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2" r:id="rId14"/>
    <p:sldId id="271" r:id="rId15"/>
    <p:sldId id="269" r:id="rId16"/>
    <p:sldId id="273" r:id="rId17"/>
    <p:sldId id="275" r:id="rId18"/>
    <p:sldId id="277" r:id="rId19"/>
    <p:sldId id="276" r:id="rId20"/>
    <p:sldId id="278" r:id="rId21"/>
    <p:sldId id="279" r:id="rId22"/>
    <p:sldId id="280" r:id="rId23"/>
    <p:sldId id="283" r:id="rId24"/>
    <p:sldId id="284" r:id="rId25"/>
    <p:sldId id="282" r:id="rId26"/>
    <p:sldId id="281" r:id="rId27"/>
    <p:sldId id="285" r:id="rId28"/>
    <p:sldId id="287" r:id="rId29"/>
    <p:sldId id="288" r:id="rId30"/>
    <p:sldId id="286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7" r:id="rId47"/>
    <p:sldId id="3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4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70" y="72"/>
      </p:cViewPr>
      <p:guideLst/>
    </p:cSldViewPr>
  </p:slideViewPr>
  <p:outlineViewPr>
    <p:cViewPr>
      <p:scale>
        <a:sx n="33" d="100"/>
        <a:sy n="33" d="100"/>
      </p:scale>
      <p:origin x="0" y="-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18" Type="http://schemas.openxmlformats.org/officeDocument/2006/relationships/image" Target="../media/image90.wmf"/><Relationship Id="rId26" Type="http://schemas.openxmlformats.org/officeDocument/2006/relationships/image" Target="../media/image98.wmf"/><Relationship Id="rId3" Type="http://schemas.openxmlformats.org/officeDocument/2006/relationships/image" Target="../media/image75.wmf"/><Relationship Id="rId21" Type="http://schemas.openxmlformats.org/officeDocument/2006/relationships/image" Target="../media/image93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17" Type="http://schemas.openxmlformats.org/officeDocument/2006/relationships/image" Target="../media/image89.wmf"/><Relationship Id="rId25" Type="http://schemas.openxmlformats.org/officeDocument/2006/relationships/image" Target="../media/image97.wmf"/><Relationship Id="rId2" Type="http://schemas.openxmlformats.org/officeDocument/2006/relationships/image" Target="../media/image74.wmf"/><Relationship Id="rId16" Type="http://schemas.openxmlformats.org/officeDocument/2006/relationships/image" Target="../media/image88.wmf"/><Relationship Id="rId20" Type="http://schemas.openxmlformats.org/officeDocument/2006/relationships/image" Target="../media/image92.wmf"/><Relationship Id="rId29" Type="http://schemas.openxmlformats.org/officeDocument/2006/relationships/image" Target="../media/image101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24" Type="http://schemas.openxmlformats.org/officeDocument/2006/relationships/image" Target="../media/image96.wmf"/><Relationship Id="rId32" Type="http://schemas.openxmlformats.org/officeDocument/2006/relationships/image" Target="../media/image104.wmf"/><Relationship Id="rId5" Type="http://schemas.openxmlformats.org/officeDocument/2006/relationships/image" Target="../media/image77.wmf"/><Relationship Id="rId15" Type="http://schemas.openxmlformats.org/officeDocument/2006/relationships/image" Target="../media/image87.wmf"/><Relationship Id="rId23" Type="http://schemas.openxmlformats.org/officeDocument/2006/relationships/image" Target="../media/image95.wmf"/><Relationship Id="rId28" Type="http://schemas.openxmlformats.org/officeDocument/2006/relationships/image" Target="../media/image100.wmf"/><Relationship Id="rId10" Type="http://schemas.openxmlformats.org/officeDocument/2006/relationships/image" Target="../media/image82.wmf"/><Relationship Id="rId19" Type="http://schemas.openxmlformats.org/officeDocument/2006/relationships/image" Target="../media/image91.wmf"/><Relationship Id="rId31" Type="http://schemas.openxmlformats.org/officeDocument/2006/relationships/image" Target="../media/image103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Relationship Id="rId14" Type="http://schemas.openxmlformats.org/officeDocument/2006/relationships/image" Target="../media/image86.wmf"/><Relationship Id="rId22" Type="http://schemas.openxmlformats.org/officeDocument/2006/relationships/image" Target="../media/image94.wmf"/><Relationship Id="rId27" Type="http://schemas.openxmlformats.org/officeDocument/2006/relationships/image" Target="../media/image99.wmf"/><Relationship Id="rId30" Type="http://schemas.openxmlformats.org/officeDocument/2006/relationships/image" Target="../media/image10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image" Target="../media/image117.wmf"/><Relationship Id="rId18" Type="http://schemas.openxmlformats.org/officeDocument/2006/relationships/image" Target="../media/image122.wmf"/><Relationship Id="rId26" Type="http://schemas.openxmlformats.org/officeDocument/2006/relationships/image" Target="../media/image130.wmf"/><Relationship Id="rId3" Type="http://schemas.openxmlformats.org/officeDocument/2006/relationships/image" Target="../media/image107.wmf"/><Relationship Id="rId21" Type="http://schemas.openxmlformats.org/officeDocument/2006/relationships/image" Target="../media/image125.wmf"/><Relationship Id="rId7" Type="http://schemas.openxmlformats.org/officeDocument/2006/relationships/image" Target="../media/image111.wmf"/><Relationship Id="rId12" Type="http://schemas.openxmlformats.org/officeDocument/2006/relationships/image" Target="../media/image116.wmf"/><Relationship Id="rId17" Type="http://schemas.openxmlformats.org/officeDocument/2006/relationships/image" Target="../media/image121.wmf"/><Relationship Id="rId25" Type="http://schemas.openxmlformats.org/officeDocument/2006/relationships/image" Target="../media/image129.wmf"/><Relationship Id="rId2" Type="http://schemas.openxmlformats.org/officeDocument/2006/relationships/image" Target="../media/image106.wmf"/><Relationship Id="rId16" Type="http://schemas.openxmlformats.org/officeDocument/2006/relationships/image" Target="../media/image120.wmf"/><Relationship Id="rId20" Type="http://schemas.openxmlformats.org/officeDocument/2006/relationships/image" Target="../media/image124.wmf"/><Relationship Id="rId29" Type="http://schemas.openxmlformats.org/officeDocument/2006/relationships/image" Target="../media/image133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15.wmf"/><Relationship Id="rId24" Type="http://schemas.openxmlformats.org/officeDocument/2006/relationships/image" Target="../media/image128.wmf"/><Relationship Id="rId32" Type="http://schemas.openxmlformats.org/officeDocument/2006/relationships/image" Target="../media/image136.wmf"/><Relationship Id="rId5" Type="http://schemas.openxmlformats.org/officeDocument/2006/relationships/image" Target="../media/image109.wmf"/><Relationship Id="rId15" Type="http://schemas.openxmlformats.org/officeDocument/2006/relationships/image" Target="../media/image119.wmf"/><Relationship Id="rId23" Type="http://schemas.openxmlformats.org/officeDocument/2006/relationships/image" Target="../media/image127.wmf"/><Relationship Id="rId28" Type="http://schemas.openxmlformats.org/officeDocument/2006/relationships/image" Target="../media/image132.wmf"/><Relationship Id="rId10" Type="http://schemas.openxmlformats.org/officeDocument/2006/relationships/image" Target="../media/image114.wmf"/><Relationship Id="rId19" Type="http://schemas.openxmlformats.org/officeDocument/2006/relationships/image" Target="../media/image123.wmf"/><Relationship Id="rId31" Type="http://schemas.openxmlformats.org/officeDocument/2006/relationships/image" Target="../media/image135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Relationship Id="rId14" Type="http://schemas.openxmlformats.org/officeDocument/2006/relationships/image" Target="../media/image118.wmf"/><Relationship Id="rId22" Type="http://schemas.openxmlformats.org/officeDocument/2006/relationships/image" Target="../media/image126.wmf"/><Relationship Id="rId27" Type="http://schemas.openxmlformats.org/officeDocument/2006/relationships/image" Target="../media/image131.wmf"/><Relationship Id="rId30" Type="http://schemas.openxmlformats.org/officeDocument/2006/relationships/image" Target="../media/image13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49.wmf"/><Relationship Id="rId18" Type="http://schemas.openxmlformats.org/officeDocument/2006/relationships/image" Target="../media/image154.wmf"/><Relationship Id="rId26" Type="http://schemas.openxmlformats.org/officeDocument/2006/relationships/image" Target="../media/image162.wmf"/><Relationship Id="rId3" Type="http://schemas.openxmlformats.org/officeDocument/2006/relationships/image" Target="../media/image139.wmf"/><Relationship Id="rId21" Type="http://schemas.openxmlformats.org/officeDocument/2006/relationships/image" Target="../media/image157.wmf"/><Relationship Id="rId7" Type="http://schemas.openxmlformats.org/officeDocument/2006/relationships/image" Target="../media/image143.wmf"/><Relationship Id="rId12" Type="http://schemas.openxmlformats.org/officeDocument/2006/relationships/image" Target="../media/image148.wmf"/><Relationship Id="rId17" Type="http://schemas.openxmlformats.org/officeDocument/2006/relationships/image" Target="../media/image153.wmf"/><Relationship Id="rId25" Type="http://schemas.openxmlformats.org/officeDocument/2006/relationships/image" Target="../media/image161.wmf"/><Relationship Id="rId2" Type="http://schemas.openxmlformats.org/officeDocument/2006/relationships/image" Target="../media/image138.wmf"/><Relationship Id="rId16" Type="http://schemas.openxmlformats.org/officeDocument/2006/relationships/image" Target="../media/image152.wmf"/><Relationship Id="rId20" Type="http://schemas.openxmlformats.org/officeDocument/2006/relationships/image" Target="../media/image156.wmf"/><Relationship Id="rId29" Type="http://schemas.openxmlformats.org/officeDocument/2006/relationships/image" Target="../media/image165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11" Type="http://schemas.openxmlformats.org/officeDocument/2006/relationships/image" Target="../media/image147.wmf"/><Relationship Id="rId24" Type="http://schemas.openxmlformats.org/officeDocument/2006/relationships/image" Target="../media/image160.wmf"/><Relationship Id="rId32" Type="http://schemas.openxmlformats.org/officeDocument/2006/relationships/image" Target="../media/image168.wmf"/><Relationship Id="rId5" Type="http://schemas.openxmlformats.org/officeDocument/2006/relationships/image" Target="../media/image141.wmf"/><Relationship Id="rId15" Type="http://schemas.openxmlformats.org/officeDocument/2006/relationships/image" Target="../media/image151.wmf"/><Relationship Id="rId23" Type="http://schemas.openxmlformats.org/officeDocument/2006/relationships/image" Target="../media/image159.wmf"/><Relationship Id="rId28" Type="http://schemas.openxmlformats.org/officeDocument/2006/relationships/image" Target="../media/image164.wmf"/><Relationship Id="rId10" Type="http://schemas.openxmlformats.org/officeDocument/2006/relationships/image" Target="../media/image146.wmf"/><Relationship Id="rId19" Type="http://schemas.openxmlformats.org/officeDocument/2006/relationships/image" Target="../media/image155.wmf"/><Relationship Id="rId31" Type="http://schemas.openxmlformats.org/officeDocument/2006/relationships/image" Target="../media/image167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Relationship Id="rId14" Type="http://schemas.openxmlformats.org/officeDocument/2006/relationships/image" Target="../media/image150.wmf"/><Relationship Id="rId22" Type="http://schemas.openxmlformats.org/officeDocument/2006/relationships/image" Target="../media/image158.wmf"/><Relationship Id="rId27" Type="http://schemas.openxmlformats.org/officeDocument/2006/relationships/image" Target="../media/image163.wmf"/><Relationship Id="rId30" Type="http://schemas.openxmlformats.org/officeDocument/2006/relationships/image" Target="../media/image16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image" Target="../media/image181.wmf"/><Relationship Id="rId18" Type="http://schemas.openxmlformats.org/officeDocument/2006/relationships/image" Target="../media/image186.wmf"/><Relationship Id="rId3" Type="http://schemas.openxmlformats.org/officeDocument/2006/relationships/image" Target="../media/image171.wmf"/><Relationship Id="rId21" Type="http://schemas.openxmlformats.org/officeDocument/2006/relationships/image" Target="../media/image189.wmf"/><Relationship Id="rId7" Type="http://schemas.openxmlformats.org/officeDocument/2006/relationships/image" Target="../media/image175.wmf"/><Relationship Id="rId12" Type="http://schemas.openxmlformats.org/officeDocument/2006/relationships/image" Target="../media/image180.wmf"/><Relationship Id="rId17" Type="http://schemas.openxmlformats.org/officeDocument/2006/relationships/image" Target="../media/image185.wmf"/><Relationship Id="rId2" Type="http://schemas.openxmlformats.org/officeDocument/2006/relationships/image" Target="../media/image170.wmf"/><Relationship Id="rId16" Type="http://schemas.openxmlformats.org/officeDocument/2006/relationships/image" Target="../media/image184.wmf"/><Relationship Id="rId20" Type="http://schemas.openxmlformats.org/officeDocument/2006/relationships/image" Target="../media/image188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11" Type="http://schemas.openxmlformats.org/officeDocument/2006/relationships/image" Target="../media/image179.wmf"/><Relationship Id="rId5" Type="http://schemas.openxmlformats.org/officeDocument/2006/relationships/image" Target="../media/image173.wmf"/><Relationship Id="rId15" Type="http://schemas.openxmlformats.org/officeDocument/2006/relationships/image" Target="../media/image183.wmf"/><Relationship Id="rId23" Type="http://schemas.openxmlformats.org/officeDocument/2006/relationships/image" Target="../media/image191.wmf"/><Relationship Id="rId10" Type="http://schemas.openxmlformats.org/officeDocument/2006/relationships/image" Target="../media/image178.wmf"/><Relationship Id="rId19" Type="http://schemas.openxmlformats.org/officeDocument/2006/relationships/image" Target="../media/image187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Relationship Id="rId14" Type="http://schemas.openxmlformats.org/officeDocument/2006/relationships/image" Target="../media/image182.wmf"/><Relationship Id="rId22" Type="http://schemas.openxmlformats.org/officeDocument/2006/relationships/image" Target="../media/image19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image" Target="../media/image204.wmf"/><Relationship Id="rId18" Type="http://schemas.openxmlformats.org/officeDocument/2006/relationships/image" Target="../media/image209.wmf"/><Relationship Id="rId26" Type="http://schemas.openxmlformats.org/officeDocument/2006/relationships/image" Target="../media/image217.wmf"/><Relationship Id="rId3" Type="http://schemas.openxmlformats.org/officeDocument/2006/relationships/image" Target="../media/image194.wmf"/><Relationship Id="rId21" Type="http://schemas.openxmlformats.org/officeDocument/2006/relationships/image" Target="../media/image212.wmf"/><Relationship Id="rId7" Type="http://schemas.openxmlformats.org/officeDocument/2006/relationships/image" Target="../media/image198.wmf"/><Relationship Id="rId12" Type="http://schemas.openxmlformats.org/officeDocument/2006/relationships/image" Target="../media/image203.wmf"/><Relationship Id="rId17" Type="http://schemas.openxmlformats.org/officeDocument/2006/relationships/image" Target="../media/image208.wmf"/><Relationship Id="rId25" Type="http://schemas.openxmlformats.org/officeDocument/2006/relationships/image" Target="../media/image216.wmf"/><Relationship Id="rId2" Type="http://schemas.openxmlformats.org/officeDocument/2006/relationships/image" Target="../media/image193.wmf"/><Relationship Id="rId16" Type="http://schemas.openxmlformats.org/officeDocument/2006/relationships/image" Target="../media/image207.wmf"/><Relationship Id="rId20" Type="http://schemas.openxmlformats.org/officeDocument/2006/relationships/image" Target="../media/image211.wmf"/><Relationship Id="rId29" Type="http://schemas.openxmlformats.org/officeDocument/2006/relationships/image" Target="../media/image220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11" Type="http://schemas.openxmlformats.org/officeDocument/2006/relationships/image" Target="../media/image202.wmf"/><Relationship Id="rId24" Type="http://schemas.openxmlformats.org/officeDocument/2006/relationships/image" Target="../media/image215.wmf"/><Relationship Id="rId5" Type="http://schemas.openxmlformats.org/officeDocument/2006/relationships/image" Target="../media/image196.wmf"/><Relationship Id="rId15" Type="http://schemas.openxmlformats.org/officeDocument/2006/relationships/image" Target="../media/image206.wmf"/><Relationship Id="rId23" Type="http://schemas.openxmlformats.org/officeDocument/2006/relationships/image" Target="../media/image214.wmf"/><Relationship Id="rId28" Type="http://schemas.openxmlformats.org/officeDocument/2006/relationships/image" Target="../media/image219.wmf"/><Relationship Id="rId10" Type="http://schemas.openxmlformats.org/officeDocument/2006/relationships/image" Target="../media/image201.wmf"/><Relationship Id="rId19" Type="http://schemas.openxmlformats.org/officeDocument/2006/relationships/image" Target="../media/image210.wmf"/><Relationship Id="rId31" Type="http://schemas.openxmlformats.org/officeDocument/2006/relationships/image" Target="../media/image222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Relationship Id="rId14" Type="http://schemas.openxmlformats.org/officeDocument/2006/relationships/image" Target="../media/image205.wmf"/><Relationship Id="rId22" Type="http://schemas.openxmlformats.org/officeDocument/2006/relationships/image" Target="../media/image213.wmf"/><Relationship Id="rId27" Type="http://schemas.openxmlformats.org/officeDocument/2006/relationships/image" Target="../media/image218.wmf"/><Relationship Id="rId30" Type="http://schemas.openxmlformats.org/officeDocument/2006/relationships/image" Target="../media/image22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45.wmf"/><Relationship Id="rId7" Type="http://schemas.openxmlformats.org/officeDocument/2006/relationships/image" Target="../media/image57.wmf"/><Relationship Id="rId2" Type="http://schemas.openxmlformats.org/officeDocument/2006/relationships/image" Target="../media/image223.wmf"/><Relationship Id="rId1" Type="http://schemas.openxmlformats.org/officeDocument/2006/relationships/image" Target="../media/image42.wmf"/><Relationship Id="rId6" Type="http://schemas.openxmlformats.org/officeDocument/2006/relationships/image" Target="../media/image56.wmf"/><Relationship Id="rId11" Type="http://schemas.openxmlformats.org/officeDocument/2006/relationships/image" Target="../media/image228.wmf"/><Relationship Id="rId5" Type="http://schemas.openxmlformats.org/officeDocument/2006/relationships/image" Target="../media/image225.wmf"/><Relationship Id="rId10" Type="http://schemas.openxmlformats.org/officeDocument/2006/relationships/image" Target="../media/image227.wmf"/><Relationship Id="rId4" Type="http://schemas.openxmlformats.org/officeDocument/2006/relationships/image" Target="../media/image224.wmf"/><Relationship Id="rId9" Type="http://schemas.openxmlformats.org/officeDocument/2006/relationships/image" Target="../media/image22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image" Target="../media/image241.wmf"/><Relationship Id="rId18" Type="http://schemas.openxmlformats.org/officeDocument/2006/relationships/image" Target="../media/image246.wmf"/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12" Type="http://schemas.openxmlformats.org/officeDocument/2006/relationships/image" Target="../media/image240.wmf"/><Relationship Id="rId17" Type="http://schemas.openxmlformats.org/officeDocument/2006/relationships/image" Target="../media/image245.wmf"/><Relationship Id="rId2" Type="http://schemas.openxmlformats.org/officeDocument/2006/relationships/image" Target="../media/image230.wmf"/><Relationship Id="rId16" Type="http://schemas.openxmlformats.org/officeDocument/2006/relationships/image" Target="../media/image244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11" Type="http://schemas.openxmlformats.org/officeDocument/2006/relationships/image" Target="../media/image239.wmf"/><Relationship Id="rId5" Type="http://schemas.openxmlformats.org/officeDocument/2006/relationships/image" Target="../media/image233.wmf"/><Relationship Id="rId15" Type="http://schemas.openxmlformats.org/officeDocument/2006/relationships/image" Target="../media/image243.wmf"/><Relationship Id="rId10" Type="http://schemas.openxmlformats.org/officeDocument/2006/relationships/image" Target="../media/image238.wmf"/><Relationship Id="rId4" Type="http://schemas.openxmlformats.org/officeDocument/2006/relationships/image" Target="../media/image232.wmf"/><Relationship Id="rId9" Type="http://schemas.openxmlformats.org/officeDocument/2006/relationships/image" Target="../media/image237.wmf"/><Relationship Id="rId14" Type="http://schemas.openxmlformats.org/officeDocument/2006/relationships/image" Target="../media/image24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image" Target="../media/image243.wmf"/><Relationship Id="rId18" Type="http://schemas.openxmlformats.org/officeDocument/2006/relationships/image" Target="../media/image161.wmf"/><Relationship Id="rId3" Type="http://schemas.openxmlformats.org/officeDocument/2006/relationships/image" Target="../media/image233.wmf"/><Relationship Id="rId21" Type="http://schemas.openxmlformats.org/officeDocument/2006/relationships/image" Target="../media/image164.wmf"/><Relationship Id="rId7" Type="http://schemas.openxmlformats.org/officeDocument/2006/relationships/image" Target="../media/image237.wmf"/><Relationship Id="rId12" Type="http://schemas.openxmlformats.org/officeDocument/2006/relationships/image" Target="../media/image242.wmf"/><Relationship Id="rId17" Type="http://schemas.openxmlformats.org/officeDocument/2006/relationships/image" Target="../media/image143.wmf"/><Relationship Id="rId2" Type="http://schemas.openxmlformats.org/officeDocument/2006/relationships/image" Target="../media/image232.wmf"/><Relationship Id="rId16" Type="http://schemas.openxmlformats.org/officeDocument/2006/relationships/image" Target="../media/image246.wmf"/><Relationship Id="rId20" Type="http://schemas.openxmlformats.org/officeDocument/2006/relationships/image" Target="../media/image163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11" Type="http://schemas.openxmlformats.org/officeDocument/2006/relationships/image" Target="../media/image241.wmf"/><Relationship Id="rId5" Type="http://schemas.openxmlformats.org/officeDocument/2006/relationships/image" Target="../media/image235.wmf"/><Relationship Id="rId15" Type="http://schemas.openxmlformats.org/officeDocument/2006/relationships/image" Target="../media/image245.wmf"/><Relationship Id="rId10" Type="http://schemas.openxmlformats.org/officeDocument/2006/relationships/image" Target="../media/image240.wmf"/><Relationship Id="rId19" Type="http://schemas.openxmlformats.org/officeDocument/2006/relationships/image" Target="../media/image162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Relationship Id="rId14" Type="http://schemas.openxmlformats.org/officeDocument/2006/relationships/image" Target="../media/image244.wmf"/><Relationship Id="rId22" Type="http://schemas.openxmlformats.org/officeDocument/2006/relationships/image" Target="../media/image16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image" Target="../media/image243.wmf"/><Relationship Id="rId18" Type="http://schemas.openxmlformats.org/officeDocument/2006/relationships/image" Target="../media/image248.wmf"/><Relationship Id="rId26" Type="http://schemas.openxmlformats.org/officeDocument/2006/relationships/image" Target="../media/image250.wmf"/><Relationship Id="rId3" Type="http://schemas.openxmlformats.org/officeDocument/2006/relationships/image" Target="../media/image233.wmf"/><Relationship Id="rId21" Type="http://schemas.openxmlformats.org/officeDocument/2006/relationships/image" Target="../media/image161.wmf"/><Relationship Id="rId7" Type="http://schemas.openxmlformats.org/officeDocument/2006/relationships/image" Target="../media/image237.wmf"/><Relationship Id="rId12" Type="http://schemas.openxmlformats.org/officeDocument/2006/relationships/image" Target="../media/image242.wmf"/><Relationship Id="rId17" Type="http://schemas.openxmlformats.org/officeDocument/2006/relationships/image" Target="../media/image247.wmf"/><Relationship Id="rId25" Type="http://schemas.openxmlformats.org/officeDocument/2006/relationships/image" Target="../media/image165.wmf"/><Relationship Id="rId2" Type="http://schemas.openxmlformats.org/officeDocument/2006/relationships/image" Target="../media/image232.wmf"/><Relationship Id="rId16" Type="http://schemas.openxmlformats.org/officeDocument/2006/relationships/image" Target="../media/image246.wmf"/><Relationship Id="rId20" Type="http://schemas.openxmlformats.org/officeDocument/2006/relationships/image" Target="../media/image143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11" Type="http://schemas.openxmlformats.org/officeDocument/2006/relationships/image" Target="../media/image241.wmf"/><Relationship Id="rId24" Type="http://schemas.openxmlformats.org/officeDocument/2006/relationships/image" Target="../media/image164.wmf"/><Relationship Id="rId5" Type="http://schemas.openxmlformats.org/officeDocument/2006/relationships/image" Target="../media/image235.wmf"/><Relationship Id="rId15" Type="http://schemas.openxmlformats.org/officeDocument/2006/relationships/image" Target="../media/image245.wmf"/><Relationship Id="rId23" Type="http://schemas.openxmlformats.org/officeDocument/2006/relationships/image" Target="../media/image163.wmf"/><Relationship Id="rId10" Type="http://schemas.openxmlformats.org/officeDocument/2006/relationships/image" Target="../media/image240.wmf"/><Relationship Id="rId19" Type="http://schemas.openxmlformats.org/officeDocument/2006/relationships/image" Target="../media/image249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Relationship Id="rId14" Type="http://schemas.openxmlformats.org/officeDocument/2006/relationships/image" Target="../media/image244.wmf"/><Relationship Id="rId22" Type="http://schemas.openxmlformats.org/officeDocument/2006/relationships/image" Target="../media/image162.wmf"/><Relationship Id="rId27" Type="http://schemas.openxmlformats.org/officeDocument/2006/relationships/image" Target="../media/image251.wmf"/></Relationships>
</file>

<file path=ppt/drawings/_rels/vmlDrawing19.vml.rels><?xml version="1.0" encoding="UTF-8" standalone="yes"?>
<Relationships xmlns="http://schemas.openxmlformats.org/package/2006/relationships"><Relationship Id="rId13" Type="http://schemas.openxmlformats.org/officeDocument/2006/relationships/image" Target="../media/image243.wmf"/><Relationship Id="rId18" Type="http://schemas.openxmlformats.org/officeDocument/2006/relationships/image" Target="../media/image161.wmf"/><Relationship Id="rId26" Type="http://schemas.openxmlformats.org/officeDocument/2006/relationships/image" Target="../media/image108.wmf"/><Relationship Id="rId39" Type="http://schemas.openxmlformats.org/officeDocument/2006/relationships/image" Target="../media/image121.wmf"/><Relationship Id="rId21" Type="http://schemas.openxmlformats.org/officeDocument/2006/relationships/image" Target="../media/image164.wmf"/><Relationship Id="rId34" Type="http://schemas.openxmlformats.org/officeDocument/2006/relationships/image" Target="../media/image116.wmf"/><Relationship Id="rId42" Type="http://schemas.openxmlformats.org/officeDocument/2006/relationships/image" Target="../media/image124.wmf"/><Relationship Id="rId47" Type="http://schemas.openxmlformats.org/officeDocument/2006/relationships/image" Target="../media/image129.wmf"/><Relationship Id="rId50" Type="http://schemas.openxmlformats.org/officeDocument/2006/relationships/image" Target="../media/image132.wmf"/><Relationship Id="rId7" Type="http://schemas.openxmlformats.org/officeDocument/2006/relationships/image" Target="../media/image237.wmf"/><Relationship Id="rId2" Type="http://schemas.openxmlformats.org/officeDocument/2006/relationships/image" Target="../media/image232.wmf"/><Relationship Id="rId16" Type="http://schemas.openxmlformats.org/officeDocument/2006/relationships/image" Target="../media/image246.wmf"/><Relationship Id="rId29" Type="http://schemas.openxmlformats.org/officeDocument/2006/relationships/image" Target="../media/image111.wmf"/><Relationship Id="rId11" Type="http://schemas.openxmlformats.org/officeDocument/2006/relationships/image" Target="../media/image241.wmf"/><Relationship Id="rId24" Type="http://schemas.openxmlformats.org/officeDocument/2006/relationships/image" Target="../media/image106.wmf"/><Relationship Id="rId32" Type="http://schemas.openxmlformats.org/officeDocument/2006/relationships/image" Target="../media/image114.wmf"/><Relationship Id="rId37" Type="http://schemas.openxmlformats.org/officeDocument/2006/relationships/image" Target="../media/image119.wmf"/><Relationship Id="rId40" Type="http://schemas.openxmlformats.org/officeDocument/2006/relationships/image" Target="../media/image122.wmf"/><Relationship Id="rId45" Type="http://schemas.openxmlformats.org/officeDocument/2006/relationships/image" Target="../media/image127.wmf"/><Relationship Id="rId5" Type="http://schemas.openxmlformats.org/officeDocument/2006/relationships/image" Target="../media/image235.wmf"/><Relationship Id="rId15" Type="http://schemas.openxmlformats.org/officeDocument/2006/relationships/image" Target="../media/image245.wmf"/><Relationship Id="rId23" Type="http://schemas.openxmlformats.org/officeDocument/2006/relationships/image" Target="../media/image105.wmf"/><Relationship Id="rId28" Type="http://schemas.openxmlformats.org/officeDocument/2006/relationships/image" Target="../media/image110.wmf"/><Relationship Id="rId36" Type="http://schemas.openxmlformats.org/officeDocument/2006/relationships/image" Target="../media/image118.wmf"/><Relationship Id="rId49" Type="http://schemas.openxmlformats.org/officeDocument/2006/relationships/image" Target="../media/image131.wmf"/><Relationship Id="rId10" Type="http://schemas.openxmlformats.org/officeDocument/2006/relationships/image" Target="../media/image240.wmf"/><Relationship Id="rId19" Type="http://schemas.openxmlformats.org/officeDocument/2006/relationships/image" Target="../media/image162.wmf"/><Relationship Id="rId31" Type="http://schemas.openxmlformats.org/officeDocument/2006/relationships/image" Target="../media/image113.wmf"/><Relationship Id="rId44" Type="http://schemas.openxmlformats.org/officeDocument/2006/relationships/image" Target="../media/image126.wmf"/><Relationship Id="rId52" Type="http://schemas.openxmlformats.org/officeDocument/2006/relationships/image" Target="../media/image134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Relationship Id="rId14" Type="http://schemas.openxmlformats.org/officeDocument/2006/relationships/image" Target="../media/image244.wmf"/><Relationship Id="rId22" Type="http://schemas.openxmlformats.org/officeDocument/2006/relationships/image" Target="../media/image165.wmf"/><Relationship Id="rId27" Type="http://schemas.openxmlformats.org/officeDocument/2006/relationships/image" Target="../media/image109.wmf"/><Relationship Id="rId30" Type="http://schemas.openxmlformats.org/officeDocument/2006/relationships/image" Target="../media/image112.wmf"/><Relationship Id="rId35" Type="http://schemas.openxmlformats.org/officeDocument/2006/relationships/image" Target="../media/image117.wmf"/><Relationship Id="rId43" Type="http://schemas.openxmlformats.org/officeDocument/2006/relationships/image" Target="../media/image125.wmf"/><Relationship Id="rId48" Type="http://schemas.openxmlformats.org/officeDocument/2006/relationships/image" Target="../media/image130.wmf"/><Relationship Id="rId8" Type="http://schemas.openxmlformats.org/officeDocument/2006/relationships/image" Target="../media/image238.wmf"/><Relationship Id="rId51" Type="http://schemas.openxmlformats.org/officeDocument/2006/relationships/image" Target="../media/image133.wmf"/><Relationship Id="rId3" Type="http://schemas.openxmlformats.org/officeDocument/2006/relationships/image" Target="../media/image233.wmf"/><Relationship Id="rId12" Type="http://schemas.openxmlformats.org/officeDocument/2006/relationships/image" Target="../media/image242.wmf"/><Relationship Id="rId17" Type="http://schemas.openxmlformats.org/officeDocument/2006/relationships/image" Target="../media/image143.wmf"/><Relationship Id="rId25" Type="http://schemas.openxmlformats.org/officeDocument/2006/relationships/image" Target="../media/image107.wmf"/><Relationship Id="rId33" Type="http://schemas.openxmlformats.org/officeDocument/2006/relationships/image" Target="../media/image115.wmf"/><Relationship Id="rId38" Type="http://schemas.openxmlformats.org/officeDocument/2006/relationships/image" Target="../media/image120.wmf"/><Relationship Id="rId46" Type="http://schemas.openxmlformats.org/officeDocument/2006/relationships/image" Target="../media/image128.wmf"/><Relationship Id="rId20" Type="http://schemas.openxmlformats.org/officeDocument/2006/relationships/image" Target="../media/image163.wmf"/><Relationship Id="rId41" Type="http://schemas.openxmlformats.org/officeDocument/2006/relationships/image" Target="../media/image123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13" Type="http://schemas.openxmlformats.org/officeDocument/2006/relationships/image" Target="../media/image243.wmf"/><Relationship Id="rId18" Type="http://schemas.openxmlformats.org/officeDocument/2006/relationships/image" Target="../media/image161.wmf"/><Relationship Id="rId26" Type="http://schemas.openxmlformats.org/officeDocument/2006/relationships/image" Target="../media/image108.wmf"/><Relationship Id="rId39" Type="http://schemas.openxmlformats.org/officeDocument/2006/relationships/image" Target="../media/image121.wmf"/><Relationship Id="rId21" Type="http://schemas.openxmlformats.org/officeDocument/2006/relationships/image" Target="../media/image164.wmf"/><Relationship Id="rId34" Type="http://schemas.openxmlformats.org/officeDocument/2006/relationships/image" Target="../media/image116.wmf"/><Relationship Id="rId42" Type="http://schemas.openxmlformats.org/officeDocument/2006/relationships/image" Target="../media/image124.wmf"/><Relationship Id="rId47" Type="http://schemas.openxmlformats.org/officeDocument/2006/relationships/image" Target="../media/image129.wmf"/><Relationship Id="rId50" Type="http://schemas.openxmlformats.org/officeDocument/2006/relationships/image" Target="../media/image132.wmf"/><Relationship Id="rId7" Type="http://schemas.openxmlformats.org/officeDocument/2006/relationships/image" Target="../media/image237.wmf"/><Relationship Id="rId2" Type="http://schemas.openxmlformats.org/officeDocument/2006/relationships/image" Target="../media/image232.wmf"/><Relationship Id="rId16" Type="http://schemas.openxmlformats.org/officeDocument/2006/relationships/image" Target="../media/image246.wmf"/><Relationship Id="rId29" Type="http://schemas.openxmlformats.org/officeDocument/2006/relationships/image" Target="../media/image111.wmf"/><Relationship Id="rId11" Type="http://schemas.openxmlformats.org/officeDocument/2006/relationships/image" Target="../media/image241.wmf"/><Relationship Id="rId24" Type="http://schemas.openxmlformats.org/officeDocument/2006/relationships/image" Target="../media/image106.wmf"/><Relationship Id="rId32" Type="http://schemas.openxmlformats.org/officeDocument/2006/relationships/image" Target="../media/image114.wmf"/><Relationship Id="rId37" Type="http://schemas.openxmlformats.org/officeDocument/2006/relationships/image" Target="../media/image119.wmf"/><Relationship Id="rId40" Type="http://schemas.openxmlformats.org/officeDocument/2006/relationships/image" Target="../media/image122.wmf"/><Relationship Id="rId45" Type="http://schemas.openxmlformats.org/officeDocument/2006/relationships/image" Target="../media/image127.wmf"/><Relationship Id="rId53" Type="http://schemas.openxmlformats.org/officeDocument/2006/relationships/image" Target="../media/image252.wmf"/><Relationship Id="rId5" Type="http://schemas.openxmlformats.org/officeDocument/2006/relationships/image" Target="../media/image235.wmf"/><Relationship Id="rId10" Type="http://schemas.openxmlformats.org/officeDocument/2006/relationships/image" Target="../media/image240.wmf"/><Relationship Id="rId19" Type="http://schemas.openxmlformats.org/officeDocument/2006/relationships/image" Target="../media/image162.wmf"/><Relationship Id="rId31" Type="http://schemas.openxmlformats.org/officeDocument/2006/relationships/image" Target="../media/image113.wmf"/><Relationship Id="rId44" Type="http://schemas.openxmlformats.org/officeDocument/2006/relationships/image" Target="../media/image126.wmf"/><Relationship Id="rId52" Type="http://schemas.openxmlformats.org/officeDocument/2006/relationships/image" Target="../media/image134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Relationship Id="rId14" Type="http://schemas.openxmlformats.org/officeDocument/2006/relationships/image" Target="../media/image244.wmf"/><Relationship Id="rId22" Type="http://schemas.openxmlformats.org/officeDocument/2006/relationships/image" Target="../media/image165.wmf"/><Relationship Id="rId27" Type="http://schemas.openxmlformats.org/officeDocument/2006/relationships/image" Target="../media/image109.wmf"/><Relationship Id="rId30" Type="http://schemas.openxmlformats.org/officeDocument/2006/relationships/image" Target="../media/image112.wmf"/><Relationship Id="rId35" Type="http://schemas.openxmlformats.org/officeDocument/2006/relationships/image" Target="../media/image117.wmf"/><Relationship Id="rId43" Type="http://schemas.openxmlformats.org/officeDocument/2006/relationships/image" Target="../media/image125.wmf"/><Relationship Id="rId48" Type="http://schemas.openxmlformats.org/officeDocument/2006/relationships/image" Target="../media/image130.wmf"/><Relationship Id="rId8" Type="http://schemas.openxmlformats.org/officeDocument/2006/relationships/image" Target="../media/image238.wmf"/><Relationship Id="rId51" Type="http://schemas.openxmlformats.org/officeDocument/2006/relationships/image" Target="../media/image133.wmf"/><Relationship Id="rId3" Type="http://schemas.openxmlformats.org/officeDocument/2006/relationships/image" Target="../media/image233.wmf"/><Relationship Id="rId12" Type="http://schemas.openxmlformats.org/officeDocument/2006/relationships/image" Target="../media/image242.wmf"/><Relationship Id="rId17" Type="http://schemas.openxmlformats.org/officeDocument/2006/relationships/image" Target="../media/image143.wmf"/><Relationship Id="rId25" Type="http://schemas.openxmlformats.org/officeDocument/2006/relationships/image" Target="../media/image107.wmf"/><Relationship Id="rId33" Type="http://schemas.openxmlformats.org/officeDocument/2006/relationships/image" Target="../media/image115.wmf"/><Relationship Id="rId38" Type="http://schemas.openxmlformats.org/officeDocument/2006/relationships/image" Target="../media/image120.wmf"/><Relationship Id="rId46" Type="http://schemas.openxmlformats.org/officeDocument/2006/relationships/image" Target="../media/image128.wmf"/><Relationship Id="rId20" Type="http://schemas.openxmlformats.org/officeDocument/2006/relationships/image" Target="../media/image163.wmf"/><Relationship Id="rId41" Type="http://schemas.openxmlformats.org/officeDocument/2006/relationships/image" Target="../media/image123.wmf"/><Relationship Id="rId54" Type="http://schemas.openxmlformats.org/officeDocument/2006/relationships/image" Target="../media/image253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15" Type="http://schemas.openxmlformats.org/officeDocument/2006/relationships/image" Target="../media/image245.wmf"/><Relationship Id="rId23" Type="http://schemas.openxmlformats.org/officeDocument/2006/relationships/image" Target="../media/image105.wmf"/><Relationship Id="rId28" Type="http://schemas.openxmlformats.org/officeDocument/2006/relationships/image" Target="../media/image110.wmf"/><Relationship Id="rId36" Type="http://schemas.openxmlformats.org/officeDocument/2006/relationships/image" Target="../media/image118.wmf"/><Relationship Id="rId49" Type="http://schemas.openxmlformats.org/officeDocument/2006/relationships/image" Target="../media/image131.wmf"/></Relationships>
</file>

<file path=ppt/drawings/_rels/vmlDrawing2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243.wmf"/><Relationship Id="rId18" Type="http://schemas.openxmlformats.org/officeDocument/2006/relationships/image" Target="../media/image161.wmf"/><Relationship Id="rId26" Type="http://schemas.openxmlformats.org/officeDocument/2006/relationships/image" Target="../media/image108.wmf"/><Relationship Id="rId39" Type="http://schemas.openxmlformats.org/officeDocument/2006/relationships/image" Target="../media/image121.wmf"/><Relationship Id="rId21" Type="http://schemas.openxmlformats.org/officeDocument/2006/relationships/image" Target="../media/image164.wmf"/><Relationship Id="rId34" Type="http://schemas.openxmlformats.org/officeDocument/2006/relationships/image" Target="../media/image116.wmf"/><Relationship Id="rId42" Type="http://schemas.openxmlformats.org/officeDocument/2006/relationships/image" Target="../media/image124.wmf"/><Relationship Id="rId47" Type="http://schemas.openxmlformats.org/officeDocument/2006/relationships/image" Target="../media/image129.wmf"/><Relationship Id="rId50" Type="http://schemas.openxmlformats.org/officeDocument/2006/relationships/image" Target="../media/image132.wmf"/><Relationship Id="rId7" Type="http://schemas.openxmlformats.org/officeDocument/2006/relationships/image" Target="../media/image237.wmf"/><Relationship Id="rId2" Type="http://schemas.openxmlformats.org/officeDocument/2006/relationships/image" Target="../media/image232.wmf"/><Relationship Id="rId16" Type="http://schemas.openxmlformats.org/officeDocument/2006/relationships/image" Target="../media/image246.wmf"/><Relationship Id="rId29" Type="http://schemas.openxmlformats.org/officeDocument/2006/relationships/image" Target="../media/image111.wmf"/><Relationship Id="rId11" Type="http://schemas.openxmlformats.org/officeDocument/2006/relationships/image" Target="../media/image241.wmf"/><Relationship Id="rId24" Type="http://schemas.openxmlformats.org/officeDocument/2006/relationships/image" Target="../media/image106.wmf"/><Relationship Id="rId32" Type="http://schemas.openxmlformats.org/officeDocument/2006/relationships/image" Target="../media/image114.wmf"/><Relationship Id="rId37" Type="http://schemas.openxmlformats.org/officeDocument/2006/relationships/image" Target="../media/image119.wmf"/><Relationship Id="rId40" Type="http://schemas.openxmlformats.org/officeDocument/2006/relationships/image" Target="../media/image122.wmf"/><Relationship Id="rId45" Type="http://schemas.openxmlformats.org/officeDocument/2006/relationships/image" Target="../media/image127.wmf"/><Relationship Id="rId53" Type="http://schemas.openxmlformats.org/officeDocument/2006/relationships/image" Target="../media/image254.wmf"/><Relationship Id="rId5" Type="http://schemas.openxmlformats.org/officeDocument/2006/relationships/image" Target="../media/image235.wmf"/><Relationship Id="rId10" Type="http://schemas.openxmlformats.org/officeDocument/2006/relationships/image" Target="../media/image240.wmf"/><Relationship Id="rId19" Type="http://schemas.openxmlformats.org/officeDocument/2006/relationships/image" Target="../media/image162.wmf"/><Relationship Id="rId31" Type="http://schemas.openxmlformats.org/officeDocument/2006/relationships/image" Target="../media/image113.wmf"/><Relationship Id="rId44" Type="http://schemas.openxmlformats.org/officeDocument/2006/relationships/image" Target="../media/image126.wmf"/><Relationship Id="rId52" Type="http://schemas.openxmlformats.org/officeDocument/2006/relationships/image" Target="../media/image134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Relationship Id="rId14" Type="http://schemas.openxmlformats.org/officeDocument/2006/relationships/image" Target="../media/image244.wmf"/><Relationship Id="rId22" Type="http://schemas.openxmlformats.org/officeDocument/2006/relationships/image" Target="../media/image165.wmf"/><Relationship Id="rId27" Type="http://schemas.openxmlformats.org/officeDocument/2006/relationships/image" Target="../media/image109.wmf"/><Relationship Id="rId30" Type="http://schemas.openxmlformats.org/officeDocument/2006/relationships/image" Target="../media/image112.wmf"/><Relationship Id="rId35" Type="http://schemas.openxmlformats.org/officeDocument/2006/relationships/image" Target="../media/image117.wmf"/><Relationship Id="rId43" Type="http://schemas.openxmlformats.org/officeDocument/2006/relationships/image" Target="../media/image125.wmf"/><Relationship Id="rId48" Type="http://schemas.openxmlformats.org/officeDocument/2006/relationships/image" Target="../media/image130.wmf"/><Relationship Id="rId8" Type="http://schemas.openxmlformats.org/officeDocument/2006/relationships/image" Target="../media/image238.wmf"/><Relationship Id="rId51" Type="http://schemas.openxmlformats.org/officeDocument/2006/relationships/image" Target="../media/image133.wmf"/><Relationship Id="rId3" Type="http://schemas.openxmlformats.org/officeDocument/2006/relationships/image" Target="../media/image233.wmf"/><Relationship Id="rId12" Type="http://schemas.openxmlformats.org/officeDocument/2006/relationships/image" Target="../media/image242.wmf"/><Relationship Id="rId17" Type="http://schemas.openxmlformats.org/officeDocument/2006/relationships/image" Target="../media/image143.wmf"/><Relationship Id="rId25" Type="http://schemas.openxmlformats.org/officeDocument/2006/relationships/image" Target="../media/image107.wmf"/><Relationship Id="rId33" Type="http://schemas.openxmlformats.org/officeDocument/2006/relationships/image" Target="../media/image115.wmf"/><Relationship Id="rId38" Type="http://schemas.openxmlformats.org/officeDocument/2006/relationships/image" Target="../media/image120.wmf"/><Relationship Id="rId46" Type="http://schemas.openxmlformats.org/officeDocument/2006/relationships/image" Target="../media/image128.wmf"/><Relationship Id="rId20" Type="http://schemas.openxmlformats.org/officeDocument/2006/relationships/image" Target="../media/image163.wmf"/><Relationship Id="rId41" Type="http://schemas.openxmlformats.org/officeDocument/2006/relationships/image" Target="../media/image123.wmf"/><Relationship Id="rId54" Type="http://schemas.openxmlformats.org/officeDocument/2006/relationships/image" Target="../media/image253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15" Type="http://schemas.openxmlformats.org/officeDocument/2006/relationships/image" Target="../media/image245.wmf"/><Relationship Id="rId23" Type="http://schemas.openxmlformats.org/officeDocument/2006/relationships/image" Target="../media/image105.wmf"/><Relationship Id="rId28" Type="http://schemas.openxmlformats.org/officeDocument/2006/relationships/image" Target="../media/image110.wmf"/><Relationship Id="rId36" Type="http://schemas.openxmlformats.org/officeDocument/2006/relationships/image" Target="../media/image118.wmf"/><Relationship Id="rId49" Type="http://schemas.openxmlformats.org/officeDocument/2006/relationships/image" Target="../media/image1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wmf"/><Relationship Id="rId1" Type="http://schemas.openxmlformats.org/officeDocument/2006/relationships/image" Target="../media/image25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wmf"/><Relationship Id="rId1" Type="http://schemas.openxmlformats.org/officeDocument/2006/relationships/image" Target="../media/image258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wmf"/><Relationship Id="rId1" Type="http://schemas.openxmlformats.org/officeDocument/2006/relationships/image" Target="../media/image258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18" Type="http://schemas.openxmlformats.org/officeDocument/2006/relationships/image" Target="../media/image65.wmf"/><Relationship Id="rId3" Type="http://schemas.openxmlformats.org/officeDocument/2006/relationships/image" Target="../media/image50.wmf"/><Relationship Id="rId21" Type="http://schemas.openxmlformats.org/officeDocument/2006/relationships/image" Target="../media/image68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17" Type="http://schemas.openxmlformats.org/officeDocument/2006/relationships/image" Target="../media/image64.wmf"/><Relationship Id="rId25" Type="http://schemas.openxmlformats.org/officeDocument/2006/relationships/image" Target="../media/image72.wmf"/><Relationship Id="rId2" Type="http://schemas.openxmlformats.org/officeDocument/2006/relationships/image" Target="../media/image49.wmf"/><Relationship Id="rId16" Type="http://schemas.openxmlformats.org/officeDocument/2006/relationships/image" Target="../media/image63.wmf"/><Relationship Id="rId20" Type="http://schemas.openxmlformats.org/officeDocument/2006/relationships/image" Target="../media/image67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24" Type="http://schemas.openxmlformats.org/officeDocument/2006/relationships/image" Target="../media/image71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23" Type="http://schemas.openxmlformats.org/officeDocument/2006/relationships/image" Target="../media/image70.wmf"/><Relationship Id="rId10" Type="http://schemas.openxmlformats.org/officeDocument/2006/relationships/image" Target="../media/image57.wmf"/><Relationship Id="rId19" Type="http://schemas.openxmlformats.org/officeDocument/2006/relationships/image" Target="../media/image66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Relationship Id="rId22" Type="http://schemas.openxmlformats.org/officeDocument/2006/relationships/image" Target="../media/image69.wmf"/></Relationships>
</file>

<file path=ppt/drawings/_rels/vmlDrawing29.v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wmf"/><Relationship Id="rId18" Type="http://schemas.openxmlformats.org/officeDocument/2006/relationships/image" Target="../media/image61.wmf"/><Relationship Id="rId26" Type="http://schemas.openxmlformats.org/officeDocument/2006/relationships/image" Target="../media/image69.wmf"/><Relationship Id="rId3" Type="http://schemas.openxmlformats.org/officeDocument/2006/relationships/image" Target="../media/image263.wmf"/><Relationship Id="rId21" Type="http://schemas.openxmlformats.org/officeDocument/2006/relationships/image" Target="../media/image64.wmf"/><Relationship Id="rId34" Type="http://schemas.openxmlformats.org/officeDocument/2006/relationships/image" Target="../media/image269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17" Type="http://schemas.openxmlformats.org/officeDocument/2006/relationships/image" Target="../media/image60.wmf"/><Relationship Id="rId25" Type="http://schemas.openxmlformats.org/officeDocument/2006/relationships/image" Target="../media/image68.wmf"/><Relationship Id="rId33" Type="http://schemas.openxmlformats.org/officeDocument/2006/relationships/image" Target="../media/image268.wmf"/><Relationship Id="rId2" Type="http://schemas.openxmlformats.org/officeDocument/2006/relationships/image" Target="../media/image45.wmf"/><Relationship Id="rId16" Type="http://schemas.openxmlformats.org/officeDocument/2006/relationships/image" Target="../media/image59.wmf"/><Relationship Id="rId20" Type="http://schemas.openxmlformats.org/officeDocument/2006/relationships/image" Target="../media/image63.wmf"/><Relationship Id="rId29" Type="http://schemas.openxmlformats.org/officeDocument/2006/relationships/image" Target="../media/image72.wmf"/><Relationship Id="rId1" Type="http://schemas.openxmlformats.org/officeDocument/2006/relationships/image" Target="../media/image42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24" Type="http://schemas.openxmlformats.org/officeDocument/2006/relationships/image" Target="../media/image67.wmf"/><Relationship Id="rId32" Type="http://schemas.openxmlformats.org/officeDocument/2006/relationships/image" Target="../media/image267.wmf"/><Relationship Id="rId5" Type="http://schemas.openxmlformats.org/officeDocument/2006/relationships/image" Target="../media/image48.wmf"/><Relationship Id="rId15" Type="http://schemas.openxmlformats.org/officeDocument/2006/relationships/image" Target="../media/image58.wmf"/><Relationship Id="rId23" Type="http://schemas.openxmlformats.org/officeDocument/2006/relationships/image" Target="../media/image66.wmf"/><Relationship Id="rId28" Type="http://schemas.openxmlformats.org/officeDocument/2006/relationships/image" Target="../media/image71.wmf"/><Relationship Id="rId10" Type="http://schemas.openxmlformats.org/officeDocument/2006/relationships/image" Target="../media/image53.wmf"/><Relationship Id="rId19" Type="http://schemas.openxmlformats.org/officeDocument/2006/relationships/image" Target="../media/image62.wmf"/><Relationship Id="rId31" Type="http://schemas.openxmlformats.org/officeDocument/2006/relationships/image" Target="../media/image266.wmf"/><Relationship Id="rId4" Type="http://schemas.openxmlformats.org/officeDocument/2006/relationships/image" Target="../media/image264.wmf"/><Relationship Id="rId9" Type="http://schemas.openxmlformats.org/officeDocument/2006/relationships/image" Target="../media/image52.wmf"/><Relationship Id="rId14" Type="http://schemas.openxmlformats.org/officeDocument/2006/relationships/image" Target="../media/image57.wmf"/><Relationship Id="rId22" Type="http://schemas.openxmlformats.org/officeDocument/2006/relationships/image" Target="../media/image65.wmf"/><Relationship Id="rId27" Type="http://schemas.openxmlformats.org/officeDocument/2006/relationships/image" Target="../media/image70.wmf"/><Relationship Id="rId30" Type="http://schemas.openxmlformats.org/officeDocument/2006/relationships/image" Target="../media/image265.wmf"/><Relationship Id="rId35" Type="http://schemas.openxmlformats.org/officeDocument/2006/relationships/image" Target="../media/image270.wmf"/><Relationship Id="rId8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wmf"/><Relationship Id="rId18" Type="http://schemas.openxmlformats.org/officeDocument/2006/relationships/image" Target="../media/image61.wmf"/><Relationship Id="rId26" Type="http://schemas.openxmlformats.org/officeDocument/2006/relationships/image" Target="../media/image69.wmf"/><Relationship Id="rId3" Type="http://schemas.openxmlformats.org/officeDocument/2006/relationships/image" Target="../media/image263.wmf"/><Relationship Id="rId21" Type="http://schemas.openxmlformats.org/officeDocument/2006/relationships/image" Target="../media/image64.wmf"/><Relationship Id="rId34" Type="http://schemas.openxmlformats.org/officeDocument/2006/relationships/image" Target="../media/image269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17" Type="http://schemas.openxmlformats.org/officeDocument/2006/relationships/image" Target="../media/image60.wmf"/><Relationship Id="rId25" Type="http://schemas.openxmlformats.org/officeDocument/2006/relationships/image" Target="../media/image68.wmf"/><Relationship Id="rId33" Type="http://schemas.openxmlformats.org/officeDocument/2006/relationships/image" Target="../media/image268.wmf"/><Relationship Id="rId2" Type="http://schemas.openxmlformats.org/officeDocument/2006/relationships/image" Target="../media/image45.wmf"/><Relationship Id="rId16" Type="http://schemas.openxmlformats.org/officeDocument/2006/relationships/image" Target="../media/image59.wmf"/><Relationship Id="rId20" Type="http://schemas.openxmlformats.org/officeDocument/2006/relationships/image" Target="../media/image63.wmf"/><Relationship Id="rId29" Type="http://schemas.openxmlformats.org/officeDocument/2006/relationships/image" Target="../media/image72.wmf"/><Relationship Id="rId1" Type="http://schemas.openxmlformats.org/officeDocument/2006/relationships/image" Target="../media/image42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24" Type="http://schemas.openxmlformats.org/officeDocument/2006/relationships/image" Target="../media/image67.wmf"/><Relationship Id="rId32" Type="http://schemas.openxmlformats.org/officeDocument/2006/relationships/image" Target="../media/image267.wmf"/><Relationship Id="rId5" Type="http://schemas.openxmlformats.org/officeDocument/2006/relationships/image" Target="../media/image48.wmf"/><Relationship Id="rId15" Type="http://schemas.openxmlformats.org/officeDocument/2006/relationships/image" Target="../media/image58.wmf"/><Relationship Id="rId23" Type="http://schemas.openxmlformats.org/officeDocument/2006/relationships/image" Target="../media/image66.wmf"/><Relationship Id="rId28" Type="http://schemas.openxmlformats.org/officeDocument/2006/relationships/image" Target="../media/image71.wmf"/><Relationship Id="rId10" Type="http://schemas.openxmlformats.org/officeDocument/2006/relationships/image" Target="../media/image53.wmf"/><Relationship Id="rId19" Type="http://schemas.openxmlformats.org/officeDocument/2006/relationships/image" Target="../media/image62.wmf"/><Relationship Id="rId31" Type="http://schemas.openxmlformats.org/officeDocument/2006/relationships/image" Target="../media/image266.wmf"/><Relationship Id="rId4" Type="http://schemas.openxmlformats.org/officeDocument/2006/relationships/image" Target="../media/image264.wmf"/><Relationship Id="rId9" Type="http://schemas.openxmlformats.org/officeDocument/2006/relationships/image" Target="../media/image52.wmf"/><Relationship Id="rId14" Type="http://schemas.openxmlformats.org/officeDocument/2006/relationships/image" Target="../media/image57.wmf"/><Relationship Id="rId22" Type="http://schemas.openxmlformats.org/officeDocument/2006/relationships/image" Target="../media/image65.wmf"/><Relationship Id="rId27" Type="http://schemas.openxmlformats.org/officeDocument/2006/relationships/image" Target="../media/image70.wmf"/><Relationship Id="rId30" Type="http://schemas.openxmlformats.org/officeDocument/2006/relationships/image" Target="../media/image265.wmf"/><Relationship Id="rId35" Type="http://schemas.openxmlformats.org/officeDocument/2006/relationships/image" Target="../media/image270.wmf"/><Relationship Id="rId8" Type="http://schemas.openxmlformats.org/officeDocument/2006/relationships/image" Target="../media/image5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18" Type="http://schemas.openxmlformats.org/officeDocument/2006/relationships/image" Target="../media/image65.wmf"/><Relationship Id="rId3" Type="http://schemas.openxmlformats.org/officeDocument/2006/relationships/image" Target="../media/image50.wmf"/><Relationship Id="rId21" Type="http://schemas.openxmlformats.org/officeDocument/2006/relationships/image" Target="../media/image68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17" Type="http://schemas.openxmlformats.org/officeDocument/2006/relationships/image" Target="../media/image64.wmf"/><Relationship Id="rId25" Type="http://schemas.openxmlformats.org/officeDocument/2006/relationships/image" Target="../media/image72.wmf"/><Relationship Id="rId2" Type="http://schemas.openxmlformats.org/officeDocument/2006/relationships/image" Target="../media/image49.wmf"/><Relationship Id="rId16" Type="http://schemas.openxmlformats.org/officeDocument/2006/relationships/image" Target="../media/image63.wmf"/><Relationship Id="rId20" Type="http://schemas.openxmlformats.org/officeDocument/2006/relationships/image" Target="../media/image67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24" Type="http://schemas.openxmlformats.org/officeDocument/2006/relationships/image" Target="../media/image71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23" Type="http://schemas.openxmlformats.org/officeDocument/2006/relationships/image" Target="../media/image70.wmf"/><Relationship Id="rId10" Type="http://schemas.openxmlformats.org/officeDocument/2006/relationships/image" Target="../media/image57.wmf"/><Relationship Id="rId19" Type="http://schemas.openxmlformats.org/officeDocument/2006/relationships/image" Target="../media/image66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Relationship Id="rId22" Type="http://schemas.openxmlformats.org/officeDocument/2006/relationships/image" Target="../media/image6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26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25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42.wmf"/><Relationship Id="rId7" Type="http://schemas.openxmlformats.org/officeDocument/2006/relationships/image" Target="../media/image33.wmf"/><Relationship Id="rId2" Type="http://schemas.openxmlformats.org/officeDocument/2006/relationships/image" Target="../media/image41.wmf"/><Relationship Id="rId1" Type="http://schemas.openxmlformats.org/officeDocument/2006/relationships/image" Target="../media/image39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10" Type="http://schemas.openxmlformats.org/officeDocument/2006/relationships/image" Target="../media/image47.wmf"/><Relationship Id="rId4" Type="http://schemas.openxmlformats.org/officeDocument/2006/relationships/image" Target="../media/image43.wmf"/><Relationship Id="rId9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18" Type="http://schemas.openxmlformats.org/officeDocument/2006/relationships/image" Target="../media/image65.wmf"/><Relationship Id="rId3" Type="http://schemas.openxmlformats.org/officeDocument/2006/relationships/image" Target="../media/image50.wmf"/><Relationship Id="rId21" Type="http://schemas.openxmlformats.org/officeDocument/2006/relationships/image" Target="../media/image68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17" Type="http://schemas.openxmlformats.org/officeDocument/2006/relationships/image" Target="../media/image64.wmf"/><Relationship Id="rId25" Type="http://schemas.openxmlformats.org/officeDocument/2006/relationships/image" Target="../media/image72.wmf"/><Relationship Id="rId2" Type="http://schemas.openxmlformats.org/officeDocument/2006/relationships/image" Target="../media/image49.wmf"/><Relationship Id="rId16" Type="http://schemas.openxmlformats.org/officeDocument/2006/relationships/image" Target="../media/image63.wmf"/><Relationship Id="rId20" Type="http://schemas.openxmlformats.org/officeDocument/2006/relationships/image" Target="../media/image67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24" Type="http://schemas.openxmlformats.org/officeDocument/2006/relationships/image" Target="../media/image71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23" Type="http://schemas.openxmlformats.org/officeDocument/2006/relationships/image" Target="../media/image70.wmf"/><Relationship Id="rId10" Type="http://schemas.openxmlformats.org/officeDocument/2006/relationships/image" Target="../media/image57.wmf"/><Relationship Id="rId19" Type="http://schemas.openxmlformats.org/officeDocument/2006/relationships/image" Target="../media/image66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Relationship Id="rId22" Type="http://schemas.openxmlformats.org/officeDocument/2006/relationships/image" Target="../media/image6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8015D-3D3F-4BFB-9563-1524DB890D4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8F11-13B5-4B75-B252-3CF09DD649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6874E-AFA5-46D9-93D2-6E964531D862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F605-D1A1-43F6-A049-A44BD7465D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66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28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24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55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21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1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38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73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4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84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0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0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3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38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22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0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ED0F82A-18C9-42E3-8609-726310996D07}" type="datetime1">
              <a:rPr lang="en-US" smtClean="0"/>
              <a:t>11/20/2021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Sonlu Elamanlar Analizi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DC3D-0E3E-4831-A1DF-4842F7B1BD31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E2D-C3B4-484E-86B4-64651D6BD0AC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1F54-CBAC-49B1-AC89-B3BF7472AE9A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98E3-7970-489B-BE54-7B5D2661D464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95EC-AF1A-4F00-BAE8-A96A84ED7715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441E-E27B-41E4-82F8-9B120664EA61}" type="datetime1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CA0-6D4C-433D-A87D-A2D3E5FF52C3}" type="datetime1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AC4C-EDCA-46DD-9387-E88C27BB6DB4}" type="datetime1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8DD0-3F3B-46B0-AAC4-7E14A866FCE3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7DC8-ED39-48E1-8B17-AB40C1DE56D0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Sonlu Elamanlar Analizi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0B5B234-B323-407F-91EF-53CAB40D26CE}" type="datetime1">
              <a:rPr lang="en-US" smtClean="0"/>
              <a:t>11/20/2021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/>
              <a:t>Sonlu Elamanlar Analizi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FEEF2A8-7703-4191-89B7-D894A39039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26.wmf"/><Relationship Id="rId3" Type="http://schemas.openxmlformats.org/officeDocument/2006/relationships/image" Target="../media/image27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22.wmf"/><Relationship Id="rId4" Type="http://schemas.microsoft.com/office/2007/relationships/hdphoto" Target="../media/hdphoto1.wdp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6.wmf"/><Relationship Id="rId3" Type="http://schemas.openxmlformats.org/officeDocument/2006/relationships/image" Target="../media/image27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30.wmf"/><Relationship Id="rId4" Type="http://schemas.microsoft.com/office/2007/relationships/hdphoto" Target="../media/hdphoto1.wdp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6.wmf"/><Relationship Id="rId3" Type="http://schemas.openxmlformats.org/officeDocument/2006/relationships/image" Target="../media/image27.pn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4" Type="http://schemas.microsoft.com/office/2007/relationships/hdphoto" Target="../media/hdphoto1.wdp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6.wmf"/><Relationship Id="rId3" Type="http://schemas.openxmlformats.org/officeDocument/2006/relationships/image" Target="../media/image27.png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2.wmf"/><Relationship Id="rId4" Type="http://schemas.microsoft.com/office/2007/relationships/hdphoto" Target="../media/hdphoto1.wdp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46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3.wmf"/><Relationship Id="rId5" Type="http://schemas.openxmlformats.org/officeDocument/2006/relationships/image" Target="../media/image39.wmf"/><Relationship Id="rId15" Type="http://schemas.openxmlformats.org/officeDocument/2006/relationships/image" Target="../media/image45.wmf"/><Relationship Id="rId23" Type="http://schemas.openxmlformats.org/officeDocument/2006/relationships/image" Target="../media/image47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5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3.bin"/><Relationship Id="rId26" Type="http://schemas.openxmlformats.org/officeDocument/2006/relationships/image" Target="../media/image57.wmf"/><Relationship Id="rId39" Type="http://schemas.openxmlformats.org/officeDocument/2006/relationships/image" Target="../media/image63.wmf"/><Relationship Id="rId21" Type="http://schemas.openxmlformats.org/officeDocument/2006/relationships/image" Target="../media/image56.wmf"/><Relationship Id="rId34" Type="http://schemas.openxmlformats.org/officeDocument/2006/relationships/oleObject" Target="../embeddings/oleObject63.bin"/><Relationship Id="rId42" Type="http://schemas.openxmlformats.org/officeDocument/2006/relationships/oleObject" Target="../embeddings/oleObject67.bin"/><Relationship Id="rId47" Type="http://schemas.openxmlformats.org/officeDocument/2006/relationships/image" Target="../media/image67.wmf"/><Relationship Id="rId50" Type="http://schemas.openxmlformats.org/officeDocument/2006/relationships/oleObject" Target="../embeddings/oleObject71.bin"/><Relationship Id="rId55" Type="http://schemas.openxmlformats.org/officeDocument/2006/relationships/image" Target="../media/image71.wmf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.bin"/><Relationship Id="rId29" Type="http://schemas.openxmlformats.org/officeDocument/2006/relationships/oleObject" Target="../embeddings/oleObject60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57.bin"/><Relationship Id="rId32" Type="http://schemas.openxmlformats.org/officeDocument/2006/relationships/oleObject" Target="../embeddings/oleObject62.bin"/><Relationship Id="rId37" Type="http://schemas.openxmlformats.org/officeDocument/2006/relationships/image" Target="../media/image62.wmf"/><Relationship Id="rId40" Type="http://schemas.openxmlformats.org/officeDocument/2006/relationships/oleObject" Target="../embeddings/oleObject66.bin"/><Relationship Id="rId45" Type="http://schemas.openxmlformats.org/officeDocument/2006/relationships/image" Target="../media/image66.wmf"/><Relationship Id="rId53" Type="http://schemas.openxmlformats.org/officeDocument/2006/relationships/image" Target="../media/image70.wmf"/><Relationship Id="rId5" Type="http://schemas.openxmlformats.org/officeDocument/2006/relationships/image" Target="../media/image48.wmf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Relationship Id="rId27" Type="http://schemas.openxmlformats.org/officeDocument/2006/relationships/oleObject" Target="../embeddings/oleObject59.bin"/><Relationship Id="rId30" Type="http://schemas.openxmlformats.org/officeDocument/2006/relationships/oleObject" Target="../embeddings/oleObject61.bin"/><Relationship Id="rId35" Type="http://schemas.openxmlformats.org/officeDocument/2006/relationships/image" Target="../media/image61.wmf"/><Relationship Id="rId43" Type="http://schemas.openxmlformats.org/officeDocument/2006/relationships/image" Target="../media/image65.wmf"/><Relationship Id="rId48" Type="http://schemas.openxmlformats.org/officeDocument/2006/relationships/oleObject" Target="../embeddings/oleObject70.bin"/><Relationship Id="rId56" Type="http://schemas.openxmlformats.org/officeDocument/2006/relationships/oleObject" Target="../embeddings/oleObject74.bin"/><Relationship Id="rId8" Type="http://schemas.openxmlformats.org/officeDocument/2006/relationships/oleObject" Target="../embeddings/oleObject48.bin"/><Relationship Id="rId51" Type="http://schemas.openxmlformats.org/officeDocument/2006/relationships/image" Target="../media/image69.wmf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4.wmf"/><Relationship Id="rId25" Type="http://schemas.openxmlformats.org/officeDocument/2006/relationships/oleObject" Target="../embeddings/oleObject58.bin"/><Relationship Id="rId33" Type="http://schemas.openxmlformats.org/officeDocument/2006/relationships/image" Target="../media/image60.wmf"/><Relationship Id="rId38" Type="http://schemas.openxmlformats.org/officeDocument/2006/relationships/oleObject" Target="../embeddings/oleObject65.bin"/><Relationship Id="rId46" Type="http://schemas.openxmlformats.org/officeDocument/2006/relationships/oleObject" Target="../embeddings/oleObject69.bin"/><Relationship Id="rId20" Type="http://schemas.openxmlformats.org/officeDocument/2006/relationships/oleObject" Target="../embeddings/oleObject54.bin"/><Relationship Id="rId41" Type="http://schemas.openxmlformats.org/officeDocument/2006/relationships/image" Target="../media/image64.wmf"/><Relationship Id="rId54" Type="http://schemas.openxmlformats.org/officeDocument/2006/relationships/oleObject" Target="../embeddings/oleObject73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15" Type="http://schemas.openxmlformats.org/officeDocument/2006/relationships/image" Target="../media/image53.wmf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58.wmf"/><Relationship Id="rId36" Type="http://schemas.openxmlformats.org/officeDocument/2006/relationships/oleObject" Target="../embeddings/oleObject64.bin"/><Relationship Id="rId49" Type="http://schemas.openxmlformats.org/officeDocument/2006/relationships/image" Target="../media/image68.wmf"/><Relationship Id="rId57" Type="http://schemas.openxmlformats.org/officeDocument/2006/relationships/image" Target="../media/image72.wmf"/><Relationship Id="rId10" Type="http://schemas.openxmlformats.org/officeDocument/2006/relationships/oleObject" Target="../embeddings/oleObject49.bin"/><Relationship Id="rId31" Type="http://schemas.openxmlformats.org/officeDocument/2006/relationships/image" Target="../media/image59.wmf"/><Relationship Id="rId44" Type="http://schemas.openxmlformats.org/officeDocument/2006/relationships/oleObject" Target="../embeddings/oleObject68.bin"/><Relationship Id="rId52" Type="http://schemas.openxmlformats.org/officeDocument/2006/relationships/oleObject" Target="../embeddings/oleObject72.bin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4.wmf"/><Relationship Id="rId21" Type="http://schemas.openxmlformats.org/officeDocument/2006/relationships/oleObject" Target="../embeddings/oleObject84.bin"/><Relationship Id="rId34" Type="http://schemas.openxmlformats.org/officeDocument/2006/relationships/image" Target="../media/image88.wmf"/><Relationship Id="rId42" Type="http://schemas.openxmlformats.org/officeDocument/2006/relationships/image" Target="../media/image92.wmf"/><Relationship Id="rId47" Type="http://schemas.openxmlformats.org/officeDocument/2006/relationships/oleObject" Target="../embeddings/oleObject97.bin"/><Relationship Id="rId50" Type="http://schemas.openxmlformats.org/officeDocument/2006/relationships/image" Target="../media/image96.wmf"/><Relationship Id="rId55" Type="http://schemas.openxmlformats.org/officeDocument/2006/relationships/oleObject" Target="../embeddings/oleObject101.bin"/><Relationship Id="rId63" Type="http://schemas.openxmlformats.org/officeDocument/2006/relationships/oleObject" Target="../embeddings/oleObject10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29" Type="http://schemas.openxmlformats.org/officeDocument/2006/relationships/oleObject" Target="../embeddings/oleObject88.bin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3.wmf"/><Relationship Id="rId32" Type="http://schemas.openxmlformats.org/officeDocument/2006/relationships/image" Target="../media/image87.wmf"/><Relationship Id="rId37" Type="http://schemas.openxmlformats.org/officeDocument/2006/relationships/oleObject" Target="../embeddings/oleObject92.bin"/><Relationship Id="rId40" Type="http://schemas.openxmlformats.org/officeDocument/2006/relationships/image" Target="../media/image91.wmf"/><Relationship Id="rId45" Type="http://schemas.openxmlformats.org/officeDocument/2006/relationships/oleObject" Target="../embeddings/oleObject96.bin"/><Relationship Id="rId53" Type="http://schemas.openxmlformats.org/officeDocument/2006/relationships/oleObject" Target="../embeddings/oleObject100.bin"/><Relationship Id="rId58" Type="http://schemas.openxmlformats.org/officeDocument/2006/relationships/image" Target="../media/image100.wmf"/><Relationship Id="rId66" Type="http://schemas.openxmlformats.org/officeDocument/2006/relationships/image" Target="../media/image104.wmf"/><Relationship Id="rId5" Type="http://schemas.openxmlformats.org/officeDocument/2006/relationships/oleObject" Target="../embeddings/oleObject76.bin"/><Relationship Id="rId61" Type="http://schemas.openxmlformats.org/officeDocument/2006/relationships/oleObject" Target="../embeddings/oleObject104.bin"/><Relationship Id="rId19" Type="http://schemas.openxmlformats.org/officeDocument/2006/relationships/oleObject" Target="../embeddings/oleObject83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86.wmf"/><Relationship Id="rId35" Type="http://schemas.openxmlformats.org/officeDocument/2006/relationships/oleObject" Target="../embeddings/oleObject91.bin"/><Relationship Id="rId43" Type="http://schemas.openxmlformats.org/officeDocument/2006/relationships/oleObject" Target="../embeddings/oleObject95.bin"/><Relationship Id="rId48" Type="http://schemas.openxmlformats.org/officeDocument/2006/relationships/image" Target="../media/image95.wmf"/><Relationship Id="rId56" Type="http://schemas.openxmlformats.org/officeDocument/2006/relationships/image" Target="../media/image99.wmf"/><Relationship Id="rId64" Type="http://schemas.openxmlformats.org/officeDocument/2006/relationships/image" Target="../media/image103.wmf"/><Relationship Id="rId8" Type="http://schemas.openxmlformats.org/officeDocument/2006/relationships/image" Target="../media/image75.wmf"/><Relationship Id="rId51" Type="http://schemas.openxmlformats.org/officeDocument/2006/relationships/oleObject" Target="../embeddings/oleObject99.bin"/><Relationship Id="rId3" Type="http://schemas.openxmlformats.org/officeDocument/2006/relationships/oleObject" Target="../embeddings/oleObject75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33" Type="http://schemas.openxmlformats.org/officeDocument/2006/relationships/oleObject" Target="../embeddings/oleObject90.bin"/><Relationship Id="rId38" Type="http://schemas.openxmlformats.org/officeDocument/2006/relationships/image" Target="../media/image90.wmf"/><Relationship Id="rId46" Type="http://schemas.openxmlformats.org/officeDocument/2006/relationships/image" Target="../media/image94.wmf"/><Relationship Id="rId59" Type="http://schemas.openxmlformats.org/officeDocument/2006/relationships/oleObject" Target="../embeddings/oleObject103.bin"/><Relationship Id="rId20" Type="http://schemas.openxmlformats.org/officeDocument/2006/relationships/image" Target="../media/image81.wmf"/><Relationship Id="rId41" Type="http://schemas.openxmlformats.org/officeDocument/2006/relationships/oleObject" Target="../embeddings/oleObject94.bin"/><Relationship Id="rId54" Type="http://schemas.openxmlformats.org/officeDocument/2006/relationships/image" Target="../media/image98.wmf"/><Relationship Id="rId62" Type="http://schemas.openxmlformats.org/officeDocument/2006/relationships/image" Target="../media/image10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4.wmf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85.wmf"/><Relationship Id="rId36" Type="http://schemas.openxmlformats.org/officeDocument/2006/relationships/image" Target="../media/image89.wmf"/><Relationship Id="rId49" Type="http://schemas.openxmlformats.org/officeDocument/2006/relationships/oleObject" Target="../embeddings/oleObject98.bin"/><Relationship Id="rId57" Type="http://schemas.openxmlformats.org/officeDocument/2006/relationships/oleObject" Target="../embeddings/oleObject102.bin"/><Relationship Id="rId10" Type="http://schemas.openxmlformats.org/officeDocument/2006/relationships/image" Target="../media/image76.wmf"/><Relationship Id="rId31" Type="http://schemas.openxmlformats.org/officeDocument/2006/relationships/oleObject" Target="../embeddings/oleObject89.bin"/><Relationship Id="rId44" Type="http://schemas.openxmlformats.org/officeDocument/2006/relationships/image" Target="../media/image93.wmf"/><Relationship Id="rId52" Type="http://schemas.openxmlformats.org/officeDocument/2006/relationships/image" Target="../media/image97.wmf"/><Relationship Id="rId60" Type="http://schemas.openxmlformats.org/officeDocument/2006/relationships/image" Target="../media/image101.wmf"/><Relationship Id="rId65" Type="http://schemas.openxmlformats.org/officeDocument/2006/relationships/oleObject" Target="../embeddings/oleObject106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8.bin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0.wmf"/><Relationship Id="rId39" Type="http://schemas.openxmlformats.org/officeDocument/2006/relationships/oleObject" Target="../embeddings/oleObject93.bin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6.wmf"/><Relationship Id="rId21" Type="http://schemas.openxmlformats.org/officeDocument/2006/relationships/oleObject" Target="../embeddings/oleObject116.bin"/><Relationship Id="rId34" Type="http://schemas.openxmlformats.org/officeDocument/2006/relationships/image" Target="../media/image120.wmf"/><Relationship Id="rId42" Type="http://schemas.openxmlformats.org/officeDocument/2006/relationships/image" Target="../media/image124.wmf"/><Relationship Id="rId47" Type="http://schemas.openxmlformats.org/officeDocument/2006/relationships/oleObject" Target="../embeddings/oleObject129.bin"/><Relationship Id="rId50" Type="http://schemas.openxmlformats.org/officeDocument/2006/relationships/image" Target="../media/image128.wmf"/><Relationship Id="rId55" Type="http://schemas.openxmlformats.org/officeDocument/2006/relationships/oleObject" Target="../embeddings/oleObject133.bin"/><Relationship Id="rId63" Type="http://schemas.openxmlformats.org/officeDocument/2006/relationships/oleObject" Target="../embeddings/oleObject13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29" Type="http://schemas.openxmlformats.org/officeDocument/2006/relationships/oleObject" Target="../embeddings/oleObject120.bin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15.wmf"/><Relationship Id="rId32" Type="http://schemas.openxmlformats.org/officeDocument/2006/relationships/image" Target="../media/image119.wmf"/><Relationship Id="rId37" Type="http://schemas.openxmlformats.org/officeDocument/2006/relationships/oleObject" Target="../embeddings/oleObject124.bin"/><Relationship Id="rId40" Type="http://schemas.openxmlformats.org/officeDocument/2006/relationships/image" Target="../media/image123.wmf"/><Relationship Id="rId45" Type="http://schemas.openxmlformats.org/officeDocument/2006/relationships/oleObject" Target="../embeddings/oleObject128.bin"/><Relationship Id="rId53" Type="http://schemas.openxmlformats.org/officeDocument/2006/relationships/oleObject" Target="../embeddings/oleObject132.bin"/><Relationship Id="rId58" Type="http://schemas.openxmlformats.org/officeDocument/2006/relationships/image" Target="../media/image132.wmf"/><Relationship Id="rId66" Type="http://schemas.openxmlformats.org/officeDocument/2006/relationships/image" Target="../media/image136.wmf"/><Relationship Id="rId5" Type="http://schemas.openxmlformats.org/officeDocument/2006/relationships/oleObject" Target="../embeddings/oleObject108.bin"/><Relationship Id="rId61" Type="http://schemas.openxmlformats.org/officeDocument/2006/relationships/oleObject" Target="../embeddings/oleObject136.bin"/><Relationship Id="rId19" Type="http://schemas.openxmlformats.org/officeDocument/2006/relationships/oleObject" Target="../embeddings/oleObject115.bin"/><Relationship Id="rId14" Type="http://schemas.openxmlformats.org/officeDocument/2006/relationships/image" Target="../media/image110.wmf"/><Relationship Id="rId22" Type="http://schemas.openxmlformats.org/officeDocument/2006/relationships/image" Target="../media/image114.wmf"/><Relationship Id="rId27" Type="http://schemas.openxmlformats.org/officeDocument/2006/relationships/oleObject" Target="../embeddings/oleObject119.bin"/><Relationship Id="rId30" Type="http://schemas.openxmlformats.org/officeDocument/2006/relationships/image" Target="../media/image118.wmf"/><Relationship Id="rId35" Type="http://schemas.openxmlformats.org/officeDocument/2006/relationships/oleObject" Target="../embeddings/oleObject123.bin"/><Relationship Id="rId43" Type="http://schemas.openxmlformats.org/officeDocument/2006/relationships/oleObject" Target="../embeddings/oleObject127.bin"/><Relationship Id="rId48" Type="http://schemas.openxmlformats.org/officeDocument/2006/relationships/image" Target="../media/image127.wmf"/><Relationship Id="rId56" Type="http://schemas.openxmlformats.org/officeDocument/2006/relationships/image" Target="../media/image131.wmf"/><Relationship Id="rId64" Type="http://schemas.openxmlformats.org/officeDocument/2006/relationships/image" Target="../media/image135.wmf"/><Relationship Id="rId8" Type="http://schemas.openxmlformats.org/officeDocument/2006/relationships/image" Target="../media/image107.wmf"/><Relationship Id="rId51" Type="http://schemas.openxmlformats.org/officeDocument/2006/relationships/oleObject" Target="../embeddings/oleObject131.bin"/><Relationship Id="rId3" Type="http://schemas.openxmlformats.org/officeDocument/2006/relationships/oleObject" Target="../embeddings/oleObject107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33" Type="http://schemas.openxmlformats.org/officeDocument/2006/relationships/oleObject" Target="../embeddings/oleObject122.bin"/><Relationship Id="rId38" Type="http://schemas.openxmlformats.org/officeDocument/2006/relationships/image" Target="../media/image122.wmf"/><Relationship Id="rId46" Type="http://schemas.openxmlformats.org/officeDocument/2006/relationships/image" Target="../media/image126.wmf"/><Relationship Id="rId59" Type="http://schemas.openxmlformats.org/officeDocument/2006/relationships/oleObject" Target="../embeddings/oleObject135.bin"/><Relationship Id="rId20" Type="http://schemas.openxmlformats.org/officeDocument/2006/relationships/image" Target="../media/image113.wmf"/><Relationship Id="rId41" Type="http://schemas.openxmlformats.org/officeDocument/2006/relationships/oleObject" Target="../embeddings/oleObject126.bin"/><Relationship Id="rId54" Type="http://schemas.openxmlformats.org/officeDocument/2006/relationships/image" Target="../media/image130.wmf"/><Relationship Id="rId62" Type="http://schemas.openxmlformats.org/officeDocument/2006/relationships/image" Target="../media/image13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6.wmf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117.wmf"/><Relationship Id="rId36" Type="http://schemas.openxmlformats.org/officeDocument/2006/relationships/image" Target="../media/image121.wmf"/><Relationship Id="rId49" Type="http://schemas.openxmlformats.org/officeDocument/2006/relationships/oleObject" Target="../embeddings/oleObject130.bin"/><Relationship Id="rId57" Type="http://schemas.openxmlformats.org/officeDocument/2006/relationships/oleObject" Target="../embeddings/oleObject134.bin"/><Relationship Id="rId10" Type="http://schemas.openxmlformats.org/officeDocument/2006/relationships/image" Target="../media/image108.wmf"/><Relationship Id="rId31" Type="http://schemas.openxmlformats.org/officeDocument/2006/relationships/oleObject" Target="../embeddings/oleObject121.bin"/><Relationship Id="rId44" Type="http://schemas.openxmlformats.org/officeDocument/2006/relationships/image" Target="../media/image125.wmf"/><Relationship Id="rId52" Type="http://schemas.openxmlformats.org/officeDocument/2006/relationships/image" Target="../media/image129.wmf"/><Relationship Id="rId60" Type="http://schemas.openxmlformats.org/officeDocument/2006/relationships/image" Target="../media/image133.wmf"/><Relationship Id="rId65" Type="http://schemas.openxmlformats.org/officeDocument/2006/relationships/oleObject" Target="../embeddings/oleObject138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0.bin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2.wmf"/><Relationship Id="rId39" Type="http://schemas.openxmlformats.org/officeDocument/2006/relationships/oleObject" Target="../embeddings/oleObject125.bin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8.wmf"/><Relationship Id="rId21" Type="http://schemas.openxmlformats.org/officeDocument/2006/relationships/oleObject" Target="../embeddings/oleObject148.bin"/><Relationship Id="rId34" Type="http://schemas.openxmlformats.org/officeDocument/2006/relationships/image" Target="../media/image152.wmf"/><Relationship Id="rId42" Type="http://schemas.openxmlformats.org/officeDocument/2006/relationships/image" Target="../media/image156.wmf"/><Relationship Id="rId47" Type="http://schemas.openxmlformats.org/officeDocument/2006/relationships/oleObject" Target="../embeddings/oleObject161.bin"/><Relationship Id="rId50" Type="http://schemas.openxmlformats.org/officeDocument/2006/relationships/image" Target="../media/image160.wmf"/><Relationship Id="rId55" Type="http://schemas.openxmlformats.org/officeDocument/2006/relationships/oleObject" Target="../embeddings/oleObject165.bin"/><Relationship Id="rId63" Type="http://schemas.openxmlformats.org/officeDocument/2006/relationships/oleObject" Target="../embeddings/oleObject16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3.wmf"/><Relationship Id="rId29" Type="http://schemas.openxmlformats.org/officeDocument/2006/relationships/oleObject" Target="../embeddings/oleObject152.bin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47.wmf"/><Relationship Id="rId32" Type="http://schemas.openxmlformats.org/officeDocument/2006/relationships/image" Target="../media/image151.wmf"/><Relationship Id="rId37" Type="http://schemas.openxmlformats.org/officeDocument/2006/relationships/oleObject" Target="../embeddings/oleObject156.bin"/><Relationship Id="rId40" Type="http://schemas.openxmlformats.org/officeDocument/2006/relationships/image" Target="../media/image155.wmf"/><Relationship Id="rId45" Type="http://schemas.openxmlformats.org/officeDocument/2006/relationships/oleObject" Target="../embeddings/oleObject160.bin"/><Relationship Id="rId53" Type="http://schemas.openxmlformats.org/officeDocument/2006/relationships/oleObject" Target="../embeddings/oleObject164.bin"/><Relationship Id="rId58" Type="http://schemas.openxmlformats.org/officeDocument/2006/relationships/image" Target="../media/image164.wmf"/><Relationship Id="rId66" Type="http://schemas.openxmlformats.org/officeDocument/2006/relationships/image" Target="../media/image168.wmf"/><Relationship Id="rId5" Type="http://schemas.openxmlformats.org/officeDocument/2006/relationships/oleObject" Target="../embeddings/oleObject140.bin"/><Relationship Id="rId61" Type="http://schemas.openxmlformats.org/officeDocument/2006/relationships/oleObject" Target="../embeddings/oleObject168.bin"/><Relationship Id="rId19" Type="http://schemas.openxmlformats.org/officeDocument/2006/relationships/oleObject" Target="../embeddings/oleObject147.bin"/><Relationship Id="rId14" Type="http://schemas.openxmlformats.org/officeDocument/2006/relationships/image" Target="../media/image142.wmf"/><Relationship Id="rId22" Type="http://schemas.openxmlformats.org/officeDocument/2006/relationships/image" Target="../media/image146.wmf"/><Relationship Id="rId27" Type="http://schemas.openxmlformats.org/officeDocument/2006/relationships/oleObject" Target="../embeddings/oleObject151.bin"/><Relationship Id="rId30" Type="http://schemas.openxmlformats.org/officeDocument/2006/relationships/image" Target="../media/image150.wmf"/><Relationship Id="rId35" Type="http://schemas.openxmlformats.org/officeDocument/2006/relationships/oleObject" Target="../embeddings/oleObject155.bin"/><Relationship Id="rId43" Type="http://schemas.openxmlformats.org/officeDocument/2006/relationships/oleObject" Target="../embeddings/oleObject159.bin"/><Relationship Id="rId48" Type="http://schemas.openxmlformats.org/officeDocument/2006/relationships/image" Target="../media/image159.wmf"/><Relationship Id="rId56" Type="http://schemas.openxmlformats.org/officeDocument/2006/relationships/image" Target="../media/image163.wmf"/><Relationship Id="rId64" Type="http://schemas.openxmlformats.org/officeDocument/2006/relationships/image" Target="../media/image167.wmf"/><Relationship Id="rId8" Type="http://schemas.openxmlformats.org/officeDocument/2006/relationships/image" Target="../media/image139.wmf"/><Relationship Id="rId51" Type="http://schemas.openxmlformats.org/officeDocument/2006/relationships/oleObject" Target="../embeddings/oleObject163.bin"/><Relationship Id="rId3" Type="http://schemas.openxmlformats.org/officeDocument/2006/relationships/oleObject" Target="../embeddings/oleObject139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46.bin"/><Relationship Id="rId25" Type="http://schemas.openxmlformats.org/officeDocument/2006/relationships/oleObject" Target="../embeddings/oleObject150.bin"/><Relationship Id="rId33" Type="http://schemas.openxmlformats.org/officeDocument/2006/relationships/oleObject" Target="../embeddings/oleObject154.bin"/><Relationship Id="rId38" Type="http://schemas.openxmlformats.org/officeDocument/2006/relationships/image" Target="../media/image154.wmf"/><Relationship Id="rId46" Type="http://schemas.openxmlformats.org/officeDocument/2006/relationships/image" Target="../media/image158.wmf"/><Relationship Id="rId59" Type="http://schemas.openxmlformats.org/officeDocument/2006/relationships/oleObject" Target="../embeddings/oleObject167.bin"/><Relationship Id="rId20" Type="http://schemas.openxmlformats.org/officeDocument/2006/relationships/image" Target="../media/image145.wmf"/><Relationship Id="rId41" Type="http://schemas.openxmlformats.org/officeDocument/2006/relationships/oleObject" Target="../embeddings/oleObject158.bin"/><Relationship Id="rId54" Type="http://schemas.openxmlformats.org/officeDocument/2006/relationships/image" Target="../media/image162.wmf"/><Relationship Id="rId62" Type="http://schemas.openxmlformats.org/officeDocument/2006/relationships/image" Target="../media/image16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8.wmf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28" Type="http://schemas.openxmlformats.org/officeDocument/2006/relationships/image" Target="../media/image149.wmf"/><Relationship Id="rId36" Type="http://schemas.openxmlformats.org/officeDocument/2006/relationships/image" Target="../media/image153.wmf"/><Relationship Id="rId49" Type="http://schemas.openxmlformats.org/officeDocument/2006/relationships/oleObject" Target="../embeddings/oleObject162.bin"/><Relationship Id="rId57" Type="http://schemas.openxmlformats.org/officeDocument/2006/relationships/oleObject" Target="../embeddings/oleObject166.bin"/><Relationship Id="rId10" Type="http://schemas.openxmlformats.org/officeDocument/2006/relationships/image" Target="../media/image140.wmf"/><Relationship Id="rId31" Type="http://schemas.openxmlformats.org/officeDocument/2006/relationships/oleObject" Target="../embeddings/oleObject153.bin"/><Relationship Id="rId44" Type="http://schemas.openxmlformats.org/officeDocument/2006/relationships/image" Target="../media/image157.wmf"/><Relationship Id="rId52" Type="http://schemas.openxmlformats.org/officeDocument/2006/relationships/image" Target="../media/image161.wmf"/><Relationship Id="rId60" Type="http://schemas.openxmlformats.org/officeDocument/2006/relationships/image" Target="../media/image165.wmf"/><Relationship Id="rId65" Type="http://schemas.openxmlformats.org/officeDocument/2006/relationships/oleObject" Target="../embeddings/oleObject170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2.bin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44.wmf"/><Relationship Id="rId39" Type="http://schemas.openxmlformats.org/officeDocument/2006/relationships/oleObject" Target="../embeddings/oleObject157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76.wmf"/><Relationship Id="rId26" Type="http://schemas.openxmlformats.org/officeDocument/2006/relationships/image" Target="../media/image180.wmf"/><Relationship Id="rId39" Type="http://schemas.openxmlformats.org/officeDocument/2006/relationships/oleObject" Target="../embeddings/oleObject189.bin"/><Relationship Id="rId21" Type="http://schemas.openxmlformats.org/officeDocument/2006/relationships/oleObject" Target="../embeddings/oleObject180.bin"/><Relationship Id="rId34" Type="http://schemas.openxmlformats.org/officeDocument/2006/relationships/image" Target="../media/image184.wmf"/><Relationship Id="rId42" Type="http://schemas.openxmlformats.org/officeDocument/2006/relationships/image" Target="../media/image188.wmf"/><Relationship Id="rId47" Type="http://schemas.openxmlformats.org/officeDocument/2006/relationships/oleObject" Target="../embeddings/oleObject193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5.wmf"/><Relationship Id="rId29" Type="http://schemas.openxmlformats.org/officeDocument/2006/relationships/oleObject" Target="../embeddings/oleObject18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75.bin"/><Relationship Id="rId24" Type="http://schemas.openxmlformats.org/officeDocument/2006/relationships/image" Target="../media/image179.wmf"/><Relationship Id="rId32" Type="http://schemas.openxmlformats.org/officeDocument/2006/relationships/image" Target="../media/image183.wmf"/><Relationship Id="rId37" Type="http://schemas.openxmlformats.org/officeDocument/2006/relationships/oleObject" Target="../embeddings/oleObject188.bin"/><Relationship Id="rId40" Type="http://schemas.openxmlformats.org/officeDocument/2006/relationships/image" Target="../media/image187.wmf"/><Relationship Id="rId45" Type="http://schemas.openxmlformats.org/officeDocument/2006/relationships/oleObject" Target="../embeddings/oleObject192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23" Type="http://schemas.openxmlformats.org/officeDocument/2006/relationships/oleObject" Target="../embeddings/oleObject181.bin"/><Relationship Id="rId28" Type="http://schemas.openxmlformats.org/officeDocument/2006/relationships/image" Target="../media/image181.wmf"/><Relationship Id="rId36" Type="http://schemas.openxmlformats.org/officeDocument/2006/relationships/image" Target="../media/image185.wmf"/><Relationship Id="rId10" Type="http://schemas.openxmlformats.org/officeDocument/2006/relationships/image" Target="../media/image172.wmf"/><Relationship Id="rId19" Type="http://schemas.openxmlformats.org/officeDocument/2006/relationships/oleObject" Target="../embeddings/oleObject179.bin"/><Relationship Id="rId31" Type="http://schemas.openxmlformats.org/officeDocument/2006/relationships/oleObject" Target="../embeddings/oleObject185.bin"/><Relationship Id="rId44" Type="http://schemas.openxmlformats.org/officeDocument/2006/relationships/image" Target="../media/image189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74.wmf"/><Relationship Id="rId22" Type="http://schemas.openxmlformats.org/officeDocument/2006/relationships/image" Target="../media/image178.wmf"/><Relationship Id="rId27" Type="http://schemas.openxmlformats.org/officeDocument/2006/relationships/oleObject" Target="../embeddings/oleObject183.bin"/><Relationship Id="rId30" Type="http://schemas.openxmlformats.org/officeDocument/2006/relationships/image" Target="../media/image182.wmf"/><Relationship Id="rId35" Type="http://schemas.openxmlformats.org/officeDocument/2006/relationships/oleObject" Target="../embeddings/oleObject187.bin"/><Relationship Id="rId43" Type="http://schemas.openxmlformats.org/officeDocument/2006/relationships/oleObject" Target="../embeddings/oleObject191.bin"/><Relationship Id="rId48" Type="http://schemas.openxmlformats.org/officeDocument/2006/relationships/image" Target="../media/image191.wmf"/><Relationship Id="rId8" Type="http://schemas.openxmlformats.org/officeDocument/2006/relationships/image" Target="../media/image171.wmf"/><Relationship Id="rId3" Type="http://schemas.openxmlformats.org/officeDocument/2006/relationships/oleObject" Target="../embeddings/oleObject171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178.bin"/><Relationship Id="rId25" Type="http://schemas.openxmlformats.org/officeDocument/2006/relationships/oleObject" Target="../embeddings/oleObject182.bin"/><Relationship Id="rId33" Type="http://schemas.openxmlformats.org/officeDocument/2006/relationships/oleObject" Target="../embeddings/oleObject186.bin"/><Relationship Id="rId38" Type="http://schemas.openxmlformats.org/officeDocument/2006/relationships/image" Target="../media/image186.wmf"/><Relationship Id="rId46" Type="http://schemas.openxmlformats.org/officeDocument/2006/relationships/image" Target="../media/image190.wmf"/><Relationship Id="rId20" Type="http://schemas.openxmlformats.org/officeDocument/2006/relationships/image" Target="../media/image177.wmf"/><Relationship Id="rId41" Type="http://schemas.openxmlformats.org/officeDocument/2006/relationships/oleObject" Target="../embeddings/oleObject190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99.wmf"/><Relationship Id="rId26" Type="http://schemas.openxmlformats.org/officeDocument/2006/relationships/image" Target="../media/image203.wmf"/><Relationship Id="rId39" Type="http://schemas.openxmlformats.org/officeDocument/2006/relationships/oleObject" Target="../embeddings/oleObject212.bin"/><Relationship Id="rId21" Type="http://schemas.openxmlformats.org/officeDocument/2006/relationships/oleObject" Target="../embeddings/oleObject203.bin"/><Relationship Id="rId34" Type="http://schemas.openxmlformats.org/officeDocument/2006/relationships/image" Target="../media/image207.wmf"/><Relationship Id="rId42" Type="http://schemas.openxmlformats.org/officeDocument/2006/relationships/image" Target="../media/image211.wmf"/><Relationship Id="rId47" Type="http://schemas.openxmlformats.org/officeDocument/2006/relationships/oleObject" Target="../embeddings/oleObject216.bin"/><Relationship Id="rId50" Type="http://schemas.openxmlformats.org/officeDocument/2006/relationships/image" Target="../media/image215.wmf"/><Relationship Id="rId55" Type="http://schemas.openxmlformats.org/officeDocument/2006/relationships/oleObject" Target="../embeddings/oleObject220.bin"/><Relationship Id="rId63" Type="http://schemas.openxmlformats.org/officeDocument/2006/relationships/oleObject" Target="../embeddings/oleObject22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8.wmf"/><Relationship Id="rId29" Type="http://schemas.openxmlformats.org/officeDocument/2006/relationships/oleObject" Target="../embeddings/oleObject207.bin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202.wmf"/><Relationship Id="rId32" Type="http://schemas.openxmlformats.org/officeDocument/2006/relationships/image" Target="../media/image206.wmf"/><Relationship Id="rId37" Type="http://schemas.openxmlformats.org/officeDocument/2006/relationships/oleObject" Target="../embeddings/oleObject211.bin"/><Relationship Id="rId40" Type="http://schemas.openxmlformats.org/officeDocument/2006/relationships/image" Target="../media/image210.wmf"/><Relationship Id="rId45" Type="http://schemas.openxmlformats.org/officeDocument/2006/relationships/oleObject" Target="../embeddings/oleObject215.bin"/><Relationship Id="rId53" Type="http://schemas.openxmlformats.org/officeDocument/2006/relationships/oleObject" Target="../embeddings/oleObject219.bin"/><Relationship Id="rId58" Type="http://schemas.openxmlformats.org/officeDocument/2006/relationships/image" Target="../media/image219.wmf"/><Relationship Id="rId5" Type="http://schemas.openxmlformats.org/officeDocument/2006/relationships/oleObject" Target="../embeddings/oleObject195.bin"/><Relationship Id="rId61" Type="http://schemas.openxmlformats.org/officeDocument/2006/relationships/oleObject" Target="../embeddings/oleObject223.bin"/><Relationship Id="rId19" Type="http://schemas.openxmlformats.org/officeDocument/2006/relationships/oleObject" Target="../embeddings/oleObject202.bin"/><Relationship Id="rId14" Type="http://schemas.openxmlformats.org/officeDocument/2006/relationships/image" Target="../media/image197.wmf"/><Relationship Id="rId22" Type="http://schemas.openxmlformats.org/officeDocument/2006/relationships/image" Target="../media/image201.wmf"/><Relationship Id="rId27" Type="http://schemas.openxmlformats.org/officeDocument/2006/relationships/oleObject" Target="../embeddings/oleObject206.bin"/><Relationship Id="rId30" Type="http://schemas.openxmlformats.org/officeDocument/2006/relationships/image" Target="../media/image205.wmf"/><Relationship Id="rId35" Type="http://schemas.openxmlformats.org/officeDocument/2006/relationships/oleObject" Target="../embeddings/oleObject210.bin"/><Relationship Id="rId43" Type="http://schemas.openxmlformats.org/officeDocument/2006/relationships/oleObject" Target="../embeddings/oleObject214.bin"/><Relationship Id="rId48" Type="http://schemas.openxmlformats.org/officeDocument/2006/relationships/image" Target="../media/image214.wmf"/><Relationship Id="rId56" Type="http://schemas.openxmlformats.org/officeDocument/2006/relationships/image" Target="../media/image218.wmf"/><Relationship Id="rId64" Type="http://schemas.openxmlformats.org/officeDocument/2006/relationships/image" Target="../media/image222.wmf"/><Relationship Id="rId8" Type="http://schemas.openxmlformats.org/officeDocument/2006/relationships/image" Target="../media/image194.wmf"/><Relationship Id="rId51" Type="http://schemas.openxmlformats.org/officeDocument/2006/relationships/oleObject" Target="../embeddings/oleObject218.bin"/><Relationship Id="rId3" Type="http://schemas.openxmlformats.org/officeDocument/2006/relationships/oleObject" Target="../embeddings/oleObject194.bin"/><Relationship Id="rId12" Type="http://schemas.openxmlformats.org/officeDocument/2006/relationships/image" Target="../media/image196.w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5.bin"/><Relationship Id="rId33" Type="http://schemas.openxmlformats.org/officeDocument/2006/relationships/oleObject" Target="../embeddings/oleObject209.bin"/><Relationship Id="rId38" Type="http://schemas.openxmlformats.org/officeDocument/2006/relationships/image" Target="../media/image209.wmf"/><Relationship Id="rId46" Type="http://schemas.openxmlformats.org/officeDocument/2006/relationships/image" Target="../media/image213.wmf"/><Relationship Id="rId59" Type="http://schemas.openxmlformats.org/officeDocument/2006/relationships/oleObject" Target="../embeddings/oleObject222.bin"/><Relationship Id="rId20" Type="http://schemas.openxmlformats.org/officeDocument/2006/relationships/image" Target="../media/image200.wmf"/><Relationship Id="rId41" Type="http://schemas.openxmlformats.org/officeDocument/2006/relationships/oleObject" Target="../embeddings/oleObject213.bin"/><Relationship Id="rId54" Type="http://schemas.openxmlformats.org/officeDocument/2006/relationships/image" Target="../media/image217.wmf"/><Relationship Id="rId62" Type="http://schemas.openxmlformats.org/officeDocument/2006/relationships/image" Target="../media/image22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3.wmf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204.wmf"/><Relationship Id="rId36" Type="http://schemas.openxmlformats.org/officeDocument/2006/relationships/image" Target="../media/image208.wmf"/><Relationship Id="rId49" Type="http://schemas.openxmlformats.org/officeDocument/2006/relationships/oleObject" Target="../embeddings/oleObject217.bin"/><Relationship Id="rId57" Type="http://schemas.openxmlformats.org/officeDocument/2006/relationships/oleObject" Target="../embeddings/oleObject221.bin"/><Relationship Id="rId10" Type="http://schemas.openxmlformats.org/officeDocument/2006/relationships/image" Target="../media/image195.wmf"/><Relationship Id="rId31" Type="http://schemas.openxmlformats.org/officeDocument/2006/relationships/oleObject" Target="../embeddings/oleObject208.bin"/><Relationship Id="rId44" Type="http://schemas.openxmlformats.org/officeDocument/2006/relationships/image" Target="../media/image212.wmf"/><Relationship Id="rId52" Type="http://schemas.openxmlformats.org/officeDocument/2006/relationships/image" Target="../media/image216.wmf"/><Relationship Id="rId60" Type="http://schemas.openxmlformats.org/officeDocument/2006/relationships/image" Target="../media/image220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19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image" Target="../media/image225.wmf"/><Relationship Id="rId18" Type="http://schemas.openxmlformats.org/officeDocument/2006/relationships/oleObject" Target="../embeddings/oleObject233.bin"/><Relationship Id="rId26" Type="http://schemas.openxmlformats.org/officeDocument/2006/relationships/image" Target="../media/image227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235.bin"/><Relationship Id="rId7" Type="http://schemas.openxmlformats.org/officeDocument/2006/relationships/image" Target="../media/image223.wmf"/><Relationship Id="rId12" Type="http://schemas.openxmlformats.org/officeDocument/2006/relationships/oleObject" Target="../embeddings/oleObject229.bin"/><Relationship Id="rId17" Type="http://schemas.openxmlformats.org/officeDocument/2006/relationships/oleObject" Target="../embeddings/oleObject232.bin"/><Relationship Id="rId25" Type="http://schemas.openxmlformats.org/officeDocument/2006/relationships/oleObject" Target="../embeddings/oleObject23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1.bin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26.bin"/><Relationship Id="rId11" Type="http://schemas.openxmlformats.org/officeDocument/2006/relationships/image" Target="../media/image224.wmf"/><Relationship Id="rId24" Type="http://schemas.openxmlformats.org/officeDocument/2006/relationships/image" Target="../media/image226.wmf"/><Relationship Id="rId5" Type="http://schemas.openxmlformats.org/officeDocument/2006/relationships/image" Target="../media/image42.wmf"/><Relationship Id="rId15" Type="http://schemas.openxmlformats.org/officeDocument/2006/relationships/image" Target="../media/image56.wmf"/><Relationship Id="rId23" Type="http://schemas.openxmlformats.org/officeDocument/2006/relationships/oleObject" Target="../embeddings/oleObject236.bin"/><Relationship Id="rId28" Type="http://schemas.openxmlformats.org/officeDocument/2006/relationships/image" Target="../media/image228.wmf"/><Relationship Id="rId10" Type="http://schemas.openxmlformats.org/officeDocument/2006/relationships/oleObject" Target="../embeddings/oleObject228.bin"/><Relationship Id="rId19" Type="http://schemas.openxmlformats.org/officeDocument/2006/relationships/oleObject" Target="../embeddings/oleObject234.bin"/><Relationship Id="rId4" Type="http://schemas.openxmlformats.org/officeDocument/2006/relationships/oleObject" Target="../embeddings/oleObject225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230.bin"/><Relationship Id="rId22" Type="http://schemas.openxmlformats.org/officeDocument/2006/relationships/image" Target="../media/image58.wmf"/><Relationship Id="rId27" Type="http://schemas.openxmlformats.org/officeDocument/2006/relationships/oleObject" Target="../embeddings/oleObject238.bin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3.wmf"/><Relationship Id="rId18" Type="http://schemas.openxmlformats.org/officeDocument/2006/relationships/oleObject" Target="../embeddings/oleObject246.bin"/><Relationship Id="rId26" Type="http://schemas.openxmlformats.org/officeDocument/2006/relationships/image" Target="../media/image239.wmf"/><Relationship Id="rId39" Type="http://schemas.openxmlformats.org/officeDocument/2006/relationships/oleObject" Target="../embeddings/oleObject257.bin"/><Relationship Id="rId21" Type="http://schemas.openxmlformats.org/officeDocument/2006/relationships/image" Target="../media/image237.wmf"/><Relationship Id="rId34" Type="http://schemas.openxmlformats.org/officeDocument/2006/relationships/image" Target="../media/image243.wmf"/><Relationship Id="rId42" Type="http://schemas.openxmlformats.org/officeDocument/2006/relationships/oleObject" Target="../embeddings/oleObject259.bin"/><Relationship Id="rId7" Type="http://schemas.openxmlformats.org/officeDocument/2006/relationships/image" Target="../media/image2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5.bin"/><Relationship Id="rId20" Type="http://schemas.openxmlformats.org/officeDocument/2006/relationships/oleObject" Target="../embeddings/oleObject247.bin"/><Relationship Id="rId29" Type="http://schemas.openxmlformats.org/officeDocument/2006/relationships/oleObject" Target="../embeddings/oleObject252.bin"/><Relationship Id="rId41" Type="http://schemas.openxmlformats.org/officeDocument/2006/relationships/oleObject" Target="../embeddings/oleObject258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40.bin"/><Relationship Id="rId11" Type="http://schemas.openxmlformats.org/officeDocument/2006/relationships/image" Target="../media/image232.wmf"/><Relationship Id="rId24" Type="http://schemas.openxmlformats.org/officeDocument/2006/relationships/oleObject" Target="../embeddings/oleObject249.bin"/><Relationship Id="rId32" Type="http://schemas.openxmlformats.org/officeDocument/2006/relationships/image" Target="../media/image242.wmf"/><Relationship Id="rId37" Type="http://schemas.openxmlformats.org/officeDocument/2006/relationships/oleObject" Target="../embeddings/oleObject256.bin"/><Relationship Id="rId40" Type="http://schemas.openxmlformats.org/officeDocument/2006/relationships/image" Target="../media/image246.wmf"/><Relationship Id="rId5" Type="http://schemas.openxmlformats.org/officeDocument/2006/relationships/image" Target="../media/image229.wmf"/><Relationship Id="rId15" Type="http://schemas.openxmlformats.org/officeDocument/2006/relationships/image" Target="../media/image234.wmf"/><Relationship Id="rId23" Type="http://schemas.openxmlformats.org/officeDocument/2006/relationships/image" Target="../media/image238.wmf"/><Relationship Id="rId28" Type="http://schemas.openxmlformats.org/officeDocument/2006/relationships/image" Target="../media/image240.wmf"/><Relationship Id="rId36" Type="http://schemas.openxmlformats.org/officeDocument/2006/relationships/image" Target="../media/image244.wmf"/><Relationship Id="rId10" Type="http://schemas.openxmlformats.org/officeDocument/2006/relationships/oleObject" Target="../embeddings/oleObject242.bin"/><Relationship Id="rId19" Type="http://schemas.openxmlformats.org/officeDocument/2006/relationships/image" Target="../media/image236.wmf"/><Relationship Id="rId31" Type="http://schemas.openxmlformats.org/officeDocument/2006/relationships/oleObject" Target="../embeddings/oleObject253.bin"/><Relationship Id="rId4" Type="http://schemas.openxmlformats.org/officeDocument/2006/relationships/oleObject" Target="../embeddings/oleObject239.bin"/><Relationship Id="rId9" Type="http://schemas.openxmlformats.org/officeDocument/2006/relationships/image" Target="../media/image231.wmf"/><Relationship Id="rId14" Type="http://schemas.openxmlformats.org/officeDocument/2006/relationships/oleObject" Target="../embeddings/oleObject244.bin"/><Relationship Id="rId22" Type="http://schemas.openxmlformats.org/officeDocument/2006/relationships/oleObject" Target="../embeddings/oleObject248.bin"/><Relationship Id="rId27" Type="http://schemas.openxmlformats.org/officeDocument/2006/relationships/oleObject" Target="../embeddings/oleObject251.bin"/><Relationship Id="rId30" Type="http://schemas.openxmlformats.org/officeDocument/2006/relationships/image" Target="../media/image241.wmf"/><Relationship Id="rId35" Type="http://schemas.openxmlformats.org/officeDocument/2006/relationships/oleObject" Target="../embeddings/oleObject255.bin"/><Relationship Id="rId8" Type="http://schemas.openxmlformats.org/officeDocument/2006/relationships/oleObject" Target="../embeddings/oleObject241.bin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243.bin"/><Relationship Id="rId17" Type="http://schemas.openxmlformats.org/officeDocument/2006/relationships/image" Target="../media/image235.wmf"/><Relationship Id="rId25" Type="http://schemas.openxmlformats.org/officeDocument/2006/relationships/oleObject" Target="../embeddings/oleObject250.bin"/><Relationship Id="rId33" Type="http://schemas.openxmlformats.org/officeDocument/2006/relationships/oleObject" Target="../embeddings/oleObject254.bin"/><Relationship Id="rId38" Type="http://schemas.openxmlformats.org/officeDocument/2006/relationships/image" Target="../media/image245.w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5.wmf"/><Relationship Id="rId18" Type="http://schemas.openxmlformats.org/officeDocument/2006/relationships/oleObject" Target="../embeddings/oleObject267.bin"/><Relationship Id="rId26" Type="http://schemas.openxmlformats.org/officeDocument/2006/relationships/image" Target="../media/image241.wmf"/><Relationship Id="rId39" Type="http://schemas.openxmlformats.org/officeDocument/2006/relationships/oleObject" Target="../embeddings/oleObject279.bin"/><Relationship Id="rId21" Type="http://schemas.openxmlformats.org/officeDocument/2006/relationships/oleObject" Target="../embeddings/oleObject269.bin"/><Relationship Id="rId34" Type="http://schemas.openxmlformats.org/officeDocument/2006/relationships/image" Target="../media/image245.wmf"/><Relationship Id="rId42" Type="http://schemas.openxmlformats.org/officeDocument/2006/relationships/image" Target="../media/image161.wmf"/><Relationship Id="rId47" Type="http://schemas.openxmlformats.org/officeDocument/2006/relationships/oleObject" Target="../embeddings/oleObject283.bin"/><Relationship Id="rId50" Type="http://schemas.openxmlformats.org/officeDocument/2006/relationships/image" Target="../media/image165.wmf"/><Relationship Id="rId7" Type="http://schemas.openxmlformats.org/officeDocument/2006/relationships/image" Target="../media/image2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6.bin"/><Relationship Id="rId29" Type="http://schemas.openxmlformats.org/officeDocument/2006/relationships/oleObject" Target="../embeddings/oleObject273.bin"/><Relationship Id="rId11" Type="http://schemas.openxmlformats.org/officeDocument/2006/relationships/image" Target="../media/image234.wmf"/><Relationship Id="rId24" Type="http://schemas.openxmlformats.org/officeDocument/2006/relationships/image" Target="../media/image240.wmf"/><Relationship Id="rId32" Type="http://schemas.openxmlformats.org/officeDocument/2006/relationships/image" Target="../media/image244.wmf"/><Relationship Id="rId37" Type="http://schemas.openxmlformats.org/officeDocument/2006/relationships/oleObject" Target="../embeddings/oleObject277.bin"/><Relationship Id="rId40" Type="http://schemas.openxmlformats.org/officeDocument/2006/relationships/image" Target="../media/image143.wmf"/><Relationship Id="rId45" Type="http://schemas.openxmlformats.org/officeDocument/2006/relationships/oleObject" Target="../embeddings/oleObject282.bin"/><Relationship Id="rId5" Type="http://schemas.openxmlformats.org/officeDocument/2006/relationships/image" Target="../media/image231.wmf"/><Relationship Id="rId15" Type="http://schemas.openxmlformats.org/officeDocument/2006/relationships/image" Target="../media/image236.wmf"/><Relationship Id="rId23" Type="http://schemas.openxmlformats.org/officeDocument/2006/relationships/oleObject" Target="../embeddings/oleObject270.bin"/><Relationship Id="rId28" Type="http://schemas.openxmlformats.org/officeDocument/2006/relationships/image" Target="../media/image242.wmf"/><Relationship Id="rId36" Type="http://schemas.openxmlformats.org/officeDocument/2006/relationships/image" Target="../media/image246.wmf"/><Relationship Id="rId49" Type="http://schemas.openxmlformats.org/officeDocument/2006/relationships/oleObject" Target="../embeddings/oleObject284.bin"/><Relationship Id="rId10" Type="http://schemas.openxmlformats.org/officeDocument/2006/relationships/oleObject" Target="../embeddings/oleObject263.bin"/><Relationship Id="rId19" Type="http://schemas.openxmlformats.org/officeDocument/2006/relationships/image" Target="../media/image238.wmf"/><Relationship Id="rId31" Type="http://schemas.openxmlformats.org/officeDocument/2006/relationships/oleObject" Target="../embeddings/oleObject274.bin"/><Relationship Id="rId44" Type="http://schemas.openxmlformats.org/officeDocument/2006/relationships/image" Target="../media/image162.wmf"/><Relationship Id="rId4" Type="http://schemas.openxmlformats.org/officeDocument/2006/relationships/oleObject" Target="../embeddings/oleObject260.bin"/><Relationship Id="rId9" Type="http://schemas.openxmlformats.org/officeDocument/2006/relationships/image" Target="../media/image233.wmf"/><Relationship Id="rId14" Type="http://schemas.openxmlformats.org/officeDocument/2006/relationships/oleObject" Target="../embeddings/oleObject265.bin"/><Relationship Id="rId22" Type="http://schemas.openxmlformats.org/officeDocument/2006/relationships/image" Target="../media/image239.wmf"/><Relationship Id="rId27" Type="http://schemas.openxmlformats.org/officeDocument/2006/relationships/oleObject" Target="../embeddings/oleObject272.bin"/><Relationship Id="rId30" Type="http://schemas.openxmlformats.org/officeDocument/2006/relationships/image" Target="../media/image243.wmf"/><Relationship Id="rId35" Type="http://schemas.openxmlformats.org/officeDocument/2006/relationships/oleObject" Target="../embeddings/oleObject276.bin"/><Relationship Id="rId43" Type="http://schemas.openxmlformats.org/officeDocument/2006/relationships/oleObject" Target="../embeddings/oleObject281.bin"/><Relationship Id="rId48" Type="http://schemas.openxmlformats.org/officeDocument/2006/relationships/image" Target="../media/image164.wmf"/><Relationship Id="rId8" Type="http://schemas.openxmlformats.org/officeDocument/2006/relationships/oleObject" Target="../embeddings/oleObject262.bin"/><Relationship Id="rId3" Type="http://schemas.openxmlformats.org/officeDocument/2006/relationships/notesSlide" Target="../notesSlides/notesSlide5.xml"/><Relationship Id="rId12" Type="http://schemas.openxmlformats.org/officeDocument/2006/relationships/oleObject" Target="../embeddings/oleObject264.bin"/><Relationship Id="rId17" Type="http://schemas.openxmlformats.org/officeDocument/2006/relationships/image" Target="../media/image237.wmf"/><Relationship Id="rId25" Type="http://schemas.openxmlformats.org/officeDocument/2006/relationships/oleObject" Target="../embeddings/oleObject271.bin"/><Relationship Id="rId33" Type="http://schemas.openxmlformats.org/officeDocument/2006/relationships/oleObject" Target="../embeddings/oleObject275.bin"/><Relationship Id="rId38" Type="http://schemas.openxmlformats.org/officeDocument/2006/relationships/oleObject" Target="../embeddings/oleObject278.bin"/><Relationship Id="rId46" Type="http://schemas.openxmlformats.org/officeDocument/2006/relationships/image" Target="../media/image163.wmf"/><Relationship Id="rId20" Type="http://schemas.openxmlformats.org/officeDocument/2006/relationships/oleObject" Target="../embeddings/oleObject268.bin"/><Relationship Id="rId41" Type="http://schemas.openxmlformats.org/officeDocument/2006/relationships/oleObject" Target="../embeddings/oleObject280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61.bin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5.wmf"/><Relationship Id="rId18" Type="http://schemas.openxmlformats.org/officeDocument/2006/relationships/oleObject" Target="../embeddings/oleObject292.bin"/><Relationship Id="rId26" Type="http://schemas.openxmlformats.org/officeDocument/2006/relationships/image" Target="../media/image241.wmf"/><Relationship Id="rId39" Type="http://schemas.openxmlformats.org/officeDocument/2006/relationships/oleObject" Target="../embeddings/oleObject304.bin"/><Relationship Id="rId21" Type="http://schemas.openxmlformats.org/officeDocument/2006/relationships/oleObject" Target="../embeddings/oleObject294.bin"/><Relationship Id="rId34" Type="http://schemas.openxmlformats.org/officeDocument/2006/relationships/image" Target="../media/image245.wmf"/><Relationship Id="rId42" Type="http://schemas.openxmlformats.org/officeDocument/2006/relationships/image" Target="../media/image248.wmf"/><Relationship Id="rId47" Type="http://schemas.openxmlformats.org/officeDocument/2006/relationships/oleObject" Target="../embeddings/oleObject308.bin"/><Relationship Id="rId50" Type="http://schemas.openxmlformats.org/officeDocument/2006/relationships/image" Target="../media/image162.wmf"/><Relationship Id="rId55" Type="http://schemas.openxmlformats.org/officeDocument/2006/relationships/oleObject" Target="../embeddings/oleObject312.bin"/><Relationship Id="rId7" Type="http://schemas.openxmlformats.org/officeDocument/2006/relationships/image" Target="../media/image2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1.bin"/><Relationship Id="rId29" Type="http://schemas.openxmlformats.org/officeDocument/2006/relationships/oleObject" Target="../embeddings/oleObject298.bin"/><Relationship Id="rId11" Type="http://schemas.openxmlformats.org/officeDocument/2006/relationships/image" Target="../media/image234.wmf"/><Relationship Id="rId24" Type="http://schemas.openxmlformats.org/officeDocument/2006/relationships/image" Target="../media/image240.wmf"/><Relationship Id="rId32" Type="http://schemas.openxmlformats.org/officeDocument/2006/relationships/image" Target="../media/image244.wmf"/><Relationship Id="rId37" Type="http://schemas.openxmlformats.org/officeDocument/2006/relationships/oleObject" Target="../embeddings/oleObject302.bin"/><Relationship Id="rId40" Type="http://schemas.openxmlformats.org/officeDocument/2006/relationships/image" Target="../media/image247.wmf"/><Relationship Id="rId45" Type="http://schemas.openxmlformats.org/officeDocument/2006/relationships/oleObject" Target="../embeddings/oleObject307.bin"/><Relationship Id="rId53" Type="http://schemas.openxmlformats.org/officeDocument/2006/relationships/oleObject" Target="../embeddings/oleObject311.bin"/><Relationship Id="rId58" Type="http://schemas.openxmlformats.org/officeDocument/2006/relationships/image" Target="../media/image250.wmf"/><Relationship Id="rId5" Type="http://schemas.openxmlformats.org/officeDocument/2006/relationships/image" Target="../media/image231.wmf"/><Relationship Id="rId19" Type="http://schemas.openxmlformats.org/officeDocument/2006/relationships/image" Target="../media/image238.wmf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233.wmf"/><Relationship Id="rId14" Type="http://schemas.openxmlformats.org/officeDocument/2006/relationships/oleObject" Target="../embeddings/oleObject290.bin"/><Relationship Id="rId22" Type="http://schemas.openxmlformats.org/officeDocument/2006/relationships/image" Target="../media/image239.wmf"/><Relationship Id="rId27" Type="http://schemas.openxmlformats.org/officeDocument/2006/relationships/oleObject" Target="../embeddings/oleObject297.bin"/><Relationship Id="rId30" Type="http://schemas.openxmlformats.org/officeDocument/2006/relationships/image" Target="../media/image243.wmf"/><Relationship Id="rId35" Type="http://schemas.openxmlformats.org/officeDocument/2006/relationships/oleObject" Target="../embeddings/oleObject301.bin"/><Relationship Id="rId43" Type="http://schemas.openxmlformats.org/officeDocument/2006/relationships/oleObject" Target="../embeddings/oleObject306.bin"/><Relationship Id="rId48" Type="http://schemas.openxmlformats.org/officeDocument/2006/relationships/image" Target="../media/image161.wmf"/><Relationship Id="rId56" Type="http://schemas.openxmlformats.org/officeDocument/2006/relationships/image" Target="../media/image165.wmf"/><Relationship Id="rId8" Type="http://schemas.openxmlformats.org/officeDocument/2006/relationships/oleObject" Target="../embeddings/oleObject287.bin"/><Relationship Id="rId51" Type="http://schemas.openxmlformats.org/officeDocument/2006/relationships/oleObject" Target="../embeddings/oleObject310.bin"/><Relationship Id="rId3" Type="http://schemas.openxmlformats.org/officeDocument/2006/relationships/notesSlide" Target="../notesSlides/notesSlide6.xml"/><Relationship Id="rId12" Type="http://schemas.openxmlformats.org/officeDocument/2006/relationships/oleObject" Target="../embeddings/oleObject289.bin"/><Relationship Id="rId17" Type="http://schemas.openxmlformats.org/officeDocument/2006/relationships/image" Target="../media/image237.wmf"/><Relationship Id="rId25" Type="http://schemas.openxmlformats.org/officeDocument/2006/relationships/oleObject" Target="../embeddings/oleObject296.bin"/><Relationship Id="rId33" Type="http://schemas.openxmlformats.org/officeDocument/2006/relationships/oleObject" Target="../embeddings/oleObject300.bin"/><Relationship Id="rId38" Type="http://schemas.openxmlformats.org/officeDocument/2006/relationships/oleObject" Target="../embeddings/oleObject303.bin"/><Relationship Id="rId46" Type="http://schemas.openxmlformats.org/officeDocument/2006/relationships/image" Target="../media/image143.wmf"/><Relationship Id="rId59" Type="http://schemas.openxmlformats.org/officeDocument/2006/relationships/oleObject" Target="../embeddings/oleObject314.bin"/><Relationship Id="rId20" Type="http://schemas.openxmlformats.org/officeDocument/2006/relationships/oleObject" Target="../embeddings/oleObject293.bin"/><Relationship Id="rId41" Type="http://schemas.openxmlformats.org/officeDocument/2006/relationships/oleObject" Target="../embeddings/oleObject305.bin"/><Relationship Id="rId54" Type="http://schemas.openxmlformats.org/officeDocument/2006/relationships/image" Target="../media/image164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86.bin"/><Relationship Id="rId15" Type="http://schemas.openxmlformats.org/officeDocument/2006/relationships/image" Target="../media/image236.wmf"/><Relationship Id="rId23" Type="http://schemas.openxmlformats.org/officeDocument/2006/relationships/oleObject" Target="../embeddings/oleObject295.bin"/><Relationship Id="rId28" Type="http://schemas.openxmlformats.org/officeDocument/2006/relationships/image" Target="../media/image242.wmf"/><Relationship Id="rId36" Type="http://schemas.openxmlformats.org/officeDocument/2006/relationships/image" Target="../media/image246.wmf"/><Relationship Id="rId49" Type="http://schemas.openxmlformats.org/officeDocument/2006/relationships/oleObject" Target="../embeddings/oleObject309.bin"/><Relationship Id="rId57" Type="http://schemas.openxmlformats.org/officeDocument/2006/relationships/oleObject" Target="../embeddings/oleObject313.bin"/><Relationship Id="rId10" Type="http://schemas.openxmlformats.org/officeDocument/2006/relationships/oleObject" Target="../embeddings/oleObject288.bin"/><Relationship Id="rId31" Type="http://schemas.openxmlformats.org/officeDocument/2006/relationships/oleObject" Target="../embeddings/oleObject299.bin"/><Relationship Id="rId44" Type="http://schemas.openxmlformats.org/officeDocument/2006/relationships/image" Target="../media/image249.wmf"/><Relationship Id="rId52" Type="http://schemas.openxmlformats.org/officeDocument/2006/relationships/image" Target="../media/image163.wmf"/><Relationship Id="rId60" Type="http://schemas.openxmlformats.org/officeDocument/2006/relationships/image" Target="../media/image251.wmf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1.wmf"/><Relationship Id="rId21" Type="http://schemas.openxmlformats.org/officeDocument/2006/relationships/oleObject" Target="../embeddings/oleObject324.bin"/><Relationship Id="rId42" Type="http://schemas.openxmlformats.org/officeDocument/2006/relationships/image" Target="../media/image161.wmf"/><Relationship Id="rId47" Type="http://schemas.openxmlformats.org/officeDocument/2006/relationships/oleObject" Target="../embeddings/oleObject338.bin"/><Relationship Id="rId63" Type="http://schemas.openxmlformats.org/officeDocument/2006/relationships/oleObject" Target="../embeddings/oleObject113.bin"/><Relationship Id="rId68" Type="http://schemas.openxmlformats.org/officeDocument/2006/relationships/image" Target="../media/image113.wmf"/><Relationship Id="rId84" Type="http://schemas.openxmlformats.org/officeDocument/2006/relationships/image" Target="../media/image121.wmf"/><Relationship Id="rId89" Type="http://schemas.openxmlformats.org/officeDocument/2006/relationships/oleObject" Target="../embeddings/oleObject358.bin"/><Relationship Id="rId16" Type="http://schemas.openxmlformats.org/officeDocument/2006/relationships/oleObject" Target="../embeddings/oleObject321.bin"/><Relationship Id="rId107" Type="http://schemas.openxmlformats.org/officeDocument/2006/relationships/oleObject" Target="../embeddings/oleObject135.bin"/><Relationship Id="rId11" Type="http://schemas.openxmlformats.org/officeDocument/2006/relationships/image" Target="../media/image234.wmf"/><Relationship Id="rId32" Type="http://schemas.openxmlformats.org/officeDocument/2006/relationships/image" Target="../media/image244.wmf"/><Relationship Id="rId37" Type="http://schemas.openxmlformats.org/officeDocument/2006/relationships/oleObject" Target="../embeddings/oleObject332.bin"/><Relationship Id="rId53" Type="http://schemas.openxmlformats.org/officeDocument/2006/relationships/oleObject" Target="../embeddings/oleObject341.bin"/><Relationship Id="rId58" Type="http://schemas.openxmlformats.org/officeDocument/2006/relationships/image" Target="../media/image108.wmf"/><Relationship Id="rId74" Type="http://schemas.openxmlformats.org/officeDocument/2006/relationships/image" Target="../media/image116.wmf"/><Relationship Id="rId79" Type="http://schemas.openxmlformats.org/officeDocument/2006/relationships/oleObject" Target="../embeddings/oleObject353.bin"/><Relationship Id="rId102" Type="http://schemas.openxmlformats.org/officeDocument/2006/relationships/image" Target="../media/image130.wmf"/><Relationship Id="rId5" Type="http://schemas.openxmlformats.org/officeDocument/2006/relationships/image" Target="../media/image231.wmf"/><Relationship Id="rId90" Type="http://schemas.openxmlformats.org/officeDocument/2006/relationships/image" Target="../media/image124.wmf"/><Relationship Id="rId95" Type="http://schemas.openxmlformats.org/officeDocument/2006/relationships/oleObject" Target="../embeddings/oleObject361.bin"/><Relationship Id="rId22" Type="http://schemas.openxmlformats.org/officeDocument/2006/relationships/image" Target="../media/image239.wmf"/><Relationship Id="rId27" Type="http://schemas.openxmlformats.org/officeDocument/2006/relationships/oleObject" Target="../embeddings/oleObject327.bin"/><Relationship Id="rId43" Type="http://schemas.openxmlformats.org/officeDocument/2006/relationships/oleObject" Target="../embeddings/oleObject336.bin"/><Relationship Id="rId48" Type="http://schemas.openxmlformats.org/officeDocument/2006/relationships/image" Target="../media/image164.wmf"/><Relationship Id="rId64" Type="http://schemas.openxmlformats.org/officeDocument/2006/relationships/image" Target="../media/image111.wmf"/><Relationship Id="rId69" Type="http://schemas.openxmlformats.org/officeDocument/2006/relationships/oleObject" Target="../embeddings/oleObject348.bin"/><Relationship Id="rId80" Type="http://schemas.openxmlformats.org/officeDocument/2006/relationships/image" Target="../media/image119.wmf"/><Relationship Id="rId85" Type="http://schemas.openxmlformats.org/officeDocument/2006/relationships/oleObject" Target="../embeddings/oleObject356.bin"/><Relationship Id="rId12" Type="http://schemas.openxmlformats.org/officeDocument/2006/relationships/oleObject" Target="../embeddings/oleObject319.bin"/><Relationship Id="rId17" Type="http://schemas.openxmlformats.org/officeDocument/2006/relationships/image" Target="../media/image237.wmf"/><Relationship Id="rId33" Type="http://schemas.openxmlformats.org/officeDocument/2006/relationships/oleObject" Target="../embeddings/oleObject330.bin"/><Relationship Id="rId38" Type="http://schemas.openxmlformats.org/officeDocument/2006/relationships/oleObject" Target="../embeddings/oleObject333.bin"/><Relationship Id="rId59" Type="http://schemas.openxmlformats.org/officeDocument/2006/relationships/oleObject" Target="../embeddings/oleObject344.bin"/><Relationship Id="rId103" Type="http://schemas.openxmlformats.org/officeDocument/2006/relationships/oleObject" Target="../embeddings/oleObject133.bin"/><Relationship Id="rId108" Type="http://schemas.openxmlformats.org/officeDocument/2006/relationships/image" Target="../media/image133.wmf"/><Relationship Id="rId54" Type="http://schemas.openxmlformats.org/officeDocument/2006/relationships/image" Target="../media/image106.wmf"/><Relationship Id="rId70" Type="http://schemas.openxmlformats.org/officeDocument/2006/relationships/image" Target="../media/image114.wmf"/><Relationship Id="rId75" Type="http://schemas.openxmlformats.org/officeDocument/2006/relationships/oleObject" Target="../embeddings/oleObject351.bin"/><Relationship Id="rId91" Type="http://schemas.openxmlformats.org/officeDocument/2006/relationships/oleObject" Target="../embeddings/oleObject359.bin"/><Relationship Id="rId96" Type="http://schemas.openxmlformats.org/officeDocument/2006/relationships/image" Target="../media/image127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16.bin"/><Relationship Id="rId15" Type="http://schemas.openxmlformats.org/officeDocument/2006/relationships/image" Target="../media/image236.wmf"/><Relationship Id="rId23" Type="http://schemas.openxmlformats.org/officeDocument/2006/relationships/oleObject" Target="../embeddings/oleObject325.bin"/><Relationship Id="rId28" Type="http://schemas.openxmlformats.org/officeDocument/2006/relationships/image" Target="../media/image242.wmf"/><Relationship Id="rId36" Type="http://schemas.openxmlformats.org/officeDocument/2006/relationships/image" Target="../media/image246.wmf"/><Relationship Id="rId49" Type="http://schemas.openxmlformats.org/officeDocument/2006/relationships/oleObject" Target="../embeddings/oleObject339.bin"/><Relationship Id="rId57" Type="http://schemas.openxmlformats.org/officeDocument/2006/relationships/oleObject" Target="../embeddings/oleObject343.bin"/><Relationship Id="rId106" Type="http://schemas.openxmlformats.org/officeDocument/2006/relationships/image" Target="../media/image132.wmf"/><Relationship Id="rId10" Type="http://schemas.openxmlformats.org/officeDocument/2006/relationships/oleObject" Target="../embeddings/oleObject318.bin"/><Relationship Id="rId31" Type="http://schemas.openxmlformats.org/officeDocument/2006/relationships/oleObject" Target="../embeddings/oleObject329.bin"/><Relationship Id="rId44" Type="http://schemas.openxmlformats.org/officeDocument/2006/relationships/image" Target="../media/image162.wmf"/><Relationship Id="rId52" Type="http://schemas.openxmlformats.org/officeDocument/2006/relationships/image" Target="../media/image105.wmf"/><Relationship Id="rId60" Type="http://schemas.openxmlformats.org/officeDocument/2006/relationships/image" Target="../media/image109.wmf"/><Relationship Id="rId65" Type="http://schemas.openxmlformats.org/officeDocument/2006/relationships/oleObject" Target="../embeddings/oleObject346.bin"/><Relationship Id="rId73" Type="http://schemas.openxmlformats.org/officeDocument/2006/relationships/oleObject" Target="../embeddings/oleObject350.bin"/><Relationship Id="rId78" Type="http://schemas.openxmlformats.org/officeDocument/2006/relationships/image" Target="../media/image118.wmf"/><Relationship Id="rId81" Type="http://schemas.openxmlformats.org/officeDocument/2006/relationships/oleObject" Target="../embeddings/oleObject354.bin"/><Relationship Id="rId86" Type="http://schemas.openxmlformats.org/officeDocument/2006/relationships/image" Target="../media/image122.wmf"/><Relationship Id="rId94" Type="http://schemas.openxmlformats.org/officeDocument/2006/relationships/image" Target="../media/image126.wmf"/><Relationship Id="rId99" Type="http://schemas.openxmlformats.org/officeDocument/2006/relationships/oleObject" Target="../embeddings/oleObject131.bin"/><Relationship Id="rId101" Type="http://schemas.openxmlformats.org/officeDocument/2006/relationships/oleObject" Target="../embeddings/oleObject132.bin"/><Relationship Id="rId4" Type="http://schemas.openxmlformats.org/officeDocument/2006/relationships/oleObject" Target="../embeddings/oleObject315.bin"/><Relationship Id="rId9" Type="http://schemas.openxmlformats.org/officeDocument/2006/relationships/image" Target="../media/image233.wmf"/><Relationship Id="rId13" Type="http://schemas.openxmlformats.org/officeDocument/2006/relationships/image" Target="../media/image235.wmf"/><Relationship Id="rId18" Type="http://schemas.openxmlformats.org/officeDocument/2006/relationships/oleObject" Target="../embeddings/oleObject322.bin"/><Relationship Id="rId39" Type="http://schemas.openxmlformats.org/officeDocument/2006/relationships/oleObject" Target="../embeddings/oleObject334.bin"/><Relationship Id="rId109" Type="http://schemas.openxmlformats.org/officeDocument/2006/relationships/oleObject" Target="../embeddings/oleObject363.bin"/><Relationship Id="rId34" Type="http://schemas.openxmlformats.org/officeDocument/2006/relationships/image" Target="../media/image245.wmf"/><Relationship Id="rId50" Type="http://schemas.openxmlformats.org/officeDocument/2006/relationships/image" Target="../media/image165.wmf"/><Relationship Id="rId55" Type="http://schemas.openxmlformats.org/officeDocument/2006/relationships/oleObject" Target="../embeddings/oleObject342.bin"/><Relationship Id="rId76" Type="http://schemas.openxmlformats.org/officeDocument/2006/relationships/image" Target="../media/image117.wmf"/><Relationship Id="rId97" Type="http://schemas.openxmlformats.org/officeDocument/2006/relationships/oleObject" Target="../embeddings/oleObject362.bin"/><Relationship Id="rId104" Type="http://schemas.openxmlformats.org/officeDocument/2006/relationships/image" Target="../media/image131.wmf"/><Relationship Id="rId7" Type="http://schemas.openxmlformats.org/officeDocument/2006/relationships/image" Target="../media/image232.wmf"/><Relationship Id="rId71" Type="http://schemas.openxmlformats.org/officeDocument/2006/relationships/oleObject" Target="../embeddings/oleObject349.bin"/><Relationship Id="rId92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328.bin"/><Relationship Id="rId24" Type="http://schemas.openxmlformats.org/officeDocument/2006/relationships/image" Target="../media/image240.wmf"/><Relationship Id="rId40" Type="http://schemas.openxmlformats.org/officeDocument/2006/relationships/image" Target="../media/image143.wmf"/><Relationship Id="rId45" Type="http://schemas.openxmlformats.org/officeDocument/2006/relationships/oleObject" Target="../embeddings/oleObject337.bin"/><Relationship Id="rId66" Type="http://schemas.openxmlformats.org/officeDocument/2006/relationships/image" Target="../media/image112.wmf"/><Relationship Id="rId87" Type="http://schemas.openxmlformats.org/officeDocument/2006/relationships/oleObject" Target="../embeddings/oleObject357.bin"/><Relationship Id="rId110" Type="http://schemas.openxmlformats.org/officeDocument/2006/relationships/image" Target="../media/image134.wmf"/><Relationship Id="rId61" Type="http://schemas.openxmlformats.org/officeDocument/2006/relationships/oleObject" Target="../embeddings/oleObject345.bin"/><Relationship Id="rId82" Type="http://schemas.openxmlformats.org/officeDocument/2006/relationships/image" Target="../media/image120.wmf"/><Relationship Id="rId19" Type="http://schemas.openxmlformats.org/officeDocument/2006/relationships/image" Target="../media/image238.wmf"/><Relationship Id="rId14" Type="http://schemas.openxmlformats.org/officeDocument/2006/relationships/oleObject" Target="../embeddings/oleObject320.bin"/><Relationship Id="rId30" Type="http://schemas.openxmlformats.org/officeDocument/2006/relationships/image" Target="../media/image243.wmf"/><Relationship Id="rId35" Type="http://schemas.openxmlformats.org/officeDocument/2006/relationships/oleObject" Target="../embeddings/oleObject331.bin"/><Relationship Id="rId56" Type="http://schemas.openxmlformats.org/officeDocument/2006/relationships/image" Target="../media/image107.wmf"/><Relationship Id="rId77" Type="http://schemas.openxmlformats.org/officeDocument/2006/relationships/oleObject" Target="../embeddings/oleObject352.bin"/><Relationship Id="rId100" Type="http://schemas.openxmlformats.org/officeDocument/2006/relationships/image" Target="../media/image129.wmf"/><Relationship Id="rId105" Type="http://schemas.openxmlformats.org/officeDocument/2006/relationships/oleObject" Target="../embeddings/oleObject134.bin"/><Relationship Id="rId8" Type="http://schemas.openxmlformats.org/officeDocument/2006/relationships/oleObject" Target="../embeddings/oleObject317.bin"/><Relationship Id="rId51" Type="http://schemas.openxmlformats.org/officeDocument/2006/relationships/oleObject" Target="../embeddings/oleObject340.bin"/><Relationship Id="rId72" Type="http://schemas.openxmlformats.org/officeDocument/2006/relationships/image" Target="../media/image115.wmf"/><Relationship Id="rId93" Type="http://schemas.openxmlformats.org/officeDocument/2006/relationships/oleObject" Target="../embeddings/oleObject360.bin"/><Relationship Id="rId98" Type="http://schemas.openxmlformats.org/officeDocument/2006/relationships/image" Target="../media/image128.wmf"/><Relationship Id="rId3" Type="http://schemas.openxmlformats.org/officeDocument/2006/relationships/notesSlide" Target="../notesSlides/notesSlide7.xml"/><Relationship Id="rId25" Type="http://schemas.openxmlformats.org/officeDocument/2006/relationships/oleObject" Target="../embeddings/oleObject326.bin"/><Relationship Id="rId46" Type="http://schemas.openxmlformats.org/officeDocument/2006/relationships/image" Target="../media/image163.wmf"/><Relationship Id="rId67" Type="http://schemas.openxmlformats.org/officeDocument/2006/relationships/oleObject" Target="../embeddings/oleObject347.bin"/><Relationship Id="rId20" Type="http://schemas.openxmlformats.org/officeDocument/2006/relationships/oleObject" Target="../embeddings/oleObject323.bin"/><Relationship Id="rId41" Type="http://schemas.openxmlformats.org/officeDocument/2006/relationships/oleObject" Target="../embeddings/oleObject335.bin"/><Relationship Id="rId62" Type="http://schemas.openxmlformats.org/officeDocument/2006/relationships/image" Target="../media/image110.wmf"/><Relationship Id="rId83" Type="http://schemas.openxmlformats.org/officeDocument/2006/relationships/oleObject" Target="../embeddings/oleObject355.bin"/><Relationship Id="rId88" Type="http://schemas.openxmlformats.org/officeDocument/2006/relationships/image" Target="../media/image123.wmf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1.wmf"/><Relationship Id="rId21" Type="http://schemas.openxmlformats.org/officeDocument/2006/relationships/oleObject" Target="../embeddings/oleObject373.bin"/><Relationship Id="rId42" Type="http://schemas.openxmlformats.org/officeDocument/2006/relationships/image" Target="../media/image161.wmf"/><Relationship Id="rId47" Type="http://schemas.openxmlformats.org/officeDocument/2006/relationships/oleObject" Target="../embeddings/oleObject387.bin"/><Relationship Id="rId63" Type="http://schemas.openxmlformats.org/officeDocument/2006/relationships/oleObject" Target="../embeddings/oleObject113.bin"/><Relationship Id="rId68" Type="http://schemas.openxmlformats.org/officeDocument/2006/relationships/image" Target="../media/image113.wmf"/><Relationship Id="rId84" Type="http://schemas.openxmlformats.org/officeDocument/2006/relationships/image" Target="../media/image121.wmf"/><Relationship Id="rId89" Type="http://schemas.openxmlformats.org/officeDocument/2006/relationships/oleObject" Target="../embeddings/oleObject407.bin"/><Relationship Id="rId112" Type="http://schemas.openxmlformats.org/officeDocument/2006/relationships/image" Target="../media/image252.wmf"/><Relationship Id="rId16" Type="http://schemas.openxmlformats.org/officeDocument/2006/relationships/oleObject" Target="../embeddings/oleObject370.bin"/><Relationship Id="rId107" Type="http://schemas.openxmlformats.org/officeDocument/2006/relationships/oleObject" Target="../embeddings/oleObject135.bin"/><Relationship Id="rId11" Type="http://schemas.openxmlformats.org/officeDocument/2006/relationships/image" Target="../media/image234.wmf"/><Relationship Id="rId32" Type="http://schemas.openxmlformats.org/officeDocument/2006/relationships/image" Target="../media/image244.wmf"/><Relationship Id="rId37" Type="http://schemas.openxmlformats.org/officeDocument/2006/relationships/oleObject" Target="../embeddings/oleObject381.bin"/><Relationship Id="rId53" Type="http://schemas.openxmlformats.org/officeDocument/2006/relationships/oleObject" Target="../embeddings/oleObject390.bin"/><Relationship Id="rId58" Type="http://schemas.openxmlformats.org/officeDocument/2006/relationships/image" Target="../media/image108.wmf"/><Relationship Id="rId74" Type="http://schemas.openxmlformats.org/officeDocument/2006/relationships/image" Target="../media/image116.wmf"/><Relationship Id="rId79" Type="http://schemas.openxmlformats.org/officeDocument/2006/relationships/oleObject" Target="../embeddings/oleObject402.bin"/><Relationship Id="rId102" Type="http://schemas.openxmlformats.org/officeDocument/2006/relationships/image" Target="../media/image130.wmf"/><Relationship Id="rId5" Type="http://schemas.openxmlformats.org/officeDocument/2006/relationships/image" Target="../media/image231.wmf"/><Relationship Id="rId90" Type="http://schemas.openxmlformats.org/officeDocument/2006/relationships/image" Target="../media/image124.wmf"/><Relationship Id="rId95" Type="http://schemas.openxmlformats.org/officeDocument/2006/relationships/oleObject" Target="../embeddings/oleObject410.bin"/><Relationship Id="rId22" Type="http://schemas.openxmlformats.org/officeDocument/2006/relationships/image" Target="../media/image239.wmf"/><Relationship Id="rId27" Type="http://schemas.openxmlformats.org/officeDocument/2006/relationships/oleObject" Target="../embeddings/oleObject376.bin"/><Relationship Id="rId43" Type="http://schemas.openxmlformats.org/officeDocument/2006/relationships/oleObject" Target="../embeddings/oleObject385.bin"/><Relationship Id="rId48" Type="http://schemas.openxmlformats.org/officeDocument/2006/relationships/image" Target="../media/image164.wmf"/><Relationship Id="rId64" Type="http://schemas.openxmlformats.org/officeDocument/2006/relationships/image" Target="../media/image111.wmf"/><Relationship Id="rId69" Type="http://schemas.openxmlformats.org/officeDocument/2006/relationships/oleObject" Target="../embeddings/oleObject397.bin"/><Relationship Id="rId113" Type="http://schemas.openxmlformats.org/officeDocument/2006/relationships/oleObject" Target="../embeddings/oleObject414.bin"/><Relationship Id="rId80" Type="http://schemas.openxmlformats.org/officeDocument/2006/relationships/image" Target="../media/image119.wmf"/><Relationship Id="rId85" Type="http://schemas.openxmlformats.org/officeDocument/2006/relationships/oleObject" Target="../embeddings/oleObject405.bin"/><Relationship Id="rId12" Type="http://schemas.openxmlformats.org/officeDocument/2006/relationships/oleObject" Target="../embeddings/oleObject368.bin"/><Relationship Id="rId17" Type="http://schemas.openxmlformats.org/officeDocument/2006/relationships/image" Target="../media/image237.wmf"/><Relationship Id="rId33" Type="http://schemas.openxmlformats.org/officeDocument/2006/relationships/oleObject" Target="../embeddings/oleObject379.bin"/><Relationship Id="rId38" Type="http://schemas.openxmlformats.org/officeDocument/2006/relationships/oleObject" Target="../embeddings/oleObject382.bin"/><Relationship Id="rId59" Type="http://schemas.openxmlformats.org/officeDocument/2006/relationships/oleObject" Target="../embeddings/oleObject393.bin"/><Relationship Id="rId103" Type="http://schemas.openxmlformats.org/officeDocument/2006/relationships/oleObject" Target="../embeddings/oleObject133.bin"/><Relationship Id="rId108" Type="http://schemas.openxmlformats.org/officeDocument/2006/relationships/image" Target="../media/image133.wmf"/><Relationship Id="rId54" Type="http://schemas.openxmlformats.org/officeDocument/2006/relationships/image" Target="../media/image106.wmf"/><Relationship Id="rId70" Type="http://schemas.openxmlformats.org/officeDocument/2006/relationships/image" Target="../media/image114.wmf"/><Relationship Id="rId75" Type="http://schemas.openxmlformats.org/officeDocument/2006/relationships/oleObject" Target="../embeddings/oleObject400.bin"/><Relationship Id="rId91" Type="http://schemas.openxmlformats.org/officeDocument/2006/relationships/oleObject" Target="../embeddings/oleObject408.bin"/><Relationship Id="rId96" Type="http://schemas.openxmlformats.org/officeDocument/2006/relationships/image" Target="../media/image127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65.bin"/><Relationship Id="rId15" Type="http://schemas.openxmlformats.org/officeDocument/2006/relationships/image" Target="../media/image236.wmf"/><Relationship Id="rId23" Type="http://schemas.openxmlformats.org/officeDocument/2006/relationships/oleObject" Target="../embeddings/oleObject374.bin"/><Relationship Id="rId28" Type="http://schemas.openxmlformats.org/officeDocument/2006/relationships/image" Target="../media/image242.wmf"/><Relationship Id="rId36" Type="http://schemas.openxmlformats.org/officeDocument/2006/relationships/image" Target="../media/image246.wmf"/><Relationship Id="rId49" Type="http://schemas.openxmlformats.org/officeDocument/2006/relationships/oleObject" Target="../embeddings/oleObject388.bin"/><Relationship Id="rId57" Type="http://schemas.openxmlformats.org/officeDocument/2006/relationships/oleObject" Target="../embeddings/oleObject392.bin"/><Relationship Id="rId106" Type="http://schemas.openxmlformats.org/officeDocument/2006/relationships/image" Target="../media/image132.wmf"/><Relationship Id="rId114" Type="http://schemas.openxmlformats.org/officeDocument/2006/relationships/image" Target="../media/image253.wmf"/><Relationship Id="rId10" Type="http://schemas.openxmlformats.org/officeDocument/2006/relationships/oleObject" Target="../embeddings/oleObject367.bin"/><Relationship Id="rId31" Type="http://schemas.openxmlformats.org/officeDocument/2006/relationships/oleObject" Target="../embeddings/oleObject378.bin"/><Relationship Id="rId44" Type="http://schemas.openxmlformats.org/officeDocument/2006/relationships/image" Target="../media/image162.wmf"/><Relationship Id="rId52" Type="http://schemas.openxmlformats.org/officeDocument/2006/relationships/image" Target="../media/image105.wmf"/><Relationship Id="rId60" Type="http://schemas.openxmlformats.org/officeDocument/2006/relationships/image" Target="../media/image109.wmf"/><Relationship Id="rId65" Type="http://schemas.openxmlformats.org/officeDocument/2006/relationships/oleObject" Target="../embeddings/oleObject395.bin"/><Relationship Id="rId73" Type="http://schemas.openxmlformats.org/officeDocument/2006/relationships/oleObject" Target="../embeddings/oleObject399.bin"/><Relationship Id="rId78" Type="http://schemas.openxmlformats.org/officeDocument/2006/relationships/image" Target="../media/image118.wmf"/><Relationship Id="rId81" Type="http://schemas.openxmlformats.org/officeDocument/2006/relationships/oleObject" Target="../embeddings/oleObject403.bin"/><Relationship Id="rId86" Type="http://schemas.openxmlformats.org/officeDocument/2006/relationships/image" Target="../media/image122.wmf"/><Relationship Id="rId94" Type="http://schemas.openxmlformats.org/officeDocument/2006/relationships/image" Target="../media/image126.wmf"/><Relationship Id="rId99" Type="http://schemas.openxmlformats.org/officeDocument/2006/relationships/oleObject" Target="../embeddings/oleObject131.bin"/><Relationship Id="rId101" Type="http://schemas.openxmlformats.org/officeDocument/2006/relationships/oleObject" Target="../embeddings/oleObject132.bin"/><Relationship Id="rId4" Type="http://schemas.openxmlformats.org/officeDocument/2006/relationships/oleObject" Target="../embeddings/oleObject364.bin"/><Relationship Id="rId9" Type="http://schemas.openxmlformats.org/officeDocument/2006/relationships/image" Target="../media/image233.wmf"/><Relationship Id="rId13" Type="http://schemas.openxmlformats.org/officeDocument/2006/relationships/image" Target="../media/image235.wmf"/><Relationship Id="rId18" Type="http://schemas.openxmlformats.org/officeDocument/2006/relationships/oleObject" Target="../embeddings/oleObject371.bin"/><Relationship Id="rId39" Type="http://schemas.openxmlformats.org/officeDocument/2006/relationships/oleObject" Target="../embeddings/oleObject383.bin"/><Relationship Id="rId109" Type="http://schemas.openxmlformats.org/officeDocument/2006/relationships/oleObject" Target="../embeddings/oleObject412.bin"/><Relationship Id="rId34" Type="http://schemas.openxmlformats.org/officeDocument/2006/relationships/image" Target="../media/image245.wmf"/><Relationship Id="rId50" Type="http://schemas.openxmlformats.org/officeDocument/2006/relationships/image" Target="../media/image165.wmf"/><Relationship Id="rId55" Type="http://schemas.openxmlformats.org/officeDocument/2006/relationships/oleObject" Target="../embeddings/oleObject391.bin"/><Relationship Id="rId76" Type="http://schemas.openxmlformats.org/officeDocument/2006/relationships/image" Target="../media/image117.wmf"/><Relationship Id="rId97" Type="http://schemas.openxmlformats.org/officeDocument/2006/relationships/oleObject" Target="../embeddings/oleObject411.bin"/><Relationship Id="rId104" Type="http://schemas.openxmlformats.org/officeDocument/2006/relationships/image" Target="../media/image131.wmf"/><Relationship Id="rId7" Type="http://schemas.openxmlformats.org/officeDocument/2006/relationships/image" Target="../media/image232.wmf"/><Relationship Id="rId71" Type="http://schemas.openxmlformats.org/officeDocument/2006/relationships/oleObject" Target="../embeddings/oleObject398.bin"/><Relationship Id="rId92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377.bin"/><Relationship Id="rId24" Type="http://schemas.openxmlformats.org/officeDocument/2006/relationships/image" Target="../media/image240.wmf"/><Relationship Id="rId40" Type="http://schemas.openxmlformats.org/officeDocument/2006/relationships/image" Target="../media/image143.wmf"/><Relationship Id="rId45" Type="http://schemas.openxmlformats.org/officeDocument/2006/relationships/oleObject" Target="../embeddings/oleObject386.bin"/><Relationship Id="rId66" Type="http://schemas.openxmlformats.org/officeDocument/2006/relationships/image" Target="../media/image112.wmf"/><Relationship Id="rId87" Type="http://schemas.openxmlformats.org/officeDocument/2006/relationships/oleObject" Target="../embeddings/oleObject406.bin"/><Relationship Id="rId110" Type="http://schemas.openxmlformats.org/officeDocument/2006/relationships/image" Target="../media/image134.wmf"/><Relationship Id="rId61" Type="http://schemas.openxmlformats.org/officeDocument/2006/relationships/oleObject" Target="../embeddings/oleObject394.bin"/><Relationship Id="rId82" Type="http://schemas.openxmlformats.org/officeDocument/2006/relationships/image" Target="../media/image120.wmf"/><Relationship Id="rId19" Type="http://schemas.openxmlformats.org/officeDocument/2006/relationships/image" Target="../media/image238.wmf"/><Relationship Id="rId14" Type="http://schemas.openxmlformats.org/officeDocument/2006/relationships/oleObject" Target="../embeddings/oleObject369.bin"/><Relationship Id="rId30" Type="http://schemas.openxmlformats.org/officeDocument/2006/relationships/image" Target="../media/image243.wmf"/><Relationship Id="rId35" Type="http://schemas.openxmlformats.org/officeDocument/2006/relationships/oleObject" Target="../embeddings/oleObject380.bin"/><Relationship Id="rId56" Type="http://schemas.openxmlformats.org/officeDocument/2006/relationships/image" Target="../media/image107.wmf"/><Relationship Id="rId77" Type="http://schemas.openxmlformats.org/officeDocument/2006/relationships/oleObject" Target="../embeddings/oleObject401.bin"/><Relationship Id="rId100" Type="http://schemas.openxmlformats.org/officeDocument/2006/relationships/image" Target="../media/image129.wmf"/><Relationship Id="rId105" Type="http://schemas.openxmlformats.org/officeDocument/2006/relationships/oleObject" Target="../embeddings/oleObject134.bin"/><Relationship Id="rId8" Type="http://schemas.openxmlformats.org/officeDocument/2006/relationships/oleObject" Target="../embeddings/oleObject366.bin"/><Relationship Id="rId51" Type="http://schemas.openxmlformats.org/officeDocument/2006/relationships/oleObject" Target="../embeddings/oleObject389.bin"/><Relationship Id="rId72" Type="http://schemas.openxmlformats.org/officeDocument/2006/relationships/image" Target="../media/image115.wmf"/><Relationship Id="rId93" Type="http://schemas.openxmlformats.org/officeDocument/2006/relationships/oleObject" Target="../embeddings/oleObject409.bin"/><Relationship Id="rId98" Type="http://schemas.openxmlformats.org/officeDocument/2006/relationships/image" Target="../media/image128.wmf"/><Relationship Id="rId3" Type="http://schemas.openxmlformats.org/officeDocument/2006/relationships/notesSlide" Target="../notesSlides/notesSlide8.xml"/><Relationship Id="rId25" Type="http://schemas.openxmlformats.org/officeDocument/2006/relationships/oleObject" Target="../embeddings/oleObject375.bin"/><Relationship Id="rId46" Type="http://schemas.openxmlformats.org/officeDocument/2006/relationships/image" Target="../media/image163.wmf"/><Relationship Id="rId67" Type="http://schemas.openxmlformats.org/officeDocument/2006/relationships/oleObject" Target="../embeddings/oleObject396.bin"/><Relationship Id="rId20" Type="http://schemas.openxmlformats.org/officeDocument/2006/relationships/oleObject" Target="../embeddings/oleObject372.bin"/><Relationship Id="rId41" Type="http://schemas.openxmlformats.org/officeDocument/2006/relationships/oleObject" Target="../embeddings/oleObject384.bin"/><Relationship Id="rId62" Type="http://schemas.openxmlformats.org/officeDocument/2006/relationships/image" Target="../media/image110.wmf"/><Relationship Id="rId83" Type="http://schemas.openxmlformats.org/officeDocument/2006/relationships/oleObject" Target="../embeddings/oleObject404.bin"/><Relationship Id="rId88" Type="http://schemas.openxmlformats.org/officeDocument/2006/relationships/image" Target="../media/image123.wmf"/><Relationship Id="rId111" Type="http://schemas.openxmlformats.org/officeDocument/2006/relationships/oleObject" Target="../embeddings/oleObject413.bin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1.wmf"/><Relationship Id="rId21" Type="http://schemas.openxmlformats.org/officeDocument/2006/relationships/oleObject" Target="../embeddings/oleObject424.bin"/><Relationship Id="rId42" Type="http://schemas.openxmlformats.org/officeDocument/2006/relationships/image" Target="../media/image161.wmf"/><Relationship Id="rId47" Type="http://schemas.openxmlformats.org/officeDocument/2006/relationships/oleObject" Target="../embeddings/oleObject438.bin"/><Relationship Id="rId63" Type="http://schemas.openxmlformats.org/officeDocument/2006/relationships/oleObject" Target="../embeddings/oleObject113.bin"/><Relationship Id="rId68" Type="http://schemas.openxmlformats.org/officeDocument/2006/relationships/image" Target="../media/image113.wmf"/><Relationship Id="rId84" Type="http://schemas.openxmlformats.org/officeDocument/2006/relationships/image" Target="../media/image121.wmf"/><Relationship Id="rId89" Type="http://schemas.openxmlformats.org/officeDocument/2006/relationships/oleObject" Target="../embeddings/oleObject458.bin"/><Relationship Id="rId112" Type="http://schemas.openxmlformats.org/officeDocument/2006/relationships/image" Target="../media/image254.wmf"/><Relationship Id="rId16" Type="http://schemas.openxmlformats.org/officeDocument/2006/relationships/oleObject" Target="../embeddings/oleObject421.bin"/><Relationship Id="rId107" Type="http://schemas.openxmlformats.org/officeDocument/2006/relationships/oleObject" Target="../embeddings/oleObject135.bin"/><Relationship Id="rId11" Type="http://schemas.openxmlformats.org/officeDocument/2006/relationships/image" Target="../media/image234.wmf"/><Relationship Id="rId32" Type="http://schemas.openxmlformats.org/officeDocument/2006/relationships/image" Target="../media/image244.wmf"/><Relationship Id="rId37" Type="http://schemas.openxmlformats.org/officeDocument/2006/relationships/oleObject" Target="../embeddings/oleObject432.bin"/><Relationship Id="rId53" Type="http://schemas.openxmlformats.org/officeDocument/2006/relationships/oleObject" Target="../embeddings/oleObject441.bin"/><Relationship Id="rId58" Type="http://schemas.openxmlformats.org/officeDocument/2006/relationships/image" Target="../media/image108.wmf"/><Relationship Id="rId74" Type="http://schemas.openxmlformats.org/officeDocument/2006/relationships/image" Target="../media/image116.wmf"/><Relationship Id="rId79" Type="http://schemas.openxmlformats.org/officeDocument/2006/relationships/oleObject" Target="../embeddings/oleObject453.bin"/><Relationship Id="rId102" Type="http://schemas.openxmlformats.org/officeDocument/2006/relationships/image" Target="../media/image130.wmf"/><Relationship Id="rId5" Type="http://schemas.openxmlformats.org/officeDocument/2006/relationships/image" Target="../media/image231.wmf"/><Relationship Id="rId90" Type="http://schemas.openxmlformats.org/officeDocument/2006/relationships/image" Target="../media/image124.wmf"/><Relationship Id="rId95" Type="http://schemas.openxmlformats.org/officeDocument/2006/relationships/oleObject" Target="../embeddings/oleObject461.bin"/><Relationship Id="rId22" Type="http://schemas.openxmlformats.org/officeDocument/2006/relationships/image" Target="../media/image239.wmf"/><Relationship Id="rId27" Type="http://schemas.openxmlformats.org/officeDocument/2006/relationships/oleObject" Target="../embeddings/oleObject427.bin"/><Relationship Id="rId43" Type="http://schemas.openxmlformats.org/officeDocument/2006/relationships/oleObject" Target="../embeddings/oleObject436.bin"/><Relationship Id="rId48" Type="http://schemas.openxmlformats.org/officeDocument/2006/relationships/image" Target="../media/image164.wmf"/><Relationship Id="rId64" Type="http://schemas.openxmlformats.org/officeDocument/2006/relationships/image" Target="../media/image111.wmf"/><Relationship Id="rId69" Type="http://schemas.openxmlformats.org/officeDocument/2006/relationships/oleObject" Target="../embeddings/oleObject448.bin"/><Relationship Id="rId113" Type="http://schemas.openxmlformats.org/officeDocument/2006/relationships/oleObject" Target="../embeddings/oleObject465.bin"/><Relationship Id="rId80" Type="http://schemas.openxmlformats.org/officeDocument/2006/relationships/image" Target="../media/image119.wmf"/><Relationship Id="rId85" Type="http://schemas.openxmlformats.org/officeDocument/2006/relationships/oleObject" Target="../embeddings/oleObject456.bin"/><Relationship Id="rId12" Type="http://schemas.openxmlformats.org/officeDocument/2006/relationships/oleObject" Target="../embeddings/oleObject419.bin"/><Relationship Id="rId17" Type="http://schemas.openxmlformats.org/officeDocument/2006/relationships/image" Target="../media/image237.wmf"/><Relationship Id="rId33" Type="http://schemas.openxmlformats.org/officeDocument/2006/relationships/oleObject" Target="../embeddings/oleObject430.bin"/><Relationship Id="rId38" Type="http://schemas.openxmlformats.org/officeDocument/2006/relationships/oleObject" Target="../embeddings/oleObject433.bin"/><Relationship Id="rId59" Type="http://schemas.openxmlformats.org/officeDocument/2006/relationships/oleObject" Target="../embeddings/oleObject444.bin"/><Relationship Id="rId103" Type="http://schemas.openxmlformats.org/officeDocument/2006/relationships/oleObject" Target="../embeddings/oleObject133.bin"/><Relationship Id="rId108" Type="http://schemas.openxmlformats.org/officeDocument/2006/relationships/image" Target="../media/image133.wmf"/><Relationship Id="rId54" Type="http://schemas.openxmlformats.org/officeDocument/2006/relationships/image" Target="../media/image106.wmf"/><Relationship Id="rId70" Type="http://schemas.openxmlformats.org/officeDocument/2006/relationships/image" Target="../media/image114.wmf"/><Relationship Id="rId75" Type="http://schemas.openxmlformats.org/officeDocument/2006/relationships/oleObject" Target="../embeddings/oleObject451.bin"/><Relationship Id="rId91" Type="http://schemas.openxmlformats.org/officeDocument/2006/relationships/oleObject" Target="../embeddings/oleObject459.bin"/><Relationship Id="rId96" Type="http://schemas.openxmlformats.org/officeDocument/2006/relationships/image" Target="../media/image127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16.bin"/><Relationship Id="rId15" Type="http://schemas.openxmlformats.org/officeDocument/2006/relationships/image" Target="../media/image236.wmf"/><Relationship Id="rId23" Type="http://schemas.openxmlformats.org/officeDocument/2006/relationships/oleObject" Target="../embeddings/oleObject425.bin"/><Relationship Id="rId28" Type="http://schemas.openxmlformats.org/officeDocument/2006/relationships/image" Target="../media/image242.wmf"/><Relationship Id="rId36" Type="http://schemas.openxmlformats.org/officeDocument/2006/relationships/image" Target="../media/image246.wmf"/><Relationship Id="rId49" Type="http://schemas.openxmlformats.org/officeDocument/2006/relationships/oleObject" Target="../embeddings/oleObject439.bin"/><Relationship Id="rId57" Type="http://schemas.openxmlformats.org/officeDocument/2006/relationships/oleObject" Target="../embeddings/oleObject443.bin"/><Relationship Id="rId106" Type="http://schemas.openxmlformats.org/officeDocument/2006/relationships/image" Target="../media/image132.wmf"/><Relationship Id="rId114" Type="http://schemas.openxmlformats.org/officeDocument/2006/relationships/image" Target="../media/image253.wmf"/><Relationship Id="rId10" Type="http://schemas.openxmlformats.org/officeDocument/2006/relationships/oleObject" Target="../embeddings/oleObject418.bin"/><Relationship Id="rId31" Type="http://schemas.openxmlformats.org/officeDocument/2006/relationships/oleObject" Target="../embeddings/oleObject429.bin"/><Relationship Id="rId44" Type="http://schemas.openxmlformats.org/officeDocument/2006/relationships/image" Target="../media/image162.wmf"/><Relationship Id="rId52" Type="http://schemas.openxmlformats.org/officeDocument/2006/relationships/image" Target="../media/image105.wmf"/><Relationship Id="rId60" Type="http://schemas.openxmlformats.org/officeDocument/2006/relationships/image" Target="../media/image109.wmf"/><Relationship Id="rId65" Type="http://schemas.openxmlformats.org/officeDocument/2006/relationships/oleObject" Target="../embeddings/oleObject446.bin"/><Relationship Id="rId73" Type="http://schemas.openxmlformats.org/officeDocument/2006/relationships/oleObject" Target="../embeddings/oleObject450.bin"/><Relationship Id="rId78" Type="http://schemas.openxmlformats.org/officeDocument/2006/relationships/image" Target="../media/image118.wmf"/><Relationship Id="rId81" Type="http://schemas.openxmlformats.org/officeDocument/2006/relationships/oleObject" Target="../embeddings/oleObject454.bin"/><Relationship Id="rId86" Type="http://schemas.openxmlformats.org/officeDocument/2006/relationships/image" Target="../media/image122.wmf"/><Relationship Id="rId94" Type="http://schemas.openxmlformats.org/officeDocument/2006/relationships/image" Target="../media/image126.wmf"/><Relationship Id="rId99" Type="http://schemas.openxmlformats.org/officeDocument/2006/relationships/oleObject" Target="../embeddings/oleObject131.bin"/><Relationship Id="rId101" Type="http://schemas.openxmlformats.org/officeDocument/2006/relationships/oleObject" Target="../embeddings/oleObject132.bin"/><Relationship Id="rId4" Type="http://schemas.openxmlformats.org/officeDocument/2006/relationships/oleObject" Target="../embeddings/oleObject415.bin"/><Relationship Id="rId9" Type="http://schemas.openxmlformats.org/officeDocument/2006/relationships/image" Target="../media/image233.wmf"/><Relationship Id="rId13" Type="http://schemas.openxmlformats.org/officeDocument/2006/relationships/image" Target="../media/image235.wmf"/><Relationship Id="rId18" Type="http://schemas.openxmlformats.org/officeDocument/2006/relationships/oleObject" Target="../embeddings/oleObject422.bin"/><Relationship Id="rId39" Type="http://schemas.openxmlformats.org/officeDocument/2006/relationships/oleObject" Target="../embeddings/oleObject434.bin"/><Relationship Id="rId109" Type="http://schemas.openxmlformats.org/officeDocument/2006/relationships/oleObject" Target="../embeddings/oleObject463.bin"/><Relationship Id="rId34" Type="http://schemas.openxmlformats.org/officeDocument/2006/relationships/image" Target="../media/image245.wmf"/><Relationship Id="rId50" Type="http://schemas.openxmlformats.org/officeDocument/2006/relationships/image" Target="../media/image165.wmf"/><Relationship Id="rId55" Type="http://schemas.openxmlformats.org/officeDocument/2006/relationships/oleObject" Target="../embeddings/oleObject442.bin"/><Relationship Id="rId76" Type="http://schemas.openxmlformats.org/officeDocument/2006/relationships/image" Target="../media/image117.wmf"/><Relationship Id="rId97" Type="http://schemas.openxmlformats.org/officeDocument/2006/relationships/oleObject" Target="../embeddings/oleObject462.bin"/><Relationship Id="rId104" Type="http://schemas.openxmlformats.org/officeDocument/2006/relationships/image" Target="../media/image131.wmf"/><Relationship Id="rId7" Type="http://schemas.openxmlformats.org/officeDocument/2006/relationships/image" Target="../media/image232.wmf"/><Relationship Id="rId71" Type="http://schemas.openxmlformats.org/officeDocument/2006/relationships/oleObject" Target="../embeddings/oleObject449.bin"/><Relationship Id="rId92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428.bin"/><Relationship Id="rId24" Type="http://schemas.openxmlformats.org/officeDocument/2006/relationships/image" Target="../media/image240.wmf"/><Relationship Id="rId40" Type="http://schemas.openxmlformats.org/officeDocument/2006/relationships/image" Target="../media/image143.wmf"/><Relationship Id="rId45" Type="http://schemas.openxmlformats.org/officeDocument/2006/relationships/oleObject" Target="../embeddings/oleObject437.bin"/><Relationship Id="rId66" Type="http://schemas.openxmlformats.org/officeDocument/2006/relationships/image" Target="../media/image112.wmf"/><Relationship Id="rId87" Type="http://schemas.openxmlformats.org/officeDocument/2006/relationships/oleObject" Target="../embeddings/oleObject457.bin"/><Relationship Id="rId110" Type="http://schemas.openxmlformats.org/officeDocument/2006/relationships/image" Target="../media/image134.wmf"/><Relationship Id="rId61" Type="http://schemas.openxmlformats.org/officeDocument/2006/relationships/oleObject" Target="../embeddings/oleObject445.bin"/><Relationship Id="rId82" Type="http://schemas.openxmlformats.org/officeDocument/2006/relationships/image" Target="../media/image120.wmf"/><Relationship Id="rId19" Type="http://schemas.openxmlformats.org/officeDocument/2006/relationships/image" Target="../media/image238.wmf"/><Relationship Id="rId14" Type="http://schemas.openxmlformats.org/officeDocument/2006/relationships/oleObject" Target="../embeddings/oleObject420.bin"/><Relationship Id="rId30" Type="http://schemas.openxmlformats.org/officeDocument/2006/relationships/image" Target="../media/image243.wmf"/><Relationship Id="rId35" Type="http://schemas.openxmlformats.org/officeDocument/2006/relationships/oleObject" Target="../embeddings/oleObject431.bin"/><Relationship Id="rId56" Type="http://schemas.openxmlformats.org/officeDocument/2006/relationships/image" Target="../media/image107.wmf"/><Relationship Id="rId77" Type="http://schemas.openxmlformats.org/officeDocument/2006/relationships/oleObject" Target="../embeddings/oleObject452.bin"/><Relationship Id="rId100" Type="http://schemas.openxmlformats.org/officeDocument/2006/relationships/image" Target="../media/image129.wmf"/><Relationship Id="rId105" Type="http://schemas.openxmlformats.org/officeDocument/2006/relationships/oleObject" Target="../embeddings/oleObject134.bin"/><Relationship Id="rId8" Type="http://schemas.openxmlformats.org/officeDocument/2006/relationships/oleObject" Target="../embeddings/oleObject417.bin"/><Relationship Id="rId51" Type="http://schemas.openxmlformats.org/officeDocument/2006/relationships/oleObject" Target="../embeddings/oleObject440.bin"/><Relationship Id="rId72" Type="http://schemas.openxmlformats.org/officeDocument/2006/relationships/image" Target="../media/image115.wmf"/><Relationship Id="rId93" Type="http://schemas.openxmlformats.org/officeDocument/2006/relationships/oleObject" Target="../embeddings/oleObject460.bin"/><Relationship Id="rId98" Type="http://schemas.openxmlformats.org/officeDocument/2006/relationships/image" Target="../media/image128.wmf"/><Relationship Id="rId3" Type="http://schemas.openxmlformats.org/officeDocument/2006/relationships/notesSlide" Target="../notesSlides/notesSlide9.xml"/><Relationship Id="rId25" Type="http://schemas.openxmlformats.org/officeDocument/2006/relationships/oleObject" Target="../embeddings/oleObject426.bin"/><Relationship Id="rId46" Type="http://schemas.openxmlformats.org/officeDocument/2006/relationships/image" Target="../media/image163.wmf"/><Relationship Id="rId67" Type="http://schemas.openxmlformats.org/officeDocument/2006/relationships/oleObject" Target="../embeddings/oleObject447.bin"/><Relationship Id="rId20" Type="http://schemas.openxmlformats.org/officeDocument/2006/relationships/oleObject" Target="../embeddings/oleObject423.bin"/><Relationship Id="rId41" Type="http://schemas.openxmlformats.org/officeDocument/2006/relationships/oleObject" Target="../embeddings/oleObject435.bin"/><Relationship Id="rId62" Type="http://schemas.openxmlformats.org/officeDocument/2006/relationships/image" Target="../media/image110.wmf"/><Relationship Id="rId83" Type="http://schemas.openxmlformats.org/officeDocument/2006/relationships/oleObject" Target="../embeddings/oleObject455.bin"/><Relationship Id="rId88" Type="http://schemas.openxmlformats.org/officeDocument/2006/relationships/image" Target="../media/image123.wmf"/><Relationship Id="rId111" Type="http://schemas.openxmlformats.org/officeDocument/2006/relationships/oleObject" Target="../embeddings/oleObject46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55.wmf"/><Relationship Id="rId4" Type="http://schemas.openxmlformats.org/officeDocument/2006/relationships/oleObject" Target="../embeddings/oleObject46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6.wmf"/><Relationship Id="rId4" Type="http://schemas.openxmlformats.org/officeDocument/2006/relationships/oleObject" Target="../embeddings/oleObject46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69.bin"/><Relationship Id="rId5" Type="http://schemas.openxmlformats.org/officeDocument/2006/relationships/image" Target="../media/image256.wmf"/><Relationship Id="rId4" Type="http://schemas.openxmlformats.org/officeDocument/2006/relationships/oleObject" Target="../embeddings/oleObject46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71.bin"/><Relationship Id="rId5" Type="http://schemas.openxmlformats.org/officeDocument/2006/relationships/image" Target="../media/image258.emf"/><Relationship Id="rId4" Type="http://schemas.openxmlformats.org/officeDocument/2006/relationships/oleObject" Target="../embeddings/oleObject47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73.bin"/><Relationship Id="rId5" Type="http://schemas.openxmlformats.org/officeDocument/2006/relationships/image" Target="../media/image258.emf"/><Relationship Id="rId4" Type="http://schemas.openxmlformats.org/officeDocument/2006/relationships/oleObject" Target="../embeddings/oleObject47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75.bin"/><Relationship Id="rId5" Type="http://schemas.openxmlformats.org/officeDocument/2006/relationships/image" Target="../media/image258.emf"/><Relationship Id="rId4" Type="http://schemas.openxmlformats.org/officeDocument/2006/relationships/oleObject" Target="../embeddings/oleObject474.bin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83.bin"/><Relationship Id="rId26" Type="http://schemas.openxmlformats.org/officeDocument/2006/relationships/image" Target="../media/image57.wmf"/><Relationship Id="rId39" Type="http://schemas.openxmlformats.org/officeDocument/2006/relationships/image" Target="../media/image63.wmf"/><Relationship Id="rId21" Type="http://schemas.openxmlformats.org/officeDocument/2006/relationships/image" Target="../media/image56.wmf"/><Relationship Id="rId34" Type="http://schemas.openxmlformats.org/officeDocument/2006/relationships/oleObject" Target="../embeddings/oleObject493.bin"/><Relationship Id="rId42" Type="http://schemas.openxmlformats.org/officeDocument/2006/relationships/oleObject" Target="../embeddings/oleObject497.bin"/><Relationship Id="rId47" Type="http://schemas.openxmlformats.org/officeDocument/2006/relationships/image" Target="../media/image67.wmf"/><Relationship Id="rId50" Type="http://schemas.openxmlformats.org/officeDocument/2006/relationships/oleObject" Target="../embeddings/oleObject501.bin"/><Relationship Id="rId55" Type="http://schemas.openxmlformats.org/officeDocument/2006/relationships/image" Target="../media/image71.wmf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2.bin"/><Relationship Id="rId29" Type="http://schemas.openxmlformats.org/officeDocument/2006/relationships/oleObject" Target="../embeddings/oleObject490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487.bin"/><Relationship Id="rId32" Type="http://schemas.openxmlformats.org/officeDocument/2006/relationships/oleObject" Target="../embeddings/oleObject492.bin"/><Relationship Id="rId37" Type="http://schemas.openxmlformats.org/officeDocument/2006/relationships/image" Target="../media/image62.wmf"/><Relationship Id="rId40" Type="http://schemas.openxmlformats.org/officeDocument/2006/relationships/oleObject" Target="../embeddings/oleObject496.bin"/><Relationship Id="rId45" Type="http://schemas.openxmlformats.org/officeDocument/2006/relationships/image" Target="../media/image66.wmf"/><Relationship Id="rId53" Type="http://schemas.openxmlformats.org/officeDocument/2006/relationships/image" Target="../media/image70.wmf"/><Relationship Id="rId58" Type="http://schemas.openxmlformats.org/officeDocument/2006/relationships/image" Target="../media/image262.png"/><Relationship Id="rId5" Type="http://schemas.openxmlformats.org/officeDocument/2006/relationships/image" Target="../media/image48.wmf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76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81.bin"/><Relationship Id="rId22" Type="http://schemas.openxmlformats.org/officeDocument/2006/relationships/oleObject" Target="../embeddings/oleObject485.bin"/><Relationship Id="rId27" Type="http://schemas.openxmlformats.org/officeDocument/2006/relationships/oleObject" Target="../embeddings/oleObject489.bin"/><Relationship Id="rId30" Type="http://schemas.openxmlformats.org/officeDocument/2006/relationships/oleObject" Target="../embeddings/oleObject491.bin"/><Relationship Id="rId35" Type="http://schemas.openxmlformats.org/officeDocument/2006/relationships/image" Target="../media/image61.wmf"/><Relationship Id="rId43" Type="http://schemas.openxmlformats.org/officeDocument/2006/relationships/image" Target="../media/image65.wmf"/><Relationship Id="rId48" Type="http://schemas.openxmlformats.org/officeDocument/2006/relationships/oleObject" Target="../embeddings/oleObject500.bin"/><Relationship Id="rId56" Type="http://schemas.openxmlformats.org/officeDocument/2006/relationships/oleObject" Target="../embeddings/oleObject504.bin"/><Relationship Id="rId8" Type="http://schemas.openxmlformats.org/officeDocument/2006/relationships/oleObject" Target="../embeddings/oleObject478.bin"/><Relationship Id="rId51" Type="http://schemas.openxmlformats.org/officeDocument/2006/relationships/image" Target="../media/image69.wmf"/><Relationship Id="rId3" Type="http://schemas.openxmlformats.org/officeDocument/2006/relationships/notesSlide" Target="../notesSlides/notesSlide16.xml"/><Relationship Id="rId12" Type="http://schemas.openxmlformats.org/officeDocument/2006/relationships/oleObject" Target="../embeddings/oleObject480.bin"/><Relationship Id="rId17" Type="http://schemas.openxmlformats.org/officeDocument/2006/relationships/image" Target="../media/image54.wmf"/><Relationship Id="rId25" Type="http://schemas.openxmlformats.org/officeDocument/2006/relationships/oleObject" Target="../embeddings/oleObject488.bin"/><Relationship Id="rId33" Type="http://schemas.openxmlformats.org/officeDocument/2006/relationships/image" Target="../media/image60.wmf"/><Relationship Id="rId38" Type="http://schemas.openxmlformats.org/officeDocument/2006/relationships/oleObject" Target="../embeddings/oleObject495.bin"/><Relationship Id="rId46" Type="http://schemas.openxmlformats.org/officeDocument/2006/relationships/oleObject" Target="../embeddings/oleObject499.bin"/><Relationship Id="rId20" Type="http://schemas.openxmlformats.org/officeDocument/2006/relationships/oleObject" Target="../embeddings/oleObject484.bin"/><Relationship Id="rId41" Type="http://schemas.openxmlformats.org/officeDocument/2006/relationships/image" Target="../media/image64.wmf"/><Relationship Id="rId54" Type="http://schemas.openxmlformats.org/officeDocument/2006/relationships/oleObject" Target="../embeddings/oleObject503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477.bin"/><Relationship Id="rId15" Type="http://schemas.openxmlformats.org/officeDocument/2006/relationships/image" Target="../media/image53.wmf"/><Relationship Id="rId23" Type="http://schemas.openxmlformats.org/officeDocument/2006/relationships/oleObject" Target="../embeddings/oleObject486.bin"/><Relationship Id="rId28" Type="http://schemas.openxmlformats.org/officeDocument/2006/relationships/image" Target="../media/image58.wmf"/><Relationship Id="rId36" Type="http://schemas.openxmlformats.org/officeDocument/2006/relationships/oleObject" Target="../embeddings/oleObject494.bin"/><Relationship Id="rId49" Type="http://schemas.openxmlformats.org/officeDocument/2006/relationships/image" Target="../media/image68.wmf"/><Relationship Id="rId57" Type="http://schemas.openxmlformats.org/officeDocument/2006/relationships/image" Target="../media/image72.wmf"/><Relationship Id="rId10" Type="http://schemas.openxmlformats.org/officeDocument/2006/relationships/oleObject" Target="../embeddings/oleObject479.bin"/><Relationship Id="rId31" Type="http://schemas.openxmlformats.org/officeDocument/2006/relationships/image" Target="../media/image59.wmf"/><Relationship Id="rId44" Type="http://schemas.openxmlformats.org/officeDocument/2006/relationships/oleObject" Target="../embeddings/oleObject498.bin"/><Relationship Id="rId52" Type="http://schemas.openxmlformats.org/officeDocument/2006/relationships/oleObject" Target="../embeddings/oleObject502.bin"/></Relationships>
</file>

<file path=ppt/slides/_rels/slide4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wmf"/><Relationship Id="rId21" Type="http://schemas.openxmlformats.org/officeDocument/2006/relationships/oleObject" Target="../embeddings/oleObject513.bin"/><Relationship Id="rId42" Type="http://schemas.openxmlformats.org/officeDocument/2006/relationships/image" Target="../media/image60.wmf"/><Relationship Id="rId47" Type="http://schemas.openxmlformats.org/officeDocument/2006/relationships/oleObject" Target="../embeddings/oleObject528.bin"/><Relationship Id="rId63" Type="http://schemas.openxmlformats.org/officeDocument/2006/relationships/oleObject" Target="../embeddings/oleObject536.bin"/><Relationship Id="rId68" Type="http://schemas.openxmlformats.org/officeDocument/2006/relationships/image" Target="../media/image265.wmf"/><Relationship Id="rId16" Type="http://schemas.openxmlformats.org/officeDocument/2006/relationships/image" Target="../media/image49.wmf"/><Relationship Id="rId11" Type="http://schemas.openxmlformats.org/officeDocument/2006/relationships/oleObject" Target="../embeddings/oleObject508.bin"/><Relationship Id="rId24" Type="http://schemas.openxmlformats.org/officeDocument/2006/relationships/image" Target="../media/image53.wmf"/><Relationship Id="rId32" Type="http://schemas.openxmlformats.org/officeDocument/2006/relationships/oleObject" Target="../embeddings/oleObject519.bin"/><Relationship Id="rId37" Type="http://schemas.openxmlformats.org/officeDocument/2006/relationships/image" Target="../media/image58.wmf"/><Relationship Id="rId40" Type="http://schemas.openxmlformats.org/officeDocument/2006/relationships/image" Target="../media/image59.wmf"/><Relationship Id="rId45" Type="http://schemas.openxmlformats.org/officeDocument/2006/relationships/oleObject" Target="../embeddings/oleObject527.bin"/><Relationship Id="rId53" Type="http://schemas.openxmlformats.org/officeDocument/2006/relationships/oleObject" Target="../embeddings/oleObject531.bin"/><Relationship Id="rId58" Type="http://schemas.openxmlformats.org/officeDocument/2006/relationships/image" Target="../media/image68.wmf"/><Relationship Id="rId66" Type="http://schemas.openxmlformats.org/officeDocument/2006/relationships/image" Target="../media/image72.wmf"/><Relationship Id="rId74" Type="http://schemas.openxmlformats.org/officeDocument/2006/relationships/image" Target="../media/image268.wmf"/><Relationship Id="rId5" Type="http://schemas.openxmlformats.org/officeDocument/2006/relationships/oleObject" Target="../embeddings/oleObject505.bin"/><Relationship Id="rId61" Type="http://schemas.openxmlformats.org/officeDocument/2006/relationships/oleObject" Target="../embeddings/oleObject535.bin"/><Relationship Id="rId19" Type="http://schemas.openxmlformats.org/officeDocument/2006/relationships/oleObject" Target="../embeddings/oleObject512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516.bin"/><Relationship Id="rId30" Type="http://schemas.openxmlformats.org/officeDocument/2006/relationships/image" Target="../media/image56.wmf"/><Relationship Id="rId35" Type="http://schemas.openxmlformats.org/officeDocument/2006/relationships/image" Target="../media/image57.wmf"/><Relationship Id="rId43" Type="http://schemas.openxmlformats.org/officeDocument/2006/relationships/oleObject" Target="../embeddings/oleObject526.bin"/><Relationship Id="rId48" Type="http://schemas.openxmlformats.org/officeDocument/2006/relationships/image" Target="../media/image63.wmf"/><Relationship Id="rId56" Type="http://schemas.openxmlformats.org/officeDocument/2006/relationships/image" Target="../media/image67.wmf"/><Relationship Id="rId64" Type="http://schemas.openxmlformats.org/officeDocument/2006/relationships/image" Target="../media/image71.wmf"/><Relationship Id="rId69" Type="http://schemas.openxmlformats.org/officeDocument/2006/relationships/oleObject" Target="../embeddings/oleObject539.bin"/><Relationship Id="rId77" Type="http://schemas.openxmlformats.org/officeDocument/2006/relationships/oleObject" Target="../embeddings/oleObject543.bin"/><Relationship Id="rId8" Type="http://schemas.openxmlformats.org/officeDocument/2006/relationships/image" Target="../media/image45.wmf"/><Relationship Id="rId51" Type="http://schemas.openxmlformats.org/officeDocument/2006/relationships/oleObject" Target="../embeddings/oleObject530.bin"/><Relationship Id="rId72" Type="http://schemas.openxmlformats.org/officeDocument/2006/relationships/image" Target="../media/image267.wmf"/><Relationship Id="rId3" Type="http://schemas.openxmlformats.org/officeDocument/2006/relationships/notesSlide" Target="../notesSlides/notesSlide17.xml"/><Relationship Id="rId12" Type="http://schemas.openxmlformats.org/officeDocument/2006/relationships/image" Target="../media/image264.wmf"/><Relationship Id="rId17" Type="http://schemas.openxmlformats.org/officeDocument/2006/relationships/oleObject" Target="../embeddings/oleObject511.bin"/><Relationship Id="rId25" Type="http://schemas.openxmlformats.org/officeDocument/2006/relationships/oleObject" Target="../embeddings/oleObject515.bin"/><Relationship Id="rId33" Type="http://schemas.openxmlformats.org/officeDocument/2006/relationships/oleObject" Target="../embeddings/oleObject520.bin"/><Relationship Id="rId38" Type="http://schemas.openxmlformats.org/officeDocument/2006/relationships/oleObject" Target="../embeddings/oleObject523.bin"/><Relationship Id="rId46" Type="http://schemas.openxmlformats.org/officeDocument/2006/relationships/image" Target="../media/image62.wmf"/><Relationship Id="rId59" Type="http://schemas.openxmlformats.org/officeDocument/2006/relationships/oleObject" Target="../embeddings/oleObject534.bin"/><Relationship Id="rId67" Type="http://schemas.openxmlformats.org/officeDocument/2006/relationships/oleObject" Target="../embeddings/oleObject538.bin"/><Relationship Id="rId20" Type="http://schemas.openxmlformats.org/officeDocument/2006/relationships/image" Target="../media/image51.wmf"/><Relationship Id="rId41" Type="http://schemas.openxmlformats.org/officeDocument/2006/relationships/oleObject" Target="../embeddings/oleObject525.bin"/><Relationship Id="rId54" Type="http://schemas.openxmlformats.org/officeDocument/2006/relationships/image" Target="../media/image66.wmf"/><Relationship Id="rId62" Type="http://schemas.openxmlformats.org/officeDocument/2006/relationships/image" Target="../media/image70.wmf"/><Relationship Id="rId70" Type="http://schemas.openxmlformats.org/officeDocument/2006/relationships/image" Target="../media/image266.wmf"/><Relationship Id="rId75" Type="http://schemas.openxmlformats.org/officeDocument/2006/relationships/oleObject" Target="../embeddings/oleObject542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2.wmf"/><Relationship Id="rId15" Type="http://schemas.openxmlformats.org/officeDocument/2006/relationships/oleObject" Target="../embeddings/oleObject510.bin"/><Relationship Id="rId23" Type="http://schemas.openxmlformats.org/officeDocument/2006/relationships/oleObject" Target="../embeddings/oleObject514.bin"/><Relationship Id="rId28" Type="http://schemas.openxmlformats.org/officeDocument/2006/relationships/image" Target="../media/image55.wmf"/><Relationship Id="rId36" Type="http://schemas.openxmlformats.org/officeDocument/2006/relationships/oleObject" Target="../embeddings/oleObject522.bin"/><Relationship Id="rId49" Type="http://schemas.openxmlformats.org/officeDocument/2006/relationships/oleObject" Target="../embeddings/oleObject529.bin"/><Relationship Id="rId57" Type="http://schemas.openxmlformats.org/officeDocument/2006/relationships/oleObject" Target="../embeddings/oleObject533.bin"/><Relationship Id="rId10" Type="http://schemas.openxmlformats.org/officeDocument/2006/relationships/image" Target="../media/image263.wmf"/><Relationship Id="rId31" Type="http://schemas.openxmlformats.org/officeDocument/2006/relationships/oleObject" Target="../embeddings/oleObject518.bin"/><Relationship Id="rId44" Type="http://schemas.openxmlformats.org/officeDocument/2006/relationships/image" Target="../media/image61.wmf"/><Relationship Id="rId52" Type="http://schemas.openxmlformats.org/officeDocument/2006/relationships/image" Target="../media/image65.wmf"/><Relationship Id="rId60" Type="http://schemas.openxmlformats.org/officeDocument/2006/relationships/image" Target="../media/image69.wmf"/><Relationship Id="rId65" Type="http://schemas.openxmlformats.org/officeDocument/2006/relationships/oleObject" Target="../embeddings/oleObject537.bin"/><Relationship Id="rId73" Type="http://schemas.openxmlformats.org/officeDocument/2006/relationships/oleObject" Target="../embeddings/oleObject541.bin"/><Relationship Id="rId78" Type="http://schemas.openxmlformats.org/officeDocument/2006/relationships/image" Target="../media/image270.wmf"/><Relationship Id="rId4" Type="http://schemas.openxmlformats.org/officeDocument/2006/relationships/image" Target="../media/image262.png"/><Relationship Id="rId9" Type="http://schemas.openxmlformats.org/officeDocument/2006/relationships/oleObject" Target="../embeddings/oleObject507.bin"/><Relationship Id="rId13" Type="http://schemas.openxmlformats.org/officeDocument/2006/relationships/oleObject" Target="../embeddings/oleObject509.bin"/><Relationship Id="rId18" Type="http://schemas.openxmlformats.org/officeDocument/2006/relationships/image" Target="../media/image50.wmf"/><Relationship Id="rId39" Type="http://schemas.openxmlformats.org/officeDocument/2006/relationships/oleObject" Target="../embeddings/oleObject524.bin"/><Relationship Id="rId34" Type="http://schemas.openxmlformats.org/officeDocument/2006/relationships/oleObject" Target="../embeddings/oleObject521.bin"/><Relationship Id="rId50" Type="http://schemas.openxmlformats.org/officeDocument/2006/relationships/image" Target="../media/image64.wmf"/><Relationship Id="rId55" Type="http://schemas.openxmlformats.org/officeDocument/2006/relationships/oleObject" Target="../embeddings/oleObject532.bin"/><Relationship Id="rId76" Type="http://schemas.openxmlformats.org/officeDocument/2006/relationships/image" Target="../media/image269.wmf"/><Relationship Id="rId7" Type="http://schemas.openxmlformats.org/officeDocument/2006/relationships/oleObject" Target="../embeddings/oleObject506.bin"/><Relationship Id="rId71" Type="http://schemas.openxmlformats.org/officeDocument/2006/relationships/oleObject" Target="../embeddings/oleObject540.bin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517.bin"/></Relationships>
</file>

<file path=ppt/slides/_rels/slide4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wmf"/><Relationship Id="rId21" Type="http://schemas.openxmlformats.org/officeDocument/2006/relationships/oleObject" Target="../embeddings/oleObject552.bin"/><Relationship Id="rId42" Type="http://schemas.openxmlformats.org/officeDocument/2006/relationships/image" Target="../media/image60.wmf"/><Relationship Id="rId47" Type="http://schemas.openxmlformats.org/officeDocument/2006/relationships/oleObject" Target="../embeddings/oleObject567.bin"/><Relationship Id="rId63" Type="http://schemas.openxmlformats.org/officeDocument/2006/relationships/oleObject" Target="../embeddings/oleObject575.bin"/><Relationship Id="rId68" Type="http://schemas.openxmlformats.org/officeDocument/2006/relationships/image" Target="../media/image265.wmf"/><Relationship Id="rId16" Type="http://schemas.openxmlformats.org/officeDocument/2006/relationships/image" Target="../media/image49.wmf"/><Relationship Id="rId11" Type="http://schemas.openxmlformats.org/officeDocument/2006/relationships/oleObject" Target="../embeddings/oleObject547.bin"/><Relationship Id="rId24" Type="http://schemas.openxmlformats.org/officeDocument/2006/relationships/image" Target="../media/image53.wmf"/><Relationship Id="rId32" Type="http://schemas.openxmlformats.org/officeDocument/2006/relationships/oleObject" Target="../embeddings/oleObject558.bin"/><Relationship Id="rId37" Type="http://schemas.openxmlformats.org/officeDocument/2006/relationships/image" Target="../media/image58.wmf"/><Relationship Id="rId40" Type="http://schemas.openxmlformats.org/officeDocument/2006/relationships/image" Target="../media/image59.wmf"/><Relationship Id="rId45" Type="http://schemas.openxmlformats.org/officeDocument/2006/relationships/oleObject" Target="../embeddings/oleObject566.bin"/><Relationship Id="rId53" Type="http://schemas.openxmlformats.org/officeDocument/2006/relationships/oleObject" Target="../embeddings/oleObject570.bin"/><Relationship Id="rId58" Type="http://schemas.openxmlformats.org/officeDocument/2006/relationships/image" Target="../media/image68.wmf"/><Relationship Id="rId66" Type="http://schemas.openxmlformats.org/officeDocument/2006/relationships/image" Target="../media/image72.wmf"/><Relationship Id="rId74" Type="http://schemas.openxmlformats.org/officeDocument/2006/relationships/image" Target="../media/image268.wmf"/><Relationship Id="rId5" Type="http://schemas.openxmlformats.org/officeDocument/2006/relationships/oleObject" Target="../embeddings/oleObject544.bin"/><Relationship Id="rId61" Type="http://schemas.openxmlformats.org/officeDocument/2006/relationships/oleObject" Target="../embeddings/oleObject574.bin"/><Relationship Id="rId19" Type="http://schemas.openxmlformats.org/officeDocument/2006/relationships/oleObject" Target="../embeddings/oleObject551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555.bin"/><Relationship Id="rId30" Type="http://schemas.openxmlformats.org/officeDocument/2006/relationships/image" Target="../media/image56.wmf"/><Relationship Id="rId35" Type="http://schemas.openxmlformats.org/officeDocument/2006/relationships/image" Target="../media/image57.wmf"/><Relationship Id="rId43" Type="http://schemas.openxmlformats.org/officeDocument/2006/relationships/oleObject" Target="../embeddings/oleObject565.bin"/><Relationship Id="rId48" Type="http://schemas.openxmlformats.org/officeDocument/2006/relationships/image" Target="../media/image63.wmf"/><Relationship Id="rId56" Type="http://schemas.openxmlformats.org/officeDocument/2006/relationships/image" Target="../media/image67.wmf"/><Relationship Id="rId64" Type="http://schemas.openxmlformats.org/officeDocument/2006/relationships/image" Target="../media/image71.wmf"/><Relationship Id="rId69" Type="http://schemas.openxmlformats.org/officeDocument/2006/relationships/oleObject" Target="../embeddings/oleObject578.bin"/><Relationship Id="rId77" Type="http://schemas.openxmlformats.org/officeDocument/2006/relationships/oleObject" Target="../embeddings/oleObject582.bin"/><Relationship Id="rId8" Type="http://schemas.openxmlformats.org/officeDocument/2006/relationships/image" Target="../media/image45.wmf"/><Relationship Id="rId51" Type="http://schemas.openxmlformats.org/officeDocument/2006/relationships/oleObject" Target="../embeddings/oleObject569.bin"/><Relationship Id="rId72" Type="http://schemas.openxmlformats.org/officeDocument/2006/relationships/image" Target="../media/image267.wmf"/><Relationship Id="rId3" Type="http://schemas.openxmlformats.org/officeDocument/2006/relationships/notesSlide" Target="../notesSlides/notesSlide18.xml"/><Relationship Id="rId12" Type="http://schemas.openxmlformats.org/officeDocument/2006/relationships/image" Target="../media/image264.wmf"/><Relationship Id="rId17" Type="http://schemas.openxmlformats.org/officeDocument/2006/relationships/oleObject" Target="../embeddings/oleObject550.bin"/><Relationship Id="rId25" Type="http://schemas.openxmlformats.org/officeDocument/2006/relationships/oleObject" Target="../embeddings/oleObject554.bin"/><Relationship Id="rId33" Type="http://schemas.openxmlformats.org/officeDocument/2006/relationships/oleObject" Target="../embeddings/oleObject559.bin"/><Relationship Id="rId38" Type="http://schemas.openxmlformats.org/officeDocument/2006/relationships/oleObject" Target="../embeddings/oleObject562.bin"/><Relationship Id="rId46" Type="http://schemas.openxmlformats.org/officeDocument/2006/relationships/image" Target="../media/image62.wmf"/><Relationship Id="rId59" Type="http://schemas.openxmlformats.org/officeDocument/2006/relationships/oleObject" Target="../embeddings/oleObject573.bin"/><Relationship Id="rId67" Type="http://schemas.openxmlformats.org/officeDocument/2006/relationships/oleObject" Target="../embeddings/oleObject577.bin"/><Relationship Id="rId20" Type="http://schemas.openxmlformats.org/officeDocument/2006/relationships/image" Target="../media/image51.wmf"/><Relationship Id="rId41" Type="http://schemas.openxmlformats.org/officeDocument/2006/relationships/oleObject" Target="../embeddings/oleObject564.bin"/><Relationship Id="rId54" Type="http://schemas.openxmlformats.org/officeDocument/2006/relationships/image" Target="../media/image66.wmf"/><Relationship Id="rId62" Type="http://schemas.openxmlformats.org/officeDocument/2006/relationships/image" Target="../media/image70.wmf"/><Relationship Id="rId70" Type="http://schemas.openxmlformats.org/officeDocument/2006/relationships/image" Target="../media/image266.wmf"/><Relationship Id="rId75" Type="http://schemas.openxmlformats.org/officeDocument/2006/relationships/oleObject" Target="../embeddings/oleObject581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2.wmf"/><Relationship Id="rId15" Type="http://schemas.openxmlformats.org/officeDocument/2006/relationships/oleObject" Target="../embeddings/oleObject549.bin"/><Relationship Id="rId23" Type="http://schemas.openxmlformats.org/officeDocument/2006/relationships/oleObject" Target="../embeddings/oleObject553.bin"/><Relationship Id="rId28" Type="http://schemas.openxmlformats.org/officeDocument/2006/relationships/image" Target="../media/image55.wmf"/><Relationship Id="rId36" Type="http://schemas.openxmlformats.org/officeDocument/2006/relationships/oleObject" Target="../embeddings/oleObject561.bin"/><Relationship Id="rId49" Type="http://schemas.openxmlformats.org/officeDocument/2006/relationships/oleObject" Target="../embeddings/oleObject568.bin"/><Relationship Id="rId57" Type="http://schemas.openxmlformats.org/officeDocument/2006/relationships/oleObject" Target="../embeddings/oleObject572.bin"/><Relationship Id="rId10" Type="http://schemas.openxmlformats.org/officeDocument/2006/relationships/image" Target="../media/image263.wmf"/><Relationship Id="rId31" Type="http://schemas.openxmlformats.org/officeDocument/2006/relationships/oleObject" Target="../embeddings/oleObject557.bin"/><Relationship Id="rId44" Type="http://schemas.openxmlformats.org/officeDocument/2006/relationships/image" Target="../media/image61.wmf"/><Relationship Id="rId52" Type="http://schemas.openxmlformats.org/officeDocument/2006/relationships/image" Target="../media/image65.wmf"/><Relationship Id="rId60" Type="http://schemas.openxmlformats.org/officeDocument/2006/relationships/image" Target="../media/image69.wmf"/><Relationship Id="rId65" Type="http://schemas.openxmlformats.org/officeDocument/2006/relationships/oleObject" Target="../embeddings/oleObject576.bin"/><Relationship Id="rId73" Type="http://schemas.openxmlformats.org/officeDocument/2006/relationships/oleObject" Target="../embeddings/oleObject580.bin"/><Relationship Id="rId78" Type="http://schemas.openxmlformats.org/officeDocument/2006/relationships/image" Target="../media/image270.wmf"/><Relationship Id="rId4" Type="http://schemas.openxmlformats.org/officeDocument/2006/relationships/image" Target="../media/image262.png"/><Relationship Id="rId9" Type="http://schemas.openxmlformats.org/officeDocument/2006/relationships/oleObject" Target="../embeddings/oleObject546.bin"/><Relationship Id="rId13" Type="http://schemas.openxmlformats.org/officeDocument/2006/relationships/oleObject" Target="../embeddings/oleObject548.bin"/><Relationship Id="rId18" Type="http://schemas.openxmlformats.org/officeDocument/2006/relationships/image" Target="../media/image50.wmf"/><Relationship Id="rId39" Type="http://schemas.openxmlformats.org/officeDocument/2006/relationships/oleObject" Target="../embeddings/oleObject563.bin"/><Relationship Id="rId34" Type="http://schemas.openxmlformats.org/officeDocument/2006/relationships/oleObject" Target="../embeddings/oleObject560.bin"/><Relationship Id="rId50" Type="http://schemas.openxmlformats.org/officeDocument/2006/relationships/image" Target="../media/image64.wmf"/><Relationship Id="rId55" Type="http://schemas.openxmlformats.org/officeDocument/2006/relationships/oleObject" Target="../embeddings/oleObject571.bin"/><Relationship Id="rId76" Type="http://schemas.openxmlformats.org/officeDocument/2006/relationships/image" Target="../media/image269.wmf"/><Relationship Id="rId7" Type="http://schemas.openxmlformats.org/officeDocument/2006/relationships/oleObject" Target="../embeddings/oleObject545.bin"/><Relationship Id="rId71" Type="http://schemas.openxmlformats.org/officeDocument/2006/relationships/oleObject" Target="../embeddings/oleObject579.bin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556.bin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55.bin"/><Relationship Id="rId26" Type="http://schemas.openxmlformats.org/officeDocument/2006/relationships/image" Target="../media/image57.wmf"/><Relationship Id="rId39" Type="http://schemas.openxmlformats.org/officeDocument/2006/relationships/image" Target="../media/image63.wmf"/><Relationship Id="rId21" Type="http://schemas.openxmlformats.org/officeDocument/2006/relationships/image" Target="../media/image56.wmf"/><Relationship Id="rId34" Type="http://schemas.openxmlformats.org/officeDocument/2006/relationships/oleObject" Target="../embeddings/oleObject565.bin"/><Relationship Id="rId42" Type="http://schemas.openxmlformats.org/officeDocument/2006/relationships/oleObject" Target="../embeddings/oleObject569.bin"/><Relationship Id="rId47" Type="http://schemas.openxmlformats.org/officeDocument/2006/relationships/image" Target="../media/image67.wmf"/><Relationship Id="rId50" Type="http://schemas.openxmlformats.org/officeDocument/2006/relationships/oleObject" Target="../embeddings/oleObject573.bin"/><Relationship Id="rId55" Type="http://schemas.openxmlformats.org/officeDocument/2006/relationships/image" Target="../media/image71.wmf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54.bin"/><Relationship Id="rId29" Type="http://schemas.openxmlformats.org/officeDocument/2006/relationships/oleObject" Target="../embeddings/oleObject562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559.bin"/><Relationship Id="rId32" Type="http://schemas.openxmlformats.org/officeDocument/2006/relationships/oleObject" Target="../embeddings/oleObject564.bin"/><Relationship Id="rId37" Type="http://schemas.openxmlformats.org/officeDocument/2006/relationships/image" Target="../media/image62.wmf"/><Relationship Id="rId40" Type="http://schemas.openxmlformats.org/officeDocument/2006/relationships/oleObject" Target="../embeddings/oleObject568.bin"/><Relationship Id="rId45" Type="http://schemas.openxmlformats.org/officeDocument/2006/relationships/image" Target="../media/image66.wmf"/><Relationship Id="rId53" Type="http://schemas.openxmlformats.org/officeDocument/2006/relationships/image" Target="../media/image70.wmf"/><Relationship Id="rId5" Type="http://schemas.openxmlformats.org/officeDocument/2006/relationships/image" Target="../media/image48.wmf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548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53.bin"/><Relationship Id="rId22" Type="http://schemas.openxmlformats.org/officeDocument/2006/relationships/oleObject" Target="../embeddings/oleObject557.bin"/><Relationship Id="rId27" Type="http://schemas.openxmlformats.org/officeDocument/2006/relationships/oleObject" Target="../embeddings/oleObject561.bin"/><Relationship Id="rId30" Type="http://schemas.openxmlformats.org/officeDocument/2006/relationships/oleObject" Target="../embeddings/oleObject563.bin"/><Relationship Id="rId35" Type="http://schemas.openxmlformats.org/officeDocument/2006/relationships/image" Target="../media/image61.wmf"/><Relationship Id="rId43" Type="http://schemas.openxmlformats.org/officeDocument/2006/relationships/image" Target="../media/image65.wmf"/><Relationship Id="rId48" Type="http://schemas.openxmlformats.org/officeDocument/2006/relationships/oleObject" Target="../embeddings/oleObject572.bin"/><Relationship Id="rId56" Type="http://schemas.openxmlformats.org/officeDocument/2006/relationships/oleObject" Target="../embeddings/oleObject576.bin"/><Relationship Id="rId8" Type="http://schemas.openxmlformats.org/officeDocument/2006/relationships/oleObject" Target="../embeddings/oleObject550.bin"/><Relationship Id="rId51" Type="http://schemas.openxmlformats.org/officeDocument/2006/relationships/image" Target="../media/image69.wmf"/><Relationship Id="rId3" Type="http://schemas.openxmlformats.org/officeDocument/2006/relationships/notesSlide" Target="../notesSlides/notesSlide19.xml"/><Relationship Id="rId12" Type="http://schemas.openxmlformats.org/officeDocument/2006/relationships/oleObject" Target="../embeddings/oleObject552.bin"/><Relationship Id="rId17" Type="http://schemas.openxmlformats.org/officeDocument/2006/relationships/image" Target="../media/image54.wmf"/><Relationship Id="rId25" Type="http://schemas.openxmlformats.org/officeDocument/2006/relationships/oleObject" Target="../embeddings/oleObject560.bin"/><Relationship Id="rId33" Type="http://schemas.openxmlformats.org/officeDocument/2006/relationships/image" Target="../media/image60.wmf"/><Relationship Id="rId38" Type="http://schemas.openxmlformats.org/officeDocument/2006/relationships/oleObject" Target="../embeddings/oleObject567.bin"/><Relationship Id="rId46" Type="http://schemas.openxmlformats.org/officeDocument/2006/relationships/oleObject" Target="../embeddings/oleObject571.bin"/><Relationship Id="rId20" Type="http://schemas.openxmlformats.org/officeDocument/2006/relationships/oleObject" Target="../embeddings/oleObject556.bin"/><Relationship Id="rId41" Type="http://schemas.openxmlformats.org/officeDocument/2006/relationships/image" Target="../media/image64.wmf"/><Relationship Id="rId54" Type="http://schemas.openxmlformats.org/officeDocument/2006/relationships/oleObject" Target="../embeddings/oleObject575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49.bin"/><Relationship Id="rId15" Type="http://schemas.openxmlformats.org/officeDocument/2006/relationships/image" Target="../media/image53.wmf"/><Relationship Id="rId23" Type="http://schemas.openxmlformats.org/officeDocument/2006/relationships/oleObject" Target="../embeddings/oleObject558.bin"/><Relationship Id="rId28" Type="http://schemas.openxmlformats.org/officeDocument/2006/relationships/image" Target="../media/image58.wmf"/><Relationship Id="rId36" Type="http://schemas.openxmlformats.org/officeDocument/2006/relationships/oleObject" Target="../embeddings/oleObject566.bin"/><Relationship Id="rId49" Type="http://schemas.openxmlformats.org/officeDocument/2006/relationships/image" Target="../media/image68.wmf"/><Relationship Id="rId57" Type="http://schemas.openxmlformats.org/officeDocument/2006/relationships/image" Target="../media/image72.wmf"/><Relationship Id="rId10" Type="http://schemas.openxmlformats.org/officeDocument/2006/relationships/oleObject" Target="../embeddings/oleObject551.bin"/><Relationship Id="rId31" Type="http://schemas.openxmlformats.org/officeDocument/2006/relationships/image" Target="../media/image59.wmf"/><Relationship Id="rId44" Type="http://schemas.openxmlformats.org/officeDocument/2006/relationships/oleObject" Target="../embeddings/oleObject570.bin"/><Relationship Id="rId52" Type="http://schemas.openxmlformats.org/officeDocument/2006/relationships/oleObject" Target="../embeddings/oleObject57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255.wmf"/><Relationship Id="rId4" Type="http://schemas.openxmlformats.org/officeDocument/2006/relationships/oleObject" Target="../embeddings/oleObject58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SONLU ELEMANLAR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209" y="2927350"/>
            <a:ext cx="6961625" cy="1752600"/>
          </a:xfrm>
        </p:spPr>
        <p:txBody>
          <a:bodyPr/>
          <a:lstStyle/>
          <a:p>
            <a:r>
              <a:rPr lang="tr-TR" dirty="0"/>
              <a:t>Katı Mekaniğinde Matematik Modelleme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Örnek Problem (İngiliz </a:t>
            </a:r>
            <a:r>
              <a:rPr lang="tr-TR" sz="4000" dirty="0" err="1"/>
              <a:t>Anatharı</a:t>
            </a:r>
            <a:r>
              <a:rPr lang="tr-TR" sz="4000" dirty="0"/>
              <a:t>)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10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70D5F-929A-4442-A706-42024CCFA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21" y="1811291"/>
            <a:ext cx="9863157" cy="3140739"/>
          </a:xfrm>
          <a:prstGeom prst="rect">
            <a:avLst/>
          </a:prstGeom>
        </p:spPr>
      </p:pic>
      <p:sp>
        <p:nvSpPr>
          <p:cNvPr id="5" name="Hexagon 4">
            <a:extLst>
              <a:ext uri="{FF2B5EF4-FFF2-40B4-BE49-F238E27FC236}">
                <a16:creationId xmlns:a16="http://schemas.microsoft.com/office/drawing/2014/main" id="{04E7B30F-F652-449C-9329-FC9975110FF5}"/>
              </a:ext>
            </a:extLst>
          </p:cNvPr>
          <p:cNvSpPr/>
          <p:nvPr/>
        </p:nvSpPr>
        <p:spPr bwMode="auto">
          <a:xfrm rot="19471410">
            <a:off x="1464723" y="3053748"/>
            <a:ext cx="966277" cy="855282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76405EA-2968-46E2-8CD5-35464E38FEB7}"/>
              </a:ext>
            </a:extLst>
          </p:cNvPr>
          <p:cNvSpPr/>
          <p:nvPr/>
        </p:nvSpPr>
        <p:spPr bwMode="auto">
          <a:xfrm>
            <a:off x="6930888" y="2385394"/>
            <a:ext cx="251792" cy="567944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A602A0D-63CF-4451-ABF7-B2578CBA98E6}"/>
              </a:ext>
            </a:extLst>
          </p:cNvPr>
          <p:cNvSpPr/>
          <p:nvPr/>
        </p:nvSpPr>
        <p:spPr bwMode="auto">
          <a:xfrm>
            <a:off x="7182680" y="2385394"/>
            <a:ext cx="251792" cy="567944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C8919EF-B5E5-4365-866E-51844C72B8B3}"/>
              </a:ext>
            </a:extLst>
          </p:cNvPr>
          <p:cNvSpPr/>
          <p:nvPr/>
        </p:nvSpPr>
        <p:spPr bwMode="auto">
          <a:xfrm>
            <a:off x="6645966" y="2385394"/>
            <a:ext cx="251792" cy="567944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E39529E-6409-4E91-97A5-B8C2D6994F17}"/>
              </a:ext>
            </a:extLst>
          </p:cNvPr>
          <p:cNvSpPr/>
          <p:nvPr/>
        </p:nvSpPr>
        <p:spPr bwMode="auto">
          <a:xfrm>
            <a:off x="7995258" y="2385394"/>
            <a:ext cx="251792" cy="567944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122CB83-5879-47BE-B48E-4194A6F439B7}"/>
              </a:ext>
            </a:extLst>
          </p:cNvPr>
          <p:cNvSpPr/>
          <p:nvPr/>
        </p:nvSpPr>
        <p:spPr bwMode="auto">
          <a:xfrm>
            <a:off x="7458544" y="2385394"/>
            <a:ext cx="251792" cy="567944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724BDAC-486A-4087-B135-D3E6E47CCE1B}"/>
              </a:ext>
            </a:extLst>
          </p:cNvPr>
          <p:cNvSpPr/>
          <p:nvPr/>
        </p:nvSpPr>
        <p:spPr bwMode="auto">
          <a:xfrm>
            <a:off x="7710336" y="2385394"/>
            <a:ext cx="251792" cy="567944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9FF0316-8C4E-414C-A6F7-6A0A042F33F6}"/>
              </a:ext>
            </a:extLst>
          </p:cNvPr>
          <p:cNvSpPr/>
          <p:nvPr/>
        </p:nvSpPr>
        <p:spPr bwMode="auto">
          <a:xfrm>
            <a:off x="6387548" y="2385394"/>
            <a:ext cx="251792" cy="567944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493098B-7FAE-4680-86C4-CD360F070C6B}"/>
              </a:ext>
            </a:extLst>
          </p:cNvPr>
          <p:cNvSpPr/>
          <p:nvPr/>
        </p:nvSpPr>
        <p:spPr bwMode="auto">
          <a:xfrm>
            <a:off x="6098432" y="2385394"/>
            <a:ext cx="251792" cy="567944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79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Örnek Problemin Sınır Koşulları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11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70D5F-929A-4442-A706-42024CCFA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21" y="1786051"/>
            <a:ext cx="9863157" cy="3140739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306AB1C-5AED-4256-8EDC-8E708564C1DF}"/>
              </a:ext>
            </a:extLst>
          </p:cNvPr>
          <p:cNvSpPr/>
          <p:nvPr/>
        </p:nvSpPr>
        <p:spPr bwMode="auto">
          <a:xfrm rot="10800000">
            <a:off x="1755912" y="3771977"/>
            <a:ext cx="225287" cy="210622"/>
          </a:xfrm>
          <a:prstGeom prst="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900571-D16E-444A-896D-7506651B84E1}"/>
              </a:ext>
            </a:extLst>
          </p:cNvPr>
          <p:cNvCxnSpPr/>
          <p:nvPr/>
        </p:nvCxnSpPr>
        <p:spPr bwMode="auto">
          <a:xfrm>
            <a:off x="6211076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08B879-BDDE-46B5-BEA0-6E7C6289641D}"/>
              </a:ext>
            </a:extLst>
          </p:cNvPr>
          <p:cNvCxnSpPr/>
          <p:nvPr/>
        </p:nvCxnSpPr>
        <p:spPr bwMode="auto">
          <a:xfrm>
            <a:off x="8231252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965AC8-91FB-47F5-B05C-54300D6A2943}"/>
              </a:ext>
            </a:extLst>
          </p:cNvPr>
          <p:cNvCxnSpPr/>
          <p:nvPr/>
        </p:nvCxnSpPr>
        <p:spPr bwMode="auto">
          <a:xfrm>
            <a:off x="6515143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04360B-B6CE-43AF-BE7E-8DE72BFCF9E8}"/>
              </a:ext>
            </a:extLst>
          </p:cNvPr>
          <p:cNvCxnSpPr/>
          <p:nvPr/>
        </p:nvCxnSpPr>
        <p:spPr bwMode="auto">
          <a:xfrm>
            <a:off x="6852329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3EA0BE-2F96-4808-A6DA-7F0AA7234A45}"/>
              </a:ext>
            </a:extLst>
          </p:cNvPr>
          <p:cNvCxnSpPr/>
          <p:nvPr/>
        </p:nvCxnSpPr>
        <p:spPr bwMode="auto">
          <a:xfrm>
            <a:off x="7194935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F8C81C-8CAE-40EE-A0B3-D0807572EB35}"/>
              </a:ext>
            </a:extLst>
          </p:cNvPr>
          <p:cNvCxnSpPr/>
          <p:nvPr/>
        </p:nvCxnSpPr>
        <p:spPr bwMode="auto">
          <a:xfrm>
            <a:off x="7544996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3B8496-25D1-47C9-8F29-EAA2A7D1BC0E}"/>
              </a:ext>
            </a:extLst>
          </p:cNvPr>
          <p:cNvCxnSpPr/>
          <p:nvPr/>
        </p:nvCxnSpPr>
        <p:spPr bwMode="auto">
          <a:xfrm>
            <a:off x="7902949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36E5D1-C8FE-421A-A830-FC6D788D5B66}"/>
              </a:ext>
            </a:extLst>
          </p:cNvPr>
          <p:cNvCxnSpPr>
            <a:cxnSpLocks/>
          </p:cNvCxnSpPr>
          <p:nvPr/>
        </p:nvCxnSpPr>
        <p:spPr bwMode="auto">
          <a:xfrm flipH="1">
            <a:off x="6211077" y="2388290"/>
            <a:ext cx="202017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/>
          </a:ln>
        </p:spPr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274EA30-CEE3-4D1A-BBD6-3FBACD900BBB}"/>
              </a:ext>
            </a:extLst>
          </p:cNvPr>
          <p:cNvSpPr/>
          <p:nvPr/>
        </p:nvSpPr>
        <p:spPr bwMode="auto">
          <a:xfrm>
            <a:off x="1726884" y="2969660"/>
            <a:ext cx="225287" cy="210622"/>
          </a:xfrm>
          <a:prstGeom prst="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73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30D075-32DD-490D-87C3-0F496A5E3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1" b="4931"/>
          <a:stretch/>
        </p:blipFill>
        <p:spPr>
          <a:xfrm>
            <a:off x="838200" y="1815079"/>
            <a:ext cx="10062717" cy="49485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Gerilme Alanı (</a:t>
            </a:r>
            <a:r>
              <a:rPr lang="tr-TR" sz="4000" dirty="0" err="1"/>
              <a:t>Gx</a:t>
            </a:r>
            <a:r>
              <a:rPr lang="tr-TR" sz="4000" dirty="0"/>
              <a:t>) ve Yer Değiştirme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12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A15892F-F4B2-4AF2-A7F5-2D9A22F217F7}"/>
              </a:ext>
            </a:extLst>
          </p:cNvPr>
          <p:cNvSpPr/>
          <p:nvPr/>
        </p:nvSpPr>
        <p:spPr bwMode="auto">
          <a:xfrm rot="10800000">
            <a:off x="1755912" y="3771977"/>
            <a:ext cx="225287" cy="210622"/>
          </a:xfrm>
          <a:prstGeom prst="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72BC0C-5391-4449-AF79-031F84695E88}"/>
              </a:ext>
            </a:extLst>
          </p:cNvPr>
          <p:cNvCxnSpPr/>
          <p:nvPr/>
        </p:nvCxnSpPr>
        <p:spPr bwMode="auto">
          <a:xfrm>
            <a:off x="6211076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413EAF-DCC5-42F0-96DE-6AFAA7194A03}"/>
              </a:ext>
            </a:extLst>
          </p:cNvPr>
          <p:cNvCxnSpPr/>
          <p:nvPr/>
        </p:nvCxnSpPr>
        <p:spPr bwMode="auto">
          <a:xfrm>
            <a:off x="8231252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7F6E13-48F9-47C0-8F33-8E6DC90A126C}"/>
              </a:ext>
            </a:extLst>
          </p:cNvPr>
          <p:cNvCxnSpPr/>
          <p:nvPr/>
        </p:nvCxnSpPr>
        <p:spPr bwMode="auto">
          <a:xfrm>
            <a:off x="6515143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A75819-551B-40F2-BDF0-548F82D82177}"/>
              </a:ext>
            </a:extLst>
          </p:cNvPr>
          <p:cNvCxnSpPr/>
          <p:nvPr/>
        </p:nvCxnSpPr>
        <p:spPr bwMode="auto">
          <a:xfrm>
            <a:off x="6852329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BDACAE-8856-42AC-B18E-6B4C462EA008}"/>
              </a:ext>
            </a:extLst>
          </p:cNvPr>
          <p:cNvCxnSpPr/>
          <p:nvPr/>
        </p:nvCxnSpPr>
        <p:spPr bwMode="auto">
          <a:xfrm>
            <a:off x="7194935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482ED8-5B92-478E-8854-084177926FA9}"/>
              </a:ext>
            </a:extLst>
          </p:cNvPr>
          <p:cNvCxnSpPr/>
          <p:nvPr/>
        </p:nvCxnSpPr>
        <p:spPr bwMode="auto">
          <a:xfrm>
            <a:off x="7544996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081D52-C173-42A0-A5E1-E0DC0C2BE92F}"/>
              </a:ext>
            </a:extLst>
          </p:cNvPr>
          <p:cNvCxnSpPr/>
          <p:nvPr/>
        </p:nvCxnSpPr>
        <p:spPr bwMode="auto">
          <a:xfrm>
            <a:off x="7902949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68CA7D-E1D3-4A0A-A562-EA21DFE8F25E}"/>
              </a:ext>
            </a:extLst>
          </p:cNvPr>
          <p:cNvCxnSpPr>
            <a:cxnSpLocks/>
          </p:cNvCxnSpPr>
          <p:nvPr/>
        </p:nvCxnSpPr>
        <p:spPr bwMode="auto">
          <a:xfrm flipH="1">
            <a:off x="6211077" y="2388290"/>
            <a:ext cx="202017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/>
          </a:ln>
        </p:spPr>
      </p:cxn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BE1999E-B157-41C8-95A5-483828F70939}"/>
              </a:ext>
            </a:extLst>
          </p:cNvPr>
          <p:cNvSpPr/>
          <p:nvPr/>
        </p:nvSpPr>
        <p:spPr bwMode="auto">
          <a:xfrm>
            <a:off x="1726884" y="2969660"/>
            <a:ext cx="225287" cy="210622"/>
          </a:xfrm>
          <a:prstGeom prst="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63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1ECC76D-CAA2-4501-AFFA-03B398ECF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1" b="4931"/>
          <a:stretch/>
        </p:blipFill>
        <p:spPr>
          <a:xfrm>
            <a:off x="838200" y="1815079"/>
            <a:ext cx="10062717" cy="49485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30D075-32DD-490D-87C3-0F496A5E3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87" y="2180320"/>
            <a:ext cx="10062716" cy="4677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Gerilme Alanı (</a:t>
            </a:r>
            <a:r>
              <a:rPr lang="tr-TR" sz="4000" dirty="0" err="1"/>
              <a:t>Von</a:t>
            </a:r>
            <a:r>
              <a:rPr lang="tr-TR" sz="4000" dirty="0"/>
              <a:t> </a:t>
            </a:r>
            <a:r>
              <a:rPr lang="tr-TR" sz="4000" dirty="0" err="1"/>
              <a:t>Misses</a:t>
            </a:r>
            <a:r>
              <a:rPr lang="tr-TR" sz="4000" dirty="0"/>
              <a:t>)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13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58E8FFD-A6DC-4F52-8961-4E011DBE6841}"/>
              </a:ext>
            </a:extLst>
          </p:cNvPr>
          <p:cNvSpPr/>
          <p:nvPr/>
        </p:nvSpPr>
        <p:spPr bwMode="auto">
          <a:xfrm>
            <a:off x="1726884" y="2969660"/>
            <a:ext cx="225287" cy="210622"/>
          </a:xfrm>
          <a:prstGeom prst="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A15892F-F4B2-4AF2-A7F5-2D9A22F217F7}"/>
              </a:ext>
            </a:extLst>
          </p:cNvPr>
          <p:cNvSpPr/>
          <p:nvPr/>
        </p:nvSpPr>
        <p:spPr bwMode="auto">
          <a:xfrm rot="10800000">
            <a:off x="1755912" y="3771977"/>
            <a:ext cx="225287" cy="210622"/>
          </a:xfrm>
          <a:prstGeom prst="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72BC0C-5391-4449-AF79-031F84695E88}"/>
              </a:ext>
            </a:extLst>
          </p:cNvPr>
          <p:cNvCxnSpPr/>
          <p:nvPr/>
        </p:nvCxnSpPr>
        <p:spPr bwMode="auto">
          <a:xfrm>
            <a:off x="6211076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413EAF-DCC5-42F0-96DE-6AFAA7194A03}"/>
              </a:ext>
            </a:extLst>
          </p:cNvPr>
          <p:cNvCxnSpPr/>
          <p:nvPr/>
        </p:nvCxnSpPr>
        <p:spPr bwMode="auto">
          <a:xfrm>
            <a:off x="8231252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7F6E13-48F9-47C0-8F33-8E6DC90A126C}"/>
              </a:ext>
            </a:extLst>
          </p:cNvPr>
          <p:cNvCxnSpPr/>
          <p:nvPr/>
        </p:nvCxnSpPr>
        <p:spPr bwMode="auto">
          <a:xfrm>
            <a:off x="6515143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A75819-551B-40F2-BDF0-548F82D82177}"/>
              </a:ext>
            </a:extLst>
          </p:cNvPr>
          <p:cNvCxnSpPr/>
          <p:nvPr/>
        </p:nvCxnSpPr>
        <p:spPr bwMode="auto">
          <a:xfrm>
            <a:off x="6852329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BDACAE-8856-42AC-B18E-6B4C462EA008}"/>
              </a:ext>
            </a:extLst>
          </p:cNvPr>
          <p:cNvCxnSpPr/>
          <p:nvPr/>
        </p:nvCxnSpPr>
        <p:spPr bwMode="auto">
          <a:xfrm>
            <a:off x="7194935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482ED8-5B92-478E-8854-084177926FA9}"/>
              </a:ext>
            </a:extLst>
          </p:cNvPr>
          <p:cNvCxnSpPr/>
          <p:nvPr/>
        </p:nvCxnSpPr>
        <p:spPr bwMode="auto">
          <a:xfrm>
            <a:off x="7544996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081D52-C173-42A0-A5E1-E0DC0C2BE92F}"/>
              </a:ext>
            </a:extLst>
          </p:cNvPr>
          <p:cNvCxnSpPr/>
          <p:nvPr/>
        </p:nvCxnSpPr>
        <p:spPr bwMode="auto">
          <a:xfrm>
            <a:off x="7902949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68CA7D-E1D3-4A0A-A562-EA21DFE8F25E}"/>
              </a:ext>
            </a:extLst>
          </p:cNvPr>
          <p:cNvCxnSpPr>
            <a:cxnSpLocks/>
          </p:cNvCxnSpPr>
          <p:nvPr/>
        </p:nvCxnSpPr>
        <p:spPr bwMode="auto">
          <a:xfrm flipH="1">
            <a:off x="6211077" y="2388290"/>
            <a:ext cx="202017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/>
          </a:ln>
        </p:spPr>
      </p:cxnSp>
    </p:spTree>
    <p:extLst>
      <p:ext uri="{BB962C8B-B14F-4D97-AF65-F5344CB8AC3E}">
        <p14:creationId xmlns:p14="http://schemas.microsoft.com/office/powerpoint/2010/main" val="4471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Ödev 1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14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0C487-78D4-4078-9300-3F6DCD3114DD}"/>
              </a:ext>
            </a:extLst>
          </p:cNvPr>
          <p:cNvSpPr txBox="1"/>
          <p:nvPr/>
        </p:nvSpPr>
        <p:spPr>
          <a:xfrm>
            <a:off x="653143" y="1768304"/>
            <a:ext cx="108857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/>
              <a:t>İnternetten, Katı-Mekaniği (</a:t>
            </a:r>
            <a:r>
              <a:rPr lang="tr-TR" sz="2800" b="1" dirty="0"/>
              <a:t>Solid </a:t>
            </a:r>
            <a:r>
              <a:rPr lang="tr-TR" sz="2800" b="1" dirty="0" err="1"/>
              <a:t>Mechanics</a:t>
            </a:r>
            <a:r>
              <a:rPr lang="tr-TR" sz="2800" dirty="0"/>
              <a:t>) ve Sonlu Elemanlar Analizi (</a:t>
            </a:r>
            <a:r>
              <a:rPr lang="tr-TR" sz="2800" b="1" dirty="0" err="1"/>
              <a:t>Finite</a:t>
            </a:r>
            <a:r>
              <a:rPr lang="tr-TR" sz="2800" b="1" dirty="0"/>
              <a:t> Element Analysis</a:t>
            </a:r>
            <a:r>
              <a:rPr lang="tr-TR" sz="2800" dirty="0"/>
              <a:t>) anahtar kelimelerini kullanarak, arama yapınız ve örnek problem çeşitleri toplayınız (</a:t>
            </a:r>
            <a:r>
              <a:rPr lang="tr-TR" sz="2800" b="1" dirty="0"/>
              <a:t>en az 3 adet</a:t>
            </a:r>
            <a:r>
              <a:rPr lang="tr-TR" sz="2800" dirty="0"/>
              <a:t>). Bulduğunuz problemlere ilişkin olarak; Problem tanım-bölgesi, sınır-koşulları, ağ-yapısı, yer değiştirme ve gerilme alanları gibi parametreleri irdeleyerek, resimler ve basit yorumlar şeklinde özet bir rapor halinde sununuz. Problemin hangi mühendislik alanına ait olabileceğini de tahmin etmeye çalışınız (</a:t>
            </a:r>
            <a:r>
              <a:rPr lang="tr-TR" sz="2800" i="1" dirty="0"/>
              <a:t>Not</a:t>
            </a:r>
            <a:r>
              <a:rPr lang="tr-TR" sz="2800" dirty="0"/>
              <a:t>: İstekli öğrenciler, katı mekaniği dışında, farklı tip problemleri de ek olarak sunabilirler).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7536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F52488-706A-4F69-B9D4-7C79A710A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84" y="1970125"/>
            <a:ext cx="9863156" cy="29649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SEY: Ayrıklaştırma (Eleman Ağı-Mesh)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15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306AB1C-5AED-4256-8EDC-8E708564C1DF}"/>
              </a:ext>
            </a:extLst>
          </p:cNvPr>
          <p:cNvSpPr/>
          <p:nvPr/>
        </p:nvSpPr>
        <p:spPr bwMode="auto">
          <a:xfrm rot="10800000">
            <a:off x="1755912" y="3771977"/>
            <a:ext cx="225287" cy="210622"/>
          </a:xfrm>
          <a:prstGeom prst="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900571-D16E-444A-896D-7506651B84E1}"/>
              </a:ext>
            </a:extLst>
          </p:cNvPr>
          <p:cNvCxnSpPr/>
          <p:nvPr/>
        </p:nvCxnSpPr>
        <p:spPr bwMode="auto">
          <a:xfrm>
            <a:off x="6231868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08B879-BDDE-46B5-BEA0-6E7C6289641D}"/>
              </a:ext>
            </a:extLst>
          </p:cNvPr>
          <p:cNvCxnSpPr/>
          <p:nvPr/>
        </p:nvCxnSpPr>
        <p:spPr bwMode="auto">
          <a:xfrm>
            <a:off x="8086373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965AC8-91FB-47F5-B05C-54300D6A2943}"/>
              </a:ext>
            </a:extLst>
          </p:cNvPr>
          <p:cNvCxnSpPr/>
          <p:nvPr/>
        </p:nvCxnSpPr>
        <p:spPr bwMode="auto">
          <a:xfrm>
            <a:off x="6508238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04360B-B6CE-43AF-BE7E-8DE72BFCF9E8}"/>
              </a:ext>
            </a:extLst>
          </p:cNvPr>
          <p:cNvCxnSpPr/>
          <p:nvPr/>
        </p:nvCxnSpPr>
        <p:spPr bwMode="auto">
          <a:xfrm>
            <a:off x="6785051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3EA0BE-2F96-4808-A6DA-7F0AA7234A45}"/>
              </a:ext>
            </a:extLst>
          </p:cNvPr>
          <p:cNvCxnSpPr>
            <a:cxnSpLocks/>
          </p:cNvCxnSpPr>
          <p:nvPr/>
        </p:nvCxnSpPr>
        <p:spPr bwMode="auto">
          <a:xfrm>
            <a:off x="7301452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F8C81C-8CAE-40EE-A0B3-D0807572EB35}"/>
              </a:ext>
            </a:extLst>
          </p:cNvPr>
          <p:cNvCxnSpPr>
            <a:cxnSpLocks/>
          </p:cNvCxnSpPr>
          <p:nvPr/>
        </p:nvCxnSpPr>
        <p:spPr bwMode="auto">
          <a:xfrm>
            <a:off x="7596434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3B8496-25D1-47C9-8F29-EAA2A7D1BC0E}"/>
              </a:ext>
            </a:extLst>
          </p:cNvPr>
          <p:cNvCxnSpPr/>
          <p:nvPr/>
        </p:nvCxnSpPr>
        <p:spPr bwMode="auto">
          <a:xfrm>
            <a:off x="7844668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502EBC-19E0-4EF5-82D5-1C790F0E9E1C}"/>
              </a:ext>
            </a:extLst>
          </p:cNvPr>
          <p:cNvCxnSpPr/>
          <p:nvPr/>
        </p:nvCxnSpPr>
        <p:spPr bwMode="auto">
          <a:xfrm>
            <a:off x="7047793" y="2388290"/>
            <a:ext cx="0" cy="56794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A88DA0D-9781-49A9-A619-2A9ED8D6FCDA}"/>
              </a:ext>
            </a:extLst>
          </p:cNvPr>
          <p:cNvSpPr/>
          <p:nvPr/>
        </p:nvSpPr>
        <p:spPr bwMode="auto">
          <a:xfrm>
            <a:off x="1726884" y="2969660"/>
            <a:ext cx="225287" cy="210622"/>
          </a:xfrm>
          <a:prstGeom prst="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79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                    ELEMAN BÖLGESİ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16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52488-706A-4F69-B9D4-7C79A710A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41" y="1192696"/>
            <a:ext cx="9863156" cy="29649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3B7EC3-AE44-4678-8719-4F168F14F2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2" t="36626" r="55761" b="45031"/>
          <a:stretch/>
        </p:blipFill>
        <p:spPr>
          <a:xfrm>
            <a:off x="3801324" y="3466444"/>
            <a:ext cx="3920265" cy="3037630"/>
          </a:xfrm>
          <a:prstGeom prst="rect">
            <a:avLst/>
          </a:prstGeom>
        </p:spPr>
      </p:pic>
      <p:sp>
        <p:nvSpPr>
          <p:cNvPr id="10" name="Flowchart: Manual Input 9">
            <a:extLst>
              <a:ext uri="{FF2B5EF4-FFF2-40B4-BE49-F238E27FC236}">
                <a16:creationId xmlns:a16="http://schemas.microsoft.com/office/drawing/2014/main" id="{D92AEB99-C76E-492D-B8FF-C62D2D744864}"/>
              </a:ext>
            </a:extLst>
          </p:cNvPr>
          <p:cNvSpPr/>
          <p:nvPr/>
        </p:nvSpPr>
        <p:spPr bwMode="auto">
          <a:xfrm rot="21241241">
            <a:off x="5125950" y="4319059"/>
            <a:ext cx="1460943" cy="1053040"/>
          </a:xfrm>
          <a:prstGeom prst="flowChartManualInput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54720E-DACC-4DE9-BBCD-EE36683EF277}"/>
              </a:ext>
            </a:extLst>
          </p:cNvPr>
          <p:cNvSpPr/>
          <p:nvPr/>
        </p:nvSpPr>
        <p:spPr bwMode="auto">
          <a:xfrm>
            <a:off x="4484197" y="2544250"/>
            <a:ext cx="1292479" cy="1701579"/>
          </a:xfrm>
          <a:custGeom>
            <a:avLst/>
            <a:gdLst>
              <a:gd name="connsiteX0" fmla="*/ 0 w 1436915"/>
              <a:gd name="connsiteY0" fmla="*/ 0 h 1509486"/>
              <a:gd name="connsiteX1" fmla="*/ 1088572 w 1436915"/>
              <a:gd name="connsiteY1" fmla="*/ 508000 h 1509486"/>
              <a:gd name="connsiteX2" fmla="*/ 1436915 w 1436915"/>
              <a:gd name="connsiteY2" fmla="*/ 1509486 h 1509486"/>
              <a:gd name="connsiteX0" fmla="*/ 0 w 1248229"/>
              <a:gd name="connsiteY0" fmla="*/ 0 h 1770743"/>
              <a:gd name="connsiteX1" fmla="*/ 899886 w 1248229"/>
              <a:gd name="connsiteY1" fmla="*/ 769257 h 1770743"/>
              <a:gd name="connsiteX2" fmla="*/ 1248229 w 1248229"/>
              <a:gd name="connsiteY2" fmla="*/ 1770743 h 177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8229" h="1770743">
                <a:moveTo>
                  <a:pt x="0" y="0"/>
                </a:moveTo>
                <a:cubicBezTo>
                  <a:pt x="424543" y="128209"/>
                  <a:pt x="691848" y="474133"/>
                  <a:pt x="899886" y="769257"/>
                </a:cubicBezTo>
                <a:cubicBezTo>
                  <a:pt x="1107924" y="1064381"/>
                  <a:pt x="1193800" y="1395790"/>
                  <a:pt x="1248229" y="1770743"/>
                </a:cubicBezTo>
              </a:path>
            </a:pathLst>
          </a:cu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" name="Flowchart: Manual Input 37">
            <a:extLst>
              <a:ext uri="{FF2B5EF4-FFF2-40B4-BE49-F238E27FC236}">
                <a16:creationId xmlns:a16="http://schemas.microsoft.com/office/drawing/2014/main" id="{8E712194-88D7-4EEE-86B1-2052EE1D5CB5}"/>
              </a:ext>
            </a:extLst>
          </p:cNvPr>
          <p:cNvSpPr/>
          <p:nvPr/>
        </p:nvSpPr>
        <p:spPr bwMode="auto">
          <a:xfrm rot="21241241">
            <a:off x="4080445" y="2428607"/>
            <a:ext cx="267826" cy="193048"/>
          </a:xfrm>
          <a:prstGeom prst="flowChartManualInput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DEAB148-0614-4E41-A6B5-521406A2B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653746"/>
              </p:ext>
            </p:extLst>
          </p:nvPr>
        </p:nvGraphicFramePr>
        <p:xfrm>
          <a:off x="5467341" y="4455085"/>
          <a:ext cx="778159" cy="729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4" imgW="203040" imgH="190440" progId="Equation.DSMT4">
                  <p:embed/>
                </p:oleObj>
              </mc:Choice>
              <mc:Fallback>
                <p:oleObj name="Equation" r:id="rId4" imgW="203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67341" y="4455085"/>
                        <a:ext cx="778159" cy="729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073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F52488-706A-4F69-B9D4-7C79A710AB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t="7841" r="45926" b="12726"/>
          <a:stretch/>
        </p:blipFill>
        <p:spPr>
          <a:xfrm>
            <a:off x="116114" y="1585585"/>
            <a:ext cx="11350172" cy="5156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Düğüm Noktaları (</a:t>
            </a:r>
            <a:r>
              <a:rPr lang="tr-TR" sz="4000" dirty="0" err="1"/>
              <a:t>Nodlar</a:t>
            </a:r>
            <a:r>
              <a:rPr lang="tr-TR" sz="4000" dirty="0"/>
              <a:t>)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17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C8D83E-CA9E-4D4D-BC8C-6BB5FB4256B8}"/>
              </a:ext>
            </a:extLst>
          </p:cNvPr>
          <p:cNvSpPr/>
          <p:nvPr/>
        </p:nvSpPr>
        <p:spPr bwMode="auto">
          <a:xfrm>
            <a:off x="8795656" y="312057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EF9193-C5B9-485C-8C9B-489CB025225C}"/>
              </a:ext>
            </a:extLst>
          </p:cNvPr>
          <p:cNvSpPr/>
          <p:nvPr/>
        </p:nvSpPr>
        <p:spPr bwMode="auto">
          <a:xfrm>
            <a:off x="9361713" y="312057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352E8E5-5A78-4A3F-BDA2-C352EC7BFBFA}"/>
              </a:ext>
            </a:extLst>
          </p:cNvPr>
          <p:cNvSpPr/>
          <p:nvPr/>
        </p:nvSpPr>
        <p:spPr bwMode="auto">
          <a:xfrm>
            <a:off x="9376227" y="3585031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EDE7DD-644F-4070-84FB-B075320468FF}"/>
              </a:ext>
            </a:extLst>
          </p:cNvPr>
          <p:cNvSpPr/>
          <p:nvPr/>
        </p:nvSpPr>
        <p:spPr bwMode="auto">
          <a:xfrm>
            <a:off x="9376227" y="4040364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4C09D1-15EA-4C19-A671-360DA067E9A6}"/>
              </a:ext>
            </a:extLst>
          </p:cNvPr>
          <p:cNvSpPr/>
          <p:nvPr/>
        </p:nvSpPr>
        <p:spPr bwMode="auto">
          <a:xfrm>
            <a:off x="9935026" y="312057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23CABB8-5BAF-4D61-A022-7C3A17B6B053}"/>
              </a:ext>
            </a:extLst>
          </p:cNvPr>
          <p:cNvSpPr/>
          <p:nvPr/>
        </p:nvSpPr>
        <p:spPr bwMode="auto">
          <a:xfrm>
            <a:off x="10473947" y="312057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6CBA70-F8BD-4EBB-A6F3-C745BB1246E3}"/>
              </a:ext>
            </a:extLst>
          </p:cNvPr>
          <p:cNvSpPr/>
          <p:nvPr/>
        </p:nvSpPr>
        <p:spPr bwMode="auto">
          <a:xfrm>
            <a:off x="11070924" y="312057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82A7AC-7FC2-4A3E-9782-1C5FA8BEC2BC}"/>
              </a:ext>
            </a:extLst>
          </p:cNvPr>
          <p:cNvSpPr/>
          <p:nvPr/>
        </p:nvSpPr>
        <p:spPr bwMode="auto">
          <a:xfrm>
            <a:off x="8062683" y="3487554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D295CAA-6248-4A92-B8FD-5093DD0968F0}"/>
              </a:ext>
            </a:extLst>
          </p:cNvPr>
          <p:cNvSpPr/>
          <p:nvPr/>
        </p:nvSpPr>
        <p:spPr bwMode="auto">
          <a:xfrm>
            <a:off x="9956798" y="3570514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5C779D-BE0E-465C-86D1-0E918F8F6E80}"/>
              </a:ext>
            </a:extLst>
          </p:cNvPr>
          <p:cNvSpPr/>
          <p:nvPr/>
        </p:nvSpPr>
        <p:spPr bwMode="auto">
          <a:xfrm>
            <a:off x="10537369" y="3570515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8064CF-724E-40B5-B913-B6AE3EE07387}"/>
              </a:ext>
            </a:extLst>
          </p:cNvPr>
          <p:cNvSpPr/>
          <p:nvPr/>
        </p:nvSpPr>
        <p:spPr bwMode="auto">
          <a:xfrm>
            <a:off x="11103426" y="3591374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E49DF6B-7FAF-421F-87FE-54D59568D469}"/>
              </a:ext>
            </a:extLst>
          </p:cNvPr>
          <p:cNvSpPr/>
          <p:nvPr/>
        </p:nvSpPr>
        <p:spPr bwMode="auto">
          <a:xfrm>
            <a:off x="9971312" y="402585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610FDFB-3428-4006-99C6-FB03437426F0}"/>
              </a:ext>
            </a:extLst>
          </p:cNvPr>
          <p:cNvSpPr/>
          <p:nvPr/>
        </p:nvSpPr>
        <p:spPr bwMode="auto">
          <a:xfrm>
            <a:off x="10537369" y="402046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EB289F-EB59-4C85-9D56-8B22CCE7AFA8}"/>
              </a:ext>
            </a:extLst>
          </p:cNvPr>
          <p:cNvSpPr/>
          <p:nvPr/>
        </p:nvSpPr>
        <p:spPr bwMode="auto">
          <a:xfrm>
            <a:off x="11117940" y="4011336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1A68888-B623-476C-BBE4-084444305F9D}"/>
              </a:ext>
            </a:extLst>
          </p:cNvPr>
          <p:cNvSpPr/>
          <p:nvPr/>
        </p:nvSpPr>
        <p:spPr bwMode="auto">
          <a:xfrm>
            <a:off x="8164282" y="312057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6E33735-3F0E-4FD9-8163-EB95A424B121}"/>
              </a:ext>
            </a:extLst>
          </p:cNvPr>
          <p:cNvSpPr/>
          <p:nvPr/>
        </p:nvSpPr>
        <p:spPr bwMode="auto">
          <a:xfrm>
            <a:off x="7567301" y="312057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237403A-F3DD-4934-9EC1-1395D134C8BF}"/>
              </a:ext>
            </a:extLst>
          </p:cNvPr>
          <p:cNvSpPr/>
          <p:nvPr/>
        </p:nvSpPr>
        <p:spPr bwMode="auto">
          <a:xfrm>
            <a:off x="7040995" y="312057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FB5C1C-4DCC-413D-A54E-7A547AAA2023}"/>
              </a:ext>
            </a:extLst>
          </p:cNvPr>
          <p:cNvSpPr/>
          <p:nvPr/>
        </p:nvSpPr>
        <p:spPr bwMode="auto">
          <a:xfrm>
            <a:off x="7755987" y="3334657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27778B-C7C8-49C0-85A5-268321E3178F}"/>
              </a:ext>
            </a:extLst>
          </p:cNvPr>
          <p:cNvSpPr/>
          <p:nvPr/>
        </p:nvSpPr>
        <p:spPr bwMode="auto">
          <a:xfrm>
            <a:off x="7453081" y="325120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DCB3661-6956-4E06-818D-BBFED4526D43}"/>
              </a:ext>
            </a:extLst>
          </p:cNvPr>
          <p:cNvSpPr/>
          <p:nvPr/>
        </p:nvSpPr>
        <p:spPr bwMode="auto">
          <a:xfrm>
            <a:off x="7057719" y="3265714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B28FD22-AEEB-4AF2-BF2D-935D74FEFFF4}"/>
              </a:ext>
            </a:extLst>
          </p:cNvPr>
          <p:cNvSpPr/>
          <p:nvPr/>
        </p:nvSpPr>
        <p:spPr bwMode="auto">
          <a:xfrm>
            <a:off x="8802912" y="4484058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723EC12-41BD-40CD-9892-BB53C45CD696}"/>
              </a:ext>
            </a:extLst>
          </p:cNvPr>
          <p:cNvSpPr/>
          <p:nvPr/>
        </p:nvSpPr>
        <p:spPr bwMode="auto">
          <a:xfrm>
            <a:off x="8251369" y="452917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98867BA-596F-4677-BCD5-DCB7C06A1C53}"/>
              </a:ext>
            </a:extLst>
          </p:cNvPr>
          <p:cNvSpPr/>
          <p:nvPr/>
        </p:nvSpPr>
        <p:spPr bwMode="auto">
          <a:xfrm>
            <a:off x="8251367" y="487541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560AD4D-1BAC-4937-A671-A3E983CE8977}"/>
              </a:ext>
            </a:extLst>
          </p:cNvPr>
          <p:cNvSpPr/>
          <p:nvPr/>
        </p:nvSpPr>
        <p:spPr bwMode="auto">
          <a:xfrm>
            <a:off x="8802912" y="487541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859434D-836F-4592-B347-3427C4615B1C}"/>
              </a:ext>
            </a:extLst>
          </p:cNvPr>
          <p:cNvSpPr/>
          <p:nvPr/>
        </p:nvSpPr>
        <p:spPr bwMode="auto">
          <a:xfrm>
            <a:off x="9419763" y="487541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0C20860-5154-4845-B38F-C03EBE5679FF}"/>
              </a:ext>
            </a:extLst>
          </p:cNvPr>
          <p:cNvSpPr/>
          <p:nvPr/>
        </p:nvSpPr>
        <p:spPr bwMode="auto">
          <a:xfrm>
            <a:off x="9971308" y="487541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424AE4E-0D7F-4E18-8160-AD05BE1FD14C}"/>
              </a:ext>
            </a:extLst>
          </p:cNvPr>
          <p:cNvSpPr/>
          <p:nvPr/>
        </p:nvSpPr>
        <p:spPr bwMode="auto">
          <a:xfrm>
            <a:off x="10580911" y="487541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F0375D1-0C82-4C58-9013-4B0043377F25}"/>
              </a:ext>
            </a:extLst>
          </p:cNvPr>
          <p:cNvSpPr/>
          <p:nvPr/>
        </p:nvSpPr>
        <p:spPr bwMode="auto">
          <a:xfrm>
            <a:off x="11132456" y="487541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7828065-DDDA-47B8-80FE-3B1ABE343B11}"/>
              </a:ext>
            </a:extLst>
          </p:cNvPr>
          <p:cNvSpPr/>
          <p:nvPr/>
        </p:nvSpPr>
        <p:spPr bwMode="auto">
          <a:xfrm>
            <a:off x="9390735" y="4468941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BCC0B39-6ABE-4E05-BDBB-AF68CF84789D}"/>
              </a:ext>
            </a:extLst>
          </p:cNvPr>
          <p:cNvSpPr/>
          <p:nvPr/>
        </p:nvSpPr>
        <p:spPr bwMode="auto">
          <a:xfrm>
            <a:off x="9971308" y="4468941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6A371D2-C87D-4C07-982D-30772A1F3828}"/>
              </a:ext>
            </a:extLst>
          </p:cNvPr>
          <p:cNvSpPr/>
          <p:nvPr/>
        </p:nvSpPr>
        <p:spPr bwMode="auto">
          <a:xfrm>
            <a:off x="10566397" y="4468941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B05B92D-A912-4728-ACAF-0293030264A9}"/>
              </a:ext>
            </a:extLst>
          </p:cNvPr>
          <p:cNvSpPr/>
          <p:nvPr/>
        </p:nvSpPr>
        <p:spPr bwMode="auto">
          <a:xfrm>
            <a:off x="11117942" y="4468941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B732903-5A66-4765-9EBA-A91611E400C5}"/>
              </a:ext>
            </a:extLst>
          </p:cNvPr>
          <p:cNvSpPr/>
          <p:nvPr/>
        </p:nvSpPr>
        <p:spPr bwMode="auto">
          <a:xfrm>
            <a:off x="7670795" y="487541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3D72D28-5255-4E59-A609-D90CC62E4911}"/>
              </a:ext>
            </a:extLst>
          </p:cNvPr>
          <p:cNvSpPr/>
          <p:nvPr/>
        </p:nvSpPr>
        <p:spPr bwMode="auto">
          <a:xfrm>
            <a:off x="7699819" y="4568726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CE33375-6989-4B94-902B-3FC8AEF2894A}"/>
              </a:ext>
            </a:extLst>
          </p:cNvPr>
          <p:cNvSpPr/>
          <p:nvPr/>
        </p:nvSpPr>
        <p:spPr bwMode="auto">
          <a:xfrm>
            <a:off x="7714324" y="4244277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C0C8029-9375-42A9-9D99-5AA2DE402135}"/>
              </a:ext>
            </a:extLst>
          </p:cNvPr>
          <p:cNvSpPr/>
          <p:nvPr/>
        </p:nvSpPr>
        <p:spPr bwMode="auto">
          <a:xfrm>
            <a:off x="7670776" y="3924966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BD1EBED-A473-4FB9-8F6F-41693E041FC5}"/>
              </a:ext>
            </a:extLst>
          </p:cNvPr>
          <p:cNvSpPr/>
          <p:nvPr/>
        </p:nvSpPr>
        <p:spPr bwMode="auto">
          <a:xfrm>
            <a:off x="7549157" y="3676259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EEA059D-7509-41BF-8852-104BD0462668}"/>
              </a:ext>
            </a:extLst>
          </p:cNvPr>
          <p:cNvSpPr/>
          <p:nvPr/>
        </p:nvSpPr>
        <p:spPr bwMode="auto">
          <a:xfrm>
            <a:off x="7420425" y="3505201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1C2E22C-70B8-4DD9-AE66-B956654B6938}"/>
              </a:ext>
            </a:extLst>
          </p:cNvPr>
          <p:cNvSpPr/>
          <p:nvPr/>
        </p:nvSpPr>
        <p:spPr bwMode="auto">
          <a:xfrm>
            <a:off x="7055835" y="3385953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280F9C-C5D8-4C9A-97D8-6D99A7ACB03E}"/>
              </a:ext>
            </a:extLst>
          </p:cNvPr>
          <p:cNvSpPr/>
          <p:nvPr/>
        </p:nvSpPr>
        <p:spPr bwMode="auto">
          <a:xfrm>
            <a:off x="7084862" y="3556993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7A89FE8-0FE5-4E27-ACF3-CAA5710D4661}"/>
              </a:ext>
            </a:extLst>
          </p:cNvPr>
          <p:cNvSpPr/>
          <p:nvPr/>
        </p:nvSpPr>
        <p:spPr bwMode="auto">
          <a:xfrm>
            <a:off x="7110714" y="3773717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8C1F1C7-D7E3-487C-8B18-E43F80C52010}"/>
              </a:ext>
            </a:extLst>
          </p:cNvPr>
          <p:cNvSpPr/>
          <p:nvPr/>
        </p:nvSpPr>
        <p:spPr bwMode="auto">
          <a:xfrm>
            <a:off x="7168747" y="4018335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0480E8B-2A3E-4376-BC59-1E3120B6DC82}"/>
              </a:ext>
            </a:extLst>
          </p:cNvPr>
          <p:cNvSpPr/>
          <p:nvPr/>
        </p:nvSpPr>
        <p:spPr bwMode="auto">
          <a:xfrm>
            <a:off x="7194024" y="428212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144364-EFB6-4BF2-9CB3-AA218D0E3FF3}"/>
              </a:ext>
            </a:extLst>
          </p:cNvPr>
          <p:cNvSpPr/>
          <p:nvPr/>
        </p:nvSpPr>
        <p:spPr bwMode="auto">
          <a:xfrm>
            <a:off x="7149220" y="4585310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7119A03-6CAE-4461-9A3D-1ED3B3B1105B}"/>
              </a:ext>
            </a:extLst>
          </p:cNvPr>
          <p:cNvSpPr/>
          <p:nvPr/>
        </p:nvSpPr>
        <p:spPr bwMode="auto">
          <a:xfrm>
            <a:off x="7053943" y="4876947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8658274-A22B-4D43-84F5-08544C48BA5B}"/>
              </a:ext>
            </a:extLst>
          </p:cNvPr>
          <p:cNvSpPr/>
          <p:nvPr/>
        </p:nvSpPr>
        <p:spPr bwMode="auto">
          <a:xfrm>
            <a:off x="7304462" y="3376643"/>
            <a:ext cx="188686" cy="18868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8" name="Flowchart: Manual Input 87">
            <a:extLst>
              <a:ext uri="{FF2B5EF4-FFF2-40B4-BE49-F238E27FC236}">
                <a16:creationId xmlns:a16="http://schemas.microsoft.com/office/drawing/2014/main" id="{52224116-6F4F-4927-A80C-9FBA41791BC6}"/>
              </a:ext>
            </a:extLst>
          </p:cNvPr>
          <p:cNvSpPr/>
          <p:nvPr/>
        </p:nvSpPr>
        <p:spPr bwMode="auto">
          <a:xfrm rot="21241241">
            <a:off x="8343084" y="3808850"/>
            <a:ext cx="529489" cy="375696"/>
          </a:xfrm>
          <a:prstGeom prst="flowChartManualInput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5359A6-FC4B-4CD6-AC18-C33EC6366B75}"/>
              </a:ext>
            </a:extLst>
          </p:cNvPr>
          <p:cNvSpPr/>
          <p:nvPr/>
        </p:nvSpPr>
        <p:spPr bwMode="auto">
          <a:xfrm>
            <a:off x="8795656" y="3629835"/>
            <a:ext cx="188686" cy="18868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AF4C27-9FA8-4F11-AF67-35B15DE704BD}"/>
              </a:ext>
            </a:extLst>
          </p:cNvPr>
          <p:cNvSpPr/>
          <p:nvPr/>
        </p:nvSpPr>
        <p:spPr bwMode="auto">
          <a:xfrm>
            <a:off x="8808908" y="4071919"/>
            <a:ext cx="188686" cy="18868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A37D75C-5E36-4F67-A4DD-F78C52237249}"/>
              </a:ext>
            </a:extLst>
          </p:cNvPr>
          <p:cNvSpPr/>
          <p:nvPr/>
        </p:nvSpPr>
        <p:spPr bwMode="auto">
          <a:xfrm>
            <a:off x="8228337" y="4148620"/>
            <a:ext cx="188686" cy="18868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258F7BB-8729-4475-8C36-224C8EF46EC1}"/>
              </a:ext>
            </a:extLst>
          </p:cNvPr>
          <p:cNvSpPr/>
          <p:nvPr/>
        </p:nvSpPr>
        <p:spPr bwMode="auto">
          <a:xfrm>
            <a:off x="8186057" y="3794574"/>
            <a:ext cx="188686" cy="18868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082A7B5-9C6E-4F12-A7E1-E7FF618D9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955469"/>
              </p:ext>
            </p:extLst>
          </p:nvPr>
        </p:nvGraphicFramePr>
        <p:xfrm>
          <a:off x="7226525" y="1893424"/>
          <a:ext cx="28971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26525" y="1893424"/>
                        <a:ext cx="2897187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0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F52488-706A-4F69-B9D4-7C79A710AB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C5C6C7"/>
              </a:clrFrom>
              <a:clrTo>
                <a:srgbClr val="C5C6C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41" t="23752" r="45926" b="28440"/>
          <a:stretch/>
        </p:blipFill>
        <p:spPr>
          <a:xfrm>
            <a:off x="326440" y="1890534"/>
            <a:ext cx="11539119" cy="4602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Bağlantı Haritası (Connectivity)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18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6" name="Flowchart: Manual Input 75">
            <a:extLst>
              <a:ext uri="{FF2B5EF4-FFF2-40B4-BE49-F238E27FC236}">
                <a16:creationId xmlns:a16="http://schemas.microsoft.com/office/drawing/2014/main" id="{76245BCB-90DF-4734-8CED-ACE1036F2E34}"/>
              </a:ext>
            </a:extLst>
          </p:cNvPr>
          <p:cNvSpPr/>
          <p:nvPr/>
        </p:nvSpPr>
        <p:spPr bwMode="auto">
          <a:xfrm rot="21241241">
            <a:off x="7196859" y="3609120"/>
            <a:ext cx="876866" cy="634749"/>
          </a:xfrm>
          <a:prstGeom prst="flowChartManualInput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10E800D-AD92-4C7E-B335-A3C1A2B37134}"/>
              </a:ext>
            </a:extLst>
          </p:cNvPr>
          <p:cNvSpPr/>
          <p:nvPr/>
        </p:nvSpPr>
        <p:spPr bwMode="auto">
          <a:xfrm>
            <a:off x="7083328" y="3697381"/>
            <a:ext cx="188686" cy="18868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6E14953-6E14-4210-B5B4-7CF7BF192F3F}"/>
              </a:ext>
            </a:extLst>
          </p:cNvPr>
          <p:cNvSpPr/>
          <p:nvPr/>
        </p:nvSpPr>
        <p:spPr bwMode="auto">
          <a:xfrm>
            <a:off x="7955148" y="3442855"/>
            <a:ext cx="188686" cy="18868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57280EB-89B8-44E5-B115-B76D61E6F218}"/>
              </a:ext>
            </a:extLst>
          </p:cNvPr>
          <p:cNvSpPr/>
          <p:nvPr/>
        </p:nvSpPr>
        <p:spPr bwMode="auto">
          <a:xfrm>
            <a:off x="7122251" y="4209869"/>
            <a:ext cx="188686" cy="18868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85EB887-8E0A-4BF3-A724-FA18542E438B}"/>
              </a:ext>
            </a:extLst>
          </p:cNvPr>
          <p:cNvSpPr/>
          <p:nvPr/>
        </p:nvSpPr>
        <p:spPr bwMode="auto">
          <a:xfrm>
            <a:off x="7966361" y="4093893"/>
            <a:ext cx="188686" cy="18868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6107E4B-A347-4F28-8908-7A4B10F201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943246"/>
              </p:ext>
            </p:extLst>
          </p:nvPr>
        </p:nvGraphicFramePr>
        <p:xfrm>
          <a:off x="7993063" y="2571750"/>
          <a:ext cx="7889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6107E4B-A347-4F28-8908-7A4B10F20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3063" y="2571750"/>
                        <a:ext cx="788987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>
            <a:extLst>
              <a:ext uri="{FF2B5EF4-FFF2-40B4-BE49-F238E27FC236}">
                <a16:creationId xmlns:a16="http://schemas.microsoft.com/office/drawing/2014/main" id="{0AEB2BD2-B9F4-4D2D-8DC2-57BBF3B7F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054468"/>
              </p:ext>
            </p:extLst>
          </p:nvPr>
        </p:nvGraphicFramePr>
        <p:xfrm>
          <a:off x="8083550" y="3919538"/>
          <a:ext cx="73183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90" name="Object 89">
                        <a:extLst>
                          <a:ext uri="{FF2B5EF4-FFF2-40B4-BE49-F238E27FC236}">
                            <a16:creationId xmlns:a16="http://schemas.microsoft.com/office/drawing/2014/main" id="{0AEB2BD2-B9F4-4D2D-8DC2-57BBF3B7F9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83550" y="3919538"/>
                        <a:ext cx="731838" cy="1017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>
            <a:extLst>
              <a:ext uri="{FF2B5EF4-FFF2-40B4-BE49-F238E27FC236}">
                <a16:creationId xmlns:a16="http://schemas.microsoft.com/office/drawing/2014/main" id="{CF440D6B-D249-4D17-B790-59B0603B11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814388"/>
              </p:ext>
            </p:extLst>
          </p:nvPr>
        </p:nvGraphicFramePr>
        <p:xfrm>
          <a:off x="6332538" y="2947988"/>
          <a:ext cx="7175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1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91" name="Object 90">
                        <a:extLst>
                          <a:ext uri="{FF2B5EF4-FFF2-40B4-BE49-F238E27FC236}">
                            <a16:creationId xmlns:a16="http://schemas.microsoft.com/office/drawing/2014/main" id="{CF440D6B-D249-4D17-B790-59B0603B11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32538" y="2947988"/>
                        <a:ext cx="717550" cy="99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>
            <a:extLst>
              <a:ext uri="{FF2B5EF4-FFF2-40B4-BE49-F238E27FC236}">
                <a16:creationId xmlns:a16="http://schemas.microsoft.com/office/drawing/2014/main" id="{B979FDF2-4E2A-4C9C-B4BD-9E89845A2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82212"/>
              </p:ext>
            </p:extLst>
          </p:nvPr>
        </p:nvGraphicFramePr>
        <p:xfrm>
          <a:off x="6638925" y="3886200"/>
          <a:ext cx="75723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92" name="Object 91">
                        <a:extLst>
                          <a:ext uri="{FF2B5EF4-FFF2-40B4-BE49-F238E27FC236}">
                            <a16:creationId xmlns:a16="http://schemas.microsoft.com/office/drawing/2014/main" id="{B979FDF2-4E2A-4C9C-B4BD-9E89845A28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38925" y="3886200"/>
                        <a:ext cx="757238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>
            <a:extLst>
              <a:ext uri="{FF2B5EF4-FFF2-40B4-BE49-F238E27FC236}">
                <a16:creationId xmlns:a16="http://schemas.microsoft.com/office/drawing/2014/main" id="{BFF710BE-11D6-4BEF-832D-F61BEC729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109434"/>
              </p:ext>
            </p:extLst>
          </p:nvPr>
        </p:nvGraphicFramePr>
        <p:xfrm>
          <a:off x="6160038" y="5689600"/>
          <a:ext cx="23256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" name="Equation" r:id="rId13" imgW="736560" imgH="203040" progId="Equation.DSMT4">
                  <p:embed/>
                </p:oleObj>
              </mc:Choice>
              <mc:Fallback>
                <p:oleObj name="Equation" r:id="rId13" imgW="736560" imgH="203040" progId="Equation.DSMT4">
                  <p:embed/>
                  <p:pic>
                    <p:nvPicPr>
                      <p:cNvPr id="93" name="Object 92">
                        <a:extLst>
                          <a:ext uri="{FF2B5EF4-FFF2-40B4-BE49-F238E27FC236}">
                            <a16:creationId xmlns:a16="http://schemas.microsoft.com/office/drawing/2014/main" id="{BFF710BE-11D6-4BEF-832D-F61BEC729A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60038" y="5689600"/>
                        <a:ext cx="2325687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2CFF867-51CC-47FC-B0C6-AD15208A1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9739" y="5722799"/>
          <a:ext cx="12922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" name="Equation" r:id="rId15" imgW="469800" imgH="228600" progId="Equation.DSMT4">
                  <p:embed/>
                </p:oleObj>
              </mc:Choice>
              <mc:Fallback>
                <p:oleObj name="Equation" r:id="rId15" imgW="46980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2CFF867-51CC-47FC-B0C6-AD15208A15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39739" y="5722799"/>
                        <a:ext cx="129222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id="{C9CB3ECC-202C-4CB0-9C98-93F43C4D6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4022" y="3697381"/>
          <a:ext cx="519793" cy="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" name="Equation" r:id="rId17" imgW="203040" imgH="190440" progId="Equation.DSMT4">
                  <p:embed/>
                </p:oleObj>
              </mc:Choice>
              <mc:Fallback>
                <p:oleObj name="Equation" r:id="rId17" imgW="203040" imgH="190440" progId="Equation.DSMT4">
                  <p:embed/>
                  <p:pic>
                    <p:nvPicPr>
                      <p:cNvPr id="94" name="Object 93">
                        <a:extLst>
                          <a:ext uri="{FF2B5EF4-FFF2-40B4-BE49-F238E27FC236}">
                            <a16:creationId xmlns:a16="http://schemas.microsoft.com/office/drawing/2014/main" id="{C9CB3ECC-202C-4CB0-9C98-93F43C4D67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44022" y="3697381"/>
                        <a:ext cx="519793" cy="41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97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F52488-706A-4F69-B9D4-7C79A710AB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C5C6C7"/>
              </a:clrFrom>
              <a:clrTo>
                <a:srgbClr val="C5C6C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41" t="23752" r="45926" b="28440"/>
          <a:stretch/>
        </p:blipFill>
        <p:spPr>
          <a:xfrm>
            <a:off x="326440" y="1890534"/>
            <a:ext cx="11539119" cy="4602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Bağlantı Haritası (Connectivity)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19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6" name="Flowchart: Manual Input 75">
            <a:extLst>
              <a:ext uri="{FF2B5EF4-FFF2-40B4-BE49-F238E27FC236}">
                <a16:creationId xmlns:a16="http://schemas.microsoft.com/office/drawing/2014/main" id="{76245BCB-90DF-4734-8CED-ACE1036F2E34}"/>
              </a:ext>
            </a:extLst>
          </p:cNvPr>
          <p:cNvSpPr/>
          <p:nvPr/>
        </p:nvSpPr>
        <p:spPr bwMode="auto">
          <a:xfrm rot="21241241">
            <a:off x="7196859" y="3609120"/>
            <a:ext cx="876866" cy="634749"/>
          </a:xfrm>
          <a:prstGeom prst="flowChartManualInput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10E800D-AD92-4C7E-B335-A3C1A2B37134}"/>
              </a:ext>
            </a:extLst>
          </p:cNvPr>
          <p:cNvSpPr/>
          <p:nvPr/>
        </p:nvSpPr>
        <p:spPr bwMode="auto">
          <a:xfrm>
            <a:off x="7083328" y="3697381"/>
            <a:ext cx="188686" cy="18868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6E14953-6E14-4210-B5B4-7CF7BF192F3F}"/>
              </a:ext>
            </a:extLst>
          </p:cNvPr>
          <p:cNvSpPr/>
          <p:nvPr/>
        </p:nvSpPr>
        <p:spPr bwMode="auto">
          <a:xfrm>
            <a:off x="7955148" y="3442855"/>
            <a:ext cx="188686" cy="18868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57280EB-89B8-44E5-B115-B76D61E6F218}"/>
              </a:ext>
            </a:extLst>
          </p:cNvPr>
          <p:cNvSpPr/>
          <p:nvPr/>
        </p:nvSpPr>
        <p:spPr bwMode="auto">
          <a:xfrm>
            <a:off x="7122251" y="4209869"/>
            <a:ext cx="188686" cy="18868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85EB887-8E0A-4BF3-A724-FA18542E438B}"/>
              </a:ext>
            </a:extLst>
          </p:cNvPr>
          <p:cNvSpPr/>
          <p:nvPr/>
        </p:nvSpPr>
        <p:spPr bwMode="auto">
          <a:xfrm>
            <a:off x="7966361" y="4093893"/>
            <a:ext cx="188686" cy="18868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6107E4B-A347-4F28-8908-7A4B10F201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621213"/>
              </p:ext>
            </p:extLst>
          </p:nvPr>
        </p:nvGraphicFramePr>
        <p:xfrm>
          <a:off x="7938248" y="2571589"/>
          <a:ext cx="900861" cy="101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8248" y="2571589"/>
                        <a:ext cx="900861" cy="101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>
            <a:extLst>
              <a:ext uri="{FF2B5EF4-FFF2-40B4-BE49-F238E27FC236}">
                <a16:creationId xmlns:a16="http://schemas.microsoft.com/office/drawing/2014/main" id="{0AEB2BD2-B9F4-4D2D-8DC2-57BBF3B7F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980919"/>
              </p:ext>
            </p:extLst>
          </p:nvPr>
        </p:nvGraphicFramePr>
        <p:xfrm>
          <a:off x="7999414" y="3919538"/>
          <a:ext cx="900860" cy="101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4"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6107E4B-A347-4F28-8908-7A4B10F20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99414" y="3919538"/>
                        <a:ext cx="900860" cy="1016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>
            <a:extLst>
              <a:ext uri="{FF2B5EF4-FFF2-40B4-BE49-F238E27FC236}">
                <a16:creationId xmlns:a16="http://schemas.microsoft.com/office/drawing/2014/main" id="{CF440D6B-D249-4D17-B790-59B0603B11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824059"/>
              </p:ext>
            </p:extLst>
          </p:nvPr>
        </p:nvGraphicFramePr>
        <p:xfrm>
          <a:off x="6249987" y="2948084"/>
          <a:ext cx="884769" cy="9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5" name="Equation" r:id="rId9" imgW="203040" imgH="228600" progId="Equation.DSMT4">
                  <p:embed/>
                </p:oleObj>
              </mc:Choice>
              <mc:Fallback>
                <p:oleObj name="Equation" r:id="rId9" imgW="203040" imgH="228600" progId="Equation.DSMT4">
                  <p:embed/>
                  <p:pic>
                    <p:nvPicPr>
                      <p:cNvPr id="90" name="Object 89">
                        <a:extLst>
                          <a:ext uri="{FF2B5EF4-FFF2-40B4-BE49-F238E27FC236}">
                            <a16:creationId xmlns:a16="http://schemas.microsoft.com/office/drawing/2014/main" id="{0AEB2BD2-B9F4-4D2D-8DC2-57BBF3B7F9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49987" y="2948084"/>
                        <a:ext cx="884769" cy="99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>
            <a:extLst>
              <a:ext uri="{FF2B5EF4-FFF2-40B4-BE49-F238E27FC236}">
                <a16:creationId xmlns:a16="http://schemas.microsoft.com/office/drawing/2014/main" id="{B979FDF2-4E2A-4C9C-B4BD-9E89845A2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778779"/>
              </p:ext>
            </p:extLst>
          </p:nvPr>
        </p:nvGraphicFramePr>
        <p:xfrm>
          <a:off x="6552359" y="3886067"/>
          <a:ext cx="930514" cy="1050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" name="Equation" r:id="rId11" imgW="203040" imgH="228600" progId="Equation.DSMT4">
                  <p:embed/>
                </p:oleObj>
              </mc:Choice>
              <mc:Fallback>
                <p:oleObj name="Equation" r:id="rId11" imgW="203040" imgH="228600" progId="Equation.DSMT4">
                  <p:embed/>
                  <p:pic>
                    <p:nvPicPr>
                      <p:cNvPr id="91" name="Object 90">
                        <a:extLst>
                          <a:ext uri="{FF2B5EF4-FFF2-40B4-BE49-F238E27FC236}">
                            <a16:creationId xmlns:a16="http://schemas.microsoft.com/office/drawing/2014/main" id="{CF440D6B-D249-4D17-B790-59B0603B11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52359" y="3886067"/>
                        <a:ext cx="930514" cy="1050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>
            <a:extLst>
              <a:ext uri="{FF2B5EF4-FFF2-40B4-BE49-F238E27FC236}">
                <a16:creationId xmlns:a16="http://schemas.microsoft.com/office/drawing/2014/main" id="{BFF710BE-11D6-4BEF-832D-F61BEC729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875307"/>
              </p:ext>
            </p:extLst>
          </p:nvPr>
        </p:nvGraphicFramePr>
        <p:xfrm>
          <a:off x="6031964" y="5690311"/>
          <a:ext cx="3206656" cy="643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" name="Equation" r:id="rId13" imgW="1015920" imgH="203040" progId="Equation.DSMT4">
                  <p:embed/>
                </p:oleObj>
              </mc:Choice>
              <mc:Fallback>
                <p:oleObj name="Equation" r:id="rId13" imgW="1015920" imgH="2030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6107E4B-A347-4F28-8908-7A4B10F20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31964" y="5690311"/>
                        <a:ext cx="3206656" cy="643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2CFF867-51CC-47FC-B0C6-AD15208A1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246893"/>
              </p:ext>
            </p:extLst>
          </p:nvPr>
        </p:nvGraphicFramePr>
        <p:xfrm>
          <a:off x="4739739" y="5722799"/>
          <a:ext cx="12922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" name="Equation" r:id="rId15" imgW="469800" imgH="228600" progId="Equation.DSMT4">
                  <p:embed/>
                </p:oleObj>
              </mc:Choice>
              <mc:Fallback>
                <p:oleObj name="Equation" r:id="rId15" imgW="469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39739" y="5722799"/>
                        <a:ext cx="129222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id="{C9CB3ECC-202C-4CB0-9C98-93F43C4D6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940826"/>
              </p:ext>
            </p:extLst>
          </p:nvPr>
        </p:nvGraphicFramePr>
        <p:xfrm>
          <a:off x="7444022" y="3697381"/>
          <a:ext cx="519793" cy="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" name="Equation" r:id="rId17" imgW="203040" imgH="190440" progId="Equation.DSMT4">
                  <p:embed/>
                </p:oleObj>
              </mc:Choice>
              <mc:Fallback>
                <p:oleObj name="Equation" r:id="rId17" imgW="203040" imgH="1904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2CFF867-51CC-47FC-B0C6-AD15208A15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44022" y="3697381"/>
                        <a:ext cx="519793" cy="41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42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Tanım Bölgesi ve Sınırlar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DC81E-D22F-476F-830B-8FD0EED86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64" y="1782418"/>
            <a:ext cx="11715472" cy="42274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Örnek Eleman-Ağı Dosyaları (</a:t>
            </a:r>
            <a:r>
              <a:rPr lang="tr-TR" sz="4000" dirty="0" err="1"/>
              <a:t>Nod</a:t>
            </a:r>
            <a:r>
              <a:rPr lang="tr-TR" sz="4000" dirty="0"/>
              <a:t>)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20</a:t>
            </a:fld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7ED94B-11A1-423E-A2D8-1428ABC26D89}"/>
              </a:ext>
            </a:extLst>
          </p:cNvPr>
          <p:cNvGrpSpPr/>
          <p:nvPr/>
        </p:nvGrpSpPr>
        <p:grpSpPr>
          <a:xfrm>
            <a:off x="7032040" y="3180498"/>
            <a:ext cx="3874499" cy="1545332"/>
            <a:chOff x="326440" y="1890534"/>
            <a:chExt cx="11539119" cy="46023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F52488-706A-4F69-B9D4-7C79A710A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C5C6C7"/>
                </a:clrFrom>
                <a:clrTo>
                  <a:srgbClr val="C5C6C7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41" t="23752" r="45926" b="28440"/>
            <a:stretch/>
          </p:blipFill>
          <p:spPr>
            <a:xfrm>
              <a:off x="326440" y="1890534"/>
              <a:ext cx="11539119" cy="4602341"/>
            </a:xfrm>
            <a:prstGeom prst="rect">
              <a:avLst/>
            </a:prstGeom>
          </p:spPr>
        </p:pic>
        <p:sp>
          <p:nvSpPr>
            <p:cNvPr id="76" name="Flowchart: Manual Input 75">
              <a:extLst>
                <a:ext uri="{FF2B5EF4-FFF2-40B4-BE49-F238E27FC236}">
                  <a16:creationId xmlns:a16="http://schemas.microsoft.com/office/drawing/2014/main" id="{76245BCB-90DF-4734-8CED-ACE1036F2E34}"/>
                </a:ext>
              </a:extLst>
            </p:cNvPr>
            <p:cNvSpPr/>
            <p:nvPr/>
          </p:nvSpPr>
          <p:spPr bwMode="auto">
            <a:xfrm rot="21241241">
              <a:off x="7196859" y="3609120"/>
              <a:ext cx="876866" cy="634749"/>
            </a:xfrm>
            <a:prstGeom prst="flowChartManualInpu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10E800D-AD92-4C7E-B335-A3C1A2B37134}"/>
                </a:ext>
              </a:extLst>
            </p:cNvPr>
            <p:cNvSpPr/>
            <p:nvPr/>
          </p:nvSpPr>
          <p:spPr bwMode="auto">
            <a:xfrm>
              <a:off x="7083328" y="3697381"/>
              <a:ext cx="188686" cy="188686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6E14953-6E14-4210-B5B4-7CF7BF192F3F}"/>
                </a:ext>
              </a:extLst>
            </p:cNvPr>
            <p:cNvSpPr/>
            <p:nvPr/>
          </p:nvSpPr>
          <p:spPr bwMode="auto">
            <a:xfrm>
              <a:off x="7955148" y="3442855"/>
              <a:ext cx="188686" cy="188686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57280EB-89B8-44E5-B115-B76D61E6F218}"/>
                </a:ext>
              </a:extLst>
            </p:cNvPr>
            <p:cNvSpPr/>
            <p:nvPr/>
          </p:nvSpPr>
          <p:spPr bwMode="auto">
            <a:xfrm>
              <a:off x="7122251" y="4209869"/>
              <a:ext cx="188686" cy="188686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85EB887-8E0A-4BF3-A724-FA18542E438B}"/>
                </a:ext>
              </a:extLst>
            </p:cNvPr>
            <p:cNvSpPr/>
            <p:nvPr/>
          </p:nvSpPr>
          <p:spPr bwMode="auto">
            <a:xfrm>
              <a:off x="7966361" y="4093893"/>
              <a:ext cx="188686" cy="188686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26107E4B-A347-4F28-8908-7A4B10F201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1604492"/>
                </p:ext>
              </p:extLst>
            </p:nvPr>
          </p:nvGraphicFramePr>
          <p:xfrm>
            <a:off x="7993063" y="2571750"/>
            <a:ext cx="788987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9" name="Equation" r:id="rId5" imgW="177480" imgH="228600" progId="Equation.DSMT4">
                    <p:embed/>
                  </p:oleObj>
                </mc:Choice>
                <mc:Fallback>
                  <p:oleObj name="Equation" r:id="rId5" imgW="177480" imgH="228600" progId="Equation.DSMT4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id="{26107E4B-A347-4F28-8908-7A4B10F2012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93063" y="2571750"/>
                          <a:ext cx="788987" cy="10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0AEB2BD2-B9F4-4D2D-8DC2-57BBF3B7F9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3825885"/>
                </p:ext>
              </p:extLst>
            </p:nvPr>
          </p:nvGraphicFramePr>
          <p:xfrm>
            <a:off x="8083550" y="3919538"/>
            <a:ext cx="731838" cy="1017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0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90" name="Object 89">
                          <a:extLst>
                            <a:ext uri="{FF2B5EF4-FFF2-40B4-BE49-F238E27FC236}">
                              <a16:creationId xmlns:a16="http://schemas.microsoft.com/office/drawing/2014/main" id="{0AEB2BD2-B9F4-4D2D-8DC2-57BBF3B7F99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083550" y="3919538"/>
                          <a:ext cx="731838" cy="10175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90">
              <a:extLst>
                <a:ext uri="{FF2B5EF4-FFF2-40B4-BE49-F238E27FC236}">
                  <a16:creationId xmlns:a16="http://schemas.microsoft.com/office/drawing/2014/main" id="{CF440D6B-D249-4D17-B790-59B0603B11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9180911"/>
                </p:ext>
              </p:extLst>
            </p:nvPr>
          </p:nvGraphicFramePr>
          <p:xfrm>
            <a:off x="6332538" y="2947988"/>
            <a:ext cx="717550" cy="998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1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91" name="Object 90">
                          <a:extLst>
                            <a:ext uri="{FF2B5EF4-FFF2-40B4-BE49-F238E27FC236}">
                              <a16:creationId xmlns:a16="http://schemas.microsoft.com/office/drawing/2014/main" id="{CF440D6B-D249-4D17-B790-59B0603B11D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32538" y="2947988"/>
                          <a:ext cx="717550" cy="998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91">
              <a:extLst>
                <a:ext uri="{FF2B5EF4-FFF2-40B4-BE49-F238E27FC236}">
                  <a16:creationId xmlns:a16="http://schemas.microsoft.com/office/drawing/2014/main" id="{B979FDF2-4E2A-4C9C-B4BD-9E89845A28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0562809"/>
                </p:ext>
              </p:extLst>
            </p:nvPr>
          </p:nvGraphicFramePr>
          <p:xfrm>
            <a:off x="6638925" y="3886200"/>
            <a:ext cx="757238" cy="1050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92" name="Object 91">
                          <a:extLst>
                            <a:ext uri="{FF2B5EF4-FFF2-40B4-BE49-F238E27FC236}">
                              <a16:creationId xmlns:a16="http://schemas.microsoft.com/office/drawing/2014/main" id="{B979FDF2-4E2A-4C9C-B4BD-9E89845A28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38925" y="3886200"/>
                          <a:ext cx="757238" cy="1050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92">
              <a:extLst>
                <a:ext uri="{FF2B5EF4-FFF2-40B4-BE49-F238E27FC236}">
                  <a16:creationId xmlns:a16="http://schemas.microsoft.com/office/drawing/2014/main" id="{BFF710BE-11D6-4BEF-832D-F61BEC729A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6089966"/>
                </p:ext>
              </p:extLst>
            </p:nvPr>
          </p:nvGraphicFramePr>
          <p:xfrm>
            <a:off x="6160038" y="5689600"/>
            <a:ext cx="2325687" cy="64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3" name="Equation" r:id="rId13" imgW="736560" imgH="203040" progId="Equation.DSMT4">
                    <p:embed/>
                  </p:oleObj>
                </mc:Choice>
                <mc:Fallback>
                  <p:oleObj name="Equation" r:id="rId13" imgW="736560" imgH="203040" progId="Equation.DSMT4">
                    <p:embed/>
                    <p:pic>
                      <p:nvPicPr>
                        <p:cNvPr id="93" name="Object 92">
                          <a:extLst>
                            <a:ext uri="{FF2B5EF4-FFF2-40B4-BE49-F238E27FC236}">
                              <a16:creationId xmlns:a16="http://schemas.microsoft.com/office/drawing/2014/main" id="{BFF710BE-11D6-4BEF-832D-F61BEC729A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160038" y="5689600"/>
                          <a:ext cx="2325687" cy="644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D2CFF867-51CC-47FC-B0C6-AD15208A15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0007588"/>
                </p:ext>
              </p:extLst>
            </p:nvPr>
          </p:nvGraphicFramePr>
          <p:xfrm>
            <a:off x="4739739" y="5722799"/>
            <a:ext cx="1292225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4" name="Equation" r:id="rId15" imgW="469800" imgH="228600" progId="Equation.DSMT4">
                    <p:embed/>
                  </p:oleObj>
                </mc:Choice>
                <mc:Fallback>
                  <p:oleObj name="Equation" r:id="rId15" imgW="469800" imgH="228600" progId="Equation.DSMT4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D2CFF867-51CC-47FC-B0C6-AD15208A15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739739" y="5722799"/>
                          <a:ext cx="1292225" cy="536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93">
              <a:extLst>
                <a:ext uri="{FF2B5EF4-FFF2-40B4-BE49-F238E27FC236}">
                  <a16:creationId xmlns:a16="http://schemas.microsoft.com/office/drawing/2014/main" id="{C9CB3ECC-202C-4CB0-9C98-93F43C4D67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6725074"/>
                </p:ext>
              </p:extLst>
            </p:nvPr>
          </p:nvGraphicFramePr>
          <p:xfrm>
            <a:off x="7444022" y="3697381"/>
            <a:ext cx="519793" cy="41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5" name="Equation" r:id="rId17" imgW="203040" imgH="190440" progId="Equation.DSMT4">
                    <p:embed/>
                  </p:oleObj>
                </mc:Choice>
                <mc:Fallback>
                  <p:oleObj name="Equation" r:id="rId17" imgW="203040" imgH="190440" progId="Equation.DSMT4">
                    <p:embed/>
                    <p:pic>
                      <p:nvPicPr>
                        <p:cNvPr id="94" name="Object 93">
                          <a:extLst>
                            <a:ext uri="{FF2B5EF4-FFF2-40B4-BE49-F238E27FC236}">
                              <a16:creationId xmlns:a16="http://schemas.microsoft.com/office/drawing/2014/main" id="{C9CB3ECC-202C-4CB0-9C98-93F43C4D675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444022" y="3697381"/>
                          <a:ext cx="519793" cy="416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817E0AB-0E4F-4068-AFA3-C380318CE2B6}"/>
              </a:ext>
            </a:extLst>
          </p:cNvPr>
          <p:cNvSpPr txBox="1"/>
          <p:nvPr/>
        </p:nvSpPr>
        <p:spPr>
          <a:xfrm>
            <a:off x="1890177" y="1663377"/>
            <a:ext cx="4633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u="sng" dirty="0"/>
              <a:t>nodes.txt   (</a:t>
            </a:r>
            <a:r>
              <a:rPr lang="tr-TR" sz="2800" b="1" u="sng" dirty="0" err="1"/>
              <a:t>id</a:t>
            </a:r>
            <a:r>
              <a:rPr lang="tr-TR" sz="2800" u="sng" dirty="0"/>
              <a:t>, X, Y, Z)</a:t>
            </a:r>
            <a:endParaRPr lang="en-US" sz="2800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09680D-CD2D-4792-B075-47CF6E6BFD9C}"/>
              </a:ext>
            </a:extLst>
          </p:cNvPr>
          <p:cNvSpPr/>
          <p:nvPr/>
        </p:nvSpPr>
        <p:spPr>
          <a:xfrm>
            <a:off x="2105809" y="2634563"/>
            <a:ext cx="4202225" cy="397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197.4, 102, 0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466.5, 102, 0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477.8, 101.9, 0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6589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55.59, 21.88, 0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6590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55.80, 19.47, 0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3997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Örnek Eleman-Ağı Dosyaları (Eleman)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21</a:t>
            </a:fld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7ED94B-11A1-423E-A2D8-1428ABC26D89}"/>
              </a:ext>
            </a:extLst>
          </p:cNvPr>
          <p:cNvGrpSpPr/>
          <p:nvPr/>
        </p:nvGrpSpPr>
        <p:grpSpPr>
          <a:xfrm>
            <a:off x="7032040" y="3180498"/>
            <a:ext cx="3874499" cy="1545332"/>
            <a:chOff x="326440" y="1890534"/>
            <a:chExt cx="11539119" cy="46023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F52488-706A-4F69-B9D4-7C79A710A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C5C6C7"/>
                </a:clrFrom>
                <a:clrTo>
                  <a:srgbClr val="C5C6C7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41" t="23752" r="45926" b="28440"/>
            <a:stretch/>
          </p:blipFill>
          <p:spPr>
            <a:xfrm>
              <a:off x="326440" y="1890534"/>
              <a:ext cx="11539119" cy="4602341"/>
            </a:xfrm>
            <a:prstGeom prst="rect">
              <a:avLst/>
            </a:prstGeom>
          </p:spPr>
        </p:pic>
        <p:sp>
          <p:nvSpPr>
            <p:cNvPr id="76" name="Flowchart: Manual Input 75">
              <a:extLst>
                <a:ext uri="{FF2B5EF4-FFF2-40B4-BE49-F238E27FC236}">
                  <a16:creationId xmlns:a16="http://schemas.microsoft.com/office/drawing/2014/main" id="{76245BCB-90DF-4734-8CED-ACE1036F2E34}"/>
                </a:ext>
              </a:extLst>
            </p:cNvPr>
            <p:cNvSpPr/>
            <p:nvPr/>
          </p:nvSpPr>
          <p:spPr bwMode="auto">
            <a:xfrm rot="21241241">
              <a:off x="7196859" y="3609120"/>
              <a:ext cx="876866" cy="634749"/>
            </a:xfrm>
            <a:prstGeom prst="flowChartManualInpu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10E800D-AD92-4C7E-B335-A3C1A2B37134}"/>
                </a:ext>
              </a:extLst>
            </p:cNvPr>
            <p:cNvSpPr/>
            <p:nvPr/>
          </p:nvSpPr>
          <p:spPr bwMode="auto">
            <a:xfrm>
              <a:off x="7083328" y="3697381"/>
              <a:ext cx="188686" cy="188686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6E14953-6E14-4210-B5B4-7CF7BF192F3F}"/>
                </a:ext>
              </a:extLst>
            </p:cNvPr>
            <p:cNvSpPr/>
            <p:nvPr/>
          </p:nvSpPr>
          <p:spPr bwMode="auto">
            <a:xfrm>
              <a:off x="7955148" y="3442855"/>
              <a:ext cx="188686" cy="188686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57280EB-89B8-44E5-B115-B76D61E6F218}"/>
                </a:ext>
              </a:extLst>
            </p:cNvPr>
            <p:cNvSpPr/>
            <p:nvPr/>
          </p:nvSpPr>
          <p:spPr bwMode="auto">
            <a:xfrm>
              <a:off x="7122251" y="4209869"/>
              <a:ext cx="188686" cy="188686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85EB887-8E0A-4BF3-A724-FA18542E438B}"/>
                </a:ext>
              </a:extLst>
            </p:cNvPr>
            <p:cNvSpPr/>
            <p:nvPr/>
          </p:nvSpPr>
          <p:spPr bwMode="auto">
            <a:xfrm>
              <a:off x="7966361" y="4093893"/>
              <a:ext cx="188686" cy="188686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26107E4B-A347-4F28-8908-7A4B10F201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93063" y="2571750"/>
            <a:ext cx="788987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5" name="Equation" r:id="rId5" imgW="177480" imgH="228600" progId="Equation.DSMT4">
                    <p:embed/>
                  </p:oleObj>
                </mc:Choice>
                <mc:Fallback>
                  <p:oleObj name="Equation" r:id="rId5" imgW="177480" imgH="228600" progId="Equation.DSMT4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id="{26107E4B-A347-4F28-8908-7A4B10F2012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93063" y="2571750"/>
                          <a:ext cx="788987" cy="10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0AEB2BD2-B9F4-4D2D-8DC2-57BBF3B7F9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83550" y="3919538"/>
            <a:ext cx="731838" cy="1017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6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90" name="Object 89">
                          <a:extLst>
                            <a:ext uri="{FF2B5EF4-FFF2-40B4-BE49-F238E27FC236}">
                              <a16:creationId xmlns:a16="http://schemas.microsoft.com/office/drawing/2014/main" id="{0AEB2BD2-B9F4-4D2D-8DC2-57BBF3B7F99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083550" y="3919538"/>
                          <a:ext cx="731838" cy="10175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90">
              <a:extLst>
                <a:ext uri="{FF2B5EF4-FFF2-40B4-BE49-F238E27FC236}">
                  <a16:creationId xmlns:a16="http://schemas.microsoft.com/office/drawing/2014/main" id="{CF440D6B-D249-4D17-B790-59B0603B11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32538" y="2947988"/>
            <a:ext cx="717550" cy="998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7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91" name="Object 90">
                          <a:extLst>
                            <a:ext uri="{FF2B5EF4-FFF2-40B4-BE49-F238E27FC236}">
                              <a16:creationId xmlns:a16="http://schemas.microsoft.com/office/drawing/2014/main" id="{CF440D6B-D249-4D17-B790-59B0603B11D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32538" y="2947988"/>
                          <a:ext cx="717550" cy="998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91">
              <a:extLst>
                <a:ext uri="{FF2B5EF4-FFF2-40B4-BE49-F238E27FC236}">
                  <a16:creationId xmlns:a16="http://schemas.microsoft.com/office/drawing/2014/main" id="{B979FDF2-4E2A-4C9C-B4BD-9E89845A28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38925" y="3886200"/>
            <a:ext cx="757238" cy="1050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8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92" name="Object 91">
                          <a:extLst>
                            <a:ext uri="{FF2B5EF4-FFF2-40B4-BE49-F238E27FC236}">
                              <a16:creationId xmlns:a16="http://schemas.microsoft.com/office/drawing/2014/main" id="{B979FDF2-4E2A-4C9C-B4BD-9E89845A28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38925" y="3886200"/>
                          <a:ext cx="757238" cy="1050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92">
              <a:extLst>
                <a:ext uri="{FF2B5EF4-FFF2-40B4-BE49-F238E27FC236}">
                  <a16:creationId xmlns:a16="http://schemas.microsoft.com/office/drawing/2014/main" id="{BFF710BE-11D6-4BEF-832D-F61BEC729A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60038" y="5689600"/>
            <a:ext cx="2325687" cy="64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9" name="Equation" r:id="rId13" imgW="736560" imgH="203040" progId="Equation.DSMT4">
                    <p:embed/>
                  </p:oleObj>
                </mc:Choice>
                <mc:Fallback>
                  <p:oleObj name="Equation" r:id="rId13" imgW="736560" imgH="203040" progId="Equation.DSMT4">
                    <p:embed/>
                    <p:pic>
                      <p:nvPicPr>
                        <p:cNvPr id="93" name="Object 92">
                          <a:extLst>
                            <a:ext uri="{FF2B5EF4-FFF2-40B4-BE49-F238E27FC236}">
                              <a16:creationId xmlns:a16="http://schemas.microsoft.com/office/drawing/2014/main" id="{BFF710BE-11D6-4BEF-832D-F61BEC729A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160038" y="5689600"/>
                          <a:ext cx="2325687" cy="644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D2CFF867-51CC-47FC-B0C6-AD15208A15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9739" y="5722799"/>
            <a:ext cx="1292225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0" name="Equation" r:id="rId15" imgW="469800" imgH="228600" progId="Equation.DSMT4">
                    <p:embed/>
                  </p:oleObj>
                </mc:Choice>
                <mc:Fallback>
                  <p:oleObj name="Equation" r:id="rId15" imgW="469800" imgH="228600" progId="Equation.DSMT4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D2CFF867-51CC-47FC-B0C6-AD15208A15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739739" y="5722799"/>
                          <a:ext cx="1292225" cy="536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93">
              <a:extLst>
                <a:ext uri="{FF2B5EF4-FFF2-40B4-BE49-F238E27FC236}">
                  <a16:creationId xmlns:a16="http://schemas.microsoft.com/office/drawing/2014/main" id="{C9CB3ECC-202C-4CB0-9C98-93F43C4D67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44022" y="3697381"/>
            <a:ext cx="519793" cy="41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1" name="Equation" r:id="rId17" imgW="203040" imgH="190440" progId="Equation.DSMT4">
                    <p:embed/>
                  </p:oleObj>
                </mc:Choice>
                <mc:Fallback>
                  <p:oleObj name="Equation" r:id="rId17" imgW="203040" imgH="190440" progId="Equation.DSMT4">
                    <p:embed/>
                    <p:pic>
                      <p:nvPicPr>
                        <p:cNvPr id="94" name="Object 93">
                          <a:extLst>
                            <a:ext uri="{FF2B5EF4-FFF2-40B4-BE49-F238E27FC236}">
                              <a16:creationId xmlns:a16="http://schemas.microsoft.com/office/drawing/2014/main" id="{C9CB3ECC-202C-4CB0-9C98-93F43C4D675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444022" y="3697381"/>
                          <a:ext cx="519793" cy="416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817E0AB-0E4F-4068-AFA3-C380318CE2B6}"/>
              </a:ext>
            </a:extLst>
          </p:cNvPr>
          <p:cNvSpPr txBox="1"/>
          <p:nvPr/>
        </p:nvSpPr>
        <p:spPr>
          <a:xfrm>
            <a:off x="838200" y="1663377"/>
            <a:ext cx="5888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u="sng" dirty="0"/>
              <a:t>elements.txt   (</a:t>
            </a:r>
            <a:r>
              <a:rPr lang="tr-TR" sz="2800" b="1" u="sng" dirty="0" err="1"/>
              <a:t>id</a:t>
            </a:r>
            <a:r>
              <a:rPr lang="tr-TR" sz="2800" u="sng" dirty="0"/>
              <a:t>, </a:t>
            </a:r>
            <a:r>
              <a:rPr lang="tr-TR" sz="2800" u="sng" dirty="0" err="1"/>
              <a:t>na</a:t>
            </a:r>
            <a:r>
              <a:rPr lang="tr-TR" sz="2800" u="sng" dirty="0"/>
              <a:t>, </a:t>
            </a:r>
            <a:r>
              <a:rPr lang="tr-TR" sz="2800" u="sng" dirty="0" err="1"/>
              <a:t>nb</a:t>
            </a:r>
            <a:r>
              <a:rPr lang="tr-TR" sz="2800" u="sng" dirty="0"/>
              <a:t>, </a:t>
            </a:r>
            <a:r>
              <a:rPr lang="tr-TR" sz="2800" u="sng" dirty="0" err="1"/>
              <a:t>nc</a:t>
            </a:r>
            <a:r>
              <a:rPr lang="tr-TR" sz="2800" u="sng" dirty="0"/>
              <a:t>, </a:t>
            </a:r>
            <a:r>
              <a:rPr lang="tr-TR" sz="2800" u="sng" dirty="0" err="1"/>
              <a:t>nd</a:t>
            </a:r>
            <a:r>
              <a:rPr lang="tr-TR" sz="2800" u="sng" dirty="0"/>
              <a:t>)</a:t>
            </a:r>
            <a:endParaRPr lang="en-US" sz="2800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09680D-CD2D-4792-B075-47CF6E6BFD9C}"/>
              </a:ext>
            </a:extLst>
          </p:cNvPr>
          <p:cNvSpPr/>
          <p:nvPr/>
        </p:nvSpPr>
        <p:spPr>
          <a:xfrm>
            <a:off x="1270179" y="2491074"/>
            <a:ext cx="5158441" cy="3500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17, 23, 15, 10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41, 22, 34, 32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25, 23, 34, 68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279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54, 55, 82, 83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tr-TR" sz="2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280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55, 56, 83, 84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34734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Quiz</a:t>
            </a:r>
            <a:r>
              <a:rPr lang="tr-TR" sz="4000" dirty="0"/>
              <a:t>  (Eleman-Ağı)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22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48342-3755-4779-8B73-BC97491404B1}"/>
              </a:ext>
            </a:extLst>
          </p:cNvPr>
          <p:cNvSpPr/>
          <p:nvPr/>
        </p:nvSpPr>
        <p:spPr bwMode="auto">
          <a:xfrm>
            <a:off x="1254740" y="1552209"/>
            <a:ext cx="6475494" cy="166796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FD800-EEC4-4E11-9EB8-E8003CAF290D}"/>
              </a:ext>
            </a:extLst>
          </p:cNvPr>
          <p:cNvCxnSpPr>
            <a:stCxn id="5" idx="1"/>
          </p:cNvCxnSpPr>
          <p:nvPr/>
        </p:nvCxnSpPr>
        <p:spPr bwMode="auto">
          <a:xfrm>
            <a:off x="1254740" y="2386192"/>
            <a:ext cx="6475494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AF1F1-6603-4C71-8335-68B2AA80BED9}"/>
              </a:ext>
            </a:extLst>
          </p:cNvPr>
          <p:cNvCxnSpPr>
            <a:cxnSpLocks/>
          </p:cNvCxnSpPr>
          <p:nvPr/>
        </p:nvCxnSpPr>
        <p:spPr bwMode="auto">
          <a:xfrm flipV="1">
            <a:off x="2876174" y="1552209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C397F5-5405-48C1-825D-EE369DDE8988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 bwMode="auto">
          <a:xfrm flipV="1">
            <a:off x="4492487" y="1552209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35034-F3C4-4C58-BCF9-C85F9F3BBED3}"/>
              </a:ext>
            </a:extLst>
          </p:cNvPr>
          <p:cNvCxnSpPr>
            <a:cxnSpLocks/>
          </p:cNvCxnSpPr>
          <p:nvPr/>
        </p:nvCxnSpPr>
        <p:spPr bwMode="auto">
          <a:xfrm flipV="1">
            <a:off x="6145847" y="1552209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B1C5A1-35BA-43EA-9631-B8BDD81EEAC7}"/>
              </a:ext>
            </a:extLst>
          </p:cNvPr>
          <p:cNvCxnSpPr>
            <a:cxnSpLocks/>
          </p:cNvCxnSpPr>
          <p:nvPr/>
        </p:nvCxnSpPr>
        <p:spPr bwMode="auto">
          <a:xfrm>
            <a:off x="1254740" y="2749120"/>
            <a:ext cx="0" cy="47105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39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5DA6E4-7AF8-4C2F-BB7A-8308D62449EC}"/>
              </a:ext>
            </a:extLst>
          </p:cNvPr>
          <p:cNvCxnSpPr>
            <a:cxnSpLocks/>
          </p:cNvCxnSpPr>
          <p:nvPr/>
        </p:nvCxnSpPr>
        <p:spPr bwMode="auto">
          <a:xfrm flipH="1">
            <a:off x="1254740" y="3220175"/>
            <a:ext cx="518038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39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E40BE428-3F97-4D41-ACBE-E4D6C9063E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83951"/>
              </p:ext>
            </p:extLst>
          </p:nvPr>
        </p:nvGraphicFramePr>
        <p:xfrm>
          <a:off x="1537445" y="3220175"/>
          <a:ext cx="581332" cy="53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2" name="Equation" r:id="rId3" imgW="177480" imgH="164880" progId="Equation.DSMT4">
                  <p:embed/>
                </p:oleObj>
              </mc:Choice>
              <mc:Fallback>
                <p:oleObj name="Equation" r:id="rId3" imgW="1774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7445" y="3220175"/>
                        <a:ext cx="581332" cy="539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C1E0B967-505B-4F4A-BB1F-F16B514C4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256739"/>
              </p:ext>
            </p:extLst>
          </p:nvPr>
        </p:nvGraphicFramePr>
        <p:xfrm>
          <a:off x="649839" y="2513738"/>
          <a:ext cx="457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3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E40BE428-3F97-4D41-ACBE-E4D6C9063E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9839" y="2513738"/>
                        <a:ext cx="4572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06FF9E02-1C3F-444C-B6B7-8D9C064E9EAE}"/>
              </a:ext>
            </a:extLst>
          </p:cNvPr>
          <p:cNvSpPr/>
          <p:nvPr/>
        </p:nvSpPr>
        <p:spPr bwMode="auto">
          <a:xfrm>
            <a:off x="9886122" y="4759337"/>
            <a:ext cx="1213325" cy="58791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8C7CE6D3-9D83-41E7-96BC-76B41EC31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100719"/>
              </p:ext>
            </p:extLst>
          </p:nvPr>
        </p:nvGraphicFramePr>
        <p:xfrm>
          <a:off x="9415187" y="5111290"/>
          <a:ext cx="5397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4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E40BE428-3F97-4D41-ACBE-E4D6C9063E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15187" y="5111290"/>
                        <a:ext cx="539750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E95E2889-89E9-4E61-A1C5-ED06AE41F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04147"/>
              </p:ext>
            </p:extLst>
          </p:nvPr>
        </p:nvGraphicFramePr>
        <p:xfrm>
          <a:off x="11099447" y="5133193"/>
          <a:ext cx="5397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8C7CE6D3-9D83-41E7-96BC-76B41EC316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99447" y="5133193"/>
                        <a:ext cx="539750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EF75B340-1266-4276-ADBB-5EB5F90149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62968"/>
              </p:ext>
            </p:extLst>
          </p:nvPr>
        </p:nvGraphicFramePr>
        <p:xfrm>
          <a:off x="9415187" y="4164647"/>
          <a:ext cx="5397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8C7CE6D3-9D83-41E7-96BC-76B41EC316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15187" y="4164647"/>
                        <a:ext cx="539750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AA2CB9AD-A515-416A-A560-91C58F6323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784357"/>
              </p:ext>
            </p:extLst>
          </p:nvPr>
        </p:nvGraphicFramePr>
        <p:xfrm>
          <a:off x="11027036" y="4164647"/>
          <a:ext cx="58102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EF75B340-1266-4276-ADBB-5EB5F90149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27036" y="4164647"/>
                        <a:ext cx="581025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7F442A-367A-4A10-AD9C-F3526ADDFD8C}"/>
              </a:ext>
            </a:extLst>
          </p:cNvPr>
          <p:cNvCxnSpPr/>
          <p:nvPr/>
        </p:nvCxnSpPr>
        <p:spPr bwMode="auto">
          <a:xfrm>
            <a:off x="1254740" y="3839703"/>
            <a:ext cx="6475494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76BB86-68E3-40FE-9856-8FDB9B3B1523}"/>
              </a:ext>
            </a:extLst>
          </p:cNvPr>
          <p:cNvCxnSpPr>
            <a:cxnSpLocks/>
          </p:cNvCxnSpPr>
          <p:nvPr/>
        </p:nvCxnSpPr>
        <p:spPr bwMode="auto">
          <a:xfrm>
            <a:off x="1254740" y="3706796"/>
            <a:ext cx="0" cy="29395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18C1B1-1E36-4582-AC37-FCAF398D1424}"/>
              </a:ext>
            </a:extLst>
          </p:cNvPr>
          <p:cNvCxnSpPr>
            <a:cxnSpLocks/>
          </p:cNvCxnSpPr>
          <p:nvPr/>
        </p:nvCxnSpPr>
        <p:spPr bwMode="auto">
          <a:xfrm>
            <a:off x="7739271" y="3706796"/>
            <a:ext cx="0" cy="29395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D010DC-5488-4014-8939-5FE40E15E75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78230" y="1552209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D0E1D1D-F7DC-483F-B69E-1E34098CA822}"/>
              </a:ext>
            </a:extLst>
          </p:cNvPr>
          <p:cNvCxnSpPr>
            <a:cxnSpLocks/>
          </p:cNvCxnSpPr>
          <p:nvPr/>
        </p:nvCxnSpPr>
        <p:spPr bwMode="auto">
          <a:xfrm flipH="1">
            <a:off x="8367560" y="1552209"/>
            <a:ext cx="22133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A47F8B-A01B-4257-8408-E87D28014237}"/>
              </a:ext>
            </a:extLst>
          </p:cNvPr>
          <p:cNvCxnSpPr>
            <a:cxnSpLocks/>
          </p:cNvCxnSpPr>
          <p:nvPr/>
        </p:nvCxnSpPr>
        <p:spPr bwMode="auto">
          <a:xfrm flipH="1">
            <a:off x="8367560" y="3231439"/>
            <a:ext cx="22133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DFFF6CE7-BB0E-4E47-A904-802E1427E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833987"/>
              </p:ext>
            </p:extLst>
          </p:nvPr>
        </p:nvGraphicFramePr>
        <p:xfrm>
          <a:off x="3890031" y="3853567"/>
          <a:ext cx="120491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" name="Equation" r:id="rId15" imgW="368280" imgH="203040" progId="Equation.DSMT4">
                  <p:embed/>
                </p:oleObj>
              </mc:Choice>
              <mc:Fallback>
                <p:oleObj name="Equation" r:id="rId15" imgW="368280" imgH="20304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EF75B340-1266-4276-ADBB-5EB5F90149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90031" y="3853567"/>
                        <a:ext cx="1204913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>
            <a:extLst>
              <a:ext uri="{FF2B5EF4-FFF2-40B4-BE49-F238E27FC236}">
                <a16:creationId xmlns:a16="http://schemas.microsoft.com/office/drawing/2014/main" id="{BD860617-7536-4A1B-80C9-F246D6E803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767155"/>
              </p:ext>
            </p:extLst>
          </p:nvPr>
        </p:nvGraphicFramePr>
        <p:xfrm>
          <a:off x="8486775" y="2038350"/>
          <a:ext cx="12065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9" name="Equation" r:id="rId17" imgW="368280" imgH="203040" progId="Equation.DSMT4">
                  <p:embed/>
                </p:oleObj>
              </mc:Choice>
              <mc:Fallback>
                <p:oleObj name="Equation" r:id="rId17" imgW="368280" imgH="20304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DFFF6CE7-BB0E-4E47-A904-802E1427E4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486775" y="2038350"/>
                        <a:ext cx="1206500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4DF3D9D5-C076-4193-B56D-243BA5AD26E7}"/>
              </a:ext>
            </a:extLst>
          </p:cNvPr>
          <p:cNvSpPr txBox="1"/>
          <p:nvPr/>
        </p:nvSpPr>
        <p:spPr>
          <a:xfrm>
            <a:off x="242582" y="4599108"/>
            <a:ext cx="89371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/>
              <a:t>Yukarıdaki tanım bölgesine ait 4x2 ağ-yapısı için «</a:t>
            </a:r>
            <a:r>
              <a:rPr lang="tr-TR" sz="2800" b="1" dirty="0" err="1"/>
              <a:t>nod</a:t>
            </a:r>
            <a:r>
              <a:rPr lang="tr-TR" sz="2800" dirty="0"/>
              <a:t>» ve «</a:t>
            </a:r>
            <a:r>
              <a:rPr lang="tr-TR" sz="2800" b="1" dirty="0"/>
              <a:t>eleman</a:t>
            </a:r>
            <a:r>
              <a:rPr lang="tr-TR" sz="2800" dirty="0"/>
              <a:t>» dosyalarını oluşturunuz (</a:t>
            </a:r>
            <a:r>
              <a:rPr lang="tr-TR" sz="2800" dirty="0" err="1"/>
              <a:t>nod</a:t>
            </a:r>
            <a:r>
              <a:rPr lang="tr-TR" sz="2800" dirty="0"/>
              <a:t> ve eleman numaraları keyfi seçilebilir ve fakat bağlantı haritası için yanda verilen şablonu kullanınız).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4107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3E851-D395-433E-A261-281D943B541E}"/>
              </a:ext>
            </a:extLst>
          </p:cNvPr>
          <p:cNvSpPr/>
          <p:nvPr/>
        </p:nvSpPr>
        <p:spPr bwMode="auto">
          <a:xfrm>
            <a:off x="1506316" y="2595017"/>
            <a:ext cx="212243" cy="16541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Örnek Düzlem Gerilme Problemi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23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48342-3755-4779-8B73-BC97491404B1}"/>
              </a:ext>
            </a:extLst>
          </p:cNvPr>
          <p:cNvSpPr/>
          <p:nvPr/>
        </p:nvSpPr>
        <p:spPr bwMode="auto">
          <a:xfrm>
            <a:off x="1718566" y="2595017"/>
            <a:ext cx="6475494" cy="166796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7F442A-367A-4A10-AD9C-F3526ADDFD8C}"/>
              </a:ext>
            </a:extLst>
          </p:cNvPr>
          <p:cNvCxnSpPr/>
          <p:nvPr/>
        </p:nvCxnSpPr>
        <p:spPr bwMode="auto">
          <a:xfrm>
            <a:off x="1718566" y="5325856"/>
            <a:ext cx="6475494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76BB86-68E3-40FE-9856-8FDB9B3B1523}"/>
              </a:ext>
            </a:extLst>
          </p:cNvPr>
          <p:cNvCxnSpPr>
            <a:cxnSpLocks/>
          </p:cNvCxnSpPr>
          <p:nvPr/>
        </p:nvCxnSpPr>
        <p:spPr bwMode="auto">
          <a:xfrm>
            <a:off x="1718566" y="5192949"/>
            <a:ext cx="0" cy="29395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18C1B1-1E36-4582-AC37-FCAF398D1424}"/>
              </a:ext>
            </a:extLst>
          </p:cNvPr>
          <p:cNvCxnSpPr>
            <a:cxnSpLocks/>
          </p:cNvCxnSpPr>
          <p:nvPr/>
        </p:nvCxnSpPr>
        <p:spPr bwMode="auto">
          <a:xfrm>
            <a:off x="8203097" y="5192949"/>
            <a:ext cx="0" cy="29395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D010DC-5488-4014-8939-5FE40E15E756}"/>
              </a:ext>
            </a:extLst>
          </p:cNvPr>
          <p:cNvCxnSpPr>
            <a:cxnSpLocks/>
          </p:cNvCxnSpPr>
          <p:nvPr/>
        </p:nvCxnSpPr>
        <p:spPr bwMode="auto">
          <a:xfrm flipV="1">
            <a:off x="9671202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D0E1D1D-F7DC-483F-B69E-1E34098CA822}"/>
              </a:ext>
            </a:extLst>
          </p:cNvPr>
          <p:cNvCxnSpPr>
            <a:cxnSpLocks/>
          </p:cNvCxnSpPr>
          <p:nvPr/>
        </p:nvCxnSpPr>
        <p:spPr bwMode="auto">
          <a:xfrm flipH="1">
            <a:off x="9560532" y="2595017"/>
            <a:ext cx="22133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A47F8B-A01B-4257-8408-E87D28014237}"/>
              </a:ext>
            </a:extLst>
          </p:cNvPr>
          <p:cNvCxnSpPr>
            <a:cxnSpLocks/>
          </p:cNvCxnSpPr>
          <p:nvPr/>
        </p:nvCxnSpPr>
        <p:spPr bwMode="auto">
          <a:xfrm flipH="1">
            <a:off x="9560532" y="4274247"/>
            <a:ext cx="22133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DFFF6CE7-BB0E-4E47-A904-802E1427E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705586"/>
              </p:ext>
            </p:extLst>
          </p:nvPr>
        </p:nvGraphicFramePr>
        <p:xfrm>
          <a:off x="4353857" y="5339720"/>
          <a:ext cx="120491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" name="Equation" r:id="rId4" imgW="368280" imgH="203040" progId="Equation.DSMT4">
                  <p:embed/>
                </p:oleObj>
              </mc:Choice>
              <mc:Fallback>
                <p:oleObj name="Equation" r:id="rId4" imgW="368280" imgH="20304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DFFF6CE7-BB0E-4E47-A904-802E1427E4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3857" y="5339720"/>
                        <a:ext cx="1204913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>
            <a:extLst>
              <a:ext uri="{FF2B5EF4-FFF2-40B4-BE49-F238E27FC236}">
                <a16:creationId xmlns:a16="http://schemas.microsoft.com/office/drawing/2014/main" id="{BD860617-7536-4A1B-80C9-F246D6E803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063607"/>
              </p:ext>
            </p:extLst>
          </p:nvPr>
        </p:nvGraphicFramePr>
        <p:xfrm>
          <a:off x="9678988" y="3081338"/>
          <a:ext cx="12065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3" name="Equation" r:id="rId6" imgW="368280" imgH="203040" progId="Equation.DSMT4">
                  <p:embed/>
                </p:oleObj>
              </mc:Choice>
              <mc:Fallback>
                <p:oleObj name="Equation" r:id="rId6" imgW="368280" imgH="203040" progId="Equation.DSMT4">
                  <p:embed/>
                  <p:pic>
                    <p:nvPicPr>
                      <p:cNvPr id="58" name="Object 57">
                        <a:extLst>
                          <a:ext uri="{FF2B5EF4-FFF2-40B4-BE49-F238E27FC236}">
                            <a16:creationId xmlns:a16="http://schemas.microsoft.com/office/drawing/2014/main" id="{BD860617-7536-4A1B-80C9-F246D6E803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78988" y="3081338"/>
                        <a:ext cx="1206500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2F28C9-B0BB-4563-8508-125962E657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3468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622EA89-4FBB-404D-BD2E-46593DA7D130}"/>
              </a:ext>
            </a:extLst>
          </p:cNvPr>
          <p:cNvCxnSpPr>
            <a:cxnSpLocks/>
          </p:cNvCxnSpPr>
          <p:nvPr/>
        </p:nvCxnSpPr>
        <p:spPr bwMode="auto">
          <a:xfrm>
            <a:off x="4956313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3A83766-9547-4043-81C9-C90AEA3600F0}"/>
              </a:ext>
            </a:extLst>
          </p:cNvPr>
          <p:cNvCxnSpPr>
            <a:cxnSpLocks/>
          </p:cNvCxnSpPr>
          <p:nvPr/>
        </p:nvCxnSpPr>
        <p:spPr bwMode="auto">
          <a:xfrm>
            <a:off x="8203097" y="3414464"/>
            <a:ext cx="587313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05" name="Object 104">
            <a:extLst>
              <a:ext uri="{FF2B5EF4-FFF2-40B4-BE49-F238E27FC236}">
                <a16:creationId xmlns:a16="http://schemas.microsoft.com/office/drawing/2014/main" id="{BBAD2BCD-AD09-4F96-9D62-35916FC3E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924755"/>
              </p:ext>
            </p:extLst>
          </p:nvPr>
        </p:nvGraphicFramePr>
        <p:xfrm>
          <a:off x="4333875" y="1471613"/>
          <a:ext cx="12906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4" name="Equation" r:id="rId8" imgW="393480" imgH="203040" progId="Equation.DSMT4">
                  <p:embed/>
                </p:oleObj>
              </mc:Choice>
              <mc:Fallback>
                <p:oleObj name="Equation" r:id="rId8" imgW="393480" imgH="203040" progId="Equation.DSMT4">
                  <p:embed/>
                  <p:pic>
                    <p:nvPicPr>
                      <p:cNvPr id="58" name="Object 57">
                        <a:extLst>
                          <a:ext uri="{FF2B5EF4-FFF2-40B4-BE49-F238E27FC236}">
                            <a16:creationId xmlns:a16="http://schemas.microsoft.com/office/drawing/2014/main" id="{BD860617-7536-4A1B-80C9-F246D6E803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33875" y="1471613"/>
                        <a:ext cx="1290638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>
            <a:extLst>
              <a:ext uri="{FF2B5EF4-FFF2-40B4-BE49-F238E27FC236}">
                <a16:creationId xmlns:a16="http://schemas.microsoft.com/office/drawing/2014/main" id="{DA9F72C4-F146-4821-B2C0-A127F4FCC2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472533"/>
              </p:ext>
            </p:extLst>
          </p:nvPr>
        </p:nvGraphicFramePr>
        <p:xfrm>
          <a:off x="8355013" y="3608388"/>
          <a:ext cx="1331912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5" name="Equation" r:id="rId10" imgW="406080" imgH="203040" progId="Equation.DSMT4">
                  <p:embed/>
                </p:oleObj>
              </mc:Choice>
              <mc:Fallback>
                <p:oleObj name="Equation" r:id="rId10" imgW="406080" imgH="203040" progId="Equation.DSMT4">
                  <p:embed/>
                  <p:pic>
                    <p:nvPicPr>
                      <p:cNvPr id="105" name="Object 104">
                        <a:extLst>
                          <a:ext uri="{FF2B5EF4-FFF2-40B4-BE49-F238E27FC236}">
                            <a16:creationId xmlns:a16="http://schemas.microsoft.com/office/drawing/2014/main" id="{BBAD2BCD-AD09-4F96-9D62-35916FC3EF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55013" y="3608388"/>
                        <a:ext cx="1331912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107">
            <a:extLst>
              <a:ext uri="{FF2B5EF4-FFF2-40B4-BE49-F238E27FC236}">
                <a16:creationId xmlns:a16="http://schemas.microsoft.com/office/drawing/2014/main" id="{DC38C76E-0BB0-419F-8DCB-7D313A42A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061625"/>
              </p:ext>
            </p:extLst>
          </p:nvPr>
        </p:nvGraphicFramePr>
        <p:xfrm>
          <a:off x="427314" y="1891288"/>
          <a:ext cx="2253202" cy="552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6" name="Equation" r:id="rId12" imgW="825480" imgH="203040" progId="Equation.DSMT4">
                  <p:embed/>
                </p:oleObj>
              </mc:Choice>
              <mc:Fallback>
                <p:oleObj name="Equation" r:id="rId12" imgW="825480" imgH="203040" progId="Equation.DSMT4">
                  <p:embed/>
                  <p:pic>
                    <p:nvPicPr>
                      <p:cNvPr id="106" name="Object 105">
                        <a:extLst>
                          <a:ext uri="{FF2B5EF4-FFF2-40B4-BE49-F238E27FC236}">
                            <a16:creationId xmlns:a16="http://schemas.microsoft.com/office/drawing/2014/main" id="{DA9F72C4-F146-4821-B2C0-A127F4FC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7314" y="1891288"/>
                        <a:ext cx="2253202" cy="552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F57CB90-493C-4508-864D-2FA684FE4DEA}"/>
              </a:ext>
            </a:extLst>
          </p:cNvPr>
          <p:cNvCxnSpPr>
            <a:cxnSpLocks/>
          </p:cNvCxnSpPr>
          <p:nvPr/>
        </p:nvCxnSpPr>
        <p:spPr bwMode="auto">
          <a:xfrm>
            <a:off x="6636177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E280820-4003-4B4D-B51D-F0BB68ECF459}"/>
              </a:ext>
            </a:extLst>
          </p:cNvPr>
          <p:cNvCxnSpPr>
            <a:cxnSpLocks/>
          </p:cNvCxnSpPr>
          <p:nvPr/>
        </p:nvCxnSpPr>
        <p:spPr bwMode="auto">
          <a:xfrm>
            <a:off x="6954230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1EB07B2-A9A4-40AB-AAA7-89548AABD314}"/>
              </a:ext>
            </a:extLst>
          </p:cNvPr>
          <p:cNvCxnSpPr>
            <a:cxnSpLocks/>
          </p:cNvCxnSpPr>
          <p:nvPr/>
        </p:nvCxnSpPr>
        <p:spPr bwMode="auto">
          <a:xfrm>
            <a:off x="7259030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D18990F-BBC5-48DA-868A-C6B857EA675A}"/>
              </a:ext>
            </a:extLst>
          </p:cNvPr>
          <p:cNvCxnSpPr>
            <a:cxnSpLocks/>
          </p:cNvCxnSpPr>
          <p:nvPr/>
        </p:nvCxnSpPr>
        <p:spPr bwMode="auto">
          <a:xfrm>
            <a:off x="7550577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878BF6E-759C-4973-A0B6-2E644BAF8AF9}"/>
              </a:ext>
            </a:extLst>
          </p:cNvPr>
          <p:cNvCxnSpPr>
            <a:cxnSpLocks/>
          </p:cNvCxnSpPr>
          <p:nvPr/>
        </p:nvCxnSpPr>
        <p:spPr bwMode="auto">
          <a:xfrm>
            <a:off x="7868630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04F0A05-ABA7-4B36-96A4-8E74BE3DD5FC}"/>
              </a:ext>
            </a:extLst>
          </p:cNvPr>
          <p:cNvCxnSpPr>
            <a:cxnSpLocks/>
          </p:cNvCxnSpPr>
          <p:nvPr/>
        </p:nvCxnSpPr>
        <p:spPr bwMode="auto">
          <a:xfrm>
            <a:off x="8173430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15A226C-2C07-42F2-B24A-9921AB017943}"/>
              </a:ext>
            </a:extLst>
          </p:cNvPr>
          <p:cNvCxnSpPr>
            <a:cxnSpLocks/>
          </p:cNvCxnSpPr>
          <p:nvPr/>
        </p:nvCxnSpPr>
        <p:spPr bwMode="auto">
          <a:xfrm flipH="1">
            <a:off x="6609673" y="2108152"/>
            <a:ext cx="1563758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sm"/>
          </a:ln>
        </p:spPr>
      </p:cxnSp>
      <p:graphicFrame>
        <p:nvGraphicFramePr>
          <p:cNvPr id="124" name="Object 123">
            <a:extLst>
              <a:ext uri="{FF2B5EF4-FFF2-40B4-BE49-F238E27FC236}">
                <a16:creationId xmlns:a16="http://schemas.microsoft.com/office/drawing/2014/main" id="{A5ED6692-AD7B-4290-8186-3654A5338F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551544"/>
              </p:ext>
            </p:extLst>
          </p:nvPr>
        </p:nvGraphicFramePr>
        <p:xfrm>
          <a:off x="6432550" y="1468438"/>
          <a:ext cx="199866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7" name="Equation" r:id="rId14" imgW="609480" imgH="203040" progId="Equation.DSMT4">
                  <p:embed/>
                </p:oleObj>
              </mc:Choice>
              <mc:Fallback>
                <p:oleObj name="Equation" r:id="rId14" imgW="609480" imgH="203040" progId="Equation.DSMT4">
                  <p:embed/>
                  <p:pic>
                    <p:nvPicPr>
                      <p:cNvPr id="105" name="Object 104">
                        <a:extLst>
                          <a:ext uri="{FF2B5EF4-FFF2-40B4-BE49-F238E27FC236}">
                            <a16:creationId xmlns:a16="http://schemas.microsoft.com/office/drawing/2014/main" id="{BBAD2BCD-AD09-4F96-9D62-35916FC3EF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32550" y="1468438"/>
                        <a:ext cx="1998663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70FC940-E614-414C-B3EE-B59C655E46B5}"/>
              </a:ext>
            </a:extLst>
          </p:cNvPr>
          <p:cNvCxnSpPr>
            <a:cxnSpLocks/>
          </p:cNvCxnSpPr>
          <p:nvPr/>
        </p:nvCxnSpPr>
        <p:spPr bwMode="auto">
          <a:xfrm>
            <a:off x="1726929" y="3786973"/>
            <a:ext cx="0" cy="47105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39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5B52350-3BCE-446B-A9DC-E93D5D564B8E}"/>
              </a:ext>
            </a:extLst>
          </p:cNvPr>
          <p:cNvCxnSpPr>
            <a:cxnSpLocks/>
          </p:cNvCxnSpPr>
          <p:nvPr/>
        </p:nvCxnSpPr>
        <p:spPr bwMode="auto">
          <a:xfrm flipH="1">
            <a:off x="1726929" y="4258028"/>
            <a:ext cx="518038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39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graphicFrame>
        <p:nvGraphicFramePr>
          <p:cNvPr id="127" name="Object 126">
            <a:extLst>
              <a:ext uri="{FF2B5EF4-FFF2-40B4-BE49-F238E27FC236}">
                <a16:creationId xmlns:a16="http://schemas.microsoft.com/office/drawing/2014/main" id="{7697B092-A42C-4AB8-AE60-5752767DE3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030362"/>
              </p:ext>
            </p:extLst>
          </p:nvPr>
        </p:nvGraphicFramePr>
        <p:xfrm>
          <a:off x="2009634" y="4258028"/>
          <a:ext cx="581332" cy="53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8" name="Equation" r:id="rId16" imgW="177480" imgH="164880" progId="Equation.DSMT4">
                  <p:embed/>
                </p:oleObj>
              </mc:Choice>
              <mc:Fallback>
                <p:oleObj name="Equation" r:id="rId16" imgW="177480" imgH="1648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E40BE428-3F97-4D41-ACBE-E4D6C9063E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9634" y="4258028"/>
                        <a:ext cx="581332" cy="539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>
            <a:extLst>
              <a:ext uri="{FF2B5EF4-FFF2-40B4-BE49-F238E27FC236}">
                <a16:creationId xmlns:a16="http://schemas.microsoft.com/office/drawing/2014/main" id="{EFF603E6-7AEC-4131-84F5-D90ACCF05F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01459"/>
              </p:ext>
            </p:extLst>
          </p:nvPr>
        </p:nvGraphicFramePr>
        <p:xfrm>
          <a:off x="1122028" y="3551591"/>
          <a:ext cx="457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9" name="Equation" r:id="rId18" imgW="139680" imgH="164880" progId="Equation.DSMT4">
                  <p:embed/>
                </p:oleObj>
              </mc:Choice>
              <mc:Fallback>
                <p:oleObj name="Equation" r:id="rId18" imgW="139680" imgH="16488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C1E0B967-505B-4F4A-BB1F-F16B514C4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22028" y="3551591"/>
                        <a:ext cx="4572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>
            <a:extLst>
              <a:ext uri="{FF2B5EF4-FFF2-40B4-BE49-F238E27FC236}">
                <a16:creationId xmlns:a16="http://schemas.microsoft.com/office/drawing/2014/main" id="{1BCF6A15-0248-4F94-B6C0-75D131B608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024450"/>
              </p:ext>
            </p:extLst>
          </p:nvPr>
        </p:nvGraphicFramePr>
        <p:xfrm>
          <a:off x="9429555" y="4436763"/>
          <a:ext cx="2576513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0" name="Equation" r:id="rId20" imgW="1002960" imgH="914400" progId="Equation.DSMT4">
                  <p:embed/>
                </p:oleObj>
              </mc:Choice>
              <mc:Fallback>
                <p:oleObj name="Equation" r:id="rId20" imgW="1002960" imgH="914400" progId="Equation.DSMT4">
                  <p:embed/>
                  <p:pic>
                    <p:nvPicPr>
                      <p:cNvPr id="124" name="Object 123">
                        <a:extLst>
                          <a:ext uri="{FF2B5EF4-FFF2-40B4-BE49-F238E27FC236}">
                            <a16:creationId xmlns:a16="http://schemas.microsoft.com/office/drawing/2014/main" id="{A5ED6692-AD7B-4290-8186-3654A5338F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429555" y="4436763"/>
                        <a:ext cx="2576513" cy="234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30">
            <a:extLst>
              <a:ext uri="{FF2B5EF4-FFF2-40B4-BE49-F238E27FC236}">
                <a16:creationId xmlns:a16="http://schemas.microsoft.com/office/drawing/2014/main" id="{9920D7E7-2C25-4266-8842-64AB16A255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50313"/>
              </p:ext>
            </p:extLst>
          </p:nvPr>
        </p:nvGraphicFramePr>
        <p:xfrm>
          <a:off x="9324749" y="1473951"/>
          <a:ext cx="28733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1" name="Equation" r:id="rId22" imgW="876240" imgH="228600" progId="Equation.DSMT4">
                  <p:embed/>
                </p:oleObj>
              </mc:Choice>
              <mc:Fallback>
                <p:oleObj name="Equation" r:id="rId22" imgW="876240" imgH="228600" progId="Equation.DSMT4">
                  <p:embed/>
                  <p:pic>
                    <p:nvPicPr>
                      <p:cNvPr id="124" name="Object 123">
                        <a:extLst>
                          <a:ext uri="{FF2B5EF4-FFF2-40B4-BE49-F238E27FC236}">
                            <a16:creationId xmlns:a16="http://schemas.microsoft.com/office/drawing/2014/main" id="{A5ED6692-AD7B-4290-8186-3654A5338F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324749" y="1473951"/>
                        <a:ext cx="287337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CD4D536-FC4E-430E-B288-8931DDA30BFC}"/>
              </a:ext>
            </a:extLst>
          </p:cNvPr>
          <p:cNvCxnSpPr>
            <a:cxnSpLocks/>
          </p:cNvCxnSpPr>
          <p:nvPr/>
        </p:nvCxnSpPr>
        <p:spPr bwMode="auto">
          <a:xfrm>
            <a:off x="9552959" y="1181733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</p:spPr>
      </p:cxnSp>
    </p:spTree>
    <p:extLst>
      <p:ext uri="{BB962C8B-B14F-4D97-AF65-F5344CB8AC3E}">
        <p14:creationId xmlns:p14="http://schemas.microsoft.com/office/powerpoint/2010/main" val="4066397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3E851-D395-433E-A261-281D943B541E}"/>
              </a:ext>
            </a:extLst>
          </p:cNvPr>
          <p:cNvSpPr/>
          <p:nvPr/>
        </p:nvSpPr>
        <p:spPr bwMode="auto">
          <a:xfrm>
            <a:off x="1506316" y="2595017"/>
            <a:ext cx="212243" cy="16541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/>
              <a:t>Eleman Ağı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24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48342-3755-4779-8B73-BC97491404B1}"/>
              </a:ext>
            </a:extLst>
          </p:cNvPr>
          <p:cNvSpPr/>
          <p:nvPr/>
        </p:nvSpPr>
        <p:spPr bwMode="auto">
          <a:xfrm>
            <a:off x="1718566" y="2595017"/>
            <a:ext cx="6475494" cy="166796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FD800-EEC4-4E11-9EB8-E8003CAF290D}"/>
              </a:ext>
            </a:extLst>
          </p:cNvPr>
          <p:cNvCxnSpPr>
            <a:stCxn id="5" idx="1"/>
          </p:cNvCxnSpPr>
          <p:nvPr/>
        </p:nvCxnSpPr>
        <p:spPr bwMode="auto">
          <a:xfrm>
            <a:off x="1718566" y="3429000"/>
            <a:ext cx="6475494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AF1F1-6603-4C71-8335-68B2AA80BED9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C397F5-5405-48C1-825D-EE369DDE8988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 bwMode="auto">
          <a:xfrm flipV="1">
            <a:off x="495631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35034-F3C4-4C58-BCF9-C85F9F3BBED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2F28C9-B0BB-4563-8508-125962E657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3468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3EB50F05-3A54-482F-8899-65FD7B12D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826172"/>
              </p:ext>
            </p:extLst>
          </p:nvPr>
        </p:nvGraphicFramePr>
        <p:xfrm>
          <a:off x="2422610" y="3568390"/>
          <a:ext cx="2905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4" imgW="88560" imgH="164880" progId="Equation.DSMT4">
                  <p:embed/>
                </p:oleObj>
              </mc:Choice>
              <mc:Fallback>
                <p:oleObj name="Equation" r:id="rId4" imgW="88560" imgH="164880" progId="Equation.DSMT4">
                  <p:embed/>
                  <p:pic>
                    <p:nvPicPr>
                      <p:cNvPr id="105" name="Object 104">
                        <a:extLst>
                          <a:ext uri="{FF2B5EF4-FFF2-40B4-BE49-F238E27FC236}">
                            <a16:creationId xmlns:a16="http://schemas.microsoft.com/office/drawing/2014/main" id="{BBAD2BCD-AD09-4F96-9D62-35916FC3EF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2610" y="3568390"/>
                        <a:ext cx="290512" cy="541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AD87AA5C-0776-4955-800E-565E63E2B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221200"/>
              </p:ext>
            </p:extLst>
          </p:nvPr>
        </p:nvGraphicFramePr>
        <p:xfrm>
          <a:off x="3976688" y="3568700"/>
          <a:ext cx="4159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6" imgW="126720" imgH="164880" progId="Equation.DSMT4">
                  <p:embed/>
                </p:oleObj>
              </mc:Choice>
              <mc:Fallback>
                <p:oleObj name="Equation" r:id="rId6" imgW="126720" imgH="16488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3EB50F05-3A54-482F-8899-65FD7B12D4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76688" y="3568700"/>
                        <a:ext cx="415925" cy="541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C217C429-C5C1-4701-9488-30BE54F87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72346"/>
              </p:ext>
            </p:extLst>
          </p:nvPr>
        </p:nvGraphicFramePr>
        <p:xfrm>
          <a:off x="5573713" y="3548063"/>
          <a:ext cx="3730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8" imgW="114120" imgH="177480" progId="Equation.DSMT4">
                  <p:embed/>
                </p:oleObj>
              </mc:Choice>
              <mc:Fallback>
                <p:oleObj name="Equation" r:id="rId8" imgW="114120" imgH="17748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AD87AA5C-0776-4955-800E-565E63E2BC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73713" y="3548063"/>
                        <a:ext cx="373062" cy="582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0A901737-7AF6-4390-A929-99CB6647DB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162154"/>
              </p:ext>
            </p:extLst>
          </p:nvPr>
        </p:nvGraphicFramePr>
        <p:xfrm>
          <a:off x="7150100" y="3568700"/>
          <a:ext cx="4143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10" imgW="126720" imgH="164880" progId="Equation.DSMT4">
                  <p:embed/>
                </p:oleObj>
              </mc:Choice>
              <mc:Fallback>
                <p:oleObj name="Equation" r:id="rId10" imgW="126720" imgH="16488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C217C429-C5C1-4701-9488-30BE54F87A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50100" y="3568700"/>
                        <a:ext cx="414338" cy="541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8AA9F9C4-2D6B-4FE6-A950-F702459D7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301310"/>
              </p:ext>
            </p:extLst>
          </p:nvPr>
        </p:nvGraphicFramePr>
        <p:xfrm>
          <a:off x="3976688" y="2716213"/>
          <a:ext cx="4159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12" imgW="126720" imgH="177480" progId="Equation.DSMT4">
                  <p:embed/>
                </p:oleObj>
              </mc:Choice>
              <mc:Fallback>
                <p:oleObj name="Equation" r:id="rId12" imgW="126720" imgH="17748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AD87AA5C-0776-4955-800E-565E63E2BC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76688" y="2716213"/>
                        <a:ext cx="415925" cy="582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745F7726-A3F6-4108-AA61-C511D7216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050848"/>
              </p:ext>
            </p:extLst>
          </p:nvPr>
        </p:nvGraphicFramePr>
        <p:xfrm>
          <a:off x="5553075" y="2716213"/>
          <a:ext cx="41433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14" imgW="126720" imgH="177480" progId="Equation.DSMT4">
                  <p:embed/>
                </p:oleObj>
              </mc:Choice>
              <mc:Fallback>
                <p:oleObj name="Equation" r:id="rId14" imgW="126720" imgH="17748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C217C429-C5C1-4701-9488-30BE54F87A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53075" y="2716213"/>
                        <a:ext cx="414338" cy="582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5FC53A2A-212A-430F-809E-A72B0E236C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805908"/>
              </p:ext>
            </p:extLst>
          </p:nvPr>
        </p:nvGraphicFramePr>
        <p:xfrm>
          <a:off x="7170738" y="2716213"/>
          <a:ext cx="3730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16" imgW="114120" imgH="177480" progId="Equation.DSMT4">
                  <p:embed/>
                </p:oleObj>
              </mc:Choice>
              <mc:Fallback>
                <p:oleObj name="Equation" r:id="rId16" imgW="114120" imgH="17748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0A901737-7AF6-4390-A929-99CB6647DB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70738" y="2716213"/>
                        <a:ext cx="373062" cy="582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14038545-5ABB-423C-9248-D248AEEECA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938542"/>
              </p:ext>
            </p:extLst>
          </p:nvPr>
        </p:nvGraphicFramePr>
        <p:xfrm>
          <a:off x="2381250" y="2727325"/>
          <a:ext cx="3730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18" imgW="114120" imgH="177480" progId="Equation.DSMT4">
                  <p:embed/>
                </p:oleObj>
              </mc:Choice>
              <mc:Fallback>
                <p:oleObj name="Equation" r:id="rId18" imgW="114120" imgH="17748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3EB50F05-3A54-482F-8899-65FD7B12D4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81250" y="2727325"/>
                        <a:ext cx="373063" cy="582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884723-6EB4-4BE6-93DD-0DB3C6B243E6}"/>
              </a:ext>
            </a:extLst>
          </p:cNvPr>
          <p:cNvCxnSpPr/>
          <p:nvPr/>
        </p:nvCxnSpPr>
        <p:spPr bwMode="auto">
          <a:xfrm>
            <a:off x="1718566" y="5325856"/>
            <a:ext cx="6475494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AB64E1-827C-4B82-9A8F-55C0796A94BF}"/>
              </a:ext>
            </a:extLst>
          </p:cNvPr>
          <p:cNvCxnSpPr>
            <a:cxnSpLocks/>
          </p:cNvCxnSpPr>
          <p:nvPr/>
        </p:nvCxnSpPr>
        <p:spPr bwMode="auto">
          <a:xfrm>
            <a:off x="1718566" y="5192949"/>
            <a:ext cx="0" cy="29395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886374-B909-43CB-91CB-7DFB7386B01B}"/>
              </a:ext>
            </a:extLst>
          </p:cNvPr>
          <p:cNvCxnSpPr>
            <a:cxnSpLocks/>
          </p:cNvCxnSpPr>
          <p:nvPr/>
        </p:nvCxnSpPr>
        <p:spPr bwMode="auto">
          <a:xfrm>
            <a:off x="8203097" y="5192949"/>
            <a:ext cx="0" cy="29395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8849C16F-93F7-4335-99E7-EAF6AE70D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240585"/>
              </p:ext>
            </p:extLst>
          </p:nvPr>
        </p:nvGraphicFramePr>
        <p:xfrm>
          <a:off x="2089150" y="4809446"/>
          <a:ext cx="9556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20" imgW="291960" imgH="177480" progId="Equation.DSMT4">
                  <p:embed/>
                </p:oleObj>
              </mc:Choice>
              <mc:Fallback>
                <p:oleObj name="Equation" r:id="rId20" imgW="291960" imgH="1774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DFFF6CE7-BB0E-4E47-A904-802E1427E4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89150" y="4809446"/>
                        <a:ext cx="955675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A47012-6309-4882-9BE9-7FE4C8866250}"/>
              </a:ext>
            </a:extLst>
          </p:cNvPr>
          <p:cNvCxnSpPr>
            <a:cxnSpLocks/>
          </p:cNvCxnSpPr>
          <p:nvPr/>
        </p:nvCxnSpPr>
        <p:spPr bwMode="auto">
          <a:xfrm>
            <a:off x="3340000" y="5192949"/>
            <a:ext cx="0" cy="29395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1EDFE6-3997-4A03-BCDE-267E2FBED47A}"/>
              </a:ext>
            </a:extLst>
          </p:cNvPr>
          <p:cNvCxnSpPr>
            <a:cxnSpLocks/>
          </p:cNvCxnSpPr>
          <p:nvPr/>
        </p:nvCxnSpPr>
        <p:spPr bwMode="auto">
          <a:xfrm>
            <a:off x="4956313" y="5192949"/>
            <a:ext cx="0" cy="29395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F1E3AC3-1480-4758-B557-42BD656DF82B}"/>
              </a:ext>
            </a:extLst>
          </p:cNvPr>
          <p:cNvCxnSpPr>
            <a:cxnSpLocks/>
          </p:cNvCxnSpPr>
          <p:nvPr/>
        </p:nvCxnSpPr>
        <p:spPr bwMode="auto">
          <a:xfrm>
            <a:off x="6636177" y="5192949"/>
            <a:ext cx="0" cy="29395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DEA59297-A870-4F59-A110-B377B3A174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39459"/>
              </p:ext>
            </p:extLst>
          </p:nvPr>
        </p:nvGraphicFramePr>
        <p:xfrm>
          <a:off x="3590018" y="4809446"/>
          <a:ext cx="9556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22" imgW="291960" imgH="177480" progId="Equation.DSMT4">
                  <p:embed/>
                </p:oleObj>
              </mc:Choice>
              <mc:Fallback>
                <p:oleObj name="Equation" r:id="rId22" imgW="291960" imgH="177480" progId="Equation.DSMT4">
                  <p:embed/>
                  <p:pic>
                    <p:nvPicPr>
                      <p:cNvPr id="49" name="Object 48">
                        <a:extLst>
                          <a:ext uri="{FF2B5EF4-FFF2-40B4-BE49-F238E27FC236}">
                            <a16:creationId xmlns:a16="http://schemas.microsoft.com/office/drawing/2014/main" id="{8849C16F-93F7-4335-99E7-EAF6AE70D0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90018" y="4809446"/>
                        <a:ext cx="955675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B905F812-BB92-46A5-B7BC-B24A13ACE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28493"/>
              </p:ext>
            </p:extLst>
          </p:nvPr>
        </p:nvGraphicFramePr>
        <p:xfrm>
          <a:off x="5282406" y="4809446"/>
          <a:ext cx="9556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23" imgW="291960" imgH="177480" progId="Equation.DSMT4">
                  <p:embed/>
                </p:oleObj>
              </mc:Choice>
              <mc:Fallback>
                <p:oleObj name="Equation" r:id="rId23" imgW="291960" imgH="177480" progId="Equation.DSMT4">
                  <p:embed/>
                  <p:pic>
                    <p:nvPicPr>
                      <p:cNvPr id="59" name="Object 58">
                        <a:extLst>
                          <a:ext uri="{FF2B5EF4-FFF2-40B4-BE49-F238E27FC236}">
                            <a16:creationId xmlns:a16="http://schemas.microsoft.com/office/drawing/2014/main" id="{DEA59297-A870-4F59-A110-B377B3A174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82406" y="4809446"/>
                        <a:ext cx="955675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57D7EFDA-1481-469D-8B86-C434F79B7A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59318"/>
              </p:ext>
            </p:extLst>
          </p:nvPr>
        </p:nvGraphicFramePr>
        <p:xfrm>
          <a:off x="6913714" y="4809446"/>
          <a:ext cx="9556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24" imgW="291960" imgH="177480" progId="Equation.DSMT4">
                  <p:embed/>
                </p:oleObj>
              </mc:Choice>
              <mc:Fallback>
                <p:oleObj name="Equation" r:id="rId24" imgW="291960" imgH="17748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B905F812-BB92-46A5-B7BC-B24A13ACE1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913714" y="4809446"/>
                        <a:ext cx="955675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DF6FD9-DCE8-4D70-8D47-22C5F58C405E}"/>
              </a:ext>
            </a:extLst>
          </p:cNvPr>
          <p:cNvCxnSpPr>
            <a:cxnSpLocks/>
          </p:cNvCxnSpPr>
          <p:nvPr/>
        </p:nvCxnSpPr>
        <p:spPr bwMode="auto">
          <a:xfrm flipV="1">
            <a:off x="9671202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E89BC8-F561-4DBF-8A19-DF50F38A51DA}"/>
              </a:ext>
            </a:extLst>
          </p:cNvPr>
          <p:cNvCxnSpPr>
            <a:cxnSpLocks/>
          </p:cNvCxnSpPr>
          <p:nvPr/>
        </p:nvCxnSpPr>
        <p:spPr bwMode="auto">
          <a:xfrm flipH="1">
            <a:off x="9560532" y="2595017"/>
            <a:ext cx="22133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580F3B1-1AAD-48B0-8B65-43CA7C3173D1}"/>
              </a:ext>
            </a:extLst>
          </p:cNvPr>
          <p:cNvCxnSpPr>
            <a:cxnSpLocks/>
          </p:cNvCxnSpPr>
          <p:nvPr/>
        </p:nvCxnSpPr>
        <p:spPr bwMode="auto">
          <a:xfrm flipH="1">
            <a:off x="9560532" y="4274247"/>
            <a:ext cx="22133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A65FFF75-1021-44F5-9816-C658AACD2F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49308"/>
              </p:ext>
            </p:extLst>
          </p:nvPr>
        </p:nvGraphicFramePr>
        <p:xfrm>
          <a:off x="9671050" y="2747963"/>
          <a:ext cx="12477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25" imgW="380880" imgH="203040" progId="Equation.DSMT4">
                  <p:embed/>
                </p:oleObj>
              </mc:Choice>
              <mc:Fallback>
                <p:oleObj name="Equation" r:id="rId25" imgW="380880" imgH="203040" progId="Equation.DSMT4">
                  <p:embed/>
                  <p:pic>
                    <p:nvPicPr>
                      <p:cNvPr id="58" name="Object 57">
                        <a:extLst>
                          <a:ext uri="{FF2B5EF4-FFF2-40B4-BE49-F238E27FC236}">
                            <a16:creationId xmlns:a16="http://schemas.microsoft.com/office/drawing/2014/main" id="{BD860617-7536-4A1B-80C9-F246D6E803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671050" y="2747963"/>
                        <a:ext cx="1247775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D6F928E-C911-43BB-8566-BC5366A3EE46}"/>
              </a:ext>
            </a:extLst>
          </p:cNvPr>
          <p:cNvCxnSpPr>
            <a:cxnSpLocks/>
          </p:cNvCxnSpPr>
          <p:nvPr/>
        </p:nvCxnSpPr>
        <p:spPr bwMode="auto">
          <a:xfrm flipH="1">
            <a:off x="9565357" y="3454804"/>
            <a:ext cx="22133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1" name="Object 70">
            <a:extLst>
              <a:ext uri="{FF2B5EF4-FFF2-40B4-BE49-F238E27FC236}">
                <a16:creationId xmlns:a16="http://schemas.microsoft.com/office/drawing/2014/main" id="{28BB6707-D0F8-4352-8308-D6E73629FC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293903"/>
              </p:ext>
            </p:extLst>
          </p:nvPr>
        </p:nvGraphicFramePr>
        <p:xfrm>
          <a:off x="9671050" y="3548063"/>
          <a:ext cx="12477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27" imgW="380880" imgH="203040" progId="Equation.DSMT4">
                  <p:embed/>
                </p:oleObj>
              </mc:Choice>
              <mc:Fallback>
                <p:oleObj name="Equation" r:id="rId27" imgW="380880" imgH="20304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A65FFF75-1021-44F5-9816-C658AACD2F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671050" y="3548063"/>
                        <a:ext cx="1247775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>
            <a:extLst>
              <a:ext uri="{FF2B5EF4-FFF2-40B4-BE49-F238E27FC236}">
                <a16:creationId xmlns:a16="http://schemas.microsoft.com/office/drawing/2014/main" id="{FA4E708C-7A24-4FEE-BFA5-2FE831B947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563472"/>
              </p:ext>
            </p:extLst>
          </p:nvPr>
        </p:nvGraphicFramePr>
        <p:xfrm>
          <a:off x="1545798" y="3999984"/>
          <a:ext cx="2905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29" imgW="88560" imgH="164880" progId="Equation.DSMT4">
                  <p:embed/>
                </p:oleObj>
              </mc:Choice>
              <mc:Fallback>
                <p:oleObj name="Equation" r:id="rId29" imgW="88560" imgH="16488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3EB50F05-3A54-482F-8899-65FD7B12D4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5798" y="3999984"/>
                        <a:ext cx="290512" cy="5413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2">
            <a:extLst>
              <a:ext uri="{FF2B5EF4-FFF2-40B4-BE49-F238E27FC236}">
                <a16:creationId xmlns:a16="http://schemas.microsoft.com/office/drawing/2014/main" id="{116B489D-3D87-43A4-9B4D-6B7C2D429C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588685"/>
              </p:ext>
            </p:extLst>
          </p:nvPr>
        </p:nvGraphicFramePr>
        <p:xfrm>
          <a:off x="3130550" y="3999984"/>
          <a:ext cx="4143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30" imgW="126720" imgH="164880" progId="Equation.DSMT4">
                  <p:embed/>
                </p:oleObj>
              </mc:Choice>
              <mc:Fallback>
                <p:oleObj name="Equation" r:id="rId30" imgW="126720" imgH="16488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FA4E708C-7A24-4FEE-BFA5-2FE831B947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130550" y="3999984"/>
                        <a:ext cx="414338" cy="5413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AA432D6F-9DB1-4367-9E70-1EBEE22D4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60217"/>
              </p:ext>
            </p:extLst>
          </p:nvPr>
        </p:nvGraphicFramePr>
        <p:xfrm>
          <a:off x="4754563" y="3979347"/>
          <a:ext cx="3730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32" imgW="114120" imgH="177480" progId="Equation.DSMT4">
                  <p:embed/>
                </p:oleObj>
              </mc:Choice>
              <mc:Fallback>
                <p:oleObj name="Equation" r:id="rId32" imgW="114120" imgH="177480" progId="Equation.DSMT4">
                  <p:embed/>
                  <p:pic>
                    <p:nvPicPr>
                      <p:cNvPr id="73" name="Object 72">
                        <a:extLst>
                          <a:ext uri="{FF2B5EF4-FFF2-40B4-BE49-F238E27FC236}">
                            <a16:creationId xmlns:a16="http://schemas.microsoft.com/office/drawing/2014/main" id="{116B489D-3D87-43A4-9B4D-6B7C2D429C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754563" y="3979347"/>
                        <a:ext cx="373062" cy="5826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>
            <a:extLst>
              <a:ext uri="{FF2B5EF4-FFF2-40B4-BE49-F238E27FC236}">
                <a16:creationId xmlns:a16="http://schemas.microsoft.com/office/drawing/2014/main" id="{D87C5BFF-DBB4-49A5-B742-B28163C3D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195778"/>
              </p:ext>
            </p:extLst>
          </p:nvPr>
        </p:nvGraphicFramePr>
        <p:xfrm>
          <a:off x="6402388" y="3999984"/>
          <a:ext cx="4159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34" imgW="126720" imgH="164880" progId="Equation.DSMT4">
                  <p:embed/>
                </p:oleObj>
              </mc:Choice>
              <mc:Fallback>
                <p:oleObj name="Equation" r:id="rId34" imgW="126720" imgH="164880" progId="Equation.DSMT4">
                  <p:embed/>
                  <p:pic>
                    <p:nvPicPr>
                      <p:cNvPr id="74" name="Object 73">
                        <a:extLst>
                          <a:ext uri="{FF2B5EF4-FFF2-40B4-BE49-F238E27FC236}">
                            <a16:creationId xmlns:a16="http://schemas.microsoft.com/office/drawing/2014/main" id="{AA432D6F-9DB1-4367-9E70-1EBEE22D4B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402388" y="3999984"/>
                        <a:ext cx="415925" cy="5413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>
            <a:extLst>
              <a:ext uri="{FF2B5EF4-FFF2-40B4-BE49-F238E27FC236}">
                <a16:creationId xmlns:a16="http://schemas.microsoft.com/office/drawing/2014/main" id="{DF5851F5-506C-4650-AA6A-020A32FFE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122874"/>
              </p:ext>
            </p:extLst>
          </p:nvPr>
        </p:nvGraphicFramePr>
        <p:xfrm>
          <a:off x="7975161" y="3979347"/>
          <a:ext cx="3730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36" imgW="114120" imgH="177480" progId="Equation.DSMT4">
                  <p:embed/>
                </p:oleObj>
              </mc:Choice>
              <mc:Fallback>
                <p:oleObj name="Equation" r:id="rId36" imgW="114120" imgH="177480" progId="Equation.DSMT4">
                  <p:embed/>
                  <p:pic>
                    <p:nvPicPr>
                      <p:cNvPr id="75" name="Object 74">
                        <a:extLst>
                          <a:ext uri="{FF2B5EF4-FFF2-40B4-BE49-F238E27FC236}">
                            <a16:creationId xmlns:a16="http://schemas.microsoft.com/office/drawing/2014/main" id="{D87C5BFF-DBB4-49A5-B742-B28163C3DB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975161" y="3979347"/>
                        <a:ext cx="373063" cy="5826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C8D3A911-5D98-4844-8B49-87BD02661C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010517"/>
              </p:ext>
            </p:extLst>
          </p:nvPr>
        </p:nvGraphicFramePr>
        <p:xfrm>
          <a:off x="3156609" y="3165475"/>
          <a:ext cx="4143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38" imgW="126720" imgH="177480" progId="Equation.DSMT4">
                  <p:embed/>
                </p:oleObj>
              </mc:Choice>
              <mc:Fallback>
                <p:oleObj name="Equation" r:id="rId38" imgW="126720" imgH="177480" progId="Equation.DSMT4">
                  <p:embed/>
                  <p:pic>
                    <p:nvPicPr>
                      <p:cNvPr id="73" name="Object 72">
                        <a:extLst>
                          <a:ext uri="{FF2B5EF4-FFF2-40B4-BE49-F238E27FC236}">
                            <a16:creationId xmlns:a16="http://schemas.microsoft.com/office/drawing/2014/main" id="{116B489D-3D87-43A4-9B4D-6B7C2D429C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3156609" y="3165475"/>
                        <a:ext cx="414337" cy="58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054748D4-B955-4F2E-9D5A-F816A2EC9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883798"/>
              </p:ext>
            </p:extLst>
          </p:nvPr>
        </p:nvGraphicFramePr>
        <p:xfrm>
          <a:off x="4780289" y="3164960"/>
          <a:ext cx="3730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40" imgW="114120" imgH="177480" progId="Equation.DSMT4">
                  <p:embed/>
                </p:oleObj>
              </mc:Choice>
              <mc:Fallback>
                <p:oleObj name="Equation" r:id="rId40" imgW="114120" imgH="177480" progId="Equation.DSMT4">
                  <p:embed/>
                  <p:pic>
                    <p:nvPicPr>
                      <p:cNvPr id="74" name="Object 73">
                        <a:extLst>
                          <a:ext uri="{FF2B5EF4-FFF2-40B4-BE49-F238E27FC236}">
                            <a16:creationId xmlns:a16="http://schemas.microsoft.com/office/drawing/2014/main" id="{AA432D6F-9DB1-4367-9E70-1EBEE22D4B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780289" y="3164960"/>
                        <a:ext cx="373062" cy="5826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FF1F3DBF-FBA3-41AD-A9AA-2AF52146EE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729167"/>
              </p:ext>
            </p:extLst>
          </p:nvPr>
        </p:nvGraphicFramePr>
        <p:xfrm>
          <a:off x="6449084" y="3165475"/>
          <a:ext cx="374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42" imgW="114120" imgH="177480" progId="Equation.DSMT4">
                  <p:embed/>
                </p:oleObj>
              </mc:Choice>
              <mc:Fallback>
                <p:oleObj name="Equation" r:id="rId42" imgW="114120" imgH="177480" progId="Equation.DSMT4">
                  <p:embed/>
                  <p:pic>
                    <p:nvPicPr>
                      <p:cNvPr id="75" name="Object 74">
                        <a:extLst>
                          <a:ext uri="{FF2B5EF4-FFF2-40B4-BE49-F238E27FC236}">
                            <a16:creationId xmlns:a16="http://schemas.microsoft.com/office/drawing/2014/main" id="{D87C5BFF-DBB4-49A5-B742-B28163C3DB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6449084" y="3165475"/>
                        <a:ext cx="374650" cy="58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13EF2F51-5BBD-40FF-B982-B620A0A767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52931"/>
              </p:ext>
            </p:extLst>
          </p:nvPr>
        </p:nvGraphicFramePr>
        <p:xfrm>
          <a:off x="7912100" y="3165475"/>
          <a:ext cx="5810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44" imgW="177480" imgH="177480" progId="Equation.DSMT4">
                  <p:embed/>
                </p:oleObj>
              </mc:Choice>
              <mc:Fallback>
                <p:oleObj name="Equation" r:id="rId44" imgW="177480" imgH="177480" progId="Equation.DSMT4">
                  <p:embed/>
                  <p:pic>
                    <p:nvPicPr>
                      <p:cNvPr id="76" name="Object 75">
                        <a:extLst>
                          <a:ext uri="{FF2B5EF4-FFF2-40B4-BE49-F238E27FC236}">
                            <a16:creationId xmlns:a16="http://schemas.microsoft.com/office/drawing/2014/main" id="{DF5851F5-506C-4650-AA6A-020A32FFEE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7912100" y="3165475"/>
                        <a:ext cx="581025" cy="5826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9468AC19-05A1-4954-AD4D-BA58B626E7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253524"/>
              </p:ext>
            </p:extLst>
          </p:nvPr>
        </p:nvGraphicFramePr>
        <p:xfrm>
          <a:off x="1422400" y="2341563"/>
          <a:ext cx="5397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46" imgW="164880" imgH="164880" progId="Equation.DSMT4">
                  <p:embed/>
                </p:oleObj>
              </mc:Choice>
              <mc:Fallback>
                <p:oleObj name="Equation" r:id="rId46" imgW="164880" imgH="16488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FA4E708C-7A24-4FEE-BFA5-2FE831B947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422400" y="2341563"/>
                        <a:ext cx="539750" cy="5429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CE1CB621-3426-40E0-9428-5031DEA63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87073"/>
              </p:ext>
            </p:extLst>
          </p:nvPr>
        </p:nvGraphicFramePr>
        <p:xfrm>
          <a:off x="3116263" y="2370138"/>
          <a:ext cx="5794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48" imgW="177480" imgH="164880" progId="Equation.DSMT4">
                  <p:embed/>
                </p:oleObj>
              </mc:Choice>
              <mc:Fallback>
                <p:oleObj name="Equation" r:id="rId48" imgW="177480" imgH="16488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C8D3A911-5D98-4844-8B49-87BD02661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116263" y="2370138"/>
                        <a:ext cx="579437" cy="5429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CBBE9F7F-4A66-4B0D-B5DA-6FB3C96E5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567659"/>
              </p:ext>
            </p:extLst>
          </p:nvPr>
        </p:nvGraphicFramePr>
        <p:xfrm>
          <a:off x="4719638" y="2349500"/>
          <a:ext cx="57943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50" imgW="177480" imgH="177480" progId="Equation.DSMT4">
                  <p:embed/>
                </p:oleObj>
              </mc:Choice>
              <mc:Fallback>
                <p:oleObj name="Equation" r:id="rId50" imgW="177480" imgH="177480" progId="Equation.DSMT4">
                  <p:embed/>
                  <p:pic>
                    <p:nvPicPr>
                      <p:cNvPr id="78" name="Object 77">
                        <a:extLst>
                          <a:ext uri="{FF2B5EF4-FFF2-40B4-BE49-F238E27FC236}">
                            <a16:creationId xmlns:a16="http://schemas.microsoft.com/office/drawing/2014/main" id="{054748D4-B955-4F2E-9D5A-F816A2EC92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719638" y="2349500"/>
                        <a:ext cx="579437" cy="5826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>
            <a:extLst>
              <a:ext uri="{FF2B5EF4-FFF2-40B4-BE49-F238E27FC236}">
                <a16:creationId xmlns:a16="http://schemas.microsoft.com/office/drawing/2014/main" id="{703B5D55-2474-4C87-9E44-EC4B6FB5A2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617871"/>
              </p:ext>
            </p:extLst>
          </p:nvPr>
        </p:nvGraphicFramePr>
        <p:xfrm>
          <a:off x="6388100" y="2370138"/>
          <a:ext cx="5826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52" imgW="177480" imgH="164880" progId="Equation.DSMT4">
                  <p:embed/>
                </p:oleObj>
              </mc:Choice>
              <mc:Fallback>
                <p:oleObj name="Equation" r:id="rId52" imgW="177480" imgH="164880" progId="Equation.DSMT4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FF1F3DBF-FBA3-41AD-A9AA-2AF52146EE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6388100" y="2370138"/>
                        <a:ext cx="582613" cy="5429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>
            <a:extLst>
              <a:ext uri="{FF2B5EF4-FFF2-40B4-BE49-F238E27FC236}">
                <a16:creationId xmlns:a16="http://schemas.microsoft.com/office/drawing/2014/main" id="{1F374C74-602B-4B2A-AA4C-AEDA92973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63017"/>
              </p:ext>
            </p:extLst>
          </p:nvPr>
        </p:nvGraphicFramePr>
        <p:xfrm>
          <a:off x="7912100" y="2349846"/>
          <a:ext cx="5810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54" imgW="177480" imgH="177480" progId="Equation.DSMT4">
                  <p:embed/>
                </p:oleObj>
              </mc:Choice>
              <mc:Fallback>
                <p:oleObj name="Equation" r:id="rId54" imgW="177480" imgH="17748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13EF2F51-5BBD-40FF-B982-B620A0A767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7912100" y="2349846"/>
                        <a:ext cx="581025" cy="5826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>
            <a:extLst>
              <a:ext uri="{FF2B5EF4-FFF2-40B4-BE49-F238E27FC236}">
                <a16:creationId xmlns:a16="http://schemas.microsoft.com/office/drawing/2014/main" id="{062EABEA-7DD4-472B-866F-70F4E08CF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916181"/>
              </p:ext>
            </p:extLst>
          </p:nvPr>
        </p:nvGraphicFramePr>
        <p:xfrm>
          <a:off x="1484313" y="3144838"/>
          <a:ext cx="4159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56" imgW="126720" imgH="177480" progId="Equation.DSMT4">
                  <p:embed/>
                </p:oleObj>
              </mc:Choice>
              <mc:Fallback>
                <p:oleObj name="Equation" r:id="rId56" imgW="126720" imgH="17748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9468AC19-05A1-4954-AD4D-BA58B626E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1484313" y="3144838"/>
                        <a:ext cx="415925" cy="5857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4771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3E851-D395-433E-A261-281D943B541E}"/>
              </a:ext>
            </a:extLst>
          </p:cNvPr>
          <p:cNvSpPr/>
          <p:nvPr/>
        </p:nvSpPr>
        <p:spPr bwMode="auto">
          <a:xfrm>
            <a:off x="1506316" y="2595017"/>
            <a:ext cx="212243" cy="16541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Serbestlik Dereceleri (</a:t>
            </a:r>
            <a:r>
              <a:rPr lang="tr-TR" sz="4000" dirty="0" err="1"/>
              <a:t>Noktasallaştırma</a:t>
            </a:r>
            <a:r>
              <a:rPr lang="tr-TR" sz="4000" dirty="0"/>
              <a:t>)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25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48342-3755-4779-8B73-BC97491404B1}"/>
              </a:ext>
            </a:extLst>
          </p:cNvPr>
          <p:cNvSpPr/>
          <p:nvPr/>
        </p:nvSpPr>
        <p:spPr bwMode="auto">
          <a:xfrm>
            <a:off x="1718566" y="2595017"/>
            <a:ext cx="6475494" cy="166796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FD800-EEC4-4E11-9EB8-E8003CAF290D}"/>
              </a:ext>
            </a:extLst>
          </p:cNvPr>
          <p:cNvCxnSpPr>
            <a:stCxn id="5" idx="1"/>
          </p:cNvCxnSpPr>
          <p:nvPr/>
        </p:nvCxnSpPr>
        <p:spPr bwMode="auto">
          <a:xfrm>
            <a:off x="1718566" y="3429000"/>
            <a:ext cx="6475494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AF1F1-6603-4C71-8335-68B2AA80BED9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C397F5-5405-48C1-825D-EE369DDE8988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 bwMode="auto">
          <a:xfrm flipV="1">
            <a:off x="495631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35034-F3C4-4C58-BCF9-C85F9F3BBED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2F28C9-B0BB-4563-8508-125962E657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3468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41F241-C282-498C-B5E8-3093A8F28141}"/>
              </a:ext>
            </a:extLst>
          </p:cNvPr>
          <p:cNvCxnSpPr>
            <a:cxnSpLocks/>
          </p:cNvCxnSpPr>
          <p:nvPr/>
        </p:nvCxnSpPr>
        <p:spPr bwMode="auto">
          <a:xfrm>
            <a:off x="3312290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DB70CC-EA93-4535-86FB-0039926B1FED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6B8BA5-7A97-4BCB-8316-AC1C63C2118F}"/>
              </a:ext>
            </a:extLst>
          </p:cNvPr>
          <p:cNvCxnSpPr>
            <a:cxnSpLocks/>
          </p:cNvCxnSpPr>
          <p:nvPr/>
        </p:nvCxnSpPr>
        <p:spPr bwMode="auto">
          <a:xfrm>
            <a:off x="4928603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3E27D5-814D-4888-AC62-F1C26B742091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6313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4015AF-BFED-4B9C-B202-DD2813F01F42}"/>
              </a:ext>
            </a:extLst>
          </p:cNvPr>
          <p:cNvCxnSpPr>
            <a:cxnSpLocks/>
          </p:cNvCxnSpPr>
          <p:nvPr/>
        </p:nvCxnSpPr>
        <p:spPr bwMode="auto">
          <a:xfrm>
            <a:off x="6581963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52D171-1126-40C0-8D0E-EAF0CF57E62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6B1A1C-52FF-47A8-B80F-F0F8205432A4}"/>
              </a:ext>
            </a:extLst>
          </p:cNvPr>
          <p:cNvCxnSpPr>
            <a:cxnSpLocks/>
          </p:cNvCxnSpPr>
          <p:nvPr/>
        </p:nvCxnSpPr>
        <p:spPr bwMode="auto">
          <a:xfrm>
            <a:off x="8152495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3BB1B4-718A-48D9-A308-5B5AFA27E513}"/>
              </a:ext>
            </a:extLst>
          </p:cNvPr>
          <p:cNvCxnSpPr>
            <a:cxnSpLocks/>
          </p:cNvCxnSpPr>
          <p:nvPr/>
        </p:nvCxnSpPr>
        <p:spPr bwMode="auto">
          <a:xfrm flipV="1">
            <a:off x="8180205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5FEF26-2804-4249-B024-6D7FBFBD3E00}"/>
              </a:ext>
            </a:extLst>
          </p:cNvPr>
          <p:cNvCxnSpPr>
            <a:cxnSpLocks/>
          </p:cNvCxnSpPr>
          <p:nvPr/>
        </p:nvCxnSpPr>
        <p:spPr bwMode="auto">
          <a:xfrm>
            <a:off x="3312290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CF1E1A-4A66-43A2-8197-C58861C52CA4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3D1FAC-8B78-4785-9F3B-6323F85ACE86}"/>
              </a:ext>
            </a:extLst>
          </p:cNvPr>
          <p:cNvCxnSpPr>
            <a:cxnSpLocks/>
          </p:cNvCxnSpPr>
          <p:nvPr/>
        </p:nvCxnSpPr>
        <p:spPr bwMode="auto">
          <a:xfrm>
            <a:off x="4928603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09D80C-0823-4F2B-8407-4CA1740B9243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6313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15F7E4D-A303-4153-9E3D-B3C35FDCA592}"/>
              </a:ext>
            </a:extLst>
          </p:cNvPr>
          <p:cNvCxnSpPr>
            <a:cxnSpLocks/>
          </p:cNvCxnSpPr>
          <p:nvPr/>
        </p:nvCxnSpPr>
        <p:spPr bwMode="auto">
          <a:xfrm>
            <a:off x="6581963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1753FE-3D12-450C-8734-92D9B329F2D9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6868A5-68CC-4EE3-82E3-45F4A2FA33F2}"/>
              </a:ext>
            </a:extLst>
          </p:cNvPr>
          <p:cNvCxnSpPr>
            <a:cxnSpLocks/>
          </p:cNvCxnSpPr>
          <p:nvPr/>
        </p:nvCxnSpPr>
        <p:spPr bwMode="auto">
          <a:xfrm>
            <a:off x="8152495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82D88D-6104-417F-B016-7348A012F738}"/>
              </a:ext>
            </a:extLst>
          </p:cNvPr>
          <p:cNvCxnSpPr>
            <a:cxnSpLocks/>
          </p:cNvCxnSpPr>
          <p:nvPr/>
        </p:nvCxnSpPr>
        <p:spPr bwMode="auto">
          <a:xfrm flipV="1">
            <a:off x="8180205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C1ED63C-E4D1-401C-B104-49483F02597F}"/>
              </a:ext>
            </a:extLst>
          </p:cNvPr>
          <p:cNvCxnSpPr>
            <a:cxnSpLocks/>
          </p:cNvCxnSpPr>
          <p:nvPr/>
        </p:nvCxnSpPr>
        <p:spPr bwMode="auto">
          <a:xfrm>
            <a:off x="3312290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212E36-473B-4AAD-A2D7-109AB763CB0A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A52548-1C3A-4965-94FA-DE3143D4BC3B}"/>
              </a:ext>
            </a:extLst>
          </p:cNvPr>
          <p:cNvCxnSpPr>
            <a:cxnSpLocks/>
          </p:cNvCxnSpPr>
          <p:nvPr/>
        </p:nvCxnSpPr>
        <p:spPr bwMode="auto">
          <a:xfrm>
            <a:off x="4928603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B0AA0E-AB0C-40A0-84DB-51576B7AD12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6313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29331A7-4A0C-4027-99BC-8373E8A84C97}"/>
              </a:ext>
            </a:extLst>
          </p:cNvPr>
          <p:cNvCxnSpPr>
            <a:cxnSpLocks/>
          </p:cNvCxnSpPr>
          <p:nvPr/>
        </p:nvCxnSpPr>
        <p:spPr bwMode="auto">
          <a:xfrm>
            <a:off x="6581963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2BF9E9-A2E4-40ED-989A-21AD96468BE8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D3FDCF-254D-427F-8F16-E0E10408EBE0}"/>
              </a:ext>
            </a:extLst>
          </p:cNvPr>
          <p:cNvCxnSpPr>
            <a:cxnSpLocks/>
          </p:cNvCxnSpPr>
          <p:nvPr/>
        </p:nvCxnSpPr>
        <p:spPr bwMode="auto">
          <a:xfrm>
            <a:off x="8152495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226187E-37B4-48B0-BB9C-BD1ADF1C80EC}"/>
              </a:ext>
            </a:extLst>
          </p:cNvPr>
          <p:cNvCxnSpPr>
            <a:cxnSpLocks/>
          </p:cNvCxnSpPr>
          <p:nvPr/>
        </p:nvCxnSpPr>
        <p:spPr bwMode="auto">
          <a:xfrm flipV="1">
            <a:off x="8180205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CEE56E-110A-4999-BA07-C4CBFC4977A6}"/>
              </a:ext>
            </a:extLst>
          </p:cNvPr>
          <p:cNvCxnSpPr>
            <a:cxnSpLocks/>
          </p:cNvCxnSpPr>
          <p:nvPr/>
        </p:nvCxnSpPr>
        <p:spPr bwMode="auto">
          <a:xfrm>
            <a:off x="1718559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3AF518-02D1-4BE7-9B4D-30A65C3F1762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269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91EE9C-0AFC-4541-B707-18E263C7AB5A}"/>
              </a:ext>
            </a:extLst>
          </p:cNvPr>
          <p:cNvCxnSpPr>
            <a:cxnSpLocks/>
          </p:cNvCxnSpPr>
          <p:nvPr/>
        </p:nvCxnSpPr>
        <p:spPr bwMode="auto">
          <a:xfrm>
            <a:off x="1718559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F1390D7-C38F-4DE2-B2CE-28305DE83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269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206F746-0131-4D2A-8D08-808389CE2F95}"/>
              </a:ext>
            </a:extLst>
          </p:cNvPr>
          <p:cNvCxnSpPr>
            <a:cxnSpLocks/>
          </p:cNvCxnSpPr>
          <p:nvPr/>
        </p:nvCxnSpPr>
        <p:spPr bwMode="auto">
          <a:xfrm>
            <a:off x="1718559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13784E-71AF-48D0-AD5D-8FCA13473D4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269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A0E5352F-8166-4CD7-9871-CA229CB0B1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87572"/>
              </p:ext>
            </p:extLst>
          </p:nvPr>
        </p:nvGraphicFramePr>
        <p:xfrm>
          <a:off x="3622758" y="4154488"/>
          <a:ext cx="4984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A0E5352F-8166-4CD7-9871-CA229CB0B1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2758" y="4154488"/>
                        <a:ext cx="49847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CDA7FFD6-CE5C-4AE3-B235-49CD247CA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218877"/>
              </p:ext>
            </p:extLst>
          </p:nvPr>
        </p:nvGraphicFramePr>
        <p:xfrm>
          <a:off x="2861003" y="3514250"/>
          <a:ext cx="457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78" name="Object 77">
                        <a:extLst>
                          <a:ext uri="{FF2B5EF4-FFF2-40B4-BE49-F238E27FC236}">
                            <a16:creationId xmlns:a16="http://schemas.microsoft.com/office/drawing/2014/main" id="{CDA7FFD6-CE5C-4AE3-B235-49CD247CA0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1003" y="3514250"/>
                        <a:ext cx="4572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818F5086-8F26-4E10-B01D-F7CD61460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85862"/>
              </p:ext>
            </p:extLst>
          </p:nvPr>
        </p:nvGraphicFramePr>
        <p:xfrm>
          <a:off x="5249525" y="4139452"/>
          <a:ext cx="539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818F5086-8F26-4E10-B01D-F7CD614602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49525" y="4139452"/>
                        <a:ext cx="5397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AD925F44-DE07-4DD7-82C5-A9199A74FC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654680"/>
              </p:ext>
            </p:extLst>
          </p:nvPr>
        </p:nvGraphicFramePr>
        <p:xfrm>
          <a:off x="4415707" y="3527698"/>
          <a:ext cx="4984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AD925F44-DE07-4DD7-82C5-A9199A74FC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5707" y="3527698"/>
                        <a:ext cx="49847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C620BB9C-29E5-47A2-AD2A-D3F6C1A03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28249"/>
              </p:ext>
            </p:extLst>
          </p:nvPr>
        </p:nvGraphicFramePr>
        <p:xfrm>
          <a:off x="6823890" y="4154488"/>
          <a:ext cx="539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C620BB9C-29E5-47A2-AD2A-D3F6C1A03C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23890" y="4154488"/>
                        <a:ext cx="5397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A48E40CE-EB48-4AB9-BEF0-06CCE9E83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398079"/>
              </p:ext>
            </p:extLst>
          </p:nvPr>
        </p:nvGraphicFramePr>
        <p:xfrm>
          <a:off x="6102830" y="3486398"/>
          <a:ext cx="4984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82" name="Object 81">
                        <a:extLst>
                          <a:ext uri="{FF2B5EF4-FFF2-40B4-BE49-F238E27FC236}">
                            <a16:creationId xmlns:a16="http://schemas.microsoft.com/office/drawing/2014/main" id="{A48E40CE-EB48-4AB9-BEF0-06CCE9E838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02830" y="3486398"/>
                        <a:ext cx="49847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8AC08C53-A14E-4E25-8FBB-504226760A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12841"/>
              </p:ext>
            </p:extLst>
          </p:nvPr>
        </p:nvGraphicFramePr>
        <p:xfrm>
          <a:off x="1985587" y="4135453"/>
          <a:ext cx="6651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15" imgW="203040" imgH="228600" progId="Equation.DSMT4">
                  <p:embed/>
                </p:oleObj>
              </mc:Choice>
              <mc:Fallback>
                <p:oleObj name="Equation" r:id="rId15" imgW="203040" imgH="22860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8AC08C53-A14E-4E25-8FBB-504226760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85587" y="4135453"/>
                        <a:ext cx="66516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>
            <a:extLst>
              <a:ext uri="{FF2B5EF4-FFF2-40B4-BE49-F238E27FC236}">
                <a16:creationId xmlns:a16="http://schemas.microsoft.com/office/drawing/2014/main" id="{7763B28A-17F3-4AE1-9084-B3C0EDDEA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059548"/>
              </p:ext>
            </p:extLst>
          </p:nvPr>
        </p:nvGraphicFramePr>
        <p:xfrm>
          <a:off x="7672237" y="3513684"/>
          <a:ext cx="5000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17" imgW="152280" imgH="228600" progId="Equation.DSMT4">
                  <p:embed/>
                </p:oleObj>
              </mc:Choice>
              <mc:Fallback>
                <p:oleObj name="Equation" r:id="rId17" imgW="152280" imgH="228600" progId="Equation.DSMT4">
                  <p:embed/>
                  <p:pic>
                    <p:nvPicPr>
                      <p:cNvPr id="84" name="Object 83">
                        <a:extLst>
                          <a:ext uri="{FF2B5EF4-FFF2-40B4-BE49-F238E27FC236}">
                            <a16:creationId xmlns:a16="http://schemas.microsoft.com/office/drawing/2014/main" id="{7763B28A-17F3-4AE1-9084-B3C0EDDEA6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72237" y="3513684"/>
                        <a:ext cx="5000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>
            <a:extLst>
              <a:ext uri="{FF2B5EF4-FFF2-40B4-BE49-F238E27FC236}">
                <a16:creationId xmlns:a16="http://schemas.microsoft.com/office/drawing/2014/main" id="{745F37AE-FCBE-4856-8341-2CE5065E2E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312796"/>
              </p:ext>
            </p:extLst>
          </p:nvPr>
        </p:nvGraphicFramePr>
        <p:xfrm>
          <a:off x="3654425" y="3225800"/>
          <a:ext cx="5381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Equation" r:id="rId19" imgW="164880" imgH="228600" progId="Equation.DSMT4">
                  <p:embed/>
                </p:oleObj>
              </mc:Choice>
              <mc:Fallback>
                <p:oleObj name="Equation" r:id="rId19" imgW="164880" imgH="228600" progId="Equation.DSMT4">
                  <p:embed/>
                  <p:pic>
                    <p:nvPicPr>
                      <p:cNvPr id="87" name="Object 86">
                        <a:extLst>
                          <a:ext uri="{FF2B5EF4-FFF2-40B4-BE49-F238E27FC236}">
                            <a16:creationId xmlns:a16="http://schemas.microsoft.com/office/drawing/2014/main" id="{745F37AE-FCBE-4856-8341-2CE5065E2E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4425" y="3225800"/>
                        <a:ext cx="53816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id="{D8D455AF-1828-4744-8337-3E6B09490C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059972"/>
              </p:ext>
            </p:extLst>
          </p:nvPr>
        </p:nvGraphicFramePr>
        <p:xfrm>
          <a:off x="2820700" y="2560638"/>
          <a:ext cx="5000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" name="Equation" r:id="rId21" imgW="152280" imgH="228600" progId="Equation.DSMT4">
                  <p:embed/>
                </p:oleObj>
              </mc:Choice>
              <mc:Fallback>
                <p:oleObj name="Equation" r:id="rId21" imgW="152280" imgH="228600" progId="Equation.DSMT4">
                  <p:embed/>
                  <p:pic>
                    <p:nvPicPr>
                      <p:cNvPr id="88" name="Object 87">
                        <a:extLst>
                          <a:ext uri="{FF2B5EF4-FFF2-40B4-BE49-F238E27FC236}">
                            <a16:creationId xmlns:a16="http://schemas.microsoft.com/office/drawing/2014/main" id="{D8D455AF-1828-4744-8337-3E6B09490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20700" y="2560638"/>
                        <a:ext cx="5000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>
            <a:extLst>
              <a:ext uri="{FF2B5EF4-FFF2-40B4-BE49-F238E27FC236}">
                <a16:creationId xmlns:a16="http://schemas.microsoft.com/office/drawing/2014/main" id="{0A1517F2-606C-4F35-A55B-7263F0DB2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091561"/>
              </p:ext>
            </p:extLst>
          </p:nvPr>
        </p:nvGraphicFramePr>
        <p:xfrm>
          <a:off x="4440738" y="2572339"/>
          <a:ext cx="5000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Equation" r:id="rId23" imgW="152280" imgH="228600" progId="Equation.DSMT4">
                  <p:embed/>
                </p:oleObj>
              </mc:Choice>
              <mc:Fallback>
                <p:oleObj name="Equation" r:id="rId23" imgW="152280" imgH="228600" progId="Equation.DSMT4">
                  <p:embed/>
                  <p:pic>
                    <p:nvPicPr>
                      <p:cNvPr id="90" name="Object 89">
                        <a:extLst>
                          <a:ext uri="{FF2B5EF4-FFF2-40B4-BE49-F238E27FC236}">
                            <a16:creationId xmlns:a16="http://schemas.microsoft.com/office/drawing/2014/main" id="{0A1517F2-606C-4F35-A55B-7263F0DB2E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40738" y="2572339"/>
                        <a:ext cx="50006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>
            <a:extLst>
              <a:ext uri="{FF2B5EF4-FFF2-40B4-BE49-F238E27FC236}">
                <a16:creationId xmlns:a16="http://schemas.microsoft.com/office/drawing/2014/main" id="{28983F81-4B28-4FE8-AA5E-BBB7786713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512278"/>
              </p:ext>
            </p:extLst>
          </p:nvPr>
        </p:nvGraphicFramePr>
        <p:xfrm>
          <a:off x="6949500" y="3227388"/>
          <a:ext cx="539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91" name="Object 90">
                        <a:extLst>
                          <a:ext uri="{FF2B5EF4-FFF2-40B4-BE49-F238E27FC236}">
                            <a16:creationId xmlns:a16="http://schemas.microsoft.com/office/drawing/2014/main" id="{28983F81-4B28-4FE8-AA5E-BBB7786713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949500" y="3227388"/>
                        <a:ext cx="5397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>
            <a:extLst>
              <a:ext uri="{FF2B5EF4-FFF2-40B4-BE49-F238E27FC236}">
                <a16:creationId xmlns:a16="http://schemas.microsoft.com/office/drawing/2014/main" id="{86B3FB00-3E21-496B-9F66-7D927062C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002886"/>
              </p:ext>
            </p:extLst>
          </p:nvPr>
        </p:nvGraphicFramePr>
        <p:xfrm>
          <a:off x="6088271" y="2573338"/>
          <a:ext cx="5000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Equation" r:id="rId27" imgW="152280" imgH="228600" progId="Equation.DSMT4">
                  <p:embed/>
                </p:oleObj>
              </mc:Choice>
              <mc:Fallback>
                <p:oleObj name="Equation" r:id="rId27" imgW="152280" imgH="228600" progId="Equation.DSMT4">
                  <p:embed/>
                  <p:pic>
                    <p:nvPicPr>
                      <p:cNvPr id="92" name="Object 91">
                        <a:extLst>
                          <a:ext uri="{FF2B5EF4-FFF2-40B4-BE49-F238E27FC236}">
                            <a16:creationId xmlns:a16="http://schemas.microsoft.com/office/drawing/2014/main" id="{86B3FB00-3E21-496B-9F66-7D927062CF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088271" y="2573338"/>
                        <a:ext cx="50006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>
            <a:extLst>
              <a:ext uri="{FF2B5EF4-FFF2-40B4-BE49-F238E27FC236}">
                <a16:creationId xmlns:a16="http://schemas.microsoft.com/office/drawing/2014/main" id="{0B9FFE2C-60E5-488A-B858-781EA6A2B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527371"/>
              </p:ext>
            </p:extLst>
          </p:nvPr>
        </p:nvGraphicFramePr>
        <p:xfrm>
          <a:off x="8614797" y="3114892"/>
          <a:ext cx="539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Equation" r:id="rId29" imgW="164880" imgH="228600" progId="Equation.DSMT4">
                  <p:embed/>
                </p:oleObj>
              </mc:Choice>
              <mc:Fallback>
                <p:oleObj name="Equation" r:id="rId29" imgW="164880" imgH="228600" progId="Equation.DSMT4">
                  <p:embed/>
                  <p:pic>
                    <p:nvPicPr>
                      <p:cNvPr id="93" name="Object 92">
                        <a:extLst>
                          <a:ext uri="{FF2B5EF4-FFF2-40B4-BE49-F238E27FC236}">
                            <a16:creationId xmlns:a16="http://schemas.microsoft.com/office/drawing/2014/main" id="{0B9FFE2C-60E5-488A-B858-781EA6A2B0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614797" y="3114892"/>
                        <a:ext cx="5397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id="{4F6ADADF-E3B5-49A9-8C12-E695948D2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536887"/>
              </p:ext>
            </p:extLst>
          </p:nvPr>
        </p:nvGraphicFramePr>
        <p:xfrm>
          <a:off x="7680142" y="2476361"/>
          <a:ext cx="5000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Equation" r:id="rId31" imgW="152280" imgH="228600" progId="Equation.DSMT4">
                  <p:embed/>
                </p:oleObj>
              </mc:Choice>
              <mc:Fallback>
                <p:oleObj name="Equation" r:id="rId31" imgW="152280" imgH="228600" progId="Equation.DSMT4">
                  <p:embed/>
                  <p:pic>
                    <p:nvPicPr>
                      <p:cNvPr id="94" name="Object 93">
                        <a:extLst>
                          <a:ext uri="{FF2B5EF4-FFF2-40B4-BE49-F238E27FC236}">
                            <a16:creationId xmlns:a16="http://schemas.microsoft.com/office/drawing/2014/main" id="{4F6ADADF-E3B5-49A9-8C12-E695948D28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680142" y="2476361"/>
                        <a:ext cx="50006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>
            <a:extLst>
              <a:ext uri="{FF2B5EF4-FFF2-40B4-BE49-F238E27FC236}">
                <a16:creationId xmlns:a16="http://schemas.microsoft.com/office/drawing/2014/main" id="{E4B20A67-0FA1-4BFF-9AA6-EBAC147F7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290829"/>
              </p:ext>
            </p:extLst>
          </p:nvPr>
        </p:nvGraphicFramePr>
        <p:xfrm>
          <a:off x="3078162" y="1490988"/>
          <a:ext cx="4984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Equation" r:id="rId33" imgW="152280" imgH="228600" progId="Equation.DSMT4">
                  <p:embed/>
                </p:oleObj>
              </mc:Choice>
              <mc:Fallback>
                <p:oleObj name="Equation" r:id="rId33" imgW="152280" imgH="228600" progId="Equation.DSMT4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E4B20A67-0FA1-4BFF-9AA6-EBAC147F79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078162" y="1490988"/>
                        <a:ext cx="49847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>
            <a:extLst>
              <a:ext uri="{FF2B5EF4-FFF2-40B4-BE49-F238E27FC236}">
                <a16:creationId xmlns:a16="http://schemas.microsoft.com/office/drawing/2014/main" id="{7D4F4B92-F2E7-4B1A-BD03-D8E95DA3A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324047"/>
              </p:ext>
            </p:extLst>
          </p:nvPr>
        </p:nvGraphicFramePr>
        <p:xfrm>
          <a:off x="5327040" y="1956461"/>
          <a:ext cx="6635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" name="Equation" r:id="rId35" imgW="203040" imgH="228600" progId="Equation.DSMT4">
                  <p:embed/>
                </p:oleObj>
              </mc:Choice>
              <mc:Fallback>
                <p:oleObj name="Equation" r:id="rId35" imgW="203040" imgH="228600" progId="Equation.DSMT4">
                  <p:embed/>
                  <p:pic>
                    <p:nvPicPr>
                      <p:cNvPr id="97" name="Object 96">
                        <a:extLst>
                          <a:ext uri="{FF2B5EF4-FFF2-40B4-BE49-F238E27FC236}">
                            <a16:creationId xmlns:a16="http://schemas.microsoft.com/office/drawing/2014/main" id="{7D4F4B92-F2E7-4B1A-BD03-D8E95DA3A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327040" y="1956461"/>
                        <a:ext cx="66357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>
            <a:extLst>
              <a:ext uri="{FF2B5EF4-FFF2-40B4-BE49-F238E27FC236}">
                <a16:creationId xmlns:a16="http://schemas.microsoft.com/office/drawing/2014/main" id="{680DE4C6-23E5-4DF9-BC97-8B760327C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47479"/>
              </p:ext>
            </p:extLst>
          </p:nvPr>
        </p:nvGraphicFramePr>
        <p:xfrm>
          <a:off x="4686083" y="1479246"/>
          <a:ext cx="6238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" name="Equation" r:id="rId37" imgW="190440" imgH="228600" progId="Equation.DSMT4">
                  <p:embed/>
                </p:oleObj>
              </mc:Choice>
              <mc:Fallback>
                <p:oleObj name="Equation" r:id="rId37" imgW="190440" imgH="228600" progId="Equation.DSMT4">
                  <p:embed/>
                  <p:pic>
                    <p:nvPicPr>
                      <p:cNvPr id="98" name="Object 97">
                        <a:extLst>
                          <a:ext uri="{FF2B5EF4-FFF2-40B4-BE49-F238E27FC236}">
                            <a16:creationId xmlns:a16="http://schemas.microsoft.com/office/drawing/2014/main" id="{680DE4C6-23E5-4DF9-BC97-8B760327C8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686083" y="1479246"/>
                        <a:ext cx="62388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>
            <a:extLst>
              <a:ext uri="{FF2B5EF4-FFF2-40B4-BE49-F238E27FC236}">
                <a16:creationId xmlns:a16="http://schemas.microsoft.com/office/drawing/2014/main" id="{E409AADB-03B8-4950-BD5B-B25E52514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710661"/>
              </p:ext>
            </p:extLst>
          </p:nvPr>
        </p:nvGraphicFramePr>
        <p:xfrm>
          <a:off x="6948963" y="1943296"/>
          <a:ext cx="622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3" name="Equation" r:id="rId39" imgW="190440" imgH="228600" progId="Equation.DSMT4">
                  <p:embed/>
                </p:oleObj>
              </mc:Choice>
              <mc:Fallback>
                <p:oleObj name="Equation" r:id="rId39" imgW="190440" imgH="228600" progId="Equation.DSMT4">
                  <p:embed/>
                  <p:pic>
                    <p:nvPicPr>
                      <p:cNvPr id="99" name="Object 98">
                        <a:extLst>
                          <a:ext uri="{FF2B5EF4-FFF2-40B4-BE49-F238E27FC236}">
                            <a16:creationId xmlns:a16="http://schemas.microsoft.com/office/drawing/2014/main" id="{E409AADB-03B8-4950-BD5B-B25E52514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948963" y="1943296"/>
                        <a:ext cx="6223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51AB534B-1205-4AB3-B865-2486B133F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289944"/>
              </p:ext>
            </p:extLst>
          </p:nvPr>
        </p:nvGraphicFramePr>
        <p:xfrm>
          <a:off x="6260816" y="1492250"/>
          <a:ext cx="6238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Equation" r:id="rId41" imgW="190440" imgH="228600" progId="Equation.DSMT4">
                  <p:embed/>
                </p:oleObj>
              </mc:Choice>
              <mc:Fallback>
                <p:oleObj name="Equation" r:id="rId41" imgW="190440" imgH="22860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51AB534B-1205-4AB3-B865-2486B133F0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260816" y="1492250"/>
                        <a:ext cx="62388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>
            <a:extLst>
              <a:ext uri="{FF2B5EF4-FFF2-40B4-BE49-F238E27FC236}">
                <a16:creationId xmlns:a16="http://schemas.microsoft.com/office/drawing/2014/main" id="{5039F458-3BF4-47E4-B125-A4829BA33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327328"/>
              </p:ext>
            </p:extLst>
          </p:nvPr>
        </p:nvGraphicFramePr>
        <p:xfrm>
          <a:off x="8542917" y="2009025"/>
          <a:ext cx="6651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Equation" r:id="rId43" imgW="203040" imgH="228600" progId="Equation.DSMT4">
                  <p:embed/>
                </p:oleObj>
              </mc:Choice>
              <mc:Fallback>
                <p:oleObj name="Equation" r:id="rId43" imgW="203040" imgH="228600" progId="Equation.DSMT4">
                  <p:embed/>
                  <p:pic>
                    <p:nvPicPr>
                      <p:cNvPr id="101" name="Object 100">
                        <a:extLst>
                          <a:ext uri="{FF2B5EF4-FFF2-40B4-BE49-F238E27FC236}">
                            <a16:creationId xmlns:a16="http://schemas.microsoft.com/office/drawing/2014/main" id="{5039F458-3BF4-47E4-B125-A4829BA335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8542917" y="2009025"/>
                        <a:ext cx="6651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3DE972F7-D97F-4E1A-9CF0-1FDA5E217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139058"/>
              </p:ext>
            </p:extLst>
          </p:nvPr>
        </p:nvGraphicFramePr>
        <p:xfrm>
          <a:off x="7840663" y="1522089"/>
          <a:ext cx="6238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Equation" r:id="rId45" imgW="190440" imgH="228600" progId="Equation.DSMT4">
                  <p:embed/>
                </p:oleObj>
              </mc:Choice>
              <mc:Fallback>
                <p:oleObj name="Equation" r:id="rId45" imgW="190440" imgH="228600" progId="Equation.DSMT4">
                  <p:embed/>
                  <p:pic>
                    <p:nvPicPr>
                      <p:cNvPr id="102" name="Object 101">
                        <a:extLst>
                          <a:ext uri="{FF2B5EF4-FFF2-40B4-BE49-F238E27FC236}">
                            <a16:creationId xmlns:a16="http://schemas.microsoft.com/office/drawing/2014/main" id="{3DE972F7-D97F-4E1A-9CF0-1FDA5E2176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7840663" y="1522089"/>
                        <a:ext cx="62388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>
            <a:extLst>
              <a:ext uri="{FF2B5EF4-FFF2-40B4-BE49-F238E27FC236}">
                <a16:creationId xmlns:a16="http://schemas.microsoft.com/office/drawing/2014/main" id="{DC3E993E-7CD5-4372-94DD-2379D5950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958496"/>
              </p:ext>
            </p:extLst>
          </p:nvPr>
        </p:nvGraphicFramePr>
        <p:xfrm>
          <a:off x="982465" y="3362695"/>
          <a:ext cx="622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Equation" r:id="rId47" imgW="190440" imgH="228600" progId="Equation.DSMT4">
                  <p:embed/>
                </p:oleObj>
              </mc:Choice>
              <mc:Fallback>
                <p:oleObj name="Equation" r:id="rId47" imgW="190440" imgH="228600" progId="Equation.DSMT4">
                  <p:embed/>
                  <p:pic>
                    <p:nvPicPr>
                      <p:cNvPr id="109" name="Object 108">
                        <a:extLst>
                          <a:ext uri="{FF2B5EF4-FFF2-40B4-BE49-F238E27FC236}">
                            <a16:creationId xmlns:a16="http://schemas.microsoft.com/office/drawing/2014/main" id="{DC3E993E-7CD5-4372-94DD-2379D5950B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982465" y="3362695"/>
                        <a:ext cx="6223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>
            <a:extLst>
              <a:ext uri="{FF2B5EF4-FFF2-40B4-BE49-F238E27FC236}">
                <a16:creationId xmlns:a16="http://schemas.microsoft.com/office/drawing/2014/main" id="{36623840-D4FE-4DA7-9A4B-FD376F455F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039319"/>
              </p:ext>
            </p:extLst>
          </p:nvPr>
        </p:nvGraphicFramePr>
        <p:xfrm>
          <a:off x="1930400" y="3309938"/>
          <a:ext cx="6635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Equation" r:id="rId49" imgW="203040" imgH="228600" progId="Equation.DSMT4">
                  <p:embed/>
                </p:oleObj>
              </mc:Choice>
              <mc:Fallback>
                <p:oleObj name="Equation" r:id="rId49" imgW="203040" imgH="228600" progId="Equation.DSMT4">
                  <p:embed/>
                  <p:pic>
                    <p:nvPicPr>
                      <p:cNvPr id="110" name="Object 109">
                        <a:extLst>
                          <a:ext uri="{FF2B5EF4-FFF2-40B4-BE49-F238E27FC236}">
                            <a16:creationId xmlns:a16="http://schemas.microsoft.com/office/drawing/2014/main" id="{36623840-D4FE-4DA7-9A4B-FD376F455F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930400" y="3309938"/>
                        <a:ext cx="66357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>
            <a:extLst>
              <a:ext uri="{FF2B5EF4-FFF2-40B4-BE49-F238E27FC236}">
                <a16:creationId xmlns:a16="http://schemas.microsoft.com/office/drawing/2014/main" id="{24E1B705-4286-4D1E-ACBE-CCA5E57E3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920194"/>
              </p:ext>
            </p:extLst>
          </p:nvPr>
        </p:nvGraphicFramePr>
        <p:xfrm>
          <a:off x="966381" y="2544981"/>
          <a:ext cx="622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Equation" r:id="rId51" imgW="190440" imgH="228600" progId="Equation.DSMT4">
                  <p:embed/>
                </p:oleObj>
              </mc:Choice>
              <mc:Fallback>
                <p:oleObj name="Equation" r:id="rId51" imgW="190440" imgH="228600" progId="Equation.DSMT4">
                  <p:embed/>
                  <p:pic>
                    <p:nvPicPr>
                      <p:cNvPr id="111" name="Object 110">
                        <a:extLst>
                          <a:ext uri="{FF2B5EF4-FFF2-40B4-BE49-F238E27FC236}">
                            <a16:creationId xmlns:a16="http://schemas.microsoft.com/office/drawing/2014/main" id="{24E1B705-4286-4D1E-ACBE-CCA5E57E32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966381" y="2544981"/>
                        <a:ext cx="6223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11">
            <a:extLst>
              <a:ext uri="{FF2B5EF4-FFF2-40B4-BE49-F238E27FC236}">
                <a16:creationId xmlns:a16="http://schemas.microsoft.com/office/drawing/2014/main" id="{A6298D9B-6C0F-4FB1-AA3B-65D184475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3133"/>
              </p:ext>
            </p:extLst>
          </p:nvPr>
        </p:nvGraphicFramePr>
        <p:xfrm>
          <a:off x="2053391" y="1912938"/>
          <a:ext cx="6651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53" imgW="203040" imgH="228600" progId="Equation.DSMT4">
                  <p:embed/>
                </p:oleObj>
              </mc:Choice>
              <mc:Fallback>
                <p:oleObj name="Equation" r:id="rId53" imgW="203040" imgH="228600" progId="Equation.DSMT4">
                  <p:embed/>
                  <p:pic>
                    <p:nvPicPr>
                      <p:cNvPr id="112" name="Object 111">
                        <a:extLst>
                          <a:ext uri="{FF2B5EF4-FFF2-40B4-BE49-F238E27FC236}">
                            <a16:creationId xmlns:a16="http://schemas.microsoft.com/office/drawing/2014/main" id="{A6298D9B-6C0F-4FB1-AA3B-65D1844756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053391" y="1912938"/>
                        <a:ext cx="66516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1577CC16-18B3-44C1-A024-C1BD7EE6E8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351614"/>
              </p:ext>
            </p:extLst>
          </p:nvPr>
        </p:nvGraphicFramePr>
        <p:xfrm>
          <a:off x="1221248" y="1542097"/>
          <a:ext cx="6238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Equation" r:id="rId55" imgW="190440" imgH="228600" progId="Equation.DSMT4">
                  <p:embed/>
                </p:oleObj>
              </mc:Choice>
              <mc:Fallback>
                <p:oleObj name="Equation" r:id="rId55" imgW="190440" imgH="228600" progId="Equation.DSMT4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1577CC16-18B3-44C1-A024-C1BD7EE6E8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221248" y="1542097"/>
                        <a:ext cx="62388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EA4707C3-8DA6-467A-83E6-807312A9E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903011"/>
              </p:ext>
            </p:extLst>
          </p:nvPr>
        </p:nvGraphicFramePr>
        <p:xfrm>
          <a:off x="8492927" y="4135453"/>
          <a:ext cx="539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Equation" r:id="rId57" imgW="164880" imgH="228600" progId="Equation.DSMT4">
                  <p:embed/>
                </p:oleObj>
              </mc:Choice>
              <mc:Fallback>
                <p:oleObj name="Equation" r:id="rId57" imgW="164880" imgH="228600" progId="Equation.DSMT4">
                  <p:embed/>
                  <p:pic>
                    <p:nvPicPr>
                      <p:cNvPr id="114" name="Object 113">
                        <a:extLst>
                          <a:ext uri="{FF2B5EF4-FFF2-40B4-BE49-F238E27FC236}">
                            <a16:creationId xmlns:a16="http://schemas.microsoft.com/office/drawing/2014/main" id="{EA4707C3-8DA6-467A-83E6-807312A9E3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8492927" y="4135453"/>
                        <a:ext cx="5397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14">
            <a:extLst>
              <a:ext uri="{FF2B5EF4-FFF2-40B4-BE49-F238E27FC236}">
                <a16:creationId xmlns:a16="http://schemas.microsoft.com/office/drawing/2014/main" id="{A65B305C-EFDB-4AFE-887C-4A0E1254F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471010"/>
              </p:ext>
            </p:extLst>
          </p:nvPr>
        </p:nvGraphicFramePr>
        <p:xfrm>
          <a:off x="290117" y="5786465"/>
          <a:ext cx="3990976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Equation" r:id="rId59" imgW="1218960" imgH="228600" progId="Equation.DSMT4">
                  <p:embed/>
                </p:oleObj>
              </mc:Choice>
              <mc:Fallback>
                <p:oleObj name="Equation" r:id="rId59" imgW="1218960" imgH="228600" progId="Equation.DSMT4">
                  <p:embed/>
                  <p:pic>
                    <p:nvPicPr>
                      <p:cNvPr id="115" name="Object 114">
                        <a:extLst>
                          <a:ext uri="{FF2B5EF4-FFF2-40B4-BE49-F238E27FC236}">
                            <a16:creationId xmlns:a16="http://schemas.microsoft.com/office/drawing/2014/main" id="{A65B305C-EFDB-4AFE-887C-4A0E1254F1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290117" y="5786465"/>
                        <a:ext cx="3990976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>
            <a:extLst>
              <a:ext uri="{FF2B5EF4-FFF2-40B4-BE49-F238E27FC236}">
                <a16:creationId xmlns:a16="http://schemas.microsoft.com/office/drawing/2014/main" id="{B0B1F468-DFC9-432B-8044-6CA54A058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028647"/>
              </p:ext>
            </p:extLst>
          </p:nvPr>
        </p:nvGraphicFramePr>
        <p:xfrm>
          <a:off x="7260113" y="5762961"/>
          <a:ext cx="3568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Equation" r:id="rId61" imgW="1091880" imgH="228600" progId="Equation.DSMT4">
                  <p:embed/>
                </p:oleObj>
              </mc:Choice>
              <mc:Fallback>
                <p:oleObj name="Equation" r:id="rId61" imgW="1091880" imgH="228600" progId="Equation.DSMT4">
                  <p:embed/>
                  <p:pic>
                    <p:nvPicPr>
                      <p:cNvPr id="116" name="Object 115">
                        <a:extLst>
                          <a:ext uri="{FF2B5EF4-FFF2-40B4-BE49-F238E27FC236}">
                            <a16:creationId xmlns:a16="http://schemas.microsoft.com/office/drawing/2014/main" id="{B0B1F468-DFC9-432B-8044-6CA54A0586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7260113" y="5762961"/>
                        <a:ext cx="35687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>
            <a:extLst>
              <a:ext uri="{FF2B5EF4-FFF2-40B4-BE49-F238E27FC236}">
                <a16:creationId xmlns:a16="http://schemas.microsoft.com/office/drawing/2014/main" id="{FE2A67EE-1A88-481B-A6B3-537288CC6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080757"/>
              </p:ext>
            </p:extLst>
          </p:nvPr>
        </p:nvGraphicFramePr>
        <p:xfrm>
          <a:off x="3741343" y="1943296"/>
          <a:ext cx="539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Equation" r:id="rId63" imgW="164880" imgH="228600" progId="Equation.DSMT4">
                  <p:embed/>
                </p:oleObj>
              </mc:Choice>
              <mc:Fallback>
                <p:oleObj name="Equation" r:id="rId63" imgW="164880" imgH="228600" progId="Equation.DSMT4">
                  <p:embed/>
                  <p:pic>
                    <p:nvPicPr>
                      <p:cNvPr id="97" name="Object 96">
                        <a:extLst>
                          <a:ext uri="{FF2B5EF4-FFF2-40B4-BE49-F238E27FC236}">
                            <a16:creationId xmlns:a16="http://schemas.microsoft.com/office/drawing/2014/main" id="{7D4F4B92-F2E7-4B1A-BD03-D8E95DA3A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3741343" y="1943296"/>
                        <a:ext cx="5397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>
            <a:extLst>
              <a:ext uri="{FF2B5EF4-FFF2-40B4-BE49-F238E27FC236}">
                <a16:creationId xmlns:a16="http://schemas.microsoft.com/office/drawing/2014/main" id="{687F233B-A6B0-47A9-9050-6A7D7E14E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66596"/>
              </p:ext>
            </p:extLst>
          </p:nvPr>
        </p:nvGraphicFramePr>
        <p:xfrm>
          <a:off x="5369917" y="3215068"/>
          <a:ext cx="539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Equation" r:id="rId65" imgW="164880" imgH="228600" progId="Equation.DSMT4">
                  <p:embed/>
                </p:oleObj>
              </mc:Choice>
              <mc:Fallback>
                <p:oleObj name="Equation" r:id="rId65" imgW="164880" imgH="228600" progId="Equation.DSMT4">
                  <p:embed/>
                  <p:pic>
                    <p:nvPicPr>
                      <p:cNvPr id="99" name="Object 98">
                        <a:extLst>
                          <a:ext uri="{FF2B5EF4-FFF2-40B4-BE49-F238E27FC236}">
                            <a16:creationId xmlns:a16="http://schemas.microsoft.com/office/drawing/2014/main" id="{E409AADB-03B8-4950-BD5B-B25E52514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5369917" y="3215068"/>
                        <a:ext cx="5397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69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3E851-D395-433E-A261-281D943B541E}"/>
              </a:ext>
            </a:extLst>
          </p:cNvPr>
          <p:cNvSpPr/>
          <p:nvPr/>
        </p:nvSpPr>
        <p:spPr bwMode="auto">
          <a:xfrm>
            <a:off x="1506316" y="2595017"/>
            <a:ext cx="212243" cy="16541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Serbestlik Dereceleri (Numaralandırılmış)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26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48342-3755-4779-8B73-BC97491404B1}"/>
              </a:ext>
            </a:extLst>
          </p:cNvPr>
          <p:cNvSpPr/>
          <p:nvPr/>
        </p:nvSpPr>
        <p:spPr bwMode="auto">
          <a:xfrm>
            <a:off x="1718566" y="2595017"/>
            <a:ext cx="6475494" cy="166796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FD800-EEC4-4E11-9EB8-E8003CAF290D}"/>
              </a:ext>
            </a:extLst>
          </p:cNvPr>
          <p:cNvCxnSpPr>
            <a:stCxn id="5" idx="1"/>
          </p:cNvCxnSpPr>
          <p:nvPr/>
        </p:nvCxnSpPr>
        <p:spPr bwMode="auto">
          <a:xfrm>
            <a:off x="1718566" y="3429000"/>
            <a:ext cx="6475494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AF1F1-6603-4C71-8335-68B2AA80BED9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C397F5-5405-48C1-825D-EE369DDE8988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 bwMode="auto">
          <a:xfrm flipV="1">
            <a:off x="495631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35034-F3C4-4C58-BCF9-C85F9F3BBED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2F28C9-B0BB-4563-8508-125962E657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3468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41F241-C282-498C-B5E8-3093A8F28141}"/>
              </a:ext>
            </a:extLst>
          </p:cNvPr>
          <p:cNvCxnSpPr>
            <a:cxnSpLocks/>
          </p:cNvCxnSpPr>
          <p:nvPr/>
        </p:nvCxnSpPr>
        <p:spPr bwMode="auto">
          <a:xfrm>
            <a:off x="3312290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DB70CC-EA93-4535-86FB-0039926B1FED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6B8BA5-7A97-4BCB-8316-AC1C63C2118F}"/>
              </a:ext>
            </a:extLst>
          </p:cNvPr>
          <p:cNvCxnSpPr>
            <a:cxnSpLocks/>
          </p:cNvCxnSpPr>
          <p:nvPr/>
        </p:nvCxnSpPr>
        <p:spPr bwMode="auto">
          <a:xfrm>
            <a:off x="4928603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3E27D5-814D-4888-AC62-F1C26B742091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6313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4015AF-BFED-4B9C-B202-DD2813F01F42}"/>
              </a:ext>
            </a:extLst>
          </p:cNvPr>
          <p:cNvCxnSpPr>
            <a:cxnSpLocks/>
          </p:cNvCxnSpPr>
          <p:nvPr/>
        </p:nvCxnSpPr>
        <p:spPr bwMode="auto">
          <a:xfrm>
            <a:off x="6581963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52D171-1126-40C0-8D0E-EAF0CF57E62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6B1A1C-52FF-47A8-B80F-F0F8205432A4}"/>
              </a:ext>
            </a:extLst>
          </p:cNvPr>
          <p:cNvCxnSpPr>
            <a:cxnSpLocks/>
          </p:cNvCxnSpPr>
          <p:nvPr/>
        </p:nvCxnSpPr>
        <p:spPr bwMode="auto">
          <a:xfrm>
            <a:off x="8152495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3BB1B4-718A-48D9-A308-5B5AFA27E513}"/>
              </a:ext>
            </a:extLst>
          </p:cNvPr>
          <p:cNvCxnSpPr>
            <a:cxnSpLocks/>
          </p:cNvCxnSpPr>
          <p:nvPr/>
        </p:nvCxnSpPr>
        <p:spPr bwMode="auto">
          <a:xfrm flipV="1">
            <a:off x="8180205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5FEF26-2804-4249-B024-6D7FBFBD3E00}"/>
              </a:ext>
            </a:extLst>
          </p:cNvPr>
          <p:cNvCxnSpPr>
            <a:cxnSpLocks/>
          </p:cNvCxnSpPr>
          <p:nvPr/>
        </p:nvCxnSpPr>
        <p:spPr bwMode="auto">
          <a:xfrm>
            <a:off x="3312290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CF1E1A-4A66-43A2-8197-C58861C52CA4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3D1FAC-8B78-4785-9F3B-6323F85ACE86}"/>
              </a:ext>
            </a:extLst>
          </p:cNvPr>
          <p:cNvCxnSpPr>
            <a:cxnSpLocks/>
          </p:cNvCxnSpPr>
          <p:nvPr/>
        </p:nvCxnSpPr>
        <p:spPr bwMode="auto">
          <a:xfrm>
            <a:off x="4928603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09D80C-0823-4F2B-8407-4CA1740B9243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6313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15F7E4D-A303-4153-9E3D-B3C35FDCA592}"/>
              </a:ext>
            </a:extLst>
          </p:cNvPr>
          <p:cNvCxnSpPr>
            <a:cxnSpLocks/>
          </p:cNvCxnSpPr>
          <p:nvPr/>
        </p:nvCxnSpPr>
        <p:spPr bwMode="auto">
          <a:xfrm>
            <a:off x="6581963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1753FE-3D12-450C-8734-92D9B329F2D9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6868A5-68CC-4EE3-82E3-45F4A2FA33F2}"/>
              </a:ext>
            </a:extLst>
          </p:cNvPr>
          <p:cNvCxnSpPr>
            <a:cxnSpLocks/>
          </p:cNvCxnSpPr>
          <p:nvPr/>
        </p:nvCxnSpPr>
        <p:spPr bwMode="auto">
          <a:xfrm>
            <a:off x="8152495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82D88D-6104-417F-B016-7348A012F738}"/>
              </a:ext>
            </a:extLst>
          </p:cNvPr>
          <p:cNvCxnSpPr>
            <a:cxnSpLocks/>
          </p:cNvCxnSpPr>
          <p:nvPr/>
        </p:nvCxnSpPr>
        <p:spPr bwMode="auto">
          <a:xfrm flipV="1">
            <a:off x="8180205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C1ED63C-E4D1-401C-B104-49483F02597F}"/>
              </a:ext>
            </a:extLst>
          </p:cNvPr>
          <p:cNvCxnSpPr>
            <a:cxnSpLocks/>
          </p:cNvCxnSpPr>
          <p:nvPr/>
        </p:nvCxnSpPr>
        <p:spPr bwMode="auto">
          <a:xfrm>
            <a:off x="3312290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212E36-473B-4AAD-A2D7-109AB763CB0A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A52548-1C3A-4965-94FA-DE3143D4BC3B}"/>
              </a:ext>
            </a:extLst>
          </p:cNvPr>
          <p:cNvCxnSpPr>
            <a:cxnSpLocks/>
          </p:cNvCxnSpPr>
          <p:nvPr/>
        </p:nvCxnSpPr>
        <p:spPr bwMode="auto">
          <a:xfrm>
            <a:off x="4928603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B0AA0E-AB0C-40A0-84DB-51576B7AD12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6313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29331A7-4A0C-4027-99BC-8373E8A84C97}"/>
              </a:ext>
            </a:extLst>
          </p:cNvPr>
          <p:cNvCxnSpPr>
            <a:cxnSpLocks/>
          </p:cNvCxnSpPr>
          <p:nvPr/>
        </p:nvCxnSpPr>
        <p:spPr bwMode="auto">
          <a:xfrm>
            <a:off x="6581963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2BF9E9-A2E4-40ED-989A-21AD96468BE8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D3FDCF-254D-427F-8F16-E0E10408EBE0}"/>
              </a:ext>
            </a:extLst>
          </p:cNvPr>
          <p:cNvCxnSpPr>
            <a:cxnSpLocks/>
          </p:cNvCxnSpPr>
          <p:nvPr/>
        </p:nvCxnSpPr>
        <p:spPr bwMode="auto">
          <a:xfrm>
            <a:off x="8152495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226187E-37B4-48B0-BB9C-BD1ADF1C80EC}"/>
              </a:ext>
            </a:extLst>
          </p:cNvPr>
          <p:cNvCxnSpPr>
            <a:cxnSpLocks/>
          </p:cNvCxnSpPr>
          <p:nvPr/>
        </p:nvCxnSpPr>
        <p:spPr bwMode="auto">
          <a:xfrm flipV="1">
            <a:off x="8180205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CEE56E-110A-4999-BA07-C4CBFC4977A6}"/>
              </a:ext>
            </a:extLst>
          </p:cNvPr>
          <p:cNvCxnSpPr>
            <a:cxnSpLocks/>
          </p:cNvCxnSpPr>
          <p:nvPr/>
        </p:nvCxnSpPr>
        <p:spPr bwMode="auto">
          <a:xfrm>
            <a:off x="1718559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3AF518-02D1-4BE7-9B4D-30A65C3F1762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269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91EE9C-0AFC-4541-B707-18E263C7AB5A}"/>
              </a:ext>
            </a:extLst>
          </p:cNvPr>
          <p:cNvCxnSpPr>
            <a:cxnSpLocks/>
          </p:cNvCxnSpPr>
          <p:nvPr/>
        </p:nvCxnSpPr>
        <p:spPr bwMode="auto">
          <a:xfrm>
            <a:off x="1718559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F1390D7-C38F-4DE2-B2CE-28305DE83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269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206F746-0131-4D2A-8D08-808389CE2F95}"/>
              </a:ext>
            </a:extLst>
          </p:cNvPr>
          <p:cNvCxnSpPr>
            <a:cxnSpLocks/>
          </p:cNvCxnSpPr>
          <p:nvPr/>
        </p:nvCxnSpPr>
        <p:spPr bwMode="auto">
          <a:xfrm>
            <a:off x="1718559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13784E-71AF-48D0-AD5D-8FCA13473D4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269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A0E5352F-8166-4CD7-9871-CA229CB0B1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929209"/>
              </p:ext>
            </p:extLst>
          </p:nvPr>
        </p:nvGraphicFramePr>
        <p:xfrm>
          <a:off x="3533936" y="4195153"/>
          <a:ext cx="539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DFFF6CE7-BB0E-4E47-A904-802E1427E4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3936" y="4195153"/>
                        <a:ext cx="5397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CDA7FFD6-CE5C-4AE3-B235-49CD247CA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825203"/>
              </p:ext>
            </p:extLst>
          </p:nvPr>
        </p:nvGraphicFramePr>
        <p:xfrm>
          <a:off x="2714373" y="3541652"/>
          <a:ext cx="5826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A0E5352F-8166-4CD7-9871-CA229CB0B1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4373" y="3541652"/>
                        <a:ext cx="58261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818F5086-8F26-4E10-B01D-F7CD61460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937098"/>
              </p:ext>
            </p:extLst>
          </p:nvPr>
        </p:nvGraphicFramePr>
        <p:xfrm>
          <a:off x="5160963" y="4195763"/>
          <a:ext cx="581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A0E5352F-8166-4CD7-9871-CA229CB0B1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0963" y="4195763"/>
                        <a:ext cx="581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AD925F44-DE07-4DD7-82C5-A9199A74FC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298675"/>
              </p:ext>
            </p:extLst>
          </p:nvPr>
        </p:nvGraphicFramePr>
        <p:xfrm>
          <a:off x="4361412" y="3541652"/>
          <a:ext cx="5826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78" name="Object 77">
                        <a:extLst>
                          <a:ext uri="{FF2B5EF4-FFF2-40B4-BE49-F238E27FC236}">
                            <a16:creationId xmlns:a16="http://schemas.microsoft.com/office/drawing/2014/main" id="{CDA7FFD6-CE5C-4AE3-B235-49CD247CA0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61412" y="3541652"/>
                        <a:ext cx="58261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C620BB9C-29E5-47A2-AD2A-D3F6C1A03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476110"/>
              </p:ext>
            </p:extLst>
          </p:nvPr>
        </p:nvGraphicFramePr>
        <p:xfrm>
          <a:off x="6738938" y="4195763"/>
          <a:ext cx="581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818F5086-8F26-4E10-B01D-F7CD614602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38938" y="4195763"/>
                        <a:ext cx="581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A48E40CE-EB48-4AB9-BEF0-06CCE9E83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522433"/>
              </p:ext>
            </p:extLst>
          </p:nvPr>
        </p:nvGraphicFramePr>
        <p:xfrm>
          <a:off x="5939332" y="3541652"/>
          <a:ext cx="5826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AD925F44-DE07-4DD7-82C5-A9199A74FC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39332" y="3541652"/>
                        <a:ext cx="58261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8AC08C53-A14E-4E25-8FBB-504226760A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834764"/>
              </p:ext>
            </p:extLst>
          </p:nvPr>
        </p:nvGraphicFramePr>
        <p:xfrm>
          <a:off x="1909763" y="4195763"/>
          <a:ext cx="706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15" imgW="215640" imgH="228600" progId="Equation.DSMT4">
                  <p:embed/>
                </p:oleObj>
              </mc:Choice>
              <mc:Fallback>
                <p:oleObj name="Equation" r:id="rId15" imgW="215640" imgH="22860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C620BB9C-29E5-47A2-AD2A-D3F6C1A03C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9763" y="4195763"/>
                        <a:ext cx="7064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>
            <a:extLst>
              <a:ext uri="{FF2B5EF4-FFF2-40B4-BE49-F238E27FC236}">
                <a16:creationId xmlns:a16="http://schemas.microsoft.com/office/drawing/2014/main" id="{7763B28A-17F3-4AE1-9084-B3C0EDDEA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514692"/>
              </p:ext>
            </p:extLst>
          </p:nvPr>
        </p:nvGraphicFramePr>
        <p:xfrm>
          <a:off x="7574416" y="3541652"/>
          <a:ext cx="5826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Equation" r:id="rId17" imgW="177480" imgH="228600" progId="Equation.DSMT4">
                  <p:embed/>
                </p:oleObj>
              </mc:Choice>
              <mc:Fallback>
                <p:oleObj name="Equation" r:id="rId17" imgW="177480" imgH="228600" progId="Equation.DSMT4">
                  <p:embed/>
                  <p:pic>
                    <p:nvPicPr>
                      <p:cNvPr id="82" name="Object 81">
                        <a:extLst>
                          <a:ext uri="{FF2B5EF4-FFF2-40B4-BE49-F238E27FC236}">
                            <a16:creationId xmlns:a16="http://schemas.microsoft.com/office/drawing/2014/main" id="{A48E40CE-EB48-4AB9-BEF0-06CCE9E838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74416" y="3541652"/>
                        <a:ext cx="58261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>
            <a:extLst>
              <a:ext uri="{FF2B5EF4-FFF2-40B4-BE49-F238E27FC236}">
                <a16:creationId xmlns:a16="http://schemas.microsoft.com/office/drawing/2014/main" id="{745F37AE-FCBE-4856-8341-2CE5065E2E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097360"/>
              </p:ext>
            </p:extLst>
          </p:nvPr>
        </p:nvGraphicFramePr>
        <p:xfrm>
          <a:off x="3633788" y="3225800"/>
          <a:ext cx="581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" name="Equation" r:id="rId19" imgW="177480" imgH="228600" progId="Equation.DSMT4">
                  <p:embed/>
                </p:oleObj>
              </mc:Choice>
              <mc:Fallback>
                <p:oleObj name="Equation" r:id="rId19" imgW="177480" imgH="2286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A0E5352F-8166-4CD7-9871-CA229CB0B1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33788" y="3225800"/>
                        <a:ext cx="581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id="{D8D455AF-1828-4744-8337-3E6B09490C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608818"/>
              </p:ext>
            </p:extLst>
          </p:nvPr>
        </p:nvGraphicFramePr>
        <p:xfrm>
          <a:off x="2635250" y="2573338"/>
          <a:ext cx="708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Equation" r:id="rId21" imgW="215640" imgH="228600" progId="Equation.DSMT4">
                  <p:embed/>
                </p:oleObj>
              </mc:Choice>
              <mc:Fallback>
                <p:oleObj name="Equation" r:id="rId21" imgW="215640" imgH="228600" progId="Equation.DSMT4">
                  <p:embed/>
                  <p:pic>
                    <p:nvPicPr>
                      <p:cNvPr id="78" name="Object 77">
                        <a:extLst>
                          <a:ext uri="{FF2B5EF4-FFF2-40B4-BE49-F238E27FC236}">
                            <a16:creationId xmlns:a16="http://schemas.microsoft.com/office/drawing/2014/main" id="{CDA7FFD6-CE5C-4AE3-B235-49CD247CA0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35250" y="2573338"/>
                        <a:ext cx="708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>
            <a:extLst>
              <a:ext uri="{FF2B5EF4-FFF2-40B4-BE49-F238E27FC236}">
                <a16:creationId xmlns:a16="http://schemas.microsoft.com/office/drawing/2014/main" id="{1B813352-5CAA-4AFA-AA39-D6211C78CA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408282"/>
              </p:ext>
            </p:extLst>
          </p:nvPr>
        </p:nvGraphicFramePr>
        <p:xfrm>
          <a:off x="5240338" y="3227388"/>
          <a:ext cx="6651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Equation" r:id="rId23" imgW="203040" imgH="228600" progId="Equation.DSMT4">
                  <p:embed/>
                </p:oleObj>
              </mc:Choice>
              <mc:Fallback>
                <p:oleObj name="Equation" r:id="rId23" imgW="203040" imgH="228600" progId="Equation.DSMT4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818F5086-8F26-4E10-B01D-F7CD614602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40338" y="3227388"/>
                        <a:ext cx="6651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>
            <a:extLst>
              <a:ext uri="{FF2B5EF4-FFF2-40B4-BE49-F238E27FC236}">
                <a16:creationId xmlns:a16="http://schemas.microsoft.com/office/drawing/2014/main" id="{0A1517F2-606C-4F35-A55B-7263F0DB2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86869"/>
              </p:ext>
            </p:extLst>
          </p:nvPr>
        </p:nvGraphicFramePr>
        <p:xfrm>
          <a:off x="4281488" y="2573338"/>
          <a:ext cx="708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Equation" r:id="rId25" imgW="215640" imgH="228600" progId="Equation.DSMT4">
                  <p:embed/>
                </p:oleObj>
              </mc:Choice>
              <mc:Fallback>
                <p:oleObj name="Equation" r:id="rId25" imgW="215640" imgH="22860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AD925F44-DE07-4DD7-82C5-A9199A74FC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281488" y="2573338"/>
                        <a:ext cx="708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>
            <a:extLst>
              <a:ext uri="{FF2B5EF4-FFF2-40B4-BE49-F238E27FC236}">
                <a16:creationId xmlns:a16="http://schemas.microsoft.com/office/drawing/2014/main" id="{28983F81-4B28-4FE8-AA5E-BBB7786713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071159"/>
              </p:ext>
            </p:extLst>
          </p:nvPr>
        </p:nvGraphicFramePr>
        <p:xfrm>
          <a:off x="6818313" y="3227388"/>
          <a:ext cx="6651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Equation" r:id="rId27" imgW="203040" imgH="228600" progId="Equation.DSMT4">
                  <p:embed/>
                </p:oleObj>
              </mc:Choice>
              <mc:Fallback>
                <p:oleObj name="Equation" r:id="rId27" imgW="203040" imgH="22860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C620BB9C-29E5-47A2-AD2A-D3F6C1A03C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818313" y="3227388"/>
                        <a:ext cx="6651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>
            <a:extLst>
              <a:ext uri="{FF2B5EF4-FFF2-40B4-BE49-F238E27FC236}">
                <a16:creationId xmlns:a16="http://schemas.microsoft.com/office/drawing/2014/main" id="{86B3FB00-3E21-496B-9F66-7D927062C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115155"/>
              </p:ext>
            </p:extLst>
          </p:nvPr>
        </p:nvGraphicFramePr>
        <p:xfrm>
          <a:off x="5859463" y="2573338"/>
          <a:ext cx="708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Equation" r:id="rId29" imgW="215640" imgH="228600" progId="Equation.DSMT4">
                  <p:embed/>
                </p:oleObj>
              </mc:Choice>
              <mc:Fallback>
                <p:oleObj name="Equation" r:id="rId29" imgW="215640" imgH="228600" progId="Equation.DSMT4">
                  <p:embed/>
                  <p:pic>
                    <p:nvPicPr>
                      <p:cNvPr id="82" name="Object 81">
                        <a:extLst>
                          <a:ext uri="{FF2B5EF4-FFF2-40B4-BE49-F238E27FC236}">
                            <a16:creationId xmlns:a16="http://schemas.microsoft.com/office/drawing/2014/main" id="{A48E40CE-EB48-4AB9-BEF0-06CCE9E838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859463" y="2573338"/>
                        <a:ext cx="708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>
            <a:extLst>
              <a:ext uri="{FF2B5EF4-FFF2-40B4-BE49-F238E27FC236}">
                <a16:creationId xmlns:a16="http://schemas.microsoft.com/office/drawing/2014/main" id="{0B9FFE2C-60E5-488A-B858-781EA6A2B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934435"/>
              </p:ext>
            </p:extLst>
          </p:nvPr>
        </p:nvGraphicFramePr>
        <p:xfrm>
          <a:off x="8583135" y="3127294"/>
          <a:ext cx="7048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31" imgW="215640" imgH="228600" progId="Equation.DSMT4">
                  <p:embed/>
                </p:oleObj>
              </mc:Choice>
              <mc:Fallback>
                <p:oleObj name="Equation" r:id="rId31" imgW="215640" imgH="22860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8AC08C53-A14E-4E25-8FBB-504226760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583135" y="3127294"/>
                        <a:ext cx="7048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id="{4F6ADADF-E3B5-49A9-8C12-E695948D2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404270"/>
              </p:ext>
            </p:extLst>
          </p:nvPr>
        </p:nvGraphicFramePr>
        <p:xfrm>
          <a:off x="7496855" y="2502050"/>
          <a:ext cx="708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33" imgW="215640" imgH="228600" progId="Equation.DSMT4">
                  <p:embed/>
                </p:oleObj>
              </mc:Choice>
              <mc:Fallback>
                <p:oleObj name="Equation" r:id="rId33" imgW="215640" imgH="228600" progId="Equation.DSMT4">
                  <p:embed/>
                  <p:pic>
                    <p:nvPicPr>
                      <p:cNvPr id="84" name="Object 83">
                        <a:extLst>
                          <a:ext uri="{FF2B5EF4-FFF2-40B4-BE49-F238E27FC236}">
                            <a16:creationId xmlns:a16="http://schemas.microsoft.com/office/drawing/2014/main" id="{7763B28A-17F3-4AE1-9084-B3C0EDDEA6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496855" y="2502050"/>
                        <a:ext cx="708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>
            <a:extLst>
              <a:ext uri="{FF2B5EF4-FFF2-40B4-BE49-F238E27FC236}">
                <a16:creationId xmlns:a16="http://schemas.microsoft.com/office/drawing/2014/main" id="{29CD2966-6394-4B7C-A214-CF2B094F0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96783"/>
              </p:ext>
            </p:extLst>
          </p:nvPr>
        </p:nvGraphicFramePr>
        <p:xfrm>
          <a:off x="3579176" y="1938684"/>
          <a:ext cx="7064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35" imgW="215640" imgH="228600" progId="Equation.DSMT4">
                  <p:embed/>
                </p:oleObj>
              </mc:Choice>
              <mc:Fallback>
                <p:oleObj name="Equation" r:id="rId35" imgW="215640" imgH="2286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A0E5352F-8166-4CD7-9871-CA229CB0B1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579176" y="1938684"/>
                        <a:ext cx="70643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>
            <a:extLst>
              <a:ext uri="{FF2B5EF4-FFF2-40B4-BE49-F238E27FC236}">
                <a16:creationId xmlns:a16="http://schemas.microsoft.com/office/drawing/2014/main" id="{E4B20A67-0FA1-4BFF-9AA6-EBAC147F7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577209"/>
              </p:ext>
            </p:extLst>
          </p:nvPr>
        </p:nvGraphicFramePr>
        <p:xfrm>
          <a:off x="2820528" y="1490255"/>
          <a:ext cx="708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37" imgW="215640" imgH="228600" progId="Equation.DSMT4">
                  <p:embed/>
                </p:oleObj>
              </mc:Choice>
              <mc:Fallback>
                <p:oleObj name="Equation" r:id="rId37" imgW="215640" imgH="228600" progId="Equation.DSMT4">
                  <p:embed/>
                  <p:pic>
                    <p:nvPicPr>
                      <p:cNvPr id="78" name="Object 77">
                        <a:extLst>
                          <a:ext uri="{FF2B5EF4-FFF2-40B4-BE49-F238E27FC236}">
                            <a16:creationId xmlns:a16="http://schemas.microsoft.com/office/drawing/2014/main" id="{CDA7FFD6-CE5C-4AE3-B235-49CD247CA0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20528" y="1490255"/>
                        <a:ext cx="708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>
            <a:extLst>
              <a:ext uri="{FF2B5EF4-FFF2-40B4-BE49-F238E27FC236}">
                <a16:creationId xmlns:a16="http://schemas.microsoft.com/office/drawing/2014/main" id="{7D4F4B92-F2E7-4B1A-BD03-D8E95DA3A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925098"/>
              </p:ext>
            </p:extLst>
          </p:nvPr>
        </p:nvGraphicFramePr>
        <p:xfrm>
          <a:off x="5169577" y="1938684"/>
          <a:ext cx="7048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39" imgW="215640" imgH="228600" progId="Equation.DSMT4">
                  <p:embed/>
                </p:oleObj>
              </mc:Choice>
              <mc:Fallback>
                <p:oleObj name="Equation" r:id="rId39" imgW="215640" imgH="228600" progId="Equation.DSMT4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818F5086-8F26-4E10-B01D-F7CD614602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169577" y="1938684"/>
                        <a:ext cx="7048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>
            <a:extLst>
              <a:ext uri="{FF2B5EF4-FFF2-40B4-BE49-F238E27FC236}">
                <a16:creationId xmlns:a16="http://schemas.microsoft.com/office/drawing/2014/main" id="{680DE4C6-23E5-4DF9-BC97-8B760327C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557036"/>
              </p:ext>
            </p:extLst>
          </p:nvPr>
        </p:nvGraphicFramePr>
        <p:xfrm>
          <a:off x="4471215" y="1491457"/>
          <a:ext cx="7064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41" imgW="215640" imgH="228600" progId="Equation.DSMT4">
                  <p:embed/>
                </p:oleObj>
              </mc:Choice>
              <mc:Fallback>
                <p:oleObj name="Equation" r:id="rId41" imgW="215640" imgH="22860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AD925F44-DE07-4DD7-82C5-A9199A74FC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471215" y="1491457"/>
                        <a:ext cx="70643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>
            <a:extLst>
              <a:ext uri="{FF2B5EF4-FFF2-40B4-BE49-F238E27FC236}">
                <a16:creationId xmlns:a16="http://schemas.microsoft.com/office/drawing/2014/main" id="{E409AADB-03B8-4950-BD5B-B25E52514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917848"/>
              </p:ext>
            </p:extLst>
          </p:nvPr>
        </p:nvGraphicFramePr>
        <p:xfrm>
          <a:off x="6787471" y="1925285"/>
          <a:ext cx="7048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43" imgW="215640" imgH="228600" progId="Equation.DSMT4">
                  <p:embed/>
                </p:oleObj>
              </mc:Choice>
              <mc:Fallback>
                <p:oleObj name="Equation" r:id="rId43" imgW="215640" imgH="22860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C620BB9C-29E5-47A2-AD2A-D3F6C1A03C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787471" y="1925285"/>
                        <a:ext cx="7048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51AB534B-1205-4AB3-B865-2486B133F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574442"/>
              </p:ext>
            </p:extLst>
          </p:nvPr>
        </p:nvGraphicFramePr>
        <p:xfrm>
          <a:off x="6117452" y="1491457"/>
          <a:ext cx="7064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45" imgW="215640" imgH="228600" progId="Equation.DSMT4">
                  <p:embed/>
                </p:oleObj>
              </mc:Choice>
              <mc:Fallback>
                <p:oleObj name="Equation" r:id="rId45" imgW="215640" imgH="228600" progId="Equation.DSMT4">
                  <p:embed/>
                  <p:pic>
                    <p:nvPicPr>
                      <p:cNvPr id="82" name="Object 81">
                        <a:extLst>
                          <a:ext uri="{FF2B5EF4-FFF2-40B4-BE49-F238E27FC236}">
                            <a16:creationId xmlns:a16="http://schemas.microsoft.com/office/drawing/2014/main" id="{A48E40CE-EB48-4AB9-BEF0-06CCE9E838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6117452" y="1491457"/>
                        <a:ext cx="70643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>
            <a:extLst>
              <a:ext uri="{FF2B5EF4-FFF2-40B4-BE49-F238E27FC236}">
                <a16:creationId xmlns:a16="http://schemas.microsoft.com/office/drawing/2014/main" id="{5039F458-3BF4-47E4-B125-A4829BA33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689206"/>
              </p:ext>
            </p:extLst>
          </p:nvPr>
        </p:nvGraphicFramePr>
        <p:xfrm>
          <a:off x="8456890" y="1994578"/>
          <a:ext cx="7064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47" imgW="215640" imgH="228600" progId="Equation.DSMT4">
                  <p:embed/>
                </p:oleObj>
              </mc:Choice>
              <mc:Fallback>
                <p:oleObj name="Equation" r:id="rId47" imgW="215640" imgH="22860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8AC08C53-A14E-4E25-8FBB-504226760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8456890" y="1994578"/>
                        <a:ext cx="70643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3DE972F7-D97F-4E1A-9CF0-1FDA5E217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5840"/>
              </p:ext>
            </p:extLst>
          </p:nvPr>
        </p:nvGraphicFramePr>
        <p:xfrm>
          <a:off x="7713028" y="1479290"/>
          <a:ext cx="708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Equation" r:id="rId49" imgW="215640" imgH="228600" progId="Equation.DSMT4">
                  <p:embed/>
                </p:oleObj>
              </mc:Choice>
              <mc:Fallback>
                <p:oleObj name="Equation" r:id="rId49" imgW="215640" imgH="228600" progId="Equation.DSMT4">
                  <p:embed/>
                  <p:pic>
                    <p:nvPicPr>
                      <p:cNvPr id="84" name="Object 83">
                        <a:extLst>
                          <a:ext uri="{FF2B5EF4-FFF2-40B4-BE49-F238E27FC236}">
                            <a16:creationId xmlns:a16="http://schemas.microsoft.com/office/drawing/2014/main" id="{7763B28A-17F3-4AE1-9084-B3C0EDDEA6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713028" y="1479290"/>
                        <a:ext cx="708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>
            <a:extLst>
              <a:ext uri="{FF2B5EF4-FFF2-40B4-BE49-F238E27FC236}">
                <a16:creationId xmlns:a16="http://schemas.microsoft.com/office/drawing/2014/main" id="{DC3E993E-7CD5-4372-94DD-2379D5950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908189"/>
              </p:ext>
            </p:extLst>
          </p:nvPr>
        </p:nvGraphicFramePr>
        <p:xfrm>
          <a:off x="856143" y="3469527"/>
          <a:ext cx="706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Equation" r:id="rId51" imgW="215640" imgH="228600" progId="Equation.DSMT4">
                  <p:embed/>
                </p:oleObj>
              </mc:Choice>
              <mc:Fallback>
                <p:oleObj name="Equation" r:id="rId51" imgW="215640" imgH="22860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8AC08C53-A14E-4E25-8FBB-504226760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856143" y="3469527"/>
                        <a:ext cx="7064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>
            <a:extLst>
              <a:ext uri="{FF2B5EF4-FFF2-40B4-BE49-F238E27FC236}">
                <a16:creationId xmlns:a16="http://schemas.microsoft.com/office/drawing/2014/main" id="{36623840-D4FE-4DA7-9A4B-FD376F455F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531668"/>
              </p:ext>
            </p:extLst>
          </p:nvPr>
        </p:nvGraphicFramePr>
        <p:xfrm>
          <a:off x="1889125" y="3309938"/>
          <a:ext cx="7477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53" imgW="228600" imgH="228600" progId="Equation.DSMT4">
                  <p:embed/>
                </p:oleObj>
              </mc:Choice>
              <mc:Fallback>
                <p:oleObj name="Equation" r:id="rId53" imgW="228600" imgH="22860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8AC08C53-A14E-4E25-8FBB-504226760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889125" y="3309938"/>
                        <a:ext cx="74771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>
            <a:extLst>
              <a:ext uri="{FF2B5EF4-FFF2-40B4-BE49-F238E27FC236}">
                <a16:creationId xmlns:a16="http://schemas.microsoft.com/office/drawing/2014/main" id="{24E1B705-4286-4D1E-ACBE-CCA5E57E3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697371"/>
              </p:ext>
            </p:extLst>
          </p:nvPr>
        </p:nvGraphicFramePr>
        <p:xfrm>
          <a:off x="856143" y="2582980"/>
          <a:ext cx="706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Equation" r:id="rId55" imgW="215640" imgH="228600" progId="Equation.DSMT4">
                  <p:embed/>
                </p:oleObj>
              </mc:Choice>
              <mc:Fallback>
                <p:oleObj name="Equation" r:id="rId55" imgW="215640" imgH="228600" progId="Equation.DSMT4">
                  <p:embed/>
                  <p:pic>
                    <p:nvPicPr>
                      <p:cNvPr id="109" name="Object 108">
                        <a:extLst>
                          <a:ext uri="{FF2B5EF4-FFF2-40B4-BE49-F238E27FC236}">
                            <a16:creationId xmlns:a16="http://schemas.microsoft.com/office/drawing/2014/main" id="{DC3E993E-7CD5-4372-94DD-2379D5950B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856143" y="2582980"/>
                        <a:ext cx="7064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11">
            <a:extLst>
              <a:ext uri="{FF2B5EF4-FFF2-40B4-BE49-F238E27FC236}">
                <a16:creationId xmlns:a16="http://schemas.microsoft.com/office/drawing/2014/main" id="{A6298D9B-6C0F-4FB1-AA3B-65D184475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358352"/>
              </p:ext>
            </p:extLst>
          </p:nvPr>
        </p:nvGraphicFramePr>
        <p:xfrm>
          <a:off x="1938504" y="1925285"/>
          <a:ext cx="706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Equation" r:id="rId57" imgW="215640" imgH="228600" progId="Equation.DSMT4">
                  <p:embed/>
                </p:oleObj>
              </mc:Choice>
              <mc:Fallback>
                <p:oleObj name="Equation" r:id="rId57" imgW="215640" imgH="228600" progId="Equation.DSMT4">
                  <p:embed/>
                  <p:pic>
                    <p:nvPicPr>
                      <p:cNvPr id="110" name="Object 109">
                        <a:extLst>
                          <a:ext uri="{FF2B5EF4-FFF2-40B4-BE49-F238E27FC236}">
                            <a16:creationId xmlns:a16="http://schemas.microsoft.com/office/drawing/2014/main" id="{36623840-D4FE-4DA7-9A4B-FD376F455F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1938504" y="1925285"/>
                        <a:ext cx="7064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1577CC16-18B3-44C1-A024-C1BD7EE6E8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899841"/>
              </p:ext>
            </p:extLst>
          </p:nvPr>
        </p:nvGraphicFramePr>
        <p:xfrm>
          <a:off x="1054270" y="1600258"/>
          <a:ext cx="706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Equation" r:id="rId59" imgW="215640" imgH="228600" progId="Equation.DSMT4">
                  <p:embed/>
                </p:oleObj>
              </mc:Choice>
              <mc:Fallback>
                <p:oleObj name="Equation" r:id="rId59" imgW="215640" imgH="228600" progId="Equation.DSMT4">
                  <p:embed/>
                  <p:pic>
                    <p:nvPicPr>
                      <p:cNvPr id="111" name="Object 110">
                        <a:extLst>
                          <a:ext uri="{FF2B5EF4-FFF2-40B4-BE49-F238E27FC236}">
                            <a16:creationId xmlns:a16="http://schemas.microsoft.com/office/drawing/2014/main" id="{24E1B705-4286-4D1E-ACBE-CCA5E57E32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1054270" y="1600258"/>
                        <a:ext cx="7064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EA4707C3-8DA6-467A-83E6-807312A9E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686017"/>
              </p:ext>
            </p:extLst>
          </p:nvPr>
        </p:nvGraphicFramePr>
        <p:xfrm>
          <a:off x="8562124" y="4101641"/>
          <a:ext cx="581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Equation" r:id="rId61" imgW="177480" imgH="228600" progId="Equation.DSMT4">
                  <p:embed/>
                </p:oleObj>
              </mc:Choice>
              <mc:Fallback>
                <p:oleObj name="Equation" r:id="rId61" imgW="177480" imgH="22860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C620BB9C-29E5-47A2-AD2A-D3F6C1A03C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8562124" y="4101641"/>
                        <a:ext cx="581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14">
            <a:extLst>
              <a:ext uri="{FF2B5EF4-FFF2-40B4-BE49-F238E27FC236}">
                <a16:creationId xmlns:a16="http://schemas.microsoft.com/office/drawing/2014/main" id="{A65B305C-EFDB-4AFE-887C-4A0E1254F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978348"/>
              </p:ext>
            </p:extLst>
          </p:nvPr>
        </p:nvGraphicFramePr>
        <p:xfrm>
          <a:off x="517525" y="5679010"/>
          <a:ext cx="2743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Equation" r:id="rId63" imgW="838080" imgH="228600" progId="Equation.DSMT4">
                  <p:embed/>
                </p:oleObj>
              </mc:Choice>
              <mc:Fallback>
                <p:oleObj name="Equation" r:id="rId63" imgW="838080" imgH="22860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8AC08C53-A14E-4E25-8FBB-504226760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517525" y="5679010"/>
                        <a:ext cx="27432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>
            <a:extLst>
              <a:ext uri="{FF2B5EF4-FFF2-40B4-BE49-F238E27FC236}">
                <a16:creationId xmlns:a16="http://schemas.microsoft.com/office/drawing/2014/main" id="{B0B1F468-DFC9-432B-8044-6CA54A058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178315"/>
              </p:ext>
            </p:extLst>
          </p:nvPr>
        </p:nvGraphicFramePr>
        <p:xfrm>
          <a:off x="7983054" y="5668478"/>
          <a:ext cx="24066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Equation" r:id="rId65" imgW="736560" imgH="228600" progId="Equation.DSMT4">
                  <p:embed/>
                </p:oleObj>
              </mc:Choice>
              <mc:Fallback>
                <p:oleObj name="Equation" r:id="rId65" imgW="736560" imgH="228600" progId="Equation.DSMT4">
                  <p:embed/>
                  <p:pic>
                    <p:nvPicPr>
                      <p:cNvPr id="114" name="Object 113">
                        <a:extLst>
                          <a:ext uri="{FF2B5EF4-FFF2-40B4-BE49-F238E27FC236}">
                            <a16:creationId xmlns:a16="http://schemas.microsoft.com/office/drawing/2014/main" id="{EA4707C3-8DA6-467A-83E6-807312A9E3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983054" y="5668478"/>
                        <a:ext cx="24066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337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3E851-D395-433E-A261-281D943B541E}"/>
              </a:ext>
            </a:extLst>
          </p:cNvPr>
          <p:cNvSpPr/>
          <p:nvPr/>
        </p:nvSpPr>
        <p:spPr bwMode="auto">
          <a:xfrm>
            <a:off x="1506316" y="2595017"/>
            <a:ext cx="212243" cy="16541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4000" dirty="0" err="1"/>
              <a:t>Nodal</a:t>
            </a:r>
            <a:r>
              <a:rPr lang="tr-TR" sz="4000" dirty="0"/>
              <a:t> Tekil Kuvvetler (Dış-Kuvvetler)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27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48342-3755-4779-8B73-BC97491404B1}"/>
              </a:ext>
            </a:extLst>
          </p:cNvPr>
          <p:cNvSpPr/>
          <p:nvPr/>
        </p:nvSpPr>
        <p:spPr bwMode="auto">
          <a:xfrm>
            <a:off x="1718566" y="2595017"/>
            <a:ext cx="6475494" cy="166796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FD800-EEC4-4E11-9EB8-E8003CAF290D}"/>
              </a:ext>
            </a:extLst>
          </p:cNvPr>
          <p:cNvCxnSpPr>
            <a:stCxn id="5" idx="1"/>
          </p:cNvCxnSpPr>
          <p:nvPr/>
        </p:nvCxnSpPr>
        <p:spPr bwMode="auto">
          <a:xfrm>
            <a:off x="1718566" y="3429000"/>
            <a:ext cx="6475494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AF1F1-6603-4C71-8335-68B2AA80BED9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C397F5-5405-48C1-825D-EE369DDE8988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 bwMode="auto">
          <a:xfrm flipV="1">
            <a:off x="495631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35034-F3C4-4C58-BCF9-C85F9F3BBED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2F28C9-B0BB-4563-8508-125962E657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3468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41F241-C282-498C-B5E8-3093A8F28141}"/>
              </a:ext>
            </a:extLst>
          </p:cNvPr>
          <p:cNvCxnSpPr>
            <a:cxnSpLocks/>
          </p:cNvCxnSpPr>
          <p:nvPr/>
        </p:nvCxnSpPr>
        <p:spPr bwMode="auto">
          <a:xfrm>
            <a:off x="3312290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DB70CC-EA93-4535-86FB-0039926B1FED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6B8BA5-7A97-4BCB-8316-AC1C63C2118F}"/>
              </a:ext>
            </a:extLst>
          </p:cNvPr>
          <p:cNvCxnSpPr>
            <a:cxnSpLocks/>
          </p:cNvCxnSpPr>
          <p:nvPr/>
        </p:nvCxnSpPr>
        <p:spPr bwMode="auto">
          <a:xfrm>
            <a:off x="4928603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3E27D5-814D-4888-AC62-F1C26B742091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6313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4015AF-BFED-4B9C-B202-DD2813F01F42}"/>
              </a:ext>
            </a:extLst>
          </p:cNvPr>
          <p:cNvCxnSpPr>
            <a:cxnSpLocks/>
          </p:cNvCxnSpPr>
          <p:nvPr/>
        </p:nvCxnSpPr>
        <p:spPr bwMode="auto">
          <a:xfrm>
            <a:off x="6581963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52D171-1126-40C0-8D0E-EAF0CF57E62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6B1A1C-52FF-47A8-B80F-F0F8205432A4}"/>
              </a:ext>
            </a:extLst>
          </p:cNvPr>
          <p:cNvCxnSpPr>
            <a:cxnSpLocks/>
          </p:cNvCxnSpPr>
          <p:nvPr/>
        </p:nvCxnSpPr>
        <p:spPr bwMode="auto">
          <a:xfrm>
            <a:off x="8152495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3BB1B4-718A-48D9-A308-5B5AFA27E513}"/>
              </a:ext>
            </a:extLst>
          </p:cNvPr>
          <p:cNvCxnSpPr>
            <a:cxnSpLocks/>
          </p:cNvCxnSpPr>
          <p:nvPr/>
        </p:nvCxnSpPr>
        <p:spPr bwMode="auto">
          <a:xfrm flipV="1">
            <a:off x="8180205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5FEF26-2804-4249-B024-6D7FBFBD3E00}"/>
              </a:ext>
            </a:extLst>
          </p:cNvPr>
          <p:cNvCxnSpPr>
            <a:cxnSpLocks/>
          </p:cNvCxnSpPr>
          <p:nvPr/>
        </p:nvCxnSpPr>
        <p:spPr bwMode="auto">
          <a:xfrm>
            <a:off x="3312290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CF1E1A-4A66-43A2-8197-C58861C52CA4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3D1FAC-8B78-4785-9F3B-6323F85ACE86}"/>
              </a:ext>
            </a:extLst>
          </p:cNvPr>
          <p:cNvCxnSpPr>
            <a:cxnSpLocks/>
          </p:cNvCxnSpPr>
          <p:nvPr/>
        </p:nvCxnSpPr>
        <p:spPr bwMode="auto">
          <a:xfrm>
            <a:off x="4928603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09D80C-0823-4F2B-8407-4CA1740B9243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6313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15F7E4D-A303-4153-9E3D-B3C35FDCA592}"/>
              </a:ext>
            </a:extLst>
          </p:cNvPr>
          <p:cNvCxnSpPr>
            <a:cxnSpLocks/>
          </p:cNvCxnSpPr>
          <p:nvPr/>
        </p:nvCxnSpPr>
        <p:spPr bwMode="auto">
          <a:xfrm>
            <a:off x="6581963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1753FE-3D12-450C-8734-92D9B329F2D9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6868A5-68CC-4EE3-82E3-45F4A2FA33F2}"/>
              </a:ext>
            </a:extLst>
          </p:cNvPr>
          <p:cNvCxnSpPr>
            <a:cxnSpLocks/>
          </p:cNvCxnSpPr>
          <p:nvPr/>
        </p:nvCxnSpPr>
        <p:spPr bwMode="auto">
          <a:xfrm>
            <a:off x="8152495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82D88D-6104-417F-B016-7348A012F738}"/>
              </a:ext>
            </a:extLst>
          </p:cNvPr>
          <p:cNvCxnSpPr>
            <a:cxnSpLocks/>
          </p:cNvCxnSpPr>
          <p:nvPr/>
        </p:nvCxnSpPr>
        <p:spPr bwMode="auto">
          <a:xfrm flipV="1">
            <a:off x="8180205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C1ED63C-E4D1-401C-B104-49483F02597F}"/>
              </a:ext>
            </a:extLst>
          </p:cNvPr>
          <p:cNvCxnSpPr>
            <a:cxnSpLocks/>
          </p:cNvCxnSpPr>
          <p:nvPr/>
        </p:nvCxnSpPr>
        <p:spPr bwMode="auto">
          <a:xfrm>
            <a:off x="3312290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212E36-473B-4AAD-A2D7-109AB763CB0A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A52548-1C3A-4965-94FA-DE3143D4BC3B}"/>
              </a:ext>
            </a:extLst>
          </p:cNvPr>
          <p:cNvCxnSpPr>
            <a:cxnSpLocks/>
          </p:cNvCxnSpPr>
          <p:nvPr/>
        </p:nvCxnSpPr>
        <p:spPr bwMode="auto">
          <a:xfrm>
            <a:off x="4928603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B0AA0E-AB0C-40A0-84DB-51576B7AD12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6313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29331A7-4A0C-4027-99BC-8373E8A84C97}"/>
              </a:ext>
            </a:extLst>
          </p:cNvPr>
          <p:cNvCxnSpPr>
            <a:cxnSpLocks/>
          </p:cNvCxnSpPr>
          <p:nvPr/>
        </p:nvCxnSpPr>
        <p:spPr bwMode="auto">
          <a:xfrm>
            <a:off x="6581963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2BF9E9-A2E4-40ED-989A-21AD96468BE8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D3FDCF-254D-427F-8F16-E0E10408EBE0}"/>
              </a:ext>
            </a:extLst>
          </p:cNvPr>
          <p:cNvCxnSpPr>
            <a:cxnSpLocks/>
          </p:cNvCxnSpPr>
          <p:nvPr/>
        </p:nvCxnSpPr>
        <p:spPr bwMode="auto">
          <a:xfrm>
            <a:off x="8152495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226187E-37B4-48B0-BB9C-BD1ADF1C80EC}"/>
              </a:ext>
            </a:extLst>
          </p:cNvPr>
          <p:cNvCxnSpPr>
            <a:cxnSpLocks/>
          </p:cNvCxnSpPr>
          <p:nvPr/>
        </p:nvCxnSpPr>
        <p:spPr bwMode="auto">
          <a:xfrm flipV="1">
            <a:off x="8180205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CEE56E-110A-4999-BA07-C4CBFC4977A6}"/>
              </a:ext>
            </a:extLst>
          </p:cNvPr>
          <p:cNvCxnSpPr>
            <a:cxnSpLocks/>
          </p:cNvCxnSpPr>
          <p:nvPr/>
        </p:nvCxnSpPr>
        <p:spPr bwMode="auto">
          <a:xfrm>
            <a:off x="1718559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3AF518-02D1-4BE7-9B4D-30A65C3F1762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269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91EE9C-0AFC-4541-B707-18E263C7AB5A}"/>
              </a:ext>
            </a:extLst>
          </p:cNvPr>
          <p:cNvCxnSpPr>
            <a:cxnSpLocks/>
          </p:cNvCxnSpPr>
          <p:nvPr/>
        </p:nvCxnSpPr>
        <p:spPr bwMode="auto">
          <a:xfrm>
            <a:off x="1718559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F1390D7-C38F-4DE2-B2CE-28305DE83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269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206F746-0131-4D2A-8D08-808389CE2F95}"/>
              </a:ext>
            </a:extLst>
          </p:cNvPr>
          <p:cNvCxnSpPr>
            <a:cxnSpLocks/>
          </p:cNvCxnSpPr>
          <p:nvPr/>
        </p:nvCxnSpPr>
        <p:spPr bwMode="auto">
          <a:xfrm>
            <a:off x="1718559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13784E-71AF-48D0-AD5D-8FCA13473D4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269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A0E5352F-8166-4CD7-9871-CA229CB0B1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44922"/>
              </p:ext>
            </p:extLst>
          </p:nvPr>
        </p:nvGraphicFramePr>
        <p:xfrm>
          <a:off x="3554413" y="4195763"/>
          <a:ext cx="4984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A0E5352F-8166-4CD7-9871-CA229CB0B1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4413" y="4195763"/>
                        <a:ext cx="49847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CDA7FFD6-CE5C-4AE3-B235-49CD247CA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726750"/>
              </p:ext>
            </p:extLst>
          </p:nvPr>
        </p:nvGraphicFramePr>
        <p:xfrm>
          <a:off x="2735263" y="3541713"/>
          <a:ext cx="5413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78" name="Object 77">
                        <a:extLst>
                          <a:ext uri="{FF2B5EF4-FFF2-40B4-BE49-F238E27FC236}">
                            <a16:creationId xmlns:a16="http://schemas.microsoft.com/office/drawing/2014/main" id="{CDA7FFD6-CE5C-4AE3-B235-49CD247CA0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5263" y="3541713"/>
                        <a:ext cx="5413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818F5086-8F26-4E10-B01D-F7CD61460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190941"/>
              </p:ext>
            </p:extLst>
          </p:nvPr>
        </p:nvGraphicFramePr>
        <p:xfrm>
          <a:off x="5181600" y="4195763"/>
          <a:ext cx="539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818F5086-8F26-4E10-B01D-F7CD614602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81600" y="4195763"/>
                        <a:ext cx="5397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AD925F44-DE07-4DD7-82C5-A9199A74FC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674738"/>
              </p:ext>
            </p:extLst>
          </p:nvPr>
        </p:nvGraphicFramePr>
        <p:xfrm>
          <a:off x="4381500" y="3541713"/>
          <a:ext cx="5413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AD925F44-DE07-4DD7-82C5-A9199A74FC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81500" y="3541713"/>
                        <a:ext cx="54133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C620BB9C-29E5-47A2-AD2A-D3F6C1A03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56661"/>
              </p:ext>
            </p:extLst>
          </p:nvPr>
        </p:nvGraphicFramePr>
        <p:xfrm>
          <a:off x="6759575" y="4195763"/>
          <a:ext cx="539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C620BB9C-29E5-47A2-AD2A-D3F6C1A03C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59575" y="4195763"/>
                        <a:ext cx="5397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A48E40CE-EB48-4AB9-BEF0-06CCE9E83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45837"/>
              </p:ext>
            </p:extLst>
          </p:nvPr>
        </p:nvGraphicFramePr>
        <p:xfrm>
          <a:off x="5959475" y="3541713"/>
          <a:ext cx="5413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82" name="Object 81">
                        <a:extLst>
                          <a:ext uri="{FF2B5EF4-FFF2-40B4-BE49-F238E27FC236}">
                            <a16:creationId xmlns:a16="http://schemas.microsoft.com/office/drawing/2014/main" id="{A48E40CE-EB48-4AB9-BEF0-06CCE9E838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59475" y="3541713"/>
                        <a:ext cx="54133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8AC08C53-A14E-4E25-8FBB-504226760A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967555"/>
              </p:ext>
            </p:extLst>
          </p:nvPr>
        </p:nvGraphicFramePr>
        <p:xfrm>
          <a:off x="1909763" y="4195763"/>
          <a:ext cx="706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15" imgW="215640" imgH="228600" progId="Equation.DSMT4">
                  <p:embed/>
                </p:oleObj>
              </mc:Choice>
              <mc:Fallback>
                <p:oleObj name="Equation" r:id="rId15" imgW="215640" imgH="22860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8AC08C53-A14E-4E25-8FBB-504226760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9763" y="4195763"/>
                        <a:ext cx="7064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>
            <a:extLst>
              <a:ext uri="{FF2B5EF4-FFF2-40B4-BE49-F238E27FC236}">
                <a16:creationId xmlns:a16="http://schemas.microsoft.com/office/drawing/2014/main" id="{7763B28A-17F3-4AE1-9084-B3C0EDDEA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742200"/>
              </p:ext>
            </p:extLst>
          </p:nvPr>
        </p:nvGraphicFramePr>
        <p:xfrm>
          <a:off x="7594600" y="3541713"/>
          <a:ext cx="5413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Equation" r:id="rId17" imgW="164880" imgH="228600" progId="Equation.DSMT4">
                  <p:embed/>
                </p:oleObj>
              </mc:Choice>
              <mc:Fallback>
                <p:oleObj name="Equation" r:id="rId17" imgW="164880" imgH="228600" progId="Equation.DSMT4">
                  <p:embed/>
                  <p:pic>
                    <p:nvPicPr>
                      <p:cNvPr id="84" name="Object 83">
                        <a:extLst>
                          <a:ext uri="{FF2B5EF4-FFF2-40B4-BE49-F238E27FC236}">
                            <a16:creationId xmlns:a16="http://schemas.microsoft.com/office/drawing/2014/main" id="{7763B28A-17F3-4AE1-9084-B3C0EDDEA6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94600" y="3541713"/>
                        <a:ext cx="54133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>
            <a:extLst>
              <a:ext uri="{FF2B5EF4-FFF2-40B4-BE49-F238E27FC236}">
                <a16:creationId xmlns:a16="http://schemas.microsoft.com/office/drawing/2014/main" id="{745F37AE-FCBE-4856-8341-2CE5065E2E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163901"/>
              </p:ext>
            </p:extLst>
          </p:nvPr>
        </p:nvGraphicFramePr>
        <p:xfrm>
          <a:off x="3654425" y="3225800"/>
          <a:ext cx="5381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Equation" r:id="rId19" imgW="164880" imgH="228600" progId="Equation.DSMT4">
                  <p:embed/>
                </p:oleObj>
              </mc:Choice>
              <mc:Fallback>
                <p:oleObj name="Equation" r:id="rId19" imgW="164880" imgH="228600" progId="Equation.DSMT4">
                  <p:embed/>
                  <p:pic>
                    <p:nvPicPr>
                      <p:cNvPr id="87" name="Object 86">
                        <a:extLst>
                          <a:ext uri="{FF2B5EF4-FFF2-40B4-BE49-F238E27FC236}">
                            <a16:creationId xmlns:a16="http://schemas.microsoft.com/office/drawing/2014/main" id="{745F37AE-FCBE-4856-8341-2CE5065E2E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4425" y="3225800"/>
                        <a:ext cx="53816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id="{D8D455AF-1828-4744-8337-3E6B09490C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614441"/>
              </p:ext>
            </p:extLst>
          </p:nvPr>
        </p:nvGraphicFramePr>
        <p:xfrm>
          <a:off x="2612438" y="2645843"/>
          <a:ext cx="666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21" imgW="203040" imgH="228600" progId="Equation.DSMT4">
                  <p:embed/>
                </p:oleObj>
              </mc:Choice>
              <mc:Fallback>
                <p:oleObj name="Equation" r:id="rId21" imgW="203040" imgH="228600" progId="Equation.DSMT4">
                  <p:embed/>
                  <p:pic>
                    <p:nvPicPr>
                      <p:cNvPr id="88" name="Object 87">
                        <a:extLst>
                          <a:ext uri="{FF2B5EF4-FFF2-40B4-BE49-F238E27FC236}">
                            <a16:creationId xmlns:a16="http://schemas.microsoft.com/office/drawing/2014/main" id="{D8D455AF-1828-4744-8337-3E6B09490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12438" y="2645843"/>
                        <a:ext cx="6667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>
            <a:extLst>
              <a:ext uri="{FF2B5EF4-FFF2-40B4-BE49-F238E27FC236}">
                <a16:creationId xmlns:a16="http://schemas.microsoft.com/office/drawing/2014/main" id="{1B813352-5CAA-4AFA-AA39-D6211C78CA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580399"/>
              </p:ext>
            </p:extLst>
          </p:nvPr>
        </p:nvGraphicFramePr>
        <p:xfrm>
          <a:off x="5260975" y="3227388"/>
          <a:ext cx="6238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Equation" r:id="rId23" imgW="190440" imgH="228600" progId="Equation.DSMT4">
                  <p:embed/>
                </p:oleObj>
              </mc:Choice>
              <mc:Fallback>
                <p:oleObj name="Equation" r:id="rId23" imgW="190440" imgH="228600" progId="Equation.DSMT4">
                  <p:embed/>
                  <p:pic>
                    <p:nvPicPr>
                      <p:cNvPr id="89" name="Object 88">
                        <a:extLst>
                          <a:ext uri="{FF2B5EF4-FFF2-40B4-BE49-F238E27FC236}">
                            <a16:creationId xmlns:a16="http://schemas.microsoft.com/office/drawing/2014/main" id="{1B813352-5CAA-4AFA-AA39-D6211C78CA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60975" y="3227388"/>
                        <a:ext cx="62388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>
            <a:extLst>
              <a:ext uri="{FF2B5EF4-FFF2-40B4-BE49-F238E27FC236}">
                <a16:creationId xmlns:a16="http://schemas.microsoft.com/office/drawing/2014/main" id="{0A1517F2-606C-4F35-A55B-7263F0DB2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085969"/>
              </p:ext>
            </p:extLst>
          </p:nvPr>
        </p:nvGraphicFramePr>
        <p:xfrm>
          <a:off x="4288316" y="2615566"/>
          <a:ext cx="666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Equation" r:id="rId25" imgW="203040" imgH="228600" progId="Equation.DSMT4">
                  <p:embed/>
                </p:oleObj>
              </mc:Choice>
              <mc:Fallback>
                <p:oleObj name="Equation" r:id="rId25" imgW="203040" imgH="228600" progId="Equation.DSMT4">
                  <p:embed/>
                  <p:pic>
                    <p:nvPicPr>
                      <p:cNvPr id="90" name="Object 89">
                        <a:extLst>
                          <a:ext uri="{FF2B5EF4-FFF2-40B4-BE49-F238E27FC236}">
                            <a16:creationId xmlns:a16="http://schemas.microsoft.com/office/drawing/2014/main" id="{0A1517F2-606C-4F35-A55B-7263F0DB2E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288316" y="2615566"/>
                        <a:ext cx="6667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>
            <a:extLst>
              <a:ext uri="{FF2B5EF4-FFF2-40B4-BE49-F238E27FC236}">
                <a16:creationId xmlns:a16="http://schemas.microsoft.com/office/drawing/2014/main" id="{28983F81-4B28-4FE8-AA5E-BBB7786713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110275"/>
              </p:ext>
            </p:extLst>
          </p:nvPr>
        </p:nvGraphicFramePr>
        <p:xfrm>
          <a:off x="6915583" y="3227388"/>
          <a:ext cx="6651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name="Equation" r:id="rId27" imgW="203040" imgH="228600" progId="Equation.DSMT4">
                  <p:embed/>
                </p:oleObj>
              </mc:Choice>
              <mc:Fallback>
                <p:oleObj name="Equation" r:id="rId27" imgW="203040" imgH="228600" progId="Equation.DSMT4">
                  <p:embed/>
                  <p:pic>
                    <p:nvPicPr>
                      <p:cNvPr id="91" name="Object 90">
                        <a:extLst>
                          <a:ext uri="{FF2B5EF4-FFF2-40B4-BE49-F238E27FC236}">
                            <a16:creationId xmlns:a16="http://schemas.microsoft.com/office/drawing/2014/main" id="{28983F81-4B28-4FE8-AA5E-BBB7786713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915583" y="3227388"/>
                        <a:ext cx="6651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>
            <a:extLst>
              <a:ext uri="{FF2B5EF4-FFF2-40B4-BE49-F238E27FC236}">
                <a16:creationId xmlns:a16="http://schemas.microsoft.com/office/drawing/2014/main" id="{86B3FB00-3E21-496B-9F66-7D927062C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667841"/>
              </p:ext>
            </p:extLst>
          </p:nvPr>
        </p:nvGraphicFramePr>
        <p:xfrm>
          <a:off x="5921301" y="2600097"/>
          <a:ext cx="666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Equation" r:id="rId29" imgW="203040" imgH="228600" progId="Equation.DSMT4">
                  <p:embed/>
                </p:oleObj>
              </mc:Choice>
              <mc:Fallback>
                <p:oleObj name="Equation" r:id="rId29" imgW="203040" imgH="228600" progId="Equation.DSMT4">
                  <p:embed/>
                  <p:pic>
                    <p:nvPicPr>
                      <p:cNvPr id="92" name="Object 91">
                        <a:extLst>
                          <a:ext uri="{FF2B5EF4-FFF2-40B4-BE49-F238E27FC236}">
                            <a16:creationId xmlns:a16="http://schemas.microsoft.com/office/drawing/2014/main" id="{86B3FB00-3E21-496B-9F66-7D927062CF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921301" y="2600097"/>
                        <a:ext cx="6667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>
            <a:extLst>
              <a:ext uri="{FF2B5EF4-FFF2-40B4-BE49-F238E27FC236}">
                <a16:creationId xmlns:a16="http://schemas.microsoft.com/office/drawing/2014/main" id="{0B9FFE2C-60E5-488A-B858-781EA6A2B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585851"/>
              </p:ext>
            </p:extLst>
          </p:nvPr>
        </p:nvGraphicFramePr>
        <p:xfrm>
          <a:off x="8599081" y="3071672"/>
          <a:ext cx="6619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Equation" r:id="rId31" imgW="203040" imgH="228600" progId="Equation.DSMT4">
                  <p:embed/>
                </p:oleObj>
              </mc:Choice>
              <mc:Fallback>
                <p:oleObj name="Equation" r:id="rId31" imgW="203040" imgH="228600" progId="Equation.DSMT4">
                  <p:embed/>
                  <p:pic>
                    <p:nvPicPr>
                      <p:cNvPr id="93" name="Object 92">
                        <a:extLst>
                          <a:ext uri="{FF2B5EF4-FFF2-40B4-BE49-F238E27FC236}">
                            <a16:creationId xmlns:a16="http://schemas.microsoft.com/office/drawing/2014/main" id="{0B9FFE2C-60E5-488A-B858-781EA6A2B0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599081" y="3071672"/>
                        <a:ext cx="66198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id="{4F6ADADF-E3B5-49A9-8C12-E695948D2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874028"/>
              </p:ext>
            </p:extLst>
          </p:nvPr>
        </p:nvGraphicFramePr>
        <p:xfrm>
          <a:off x="7473276" y="2629136"/>
          <a:ext cx="666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Equation" r:id="rId33" imgW="203040" imgH="228600" progId="Equation.DSMT4">
                  <p:embed/>
                </p:oleObj>
              </mc:Choice>
              <mc:Fallback>
                <p:oleObj name="Equation" r:id="rId33" imgW="203040" imgH="228600" progId="Equation.DSMT4">
                  <p:embed/>
                  <p:pic>
                    <p:nvPicPr>
                      <p:cNvPr id="94" name="Object 93">
                        <a:extLst>
                          <a:ext uri="{FF2B5EF4-FFF2-40B4-BE49-F238E27FC236}">
                            <a16:creationId xmlns:a16="http://schemas.microsoft.com/office/drawing/2014/main" id="{4F6ADADF-E3B5-49A9-8C12-E695948D28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473276" y="2629136"/>
                        <a:ext cx="6667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>
            <a:extLst>
              <a:ext uri="{FF2B5EF4-FFF2-40B4-BE49-F238E27FC236}">
                <a16:creationId xmlns:a16="http://schemas.microsoft.com/office/drawing/2014/main" id="{29CD2966-6394-4B7C-A214-CF2B094F0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319394"/>
              </p:ext>
            </p:extLst>
          </p:nvPr>
        </p:nvGraphicFramePr>
        <p:xfrm>
          <a:off x="3556858" y="1924905"/>
          <a:ext cx="6651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name="Equation" r:id="rId35" imgW="203040" imgH="228600" progId="Equation.DSMT4">
                  <p:embed/>
                </p:oleObj>
              </mc:Choice>
              <mc:Fallback>
                <p:oleObj name="Equation" r:id="rId35" imgW="203040" imgH="228600" progId="Equation.DSMT4">
                  <p:embed/>
                  <p:pic>
                    <p:nvPicPr>
                      <p:cNvPr id="95" name="Object 94">
                        <a:extLst>
                          <a:ext uri="{FF2B5EF4-FFF2-40B4-BE49-F238E27FC236}">
                            <a16:creationId xmlns:a16="http://schemas.microsoft.com/office/drawing/2014/main" id="{29CD2966-6394-4B7C-A214-CF2B094F06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556858" y="1924905"/>
                        <a:ext cx="6651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>
            <a:extLst>
              <a:ext uri="{FF2B5EF4-FFF2-40B4-BE49-F238E27FC236}">
                <a16:creationId xmlns:a16="http://schemas.microsoft.com/office/drawing/2014/main" id="{E4B20A67-0FA1-4BFF-9AA6-EBAC147F7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080212"/>
              </p:ext>
            </p:extLst>
          </p:nvPr>
        </p:nvGraphicFramePr>
        <p:xfrm>
          <a:off x="2897183" y="1490646"/>
          <a:ext cx="6651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Equation" r:id="rId37" imgW="203040" imgH="228600" progId="Equation.DSMT4">
                  <p:embed/>
                </p:oleObj>
              </mc:Choice>
              <mc:Fallback>
                <p:oleObj name="Equation" r:id="rId37" imgW="203040" imgH="228600" progId="Equation.DSMT4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E4B20A67-0FA1-4BFF-9AA6-EBAC147F79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97183" y="1490646"/>
                        <a:ext cx="66516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>
            <a:extLst>
              <a:ext uri="{FF2B5EF4-FFF2-40B4-BE49-F238E27FC236}">
                <a16:creationId xmlns:a16="http://schemas.microsoft.com/office/drawing/2014/main" id="{7D4F4B92-F2E7-4B1A-BD03-D8E95DA3A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297248"/>
              </p:ext>
            </p:extLst>
          </p:nvPr>
        </p:nvGraphicFramePr>
        <p:xfrm>
          <a:off x="5203144" y="1924905"/>
          <a:ext cx="6635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Equation" r:id="rId39" imgW="203040" imgH="228600" progId="Equation.DSMT4">
                  <p:embed/>
                </p:oleObj>
              </mc:Choice>
              <mc:Fallback>
                <p:oleObj name="Equation" r:id="rId39" imgW="203040" imgH="228600" progId="Equation.DSMT4">
                  <p:embed/>
                  <p:pic>
                    <p:nvPicPr>
                      <p:cNvPr id="97" name="Object 96">
                        <a:extLst>
                          <a:ext uri="{FF2B5EF4-FFF2-40B4-BE49-F238E27FC236}">
                            <a16:creationId xmlns:a16="http://schemas.microsoft.com/office/drawing/2014/main" id="{7D4F4B92-F2E7-4B1A-BD03-D8E95DA3A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203144" y="1924905"/>
                        <a:ext cx="66357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>
            <a:extLst>
              <a:ext uri="{FF2B5EF4-FFF2-40B4-BE49-F238E27FC236}">
                <a16:creationId xmlns:a16="http://schemas.microsoft.com/office/drawing/2014/main" id="{680DE4C6-23E5-4DF9-BC97-8B760327C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328561"/>
              </p:ext>
            </p:extLst>
          </p:nvPr>
        </p:nvGraphicFramePr>
        <p:xfrm>
          <a:off x="4464092" y="1493097"/>
          <a:ext cx="7064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" name="Equation" r:id="rId41" imgW="215640" imgH="228600" progId="Equation.DSMT4">
                  <p:embed/>
                </p:oleObj>
              </mc:Choice>
              <mc:Fallback>
                <p:oleObj name="Equation" r:id="rId41" imgW="215640" imgH="228600" progId="Equation.DSMT4">
                  <p:embed/>
                  <p:pic>
                    <p:nvPicPr>
                      <p:cNvPr id="98" name="Object 97">
                        <a:extLst>
                          <a:ext uri="{FF2B5EF4-FFF2-40B4-BE49-F238E27FC236}">
                            <a16:creationId xmlns:a16="http://schemas.microsoft.com/office/drawing/2014/main" id="{680DE4C6-23E5-4DF9-BC97-8B760327C8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464092" y="1493097"/>
                        <a:ext cx="70643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>
            <a:extLst>
              <a:ext uri="{FF2B5EF4-FFF2-40B4-BE49-F238E27FC236}">
                <a16:creationId xmlns:a16="http://schemas.microsoft.com/office/drawing/2014/main" id="{E409AADB-03B8-4950-BD5B-B25E52514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226923"/>
              </p:ext>
            </p:extLst>
          </p:nvPr>
        </p:nvGraphicFramePr>
        <p:xfrm>
          <a:off x="6796088" y="1912937"/>
          <a:ext cx="6619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" name="Equation" r:id="rId43" imgW="203040" imgH="228600" progId="Equation.DSMT4">
                  <p:embed/>
                </p:oleObj>
              </mc:Choice>
              <mc:Fallback>
                <p:oleObj name="Equation" r:id="rId43" imgW="203040" imgH="228600" progId="Equation.DSMT4">
                  <p:embed/>
                  <p:pic>
                    <p:nvPicPr>
                      <p:cNvPr id="99" name="Object 98">
                        <a:extLst>
                          <a:ext uri="{FF2B5EF4-FFF2-40B4-BE49-F238E27FC236}">
                            <a16:creationId xmlns:a16="http://schemas.microsoft.com/office/drawing/2014/main" id="{E409AADB-03B8-4950-BD5B-B25E52514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796088" y="1912937"/>
                        <a:ext cx="66198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51AB534B-1205-4AB3-B865-2486B133F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939373"/>
              </p:ext>
            </p:extLst>
          </p:nvPr>
        </p:nvGraphicFramePr>
        <p:xfrm>
          <a:off x="6046406" y="1492022"/>
          <a:ext cx="7064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Equation" r:id="rId45" imgW="215640" imgH="228600" progId="Equation.DSMT4">
                  <p:embed/>
                </p:oleObj>
              </mc:Choice>
              <mc:Fallback>
                <p:oleObj name="Equation" r:id="rId45" imgW="215640" imgH="22860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51AB534B-1205-4AB3-B865-2486B133F0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6046406" y="1492022"/>
                        <a:ext cx="70643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>
            <a:extLst>
              <a:ext uri="{FF2B5EF4-FFF2-40B4-BE49-F238E27FC236}">
                <a16:creationId xmlns:a16="http://schemas.microsoft.com/office/drawing/2014/main" id="{5039F458-3BF4-47E4-B125-A4829BA33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072559"/>
              </p:ext>
            </p:extLst>
          </p:nvPr>
        </p:nvGraphicFramePr>
        <p:xfrm>
          <a:off x="8498749" y="2009025"/>
          <a:ext cx="6651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Equation" r:id="rId47" imgW="203040" imgH="228600" progId="Equation.DSMT4">
                  <p:embed/>
                </p:oleObj>
              </mc:Choice>
              <mc:Fallback>
                <p:oleObj name="Equation" r:id="rId47" imgW="203040" imgH="228600" progId="Equation.DSMT4">
                  <p:embed/>
                  <p:pic>
                    <p:nvPicPr>
                      <p:cNvPr id="101" name="Object 100">
                        <a:extLst>
                          <a:ext uri="{FF2B5EF4-FFF2-40B4-BE49-F238E27FC236}">
                            <a16:creationId xmlns:a16="http://schemas.microsoft.com/office/drawing/2014/main" id="{5039F458-3BF4-47E4-B125-A4829BA335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8498749" y="2009025"/>
                        <a:ext cx="6651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3DE972F7-D97F-4E1A-9CF0-1FDA5E217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291913"/>
              </p:ext>
            </p:extLst>
          </p:nvPr>
        </p:nvGraphicFramePr>
        <p:xfrm>
          <a:off x="7686397" y="1505445"/>
          <a:ext cx="708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Equation" r:id="rId49" imgW="215640" imgH="228600" progId="Equation.DSMT4">
                  <p:embed/>
                </p:oleObj>
              </mc:Choice>
              <mc:Fallback>
                <p:oleObj name="Equation" r:id="rId49" imgW="215640" imgH="228600" progId="Equation.DSMT4">
                  <p:embed/>
                  <p:pic>
                    <p:nvPicPr>
                      <p:cNvPr id="102" name="Object 101">
                        <a:extLst>
                          <a:ext uri="{FF2B5EF4-FFF2-40B4-BE49-F238E27FC236}">
                            <a16:creationId xmlns:a16="http://schemas.microsoft.com/office/drawing/2014/main" id="{3DE972F7-D97F-4E1A-9CF0-1FDA5E2176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686397" y="1505445"/>
                        <a:ext cx="708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>
            <a:extLst>
              <a:ext uri="{FF2B5EF4-FFF2-40B4-BE49-F238E27FC236}">
                <a16:creationId xmlns:a16="http://schemas.microsoft.com/office/drawing/2014/main" id="{DC3E993E-7CD5-4372-94DD-2379D5950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051159"/>
              </p:ext>
            </p:extLst>
          </p:nvPr>
        </p:nvGraphicFramePr>
        <p:xfrm>
          <a:off x="856143" y="3469527"/>
          <a:ext cx="706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Equation" r:id="rId51" imgW="215640" imgH="228600" progId="Equation.DSMT4">
                  <p:embed/>
                </p:oleObj>
              </mc:Choice>
              <mc:Fallback>
                <p:oleObj name="Equation" r:id="rId51" imgW="215640" imgH="228600" progId="Equation.DSMT4">
                  <p:embed/>
                  <p:pic>
                    <p:nvPicPr>
                      <p:cNvPr id="109" name="Object 108">
                        <a:extLst>
                          <a:ext uri="{FF2B5EF4-FFF2-40B4-BE49-F238E27FC236}">
                            <a16:creationId xmlns:a16="http://schemas.microsoft.com/office/drawing/2014/main" id="{DC3E993E-7CD5-4372-94DD-2379D5950B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856143" y="3469527"/>
                        <a:ext cx="7064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>
            <a:extLst>
              <a:ext uri="{FF2B5EF4-FFF2-40B4-BE49-F238E27FC236}">
                <a16:creationId xmlns:a16="http://schemas.microsoft.com/office/drawing/2014/main" id="{36623840-D4FE-4DA7-9A4B-FD376F455F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92387"/>
              </p:ext>
            </p:extLst>
          </p:nvPr>
        </p:nvGraphicFramePr>
        <p:xfrm>
          <a:off x="1980103" y="3309938"/>
          <a:ext cx="706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53" imgW="215640" imgH="228600" progId="Equation.DSMT4">
                  <p:embed/>
                </p:oleObj>
              </mc:Choice>
              <mc:Fallback>
                <p:oleObj name="Equation" r:id="rId53" imgW="215640" imgH="228600" progId="Equation.DSMT4">
                  <p:embed/>
                  <p:pic>
                    <p:nvPicPr>
                      <p:cNvPr id="110" name="Object 109">
                        <a:extLst>
                          <a:ext uri="{FF2B5EF4-FFF2-40B4-BE49-F238E27FC236}">
                            <a16:creationId xmlns:a16="http://schemas.microsoft.com/office/drawing/2014/main" id="{36623840-D4FE-4DA7-9A4B-FD376F455F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980103" y="3309938"/>
                        <a:ext cx="7064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>
            <a:extLst>
              <a:ext uri="{FF2B5EF4-FFF2-40B4-BE49-F238E27FC236}">
                <a16:creationId xmlns:a16="http://schemas.microsoft.com/office/drawing/2014/main" id="{24E1B705-4286-4D1E-ACBE-CCA5E57E3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644287"/>
              </p:ext>
            </p:extLst>
          </p:nvPr>
        </p:nvGraphicFramePr>
        <p:xfrm>
          <a:off x="856143" y="2582980"/>
          <a:ext cx="706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Equation" r:id="rId55" imgW="215640" imgH="228600" progId="Equation.DSMT4">
                  <p:embed/>
                </p:oleObj>
              </mc:Choice>
              <mc:Fallback>
                <p:oleObj name="Equation" r:id="rId55" imgW="215640" imgH="228600" progId="Equation.DSMT4">
                  <p:embed/>
                  <p:pic>
                    <p:nvPicPr>
                      <p:cNvPr id="111" name="Object 110">
                        <a:extLst>
                          <a:ext uri="{FF2B5EF4-FFF2-40B4-BE49-F238E27FC236}">
                            <a16:creationId xmlns:a16="http://schemas.microsoft.com/office/drawing/2014/main" id="{24E1B705-4286-4D1E-ACBE-CCA5E57E32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856143" y="2582980"/>
                        <a:ext cx="7064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11">
            <a:extLst>
              <a:ext uri="{FF2B5EF4-FFF2-40B4-BE49-F238E27FC236}">
                <a16:creationId xmlns:a16="http://schemas.microsoft.com/office/drawing/2014/main" id="{A6298D9B-6C0F-4FB1-AA3B-65D184475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881791"/>
              </p:ext>
            </p:extLst>
          </p:nvPr>
        </p:nvGraphicFramePr>
        <p:xfrm>
          <a:off x="1978952" y="1926199"/>
          <a:ext cx="706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name="Equation" r:id="rId57" imgW="215640" imgH="228600" progId="Equation.DSMT4">
                  <p:embed/>
                </p:oleObj>
              </mc:Choice>
              <mc:Fallback>
                <p:oleObj name="Equation" r:id="rId57" imgW="215640" imgH="228600" progId="Equation.DSMT4">
                  <p:embed/>
                  <p:pic>
                    <p:nvPicPr>
                      <p:cNvPr id="112" name="Object 111">
                        <a:extLst>
                          <a:ext uri="{FF2B5EF4-FFF2-40B4-BE49-F238E27FC236}">
                            <a16:creationId xmlns:a16="http://schemas.microsoft.com/office/drawing/2014/main" id="{A6298D9B-6C0F-4FB1-AA3B-65D1844756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1978952" y="1926199"/>
                        <a:ext cx="7064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1577CC16-18B3-44C1-A024-C1BD7EE6E8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192323"/>
              </p:ext>
            </p:extLst>
          </p:nvPr>
        </p:nvGraphicFramePr>
        <p:xfrm>
          <a:off x="1107415" y="1624647"/>
          <a:ext cx="6651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Equation" r:id="rId59" imgW="203040" imgH="228600" progId="Equation.DSMT4">
                  <p:embed/>
                </p:oleObj>
              </mc:Choice>
              <mc:Fallback>
                <p:oleObj name="Equation" r:id="rId59" imgW="203040" imgH="228600" progId="Equation.DSMT4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1577CC16-18B3-44C1-A024-C1BD7EE6E8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1107415" y="1624647"/>
                        <a:ext cx="6651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EA4707C3-8DA6-467A-83E6-807312A9E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107671"/>
              </p:ext>
            </p:extLst>
          </p:nvPr>
        </p:nvGraphicFramePr>
        <p:xfrm>
          <a:off x="8522672" y="4116997"/>
          <a:ext cx="539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Equation" r:id="rId61" imgW="164880" imgH="228600" progId="Equation.DSMT4">
                  <p:embed/>
                </p:oleObj>
              </mc:Choice>
              <mc:Fallback>
                <p:oleObj name="Equation" r:id="rId61" imgW="164880" imgH="228600" progId="Equation.DSMT4">
                  <p:embed/>
                  <p:pic>
                    <p:nvPicPr>
                      <p:cNvPr id="114" name="Object 113">
                        <a:extLst>
                          <a:ext uri="{FF2B5EF4-FFF2-40B4-BE49-F238E27FC236}">
                            <a16:creationId xmlns:a16="http://schemas.microsoft.com/office/drawing/2014/main" id="{EA4707C3-8DA6-467A-83E6-807312A9E3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8522672" y="4116997"/>
                        <a:ext cx="5397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14">
            <a:extLst>
              <a:ext uri="{FF2B5EF4-FFF2-40B4-BE49-F238E27FC236}">
                <a16:creationId xmlns:a16="http://schemas.microsoft.com/office/drawing/2014/main" id="{A65B305C-EFDB-4AFE-887C-4A0E1254F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21738"/>
              </p:ext>
            </p:extLst>
          </p:nvPr>
        </p:nvGraphicFramePr>
        <p:xfrm>
          <a:off x="158750" y="5678488"/>
          <a:ext cx="63611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Equation" r:id="rId63" imgW="1942920" imgH="228600" progId="Equation.DSMT4">
                  <p:embed/>
                </p:oleObj>
              </mc:Choice>
              <mc:Fallback>
                <p:oleObj name="Equation" r:id="rId63" imgW="1942920" imgH="228600" progId="Equation.DSMT4">
                  <p:embed/>
                  <p:pic>
                    <p:nvPicPr>
                      <p:cNvPr id="115" name="Object 114">
                        <a:extLst>
                          <a:ext uri="{FF2B5EF4-FFF2-40B4-BE49-F238E27FC236}">
                            <a16:creationId xmlns:a16="http://schemas.microsoft.com/office/drawing/2014/main" id="{A65B305C-EFDB-4AFE-887C-4A0E1254F1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158750" y="5678488"/>
                        <a:ext cx="636111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>
            <a:extLst>
              <a:ext uri="{FF2B5EF4-FFF2-40B4-BE49-F238E27FC236}">
                <a16:creationId xmlns:a16="http://schemas.microsoft.com/office/drawing/2014/main" id="{B0B1F468-DFC9-432B-8044-6CA54A058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682283"/>
              </p:ext>
            </p:extLst>
          </p:nvPr>
        </p:nvGraphicFramePr>
        <p:xfrm>
          <a:off x="7473276" y="5665304"/>
          <a:ext cx="39830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65" imgW="1218960" imgH="228600" progId="Equation.DSMT4">
                  <p:embed/>
                </p:oleObj>
              </mc:Choice>
              <mc:Fallback>
                <p:oleObj name="Equation" r:id="rId65" imgW="1218960" imgH="228600" progId="Equation.DSMT4">
                  <p:embed/>
                  <p:pic>
                    <p:nvPicPr>
                      <p:cNvPr id="116" name="Object 115">
                        <a:extLst>
                          <a:ext uri="{FF2B5EF4-FFF2-40B4-BE49-F238E27FC236}">
                            <a16:creationId xmlns:a16="http://schemas.microsoft.com/office/drawing/2014/main" id="{B0B1F468-DFC9-432B-8044-6CA54A0586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473276" y="5665304"/>
                        <a:ext cx="39830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34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3E851-D395-433E-A261-281D943B541E}"/>
              </a:ext>
            </a:extLst>
          </p:cNvPr>
          <p:cNvSpPr/>
          <p:nvPr/>
        </p:nvSpPr>
        <p:spPr bwMode="auto">
          <a:xfrm>
            <a:off x="1506316" y="2595017"/>
            <a:ext cx="212243" cy="16541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93194" cy="827571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Dış-Sınır Yüzey Kuvvetleri (Elemandan)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28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48342-3755-4779-8B73-BC97491404B1}"/>
              </a:ext>
            </a:extLst>
          </p:cNvPr>
          <p:cNvSpPr/>
          <p:nvPr/>
        </p:nvSpPr>
        <p:spPr bwMode="auto">
          <a:xfrm>
            <a:off x="1718566" y="2595017"/>
            <a:ext cx="6475494" cy="166796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FD800-EEC4-4E11-9EB8-E8003CAF290D}"/>
              </a:ext>
            </a:extLst>
          </p:cNvPr>
          <p:cNvCxnSpPr>
            <a:stCxn id="5" idx="1"/>
          </p:cNvCxnSpPr>
          <p:nvPr/>
        </p:nvCxnSpPr>
        <p:spPr bwMode="auto">
          <a:xfrm>
            <a:off x="1718566" y="3429000"/>
            <a:ext cx="6475494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AF1F1-6603-4C71-8335-68B2AA80BED9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C397F5-5405-48C1-825D-EE369DDE8988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 bwMode="auto">
          <a:xfrm flipV="1">
            <a:off x="495631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35034-F3C4-4C58-BCF9-C85F9F3BBED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2F28C9-B0BB-4563-8508-125962E657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3468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41F241-C282-498C-B5E8-3093A8F28141}"/>
              </a:ext>
            </a:extLst>
          </p:cNvPr>
          <p:cNvCxnSpPr>
            <a:cxnSpLocks/>
          </p:cNvCxnSpPr>
          <p:nvPr/>
        </p:nvCxnSpPr>
        <p:spPr bwMode="auto">
          <a:xfrm>
            <a:off x="3312290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DB70CC-EA93-4535-86FB-0039926B1FED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6B8BA5-7A97-4BCB-8316-AC1C63C2118F}"/>
              </a:ext>
            </a:extLst>
          </p:cNvPr>
          <p:cNvCxnSpPr>
            <a:cxnSpLocks/>
          </p:cNvCxnSpPr>
          <p:nvPr/>
        </p:nvCxnSpPr>
        <p:spPr bwMode="auto">
          <a:xfrm>
            <a:off x="4928603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3E27D5-814D-4888-AC62-F1C26B742091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6313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4015AF-BFED-4B9C-B202-DD2813F01F42}"/>
              </a:ext>
            </a:extLst>
          </p:cNvPr>
          <p:cNvCxnSpPr>
            <a:cxnSpLocks/>
          </p:cNvCxnSpPr>
          <p:nvPr/>
        </p:nvCxnSpPr>
        <p:spPr bwMode="auto">
          <a:xfrm>
            <a:off x="6581963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52D171-1126-40C0-8D0E-EAF0CF57E62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6B1A1C-52FF-47A8-B80F-F0F8205432A4}"/>
              </a:ext>
            </a:extLst>
          </p:cNvPr>
          <p:cNvCxnSpPr>
            <a:cxnSpLocks/>
          </p:cNvCxnSpPr>
          <p:nvPr/>
        </p:nvCxnSpPr>
        <p:spPr bwMode="auto">
          <a:xfrm>
            <a:off x="8152495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3BB1B4-718A-48D9-A308-5B5AFA27E513}"/>
              </a:ext>
            </a:extLst>
          </p:cNvPr>
          <p:cNvCxnSpPr>
            <a:cxnSpLocks/>
          </p:cNvCxnSpPr>
          <p:nvPr/>
        </p:nvCxnSpPr>
        <p:spPr bwMode="auto">
          <a:xfrm flipV="1">
            <a:off x="8180205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6868A5-68CC-4EE3-82E3-45F4A2FA33F2}"/>
              </a:ext>
            </a:extLst>
          </p:cNvPr>
          <p:cNvCxnSpPr>
            <a:cxnSpLocks/>
          </p:cNvCxnSpPr>
          <p:nvPr/>
        </p:nvCxnSpPr>
        <p:spPr bwMode="auto">
          <a:xfrm>
            <a:off x="8152495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82D88D-6104-417F-B016-7348A012F738}"/>
              </a:ext>
            </a:extLst>
          </p:cNvPr>
          <p:cNvCxnSpPr>
            <a:cxnSpLocks/>
          </p:cNvCxnSpPr>
          <p:nvPr/>
        </p:nvCxnSpPr>
        <p:spPr bwMode="auto">
          <a:xfrm flipV="1">
            <a:off x="8180205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C1ED63C-E4D1-401C-B104-49483F02597F}"/>
              </a:ext>
            </a:extLst>
          </p:cNvPr>
          <p:cNvCxnSpPr>
            <a:cxnSpLocks/>
          </p:cNvCxnSpPr>
          <p:nvPr/>
        </p:nvCxnSpPr>
        <p:spPr bwMode="auto">
          <a:xfrm>
            <a:off x="3312290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212E36-473B-4AAD-A2D7-109AB763CB0A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A52548-1C3A-4965-94FA-DE3143D4BC3B}"/>
              </a:ext>
            </a:extLst>
          </p:cNvPr>
          <p:cNvCxnSpPr>
            <a:cxnSpLocks/>
          </p:cNvCxnSpPr>
          <p:nvPr/>
        </p:nvCxnSpPr>
        <p:spPr bwMode="auto">
          <a:xfrm>
            <a:off x="4928603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B0AA0E-AB0C-40A0-84DB-51576B7AD12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6313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29331A7-4A0C-4027-99BC-8373E8A84C97}"/>
              </a:ext>
            </a:extLst>
          </p:cNvPr>
          <p:cNvCxnSpPr>
            <a:cxnSpLocks/>
          </p:cNvCxnSpPr>
          <p:nvPr/>
        </p:nvCxnSpPr>
        <p:spPr bwMode="auto">
          <a:xfrm>
            <a:off x="6581963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2BF9E9-A2E4-40ED-989A-21AD96468BE8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D3FDCF-254D-427F-8F16-E0E10408EBE0}"/>
              </a:ext>
            </a:extLst>
          </p:cNvPr>
          <p:cNvCxnSpPr>
            <a:cxnSpLocks/>
          </p:cNvCxnSpPr>
          <p:nvPr/>
        </p:nvCxnSpPr>
        <p:spPr bwMode="auto">
          <a:xfrm>
            <a:off x="8152495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226187E-37B4-48B0-BB9C-BD1ADF1C80EC}"/>
              </a:ext>
            </a:extLst>
          </p:cNvPr>
          <p:cNvCxnSpPr>
            <a:cxnSpLocks/>
          </p:cNvCxnSpPr>
          <p:nvPr/>
        </p:nvCxnSpPr>
        <p:spPr bwMode="auto">
          <a:xfrm flipV="1">
            <a:off x="8180205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CEE56E-110A-4999-BA07-C4CBFC4977A6}"/>
              </a:ext>
            </a:extLst>
          </p:cNvPr>
          <p:cNvCxnSpPr>
            <a:cxnSpLocks/>
          </p:cNvCxnSpPr>
          <p:nvPr/>
        </p:nvCxnSpPr>
        <p:spPr bwMode="auto">
          <a:xfrm>
            <a:off x="1718559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3AF518-02D1-4BE7-9B4D-30A65C3F1762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269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206F746-0131-4D2A-8D08-808389CE2F95}"/>
              </a:ext>
            </a:extLst>
          </p:cNvPr>
          <p:cNvCxnSpPr>
            <a:cxnSpLocks/>
          </p:cNvCxnSpPr>
          <p:nvPr/>
        </p:nvCxnSpPr>
        <p:spPr bwMode="auto">
          <a:xfrm>
            <a:off x="1718559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13784E-71AF-48D0-AD5D-8FCA13473D4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269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A0E5352F-8166-4CD7-9871-CA229CB0B1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726197"/>
              </p:ext>
            </p:extLst>
          </p:nvPr>
        </p:nvGraphicFramePr>
        <p:xfrm>
          <a:off x="3533775" y="4195763"/>
          <a:ext cx="539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3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A0E5352F-8166-4CD7-9871-CA229CB0B1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3775" y="4195763"/>
                        <a:ext cx="5397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CDA7FFD6-CE5C-4AE3-B235-49CD247CA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79719"/>
              </p:ext>
            </p:extLst>
          </p:nvPr>
        </p:nvGraphicFramePr>
        <p:xfrm>
          <a:off x="2714625" y="3541713"/>
          <a:ext cx="5826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4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78" name="Object 77">
                        <a:extLst>
                          <a:ext uri="{FF2B5EF4-FFF2-40B4-BE49-F238E27FC236}">
                            <a16:creationId xmlns:a16="http://schemas.microsoft.com/office/drawing/2014/main" id="{CDA7FFD6-CE5C-4AE3-B235-49CD247CA0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4625" y="3541713"/>
                        <a:ext cx="58261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818F5086-8F26-4E10-B01D-F7CD61460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212920"/>
              </p:ext>
            </p:extLst>
          </p:nvPr>
        </p:nvGraphicFramePr>
        <p:xfrm>
          <a:off x="5160963" y="4195763"/>
          <a:ext cx="581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5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818F5086-8F26-4E10-B01D-F7CD614602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0963" y="4195763"/>
                        <a:ext cx="581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AD925F44-DE07-4DD7-82C5-A9199A74FC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853287"/>
              </p:ext>
            </p:extLst>
          </p:nvPr>
        </p:nvGraphicFramePr>
        <p:xfrm>
          <a:off x="4360863" y="3541713"/>
          <a:ext cx="584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6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AD925F44-DE07-4DD7-82C5-A9199A74FC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60863" y="3541713"/>
                        <a:ext cx="5842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C620BB9C-29E5-47A2-AD2A-D3F6C1A03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35186"/>
              </p:ext>
            </p:extLst>
          </p:nvPr>
        </p:nvGraphicFramePr>
        <p:xfrm>
          <a:off x="6738938" y="4195763"/>
          <a:ext cx="581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7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C620BB9C-29E5-47A2-AD2A-D3F6C1A03C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38938" y="4195763"/>
                        <a:ext cx="581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A48E40CE-EB48-4AB9-BEF0-06CCE9E83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261230"/>
              </p:ext>
            </p:extLst>
          </p:nvPr>
        </p:nvGraphicFramePr>
        <p:xfrm>
          <a:off x="5938838" y="3541713"/>
          <a:ext cx="5826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8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82" name="Object 81">
                        <a:extLst>
                          <a:ext uri="{FF2B5EF4-FFF2-40B4-BE49-F238E27FC236}">
                            <a16:creationId xmlns:a16="http://schemas.microsoft.com/office/drawing/2014/main" id="{A48E40CE-EB48-4AB9-BEF0-06CCE9E838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38838" y="3541713"/>
                        <a:ext cx="58261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8AC08C53-A14E-4E25-8FBB-504226760A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677291"/>
              </p:ext>
            </p:extLst>
          </p:nvPr>
        </p:nvGraphicFramePr>
        <p:xfrm>
          <a:off x="1909763" y="4195763"/>
          <a:ext cx="706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9" name="Equation" r:id="rId15" imgW="215640" imgH="228600" progId="Equation.DSMT4">
                  <p:embed/>
                </p:oleObj>
              </mc:Choice>
              <mc:Fallback>
                <p:oleObj name="Equation" r:id="rId15" imgW="215640" imgH="22860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8AC08C53-A14E-4E25-8FBB-504226760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9763" y="4195763"/>
                        <a:ext cx="7064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>
            <a:extLst>
              <a:ext uri="{FF2B5EF4-FFF2-40B4-BE49-F238E27FC236}">
                <a16:creationId xmlns:a16="http://schemas.microsoft.com/office/drawing/2014/main" id="{7763B28A-17F3-4AE1-9084-B3C0EDDEA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130476"/>
              </p:ext>
            </p:extLst>
          </p:nvPr>
        </p:nvGraphicFramePr>
        <p:xfrm>
          <a:off x="7573963" y="3541713"/>
          <a:ext cx="5826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0" name="Equation" r:id="rId17" imgW="177480" imgH="228600" progId="Equation.DSMT4">
                  <p:embed/>
                </p:oleObj>
              </mc:Choice>
              <mc:Fallback>
                <p:oleObj name="Equation" r:id="rId17" imgW="177480" imgH="228600" progId="Equation.DSMT4">
                  <p:embed/>
                  <p:pic>
                    <p:nvPicPr>
                      <p:cNvPr id="84" name="Object 83">
                        <a:extLst>
                          <a:ext uri="{FF2B5EF4-FFF2-40B4-BE49-F238E27FC236}">
                            <a16:creationId xmlns:a16="http://schemas.microsoft.com/office/drawing/2014/main" id="{7763B28A-17F3-4AE1-9084-B3C0EDDEA6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73963" y="3541713"/>
                        <a:ext cx="58261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>
            <a:extLst>
              <a:ext uri="{FF2B5EF4-FFF2-40B4-BE49-F238E27FC236}">
                <a16:creationId xmlns:a16="http://schemas.microsoft.com/office/drawing/2014/main" id="{0B9FFE2C-60E5-488A-B858-781EA6A2B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272881"/>
              </p:ext>
            </p:extLst>
          </p:nvPr>
        </p:nvGraphicFramePr>
        <p:xfrm>
          <a:off x="8578850" y="3071813"/>
          <a:ext cx="7032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1" name="Equation" r:id="rId19" imgW="215640" imgH="228600" progId="Equation.DSMT4">
                  <p:embed/>
                </p:oleObj>
              </mc:Choice>
              <mc:Fallback>
                <p:oleObj name="Equation" r:id="rId19" imgW="215640" imgH="228600" progId="Equation.DSMT4">
                  <p:embed/>
                  <p:pic>
                    <p:nvPicPr>
                      <p:cNvPr id="93" name="Object 92">
                        <a:extLst>
                          <a:ext uri="{FF2B5EF4-FFF2-40B4-BE49-F238E27FC236}">
                            <a16:creationId xmlns:a16="http://schemas.microsoft.com/office/drawing/2014/main" id="{0B9FFE2C-60E5-488A-B858-781EA6A2B0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578850" y="3071813"/>
                        <a:ext cx="70326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id="{4F6ADADF-E3B5-49A9-8C12-E695948D2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104656"/>
              </p:ext>
            </p:extLst>
          </p:nvPr>
        </p:nvGraphicFramePr>
        <p:xfrm>
          <a:off x="7453313" y="2628900"/>
          <a:ext cx="7096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2" name="Equation" r:id="rId21" imgW="215640" imgH="228600" progId="Equation.DSMT4">
                  <p:embed/>
                </p:oleObj>
              </mc:Choice>
              <mc:Fallback>
                <p:oleObj name="Equation" r:id="rId21" imgW="215640" imgH="228600" progId="Equation.DSMT4">
                  <p:embed/>
                  <p:pic>
                    <p:nvPicPr>
                      <p:cNvPr id="94" name="Object 93">
                        <a:extLst>
                          <a:ext uri="{FF2B5EF4-FFF2-40B4-BE49-F238E27FC236}">
                            <a16:creationId xmlns:a16="http://schemas.microsoft.com/office/drawing/2014/main" id="{4F6ADADF-E3B5-49A9-8C12-E695948D28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53313" y="2628900"/>
                        <a:ext cx="70961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>
            <a:extLst>
              <a:ext uri="{FF2B5EF4-FFF2-40B4-BE49-F238E27FC236}">
                <a16:creationId xmlns:a16="http://schemas.microsoft.com/office/drawing/2014/main" id="{29CD2966-6394-4B7C-A214-CF2B094F0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752555"/>
              </p:ext>
            </p:extLst>
          </p:nvPr>
        </p:nvGraphicFramePr>
        <p:xfrm>
          <a:off x="3536950" y="1925638"/>
          <a:ext cx="7064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3" name="Equation" r:id="rId23" imgW="215640" imgH="228600" progId="Equation.DSMT4">
                  <p:embed/>
                </p:oleObj>
              </mc:Choice>
              <mc:Fallback>
                <p:oleObj name="Equation" r:id="rId23" imgW="215640" imgH="228600" progId="Equation.DSMT4">
                  <p:embed/>
                  <p:pic>
                    <p:nvPicPr>
                      <p:cNvPr id="95" name="Object 94">
                        <a:extLst>
                          <a:ext uri="{FF2B5EF4-FFF2-40B4-BE49-F238E27FC236}">
                            <a16:creationId xmlns:a16="http://schemas.microsoft.com/office/drawing/2014/main" id="{29CD2966-6394-4B7C-A214-CF2B094F06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36950" y="1925638"/>
                        <a:ext cx="70643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>
            <a:extLst>
              <a:ext uri="{FF2B5EF4-FFF2-40B4-BE49-F238E27FC236}">
                <a16:creationId xmlns:a16="http://schemas.microsoft.com/office/drawing/2014/main" id="{E4B20A67-0FA1-4BFF-9AA6-EBAC147F7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53285"/>
              </p:ext>
            </p:extLst>
          </p:nvPr>
        </p:nvGraphicFramePr>
        <p:xfrm>
          <a:off x="2876550" y="1490663"/>
          <a:ext cx="7064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4" name="Equation" r:id="rId25" imgW="215640" imgH="228600" progId="Equation.DSMT4">
                  <p:embed/>
                </p:oleObj>
              </mc:Choice>
              <mc:Fallback>
                <p:oleObj name="Equation" r:id="rId25" imgW="215640" imgH="228600" progId="Equation.DSMT4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E4B20A67-0FA1-4BFF-9AA6-EBAC147F79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76550" y="1490663"/>
                        <a:ext cx="70643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>
            <a:extLst>
              <a:ext uri="{FF2B5EF4-FFF2-40B4-BE49-F238E27FC236}">
                <a16:creationId xmlns:a16="http://schemas.microsoft.com/office/drawing/2014/main" id="{7D4F4B92-F2E7-4B1A-BD03-D8E95DA3A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04100"/>
              </p:ext>
            </p:extLst>
          </p:nvPr>
        </p:nvGraphicFramePr>
        <p:xfrm>
          <a:off x="5183188" y="1925638"/>
          <a:ext cx="7048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" name="Equation" r:id="rId27" imgW="215640" imgH="228600" progId="Equation.DSMT4">
                  <p:embed/>
                </p:oleObj>
              </mc:Choice>
              <mc:Fallback>
                <p:oleObj name="Equation" r:id="rId27" imgW="215640" imgH="228600" progId="Equation.DSMT4">
                  <p:embed/>
                  <p:pic>
                    <p:nvPicPr>
                      <p:cNvPr id="97" name="Object 96">
                        <a:extLst>
                          <a:ext uri="{FF2B5EF4-FFF2-40B4-BE49-F238E27FC236}">
                            <a16:creationId xmlns:a16="http://schemas.microsoft.com/office/drawing/2014/main" id="{7D4F4B92-F2E7-4B1A-BD03-D8E95DA3A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183188" y="1925638"/>
                        <a:ext cx="7048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>
            <a:extLst>
              <a:ext uri="{FF2B5EF4-FFF2-40B4-BE49-F238E27FC236}">
                <a16:creationId xmlns:a16="http://schemas.microsoft.com/office/drawing/2014/main" id="{680DE4C6-23E5-4DF9-BC97-8B760327C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146705"/>
              </p:ext>
            </p:extLst>
          </p:nvPr>
        </p:nvGraphicFramePr>
        <p:xfrm>
          <a:off x="4464092" y="1493097"/>
          <a:ext cx="7064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" name="Equation" r:id="rId29" imgW="215640" imgH="228600" progId="Equation.DSMT4">
                  <p:embed/>
                </p:oleObj>
              </mc:Choice>
              <mc:Fallback>
                <p:oleObj name="Equation" r:id="rId29" imgW="215640" imgH="228600" progId="Equation.DSMT4">
                  <p:embed/>
                  <p:pic>
                    <p:nvPicPr>
                      <p:cNvPr id="98" name="Object 97">
                        <a:extLst>
                          <a:ext uri="{FF2B5EF4-FFF2-40B4-BE49-F238E27FC236}">
                            <a16:creationId xmlns:a16="http://schemas.microsoft.com/office/drawing/2014/main" id="{680DE4C6-23E5-4DF9-BC97-8B760327C8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464092" y="1493097"/>
                        <a:ext cx="70643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>
            <a:extLst>
              <a:ext uri="{FF2B5EF4-FFF2-40B4-BE49-F238E27FC236}">
                <a16:creationId xmlns:a16="http://schemas.microsoft.com/office/drawing/2014/main" id="{E409AADB-03B8-4950-BD5B-B25E52514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844132"/>
              </p:ext>
            </p:extLst>
          </p:nvPr>
        </p:nvGraphicFramePr>
        <p:xfrm>
          <a:off x="6775450" y="1912938"/>
          <a:ext cx="7032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" name="Equation" r:id="rId31" imgW="215640" imgH="228600" progId="Equation.DSMT4">
                  <p:embed/>
                </p:oleObj>
              </mc:Choice>
              <mc:Fallback>
                <p:oleObj name="Equation" r:id="rId31" imgW="215640" imgH="228600" progId="Equation.DSMT4">
                  <p:embed/>
                  <p:pic>
                    <p:nvPicPr>
                      <p:cNvPr id="99" name="Object 98">
                        <a:extLst>
                          <a:ext uri="{FF2B5EF4-FFF2-40B4-BE49-F238E27FC236}">
                            <a16:creationId xmlns:a16="http://schemas.microsoft.com/office/drawing/2014/main" id="{E409AADB-03B8-4950-BD5B-B25E52514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775450" y="1912938"/>
                        <a:ext cx="70326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51AB534B-1205-4AB3-B865-2486B133F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993271"/>
              </p:ext>
            </p:extLst>
          </p:nvPr>
        </p:nvGraphicFramePr>
        <p:xfrm>
          <a:off x="6046406" y="1492022"/>
          <a:ext cx="7064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" name="Equation" r:id="rId33" imgW="215640" imgH="228600" progId="Equation.DSMT4">
                  <p:embed/>
                </p:oleObj>
              </mc:Choice>
              <mc:Fallback>
                <p:oleObj name="Equation" r:id="rId33" imgW="215640" imgH="22860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51AB534B-1205-4AB3-B865-2486B133F0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046406" y="1492022"/>
                        <a:ext cx="70643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>
            <a:extLst>
              <a:ext uri="{FF2B5EF4-FFF2-40B4-BE49-F238E27FC236}">
                <a16:creationId xmlns:a16="http://schemas.microsoft.com/office/drawing/2014/main" id="{5039F458-3BF4-47E4-B125-A4829BA33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400012"/>
              </p:ext>
            </p:extLst>
          </p:nvPr>
        </p:nvGraphicFramePr>
        <p:xfrm>
          <a:off x="8478838" y="2009775"/>
          <a:ext cx="706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" name="Equation" r:id="rId35" imgW="215640" imgH="228600" progId="Equation.DSMT4">
                  <p:embed/>
                </p:oleObj>
              </mc:Choice>
              <mc:Fallback>
                <p:oleObj name="Equation" r:id="rId35" imgW="215640" imgH="228600" progId="Equation.DSMT4">
                  <p:embed/>
                  <p:pic>
                    <p:nvPicPr>
                      <p:cNvPr id="101" name="Object 100">
                        <a:extLst>
                          <a:ext uri="{FF2B5EF4-FFF2-40B4-BE49-F238E27FC236}">
                            <a16:creationId xmlns:a16="http://schemas.microsoft.com/office/drawing/2014/main" id="{5039F458-3BF4-47E4-B125-A4829BA335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478838" y="2009775"/>
                        <a:ext cx="7064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3DE972F7-D97F-4E1A-9CF0-1FDA5E217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144334"/>
              </p:ext>
            </p:extLst>
          </p:nvPr>
        </p:nvGraphicFramePr>
        <p:xfrm>
          <a:off x="7686397" y="1505445"/>
          <a:ext cx="708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" name="Equation" r:id="rId37" imgW="215640" imgH="228600" progId="Equation.DSMT4">
                  <p:embed/>
                </p:oleObj>
              </mc:Choice>
              <mc:Fallback>
                <p:oleObj name="Equation" r:id="rId37" imgW="215640" imgH="228600" progId="Equation.DSMT4">
                  <p:embed/>
                  <p:pic>
                    <p:nvPicPr>
                      <p:cNvPr id="102" name="Object 101">
                        <a:extLst>
                          <a:ext uri="{FF2B5EF4-FFF2-40B4-BE49-F238E27FC236}">
                            <a16:creationId xmlns:a16="http://schemas.microsoft.com/office/drawing/2014/main" id="{3DE972F7-D97F-4E1A-9CF0-1FDA5E2176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686397" y="1505445"/>
                        <a:ext cx="708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>
            <a:extLst>
              <a:ext uri="{FF2B5EF4-FFF2-40B4-BE49-F238E27FC236}">
                <a16:creationId xmlns:a16="http://schemas.microsoft.com/office/drawing/2014/main" id="{DC3E993E-7CD5-4372-94DD-2379D5950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05822"/>
              </p:ext>
            </p:extLst>
          </p:nvPr>
        </p:nvGraphicFramePr>
        <p:xfrm>
          <a:off x="856143" y="3469527"/>
          <a:ext cx="706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" name="Equation" r:id="rId39" imgW="215640" imgH="228600" progId="Equation.DSMT4">
                  <p:embed/>
                </p:oleObj>
              </mc:Choice>
              <mc:Fallback>
                <p:oleObj name="Equation" r:id="rId39" imgW="215640" imgH="228600" progId="Equation.DSMT4">
                  <p:embed/>
                  <p:pic>
                    <p:nvPicPr>
                      <p:cNvPr id="109" name="Object 108">
                        <a:extLst>
                          <a:ext uri="{FF2B5EF4-FFF2-40B4-BE49-F238E27FC236}">
                            <a16:creationId xmlns:a16="http://schemas.microsoft.com/office/drawing/2014/main" id="{DC3E993E-7CD5-4372-94DD-2379D5950B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56143" y="3469527"/>
                        <a:ext cx="7064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11">
            <a:extLst>
              <a:ext uri="{FF2B5EF4-FFF2-40B4-BE49-F238E27FC236}">
                <a16:creationId xmlns:a16="http://schemas.microsoft.com/office/drawing/2014/main" id="{A6298D9B-6C0F-4FB1-AA3B-65D184475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790892"/>
              </p:ext>
            </p:extLst>
          </p:nvPr>
        </p:nvGraphicFramePr>
        <p:xfrm>
          <a:off x="1978952" y="1926199"/>
          <a:ext cx="706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" name="Equation" r:id="rId41" imgW="215640" imgH="228600" progId="Equation.DSMT4">
                  <p:embed/>
                </p:oleObj>
              </mc:Choice>
              <mc:Fallback>
                <p:oleObj name="Equation" r:id="rId41" imgW="215640" imgH="228600" progId="Equation.DSMT4">
                  <p:embed/>
                  <p:pic>
                    <p:nvPicPr>
                      <p:cNvPr id="112" name="Object 111">
                        <a:extLst>
                          <a:ext uri="{FF2B5EF4-FFF2-40B4-BE49-F238E27FC236}">
                            <a16:creationId xmlns:a16="http://schemas.microsoft.com/office/drawing/2014/main" id="{A6298D9B-6C0F-4FB1-AA3B-65D1844756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978952" y="1926199"/>
                        <a:ext cx="7064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1577CC16-18B3-44C1-A024-C1BD7EE6E8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232730"/>
              </p:ext>
            </p:extLst>
          </p:nvPr>
        </p:nvGraphicFramePr>
        <p:xfrm>
          <a:off x="1045399" y="1594689"/>
          <a:ext cx="706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" name="Equation" r:id="rId43" imgW="215640" imgH="228600" progId="Equation.DSMT4">
                  <p:embed/>
                </p:oleObj>
              </mc:Choice>
              <mc:Fallback>
                <p:oleObj name="Equation" r:id="rId43" imgW="215640" imgH="228600" progId="Equation.DSMT4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1577CC16-18B3-44C1-A024-C1BD7EE6E8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045399" y="1594689"/>
                        <a:ext cx="7064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EA4707C3-8DA6-467A-83E6-807312A9E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159857"/>
              </p:ext>
            </p:extLst>
          </p:nvPr>
        </p:nvGraphicFramePr>
        <p:xfrm>
          <a:off x="8502650" y="4116388"/>
          <a:ext cx="581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" name="Equation" r:id="rId45" imgW="177480" imgH="228600" progId="Equation.DSMT4">
                  <p:embed/>
                </p:oleObj>
              </mc:Choice>
              <mc:Fallback>
                <p:oleObj name="Equation" r:id="rId45" imgW="177480" imgH="228600" progId="Equation.DSMT4">
                  <p:embed/>
                  <p:pic>
                    <p:nvPicPr>
                      <p:cNvPr id="114" name="Object 113">
                        <a:extLst>
                          <a:ext uri="{FF2B5EF4-FFF2-40B4-BE49-F238E27FC236}">
                            <a16:creationId xmlns:a16="http://schemas.microsoft.com/office/drawing/2014/main" id="{EA4707C3-8DA6-467A-83E6-807312A9E3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8502650" y="4116388"/>
                        <a:ext cx="581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>
            <a:extLst>
              <a:ext uri="{FF2B5EF4-FFF2-40B4-BE49-F238E27FC236}">
                <a16:creationId xmlns:a16="http://schemas.microsoft.com/office/drawing/2014/main" id="{B0B1F468-DFC9-432B-8044-6CA54A058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475582"/>
              </p:ext>
            </p:extLst>
          </p:nvPr>
        </p:nvGraphicFramePr>
        <p:xfrm>
          <a:off x="4378807" y="5387949"/>
          <a:ext cx="32369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" name="Equation" r:id="rId47" imgW="990360" imgH="228600" progId="Equation.DSMT4">
                  <p:embed/>
                </p:oleObj>
              </mc:Choice>
              <mc:Fallback>
                <p:oleObj name="Equation" r:id="rId47" imgW="990360" imgH="228600" progId="Equation.DSMT4">
                  <p:embed/>
                  <p:pic>
                    <p:nvPicPr>
                      <p:cNvPr id="116" name="Object 115">
                        <a:extLst>
                          <a:ext uri="{FF2B5EF4-FFF2-40B4-BE49-F238E27FC236}">
                            <a16:creationId xmlns:a16="http://schemas.microsoft.com/office/drawing/2014/main" id="{B0B1F468-DFC9-432B-8044-6CA54A0586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378807" y="5387949"/>
                        <a:ext cx="323691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3357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3E851-D395-433E-A261-281D943B541E}"/>
              </a:ext>
            </a:extLst>
          </p:cNvPr>
          <p:cNvSpPr/>
          <p:nvPr/>
        </p:nvSpPr>
        <p:spPr bwMode="auto">
          <a:xfrm>
            <a:off x="1506316" y="2595017"/>
            <a:ext cx="212243" cy="16541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47922" cy="827571"/>
          </a:xfrm>
        </p:spPr>
        <p:txBody>
          <a:bodyPr>
            <a:normAutofit/>
          </a:bodyPr>
          <a:lstStyle/>
          <a:p>
            <a:r>
              <a:rPr lang="tr-TR" sz="3200" dirty="0"/>
              <a:t>Hacim Kuvvetleri (Body </a:t>
            </a:r>
            <a:r>
              <a:rPr lang="tr-TR" sz="3200" dirty="0" err="1"/>
              <a:t>Forces</a:t>
            </a:r>
            <a:r>
              <a:rPr lang="tr-TR" sz="3200" dirty="0"/>
              <a:t>) (Elemandan) 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29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48342-3755-4779-8B73-BC97491404B1}"/>
              </a:ext>
            </a:extLst>
          </p:cNvPr>
          <p:cNvSpPr/>
          <p:nvPr/>
        </p:nvSpPr>
        <p:spPr bwMode="auto">
          <a:xfrm>
            <a:off x="1718566" y="2595017"/>
            <a:ext cx="6475494" cy="166796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FD800-EEC4-4E11-9EB8-E8003CAF290D}"/>
              </a:ext>
            </a:extLst>
          </p:cNvPr>
          <p:cNvCxnSpPr>
            <a:stCxn id="5" idx="1"/>
          </p:cNvCxnSpPr>
          <p:nvPr/>
        </p:nvCxnSpPr>
        <p:spPr bwMode="auto">
          <a:xfrm>
            <a:off x="1718566" y="3429000"/>
            <a:ext cx="6475494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AF1F1-6603-4C71-8335-68B2AA80BED9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C397F5-5405-48C1-825D-EE369DDE8988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 bwMode="auto">
          <a:xfrm flipV="1">
            <a:off x="495631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35034-F3C4-4C58-BCF9-C85F9F3BBED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2F28C9-B0BB-4563-8508-125962E657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3468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41F241-C282-498C-B5E8-3093A8F28141}"/>
              </a:ext>
            </a:extLst>
          </p:cNvPr>
          <p:cNvCxnSpPr>
            <a:cxnSpLocks/>
          </p:cNvCxnSpPr>
          <p:nvPr/>
        </p:nvCxnSpPr>
        <p:spPr bwMode="auto">
          <a:xfrm>
            <a:off x="3312290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DB70CC-EA93-4535-86FB-0039926B1FED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6B8BA5-7A97-4BCB-8316-AC1C63C2118F}"/>
              </a:ext>
            </a:extLst>
          </p:cNvPr>
          <p:cNvCxnSpPr>
            <a:cxnSpLocks/>
          </p:cNvCxnSpPr>
          <p:nvPr/>
        </p:nvCxnSpPr>
        <p:spPr bwMode="auto">
          <a:xfrm>
            <a:off x="4928603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3E27D5-814D-4888-AC62-F1C26B742091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6313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4015AF-BFED-4B9C-B202-DD2813F01F42}"/>
              </a:ext>
            </a:extLst>
          </p:cNvPr>
          <p:cNvCxnSpPr>
            <a:cxnSpLocks/>
          </p:cNvCxnSpPr>
          <p:nvPr/>
        </p:nvCxnSpPr>
        <p:spPr bwMode="auto">
          <a:xfrm>
            <a:off x="6581963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52D171-1126-40C0-8D0E-EAF0CF57E62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6B1A1C-52FF-47A8-B80F-F0F8205432A4}"/>
              </a:ext>
            </a:extLst>
          </p:cNvPr>
          <p:cNvCxnSpPr>
            <a:cxnSpLocks/>
          </p:cNvCxnSpPr>
          <p:nvPr/>
        </p:nvCxnSpPr>
        <p:spPr bwMode="auto">
          <a:xfrm>
            <a:off x="8152495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3BB1B4-718A-48D9-A308-5B5AFA27E513}"/>
              </a:ext>
            </a:extLst>
          </p:cNvPr>
          <p:cNvCxnSpPr>
            <a:cxnSpLocks/>
          </p:cNvCxnSpPr>
          <p:nvPr/>
        </p:nvCxnSpPr>
        <p:spPr bwMode="auto">
          <a:xfrm flipV="1">
            <a:off x="8180205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5FEF26-2804-4249-B024-6D7FBFBD3E00}"/>
              </a:ext>
            </a:extLst>
          </p:cNvPr>
          <p:cNvCxnSpPr>
            <a:cxnSpLocks/>
          </p:cNvCxnSpPr>
          <p:nvPr/>
        </p:nvCxnSpPr>
        <p:spPr bwMode="auto">
          <a:xfrm>
            <a:off x="3312290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CF1E1A-4A66-43A2-8197-C58861C52CA4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3D1FAC-8B78-4785-9F3B-6323F85ACE86}"/>
              </a:ext>
            </a:extLst>
          </p:cNvPr>
          <p:cNvCxnSpPr>
            <a:cxnSpLocks/>
          </p:cNvCxnSpPr>
          <p:nvPr/>
        </p:nvCxnSpPr>
        <p:spPr bwMode="auto">
          <a:xfrm>
            <a:off x="4928603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09D80C-0823-4F2B-8407-4CA1740B9243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6313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15F7E4D-A303-4153-9E3D-B3C35FDCA592}"/>
              </a:ext>
            </a:extLst>
          </p:cNvPr>
          <p:cNvCxnSpPr>
            <a:cxnSpLocks/>
          </p:cNvCxnSpPr>
          <p:nvPr/>
        </p:nvCxnSpPr>
        <p:spPr bwMode="auto">
          <a:xfrm>
            <a:off x="6581963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1753FE-3D12-450C-8734-92D9B329F2D9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6868A5-68CC-4EE3-82E3-45F4A2FA33F2}"/>
              </a:ext>
            </a:extLst>
          </p:cNvPr>
          <p:cNvCxnSpPr>
            <a:cxnSpLocks/>
          </p:cNvCxnSpPr>
          <p:nvPr/>
        </p:nvCxnSpPr>
        <p:spPr bwMode="auto">
          <a:xfrm>
            <a:off x="8152495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82D88D-6104-417F-B016-7348A012F738}"/>
              </a:ext>
            </a:extLst>
          </p:cNvPr>
          <p:cNvCxnSpPr>
            <a:cxnSpLocks/>
          </p:cNvCxnSpPr>
          <p:nvPr/>
        </p:nvCxnSpPr>
        <p:spPr bwMode="auto">
          <a:xfrm flipV="1">
            <a:off x="8180205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C1ED63C-E4D1-401C-B104-49483F02597F}"/>
              </a:ext>
            </a:extLst>
          </p:cNvPr>
          <p:cNvCxnSpPr>
            <a:cxnSpLocks/>
          </p:cNvCxnSpPr>
          <p:nvPr/>
        </p:nvCxnSpPr>
        <p:spPr bwMode="auto">
          <a:xfrm>
            <a:off x="3312290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212E36-473B-4AAD-A2D7-109AB763CB0A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A52548-1C3A-4965-94FA-DE3143D4BC3B}"/>
              </a:ext>
            </a:extLst>
          </p:cNvPr>
          <p:cNvCxnSpPr>
            <a:cxnSpLocks/>
          </p:cNvCxnSpPr>
          <p:nvPr/>
        </p:nvCxnSpPr>
        <p:spPr bwMode="auto">
          <a:xfrm>
            <a:off x="4928603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B0AA0E-AB0C-40A0-84DB-51576B7AD12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6313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29331A7-4A0C-4027-99BC-8373E8A84C97}"/>
              </a:ext>
            </a:extLst>
          </p:cNvPr>
          <p:cNvCxnSpPr>
            <a:cxnSpLocks/>
          </p:cNvCxnSpPr>
          <p:nvPr/>
        </p:nvCxnSpPr>
        <p:spPr bwMode="auto">
          <a:xfrm>
            <a:off x="6581963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2BF9E9-A2E4-40ED-989A-21AD96468BE8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D3FDCF-254D-427F-8F16-E0E10408EBE0}"/>
              </a:ext>
            </a:extLst>
          </p:cNvPr>
          <p:cNvCxnSpPr>
            <a:cxnSpLocks/>
          </p:cNvCxnSpPr>
          <p:nvPr/>
        </p:nvCxnSpPr>
        <p:spPr bwMode="auto">
          <a:xfrm>
            <a:off x="8152495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226187E-37B4-48B0-BB9C-BD1ADF1C80EC}"/>
              </a:ext>
            </a:extLst>
          </p:cNvPr>
          <p:cNvCxnSpPr>
            <a:cxnSpLocks/>
          </p:cNvCxnSpPr>
          <p:nvPr/>
        </p:nvCxnSpPr>
        <p:spPr bwMode="auto">
          <a:xfrm flipV="1">
            <a:off x="8180205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CEE56E-110A-4999-BA07-C4CBFC4977A6}"/>
              </a:ext>
            </a:extLst>
          </p:cNvPr>
          <p:cNvCxnSpPr>
            <a:cxnSpLocks/>
          </p:cNvCxnSpPr>
          <p:nvPr/>
        </p:nvCxnSpPr>
        <p:spPr bwMode="auto">
          <a:xfrm>
            <a:off x="1718559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3AF518-02D1-4BE7-9B4D-30A65C3F1762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269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91EE9C-0AFC-4541-B707-18E263C7AB5A}"/>
              </a:ext>
            </a:extLst>
          </p:cNvPr>
          <p:cNvCxnSpPr>
            <a:cxnSpLocks/>
          </p:cNvCxnSpPr>
          <p:nvPr/>
        </p:nvCxnSpPr>
        <p:spPr bwMode="auto">
          <a:xfrm>
            <a:off x="1718559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F1390D7-C38F-4DE2-B2CE-28305DE83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269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206F746-0131-4D2A-8D08-808389CE2F95}"/>
              </a:ext>
            </a:extLst>
          </p:cNvPr>
          <p:cNvCxnSpPr>
            <a:cxnSpLocks/>
          </p:cNvCxnSpPr>
          <p:nvPr/>
        </p:nvCxnSpPr>
        <p:spPr bwMode="auto">
          <a:xfrm>
            <a:off x="1718559" y="259501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13784E-71AF-48D0-AD5D-8FCA13473D4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6269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A0E5352F-8166-4CD7-9871-CA229CB0B1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063561"/>
              </p:ext>
            </p:extLst>
          </p:nvPr>
        </p:nvGraphicFramePr>
        <p:xfrm>
          <a:off x="3533775" y="4195763"/>
          <a:ext cx="539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3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A0E5352F-8166-4CD7-9871-CA229CB0B1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3775" y="4195763"/>
                        <a:ext cx="5397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CDA7FFD6-CE5C-4AE3-B235-49CD247CA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20300"/>
              </p:ext>
            </p:extLst>
          </p:nvPr>
        </p:nvGraphicFramePr>
        <p:xfrm>
          <a:off x="2693988" y="3541713"/>
          <a:ext cx="6254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4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78" name="Object 77">
                        <a:extLst>
                          <a:ext uri="{FF2B5EF4-FFF2-40B4-BE49-F238E27FC236}">
                            <a16:creationId xmlns:a16="http://schemas.microsoft.com/office/drawing/2014/main" id="{CDA7FFD6-CE5C-4AE3-B235-49CD247CA0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3988" y="3541713"/>
                        <a:ext cx="62547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818F5086-8F26-4E10-B01D-F7CD61460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497671"/>
              </p:ext>
            </p:extLst>
          </p:nvPr>
        </p:nvGraphicFramePr>
        <p:xfrm>
          <a:off x="5160963" y="4195763"/>
          <a:ext cx="581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5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818F5086-8F26-4E10-B01D-F7CD614602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0963" y="4195763"/>
                        <a:ext cx="581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AD925F44-DE07-4DD7-82C5-A9199A74FC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650167"/>
              </p:ext>
            </p:extLst>
          </p:nvPr>
        </p:nvGraphicFramePr>
        <p:xfrm>
          <a:off x="4340225" y="3541713"/>
          <a:ext cx="6238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6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AD925F44-DE07-4DD7-82C5-A9199A74FC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40225" y="3541713"/>
                        <a:ext cx="62388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C620BB9C-29E5-47A2-AD2A-D3F6C1A03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34528"/>
              </p:ext>
            </p:extLst>
          </p:nvPr>
        </p:nvGraphicFramePr>
        <p:xfrm>
          <a:off x="6738938" y="4195763"/>
          <a:ext cx="581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7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C620BB9C-29E5-47A2-AD2A-D3F6C1A03C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38938" y="4195763"/>
                        <a:ext cx="581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A48E40CE-EB48-4AB9-BEF0-06CCE9E83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198336"/>
              </p:ext>
            </p:extLst>
          </p:nvPr>
        </p:nvGraphicFramePr>
        <p:xfrm>
          <a:off x="5918200" y="3541713"/>
          <a:ext cx="6238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8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82" name="Object 81">
                        <a:extLst>
                          <a:ext uri="{FF2B5EF4-FFF2-40B4-BE49-F238E27FC236}">
                            <a16:creationId xmlns:a16="http://schemas.microsoft.com/office/drawing/2014/main" id="{A48E40CE-EB48-4AB9-BEF0-06CCE9E838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18200" y="3541713"/>
                        <a:ext cx="62388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8AC08C53-A14E-4E25-8FBB-504226760A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521425"/>
              </p:ext>
            </p:extLst>
          </p:nvPr>
        </p:nvGraphicFramePr>
        <p:xfrm>
          <a:off x="1889125" y="4195763"/>
          <a:ext cx="7477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9" name="Equation" r:id="rId15" imgW="228600" imgH="228600" progId="Equation.DSMT4">
                  <p:embed/>
                </p:oleObj>
              </mc:Choice>
              <mc:Fallback>
                <p:oleObj name="Equation" r:id="rId15" imgW="228600" imgH="22860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8AC08C53-A14E-4E25-8FBB-504226760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89125" y="4195763"/>
                        <a:ext cx="74771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>
            <a:extLst>
              <a:ext uri="{FF2B5EF4-FFF2-40B4-BE49-F238E27FC236}">
                <a16:creationId xmlns:a16="http://schemas.microsoft.com/office/drawing/2014/main" id="{7763B28A-17F3-4AE1-9084-B3C0EDDEA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602380"/>
              </p:ext>
            </p:extLst>
          </p:nvPr>
        </p:nvGraphicFramePr>
        <p:xfrm>
          <a:off x="7573963" y="3541713"/>
          <a:ext cx="5826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0" name="Equation" r:id="rId17" imgW="177480" imgH="228600" progId="Equation.DSMT4">
                  <p:embed/>
                </p:oleObj>
              </mc:Choice>
              <mc:Fallback>
                <p:oleObj name="Equation" r:id="rId17" imgW="177480" imgH="228600" progId="Equation.DSMT4">
                  <p:embed/>
                  <p:pic>
                    <p:nvPicPr>
                      <p:cNvPr id="84" name="Object 83">
                        <a:extLst>
                          <a:ext uri="{FF2B5EF4-FFF2-40B4-BE49-F238E27FC236}">
                            <a16:creationId xmlns:a16="http://schemas.microsoft.com/office/drawing/2014/main" id="{7763B28A-17F3-4AE1-9084-B3C0EDDEA6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73963" y="3541713"/>
                        <a:ext cx="58261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>
            <a:extLst>
              <a:ext uri="{FF2B5EF4-FFF2-40B4-BE49-F238E27FC236}">
                <a16:creationId xmlns:a16="http://schemas.microsoft.com/office/drawing/2014/main" id="{745F37AE-FCBE-4856-8341-2CE5065E2E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476804"/>
              </p:ext>
            </p:extLst>
          </p:nvPr>
        </p:nvGraphicFramePr>
        <p:xfrm>
          <a:off x="3613150" y="3225800"/>
          <a:ext cx="6207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1" name="Equation" r:id="rId19" imgW="190440" imgH="228600" progId="Equation.DSMT4">
                  <p:embed/>
                </p:oleObj>
              </mc:Choice>
              <mc:Fallback>
                <p:oleObj name="Equation" r:id="rId19" imgW="190440" imgH="228600" progId="Equation.DSMT4">
                  <p:embed/>
                  <p:pic>
                    <p:nvPicPr>
                      <p:cNvPr id="87" name="Object 86">
                        <a:extLst>
                          <a:ext uri="{FF2B5EF4-FFF2-40B4-BE49-F238E27FC236}">
                            <a16:creationId xmlns:a16="http://schemas.microsoft.com/office/drawing/2014/main" id="{745F37AE-FCBE-4856-8341-2CE5065E2E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13150" y="3225800"/>
                        <a:ext cx="62071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id="{D8D455AF-1828-4744-8337-3E6B09490C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276786"/>
              </p:ext>
            </p:extLst>
          </p:nvPr>
        </p:nvGraphicFramePr>
        <p:xfrm>
          <a:off x="2592388" y="2646363"/>
          <a:ext cx="708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2" name="Equation" r:id="rId21" imgW="215640" imgH="228600" progId="Equation.DSMT4">
                  <p:embed/>
                </p:oleObj>
              </mc:Choice>
              <mc:Fallback>
                <p:oleObj name="Equation" r:id="rId21" imgW="215640" imgH="228600" progId="Equation.DSMT4">
                  <p:embed/>
                  <p:pic>
                    <p:nvPicPr>
                      <p:cNvPr id="88" name="Object 87">
                        <a:extLst>
                          <a:ext uri="{FF2B5EF4-FFF2-40B4-BE49-F238E27FC236}">
                            <a16:creationId xmlns:a16="http://schemas.microsoft.com/office/drawing/2014/main" id="{D8D455AF-1828-4744-8337-3E6B09490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92388" y="2646363"/>
                        <a:ext cx="708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>
            <a:extLst>
              <a:ext uri="{FF2B5EF4-FFF2-40B4-BE49-F238E27FC236}">
                <a16:creationId xmlns:a16="http://schemas.microsoft.com/office/drawing/2014/main" id="{1B813352-5CAA-4AFA-AA39-D6211C78CA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790193"/>
              </p:ext>
            </p:extLst>
          </p:nvPr>
        </p:nvGraphicFramePr>
        <p:xfrm>
          <a:off x="5219700" y="3227388"/>
          <a:ext cx="7064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3" name="Equation" r:id="rId23" imgW="215640" imgH="228600" progId="Equation.DSMT4">
                  <p:embed/>
                </p:oleObj>
              </mc:Choice>
              <mc:Fallback>
                <p:oleObj name="Equation" r:id="rId23" imgW="215640" imgH="228600" progId="Equation.DSMT4">
                  <p:embed/>
                  <p:pic>
                    <p:nvPicPr>
                      <p:cNvPr id="89" name="Object 88">
                        <a:extLst>
                          <a:ext uri="{FF2B5EF4-FFF2-40B4-BE49-F238E27FC236}">
                            <a16:creationId xmlns:a16="http://schemas.microsoft.com/office/drawing/2014/main" id="{1B813352-5CAA-4AFA-AA39-D6211C78CA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19700" y="3227388"/>
                        <a:ext cx="70643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>
            <a:extLst>
              <a:ext uri="{FF2B5EF4-FFF2-40B4-BE49-F238E27FC236}">
                <a16:creationId xmlns:a16="http://schemas.microsoft.com/office/drawing/2014/main" id="{0A1517F2-606C-4F35-A55B-7263F0DB2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20837"/>
              </p:ext>
            </p:extLst>
          </p:nvPr>
        </p:nvGraphicFramePr>
        <p:xfrm>
          <a:off x="4267200" y="2616200"/>
          <a:ext cx="708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4" name="Equation" r:id="rId25" imgW="215640" imgH="228600" progId="Equation.DSMT4">
                  <p:embed/>
                </p:oleObj>
              </mc:Choice>
              <mc:Fallback>
                <p:oleObj name="Equation" r:id="rId25" imgW="215640" imgH="228600" progId="Equation.DSMT4">
                  <p:embed/>
                  <p:pic>
                    <p:nvPicPr>
                      <p:cNvPr id="90" name="Object 89">
                        <a:extLst>
                          <a:ext uri="{FF2B5EF4-FFF2-40B4-BE49-F238E27FC236}">
                            <a16:creationId xmlns:a16="http://schemas.microsoft.com/office/drawing/2014/main" id="{0A1517F2-606C-4F35-A55B-7263F0DB2E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267200" y="2616200"/>
                        <a:ext cx="708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>
            <a:extLst>
              <a:ext uri="{FF2B5EF4-FFF2-40B4-BE49-F238E27FC236}">
                <a16:creationId xmlns:a16="http://schemas.microsoft.com/office/drawing/2014/main" id="{28983F81-4B28-4FE8-AA5E-BBB7786713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419452"/>
              </p:ext>
            </p:extLst>
          </p:nvPr>
        </p:nvGraphicFramePr>
        <p:xfrm>
          <a:off x="6894513" y="3227388"/>
          <a:ext cx="7064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5" name="Equation" r:id="rId27" imgW="215640" imgH="228600" progId="Equation.DSMT4">
                  <p:embed/>
                </p:oleObj>
              </mc:Choice>
              <mc:Fallback>
                <p:oleObj name="Equation" r:id="rId27" imgW="215640" imgH="228600" progId="Equation.DSMT4">
                  <p:embed/>
                  <p:pic>
                    <p:nvPicPr>
                      <p:cNvPr id="91" name="Object 90">
                        <a:extLst>
                          <a:ext uri="{FF2B5EF4-FFF2-40B4-BE49-F238E27FC236}">
                            <a16:creationId xmlns:a16="http://schemas.microsoft.com/office/drawing/2014/main" id="{28983F81-4B28-4FE8-AA5E-BBB7786713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894513" y="3227388"/>
                        <a:ext cx="7064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>
            <a:extLst>
              <a:ext uri="{FF2B5EF4-FFF2-40B4-BE49-F238E27FC236}">
                <a16:creationId xmlns:a16="http://schemas.microsoft.com/office/drawing/2014/main" id="{86B3FB00-3E21-496B-9F66-7D927062C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020040"/>
              </p:ext>
            </p:extLst>
          </p:nvPr>
        </p:nvGraphicFramePr>
        <p:xfrm>
          <a:off x="5900738" y="2600325"/>
          <a:ext cx="708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6" name="Equation" r:id="rId29" imgW="215640" imgH="228600" progId="Equation.DSMT4">
                  <p:embed/>
                </p:oleObj>
              </mc:Choice>
              <mc:Fallback>
                <p:oleObj name="Equation" r:id="rId29" imgW="215640" imgH="228600" progId="Equation.DSMT4">
                  <p:embed/>
                  <p:pic>
                    <p:nvPicPr>
                      <p:cNvPr id="92" name="Object 91">
                        <a:extLst>
                          <a:ext uri="{FF2B5EF4-FFF2-40B4-BE49-F238E27FC236}">
                            <a16:creationId xmlns:a16="http://schemas.microsoft.com/office/drawing/2014/main" id="{86B3FB00-3E21-496B-9F66-7D927062CF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900738" y="2600325"/>
                        <a:ext cx="7080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>
            <a:extLst>
              <a:ext uri="{FF2B5EF4-FFF2-40B4-BE49-F238E27FC236}">
                <a16:creationId xmlns:a16="http://schemas.microsoft.com/office/drawing/2014/main" id="{0B9FFE2C-60E5-488A-B858-781EA6A2B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193046"/>
              </p:ext>
            </p:extLst>
          </p:nvPr>
        </p:nvGraphicFramePr>
        <p:xfrm>
          <a:off x="8578850" y="3071813"/>
          <a:ext cx="7032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7" name="Equation" r:id="rId31" imgW="215640" imgH="228600" progId="Equation.DSMT4">
                  <p:embed/>
                </p:oleObj>
              </mc:Choice>
              <mc:Fallback>
                <p:oleObj name="Equation" r:id="rId31" imgW="215640" imgH="228600" progId="Equation.DSMT4">
                  <p:embed/>
                  <p:pic>
                    <p:nvPicPr>
                      <p:cNvPr id="93" name="Object 92">
                        <a:extLst>
                          <a:ext uri="{FF2B5EF4-FFF2-40B4-BE49-F238E27FC236}">
                            <a16:creationId xmlns:a16="http://schemas.microsoft.com/office/drawing/2014/main" id="{0B9FFE2C-60E5-488A-B858-781EA6A2B0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578850" y="3071813"/>
                        <a:ext cx="70326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id="{4F6ADADF-E3B5-49A9-8C12-E695948D2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55725"/>
              </p:ext>
            </p:extLst>
          </p:nvPr>
        </p:nvGraphicFramePr>
        <p:xfrm>
          <a:off x="7453313" y="2628900"/>
          <a:ext cx="7096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8" name="Equation" r:id="rId33" imgW="215640" imgH="228600" progId="Equation.DSMT4">
                  <p:embed/>
                </p:oleObj>
              </mc:Choice>
              <mc:Fallback>
                <p:oleObj name="Equation" r:id="rId33" imgW="215640" imgH="228600" progId="Equation.DSMT4">
                  <p:embed/>
                  <p:pic>
                    <p:nvPicPr>
                      <p:cNvPr id="94" name="Object 93">
                        <a:extLst>
                          <a:ext uri="{FF2B5EF4-FFF2-40B4-BE49-F238E27FC236}">
                            <a16:creationId xmlns:a16="http://schemas.microsoft.com/office/drawing/2014/main" id="{4F6ADADF-E3B5-49A9-8C12-E695948D28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453313" y="2628900"/>
                        <a:ext cx="70961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>
            <a:extLst>
              <a:ext uri="{FF2B5EF4-FFF2-40B4-BE49-F238E27FC236}">
                <a16:creationId xmlns:a16="http://schemas.microsoft.com/office/drawing/2014/main" id="{29CD2966-6394-4B7C-A214-CF2B094F0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376543"/>
              </p:ext>
            </p:extLst>
          </p:nvPr>
        </p:nvGraphicFramePr>
        <p:xfrm>
          <a:off x="3516313" y="1925638"/>
          <a:ext cx="749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9" name="Equation" r:id="rId35" imgW="228600" imgH="228600" progId="Equation.DSMT4">
                  <p:embed/>
                </p:oleObj>
              </mc:Choice>
              <mc:Fallback>
                <p:oleObj name="Equation" r:id="rId35" imgW="228600" imgH="228600" progId="Equation.DSMT4">
                  <p:embed/>
                  <p:pic>
                    <p:nvPicPr>
                      <p:cNvPr id="95" name="Object 94">
                        <a:extLst>
                          <a:ext uri="{FF2B5EF4-FFF2-40B4-BE49-F238E27FC236}">
                            <a16:creationId xmlns:a16="http://schemas.microsoft.com/office/drawing/2014/main" id="{29CD2966-6394-4B7C-A214-CF2B094F06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516313" y="1925638"/>
                        <a:ext cx="7493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>
            <a:extLst>
              <a:ext uri="{FF2B5EF4-FFF2-40B4-BE49-F238E27FC236}">
                <a16:creationId xmlns:a16="http://schemas.microsoft.com/office/drawing/2014/main" id="{E4B20A67-0FA1-4BFF-9AA6-EBAC147F7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016080"/>
              </p:ext>
            </p:extLst>
          </p:nvPr>
        </p:nvGraphicFramePr>
        <p:xfrm>
          <a:off x="2876550" y="1490663"/>
          <a:ext cx="7064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0" name="Equation" r:id="rId37" imgW="215640" imgH="228600" progId="Equation.DSMT4">
                  <p:embed/>
                </p:oleObj>
              </mc:Choice>
              <mc:Fallback>
                <p:oleObj name="Equation" r:id="rId37" imgW="215640" imgH="228600" progId="Equation.DSMT4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E4B20A67-0FA1-4BFF-9AA6-EBAC147F79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76550" y="1490663"/>
                        <a:ext cx="70643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>
            <a:extLst>
              <a:ext uri="{FF2B5EF4-FFF2-40B4-BE49-F238E27FC236}">
                <a16:creationId xmlns:a16="http://schemas.microsoft.com/office/drawing/2014/main" id="{7D4F4B92-F2E7-4B1A-BD03-D8E95DA3A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225501"/>
              </p:ext>
            </p:extLst>
          </p:nvPr>
        </p:nvGraphicFramePr>
        <p:xfrm>
          <a:off x="5183188" y="1925638"/>
          <a:ext cx="7048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1" name="Equation" r:id="rId39" imgW="215640" imgH="228600" progId="Equation.DSMT4">
                  <p:embed/>
                </p:oleObj>
              </mc:Choice>
              <mc:Fallback>
                <p:oleObj name="Equation" r:id="rId39" imgW="215640" imgH="228600" progId="Equation.DSMT4">
                  <p:embed/>
                  <p:pic>
                    <p:nvPicPr>
                      <p:cNvPr id="97" name="Object 96">
                        <a:extLst>
                          <a:ext uri="{FF2B5EF4-FFF2-40B4-BE49-F238E27FC236}">
                            <a16:creationId xmlns:a16="http://schemas.microsoft.com/office/drawing/2014/main" id="{7D4F4B92-F2E7-4B1A-BD03-D8E95DA3A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183188" y="1925638"/>
                        <a:ext cx="70485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>
            <a:extLst>
              <a:ext uri="{FF2B5EF4-FFF2-40B4-BE49-F238E27FC236}">
                <a16:creationId xmlns:a16="http://schemas.microsoft.com/office/drawing/2014/main" id="{680DE4C6-23E5-4DF9-BC97-8B760327C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53669"/>
              </p:ext>
            </p:extLst>
          </p:nvPr>
        </p:nvGraphicFramePr>
        <p:xfrm>
          <a:off x="4443413" y="1493838"/>
          <a:ext cx="749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2" name="Equation" r:id="rId41" imgW="228600" imgH="228600" progId="Equation.DSMT4">
                  <p:embed/>
                </p:oleObj>
              </mc:Choice>
              <mc:Fallback>
                <p:oleObj name="Equation" r:id="rId41" imgW="228600" imgH="228600" progId="Equation.DSMT4">
                  <p:embed/>
                  <p:pic>
                    <p:nvPicPr>
                      <p:cNvPr id="98" name="Object 97">
                        <a:extLst>
                          <a:ext uri="{FF2B5EF4-FFF2-40B4-BE49-F238E27FC236}">
                            <a16:creationId xmlns:a16="http://schemas.microsoft.com/office/drawing/2014/main" id="{680DE4C6-23E5-4DF9-BC97-8B760327C8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443413" y="1493838"/>
                        <a:ext cx="7493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>
            <a:extLst>
              <a:ext uri="{FF2B5EF4-FFF2-40B4-BE49-F238E27FC236}">
                <a16:creationId xmlns:a16="http://schemas.microsoft.com/office/drawing/2014/main" id="{E409AADB-03B8-4950-BD5B-B25E52514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741576"/>
              </p:ext>
            </p:extLst>
          </p:nvPr>
        </p:nvGraphicFramePr>
        <p:xfrm>
          <a:off x="6754813" y="1912938"/>
          <a:ext cx="7445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3" name="Equation" r:id="rId43" imgW="228600" imgH="228600" progId="Equation.DSMT4">
                  <p:embed/>
                </p:oleObj>
              </mc:Choice>
              <mc:Fallback>
                <p:oleObj name="Equation" r:id="rId43" imgW="228600" imgH="228600" progId="Equation.DSMT4">
                  <p:embed/>
                  <p:pic>
                    <p:nvPicPr>
                      <p:cNvPr id="99" name="Object 98">
                        <a:extLst>
                          <a:ext uri="{FF2B5EF4-FFF2-40B4-BE49-F238E27FC236}">
                            <a16:creationId xmlns:a16="http://schemas.microsoft.com/office/drawing/2014/main" id="{E409AADB-03B8-4950-BD5B-B25E52514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754813" y="1912938"/>
                        <a:ext cx="744537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51AB534B-1205-4AB3-B865-2486B133F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751108"/>
              </p:ext>
            </p:extLst>
          </p:nvPr>
        </p:nvGraphicFramePr>
        <p:xfrm>
          <a:off x="6026150" y="1492250"/>
          <a:ext cx="7477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4" name="Equation" r:id="rId45" imgW="228600" imgH="228600" progId="Equation.DSMT4">
                  <p:embed/>
                </p:oleObj>
              </mc:Choice>
              <mc:Fallback>
                <p:oleObj name="Equation" r:id="rId45" imgW="228600" imgH="22860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51AB534B-1205-4AB3-B865-2486B133F0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6026150" y="1492250"/>
                        <a:ext cx="74771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>
            <a:extLst>
              <a:ext uri="{FF2B5EF4-FFF2-40B4-BE49-F238E27FC236}">
                <a16:creationId xmlns:a16="http://schemas.microsoft.com/office/drawing/2014/main" id="{5039F458-3BF4-47E4-B125-A4829BA33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578416"/>
              </p:ext>
            </p:extLst>
          </p:nvPr>
        </p:nvGraphicFramePr>
        <p:xfrm>
          <a:off x="8458200" y="2009775"/>
          <a:ext cx="749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5" name="Equation" r:id="rId47" imgW="228600" imgH="228600" progId="Equation.DSMT4">
                  <p:embed/>
                </p:oleObj>
              </mc:Choice>
              <mc:Fallback>
                <p:oleObj name="Equation" r:id="rId47" imgW="228600" imgH="228600" progId="Equation.DSMT4">
                  <p:embed/>
                  <p:pic>
                    <p:nvPicPr>
                      <p:cNvPr id="101" name="Object 100">
                        <a:extLst>
                          <a:ext uri="{FF2B5EF4-FFF2-40B4-BE49-F238E27FC236}">
                            <a16:creationId xmlns:a16="http://schemas.microsoft.com/office/drawing/2014/main" id="{5039F458-3BF4-47E4-B125-A4829BA335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8458200" y="2009775"/>
                        <a:ext cx="7493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3DE972F7-D97F-4E1A-9CF0-1FDA5E217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045462"/>
              </p:ext>
            </p:extLst>
          </p:nvPr>
        </p:nvGraphicFramePr>
        <p:xfrm>
          <a:off x="7666038" y="1504950"/>
          <a:ext cx="749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6" name="Equation" r:id="rId49" imgW="228600" imgH="228600" progId="Equation.DSMT4">
                  <p:embed/>
                </p:oleObj>
              </mc:Choice>
              <mc:Fallback>
                <p:oleObj name="Equation" r:id="rId49" imgW="228600" imgH="228600" progId="Equation.DSMT4">
                  <p:embed/>
                  <p:pic>
                    <p:nvPicPr>
                      <p:cNvPr id="102" name="Object 101">
                        <a:extLst>
                          <a:ext uri="{FF2B5EF4-FFF2-40B4-BE49-F238E27FC236}">
                            <a16:creationId xmlns:a16="http://schemas.microsoft.com/office/drawing/2014/main" id="{3DE972F7-D97F-4E1A-9CF0-1FDA5E2176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666038" y="1504950"/>
                        <a:ext cx="7493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>
            <a:extLst>
              <a:ext uri="{FF2B5EF4-FFF2-40B4-BE49-F238E27FC236}">
                <a16:creationId xmlns:a16="http://schemas.microsoft.com/office/drawing/2014/main" id="{DC3E993E-7CD5-4372-94DD-2379D5950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026676"/>
              </p:ext>
            </p:extLst>
          </p:nvPr>
        </p:nvGraphicFramePr>
        <p:xfrm>
          <a:off x="835025" y="3470275"/>
          <a:ext cx="7477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7" name="Equation" r:id="rId51" imgW="228600" imgH="228600" progId="Equation.DSMT4">
                  <p:embed/>
                </p:oleObj>
              </mc:Choice>
              <mc:Fallback>
                <p:oleObj name="Equation" r:id="rId51" imgW="228600" imgH="228600" progId="Equation.DSMT4">
                  <p:embed/>
                  <p:pic>
                    <p:nvPicPr>
                      <p:cNvPr id="109" name="Object 108">
                        <a:extLst>
                          <a:ext uri="{FF2B5EF4-FFF2-40B4-BE49-F238E27FC236}">
                            <a16:creationId xmlns:a16="http://schemas.microsoft.com/office/drawing/2014/main" id="{DC3E993E-7CD5-4372-94DD-2379D5950B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835025" y="3470275"/>
                        <a:ext cx="74771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>
            <a:extLst>
              <a:ext uri="{FF2B5EF4-FFF2-40B4-BE49-F238E27FC236}">
                <a16:creationId xmlns:a16="http://schemas.microsoft.com/office/drawing/2014/main" id="{36623840-D4FE-4DA7-9A4B-FD376F455F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589857"/>
              </p:ext>
            </p:extLst>
          </p:nvPr>
        </p:nvGraphicFramePr>
        <p:xfrm>
          <a:off x="1958975" y="3309938"/>
          <a:ext cx="749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8" name="Equation" r:id="rId53" imgW="228600" imgH="228600" progId="Equation.DSMT4">
                  <p:embed/>
                </p:oleObj>
              </mc:Choice>
              <mc:Fallback>
                <p:oleObj name="Equation" r:id="rId53" imgW="228600" imgH="228600" progId="Equation.DSMT4">
                  <p:embed/>
                  <p:pic>
                    <p:nvPicPr>
                      <p:cNvPr id="110" name="Object 109">
                        <a:extLst>
                          <a:ext uri="{FF2B5EF4-FFF2-40B4-BE49-F238E27FC236}">
                            <a16:creationId xmlns:a16="http://schemas.microsoft.com/office/drawing/2014/main" id="{36623840-D4FE-4DA7-9A4B-FD376F455F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958975" y="3309938"/>
                        <a:ext cx="7493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>
            <a:extLst>
              <a:ext uri="{FF2B5EF4-FFF2-40B4-BE49-F238E27FC236}">
                <a16:creationId xmlns:a16="http://schemas.microsoft.com/office/drawing/2014/main" id="{24E1B705-4286-4D1E-ACBE-CCA5E57E3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451007"/>
              </p:ext>
            </p:extLst>
          </p:nvPr>
        </p:nvGraphicFramePr>
        <p:xfrm>
          <a:off x="835025" y="2582863"/>
          <a:ext cx="7477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9" name="Equation" r:id="rId55" imgW="228600" imgH="228600" progId="Equation.DSMT4">
                  <p:embed/>
                </p:oleObj>
              </mc:Choice>
              <mc:Fallback>
                <p:oleObj name="Equation" r:id="rId55" imgW="228600" imgH="228600" progId="Equation.DSMT4">
                  <p:embed/>
                  <p:pic>
                    <p:nvPicPr>
                      <p:cNvPr id="111" name="Object 110">
                        <a:extLst>
                          <a:ext uri="{FF2B5EF4-FFF2-40B4-BE49-F238E27FC236}">
                            <a16:creationId xmlns:a16="http://schemas.microsoft.com/office/drawing/2014/main" id="{24E1B705-4286-4D1E-ACBE-CCA5E57E32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835025" y="2582863"/>
                        <a:ext cx="74771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11">
            <a:extLst>
              <a:ext uri="{FF2B5EF4-FFF2-40B4-BE49-F238E27FC236}">
                <a16:creationId xmlns:a16="http://schemas.microsoft.com/office/drawing/2014/main" id="{A6298D9B-6C0F-4FB1-AA3B-65D184475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516631"/>
              </p:ext>
            </p:extLst>
          </p:nvPr>
        </p:nvGraphicFramePr>
        <p:xfrm>
          <a:off x="1958975" y="1925638"/>
          <a:ext cx="749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0" name="Equation" r:id="rId57" imgW="228600" imgH="228600" progId="Equation.DSMT4">
                  <p:embed/>
                </p:oleObj>
              </mc:Choice>
              <mc:Fallback>
                <p:oleObj name="Equation" r:id="rId57" imgW="228600" imgH="228600" progId="Equation.DSMT4">
                  <p:embed/>
                  <p:pic>
                    <p:nvPicPr>
                      <p:cNvPr id="112" name="Object 111">
                        <a:extLst>
                          <a:ext uri="{FF2B5EF4-FFF2-40B4-BE49-F238E27FC236}">
                            <a16:creationId xmlns:a16="http://schemas.microsoft.com/office/drawing/2014/main" id="{A6298D9B-6C0F-4FB1-AA3B-65D1844756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1958975" y="1925638"/>
                        <a:ext cx="7493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1577CC16-18B3-44C1-A024-C1BD7EE6E8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402877"/>
              </p:ext>
            </p:extLst>
          </p:nvPr>
        </p:nvGraphicFramePr>
        <p:xfrm>
          <a:off x="1006934" y="1612685"/>
          <a:ext cx="749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1" name="Equation" r:id="rId59" imgW="228600" imgH="228600" progId="Equation.DSMT4">
                  <p:embed/>
                </p:oleObj>
              </mc:Choice>
              <mc:Fallback>
                <p:oleObj name="Equation" r:id="rId59" imgW="228600" imgH="228600" progId="Equation.DSMT4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1577CC16-18B3-44C1-A024-C1BD7EE6E8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1006934" y="1612685"/>
                        <a:ext cx="7493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EA4707C3-8DA6-467A-83E6-807312A9E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696084"/>
              </p:ext>
            </p:extLst>
          </p:nvPr>
        </p:nvGraphicFramePr>
        <p:xfrm>
          <a:off x="8482013" y="4116388"/>
          <a:ext cx="622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2" name="Equation" r:id="rId61" imgW="190440" imgH="228600" progId="Equation.DSMT4">
                  <p:embed/>
                </p:oleObj>
              </mc:Choice>
              <mc:Fallback>
                <p:oleObj name="Equation" r:id="rId61" imgW="190440" imgH="228600" progId="Equation.DSMT4">
                  <p:embed/>
                  <p:pic>
                    <p:nvPicPr>
                      <p:cNvPr id="114" name="Object 113">
                        <a:extLst>
                          <a:ext uri="{FF2B5EF4-FFF2-40B4-BE49-F238E27FC236}">
                            <a16:creationId xmlns:a16="http://schemas.microsoft.com/office/drawing/2014/main" id="{EA4707C3-8DA6-467A-83E6-807312A9E3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8482013" y="4116388"/>
                        <a:ext cx="6223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>
            <a:extLst>
              <a:ext uri="{FF2B5EF4-FFF2-40B4-BE49-F238E27FC236}">
                <a16:creationId xmlns:a16="http://schemas.microsoft.com/office/drawing/2014/main" id="{B0B1F468-DFC9-432B-8044-6CA54A058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783426"/>
              </p:ext>
            </p:extLst>
          </p:nvPr>
        </p:nvGraphicFramePr>
        <p:xfrm>
          <a:off x="3733800" y="5711825"/>
          <a:ext cx="41068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3" name="Equation" r:id="rId63" imgW="1257120" imgH="228600" progId="Equation.DSMT4">
                  <p:embed/>
                </p:oleObj>
              </mc:Choice>
              <mc:Fallback>
                <p:oleObj name="Equation" r:id="rId63" imgW="1257120" imgH="228600" progId="Equation.DSMT4">
                  <p:embed/>
                  <p:pic>
                    <p:nvPicPr>
                      <p:cNvPr id="116" name="Object 115">
                        <a:extLst>
                          <a:ext uri="{FF2B5EF4-FFF2-40B4-BE49-F238E27FC236}">
                            <a16:creationId xmlns:a16="http://schemas.microsoft.com/office/drawing/2014/main" id="{B0B1F468-DFC9-432B-8044-6CA54A0586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3733800" y="5711825"/>
                        <a:ext cx="410686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68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2087766-DD9B-4D83-9EC1-4FA155ACD114}"/>
              </a:ext>
            </a:extLst>
          </p:cNvPr>
          <p:cNvSpPr txBox="1">
            <a:spLocks/>
          </p:cNvSpPr>
          <p:nvPr/>
        </p:nvSpPr>
        <p:spPr bwMode="auto">
          <a:xfrm>
            <a:off x="10389704" y="688491"/>
            <a:ext cx="516835" cy="35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pPr/>
              <a:t>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340F73-D04C-427F-85FF-00118BB6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803" y="2343355"/>
            <a:ext cx="4064393" cy="11051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E979687-4FEC-49DA-B10D-BEA265A0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7177"/>
            <a:ext cx="4208490" cy="872649"/>
          </a:xfrm>
        </p:spPr>
        <p:txBody>
          <a:bodyPr>
            <a:normAutofit/>
          </a:bodyPr>
          <a:lstStyle/>
          <a:p>
            <a:r>
              <a:rPr lang="tr-TR" sz="1800" dirty="0"/>
              <a:t>Matematik Model</a:t>
            </a:r>
            <a:r>
              <a:rPr lang="tr-TR" sz="1800" dirty="0">
                <a:latin typeface="Arial Black" panose="020B0A04020102020204" pitchFamily="34" charset="0"/>
              </a:rPr>
              <a:t> 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2A46A1-78E1-4D8A-AA7B-0038A7CD3D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047922" cy="82757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sz="4000" dirty="0"/>
              <a:t>Alan Fonksiyonları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673EAD-690B-4A58-8115-642B14E78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924" y="1439622"/>
            <a:ext cx="925184" cy="576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F6C87C-B1CC-4A6E-822B-0E9E5F3AC240}"/>
              </a:ext>
            </a:extLst>
          </p:cNvPr>
          <p:cNvSpPr txBox="1"/>
          <p:nvPr/>
        </p:nvSpPr>
        <p:spPr>
          <a:xfrm>
            <a:off x="1187726" y="1497160"/>
            <a:ext cx="308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Yer değiştirme alanı: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82892-DBDD-4953-BED7-3F592A0EF264}"/>
              </a:ext>
            </a:extLst>
          </p:cNvPr>
          <p:cNvSpPr txBox="1"/>
          <p:nvPr/>
        </p:nvSpPr>
        <p:spPr>
          <a:xfrm>
            <a:off x="1187726" y="2682348"/>
            <a:ext cx="322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Şekil değiştirme alanı: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188C8-6A45-40B8-A4FD-B814A13FA3E6}"/>
              </a:ext>
            </a:extLst>
          </p:cNvPr>
          <p:cNvSpPr txBox="1"/>
          <p:nvPr/>
        </p:nvSpPr>
        <p:spPr>
          <a:xfrm>
            <a:off x="1187726" y="3867537"/>
            <a:ext cx="246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Gerilme alanı: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56155F-7312-415D-97B4-73EEFCFC6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979" y="3662046"/>
            <a:ext cx="4064393" cy="8726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45EBB27-ADDD-40D0-8AC7-B0D1AEE90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722" y="4654067"/>
            <a:ext cx="6402646" cy="153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93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30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48342-3755-4779-8B73-BC97491404B1}"/>
              </a:ext>
            </a:extLst>
          </p:cNvPr>
          <p:cNvSpPr/>
          <p:nvPr/>
        </p:nvSpPr>
        <p:spPr bwMode="auto">
          <a:xfrm>
            <a:off x="1718566" y="2595017"/>
            <a:ext cx="6475494" cy="166796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FD800-EEC4-4E11-9EB8-E8003CAF290D}"/>
              </a:ext>
            </a:extLst>
          </p:cNvPr>
          <p:cNvCxnSpPr>
            <a:stCxn id="5" idx="1"/>
          </p:cNvCxnSpPr>
          <p:nvPr/>
        </p:nvCxnSpPr>
        <p:spPr bwMode="auto">
          <a:xfrm>
            <a:off x="1718566" y="3429000"/>
            <a:ext cx="6475494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AF1F1-6603-4C71-8335-68B2AA80BED9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C397F5-5405-48C1-825D-EE369DDE8988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 bwMode="auto">
          <a:xfrm flipV="1">
            <a:off x="495631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35034-F3C4-4C58-BCF9-C85F9F3BBED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2F28C9-B0BB-4563-8508-125962E657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3468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622EA89-4FBB-404D-BD2E-46593DA7D130}"/>
              </a:ext>
            </a:extLst>
          </p:cNvPr>
          <p:cNvCxnSpPr>
            <a:cxnSpLocks/>
          </p:cNvCxnSpPr>
          <p:nvPr/>
        </p:nvCxnSpPr>
        <p:spPr bwMode="auto">
          <a:xfrm>
            <a:off x="4956313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3A83766-9547-4043-81C9-C90AEA3600F0}"/>
              </a:ext>
            </a:extLst>
          </p:cNvPr>
          <p:cNvCxnSpPr>
            <a:cxnSpLocks/>
          </p:cNvCxnSpPr>
          <p:nvPr/>
        </p:nvCxnSpPr>
        <p:spPr bwMode="auto">
          <a:xfrm>
            <a:off x="8203097" y="3414464"/>
            <a:ext cx="587313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05" name="Object 104">
            <a:extLst>
              <a:ext uri="{FF2B5EF4-FFF2-40B4-BE49-F238E27FC236}">
                <a16:creationId xmlns:a16="http://schemas.microsoft.com/office/drawing/2014/main" id="{BBAD2BCD-AD09-4F96-9D62-35916FC3EFB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33875" y="1471613"/>
          <a:ext cx="12906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8" name="Equation" r:id="rId4" imgW="393480" imgH="203040" progId="Equation.DSMT4">
                  <p:embed/>
                </p:oleObj>
              </mc:Choice>
              <mc:Fallback>
                <p:oleObj name="Equation" r:id="rId4" imgW="393480" imgH="203040" progId="Equation.DSMT4">
                  <p:embed/>
                  <p:pic>
                    <p:nvPicPr>
                      <p:cNvPr id="105" name="Object 104">
                        <a:extLst>
                          <a:ext uri="{FF2B5EF4-FFF2-40B4-BE49-F238E27FC236}">
                            <a16:creationId xmlns:a16="http://schemas.microsoft.com/office/drawing/2014/main" id="{BBAD2BCD-AD09-4F96-9D62-35916FC3EF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33875" y="1471613"/>
                        <a:ext cx="1290638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>
            <a:extLst>
              <a:ext uri="{FF2B5EF4-FFF2-40B4-BE49-F238E27FC236}">
                <a16:creationId xmlns:a16="http://schemas.microsoft.com/office/drawing/2014/main" id="{DA9F72C4-F146-4821-B2C0-A127F4FCC2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492262"/>
              </p:ext>
            </p:extLst>
          </p:nvPr>
        </p:nvGraphicFramePr>
        <p:xfrm>
          <a:off x="8355013" y="3608388"/>
          <a:ext cx="1331912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9" name="Equation" r:id="rId6" imgW="406080" imgH="203040" progId="Equation.DSMT4">
                  <p:embed/>
                </p:oleObj>
              </mc:Choice>
              <mc:Fallback>
                <p:oleObj name="Equation" r:id="rId6" imgW="406080" imgH="203040" progId="Equation.DSMT4">
                  <p:embed/>
                  <p:pic>
                    <p:nvPicPr>
                      <p:cNvPr id="106" name="Object 105">
                        <a:extLst>
                          <a:ext uri="{FF2B5EF4-FFF2-40B4-BE49-F238E27FC236}">
                            <a16:creationId xmlns:a16="http://schemas.microsoft.com/office/drawing/2014/main" id="{DA9F72C4-F146-4821-B2C0-A127F4FC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55013" y="3608388"/>
                        <a:ext cx="1331912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F57CB90-493C-4508-864D-2FA684FE4DEA}"/>
              </a:ext>
            </a:extLst>
          </p:cNvPr>
          <p:cNvCxnSpPr>
            <a:cxnSpLocks/>
          </p:cNvCxnSpPr>
          <p:nvPr/>
        </p:nvCxnSpPr>
        <p:spPr bwMode="auto">
          <a:xfrm>
            <a:off x="6636177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E280820-4003-4B4D-B51D-F0BB68ECF459}"/>
              </a:ext>
            </a:extLst>
          </p:cNvPr>
          <p:cNvCxnSpPr>
            <a:cxnSpLocks/>
          </p:cNvCxnSpPr>
          <p:nvPr/>
        </p:nvCxnSpPr>
        <p:spPr bwMode="auto">
          <a:xfrm>
            <a:off x="6954230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1EB07B2-A9A4-40AB-AAA7-89548AABD314}"/>
              </a:ext>
            </a:extLst>
          </p:cNvPr>
          <p:cNvCxnSpPr>
            <a:cxnSpLocks/>
          </p:cNvCxnSpPr>
          <p:nvPr/>
        </p:nvCxnSpPr>
        <p:spPr bwMode="auto">
          <a:xfrm>
            <a:off x="7259030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D18990F-BBC5-48DA-868A-C6B857EA675A}"/>
              </a:ext>
            </a:extLst>
          </p:cNvPr>
          <p:cNvCxnSpPr>
            <a:cxnSpLocks/>
          </p:cNvCxnSpPr>
          <p:nvPr/>
        </p:nvCxnSpPr>
        <p:spPr bwMode="auto">
          <a:xfrm>
            <a:off x="7550577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878BF6E-759C-4973-A0B6-2E644BAF8AF9}"/>
              </a:ext>
            </a:extLst>
          </p:cNvPr>
          <p:cNvCxnSpPr>
            <a:cxnSpLocks/>
          </p:cNvCxnSpPr>
          <p:nvPr/>
        </p:nvCxnSpPr>
        <p:spPr bwMode="auto">
          <a:xfrm>
            <a:off x="7868630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04F0A05-ABA7-4B36-96A4-8E74BE3DD5FC}"/>
              </a:ext>
            </a:extLst>
          </p:cNvPr>
          <p:cNvCxnSpPr>
            <a:cxnSpLocks/>
          </p:cNvCxnSpPr>
          <p:nvPr/>
        </p:nvCxnSpPr>
        <p:spPr bwMode="auto">
          <a:xfrm>
            <a:off x="8173430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15A226C-2C07-42F2-B24A-9921AB017943}"/>
              </a:ext>
            </a:extLst>
          </p:cNvPr>
          <p:cNvCxnSpPr>
            <a:cxnSpLocks/>
          </p:cNvCxnSpPr>
          <p:nvPr/>
        </p:nvCxnSpPr>
        <p:spPr bwMode="auto">
          <a:xfrm flipH="1">
            <a:off x="6609673" y="2108152"/>
            <a:ext cx="1563758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sm"/>
          </a:ln>
        </p:spPr>
      </p:cxnSp>
      <p:graphicFrame>
        <p:nvGraphicFramePr>
          <p:cNvPr id="124" name="Object 123">
            <a:extLst>
              <a:ext uri="{FF2B5EF4-FFF2-40B4-BE49-F238E27FC236}">
                <a16:creationId xmlns:a16="http://schemas.microsoft.com/office/drawing/2014/main" id="{A5ED6692-AD7B-4290-8186-3654A5338F2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432550" y="1468438"/>
          <a:ext cx="199866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0" name="Equation" r:id="rId8" imgW="609480" imgH="203040" progId="Equation.DSMT4">
                  <p:embed/>
                </p:oleObj>
              </mc:Choice>
              <mc:Fallback>
                <p:oleObj name="Equation" r:id="rId8" imgW="609480" imgH="203040" progId="Equation.DSMT4">
                  <p:embed/>
                  <p:pic>
                    <p:nvPicPr>
                      <p:cNvPr id="124" name="Object 123">
                        <a:extLst>
                          <a:ext uri="{FF2B5EF4-FFF2-40B4-BE49-F238E27FC236}">
                            <a16:creationId xmlns:a16="http://schemas.microsoft.com/office/drawing/2014/main" id="{A5ED6692-AD7B-4290-8186-3654A5338F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32550" y="1468438"/>
                        <a:ext cx="1998663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27DD1DB-268F-4F68-B71C-7FC26A3C53FB}"/>
              </a:ext>
            </a:extLst>
          </p:cNvPr>
          <p:cNvSpPr/>
          <p:nvPr/>
        </p:nvSpPr>
        <p:spPr bwMode="auto">
          <a:xfrm rot="5400000">
            <a:off x="1477924" y="2500296"/>
            <a:ext cx="265864" cy="189442"/>
          </a:xfrm>
          <a:prstGeom prst="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4E75F2-3D39-4FF6-9207-9EBC3EE1CE39}"/>
              </a:ext>
            </a:extLst>
          </p:cNvPr>
          <p:cNvSpPr/>
          <p:nvPr/>
        </p:nvSpPr>
        <p:spPr bwMode="auto">
          <a:xfrm>
            <a:off x="1456423" y="2376936"/>
            <a:ext cx="66417" cy="43616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1BA7FD1E-21F8-43A1-B733-3F6EC7D8FEE6}"/>
              </a:ext>
            </a:extLst>
          </p:cNvPr>
          <p:cNvSpPr/>
          <p:nvPr/>
        </p:nvSpPr>
        <p:spPr bwMode="auto">
          <a:xfrm rot="5400000">
            <a:off x="1477924" y="3299804"/>
            <a:ext cx="265864" cy="189442"/>
          </a:xfrm>
          <a:prstGeom prst="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5FEF35A-2BE5-474D-A91E-FA123C612F0F}"/>
              </a:ext>
            </a:extLst>
          </p:cNvPr>
          <p:cNvSpPr/>
          <p:nvPr/>
        </p:nvSpPr>
        <p:spPr bwMode="auto">
          <a:xfrm>
            <a:off x="1456423" y="3176444"/>
            <a:ext cx="66417" cy="43616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0C3C6F98-C154-4CE5-860F-28BE18572095}"/>
              </a:ext>
            </a:extLst>
          </p:cNvPr>
          <p:cNvSpPr/>
          <p:nvPr/>
        </p:nvSpPr>
        <p:spPr bwMode="auto">
          <a:xfrm rot="5400000">
            <a:off x="1477924" y="4154396"/>
            <a:ext cx="265864" cy="189442"/>
          </a:xfrm>
          <a:prstGeom prst="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B73706-3E31-47AA-B59A-665143A62521}"/>
              </a:ext>
            </a:extLst>
          </p:cNvPr>
          <p:cNvSpPr/>
          <p:nvPr/>
        </p:nvSpPr>
        <p:spPr bwMode="auto">
          <a:xfrm>
            <a:off x="1456423" y="4031036"/>
            <a:ext cx="66417" cy="43616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B6FFB6DE-A9E5-401E-B2C0-1EE3C1FC9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184973"/>
              </p:ext>
            </p:extLst>
          </p:nvPr>
        </p:nvGraphicFramePr>
        <p:xfrm>
          <a:off x="9366250" y="5213350"/>
          <a:ext cx="25114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1" name="Equation" r:id="rId10" imgW="977760" imgH="457200" progId="Equation.DSMT4">
                  <p:embed/>
                </p:oleObj>
              </mc:Choice>
              <mc:Fallback>
                <p:oleObj name="Equation" r:id="rId10" imgW="977760" imgH="457200" progId="Equation.DSMT4">
                  <p:embed/>
                  <p:pic>
                    <p:nvPicPr>
                      <p:cNvPr id="130" name="Object 129">
                        <a:extLst>
                          <a:ext uri="{FF2B5EF4-FFF2-40B4-BE49-F238E27FC236}">
                            <a16:creationId xmlns:a16="http://schemas.microsoft.com/office/drawing/2014/main" id="{1BCF6A15-0248-4F94-B6C0-75D131B608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366250" y="5213350"/>
                        <a:ext cx="2511425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BCBE5407-D627-40C8-802A-7D526BAEA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049344"/>
              </p:ext>
            </p:extLst>
          </p:nvPr>
        </p:nvGraphicFramePr>
        <p:xfrm>
          <a:off x="9323565" y="1663371"/>
          <a:ext cx="4587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2"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131" name="Object 130">
                        <a:extLst>
                          <a:ext uri="{FF2B5EF4-FFF2-40B4-BE49-F238E27FC236}">
                            <a16:creationId xmlns:a16="http://schemas.microsoft.com/office/drawing/2014/main" id="{9920D7E7-2C25-4266-8842-64AB16A255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323565" y="1663371"/>
                        <a:ext cx="458788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EF98518-AAA4-4FB0-9F7F-1538D2F1CC5B}"/>
              </a:ext>
            </a:extLst>
          </p:cNvPr>
          <p:cNvCxnSpPr>
            <a:cxnSpLocks/>
          </p:cNvCxnSpPr>
          <p:nvPr/>
        </p:nvCxnSpPr>
        <p:spPr bwMode="auto">
          <a:xfrm>
            <a:off x="9552959" y="1181733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sm"/>
          </a:ln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D19433-D9D0-430A-A122-877CF40D4D81}"/>
              </a:ext>
            </a:extLst>
          </p:cNvPr>
          <p:cNvCxnSpPr/>
          <p:nvPr/>
        </p:nvCxnSpPr>
        <p:spPr bwMode="auto">
          <a:xfrm>
            <a:off x="1718566" y="5325856"/>
            <a:ext cx="6475494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BD10B06-C9D7-44DB-9C7E-10D19E776CD6}"/>
              </a:ext>
            </a:extLst>
          </p:cNvPr>
          <p:cNvCxnSpPr>
            <a:cxnSpLocks/>
          </p:cNvCxnSpPr>
          <p:nvPr/>
        </p:nvCxnSpPr>
        <p:spPr bwMode="auto">
          <a:xfrm>
            <a:off x="1718566" y="5192949"/>
            <a:ext cx="0" cy="29395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58E24D1-E1CB-4693-950A-8E04C7BFAADA}"/>
              </a:ext>
            </a:extLst>
          </p:cNvPr>
          <p:cNvCxnSpPr>
            <a:cxnSpLocks/>
          </p:cNvCxnSpPr>
          <p:nvPr/>
        </p:nvCxnSpPr>
        <p:spPr bwMode="auto">
          <a:xfrm>
            <a:off x="8203097" y="5192949"/>
            <a:ext cx="0" cy="29395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6" name="Object 75">
            <a:extLst>
              <a:ext uri="{FF2B5EF4-FFF2-40B4-BE49-F238E27FC236}">
                <a16:creationId xmlns:a16="http://schemas.microsoft.com/office/drawing/2014/main" id="{537A6FF4-D62B-4F42-BEA7-34931AB90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688675"/>
              </p:ext>
            </p:extLst>
          </p:nvPr>
        </p:nvGraphicFramePr>
        <p:xfrm>
          <a:off x="2089150" y="4809446"/>
          <a:ext cx="9556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3" name="Equation" r:id="rId14" imgW="291960" imgH="177480" progId="Equation.DSMT4">
                  <p:embed/>
                </p:oleObj>
              </mc:Choice>
              <mc:Fallback>
                <p:oleObj name="Equation" r:id="rId14" imgW="291960" imgH="177480" progId="Equation.DSMT4">
                  <p:embed/>
                  <p:pic>
                    <p:nvPicPr>
                      <p:cNvPr id="49" name="Object 48">
                        <a:extLst>
                          <a:ext uri="{FF2B5EF4-FFF2-40B4-BE49-F238E27FC236}">
                            <a16:creationId xmlns:a16="http://schemas.microsoft.com/office/drawing/2014/main" id="{8849C16F-93F7-4335-99E7-EAF6AE70D0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89150" y="4809446"/>
                        <a:ext cx="955675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FEC8177-96D4-44D8-B53B-7EAD86F714FE}"/>
              </a:ext>
            </a:extLst>
          </p:cNvPr>
          <p:cNvCxnSpPr>
            <a:cxnSpLocks/>
          </p:cNvCxnSpPr>
          <p:nvPr/>
        </p:nvCxnSpPr>
        <p:spPr bwMode="auto">
          <a:xfrm>
            <a:off x="3340000" y="5192949"/>
            <a:ext cx="0" cy="29395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0E6C17A-8D77-416F-9FE1-94FF0A515977}"/>
              </a:ext>
            </a:extLst>
          </p:cNvPr>
          <p:cNvCxnSpPr>
            <a:cxnSpLocks/>
          </p:cNvCxnSpPr>
          <p:nvPr/>
        </p:nvCxnSpPr>
        <p:spPr bwMode="auto">
          <a:xfrm>
            <a:off x="4956313" y="5192949"/>
            <a:ext cx="0" cy="29395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285A1DA-9112-42A3-9053-7DACE218FDE7}"/>
              </a:ext>
            </a:extLst>
          </p:cNvPr>
          <p:cNvCxnSpPr>
            <a:cxnSpLocks/>
          </p:cNvCxnSpPr>
          <p:nvPr/>
        </p:nvCxnSpPr>
        <p:spPr bwMode="auto">
          <a:xfrm>
            <a:off x="6636177" y="5192949"/>
            <a:ext cx="0" cy="293958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88C3DB6E-B027-48BE-90EA-3F8D1B0C61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487465"/>
              </p:ext>
            </p:extLst>
          </p:nvPr>
        </p:nvGraphicFramePr>
        <p:xfrm>
          <a:off x="3590018" y="4809446"/>
          <a:ext cx="9556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4" name="Equation" r:id="rId16" imgW="291960" imgH="177480" progId="Equation.DSMT4">
                  <p:embed/>
                </p:oleObj>
              </mc:Choice>
              <mc:Fallback>
                <p:oleObj name="Equation" r:id="rId16" imgW="291960" imgH="177480" progId="Equation.DSMT4">
                  <p:embed/>
                  <p:pic>
                    <p:nvPicPr>
                      <p:cNvPr id="59" name="Object 58">
                        <a:extLst>
                          <a:ext uri="{FF2B5EF4-FFF2-40B4-BE49-F238E27FC236}">
                            <a16:creationId xmlns:a16="http://schemas.microsoft.com/office/drawing/2014/main" id="{DEA59297-A870-4F59-A110-B377B3A174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90018" y="4809446"/>
                        <a:ext cx="955675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3A798605-9476-4FA5-9385-AB6B6C3F0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284646"/>
              </p:ext>
            </p:extLst>
          </p:nvPr>
        </p:nvGraphicFramePr>
        <p:xfrm>
          <a:off x="5282406" y="4809446"/>
          <a:ext cx="9556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5" name="Equation" r:id="rId17" imgW="291960" imgH="177480" progId="Equation.DSMT4">
                  <p:embed/>
                </p:oleObj>
              </mc:Choice>
              <mc:Fallback>
                <p:oleObj name="Equation" r:id="rId17" imgW="291960" imgH="17748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B905F812-BB92-46A5-B7BC-B24A13ACE1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82406" y="4809446"/>
                        <a:ext cx="955675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A5AEE79E-893B-4E89-AFDA-615F14A8F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454450"/>
              </p:ext>
            </p:extLst>
          </p:nvPr>
        </p:nvGraphicFramePr>
        <p:xfrm>
          <a:off x="6913714" y="4809446"/>
          <a:ext cx="9556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6" name="Equation" r:id="rId18" imgW="291960" imgH="177480" progId="Equation.DSMT4">
                  <p:embed/>
                </p:oleObj>
              </mc:Choice>
              <mc:Fallback>
                <p:oleObj name="Equation" r:id="rId18" imgW="291960" imgH="177480" progId="Equation.DSMT4">
                  <p:embed/>
                  <p:pic>
                    <p:nvPicPr>
                      <p:cNvPr id="61" name="Object 60">
                        <a:extLst>
                          <a:ext uri="{FF2B5EF4-FFF2-40B4-BE49-F238E27FC236}">
                            <a16:creationId xmlns:a16="http://schemas.microsoft.com/office/drawing/2014/main" id="{57D7EFDA-1481-469D-8B86-C434F79B7A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913714" y="4809446"/>
                        <a:ext cx="955675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0362355-501C-47F5-8761-CA52BA62DF1B}"/>
              </a:ext>
            </a:extLst>
          </p:cNvPr>
          <p:cNvCxnSpPr>
            <a:cxnSpLocks/>
          </p:cNvCxnSpPr>
          <p:nvPr/>
        </p:nvCxnSpPr>
        <p:spPr bwMode="auto">
          <a:xfrm flipV="1">
            <a:off x="9671202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D426093-F160-4056-B634-75615008B19A}"/>
              </a:ext>
            </a:extLst>
          </p:cNvPr>
          <p:cNvCxnSpPr>
            <a:cxnSpLocks/>
          </p:cNvCxnSpPr>
          <p:nvPr/>
        </p:nvCxnSpPr>
        <p:spPr bwMode="auto">
          <a:xfrm flipH="1">
            <a:off x="9560532" y="2595017"/>
            <a:ext cx="22133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B1EEDBC-1752-46AA-BF13-236175AC9F02}"/>
              </a:ext>
            </a:extLst>
          </p:cNvPr>
          <p:cNvCxnSpPr>
            <a:cxnSpLocks/>
          </p:cNvCxnSpPr>
          <p:nvPr/>
        </p:nvCxnSpPr>
        <p:spPr bwMode="auto">
          <a:xfrm flipH="1">
            <a:off x="9560532" y="4274247"/>
            <a:ext cx="22133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86" name="Object 85">
            <a:extLst>
              <a:ext uri="{FF2B5EF4-FFF2-40B4-BE49-F238E27FC236}">
                <a16:creationId xmlns:a16="http://schemas.microsoft.com/office/drawing/2014/main" id="{53671640-8B1F-4C31-8E24-451015273E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147355"/>
              </p:ext>
            </p:extLst>
          </p:nvPr>
        </p:nvGraphicFramePr>
        <p:xfrm>
          <a:off x="9671050" y="2747963"/>
          <a:ext cx="12477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7" name="Equation" r:id="rId19" imgW="380880" imgH="203040" progId="Equation.DSMT4">
                  <p:embed/>
                </p:oleObj>
              </mc:Choice>
              <mc:Fallback>
                <p:oleObj name="Equation" r:id="rId19" imgW="380880" imgH="20304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A65FFF75-1021-44F5-9816-C658AACD2F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671050" y="2747963"/>
                        <a:ext cx="1247775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AF8D559-FEEA-4BAF-830E-91B85EC0EB1B}"/>
              </a:ext>
            </a:extLst>
          </p:cNvPr>
          <p:cNvCxnSpPr>
            <a:cxnSpLocks/>
          </p:cNvCxnSpPr>
          <p:nvPr/>
        </p:nvCxnSpPr>
        <p:spPr bwMode="auto">
          <a:xfrm flipH="1">
            <a:off x="9565357" y="3454804"/>
            <a:ext cx="22133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id="{E4CBDE4D-BC51-4C48-8C69-3AA1DBB88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484501"/>
              </p:ext>
            </p:extLst>
          </p:nvPr>
        </p:nvGraphicFramePr>
        <p:xfrm>
          <a:off x="9671050" y="3548063"/>
          <a:ext cx="12477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8" name="Equation" r:id="rId21" imgW="380880" imgH="203040" progId="Equation.DSMT4">
                  <p:embed/>
                </p:oleObj>
              </mc:Choice>
              <mc:Fallback>
                <p:oleObj name="Equation" r:id="rId21" imgW="380880" imgH="203040" progId="Equation.DSMT4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28BB6707-D0F8-4352-8308-D6E73629FC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671050" y="3548063"/>
                        <a:ext cx="1247775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>
            <a:extLst>
              <a:ext uri="{FF2B5EF4-FFF2-40B4-BE49-F238E27FC236}">
                <a16:creationId xmlns:a16="http://schemas.microsoft.com/office/drawing/2014/main" id="{E17532B1-5335-463F-8E3B-9928426A6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994920"/>
              </p:ext>
            </p:extLst>
          </p:nvPr>
        </p:nvGraphicFramePr>
        <p:xfrm>
          <a:off x="1186842" y="6037152"/>
          <a:ext cx="1935933" cy="553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9" name="Equation" r:id="rId23" imgW="799920" imgH="228600" progId="Equation.DSMT4">
                  <p:embed/>
                </p:oleObj>
              </mc:Choice>
              <mc:Fallback>
                <p:oleObj name="Equation" r:id="rId23" imgW="799920" imgH="228600" progId="Equation.DSMT4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BCBE5407-D627-40C8-802A-7D526BAEA9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86842" y="6037152"/>
                        <a:ext cx="1935933" cy="553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>
            <a:extLst>
              <a:ext uri="{FF2B5EF4-FFF2-40B4-BE49-F238E27FC236}">
                <a16:creationId xmlns:a16="http://schemas.microsoft.com/office/drawing/2014/main" id="{E056715A-F145-4134-877E-F49AEB5C01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639773"/>
              </p:ext>
            </p:extLst>
          </p:nvPr>
        </p:nvGraphicFramePr>
        <p:xfrm>
          <a:off x="3855331" y="6003318"/>
          <a:ext cx="3644673" cy="575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0" name="Equation" r:id="rId25" imgW="1447560" imgH="228600" progId="Equation.DSMT4">
                  <p:embed/>
                </p:oleObj>
              </mc:Choice>
              <mc:Fallback>
                <p:oleObj name="Equation" r:id="rId25" imgW="1447560" imgH="228600" progId="Equation.DSMT4">
                  <p:embed/>
                  <p:pic>
                    <p:nvPicPr>
                      <p:cNvPr id="90" name="Object 89">
                        <a:extLst>
                          <a:ext uri="{FF2B5EF4-FFF2-40B4-BE49-F238E27FC236}">
                            <a16:creationId xmlns:a16="http://schemas.microsoft.com/office/drawing/2014/main" id="{E17532B1-5335-463F-8E3B-9928426A64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855331" y="6003318"/>
                        <a:ext cx="3644673" cy="575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680B0F4-6D56-4461-A3E4-C704BD3AA002}"/>
              </a:ext>
            </a:extLst>
          </p:cNvPr>
          <p:cNvSpPr/>
          <p:nvPr/>
        </p:nvSpPr>
        <p:spPr bwMode="auto">
          <a:xfrm>
            <a:off x="7532914" y="6052034"/>
            <a:ext cx="1712673" cy="261680"/>
          </a:xfrm>
          <a:custGeom>
            <a:avLst/>
            <a:gdLst>
              <a:gd name="connsiteX0" fmla="*/ 1712686 w 1712686"/>
              <a:gd name="connsiteY0" fmla="*/ 0 h 522514"/>
              <a:gd name="connsiteX1" fmla="*/ 928915 w 1712686"/>
              <a:gd name="connsiteY1" fmla="*/ 101600 h 522514"/>
              <a:gd name="connsiteX2" fmla="*/ 0 w 1712686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686" h="522514">
                <a:moveTo>
                  <a:pt x="1712686" y="0"/>
                </a:moveTo>
                <a:cubicBezTo>
                  <a:pt x="1463524" y="7257"/>
                  <a:pt x="1214363" y="14514"/>
                  <a:pt x="928915" y="101600"/>
                </a:cubicBezTo>
                <a:cubicBezTo>
                  <a:pt x="643467" y="188686"/>
                  <a:pt x="321733" y="355600"/>
                  <a:pt x="0" y="522514"/>
                </a:cubicBezTo>
              </a:path>
            </a:pathLst>
          </a:custGeom>
          <a:noFill/>
          <a:ln w="444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92" name="Object 91">
            <a:extLst>
              <a:ext uri="{FF2B5EF4-FFF2-40B4-BE49-F238E27FC236}">
                <a16:creationId xmlns:a16="http://schemas.microsoft.com/office/drawing/2014/main" id="{951515A8-3166-4EC7-BA2D-8F4903B5F5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942373"/>
              </p:ext>
            </p:extLst>
          </p:nvPr>
        </p:nvGraphicFramePr>
        <p:xfrm>
          <a:off x="4706938" y="246546"/>
          <a:ext cx="45386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1" name="Equation" r:id="rId27" imgW="1384200" imgH="228600" progId="Equation.DSMT4">
                  <p:embed/>
                </p:oleObj>
              </mc:Choice>
              <mc:Fallback>
                <p:oleObj name="Equation" r:id="rId27" imgW="1384200" imgH="228600" progId="Equation.DSMT4">
                  <p:embed/>
                  <p:pic>
                    <p:nvPicPr>
                      <p:cNvPr id="90" name="Object 89">
                        <a:extLst>
                          <a:ext uri="{FF2B5EF4-FFF2-40B4-BE49-F238E27FC236}">
                            <a16:creationId xmlns:a16="http://schemas.microsoft.com/office/drawing/2014/main" id="{E17532B1-5335-463F-8E3B-9928426A64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706938" y="246546"/>
                        <a:ext cx="45386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BF7E6BBB-5274-49A0-A846-9C56E51125FF}"/>
              </a:ext>
            </a:extLst>
          </p:cNvPr>
          <p:cNvSpPr/>
          <p:nvPr/>
        </p:nvSpPr>
        <p:spPr bwMode="auto">
          <a:xfrm rot="7029043" flipV="1">
            <a:off x="7247651" y="994576"/>
            <a:ext cx="933384" cy="320590"/>
          </a:xfrm>
          <a:custGeom>
            <a:avLst/>
            <a:gdLst>
              <a:gd name="connsiteX0" fmla="*/ 1712686 w 1712686"/>
              <a:gd name="connsiteY0" fmla="*/ 0 h 522514"/>
              <a:gd name="connsiteX1" fmla="*/ 928915 w 1712686"/>
              <a:gd name="connsiteY1" fmla="*/ 101600 h 522514"/>
              <a:gd name="connsiteX2" fmla="*/ 0 w 1712686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686" h="522514">
                <a:moveTo>
                  <a:pt x="1712686" y="0"/>
                </a:moveTo>
                <a:cubicBezTo>
                  <a:pt x="1463524" y="7257"/>
                  <a:pt x="1214363" y="14514"/>
                  <a:pt x="928915" y="101600"/>
                </a:cubicBezTo>
                <a:cubicBezTo>
                  <a:pt x="643467" y="188686"/>
                  <a:pt x="321733" y="355600"/>
                  <a:pt x="0" y="522514"/>
                </a:cubicBezTo>
              </a:path>
            </a:pathLst>
          </a:custGeom>
          <a:noFill/>
          <a:ln w="444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E3FDA330-A7C1-4034-96F2-5EBC76007689}"/>
              </a:ext>
            </a:extLst>
          </p:cNvPr>
          <p:cNvSpPr/>
          <p:nvPr/>
        </p:nvSpPr>
        <p:spPr bwMode="auto">
          <a:xfrm>
            <a:off x="3122775" y="5529566"/>
            <a:ext cx="6243475" cy="493043"/>
          </a:xfrm>
          <a:custGeom>
            <a:avLst/>
            <a:gdLst>
              <a:gd name="connsiteX0" fmla="*/ 1712686 w 1712686"/>
              <a:gd name="connsiteY0" fmla="*/ 0 h 522514"/>
              <a:gd name="connsiteX1" fmla="*/ 928915 w 1712686"/>
              <a:gd name="connsiteY1" fmla="*/ 101600 h 522514"/>
              <a:gd name="connsiteX2" fmla="*/ 0 w 1712686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686" h="522514">
                <a:moveTo>
                  <a:pt x="1712686" y="0"/>
                </a:moveTo>
                <a:cubicBezTo>
                  <a:pt x="1463524" y="7257"/>
                  <a:pt x="1214363" y="14514"/>
                  <a:pt x="928915" y="101600"/>
                </a:cubicBezTo>
                <a:cubicBezTo>
                  <a:pt x="643467" y="188686"/>
                  <a:pt x="321733" y="355600"/>
                  <a:pt x="0" y="522514"/>
                </a:cubicBezTo>
              </a:path>
            </a:pathLst>
          </a:custGeom>
          <a:noFill/>
          <a:ln w="4445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779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31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27DD1DB-268F-4F68-B71C-7FC26A3C53FB}"/>
              </a:ext>
            </a:extLst>
          </p:cNvPr>
          <p:cNvSpPr/>
          <p:nvPr/>
        </p:nvSpPr>
        <p:spPr bwMode="auto">
          <a:xfrm rot="5400000">
            <a:off x="1477924" y="2500296"/>
            <a:ext cx="265864" cy="189442"/>
          </a:xfrm>
          <a:prstGeom prst="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4E75F2-3D39-4FF6-9207-9EBC3EE1CE39}"/>
              </a:ext>
            </a:extLst>
          </p:cNvPr>
          <p:cNvSpPr/>
          <p:nvPr/>
        </p:nvSpPr>
        <p:spPr bwMode="auto">
          <a:xfrm>
            <a:off x="1456423" y="2376936"/>
            <a:ext cx="66417" cy="43616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1BA7FD1E-21F8-43A1-B733-3F6EC7D8FEE6}"/>
              </a:ext>
            </a:extLst>
          </p:cNvPr>
          <p:cNvSpPr/>
          <p:nvPr/>
        </p:nvSpPr>
        <p:spPr bwMode="auto">
          <a:xfrm rot="5400000">
            <a:off x="1477924" y="3299804"/>
            <a:ext cx="265864" cy="189442"/>
          </a:xfrm>
          <a:prstGeom prst="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5FEF35A-2BE5-474D-A91E-FA123C612F0F}"/>
              </a:ext>
            </a:extLst>
          </p:cNvPr>
          <p:cNvSpPr/>
          <p:nvPr/>
        </p:nvSpPr>
        <p:spPr bwMode="auto">
          <a:xfrm>
            <a:off x="1456423" y="3176444"/>
            <a:ext cx="66417" cy="43616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0C3C6F98-C154-4CE5-860F-28BE18572095}"/>
              </a:ext>
            </a:extLst>
          </p:cNvPr>
          <p:cNvSpPr/>
          <p:nvPr/>
        </p:nvSpPr>
        <p:spPr bwMode="auto">
          <a:xfrm rot="5400000">
            <a:off x="1477924" y="4154396"/>
            <a:ext cx="265864" cy="189442"/>
          </a:xfrm>
          <a:prstGeom prst="triangl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B73706-3E31-47AA-B59A-665143A62521}"/>
              </a:ext>
            </a:extLst>
          </p:cNvPr>
          <p:cNvSpPr/>
          <p:nvPr/>
        </p:nvSpPr>
        <p:spPr bwMode="auto">
          <a:xfrm>
            <a:off x="1456423" y="4031036"/>
            <a:ext cx="66417" cy="43616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91" name="Object 90">
            <a:extLst>
              <a:ext uri="{FF2B5EF4-FFF2-40B4-BE49-F238E27FC236}">
                <a16:creationId xmlns:a16="http://schemas.microsoft.com/office/drawing/2014/main" id="{E056715A-F145-4134-877E-F49AEB5C01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021230"/>
              </p:ext>
            </p:extLst>
          </p:nvPr>
        </p:nvGraphicFramePr>
        <p:xfrm>
          <a:off x="2513270" y="5807447"/>
          <a:ext cx="5759833" cy="628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9" name="Equation" r:id="rId4" imgW="2209680" imgH="241200" progId="Equation.DSMT4">
                  <p:embed/>
                </p:oleObj>
              </mc:Choice>
              <mc:Fallback>
                <p:oleObj name="Equation" r:id="rId4" imgW="2209680" imgH="241200" progId="Equation.DSMT4">
                  <p:embed/>
                  <p:pic>
                    <p:nvPicPr>
                      <p:cNvPr id="91" name="Object 90">
                        <a:extLst>
                          <a:ext uri="{FF2B5EF4-FFF2-40B4-BE49-F238E27FC236}">
                            <a16:creationId xmlns:a16="http://schemas.microsoft.com/office/drawing/2014/main" id="{E056715A-F145-4134-877E-F49AEB5C01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3270" y="5807447"/>
                        <a:ext cx="5759833" cy="628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>
            <a:extLst>
              <a:ext uri="{FF2B5EF4-FFF2-40B4-BE49-F238E27FC236}">
                <a16:creationId xmlns:a16="http://schemas.microsoft.com/office/drawing/2014/main" id="{951515A8-3166-4EC7-BA2D-8F4903B5F5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780859"/>
              </p:ext>
            </p:extLst>
          </p:nvPr>
        </p:nvGraphicFramePr>
        <p:xfrm>
          <a:off x="4881283" y="464614"/>
          <a:ext cx="4083472" cy="67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0" name="Equation" r:id="rId6" imgW="1384200" imgH="228600" progId="Equation.DSMT4">
                  <p:embed/>
                </p:oleObj>
              </mc:Choice>
              <mc:Fallback>
                <p:oleObj name="Equation" r:id="rId6" imgW="1384200" imgH="228600" progId="Equation.DSMT4">
                  <p:embed/>
                  <p:pic>
                    <p:nvPicPr>
                      <p:cNvPr id="92" name="Object 91">
                        <a:extLst>
                          <a:ext uri="{FF2B5EF4-FFF2-40B4-BE49-F238E27FC236}">
                            <a16:creationId xmlns:a16="http://schemas.microsoft.com/office/drawing/2014/main" id="{951515A8-3166-4EC7-BA2D-8F4903B5F5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81283" y="464614"/>
                        <a:ext cx="4083472" cy="674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Title 1">
            <a:extLst>
              <a:ext uri="{FF2B5EF4-FFF2-40B4-BE49-F238E27FC236}">
                <a16:creationId xmlns:a16="http://schemas.microsoft.com/office/drawing/2014/main" id="{A5FF8659-4DE3-4ABB-A9B7-6A6E328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10213" cy="827571"/>
          </a:xfrm>
        </p:spPr>
        <p:txBody>
          <a:bodyPr>
            <a:normAutofit/>
          </a:bodyPr>
          <a:lstStyle/>
          <a:p>
            <a:r>
              <a:rPr lang="tr-TR" sz="2000" dirty="0"/>
              <a:t>Kuvvetlerin </a:t>
            </a:r>
            <a:r>
              <a:rPr lang="tr-TR" sz="2000" dirty="0" err="1"/>
              <a:t>Noktasallaşması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E02F912-65C1-4DED-B3CB-F9C8DFF162F3}"/>
              </a:ext>
            </a:extLst>
          </p:cNvPr>
          <p:cNvSpPr/>
          <p:nvPr/>
        </p:nvSpPr>
        <p:spPr bwMode="auto">
          <a:xfrm>
            <a:off x="1718566" y="2595017"/>
            <a:ext cx="6475494" cy="166796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7D346DB-3F8A-403A-A50F-9D3B3055BCBB}"/>
              </a:ext>
            </a:extLst>
          </p:cNvPr>
          <p:cNvCxnSpPr>
            <a:stCxn id="131" idx="1"/>
          </p:cNvCxnSpPr>
          <p:nvPr/>
        </p:nvCxnSpPr>
        <p:spPr bwMode="auto">
          <a:xfrm>
            <a:off x="1718566" y="3429000"/>
            <a:ext cx="6475494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CE91DFE-F8CF-4A24-B387-85EC4D1760B4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8B40BB0-465F-4314-A4B8-862C3BE4F1CE}"/>
              </a:ext>
            </a:extLst>
          </p:cNvPr>
          <p:cNvCxnSpPr>
            <a:cxnSpLocks/>
            <a:stCxn id="131" idx="2"/>
            <a:endCxn id="131" idx="0"/>
          </p:cNvCxnSpPr>
          <p:nvPr/>
        </p:nvCxnSpPr>
        <p:spPr bwMode="auto">
          <a:xfrm flipV="1">
            <a:off x="495631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06A1D56-3724-4E2F-9AAB-DC7A72E35FBC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859BF1A-B0A8-4B16-B756-AFCF2D990D6A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3468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9F8642B-A40F-4CFE-9766-A203B2FB4C04}"/>
              </a:ext>
            </a:extLst>
          </p:cNvPr>
          <p:cNvCxnSpPr>
            <a:cxnSpLocks/>
          </p:cNvCxnSpPr>
          <p:nvPr/>
        </p:nvCxnSpPr>
        <p:spPr bwMode="auto">
          <a:xfrm>
            <a:off x="4956313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87E75D5-4141-41CD-9517-677B37A8F078}"/>
              </a:ext>
            </a:extLst>
          </p:cNvPr>
          <p:cNvCxnSpPr>
            <a:cxnSpLocks/>
          </p:cNvCxnSpPr>
          <p:nvPr/>
        </p:nvCxnSpPr>
        <p:spPr bwMode="auto">
          <a:xfrm>
            <a:off x="8203097" y="3414464"/>
            <a:ext cx="587313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39" name="Object 138">
            <a:extLst>
              <a:ext uri="{FF2B5EF4-FFF2-40B4-BE49-F238E27FC236}">
                <a16:creationId xmlns:a16="http://schemas.microsoft.com/office/drawing/2014/main" id="{B8EE4804-5D82-48DE-9DAB-8B0AA21D0C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70570"/>
              </p:ext>
            </p:extLst>
          </p:nvPr>
        </p:nvGraphicFramePr>
        <p:xfrm>
          <a:off x="4643887" y="1573921"/>
          <a:ext cx="7493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1" name="Equation" r:id="rId8" imgW="228600" imgH="203040" progId="Equation.DSMT4">
                  <p:embed/>
                </p:oleObj>
              </mc:Choice>
              <mc:Fallback>
                <p:oleObj name="Equation" r:id="rId8" imgW="228600" imgH="203040" progId="Equation.DSMT4">
                  <p:embed/>
                  <p:pic>
                    <p:nvPicPr>
                      <p:cNvPr id="105" name="Object 104">
                        <a:extLst>
                          <a:ext uri="{FF2B5EF4-FFF2-40B4-BE49-F238E27FC236}">
                            <a16:creationId xmlns:a16="http://schemas.microsoft.com/office/drawing/2014/main" id="{BBAD2BCD-AD09-4F96-9D62-35916FC3EF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43887" y="1573921"/>
                        <a:ext cx="749300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>
            <a:extLst>
              <a:ext uri="{FF2B5EF4-FFF2-40B4-BE49-F238E27FC236}">
                <a16:creationId xmlns:a16="http://schemas.microsoft.com/office/drawing/2014/main" id="{A05015C3-A771-4C34-9188-3C24BA16A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939226"/>
              </p:ext>
            </p:extLst>
          </p:nvPr>
        </p:nvGraphicFramePr>
        <p:xfrm>
          <a:off x="8622675" y="3470543"/>
          <a:ext cx="7493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2" name="Equation" r:id="rId10" imgW="228600" imgH="203040" progId="Equation.DSMT4">
                  <p:embed/>
                </p:oleObj>
              </mc:Choice>
              <mc:Fallback>
                <p:oleObj name="Equation" r:id="rId10" imgW="228600" imgH="203040" progId="Equation.DSMT4">
                  <p:embed/>
                  <p:pic>
                    <p:nvPicPr>
                      <p:cNvPr id="106" name="Object 105">
                        <a:extLst>
                          <a:ext uri="{FF2B5EF4-FFF2-40B4-BE49-F238E27FC236}">
                            <a16:creationId xmlns:a16="http://schemas.microsoft.com/office/drawing/2014/main" id="{DA9F72C4-F146-4821-B2C0-A127F4FC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22675" y="3470543"/>
                        <a:ext cx="749300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F902E1D-1A9A-4508-9D95-991DFB6FD7FE}"/>
              </a:ext>
            </a:extLst>
          </p:cNvPr>
          <p:cNvCxnSpPr>
            <a:cxnSpLocks/>
          </p:cNvCxnSpPr>
          <p:nvPr/>
        </p:nvCxnSpPr>
        <p:spPr bwMode="auto">
          <a:xfrm>
            <a:off x="6613317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AF78A13-EE0A-40F7-B464-19DD4AF27383}"/>
              </a:ext>
            </a:extLst>
          </p:cNvPr>
          <p:cNvCxnSpPr>
            <a:cxnSpLocks/>
          </p:cNvCxnSpPr>
          <p:nvPr/>
        </p:nvCxnSpPr>
        <p:spPr bwMode="auto">
          <a:xfrm>
            <a:off x="8173430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43" name="Object 142">
            <a:extLst>
              <a:ext uri="{FF2B5EF4-FFF2-40B4-BE49-F238E27FC236}">
                <a16:creationId xmlns:a16="http://schemas.microsoft.com/office/drawing/2014/main" id="{288D683A-4915-4996-9ACA-A12F29D7724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39764" y="1581951"/>
          <a:ext cx="6667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3" name="Equation" r:id="rId12" imgW="203040" imgH="177480" progId="Equation.DSMT4">
                  <p:embed/>
                </p:oleObj>
              </mc:Choice>
              <mc:Fallback>
                <p:oleObj name="Equation" r:id="rId12" imgW="203040" imgH="177480" progId="Equation.DSMT4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3E33E4D7-82FC-411B-99F6-0A7E57FEA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39764" y="1581951"/>
                        <a:ext cx="6667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>
            <a:extLst>
              <a:ext uri="{FF2B5EF4-FFF2-40B4-BE49-F238E27FC236}">
                <a16:creationId xmlns:a16="http://schemas.microsoft.com/office/drawing/2014/main" id="{22B71736-6698-43B5-B5FF-06966151DCE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99495" y="1581907"/>
          <a:ext cx="6667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4" name="Equation" r:id="rId14" imgW="203040" imgH="177480" progId="Equation.DSMT4">
                  <p:embed/>
                </p:oleObj>
              </mc:Choice>
              <mc:Fallback>
                <p:oleObj name="Equation" r:id="rId14" imgW="203040" imgH="17748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539DB8ED-53F7-49E7-A167-D2546F6D8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99495" y="1581907"/>
                        <a:ext cx="6667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1965C7E-DFD8-4071-8ACA-B8E54D257E7D}"/>
              </a:ext>
            </a:extLst>
          </p:cNvPr>
          <p:cNvCxnSpPr>
            <a:cxnSpLocks/>
          </p:cNvCxnSpPr>
          <p:nvPr/>
        </p:nvCxnSpPr>
        <p:spPr bwMode="auto">
          <a:xfrm>
            <a:off x="1733468" y="2617009"/>
            <a:ext cx="10742" cy="27630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8077C69-32CA-4A21-AE5A-C83A562C3DC5}"/>
              </a:ext>
            </a:extLst>
          </p:cNvPr>
          <p:cNvCxnSpPr>
            <a:cxnSpLocks/>
          </p:cNvCxnSpPr>
          <p:nvPr/>
        </p:nvCxnSpPr>
        <p:spPr bwMode="auto">
          <a:xfrm>
            <a:off x="3340000" y="2593679"/>
            <a:ext cx="0" cy="41263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29C8CDC-C798-4E54-879A-E31368AF48FB}"/>
              </a:ext>
            </a:extLst>
          </p:cNvPr>
          <p:cNvCxnSpPr>
            <a:cxnSpLocks/>
          </p:cNvCxnSpPr>
          <p:nvPr/>
        </p:nvCxnSpPr>
        <p:spPr bwMode="auto">
          <a:xfrm>
            <a:off x="4956313" y="2593679"/>
            <a:ext cx="0" cy="35258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5CEF620-1A86-4526-8A83-3CBDA5B8B269}"/>
              </a:ext>
            </a:extLst>
          </p:cNvPr>
          <p:cNvCxnSpPr>
            <a:cxnSpLocks/>
          </p:cNvCxnSpPr>
          <p:nvPr/>
        </p:nvCxnSpPr>
        <p:spPr bwMode="auto">
          <a:xfrm>
            <a:off x="6609673" y="2593679"/>
            <a:ext cx="0" cy="35258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A7E6A70-218F-4600-9781-42A3F9B91F8A}"/>
              </a:ext>
            </a:extLst>
          </p:cNvPr>
          <p:cNvCxnSpPr>
            <a:cxnSpLocks/>
          </p:cNvCxnSpPr>
          <p:nvPr/>
        </p:nvCxnSpPr>
        <p:spPr bwMode="auto">
          <a:xfrm>
            <a:off x="8180324" y="2593679"/>
            <a:ext cx="0" cy="25493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F2CBC16-BD0D-4595-8429-0616F82C1D54}"/>
              </a:ext>
            </a:extLst>
          </p:cNvPr>
          <p:cNvCxnSpPr>
            <a:cxnSpLocks/>
          </p:cNvCxnSpPr>
          <p:nvPr/>
        </p:nvCxnSpPr>
        <p:spPr bwMode="auto">
          <a:xfrm>
            <a:off x="1733468" y="3436455"/>
            <a:ext cx="12801" cy="352907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383765F-1E97-4050-B1A1-6CB70373210E}"/>
              </a:ext>
            </a:extLst>
          </p:cNvPr>
          <p:cNvCxnSpPr>
            <a:cxnSpLocks/>
          </p:cNvCxnSpPr>
          <p:nvPr/>
        </p:nvCxnSpPr>
        <p:spPr bwMode="auto">
          <a:xfrm>
            <a:off x="3340000" y="3413125"/>
            <a:ext cx="0" cy="6220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67FF555-A482-444C-ABFC-E20D41925982}"/>
              </a:ext>
            </a:extLst>
          </p:cNvPr>
          <p:cNvCxnSpPr>
            <a:cxnSpLocks/>
          </p:cNvCxnSpPr>
          <p:nvPr/>
        </p:nvCxnSpPr>
        <p:spPr bwMode="auto">
          <a:xfrm>
            <a:off x="4956313" y="3413125"/>
            <a:ext cx="0" cy="5746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CCC7852-3BD3-4F6C-8382-C4C47885F8DA}"/>
              </a:ext>
            </a:extLst>
          </p:cNvPr>
          <p:cNvCxnSpPr>
            <a:cxnSpLocks/>
          </p:cNvCxnSpPr>
          <p:nvPr/>
        </p:nvCxnSpPr>
        <p:spPr bwMode="auto">
          <a:xfrm>
            <a:off x="6609673" y="3413125"/>
            <a:ext cx="0" cy="55156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E2A3762-9037-4145-87A6-2ABE2980B4A4}"/>
              </a:ext>
            </a:extLst>
          </p:cNvPr>
          <p:cNvCxnSpPr>
            <a:cxnSpLocks/>
          </p:cNvCxnSpPr>
          <p:nvPr/>
        </p:nvCxnSpPr>
        <p:spPr bwMode="auto">
          <a:xfrm>
            <a:off x="8194838" y="3413125"/>
            <a:ext cx="0" cy="3996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51BF53B-07F3-4859-B271-8E71F9BE0E8C}"/>
              </a:ext>
            </a:extLst>
          </p:cNvPr>
          <p:cNvCxnSpPr>
            <a:cxnSpLocks/>
          </p:cNvCxnSpPr>
          <p:nvPr/>
        </p:nvCxnSpPr>
        <p:spPr bwMode="auto">
          <a:xfrm flipH="1">
            <a:off x="1733468" y="4275079"/>
            <a:ext cx="1" cy="28104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1CC7413-EDCD-40E0-9D35-16CDF8D407BF}"/>
              </a:ext>
            </a:extLst>
          </p:cNvPr>
          <p:cNvCxnSpPr>
            <a:cxnSpLocks/>
          </p:cNvCxnSpPr>
          <p:nvPr/>
        </p:nvCxnSpPr>
        <p:spPr bwMode="auto">
          <a:xfrm>
            <a:off x="3340000" y="4237235"/>
            <a:ext cx="0" cy="39859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5DDF95E-BC26-4893-89FA-794D31C82B00}"/>
              </a:ext>
            </a:extLst>
          </p:cNvPr>
          <p:cNvCxnSpPr>
            <a:cxnSpLocks/>
          </p:cNvCxnSpPr>
          <p:nvPr/>
        </p:nvCxnSpPr>
        <p:spPr bwMode="auto">
          <a:xfrm>
            <a:off x="4956313" y="4251749"/>
            <a:ext cx="0" cy="384082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1914713-3845-4B42-A221-97A55CCCB2F9}"/>
              </a:ext>
            </a:extLst>
          </p:cNvPr>
          <p:cNvCxnSpPr>
            <a:cxnSpLocks/>
          </p:cNvCxnSpPr>
          <p:nvPr/>
        </p:nvCxnSpPr>
        <p:spPr bwMode="auto">
          <a:xfrm>
            <a:off x="6609673" y="4251749"/>
            <a:ext cx="0" cy="384082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E1F03A4-48B6-4D3F-96EA-0D88FEEF53A6}"/>
              </a:ext>
            </a:extLst>
          </p:cNvPr>
          <p:cNvCxnSpPr>
            <a:cxnSpLocks/>
          </p:cNvCxnSpPr>
          <p:nvPr/>
        </p:nvCxnSpPr>
        <p:spPr bwMode="auto">
          <a:xfrm>
            <a:off x="8187944" y="4245581"/>
            <a:ext cx="0" cy="291172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60" name="Object 159">
            <a:extLst>
              <a:ext uri="{FF2B5EF4-FFF2-40B4-BE49-F238E27FC236}">
                <a16:creationId xmlns:a16="http://schemas.microsoft.com/office/drawing/2014/main" id="{F8913828-E3F1-49C6-A401-FBDFEF313E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257146"/>
              </p:ext>
            </p:extLst>
          </p:nvPr>
        </p:nvGraphicFramePr>
        <p:xfrm>
          <a:off x="1185194" y="2552805"/>
          <a:ext cx="5381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5" name="Equation" r:id="rId16" imgW="241200" imgH="177480" progId="Equation.DSMT4">
                  <p:embed/>
                </p:oleObj>
              </mc:Choice>
              <mc:Fallback>
                <p:oleObj name="Equation" r:id="rId16" imgW="241200" imgH="17748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67D8BB4D-A408-4722-A82E-84767971B7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85194" y="2552805"/>
                        <a:ext cx="538162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160">
            <a:extLst>
              <a:ext uri="{FF2B5EF4-FFF2-40B4-BE49-F238E27FC236}">
                <a16:creationId xmlns:a16="http://schemas.microsoft.com/office/drawing/2014/main" id="{1BC0ED2A-9365-4CF4-B454-7356CD1593A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78125" y="2747963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6" name="Equation" r:id="rId18" imgW="215640" imgH="177480" progId="Equation.DSMT4">
                  <p:embed/>
                </p:oleObj>
              </mc:Choice>
              <mc:Fallback>
                <p:oleObj name="Equation" r:id="rId18" imgW="215640" imgH="177480" progId="Equation.DSMT4">
                  <p:embed/>
                  <p:pic>
                    <p:nvPicPr>
                      <p:cNvPr id="101" name="Object 100">
                        <a:extLst>
                          <a:ext uri="{FF2B5EF4-FFF2-40B4-BE49-F238E27FC236}">
                            <a16:creationId xmlns:a16="http://schemas.microsoft.com/office/drawing/2014/main" id="{796623E0-009B-4CBB-80FE-685B240A1D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78125" y="2747963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>
            <a:extLst>
              <a:ext uri="{FF2B5EF4-FFF2-40B4-BE49-F238E27FC236}">
                <a16:creationId xmlns:a16="http://schemas.microsoft.com/office/drawing/2014/main" id="{97E48BFC-75DA-4139-B65F-45CEA3DFB48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91025" y="2747963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7" name="Equation" r:id="rId20" imgW="215640" imgH="177480" progId="Equation.DSMT4">
                  <p:embed/>
                </p:oleObj>
              </mc:Choice>
              <mc:Fallback>
                <p:oleObj name="Equation" r:id="rId20" imgW="215640" imgH="177480" progId="Equation.DSMT4">
                  <p:embed/>
                  <p:pic>
                    <p:nvPicPr>
                      <p:cNvPr id="102" name="Object 101">
                        <a:extLst>
                          <a:ext uri="{FF2B5EF4-FFF2-40B4-BE49-F238E27FC236}">
                            <a16:creationId xmlns:a16="http://schemas.microsoft.com/office/drawing/2014/main" id="{9B2C1E43-8C70-4A01-983B-921EC033AE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391025" y="2747963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162">
            <a:extLst>
              <a:ext uri="{FF2B5EF4-FFF2-40B4-BE49-F238E27FC236}">
                <a16:creationId xmlns:a16="http://schemas.microsoft.com/office/drawing/2014/main" id="{DC833213-826C-4CC3-807C-C78D30863CB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48375" y="2747963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8" name="Equation" r:id="rId22" imgW="215640" imgH="177480" progId="Equation.DSMT4">
                  <p:embed/>
                </p:oleObj>
              </mc:Choice>
              <mc:Fallback>
                <p:oleObj name="Equation" r:id="rId22" imgW="215640" imgH="177480" progId="Equation.DSMT4">
                  <p:embed/>
                  <p:pic>
                    <p:nvPicPr>
                      <p:cNvPr id="103" name="Object 102">
                        <a:extLst>
                          <a:ext uri="{FF2B5EF4-FFF2-40B4-BE49-F238E27FC236}">
                            <a16:creationId xmlns:a16="http://schemas.microsoft.com/office/drawing/2014/main" id="{92E59E76-3B30-4215-A5EF-5F69ABD50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048375" y="2747963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ct 163">
            <a:extLst>
              <a:ext uri="{FF2B5EF4-FFF2-40B4-BE49-F238E27FC236}">
                <a16:creationId xmlns:a16="http://schemas.microsoft.com/office/drawing/2014/main" id="{EDAB438F-1276-4915-B23C-9156735D984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579930" y="2747963"/>
          <a:ext cx="538165" cy="39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9" name="Equation" r:id="rId24" imgW="241200" imgH="177480" progId="Equation.DSMT4">
                  <p:embed/>
                </p:oleObj>
              </mc:Choice>
              <mc:Fallback>
                <p:oleObj name="Equation" r:id="rId24" imgW="241200" imgH="177480" progId="Equation.DSMT4">
                  <p:embed/>
                  <p:pic>
                    <p:nvPicPr>
                      <p:cNvPr id="107" name="Object 106">
                        <a:extLst>
                          <a:ext uri="{FF2B5EF4-FFF2-40B4-BE49-F238E27FC236}">
                            <a16:creationId xmlns:a16="http://schemas.microsoft.com/office/drawing/2014/main" id="{C4D81710-9B03-4165-93A0-B633681958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79930" y="2747963"/>
                        <a:ext cx="538165" cy="39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164">
            <a:extLst>
              <a:ext uri="{FF2B5EF4-FFF2-40B4-BE49-F238E27FC236}">
                <a16:creationId xmlns:a16="http://schemas.microsoft.com/office/drawing/2014/main" id="{A2008BE8-6355-43A7-A8AA-77D51CD65DF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43200" y="3590925"/>
          <a:ext cx="5111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0" name="Equation" r:id="rId25" imgW="228600" imgH="177480" progId="Equation.DSMT4">
                  <p:embed/>
                </p:oleObj>
              </mc:Choice>
              <mc:Fallback>
                <p:oleObj name="Equation" r:id="rId25" imgW="228600" imgH="177480" progId="Equation.DSMT4">
                  <p:embed/>
                  <p:pic>
                    <p:nvPicPr>
                      <p:cNvPr id="108" name="Object 107">
                        <a:extLst>
                          <a:ext uri="{FF2B5EF4-FFF2-40B4-BE49-F238E27FC236}">
                            <a16:creationId xmlns:a16="http://schemas.microsoft.com/office/drawing/2014/main" id="{DA2C42F0-7B5F-4569-9FB4-878C8D0A68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743200" y="3590925"/>
                        <a:ext cx="5111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Object 165">
            <a:extLst>
              <a:ext uri="{FF2B5EF4-FFF2-40B4-BE49-F238E27FC236}">
                <a16:creationId xmlns:a16="http://schemas.microsoft.com/office/drawing/2014/main" id="{843E1435-69A6-4E21-B9B0-B47569DF1D3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75150" y="3617913"/>
          <a:ext cx="5111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1" name="Equation" r:id="rId27" imgW="228600" imgH="177480" progId="Equation.DSMT4">
                  <p:embed/>
                </p:oleObj>
              </mc:Choice>
              <mc:Fallback>
                <p:oleObj name="Equation" r:id="rId27" imgW="228600" imgH="177480" progId="Equation.DSMT4">
                  <p:embed/>
                  <p:pic>
                    <p:nvPicPr>
                      <p:cNvPr id="109" name="Object 108">
                        <a:extLst>
                          <a:ext uri="{FF2B5EF4-FFF2-40B4-BE49-F238E27FC236}">
                            <a16:creationId xmlns:a16="http://schemas.microsoft.com/office/drawing/2014/main" id="{54960735-E018-49E7-9ACD-232BABD4BF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375150" y="3617913"/>
                        <a:ext cx="5111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166">
            <a:extLst>
              <a:ext uri="{FF2B5EF4-FFF2-40B4-BE49-F238E27FC236}">
                <a16:creationId xmlns:a16="http://schemas.microsoft.com/office/drawing/2014/main" id="{B3B1E89F-C8B6-47BA-AB9D-CE07FC4AA23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991225" y="3605213"/>
          <a:ext cx="5095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2" name="Equation" r:id="rId29" imgW="228600" imgH="177480" progId="Equation.DSMT4">
                  <p:embed/>
                </p:oleObj>
              </mc:Choice>
              <mc:Fallback>
                <p:oleObj name="Equation" r:id="rId29" imgW="228600" imgH="177480" progId="Equation.DSMT4">
                  <p:embed/>
                  <p:pic>
                    <p:nvPicPr>
                      <p:cNvPr id="110" name="Object 109">
                        <a:extLst>
                          <a:ext uri="{FF2B5EF4-FFF2-40B4-BE49-F238E27FC236}">
                            <a16:creationId xmlns:a16="http://schemas.microsoft.com/office/drawing/2014/main" id="{365F04B0-7A24-4C75-BFB7-14F598D192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991225" y="3605213"/>
                        <a:ext cx="509588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167">
            <a:extLst>
              <a:ext uri="{FF2B5EF4-FFF2-40B4-BE49-F238E27FC236}">
                <a16:creationId xmlns:a16="http://schemas.microsoft.com/office/drawing/2014/main" id="{CFFFC4C8-7325-490C-9D95-F903FCAA70C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29525" y="3630613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3" name="Equation" r:id="rId31" imgW="215640" imgH="177480" progId="Equation.DSMT4">
                  <p:embed/>
                </p:oleObj>
              </mc:Choice>
              <mc:Fallback>
                <p:oleObj name="Equation" r:id="rId31" imgW="215640" imgH="177480" progId="Equation.DSMT4">
                  <p:embed/>
                  <p:pic>
                    <p:nvPicPr>
                      <p:cNvPr id="111" name="Object 110">
                        <a:extLst>
                          <a:ext uri="{FF2B5EF4-FFF2-40B4-BE49-F238E27FC236}">
                            <a16:creationId xmlns:a16="http://schemas.microsoft.com/office/drawing/2014/main" id="{3AF2F90C-248B-4356-A4A4-AF8E8B92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629525" y="3630613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168">
            <a:extLst>
              <a:ext uri="{FF2B5EF4-FFF2-40B4-BE49-F238E27FC236}">
                <a16:creationId xmlns:a16="http://schemas.microsoft.com/office/drawing/2014/main" id="{F761971A-E12E-4DA6-BE52-2687FB6F4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526998"/>
              </p:ext>
            </p:extLst>
          </p:nvPr>
        </p:nvGraphicFramePr>
        <p:xfrm>
          <a:off x="1191484" y="3415945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4" name="Equation" r:id="rId33" imgW="215640" imgH="177480" progId="Equation.DSMT4">
                  <p:embed/>
                </p:oleObj>
              </mc:Choice>
              <mc:Fallback>
                <p:oleObj name="Equation" r:id="rId33" imgW="215640" imgH="177480" progId="Equation.DSMT4">
                  <p:embed/>
                  <p:pic>
                    <p:nvPicPr>
                      <p:cNvPr id="115" name="Object 114">
                        <a:extLst>
                          <a:ext uri="{FF2B5EF4-FFF2-40B4-BE49-F238E27FC236}">
                            <a16:creationId xmlns:a16="http://schemas.microsoft.com/office/drawing/2014/main" id="{0BF44A01-1125-47F0-A341-D4A51ED21E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1484" y="3415945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Object 169">
            <a:extLst>
              <a:ext uri="{FF2B5EF4-FFF2-40B4-BE49-F238E27FC236}">
                <a16:creationId xmlns:a16="http://schemas.microsoft.com/office/drawing/2014/main" id="{E58FD505-F083-4B7E-80CC-ACB358005AB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59075" y="4330700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5" name="Equation" r:id="rId35" imgW="215640" imgH="177480" progId="Equation.DSMT4">
                  <p:embed/>
                </p:oleObj>
              </mc:Choice>
              <mc:Fallback>
                <p:oleObj name="Equation" r:id="rId35" imgW="215640" imgH="177480" progId="Equation.DSMT4">
                  <p:embed/>
                  <p:pic>
                    <p:nvPicPr>
                      <p:cNvPr id="116" name="Object 115">
                        <a:extLst>
                          <a:ext uri="{FF2B5EF4-FFF2-40B4-BE49-F238E27FC236}">
                            <a16:creationId xmlns:a16="http://schemas.microsoft.com/office/drawing/2014/main" id="{9B7830AE-808E-4698-AFB4-3F82D14AA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759075" y="4330700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70">
            <a:extLst>
              <a:ext uri="{FF2B5EF4-FFF2-40B4-BE49-F238E27FC236}">
                <a16:creationId xmlns:a16="http://schemas.microsoft.com/office/drawing/2014/main" id="{19B828F3-9D63-41C4-9B6B-68DE91FD2D9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91025" y="4357688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6" name="Equation" r:id="rId37" imgW="215640" imgH="177480" progId="Equation.DSMT4">
                  <p:embed/>
                </p:oleObj>
              </mc:Choice>
              <mc:Fallback>
                <p:oleObj name="Equation" r:id="rId37" imgW="215640" imgH="17748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6F9FA104-56B3-4297-A8F9-8FCF42320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391025" y="4357688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>
            <a:extLst>
              <a:ext uri="{FF2B5EF4-FFF2-40B4-BE49-F238E27FC236}">
                <a16:creationId xmlns:a16="http://schemas.microsoft.com/office/drawing/2014/main" id="{E6EC26D8-F7D3-462C-8219-AF782D4B068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05513" y="4344988"/>
          <a:ext cx="4810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7" name="Equation" r:id="rId39" imgW="215640" imgH="177480" progId="Equation.DSMT4">
                  <p:embed/>
                </p:oleObj>
              </mc:Choice>
              <mc:Fallback>
                <p:oleObj name="Equation" r:id="rId39" imgW="215640" imgH="177480" progId="Equation.DSMT4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E8658C11-6980-4B37-AD31-DEAD1E1F0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005513" y="4344988"/>
                        <a:ext cx="481012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Object 172">
            <a:extLst>
              <a:ext uri="{FF2B5EF4-FFF2-40B4-BE49-F238E27FC236}">
                <a16:creationId xmlns:a16="http://schemas.microsoft.com/office/drawing/2014/main" id="{8ADD204F-840F-49A5-8E91-1BA2BEAD20A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00306" y="4283958"/>
          <a:ext cx="538165" cy="39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8" name="Equation" r:id="rId41" imgW="241200" imgH="177480" progId="Equation.DSMT4">
                  <p:embed/>
                </p:oleObj>
              </mc:Choice>
              <mc:Fallback>
                <p:oleObj name="Equation" r:id="rId41" imgW="241200" imgH="177480" progId="Equation.DSMT4">
                  <p:embed/>
                  <p:pic>
                    <p:nvPicPr>
                      <p:cNvPr id="127" name="Object 126">
                        <a:extLst>
                          <a:ext uri="{FF2B5EF4-FFF2-40B4-BE49-F238E27FC236}">
                            <a16:creationId xmlns:a16="http://schemas.microsoft.com/office/drawing/2014/main" id="{14466C86-8624-4D2D-9A3E-2572170B38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00306" y="4283958"/>
                        <a:ext cx="538165" cy="39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Object 173">
            <a:extLst>
              <a:ext uri="{FF2B5EF4-FFF2-40B4-BE49-F238E27FC236}">
                <a16:creationId xmlns:a16="http://schemas.microsoft.com/office/drawing/2014/main" id="{651069C4-F1AE-42DE-B99E-B37DB9F4B9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729439"/>
              </p:ext>
            </p:extLst>
          </p:nvPr>
        </p:nvGraphicFramePr>
        <p:xfrm>
          <a:off x="1153165" y="4413139"/>
          <a:ext cx="538165" cy="39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9" name="Equation" r:id="rId42" imgW="241200" imgH="177480" progId="Equation.DSMT4">
                  <p:embed/>
                </p:oleObj>
              </mc:Choice>
              <mc:Fallback>
                <p:oleObj name="Equation" r:id="rId42" imgW="241200" imgH="177480" progId="Equation.DSMT4">
                  <p:embed/>
                  <p:pic>
                    <p:nvPicPr>
                      <p:cNvPr id="128" name="Object 127">
                        <a:extLst>
                          <a:ext uri="{FF2B5EF4-FFF2-40B4-BE49-F238E27FC236}">
                            <a16:creationId xmlns:a16="http://schemas.microsoft.com/office/drawing/2014/main" id="{D9625A0D-67D3-48D2-84A9-DF7149617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53165" y="4413139"/>
                        <a:ext cx="538165" cy="39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5359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10213" cy="827571"/>
          </a:xfrm>
        </p:spPr>
        <p:txBody>
          <a:bodyPr>
            <a:normAutofit/>
          </a:bodyPr>
          <a:lstStyle/>
          <a:p>
            <a:r>
              <a:rPr lang="tr-TR" sz="2000" dirty="0"/>
              <a:t>Serbest Cisim Diyagramı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32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48342-3755-4779-8B73-BC97491404B1}"/>
              </a:ext>
            </a:extLst>
          </p:cNvPr>
          <p:cNvSpPr/>
          <p:nvPr/>
        </p:nvSpPr>
        <p:spPr bwMode="auto">
          <a:xfrm>
            <a:off x="1718566" y="2595017"/>
            <a:ext cx="6475494" cy="166796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FD800-EEC4-4E11-9EB8-E8003CAF290D}"/>
              </a:ext>
            </a:extLst>
          </p:cNvPr>
          <p:cNvCxnSpPr>
            <a:stCxn id="5" idx="1"/>
          </p:cNvCxnSpPr>
          <p:nvPr/>
        </p:nvCxnSpPr>
        <p:spPr bwMode="auto">
          <a:xfrm>
            <a:off x="1718566" y="3429000"/>
            <a:ext cx="6475494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AF1F1-6603-4C71-8335-68B2AA80BED9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C397F5-5405-48C1-825D-EE369DDE8988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 bwMode="auto">
          <a:xfrm flipV="1">
            <a:off x="495631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35034-F3C4-4C58-BCF9-C85F9F3BBED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2F28C9-B0BB-4563-8508-125962E657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3468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622EA89-4FBB-404D-BD2E-46593DA7D130}"/>
              </a:ext>
            </a:extLst>
          </p:cNvPr>
          <p:cNvCxnSpPr>
            <a:cxnSpLocks/>
          </p:cNvCxnSpPr>
          <p:nvPr/>
        </p:nvCxnSpPr>
        <p:spPr bwMode="auto">
          <a:xfrm>
            <a:off x="4956313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3A83766-9547-4043-81C9-C90AEA3600F0}"/>
              </a:ext>
            </a:extLst>
          </p:cNvPr>
          <p:cNvCxnSpPr>
            <a:cxnSpLocks/>
          </p:cNvCxnSpPr>
          <p:nvPr/>
        </p:nvCxnSpPr>
        <p:spPr bwMode="auto">
          <a:xfrm>
            <a:off x="8203097" y="3414464"/>
            <a:ext cx="587313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05" name="Object 104">
            <a:extLst>
              <a:ext uri="{FF2B5EF4-FFF2-40B4-BE49-F238E27FC236}">
                <a16:creationId xmlns:a16="http://schemas.microsoft.com/office/drawing/2014/main" id="{BBAD2BCD-AD09-4F96-9D62-35916FC3E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578390"/>
              </p:ext>
            </p:extLst>
          </p:nvPr>
        </p:nvGraphicFramePr>
        <p:xfrm>
          <a:off x="4643887" y="1573921"/>
          <a:ext cx="7493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6" name="Equation" r:id="rId4" imgW="228600" imgH="203040" progId="Equation.DSMT4">
                  <p:embed/>
                </p:oleObj>
              </mc:Choice>
              <mc:Fallback>
                <p:oleObj name="Equation" r:id="rId4" imgW="228600" imgH="203040" progId="Equation.DSMT4">
                  <p:embed/>
                  <p:pic>
                    <p:nvPicPr>
                      <p:cNvPr id="105" name="Object 104">
                        <a:extLst>
                          <a:ext uri="{FF2B5EF4-FFF2-40B4-BE49-F238E27FC236}">
                            <a16:creationId xmlns:a16="http://schemas.microsoft.com/office/drawing/2014/main" id="{BBAD2BCD-AD09-4F96-9D62-35916FC3EF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3887" y="1573921"/>
                        <a:ext cx="749300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>
            <a:extLst>
              <a:ext uri="{FF2B5EF4-FFF2-40B4-BE49-F238E27FC236}">
                <a16:creationId xmlns:a16="http://schemas.microsoft.com/office/drawing/2014/main" id="{DA9F72C4-F146-4821-B2C0-A127F4FCC2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890411"/>
              </p:ext>
            </p:extLst>
          </p:nvPr>
        </p:nvGraphicFramePr>
        <p:xfrm>
          <a:off x="8622675" y="3470543"/>
          <a:ext cx="7493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7" name="Equation" r:id="rId6" imgW="228600" imgH="203040" progId="Equation.DSMT4">
                  <p:embed/>
                </p:oleObj>
              </mc:Choice>
              <mc:Fallback>
                <p:oleObj name="Equation" r:id="rId6" imgW="228600" imgH="203040" progId="Equation.DSMT4">
                  <p:embed/>
                  <p:pic>
                    <p:nvPicPr>
                      <p:cNvPr id="106" name="Object 105">
                        <a:extLst>
                          <a:ext uri="{FF2B5EF4-FFF2-40B4-BE49-F238E27FC236}">
                            <a16:creationId xmlns:a16="http://schemas.microsoft.com/office/drawing/2014/main" id="{DA9F72C4-F146-4821-B2C0-A127F4FC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22675" y="3470543"/>
                        <a:ext cx="749300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F57CB90-493C-4508-864D-2FA684FE4DEA}"/>
              </a:ext>
            </a:extLst>
          </p:cNvPr>
          <p:cNvCxnSpPr>
            <a:cxnSpLocks/>
          </p:cNvCxnSpPr>
          <p:nvPr/>
        </p:nvCxnSpPr>
        <p:spPr bwMode="auto">
          <a:xfrm>
            <a:off x="6613317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16CD8B-5530-4140-B807-1B97AC78630C}"/>
              </a:ext>
            </a:extLst>
          </p:cNvPr>
          <p:cNvCxnSpPr>
            <a:cxnSpLocks/>
          </p:cNvCxnSpPr>
          <p:nvPr/>
        </p:nvCxnSpPr>
        <p:spPr bwMode="auto">
          <a:xfrm>
            <a:off x="8173430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3E33E4D7-82FC-411B-99F6-0A7E57FEA9D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39764" y="1581951"/>
          <a:ext cx="6667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8" name="Equation" r:id="rId8" imgW="203040" imgH="177480" progId="Equation.DSMT4">
                  <p:embed/>
                </p:oleObj>
              </mc:Choice>
              <mc:Fallback>
                <p:oleObj name="Equation" r:id="rId8" imgW="203040" imgH="177480" progId="Equation.DSMT4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3E33E4D7-82FC-411B-99F6-0A7E57FEA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39764" y="1581951"/>
                        <a:ext cx="6667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539DB8ED-53F7-49E7-A167-D2546F6D83C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99495" y="1581907"/>
          <a:ext cx="6667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9" name="Equation" r:id="rId10" imgW="203040" imgH="177480" progId="Equation.DSMT4">
                  <p:embed/>
                </p:oleObj>
              </mc:Choice>
              <mc:Fallback>
                <p:oleObj name="Equation" r:id="rId10" imgW="203040" imgH="17748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539DB8ED-53F7-49E7-A167-D2546F6D8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99495" y="1581907"/>
                        <a:ext cx="6667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34A0CF-F999-415D-8477-DE9406B226D7}"/>
              </a:ext>
            </a:extLst>
          </p:cNvPr>
          <p:cNvCxnSpPr>
            <a:cxnSpLocks/>
          </p:cNvCxnSpPr>
          <p:nvPr/>
        </p:nvCxnSpPr>
        <p:spPr bwMode="auto">
          <a:xfrm>
            <a:off x="1733468" y="2617009"/>
            <a:ext cx="10742" cy="27630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034A81-5877-4306-8F28-3AD54DC6DF57}"/>
              </a:ext>
            </a:extLst>
          </p:cNvPr>
          <p:cNvCxnSpPr>
            <a:cxnSpLocks/>
          </p:cNvCxnSpPr>
          <p:nvPr/>
        </p:nvCxnSpPr>
        <p:spPr bwMode="auto">
          <a:xfrm>
            <a:off x="3340000" y="2593679"/>
            <a:ext cx="0" cy="41263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DC439A-7081-4C05-B9BE-DEFBBBDFDFD8}"/>
              </a:ext>
            </a:extLst>
          </p:cNvPr>
          <p:cNvCxnSpPr>
            <a:cxnSpLocks/>
          </p:cNvCxnSpPr>
          <p:nvPr/>
        </p:nvCxnSpPr>
        <p:spPr bwMode="auto">
          <a:xfrm>
            <a:off x="4956313" y="2593679"/>
            <a:ext cx="0" cy="35258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88F1A0-D639-48F6-8577-0DE394C6C6B8}"/>
              </a:ext>
            </a:extLst>
          </p:cNvPr>
          <p:cNvCxnSpPr>
            <a:cxnSpLocks/>
          </p:cNvCxnSpPr>
          <p:nvPr/>
        </p:nvCxnSpPr>
        <p:spPr bwMode="auto">
          <a:xfrm>
            <a:off x="6609673" y="2593679"/>
            <a:ext cx="0" cy="35258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FC6048-2BC9-4125-93C8-96EEB8735C60}"/>
              </a:ext>
            </a:extLst>
          </p:cNvPr>
          <p:cNvCxnSpPr>
            <a:cxnSpLocks/>
          </p:cNvCxnSpPr>
          <p:nvPr/>
        </p:nvCxnSpPr>
        <p:spPr bwMode="auto">
          <a:xfrm>
            <a:off x="8180324" y="2593679"/>
            <a:ext cx="0" cy="25493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ABC5773-AD74-4BBD-BD6C-C8519147D9E5}"/>
              </a:ext>
            </a:extLst>
          </p:cNvPr>
          <p:cNvCxnSpPr>
            <a:cxnSpLocks/>
          </p:cNvCxnSpPr>
          <p:nvPr/>
        </p:nvCxnSpPr>
        <p:spPr bwMode="auto">
          <a:xfrm>
            <a:off x="1733468" y="3436455"/>
            <a:ext cx="12801" cy="352907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D28235B-01FF-471B-A328-003CBA4BD221}"/>
              </a:ext>
            </a:extLst>
          </p:cNvPr>
          <p:cNvCxnSpPr>
            <a:cxnSpLocks/>
          </p:cNvCxnSpPr>
          <p:nvPr/>
        </p:nvCxnSpPr>
        <p:spPr bwMode="auto">
          <a:xfrm>
            <a:off x="3340000" y="3413125"/>
            <a:ext cx="0" cy="6220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EB582C-1693-4D9F-9C2F-2B0CB66D0222}"/>
              </a:ext>
            </a:extLst>
          </p:cNvPr>
          <p:cNvCxnSpPr>
            <a:cxnSpLocks/>
          </p:cNvCxnSpPr>
          <p:nvPr/>
        </p:nvCxnSpPr>
        <p:spPr bwMode="auto">
          <a:xfrm>
            <a:off x="4956313" y="3413125"/>
            <a:ext cx="0" cy="5746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2F2CB63-7A97-47A9-9D10-0EAC0D731CBF}"/>
              </a:ext>
            </a:extLst>
          </p:cNvPr>
          <p:cNvCxnSpPr>
            <a:cxnSpLocks/>
          </p:cNvCxnSpPr>
          <p:nvPr/>
        </p:nvCxnSpPr>
        <p:spPr bwMode="auto">
          <a:xfrm>
            <a:off x="6609673" y="3413125"/>
            <a:ext cx="0" cy="55156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F4E6821-712C-45CA-BD45-0B4109C204D2}"/>
              </a:ext>
            </a:extLst>
          </p:cNvPr>
          <p:cNvCxnSpPr>
            <a:cxnSpLocks/>
          </p:cNvCxnSpPr>
          <p:nvPr/>
        </p:nvCxnSpPr>
        <p:spPr bwMode="auto">
          <a:xfrm>
            <a:off x="8194838" y="3413125"/>
            <a:ext cx="0" cy="3996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C007CC4-F273-419C-B18E-4C950426FF35}"/>
              </a:ext>
            </a:extLst>
          </p:cNvPr>
          <p:cNvCxnSpPr>
            <a:cxnSpLocks/>
          </p:cNvCxnSpPr>
          <p:nvPr/>
        </p:nvCxnSpPr>
        <p:spPr bwMode="auto">
          <a:xfrm flipH="1">
            <a:off x="1733468" y="4275079"/>
            <a:ext cx="1" cy="28104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873AC87-CAB9-4587-816C-1761DB191F76}"/>
              </a:ext>
            </a:extLst>
          </p:cNvPr>
          <p:cNvCxnSpPr>
            <a:cxnSpLocks/>
          </p:cNvCxnSpPr>
          <p:nvPr/>
        </p:nvCxnSpPr>
        <p:spPr bwMode="auto">
          <a:xfrm>
            <a:off x="3340000" y="4237235"/>
            <a:ext cx="0" cy="39859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625CBE2-14AF-4B5E-97A2-F09BDFE0D04F}"/>
              </a:ext>
            </a:extLst>
          </p:cNvPr>
          <p:cNvCxnSpPr>
            <a:cxnSpLocks/>
          </p:cNvCxnSpPr>
          <p:nvPr/>
        </p:nvCxnSpPr>
        <p:spPr bwMode="auto">
          <a:xfrm>
            <a:off x="4956313" y="4251749"/>
            <a:ext cx="0" cy="384082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10A5B97-47A2-46F8-84FE-DA9E0A33E7A6}"/>
              </a:ext>
            </a:extLst>
          </p:cNvPr>
          <p:cNvCxnSpPr>
            <a:cxnSpLocks/>
          </p:cNvCxnSpPr>
          <p:nvPr/>
        </p:nvCxnSpPr>
        <p:spPr bwMode="auto">
          <a:xfrm>
            <a:off x="6609673" y="4251749"/>
            <a:ext cx="0" cy="384082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4D7DAC5-854A-4233-AA26-095F7B512C20}"/>
              </a:ext>
            </a:extLst>
          </p:cNvPr>
          <p:cNvCxnSpPr>
            <a:cxnSpLocks/>
          </p:cNvCxnSpPr>
          <p:nvPr/>
        </p:nvCxnSpPr>
        <p:spPr bwMode="auto">
          <a:xfrm>
            <a:off x="8187944" y="4245581"/>
            <a:ext cx="0" cy="291172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67D8BB4D-A408-4722-A82E-84767971B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155518"/>
              </p:ext>
            </p:extLst>
          </p:nvPr>
        </p:nvGraphicFramePr>
        <p:xfrm>
          <a:off x="1185194" y="2552805"/>
          <a:ext cx="5381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0" name="Equation" r:id="rId12" imgW="241200" imgH="177480" progId="Equation.DSMT4">
                  <p:embed/>
                </p:oleObj>
              </mc:Choice>
              <mc:Fallback>
                <p:oleObj name="Equation" r:id="rId12" imgW="241200" imgH="17748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67D8BB4D-A408-4722-A82E-84767971B7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85194" y="2552805"/>
                        <a:ext cx="538162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>
            <a:extLst>
              <a:ext uri="{FF2B5EF4-FFF2-40B4-BE49-F238E27FC236}">
                <a16:creationId xmlns:a16="http://schemas.microsoft.com/office/drawing/2014/main" id="{796623E0-009B-4CBB-80FE-685B240A1D2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78125" y="2747963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1" name="Equation" r:id="rId14" imgW="215640" imgH="177480" progId="Equation.DSMT4">
                  <p:embed/>
                </p:oleObj>
              </mc:Choice>
              <mc:Fallback>
                <p:oleObj name="Equation" r:id="rId14" imgW="215640" imgH="177480" progId="Equation.DSMT4">
                  <p:embed/>
                  <p:pic>
                    <p:nvPicPr>
                      <p:cNvPr id="101" name="Object 100">
                        <a:extLst>
                          <a:ext uri="{FF2B5EF4-FFF2-40B4-BE49-F238E27FC236}">
                            <a16:creationId xmlns:a16="http://schemas.microsoft.com/office/drawing/2014/main" id="{796623E0-009B-4CBB-80FE-685B240A1D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78125" y="2747963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9B2C1E43-8C70-4A01-983B-921EC033AE6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91025" y="2747963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2" name="Equation" r:id="rId16" imgW="215640" imgH="177480" progId="Equation.DSMT4">
                  <p:embed/>
                </p:oleObj>
              </mc:Choice>
              <mc:Fallback>
                <p:oleObj name="Equation" r:id="rId16" imgW="215640" imgH="177480" progId="Equation.DSMT4">
                  <p:embed/>
                  <p:pic>
                    <p:nvPicPr>
                      <p:cNvPr id="102" name="Object 101">
                        <a:extLst>
                          <a:ext uri="{FF2B5EF4-FFF2-40B4-BE49-F238E27FC236}">
                            <a16:creationId xmlns:a16="http://schemas.microsoft.com/office/drawing/2014/main" id="{9B2C1E43-8C70-4A01-983B-921EC033AE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91025" y="2747963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>
            <a:extLst>
              <a:ext uri="{FF2B5EF4-FFF2-40B4-BE49-F238E27FC236}">
                <a16:creationId xmlns:a16="http://schemas.microsoft.com/office/drawing/2014/main" id="{92E59E76-3B30-4215-A5EF-5F69ABD5003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48375" y="2747963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3" name="Equation" r:id="rId18" imgW="215640" imgH="177480" progId="Equation.DSMT4">
                  <p:embed/>
                </p:oleObj>
              </mc:Choice>
              <mc:Fallback>
                <p:oleObj name="Equation" r:id="rId18" imgW="215640" imgH="177480" progId="Equation.DSMT4">
                  <p:embed/>
                  <p:pic>
                    <p:nvPicPr>
                      <p:cNvPr id="103" name="Object 102">
                        <a:extLst>
                          <a:ext uri="{FF2B5EF4-FFF2-40B4-BE49-F238E27FC236}">
                            <a16:creationId xmlns:a16="http://schemas.microsoft.com/office/drawing/2014/main" id="{92E59E76-3B30-4215-A5EF-5F69ABD50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48375" y="2747963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>
            <a:extLst>
              <a:ext uri="{FF2B5EF4-FFF2-40B4-BE49-F238E27FC236}">
                <a16:creationId xmlns:a16="http://schemas.microsoft.com/office/drawing/2014/main" id="{C4D81710-9B03-4165-93A0-B633681958B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579930" y="2747963"/>
          <a:ext cx="538165" cy="39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4" name="Equation" r:id="rId20" imgW="241200" imgH="177480" progId="Equation.DSMT4">
                  <p:embed/>
                </p:oleObj>
              </mc:Choice>
              <mc:Fallback>
                <p:oleObj name="Equation" r:id="rId20" imgW="241200" imgH="177480" progId="Equation.DSMT4">
                  <p:embed/>
                  <p:pic>
                    <p:nvPicPr>
                      <p:cNvPr id="107" name="Object 106">
                        <a:extLst>
                          <a:ext uri="{FF2B5EF4-FFF2-40B4-BE49-F238E27FC236}">
                            <a16:creationId xmlns:a16="http://schemas.microsoft.com/office/drawing/2014/main" id="{C4D81710-9B03-4165-93A0-B633681958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79930" y="2747963"/>
                        <a:ext cx="538165" cy="39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107">
            <a:extLst>
              <a:ext uri="{FF2B5EF4-FFF2-40B4-BE49-F238E27FC236}">
                <a16:creationId xmlns:a16="http://schemas.microsoft.com/office/drawing/2014/main" id="{DA2C42F0-7B5F-4569-9FB4-878C8D0A687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43200" y="3590925"/>
          <a:ext cx="5111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5" name="Equation" r:id="rId21" imgW="228600" imgH="177480" progId="Equation.DSMT4">
                  <p:embed/>
                </p:oleObj>
              </mc:Choice>
              <mc:Fallback>
                <p:oleObj name="Equation" r:id="rId21" imgW="228600" imgH="177480" progId="Equation.DSMT4">
                  <p:embed/>
                  <p:pic>
                    <p:nvPicPr>
                      <p:cNvPr id="108" name="Object 107">
                        <a:extLst>
                          <a:ext uri="{FF2B5EF4-FFF2-40B4-BE49-F238E27FC236}">
                            <a16:creationId xmlns:a16="http://schemas.microsoft.com/office/drawing/2014/main" id="{DA2C42F0-7B5F-4569-9FB4-878C8D0A68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43200" y="3590925"/>
                        <a:ext cx="5111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>
            <a:extLst>
              <a:ext uri="{FF2B5EF4-FFF2-40B4-BE49-F238E27FC236}">
                <a16:creationId xmlns:a16="http://schemas.microsoft.com/office/drawing/2014/main" id="{54960735-E018-49E7-9ACD-232BABD4BF1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75150" y="3617913"/>
          <a:ext cx="5111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6" name="Equation" r:id="rId23" imgW="228600" imgH="177480" progId="Equation.DSMT4">
                  <p:embed/>
                </p:oleObj>
              </mc:Choice>
              <mc:Fallback>
                <p:oleObj name="Equation" r:id="rId23" imgW="228600" imgH="177480" progId="Equation.DSMT4">
                  <p:embed/>
                  <p:pic>
                    <p:nvPicPr>
                      <p:cNvPr id="109" name="Object 108">
                        <a:extLst>
                          <a:ext uri="{FF2B5EF4-FFF2-40B4-BE49-F238E27FC236}">
                            <a16:creationId xmlns:a16="http://schemas.microsoft.com/office/drawing/2014/main" id="{54960735-E018-49E7-9ACD-232BABD4BF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75150" y="3617913"/>
                        <a:ext cx="5111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>
            <a:extLst>
              <a:ext uri="{FF2B5EF4-FFF2-40B4-BE49-F238E27FC236}">
                <a16:creationId xmlns:a16="http://schemas.microsoft.com/office/drawing/2014/main" id="{365F04B0-7A24-4C75-BFB7-14F598D1926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991225" y="3605213"/>
          <a:ext cx="5095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7" name="Equation" r:id="rId25" imgW="228600" imgH="177480" progId="Equation.DSMT4">
                  <p:embed/>
                </p:oleObj>
              </mc:Choice>
              <mc:Fallback>
                <p:oleObj name="Equation" r:id="rId25" imgW="228600" imgH="177480" progId="Equation.DSMT4">
                  <p:embed/>
                  <p:pic>
                    <p:nvPicPr>
                      <p:cNvPr id="110" name="Object 109">
                        <a:extLst>
                          <a:ext uri="{FF2B5EF4-FFF2-40B4-BE49-F238E27FC236}">
                            <a16:creationId xmlns:a16="http://schemas.microsoft.com/office/drawing/2014/main" id="{365F04B0-7A24-4C75-BFB7-14F598D192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91225" y="3605213"/>
                        <a:ext cx="509588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>
            <a:extLst>
              <a:ext uri="{FF2B5EF4-FFF2-40B4-BE49-F238E27FC236}">
                <a16:creationId xmlns:a16="http://schemas.microsoft.com/office/drawing/2014/main" id="{3AF2F90C-248B-4356-A4A4-AF8E8B92B75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29525" y="3630613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8" name="Equation" r:id="rId27" imgW="215640" imgH="177480" progId="Equation.DSMT4">
                  <p:embed/>
                </p:oleObj>
              </mc:Choice>
              <mc:Fallback>
                <p:oleObj name="Equation" r:id="rId27" imgW="215640" imgH="177480" progId="Equation.DSMT4">
                  <p:embed/>
                  <p:pic>
                    <p:nvPicPr>
                      <p:cNvPr id="111" name="Object 110">
                        <a:extLst>
                          <a:ext uri="{FF2B5EF4-FFF2-40B4-BE49-F238E27FC236}">
                            <a16:creationId xmlns:a16="http://schemas.microsoft.com/office/drawing/2014/main" id="{3AF2F90C-248B-4356-A4A4-AF8E8B92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629525" y="3630613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14">
            <a:extLst>
              <a:ext uri="{FF2B5EF4-FFF2-40B4-BE49-F238E27FC236}">
                <a16:creationId xmlns:a16="http://schemas.microsoft.com/office/drawing/2014/main" id="{0BF44A01-1125-47F0-A341-D4A51ED21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88173"/>
              </p:ext>
            </p:extLst>
          </p:nvPr>
        </p:nvGraphicFramePr>
        <p:xfrm>
          <a:off x="1191484" y="3415945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9" name="Equation" r:id="rId29" imgW="215640" imgH="177480" progId="Equation.DSMT4">
                  <p:embed/>
                </p:oleObj>
              </mc:Choice>
              <mc:Fallback>
                <p:oleObj name="Equation" r:id="rId29" imgW="215640" imgH="177480" progId="Equation.DSMT4">
                  <p:embed/>
                  <p:pic>
                    <p:nvPicPr>
                      <p:cNvPr id="115" name="Object 114">
                        <a:extLst>
                          <a:ext uri="{FF2B5EF4-FFF2-40B4-BE49-F238E27FC236}">
                            <a16:creationId xmlns:a16="http://schemas.microsoft.com/office/drawing/2014/main" id="{0BF44A01-1125-47F0-A341-D4A51ED21E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91484" y="3415945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>
            <a:extLst>
              <a:ext uri="{FF2B5EF4-FFF2-40B4-BE49-F238E27FC236}">
                <a16:creationId xmlns:a16="http://schemas.microsoft.com/office/drawing/2014/main" id="{9B7830AE-808E-4698-AFB4-3F82D14AA11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59075" y="4330700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0" name="Equation" r:id="rId31" imgW="215640" imgH="177480" progId="Equation.DSMT4">
                  <p:embed/>
                </p:oleObj>
              </mc:Choice>
              <mc:Fallback>
                <p:oleObj name="Equation" r:id="rId31" imgW="215640" imgH="177480" progId="Equation.DSMT4">
                  <p:embed/>
                  <p:pic>
                    <p:nvPicPr>
                      <p:cNvPr id="116" name="Object 115">
                        <a:extLst>
                          <a:ext uri="{FF2B5EF4-FFF2-40B4-BE49-F238E27FC236}">
                            <a16:creationId xmlns:a16="http://schemas.microsoft.com/office/drawing/2014/main" id="{9B7830AE-808E-4698-AFB4-3F82D14AA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759075" y="4330700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24">
            <a:extLst>
              <a:ext uri="{FF2B5EF4-FFF2-40B4-BE49-F238E27FC236}">
                <a16:creationId xmlns:a16="http://schemas.microsoft.com/office/drawing/2014/main" id="{6F9FA104-56B3-4297-A8F9-8FCF4232011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91025" y="4357688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1" name="Equation" r:id="rId33" imgW="215640" imgH="177480" progId="Equation.DSMT4">
                  <p:embed/>
                </p:oleObj>
              </mc:Choice>
              <mc:Fallback>
                <p:oleObj name="Equation" r:id="rId33" imgW="215640" imgH="17748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6F9FA104-56B3-4297-A8F9-8FCF42320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391025" y="4357688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>
            <a:extLst>
              <a:ext uri="{FF2B5EF4-FFF2-40B4-BE49-F238E27FC236}">
                <a16:creationId xmlns:a16="http://schemas.microsoft.com/office/drawing/2014/main" id="{E8658C11-6980-4B37-AD31-DEAD1E1F059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05513" y="4344988"/>
          <a:ext cx="4810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2" name="Equation" r:id="rId35" imgW="215640" imgH="177480" progId="Equation.DSMT4">
                  <p:embed/>
                </p:oleObj>
              </mc:Choice>
              <mc:Fallback>
                <p:oleObj name="Equation" r:id="rId35" imgW="215640" imgH="177480" progId="Equation.DSMT4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E8658C11-6980-4B37-AD31-DEAD1E1F0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005513" y="4344988"/>
                        <a:ext cx="481012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>
            <a:extLst>
              <a:ext uri="{FF2B5EF4-FFF2-40B4-BE49-F238E27FC236}">
                <a16:creationId xmlns:a16="http://schemas.microsoft.com/office/drawing/2014/main" id="{14466C86-8624-4D2D-9A3E-2572170B380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00306" y="4283958"/>
          <a:ext cx="538165" cy="39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3" name="Equation" r:id="rId37" imgW="241200" imgH="177480" progId="Equation.DSMT4">
                  <p:embed/>
                </p:oleObj>
              </mc:Choice>
              <mc:Fallback>
                <p:oleObj name="Equation" r:id="rId37" imgW="241200" imgH="177480" progId="Equation.DSMT4">
                  <p:embed/>
                  <p:pic>
                    <p:nvPicPr>
                      <p:cNvPr id="127" name="Object 126">
                        <a:extLst>
                          <a:ext uri="{FF2B5EF4-FFF2-40B4-BE49-F238E27FC236}">
                            <a16:creationId xmlns:a16="http://schemas.microsoft.com/office/drawing/2014/main" id="{14466C86-8624-4D2D-9A3E-2572170B38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00306" y="4283958"/>
                        <a:ext cx="538165" cy="39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>
            <a:extLst>
              <a:ext uri="{FF2B5EF4-FFF2-40B4-BE49-F238E27FC236}">
                <a16:creationId xmlns:a16="http://schemas.microsoft.com/office/drawing/2014/main" id="{D9625A0D-67D3-48D2-84A9-DF7149617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753488"/>
              </p:ext>
            </p:extLst>
          </p:nvPr>
        </p:nvGraphicFramePr>
        <p:xfrm>
          <a:off x="1153165" y="4413139"/>
          <a:ext cx="538165" cy="39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4" name="Equation" r:id="rId38" imgW="241200" imgH="177480" progId="Equation.DSMT4">
                  <p:embed/>
                </p:oleObj>
              </mc:Choice>
              <mc:Fallback>
                <p:oleObj name="Equation" r:id="rId38" imgW="241200" imgH="177480" progId="Equation.DSMT4">
                  <p:embed/>
                  <p:pic>
                    <p:nvPicPr>
                      <p:cNvPr id="128" name="Object 127">
                        <a:extLst>
                          <a:ext uri="{FF2B5EF4-FFF2-40B4-BE49-F238E27FC236}">
                            <a16:creationId xmlns:a16="http://schemas.microsoft.com/office/drawing/2014/main" id="{D9625A0D-67D3-48D2-84A9-DF7149617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3165" y="4413139"/>
                        <a:ext cx="538165" cy="39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7F5F40-DC68-4C8F-A2A5-2AD7808C2068}"/>
              </a:ext>
            </a:extLst>
          </p:cNvPr>
          <p:cNvCxnSpPr>
            <a:cxnSpLocks/>
          </p:cNvCxnSpPr>
          <p:nvPr/>
        </p:nvCxnSpPr>
        <p:spPr bwMode="auto">
          <a:xfrm>
            <a:off x="1710939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272AE0-7064-4EE5-8874-8861E2F2889F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8649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045BEB-A9A2-4C8A-BA95-A9D212DD1A62}"/>
              </a:ext>
            </a:extLst>
          </p:cNvPr>
          <p:cNvCxnSpPr>
            <a:cxnSpLocks/>
          </p:cNvCxnSpPr>
          <p:nvPr/>
        </p:nvCxnSpPr>
        <p:spPr bwMode="auto">
          <a:xfrm>
            <a:off x="1710939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EE0EDA-D7A3-466B-AC64-B7B505403CB3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8649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1DA8AC7-225D-4C29-934E-7A393C678B7C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8649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C5B167F8-79EA-48D1-81FF-89119974C5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191220"/>
              </p:ext>
            </p:extLst>
          </p:nvPr>
        </p:nvGraphicFramePr>
        <p:xfrm>
          <a:off x="1998620" y="4265328"/>
          <a:ext cx="511797" cy="54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5" name="Equation" r:id="rId39" imgW="215640" imgH="228600" progId="Equation.DSMT4">
                  <p:embed/>
                </p:oleObj>
              </mc:Choice>
              <mc:Fallback>
                <p:oleObj name="Equation" r:id="rId39" imgW="215640" imgH="22860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8AC08C53-A14E-4E25-8FBB-504226760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998620" y="4265328"/>
                        <a:ext cx="511797" cy="54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03D5113D-5AAA-42CE-931A-F0FB7F518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83118"/>
              </p:ext>
            </p:extLst>
          </p:nvPr>
        </p:nvGraphicFramePr>
        <p:xfrm>
          <a:off x="1238411" y="3772312"/>
          <a:ext cx="468491" cy="496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6" name="Equation" r:id="rId41" imgW="215640" imgH="228600" progId="Equation.DSMT4">
                  <p:embed/>
                </p:oleObj>
              </mc:Choice>
              <mc:Fallback>
                <p:oleObj name="Equation" r:id="rId41" imgW="215640" imgH="228600" progId="Equation.DSMT4">
                  <p:embed/>
                  <p:pic>
                    <p:nvPicPr>
                      <p:cNvPr id="109" name="Object 108">
                        <a:extLst>
                          <a:ext uri="{FF2B5EF4-FFF2-40B4-BE49-F238E27FC236}">
                            <a16:creationId xmlns:a16="http://schemas.microsoft.com/office/drawing/2014/main" id="{DC3E993E-7CD5-4372-94DD-2379D5950B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238411" y="3772312"/>
                        <a:ext cx="468491" cy="496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86CABBD3-7356-45C6-ABFC-05BF68EF5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1517"/>
              </p:ext>
            </p:extLst>
          </p:nvPr>
        </p:nvGraphicFramePr>
        <p:xfrm>
          <a:off x="2025748" y="3418114"/>
          <a:ext cx="463728" cy="491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7" name="Equation" r:id="rId43" imgW="215640" imgH="228600" progId="Equation.DSMT4">
                  <p:embed/>
                </p:oleObj>
              </mc:Choice>
              <mc:Fallback>
                <p:oleObj name="Equation" r:id="rId43" imgW="215640" imgH="228600" progId="Equation.DSMT4">
                  <p:embed/>
                  <p:pic>
                    <p:nvPicPr>
                      <p:cNvPr id="110" name="Object 109">
                        <a:extLst>
                          <a:ext uri="{FF2B5EF4-FFF2-40B4-BE49-F238E27FC236}">
                            <a16:creationId xmlns:a16="http://schemas.microsoft.com/office/drawing/2014/main" id="{36623840-D4FE-4DA7-9A4B-FD376F455F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025748" y="3418114"/>
                        <a:ext cx="463728" cy="491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39C0F164-201D-4EDC-80C6-B5CA4020A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083805"/>
              </p:ext>
            </p:extLst>
          </p:nvPr>
        </p:nvGraphicFramePr>
        <p:xfrm>
          <a:off x="1214369" y="2848613"/>
          <a:ext cx="506943" cy="537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8" name="Equation" r:id="rId45" imgW="215640" imgH="228600" progId="Equation.DSMT4">
                  <p:embed/>
                </p:oleObj>
              </mc:Choice>
              <mc:Fallback>
                <p:oleObj name="Equation" r:id="rId45" imgW="215640" imgH="228600" progId="Equation.DSMT4">
                  <p:embed/>
                  <p:pic>
                    <p:nvPicPr>
                      <p:cNvPr id="111" name="Object 110">
                        <a:extLst>
                          <a:ext uri="{FF2B5EF4-FFF2-40B4-BE49-F238E27FC236}">
                            <a16:creationId xmlns:a16="http://schemas.microsoft.com/office/drawing/2014/main" id="{24E1B705-4286-4D1E-ACBE-CCA5E57E32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214369" y="2848613"/>
                        <a:ext cx="506943" cy="537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546D7450-A078-4EF5-AED7-A2651D1DA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848326"/>
              </p:ext>
            </p:extLst>
          </p:nvPr>
        </p:nvGraphicFramePr>
        <p:xfrm>
          <a:off x="2003449" y="2079430"/>
          <a:ext cx="538162" cy="57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9" name="Equation" r:id="rId47" imgW="215640" imgH="228600" progId="Equation.DSMT4">
                  <p:embed/>
                </p:oleObj>
              </mc:Choice>
              <mc:Fallback>
                <p:oleObj name="Equation" r:id="rId47" imgW="215640" imgH="228600" progId="Equation.DSMT4">
                  <p:embed/>
                  <p:pic>
                    <p:nvPicPr>
                      <p:cNvPr id="112" name="Object 111">
                        <a:extLst>
                          <a:ext uri="{FF2B5EF4-FFF2-40B4-BE49-F238E27FC236}">
                            <a16:creationId xmlns:a16="http://schemas.microsoft.com/office/drawing/2014/main" id="{A6298D9B-6C0F-4FB1-AA3B-65D1844756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003449" y="2079430"/>
                        <a:ext cx="538162" cy="570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25A5D9FF-B7B4-445E-BC55-C8616FB23F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493528"/>
              </p:ext>
            </p:extLst>
          </p:nvPr>
        </p:nvGraphicFramePr>
        <p:xfrm>
          <a:off x="1524549" y="1626437"/>
          <a:ext cx="501199" cy="506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0" name="Equation" r:id="rId49" imgW="203040" imgH="228600" progId="Equation.DSMT4">
                  <p:embed/>
                </p:oleObj>
              </mc:Choice>
              <mc:Fallback>
                <p:oleObj name="Equation" r:id="rId49" imgW="203040" imgH="228600" progId="Equation.DSMT4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1577CC16-18B3-44C1-A024-C1BD7EE6E8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24549" y="1626437"/>
                        <a:ext cx="501199" cy="506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9912BC1-95B4-44D4-A419-466FE0DA3ECC}"/>
              </a:ext>
            </a:extLst>
          </p:cNvPr>
          <p:cNvCxnSpPr>
            <a:cxnSpLocks/>
          </p:cNvCxnSpPr>
          <p:nvPr/>
        </p:nvCxnSpPr>
        <p:spPr bwMode="auto">
          <a:xfrm>
            <a:off x="1710939" y="2601263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</p:spTree>
    <p:extLst>
      <p:ext uri="{BB962C8B-B14F-4D97-AF65-F5344CB8AC3E}">
        <p14:creationId xmlns:p14="http://schemas.microsoft.com/office/powerpoint/2010/main" val="3337384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10213" cy="827571"/>
          </a:xfrm>
        </p:spPr>
        <p:txBody>
          <a:bodyPr>
            <a:normAutofit/>
          </a:bodyPr>
          <a:lstStyle/>
          <a:p>
            <a:r>
              <a:rPr lang="tr-TR" sz="2000" dirty="0"/>
              <a:t>Serbest Cisim Diyagramı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33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48342-3755-4779-8B73-BC97491404B1}"/>
              </a:ext>
            </a:extLst>
          </p:cNvPr>
          <p:cNvSpPr/>
          <p:nvPr/>
        </p:nvSpPr>
        <p:spPr bwMode="auto">
          <a:xfrm>
            <a:off x="1718566" y="2595017"/>
            <a:ext cx="6475494" cy="166796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0FD800-EEC4-4E11-9EB8-E8003CAF290D}"/>
              </a:ext>
            </a:extLst>
          </p:cNvPr>
          <p:cNvCxnSpPr>
            <a:stCxn id="5" idx="1"/>
          </p:cNvCxnSpPr>
          <p:nvPr/>
        </p:nvCxnSpPr>
        <p:spPr bwMode="auto">
          <a:xfrm>
            <a:off x="1718566" y="3429000"/>
            <a:ext cx="6475494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AF1F1-6603-4C71-8335-68B2AA80BED9}"/>
              </a:ext>
            </a:extLst>
          </p:cNvPr>
          <p:cNvCxnSpPr>
            <a:cxnSpLocks/>
          </p:cNvCxnSpPr>
          <p:nvPr/>
        </p:nvCxnSpPr>
        <p:spPr bwMode="auto">
          <a:xfrm flipV="1">
            <a:off x="3340000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C397F5-5405-48C1-825D-EE369DDE8988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 bwMode="auto">
          <a:xfrm flipV="1">
            <a:off x="495631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35034-F3C4-4C58-BCF9-C85F9F3BBED3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9673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2F28C9-B0BB-4563-8508-125962E657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3468" y="2595017"/>
            <a:ext cx="0" cy="1667966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622EA89-4FBB-404D-BD2E-46593DA7D130}"/>
              </a:ext>
            </a:extLst>
          </p:cNvPr>
          <p:cNvCxnSpPr>
            <a:cxnSpLocks/>
          </p:cNvCxnSpPr>
          <p:nvPr/>
        </p:nvCxnSpPr>
        <p:spPr bwMode="auto">
          <a:xfrm>
            <a:off x="4956313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3A83766-9547-4043-81C9-C90AEA3600F0}"/>
              </a:ext>
            </a:extLst>
          </p:cNvPr>
          <p:cNvCxnSpPr>
            <a:cxnSpLocks/>
          </p:cNvCxnSpPr>
          <p:nvPr/>
        </p:nvCxnSpPr>
        <p:spPr bwMode="auto">
          <a:xfrm>
            <a:off x="8203097" y="3414464"/>
            <a:ext cx="587313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05" name="Object 104">
            <a:extLst>
              <a:ext uri="{FF2B5EF4-FFF2-40B4-BE49-F238E27FC236}">
                <a16:creationId xmlns:a16="http://schemas.microsoft.com/office/drawing/2014/main" id="{BBAD2BCD-AD09-4F96-9D62-35916FC3EFB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643887" y="1573921"/>
          <a:ext cx="7493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8" name="Equation" r:id="rId4" imgW="228600" imgH="203040" progId="Equation.DSMT4">
                  <p:embed/>
                </p:oleObj>
              </mc:Choice>
              <mc:Fallback>
                <p:oleObj name="Equation" r:id="rId4" imgW="228600" imgH="203040" progId="Equation.DSMT4">
                  <p:embed/>
                  <p:pic>
                    <p:nvPicPr>
                      <p:cNvPr id="105" name="Object 104">
                        <a:extLst>
                          <a:ext uri="{FF2B5EF4-FFF2-40B4-BE49-F238E27FC236}">
                            <a16:creationId xmlns:a16="http://schemas.microsoft.com/office/drawing/2014/main" id="{BBAD2BCD-AD09-4F96-9D62-35916FC3EF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3887" y="1573921"/>
                        <a:ext cx="749300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>
            <a:extLst>
              <a:ext uri="{FF2B5EF4-FFF2-40B4-BE49-F238E27FC236}">
                <a16:creationId xmlns:a16="http://schemas.microsoft.com/office/drawing/2014/main" id="{DA9F72C4-F146-4821-B2C0-A127F4FCC2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622675" y="3470543"/>
          <a:ext cx="7493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9" name="Equation" r:id="rId6" imgW="228600" imgH="203040" progId="Equation.DSMT4">
                  <p:embed/>
                </p:oleObj>
              </mc:Choice>
              <mc:Fallback>
                <p:oleObj name="Equation" r:id="rId6" imgW="228600" imgH="203040" progId="Equation.DSMT4">
                  <p:embed/>
                  <p:pic>
                    <p:nvPicPr>
                      <p:cNvPr id="106" name="Object 105">
                        <a:extLst>
                          <a:ext uri="{FF2B5EF4-FFF2-40B4-BE49-F238E27FC236}">
                            <a16:creationId xmlns:a16="http://schemas.microsoft.com/office/drawing/2014/main" id="{DA9F72C4-F146-4821-B2C0-A127F4FCC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22675" y="3470543"/>
                        <a:ext cx="749300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F57CB90-493C-4508-864D-2FA684FE4DEA}"/>
              </a:ext>
            </a:extLst>
          </p:cNvPr>
          <p:cNvCxnSpPr>
            <a:cxnSpLocks/>
          </p:cNvCxnSpPr>
          <p:nvPr/>
        </p:nvCxnSpPr>
        <p:spPr bwMode="auto">
          <a:xfrm>
            <a:off x="6613317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16CD8B-5530-4140-B807-1B97AC78630C}"/>
              </a:ext>
            </a:extLst>
          </p:cNvPr>
          <p:cNvCxnSpPr>
            <a:cxnSpLocks/>
          </p:cNvCxnSpPr>
          <p:nvPr/>
        </p:nvCxnSpPr>
        <p:spPr bwMode="auto">
          <a:xfrm>
            <a:off x="8173430" y="2108152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3E33E4D7-82FC-411B-99F6-0A7E57FEA9D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39764" y="1581951"/>
          <a:ext cx="6667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0" name="Equation" r:id="rId8" imgW="203040" imgH="177480" progId="Equation.DSMT4">
                  <p:embed/>
                </p:oleObj>
              </mc:Choice>
              <mc:Fallback>
                <p:oleObj name="Equation" r:id="rId8" imgW="203040" imgH="177480" progId="Equation.DSMT4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3E33E4D7-82FC-411B-99F6-0A7E57FEA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39764" y="1581951"/>
                        <a:ext cx="6667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539DB8ED-53F7-49E7-A167-D2546F6D83C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99495" y="1581907"/>
          <a:ext cx="6667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" name="Equation" r:id="rId10" imgW="203040" imgH="177480" progId="Equation.DSMT4">
                  <p:embed/>
                </p:oleObj>
              </mc:Choice>
              <mc:Fallback>
                <p:oleObj name="Equation" r:id="rId10" imgW="203040" imgH="17748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539DB8ED-53F7-49E7-A167-D2546F6D8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99495" y="1581907"/>
                        <a:ext cx="6667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34A0CF-F999-415D-8477-DE9406B226D7}"/>
              </a:ext>
            </a:extLst>
          </p:cNvPr>
          <p:cNvCxnSpPr>
            <a:cxnSpLocks/>
          </p:cNvCxnSpPr>
          <p:nvPr/>
        </p:nvCxnSpPr>
        <p:spPr bwMode="auto">
          <a:xfrm>
            <a:off x="1733468" y="2617009"/>
            <a:ext cx="10742" cy="27630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034A81-5877-4306-8F28-3AD54DC6DF57}"/>
              </a:ext>
            </a:extLst>
          </p:cNvPr>
          <p:cNvCxnSpPr>
            <a:cxnSpLocks/>
          </p:cNvCxnSpPr>
          <p:nvPr/>
        </p:nvCxnSpPr>
        <p:spPr bwMode="auto">
          <a:xfrm>
            <a:off x="3340000" y="2593679"/>
            <a:ext cx="0" cy="41263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DC439A-7081-4C05-B9BE-DEFBBBDFDFD8}"/>
              </a:ext>
            </a:extLst>
          </p:cNvPr>
          <p:cNvCxnSpPr>
            <a:cxnSpLocks/>
          </p:cNvCxnSpPr>
          <p:nvPr/>
        </p:nvCxnSpPr>
        <p:spPr bwMode="auto">
          <a:xfrm>
            <a:off x="4956313" y="2593679"/>
            <a:ext cx="0" cy="35258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88F1A0-D639-48F6-8577-0DE394C6C6B8}"/>
              </a:ext>
            </a:extLst>
          </p:cNvPr>
          <p:cNvCxnSpPr>
            <a:cxnSpLocks/>
          </p:cNvCxnSpPr>
          <p:nvPr/>
        </p:nvCxnSpPr>
        <p:spPr bwMode="auto">
          <a:xfrm>
            <a:off x="6609673" y="2593679"/>
            <a:ext cx="0" cy="35258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FC6048-2BC9-4125-93C8-96EEB8735C60}"/>
              </a:ext>
            </a:extLst>
          </p:cNvPr>
          <p:cNvCxnSpPr>
            <a:cxnSpLocks/>
          </p:cNvCxnSpPr>
          <p:nvPr/>
        </p:nvCxnSpPr>
        <p:spPr bwMode="auto">
          <a:xfrm>
            <a:off x="8180324" y="2593679"/>
            <a:ext cx="0" cy="25493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ABC5773-AD74-4BBD-BD6C-C8519147D9E5}"/>
              </a:ext>
            </a:extLst>
          </p:cNvPr>
          <p:cNvCxnSpPr>
            <a:cxnSpLocks/>
          </p:cNvCxnSpPr>
          <p:nvPr/>
        </p:nvCxnSpPr>
        <p:spPr bwMode="auto">
          <a:xfrm>
            <a:off x="1733468" y="3436455"/>
            <a:ext cx="12801" cy="352907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D28235B-01FF-471B-A328-003CBA4BD221}"/>
              </a:ext>
            </a:extLst>
          </p:cNvPr>
          <p:cNvCxnSpPr>
            <a:cxnSpLocks/>
          </p:cNvCxnSpPr>
          <p:nvPr/>
        </p:nvCxnSpPr>
        <p:spPr bwMode="auto">
          <a:xfrm>
            <a:off x="3340000" y="3413125"/>
            <a:ext cx="0" cy="6220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EB582C-1693-4D9F-9C2F-2B0CB66D0222}"/>
              </a:ext>
            </a:extLst>
          </p:cNvPr>
          <p:cNvCxnSpPr>
            <a:cxnSpLocks/>
          </p:cNvCxnSpPr>
          <p:nvPr/>
        </p:nvCxnSpPr>
        <p:spPr bwMode="auto">
          <a:xfrm>
            <a:off x="4956313" y="3413125"/>
            <a:ext cx="0" cy="5746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2F2CB63-7A97-47A9-9D10-0EAC0D731CBF}"/>
              </a:ext>
            </a:extLst>
          </p:cNvPr>
          <p:cNvCxnSpPr>
            <a:cxnSpLocks/>
          </p:cNvCxnSpPr>
          <p:nvPr/>
        </p:nvCxnSpPr>
        <p:spPr bwMode="auto">
          <a:xfrm>
            <a:off x="6609673" y="3413125"/>
            <a:ext cx="0" cy="551564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F4E6821-712C-45CA-BD45-0B4109C204D2}"/>
              </a:ext>
            </a:extLst>
          </p:cNvPr>
          <p:cNvCxnSpPr>
            <a:cxnSpLocks/>
          </p:cNvCxnSpPr>
          <p:nvPr/>
        </p:nvCxnSpPr>
        <p:spPr bwMode="auto">
          <a:xfrm>
            <a:off x="8194838" y="3413125"/>
            <a:ext cx="0" cy="3996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C007CC4-F273-419C-B18E-4C950426FF35}"/>
              </a:ext>
            </a:extLst>
          </p:cNvPr>
          <p:cNvCxnSpPr>
            <a:cxnSpLocks/>
          </p:cNvCxnSpPr>
          <p:nvPr/>
        </p:nvCxnSpPr>
        <p:spPr bwMode="auto">
          <a:xfrm flipH="1">
            <a:off x="1733468" y="4275079"/>
            <a:ext cx="1" cy="28104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873AC87-CAB9-4587-816C-1761DB191F76}"/>
              </a:ext>
            </a:extLst>
          </p:cNvPr>
          <p:cNvCxnSpPr>
            <a:cxnSpLocks/>
          </p:cNvCxnSpPr>
          <p:nvPr/>
        </p:nvCxnSpPr>
        <p:spPr bwMode="auto">
          <a:xfrm>
            <a:off x="3340000" y="4237235"/>
            <a:ext cx="0" cy="398596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625CBE2-14AF-4B5E-97A2-F09BDFE0D04F}"/>
              </a:ext>
            </a:extLst>
          </p:cNvPr>
          <p:cNvCxnSpPr>
            <a:cxnSpLocks/>
          </p:cNvCxnSpPr>
          <p:nvPr/>
        </p:nvCxnSpPr>
        <p:spPr bwMode="auto">
          <a:xfrm>
            <a:off x="4956313" y="4251749"/>
            <a:ext cx="0" cy="384082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10A5B97-47A2-46F8-84FE-DA9E0A33E7A6}"/>
              </a:ext>
            </a:extLst>
          </p:cNvPr>
          <p:cNvCxnSpPr>
            <a:cxnSpLocks/>
          </p:cNvCxnSpPr>
          <p:nvPr/>
        </p:nvCxnSpPr>
        <p:spPr bwMode="auto">
          <a:xfrm>
            <a:off x="6609673" y="4251749"/>
            <a:ext cx="0" cy="384082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4D7DAC5-854A-4233-AA26-095F7B512C20}"/>
              </a:ext>
            </a:extLst>
          </p:cNvPr>
          <p:cNvCxnSpPr>
            <a:cxnSpLocks/>
          </p:cNvCxnSpPr>
          <p:nvPr/>
        </p:nvCxnSpPr>
        <p:spPr bwMode="auto">
          <a:xfrm>
            <a:off x="8187944" y="4245581"/>
            <a:ext cx="0" cy="291172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67D8BB4D-A408-4722-A82E-84767971B72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85194" y="2552805"/>
          <a:ext cx="5381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2" name="Equation" r:id="rId12" imgW="241200" imgH="177480" progId="Equation.DSMT4">
                  <p:embed/>
                </p:oleObj>
              </mc:Choice>
              <mc:Fallback>
                <p:oleObj name="Equation" r:id="rId12" imgW="241200" imgH="177480" progId="Equation.DSMT4">
                  <p:embed/>
                  <p:pic>
                    <p:nvPicPr>
                      <p:cNvPr id="100" name="Object 99">
                        <a:extLst>
                          <a:ext uri="{FF2B5EF4-FFF2-40B4-BE49-F238E27FC236}">
                            <a16:creationId xmlns:a16="http://schemas.microsoft.com/office/drawing/2014/main" id="{67D8BB4D-A408-4722-A82E-84767971B7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85194" y="2552805"/>
                        <a:ext cx="538162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>
            <a:extLst>
              <a:ext uri="{FF2B5EF4-FFF2-40B4-BE49-F238E27FC236}">
                <a16:creationId xmlns:a16="http://schemas.microsoft.com/office/drawing/2014/main" id="{796623E0-009B-4CBB-80FE-685B240A1D2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78125" y="2747963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3" name="Equation" r:id="rId14" imgW="215640" imgH="177480" progId="Equation.DSMT4">
                  <p:embed/>
                </p:oleObj>
              </mc:Choice>
              <mc:Fallback>
                <p:oleObj name="Equation" r:id="rId14" imgW="215640" imgH="177480" progId="Equation.DSMT4">
                  <p:embed/>
                  <p:pic>
                    <p:nvPicPr>
                      <p:cNvPr id="101" name="Object 100">
                        <a:extLst>
                          <a:ext uri="{FF2B5EF4-FFF2-40B4-BE49-F238E27FC236}">
                            <a16:creationId xmlns:a16="http://schemas.microsoft.com/office/drawing/2014/main" id="{796623E0-009B-4CBB-80FE-685B240A1D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78125" y="2747963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9B2C1E43-8C70-4A01-983B-921EC033AE6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91025" y="2747963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4" name="Equation" r:id="rId16" imgW="215640" imgH="177480" progId="Equation.DSMT4">
                  <p:embed/>
                </p:oleObj>
              </mc:Choice>
              <mc:Fallback>
                <p:oleObj name="Equation" r:id="rId16" imgW="215640" imgH="177480" progId="Equation.DSMT4">
                  <p:embed/>
                  <p:pic>
                    <p:nvPicPr>
                      <p:cNvPr id="102" name="Object 101">
                        <a:extLst>
                          <a:ext uri="{FF2B5EF4-FFF2-40B4-BE49-F238E27FC236}">
                            <a16:creationId xmlns:a16="http://schemas.microsoft.com/office/drawing/2014/main" id="{9B2C1E43-8C70-4A01-983B-921EC033AE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91025" y="2747963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>
            <a:extLst>
              <a:ext uri="{FF2B5EF4-FFF2-40B4-BE49-F238E27FC236}">
                <a16:creationId xmlns:a16="http://schemas.microsoft.com/office/drawing/2014/main" id="{92E59E76-3B30-4215-A5EF-5F69ABD5003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48375" y="2747963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" name="Equation" r:id="rId18" imgW="215640" imgH="177480" progId="Equation.DSMT4">
                  <p:embed/>
                </p:oleObj>
              </mc:Choice>
              <mc:Fallback>
                <p:oleObj name="Equation" r:id="rId18" imgW="215640" imgH="177480" progId="Equation.DSMT4">
                  <p:embed/>
                  <p:pic>
                    <p:nvPicPr>
                      <p:cNvPr id="103" name="Object 102">
                        <a:extLst>
                          <a:ext uri="{FF2B5EF4-FFF2-40B4-BE49-F238E27FC236}">
                            <a16:creationId xmlns:a16="http://schemas.microsoft.com/office/drawing/2014/main" id="{92E59E76-3B30-4215-A5EF-5F69ABD50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48375" y="2747963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>
            <a:extLst>
              <a:ext uri="{FF2B5EF4-FFF2-40B4-BE49-F238E27FC236}">
                <a16:creationId xmlns:a16="http://schemas.microsoft.com/office/drawing/2014/main" id="{C4D81710-9B03-4165-93A0-B633681958B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579930" y="2747963"/>
          <a:ext cx="538165" cy="39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6" name="Equation" r:id="rId20" imgW="241200" imgH="177480" progId="Equation.DSMT4">
                  <p:embed/>
                </p:oleObj>
              </mc:Choice>
              <mc:Fallback>
                <p:oleObj name="Equation" r:id="rId20" imgW="241200" imgH="177480" progId="Equation.DSMT4">
                  <p:embed/>
                  <p:pic>
                    <p:nvPicPr>
                      <p:cNvPr id="107" name="Object 106">
                        <a:extLst>
                          <a:ext uri="{FF2B5EF4-FFF2-40B4-BE49-F238E27FC236}">
                            <a16:creationId xmlns:a16="http://schemas.microsoft.com/office/drawing/2014/main" id="{C4D81710-9B03-4165-93A0-B633681958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79930" y="2747963"/>
                        <a:ext cx="538165" cy="39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107">
            <a:extLst>
              <a:ext uri="{FF2B5EF4-FFF2-40B4-BE49-F238E27FC236}">
                <a16:creationId xmlns:a16="http://schemas.microsoft.com/office/drawing/2014/main" id="{DA2C42F0-7B5F-4569-9FB4-878C8D0A687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43200" y="3590925"/>
          <a:ext cx="5111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7" name="Equation" r:id="rId21" imgW="228600" imgH="177480" progId="Equation.DSMT4">
                  <p:embed/>
                </p:oleObj>
              </mc:Choice>
              <mc:Fallback>
                <p:oleObj name="Equation" r:id="rId21" imgW="228600" imgH="177480" progId="Equation.DSMT4">
                  <p:embed/>
                  <p:pic>
                    <p:nvPicPr>
                      <p:cNvPr id="108" name="Object 107">
                        <a:extLst>
                          <a:ext uri="{FF2B5EF4-FFF2-40B4-BE49-F238E27FC236}">
                            <a16:creationId xmlns:a16="http://schemas.microsoft.com/office/drawing/2014/main" id="{DA2C42F0-7B5F-4569-9FB4-878C8D0A68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43200" y="3590925"/>
                        <a:ext cx="5111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>
            <a:extLst>
              <a:ext uri="{FF2B5EF4-FFF2-40B4-BE49-F238E27FC236}">
                <a16:creationId xmlns:a16="http://schemas.microsoft.com/office/drawing/2014/main" id="{54960735-E018-49E7-9ACD-232BABD4BF1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75150" y="3617913"/>
          <a:ext cx="5111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8" name="Equation" r:id="rId23" imgW="228600" imgH="177480" progId="Equation.DSMT4">
                  <p:embed/>
                </p:oleObj>
              </mc:Choice>
              <mc:Fallback>
                <p:oleObj name="Equation" r:id="rId23" imgW="228600" imgH="177480" progId="Equation.DSMT4">
                  <p:embed/>
                  <p:pic>
                    <p:nvPicPr>
                      <p:cNvPr id="109" name="Object 108">
                        <a:extLst>
                          <a:ext uri="{FF2B5EF4-FFF2-40B4-BE49-F238E27FC236}">
                            <a16:creationId xmlns:a16="http://schemas.microsoft.com/office/drawing/2014/main" id="{54960735-E018-49E7-9ACD-232BABD4BF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75150" y="3617913"/>
                        <a:ext cx="5111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>
            <a:extLst>
              <a:ext uri="{FF2B5EF4-FFF2-40B4-BE49-F238E27FC236}">
                <a16:creationId xmlns:a16="http://schemas.microsoft.com/office/drawing/2014/main" id="{365F04B0-7A24-4C75-BFB7-14F598D1926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991225" y="3605213"/>
          <a:ext cx="5095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9" name="Equation" r:id="rId25" imgW="228600" imgH="177480" progId="Equation.DSMT4">
                  <p:embed/>
                </p:oleObj>
              </mc:Choice>
              <mc:Fallback>
                <p:oleObj name="Equation" r:id="rId25" imgW="228600" imgH="177480" progId="Equation.DSMT4">
                  <p:embed/>
                  <p:pic>
                    <p:nvPicPr>
                      <p:cNvPr id="110" name="Object 109">
                        <a:extLst>
                          <a:ext uri="{FF2B5EF4-FFF2-40B4-BE49-F238E27FC236}">
                            <a16:creationId xmlns:a16="http://schemas.microsoft.com/office/drawing/2014/main" id="{365F04B0-7A24-4C75-BFB7-14F598D192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91225" y="3605213"/>
                        <a:ext cx="509588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>
            <a:extLst>
              <a:ext uri="{FF2B5EF4-FFF2-40B4-BE49-F238E27FC236}">
                <a16:creationId xmlns:a16="http://schemas.microsoft.com/office/drawing/2014/main" id="{3AF2F90C-248B-4356-A4A4-AF8E8B92B75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29525" y="3630613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0" name="Equation" r:id="rId27" imgW="215640" imgH="177480" progId="Equation.DSMT4">
                  <p:embed/>
                </p:oleObj>
              </mc:Choice>
              <mc:Fallback>
                <p:oleObj name="Equation" r:id="rId27" imgW="215640" imgH="177480" progId="Equation.DSMT4">
                  <p:embed/>
                  <p:pic>
                    <p:nvPicPr>
                      <p:cNvPr id="111" name="Object 110">
                        <a:extLst>
                          <a:ext uri="{FF2B5EF4-FFF2-40B4-BE49-F238E27FC236}">
                            <a16:creationId xmlns:a16="http://schemas.microsoft.com/office/drawing/2014/main" id="{3AF2F90C-248B-4356-A4A4-AF8E8B92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629525" y="3630613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14">
            <a:extLst>
              <a:ext uri="{FF2B5EF4-FFF2-40B4-BE49-F238E27FC236}">
                <a16:creationId xmlns:a16="http://schemas.microsoft.com/office/drawing/2014/main" id="{0BF44A01-1125-47F0-A341-D4A51ED21EE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91484" y="3415945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1" name="Equation" r:id="rId29" imgW="215640" imgH="177480" progId="Equation.DSMT4">
                  <p:embed/>
                </p:oleObj>
              </mc:Choice>
              <mc:Fallback>
                <p:oleObj name="Equation" r:id="rId29" imgW="215640" imgH="177480" progId="Equation.DSMT4">
                  <p:embed/>
                  <p:pic>
                    <p:nvPicPr>
                      <p:cNvPr id="115" name="Object 114">
                        <a:extLst>
                          <a:ext uri="{FF2B5EF4-FFF2-40B4-BE49-F238E27FC236}">
                            <a16:creationId xmlns:a16="http://schemas.microsoft.com/office/drawing/2014/main" id="{0BF44A01-1125-47F0-A341-D4A51ED21E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91484" y="3415945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>
            <a:extLst>
              <a:ext uri="{FF2B5EF4-FFF2-40B4-BE49-F238E27FC236}">
                <a16:creationId xmlns:a16="http://schemas.microsoft.com/office/drawing/2014/main" id="{9B7830AE-808E-4698-AFB4-3F82D14AA11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59075" y="4330700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2" name="Equation" r:id="rId31" imgW="215640" imgH="177480" progId="Equation.DSMT4">
                  <p:embed/>
                </p:oleObj>
              </mc:Choice>
              <mc:Fallback>
                <p:oleObj name="Equation" r:id="rId31" imgW="215640" imgH="177480" progId="Equation.DSMT4">
                  <p:embed/>
                  <p:pic>
                    <p:nvPicPr>
                      <p:cNvPr id="116" name="Object 115">
                        <a:extLst>
                          <a:ext uri="{FF2B5EF4-FFF2-40B4-BE49-F238E27FC236}">
                            <a16:creationId xmlns:a16="http://schemas.microsoft.com/office/drawing/2014/main" id="{9B7830AE-808E-4698-AFB4-3F82D14AA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759075" y="4330700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24">
            <a:extLst>
              <a:ext uri="{FF2B5EF4-FFF2-40B4-BE49-F238E27FC236}">
                <a16:creationId xmlns:a16="http://schemas.microsoft.com/office/drawing/2014/main" id="{6F9FA104-56B3-4297-A8F9-8FCF4232011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91025" y="4357688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" name="Equation" r:id="rId33" imgW="215640" imgH="177480" progId="Equation.DSMT4">
                  <p:embed/>
                </p:oleObj>
              </mc:Choice>
              <mc:Fallback>
                <p:oleObj name="Equation" r:id="rId33" imgW="215640" imgH="17748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6F9FA104-56B3-4297-A8F9-8FCF42320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391025" y="4357688"/>
                        <a:ext cx="48101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>
            <a:extLst>
              <a:ext uri="{FF2B5EF4-FFF2-40B4-BE49-F238E27FC236}">
                <a16:creationId xmlns:a16="http://schemas.microsoft.com/office/drawing/2014/main" id="{E8658C11-6980-4B37-AD31-DEAD1E1F059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05513" y="4344988"/>
          <a:ext cx="4810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4" name="Equation" r:id="rId35" imgW="215640" imgH="177480" progId="Equation.DSMT4">
                  <p:embed/>
                </p:oleObj>
              </mc:Choice>
              <mc:Fallback>
                <p:oleObj name="Equation" r:id="rId35" imgW="215640" imgH="177480" progId="Equation.DSMT4">
                  <p:embed/>
                  <p:pic>
                    <p:nvPicPr>
                      <p:cNvPr id="126" name="Object 125">
                        <a:extLst>
                          <a:ext uri="{FF2B5EF4-FFF2-40B4-BE49-F238E27FC236}">
                            <a16:creationId xmlns:a16="http://schemas.microsoft.com/office/drawing/2014/main" id="{E8658C11-6980-4B37-AD31-DEAD1E1F0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005513" y="4344988"/>
                        <a:ext cx="481012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>
            <a:extLst>
              <a:ext uri="{FF2B5EF4-FFF2-40B4-BE49-F238E27FC236}">
                <a16:creationId xmlns:a16="http://schemas.microsoft.com/office/drawing/2014/main" id="{14466C86-8624-4D2D-9A3E-2572170B380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00306" y="4283958"/>
          <a:ext cx="538165" cy="39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5" name="Equation" r:id="rId37" imgW="241200" imgH="177480" progId="Equation.DSMT4">
                  <p:embed/>
                </p:oleObj>
              </mc:Choice>
              <mc:Fallback>
                <p:oleObj name="Equation" r:id="rId37" imgW="241200" imgH="177480" progId="Equation.DSMT4">
                  <p:embed/>
                  <p:pic>
                    <p:nvPicPr>
                      <p:cNvPr id="127" name="Object 126">
                        <a:extLst>
                          <a:ext uri="{FF2B5EF4-FFF2-40B4-BE49-F238E27FC236}">
                            <a16:creationId xmlns:a16="http://schemas.microsoft.com/office/drawing/2014/main" id="{14466C86-8624-4D2D-9A3E-2572170B38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00306" y="4283958"/>
                        <a:ext cx="538165" cy="39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>
            <a:extLst>
              <a:ext uri="{FF2B5EF4-FFF2-40B4-BE49-F238E27FC236}">
                <a16:creationId xmlns:a16="http://schemas.microsoft.com/office/drawing/2014/main" id="{D9625A0D-67D3-48D2-84A9-DF71496177E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53165" y="4413139"/>
          <a:ext cx="538165" cy="39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6" name="Equation" r:id="rId38" imgW="241200" imgH="177480" progId="Equation.DSMT4">
                  <p:embed/>
                </p:oleObj>
              </mc:Choice>
              <mc:Fallback>
                <p:oleObj name="Equation" r:id="rId38" imgW="241200" imgH="177480" progId="Equation.DSMT4">
                  <p:embed/>
                  <p:pic>
                    <p:nvPicPr>
                      <p:cNvPr id="128" name="Object 127">
                        <a:extLst>
                          <a:ext uri="{FF2B5EF4-FFF2-40B4-BE49-F238E27FC236}">
                            <a16:creationId xmlns:a16="http://schemas.microsoft.com/office/drawing/2014/main" id="{D9625A0D-67D3-48D2-84A9-DF7149617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3165" y="4413139"/>
                        <a:ext cx="538165" cy="39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2ED55F11-74C5-4AC3-AFF5-B9E57366557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955553" y="5501829"/>
          <a:ext cx="3559175" cy="66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7" name="Equation" r:id="rId39" imgW="1295280" imgH="241200" progId="Equation.DSMT4">
                  <p:embed/>
                </p:oleObj>
              </mc:Choice>
              <mc:Fallback>
                <p:oleObj name="Equation" r:id="rId39" imgW="1295280" imgH="241200" progId="Equation.DSMT4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2ED55F11-74C5-4AC3-AFF5-B9E5736655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955553" y="5501829"/>
                        <a:ext cx="3559175" cy="66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A33F52F4-6053-457F-95E5-72A2A1213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272" y="5044795"/>
          <a:ext cx="1990449" cy="54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8" name="Equation" r:id="rId41" imgW="838080" imgH="228600" progId="Equation.DSMT4">
                  <p:embed/>
                </p:oleObj>
              </mc:Choice>
              <mc:Fallback>
                <p:oleObj name="Equation" r:id="rId41" imgW="838080" imgH="228600" progId="Equation.DSMT4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A33F52F4-6053-457F-95E5-72A2A12132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77272" y="5044795"/>
                        <a:ext cx="1990449" cy="54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12602168-E63B-4917-92A5-74156887AD6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538010" y="3342239"/>
          <a:ext cx="170338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9" name="Equation" r:id="rId43" imgW="723600" imgH="228600" progId="Equation.DSMT4">
                  <p:embed/>
                </p:oleObj>
              </mc:Choice>
              <mc:Fallback>
                <p:oleObj name="Equation" r:id="rId43" imgW="723600" imgH="22860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12602168-E63B-4917-92A5-74156887AD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9538010" y="3342239"/>
                        <a:ext cx="1703388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7F5F40-DC68-4C8F-A2A5-2AD7808C2068}"/>
              </a:ext>
            </a:extLst>
          </p:cNvPr>
          <p:cNvCxnSpPr>
            <a:cxnSpLocks/>
          </p:cNvCxnSpPr>
          <p:nvPr/>
        </p:nvCxnSpPr>
        <p:spPr bwMode="auto">
          <a:xfrm>
            <a:off x="1710939" y="4246537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272AE0-7064-4EE5-8874-8861E2F2889F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8649" y="382385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045BEB-A9A2-4C8A-BA95-A9D212DD1A62}"/>
              </a:ext>
            </a:extLst>
          </p:cNvPr>
          <p:cNvCxnSpPr>
            <a:cxnSpLocks/>
          </p:cNvCxnSpPr>
          <p:nvPr/>
        </p:nvCxnSpPr>
        <p:spPr bwMode="auto">
          <a:xfrm>
            <a:off x="1710939" y="3429000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EE0EDA-D7A3-466B-AC64-B7B505403CB3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8649" y="3006317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1DA8AC7-225D-4C29-934E-7A393C678B7C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8649" y="2172334"/>
            <a:ext cx="0" cy="42268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C5B167F8-79EA-48D1-81FF-89119974C55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98620" y="4265328"/>
          <a:ext cx="511797" cy="54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0" name="Equation" r:id="rId45" imgW="215640" imgH="228600" progId="Equation.DSMT4">
                  <p:embed/>
                </p:oleObj>
              </mc:Choice>
              <mc:Fallback>
                <p:oleObj name="Equation" r:id="rId45" imgW="215640" imgH="2286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C5B167F8-79EA-48D1-81FF-89119974C5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998620" y="4265328"/>
                        <a:ext cx="511797" cy="54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03D5113D-5AAA-42CE-931A-F0FB7F518BD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38411" y="3772312"/>
          <a:ext cx="468491" cy="496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1" name="Equation" r:id="rId47" imgW="215640" imgH="228600" progId="Equation.DSMT4">
                  <p:embed/>
                </p:oleObj>
              </mc:Choice>
              <mc:Fallback>
                <p:oleObj name="Equation" r:id="rId47" imgW="215640" imgH="228600" progId="Equation.DSMT4">
                  <p:embed/>
                  <p:pic>
                    <p:nvPicPr>
                      <p:cNvPr id="78" name="Object 77">
                        <a:extLst>
                          <a:ext uri="{FF2B5EF4-FFF2-40B4-BE49-F238E27FC236}">
                            <a16:creationId xmlns:a16="http://schemas.microsoft.com/office/drawing/2014/main" id="{03D5113D-5AAA-42CE-931A-F0FB7F518B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238411" y="3772312"/>
                        <a:ext cx="468491" cy="496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86CABBD3-7356-45C6-ABFC-05BF68EF5A8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25748" y="3418114"/>
          <a:ext cx="463728" cy="491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2" name="Equation" r:id="rId49" imgW="215640" imgH="228600" progId="Equation.DSMT4">
                  <p:embed/>
                </p:oleObj>
              </mc:Choice>
              <mc:Fallback>
                <p:oleObj name="Equation" r:id="rId49" imgW="215640" imgH="228600" progId="Equation.DSMT4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86CABBD3-7356-45C6-ABFC-05BF68EF5A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025748" y="3418114"/>
                        <a:ext cx="463728" cy="491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39C0F164-201D-4EDC-80C6-B5CA4020AFE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14369" y="2848613"/>
          <a:ext cx="506943" cy="537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3" name="Equation" r:id="rId51" imgW="215640" imgH="228600" progId="Equation.DSMT4">
                  <p:embed/>
                </p:oleObj>
              </mc:Choice>
              <mc:Fallback>
                <p:oleObj name="Equation" r:id="rId51" imgW="215640" imgH="22860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39C0F164-201D-4EDC-80C6-B5CA402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214369" y="2848613"/>
                        <a:ext cx="506943" cy="537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546D7450-A078-4EF5-AED7-A2651D1DA44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03449" y="2079430"/>
          <a:ext cx="538162" cy="57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4" name="Equation" r:id="rId53" imgW="215640" imgH="228600" progId="Equation.DSMT4">
                  <p:embed/>
                </p:oleObj>
              </mc:Choice>
              <mc:Fallback>
                <p:oleObj name="Equation" r:id="rId53" imgW="215640" imgH="22860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546D7450-A078-4EF5-AED7-A2651D1DA4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003449" y="2079430"/>
                        <a:ext cx="538162" cy="570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25A5D9FF-B7B4-445E-BC55-C8616FB23F7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24549" y="1626437"/>
          <a:ext cx="501199" cy="506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5" name="Equation" r:id="rId55" imgW="203040" imgH="228600" progId="Equation.DSMT4">
                  <p:embed/>
                </p:oleObj>
              </mc:Choice>
              <mc:Fallback>
                <p:oleObj name="Equation" r:id="rId55" imgW="203040" imgH="228600" progId="Equation.DSMT4">
                  <p:embed/>
                  <p:pic>
                    <p:nvPicPr>
                      <p:cNvPr id="82" name="Object 81">
                        <a:extLst>
                          <a:ext uri="{FF2B5EF4-FFF2-40B4-BE49-F238E27FC236}">
                            <a16:creationId xmlns:a16="http://schemas.microsoft.com/office/drawing/2014/main" id="{25A5D9FF-B7B4-445E-BC55-C8616FB23F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524549" y="1626437"/>
                        <a:ext cx="501199" cy="506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9912BC1-95B4-44D4-A419-466FE0DA3ECC}"/>
              </a:ext>
            </a:extLst>
          </p:cNvPr>
          <p:cNvCxnSpPr>
            <a:cxnSpLocks/>
          </p:cNvCxnSpPr>
          <p:nvPr/>
        </p:nvCxnSpPr>
        <p:spPr bwMode="auto">
          <a:xfrm>
            <a:off x="1710939" y="2601263"/>
            <a:ext cx="48385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12" name="Object 111">
            <a:extLst>
              <a:ext uri="{FF2B5EF4-FFF2-40B4-BE49-F238E27FC236}">
                <a16:creationId xmlns:a16="http://schemas.microsoft.com/office/drawing/2014/main" id="{5CA9C18F-7678-4ECA-9667-3C4B737934C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00488" y="939580"/>
          <a:ext cx="19431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6" name="Equation" r:id="rId57" imgW="825480" imgH="228600" progId="Equation.DSMT4">
                  <p:embed/>
                </p:oleObj>
              </mc:Choice>
              <mc:Fallback>
                <p:oleObj name="Equation" r:id="rId57" imgW="825480" imgH="228600" progId="Equation.DSMT4">
                  <p:embed/>
                  <p:pic>
                    <p:nvPicPr>
                      <p:cNvPr id="112" name="Object 111">
                        <a:extLst>
                          <a:ext uri="{FF2B5EF4-FFF2-40B4-BE49-F238E27FC236}">
                            <a16:creationId xmlns:a16="http://schemas.microsoft.com/office/drawing/2014/main" id="{5CA9C18F-7678-4ECA-9667-3C4B737934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3900488" y="939580"/>
                        <a:ext cx="19431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7B164496-5B96-4220-90AA-A4111607ED2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529388" y="968480"/>
          <a:ext cx="2301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7" name="Equation" r:id="rId59" imgW="977760" imgH="241200" progId="Equation.DSMT4">
                  <p:embed/>
                </p:oleObj>
              </mc:Choice>
              <mc:Fallback>
                <p:oleObj name="Equation" r:id="rId59" imgW="977760" imgH="241200" progId="Equation.DSMT4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7B164496-5B96-4220-90AA-A4111607ED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6529388" y="968480"/>
                        <a:ext cx="230187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015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34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A5FF8659-4DE3-4ABB-A9B7-6A6E328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552" y="340900"/>
            <a:ext cx="3917246" cy="827571"/>
          </a:xfrm>
        </p:spPr>
        <p:txBody>
          <a:bodyPr>
            <a:normAutofit/>
          </a:bodyPr>
          <a:lstStyle/>
          <a:p>
            <a:r>
              <a:rPr lang="tr-TR" sz="2000" dirty="0"/>
              <a:t>Serbestlikler ve Kuvvetler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D04249-763C-4CED-924C-8D7EFA62CF1D}"/>
              </a:ext>
            </a:extLst>
          </p:cNvPr>
          <p:cNvGrpSpPr/>
          <p:nvPr/>
        </p:nvGrpSpPr>
        <p:grpSpPr>
          <a:xfrm>
            <a:off x="6469986" y="2024340"/>
            <a:ext cx="5374635" cy="2116041"/>
            <a:chOff x="1153165" y="1573921"/>
            <a:chExt cx="8218810" cy="323581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4056D30-BA23-4ACB-B1AE-EC64BB46FBD1}"/>
                </a:ext>
              </a:extLst>
            </p:cNvPr>
            <p:cNvSpPr/>
            <p:nvPr/>
          </p:nvSpPr>
          <p:spPr bwMode="auto">
            <a:xfrm>
              <a:off x="1718566" y="2595017"/>
              <a:ext cx="6475494" cy="1667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4D21012-B7A5-4D59-A46D-09ABA78B4E99}"/>
                </a:ext>
              </a:extLst>
            </p:cNvPr>
            <p:cNvCxnSpPr>
              <a:stCxn id="64" idx="1"/>
            </p:cNvCxnSpPr>
            <p:nvPr/>
          </p:nvCxnSpPr>
          <p:spPr bwMode="auto">
            <a:xfrm>
              <a:off x="1718566" y="3429000"/>
              <a:ext cx="6475494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712E6B-CFE1-4207-842E-003D6A52FF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351820D-0DFE-4EF3-A603-F200A594CB5E}"/>
                </a:ext>
              </a:extLst>
            </p:cNvPr>
            <p:cNvCxnSpPr>
              <a:cxnSpLocks/>
              <a:stCxn id="64" idx="2"/>
              <a:endCxn id="64" idx="0"/>
            </p:cNvCxnSpPr>
            <p:nvPr/>
          </p:nvCxnSpPr>
          <p:spPr bwMode="auto">
            <a:xfrm flipV="1">
              <a:off x="495631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16C142-23D4-4D54-8D09-79F8262A78F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86490E-7025-4C64-B2F6-D6D2032E80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3468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57A14EE-8DC8-47C3-BFA9-647EEB825A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6313" y="2108152"/>
              <a:ext cx="0" cy="48686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8771DB2-7F85-469A-8397-F3D59A9908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03097" y="3414464"/>
              <a:ext cx="587313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graphicFrame>
          <p:nvGraphicFramePr>
            <p:cNvPr id="76" name="Object 75">
              <a:extLst>
                <a:ext uri="{FF2B5EF4-FFF2-40B4-BE49-F238E27FC236}">
                  <a16:creationId xmlns:a16="http://schemas.microsoft.com/office/drawing/2014/main" id="{7278E8DB-C6E0-4522-839D-78848A5C4F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3084374"/>
                </p:ext>
              </p:extLst>
            </p:nvPr>
          </p:nvGraphicFramePr>
          <p:xfrm>
            <a:off x="4643887" y="1573921"/>
            <a:ext cx="749300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6" name="Equation" r:id="rId4" imgW="228600" imgH="203040" progId="Equation.DSMT4">
                    <p:embed/>
                  </p:oleObj>
                </mc:Choice>
                <mc:Fallback>
                  <p:oleObj name="Equation" r:id="rId4" imgW="228600" imgH="203040" progId="Equation.DSMT4">
                    <p:embed/>
                    <p:pic>
                      <p:nvPicPr>
                        <p:cNvPr id="105" name="Object 104">
                          <a:extLst>
                            <a:ext uri="{FF2B5EF4-FFF2-40B4-BE49-F238E27FC236}">
                              <a16:creationId xmlns:a16="http://schemas.microsoft.com/office/drawing/2014/main" id="{BBAD2BCD-AD09-4F96-9D62-35916FC3EFB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43887" y="1573921"/>
                          <a:ext cx="749300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76">
              <a:extLst>
                <a:ext uri="{FF2B5EF4-FFF2-40B4-BE49-F238E27FC236}">
                  <a16:creationId xmlns:a16="http://schemas.microsoft.com/office/drawing/2014/main" id="{0C0954AE-B778-4CDF-B91C-485BB53219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4481985"/>
                </p:ext>
              </p:extLst>
            </p:nvPr>
          </p:nvGraphicFramePr>
          <p:xfrm>
            <a:off x="8622675" y="3470543"/>
            <a:ext cx="749300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7" name="Equation" r:id="rId6" imgW="228600" imgH="203040" progId="Equation.DSMT4">
                    <p:embed/>
                  </p:oleObj>
                </mc:Choice>
                <mc:Fallback>
                  <p:oleObj name="Equation" r:id="rId6" imgW="228600" imgH="203040" progId="Equation.DSMT4">
                    <p:embed/>
                    <p:pic>
                      <p:nvPicPr>
                        <p:cNvPr id="106" name="Object 105">
                          <a:extLst>
                            <a:ext uri="{FF2B5EF4-FFF2-40B4-BE49-F238E27FC236}">
                              <a16:creationId xmlns:a16="http://schemas.microsoft.com/office/drawing/2014/main" id="{DA9F72C4-F146-4821-B2C0-A127F4FCC2E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622675" y="3470543"/>
                          <a:ext cx="749300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BC0C2E9-3045-45DB-8950-B6F26EA310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3317" y="2108152"/>
              <a:ext cx="0" cy="48686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B9C7966-9A46-4567-907E-E6F4B9D759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73430" y="2108152"/>
              <a:ext cx="0" cy="48686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graphicFrame>
          <p:nvGraphicFramePr>
            <p:cNvPr id="80" name="Object 79">
              <a:extLst>
                <a:ext uri="{FF2B5EF4-FFF2-40B4-BE49-F238E27FC236}">
                  <a16:creationId xmlns:a16="http://schemas.microsoft.com/office/drawing/2014/main" id="{19D6AB1B-86DC-4E4E-80F8-3DB1F8AE9C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463868"/>
                </p:ext>
              </p:extLst>
            </p:nvPr>
          </p:nvGraphicFramePr>
          <p:xfrm>
            <a:off x="6339764" y="1581951"/>
            <a:ext cx="666750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8" name="Equation" r:id="rId8" imgW="203040" imgH="177480" progId="Equation.DSMT4">
                    <p:embed/>
                  </p:oleObj>
                </mc:Choice>
                <mc:Fallback>
                  <p:oleObj name="Equation" r:id="rId8" imgW="203040" imgH="177480" progId="Equation.DSMT4">
                    <p:embed/>
                    <p:pic>
                      <p:nvPicPr>
                        <p:cNvPr id="53" name="Object 52">
                          <a:extLst>
                            <a:ext uri="{FF2B5EF4-FFF2-40B4-BE49-F238E27FC236}">
                              <a16:creationId xmlns:a16="http://schemas.microsoft.com/office/drawing/2014/main" id="{3E33E4D7-82FC-411B-99F6-0A7E57FEA9D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339764" y="1581951"/>
                          <a:ext cx="666750" cy="581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80">
              <a:extLst>
                <a:ext uri="{FF2B5EF4-FFF2-40B4-BE49-F238E27FC236}">
                  <a16:creationId xmlns:a16="http://schemas.microsoft.com/office/drawing/2014/main" id="{08EDE0A5-12E9-4318-99F7-9F26FEBA81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8795437"/>
                </p:ext>
              </p:extLst>
            </p:nvPr>
          </p:nvGraphicFramePr>
          <p:xfrm>
            <a:off x="7899495" y="1581907"/>
            <a:ext cx="666750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9" name="Equation" r:id="rId10" imgW="203040" imgH="177480" progId="Equation.DSMT4">
                    <p:embed/>
                  </p:oleObj>
                </mc:Choice>
                <mc:Fallback>
                  <p:oleObj name="Equation" r:id="rId10" imgW="203040" imgH="177480" progId="Equation.DSMT4">
                    <p:embed/>
                    <p:pic>
                      <p:nvPicPr>
                        <p:cNvPr id="54" name="Object 53">
                          <a:extLst>
                            <a:ext uri="{FF2B5EF4-FFF2-40B4-BE49-F238E27FC236}">
                              <a16:creationId xmlns:a16="http://schemas.microsoft.com/office/drawing/2014/main" id="{539DB8ED-53F7-49E7-A167-D2546F6D83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899495" y="1581907"/>
                          <a:ext cx="666750" cy="581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F137EFF-F162-4D16-AB94-29DC37FF49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3468" y="2617009"/>
              <a:ext cx="10742" cy="27630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AC98356-7160-45A5-8CE2-AB9FB3E420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0000" y="2593679"/>
              <a:ext cx="0" cy="412638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E75E5C8-0E20-4F81-B53B-F90E945A9B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6313" y="2593679"/>
              <a:ext cx="0" cy="35258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423B7AD-E962-4CA4-9136-A38649BBC5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9673" y="2593679"/>
              <a:ext cx="0" cy="35258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FA06283-C0F8-4293-897D-FFD4D1DE76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80324" y="2593679"/>
              <a:ext cx="0" cy="25493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99C7D72-A7C9-4469-A3B4-6900031687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3468" y="3436455"/>
              <a:ext cx="12801" cy="352907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B4D9EE4-A7F4-4F8C-B3DF-6A21E3F69C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0000" y="3413125"/>
              <a:ext cx="0" cy="62207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83A5DEE-5A15-4127-BC93-9E9ABD9649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6313" y="3413125"/>
              <a:ext cx="0" cy="57467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C7D909A-8FCA-49FE-BD1A-F074B3C337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9673" y="3413125"/>
              <a:ext cx="0" cy="55156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549550E-2FC2-40FA-9DBC-EBC26D5AA3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4838" y="3413125"/>
              <a:ext cx="0" cy="39969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C307F9A-0272-4579-A51F-882EE0D920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33468" y="4275079"/>
              <a:ext cx="1" cy="28104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7109B56-141F-44B5-83DB-38DE24711C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0000" y="4237235"/>
              <a:ext cx="0" cy="39859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E16E335-85D0-4A67-ADB2-A7A7F470D9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6313" y="4251749"/>
              <a:ext cx="0" cy="384082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3BC0B6A-1B77-4384-A5C7-4A08733D83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9673" y="4251749"/>
              <a:ext cx="0" cy="384082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BDB5A2A9-DBA6-40A2-8C6A-5E8AC24730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87944" y="4245581"/>
              <a:ext cx="0" cy="291172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graphicFrame>
          <p:nvGraphicFramePr>
            <p:cNvPr id="121" name="Object 120">
              <a:extLst>
                <a:ext uri="{FF2B5EF4-FFF2-40B4-BE49-F238E27FC236}">
                  <a16:creationId xmlns:a16="http://schemas.microsoft.com/office/drawing/2014/main" id="{34C8EDE9-ACDE-4E5B-8454-58DE2A9F301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2991347"/>
                </p:ext>
              </p:extLst>
            </p:nvPr>
          </p:nvGraphicFramePr>
          <p:xfrm>
            <a:off x="1185194" y="2552805"/>
            <a:ext cx="5381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0" name="Equation" r:id="rId12" imgW="241200" imgH="177480" progId="Equation.DSMT4">
                    <p:embed/>
                  </p:oleObj>
                </mc:Choice>
                <mc:Fallback>
                  <p:oleObj name="Equation" r:id="rId12" imgW="241200" imgH="177480" progId="Equation.DSMT4">
                    <p:embed/>
                    <p:pic>
                      <p:nvPicPr>
                        <p:cNvPr id="100" name="Object 99">
                          <a:extLst>
                            <a:ext uri="{FF2B5EF4-FFF2-40B4-BE49-F238E27FC236}">
                              <a16:creationId xmlns:a16="http://schemas.microsoft.com/office/drawing/2014/main" id="{67D8BB4D-A408-4722-A82E-84767971B72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185194" y="2552805"/>
                          <a:ext cx="538162" cy="395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Object 121">
              <a:extLst>
                <a:ext uri="{FF2B5EF4-FFF2-40B4-BE49-F238E27FC236}">
                  <a16:creationId xmlns:a16="http://schemas.microsoft.com/office/drawing/2014/main" id="{518B70E2-5A68-45D1-A1F0-CBC1DA36F3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0227103"/>
                </p:ext>
              </p:extLst>
            </p:nvPr>
          </p:nvGraphicFramePr>
          <p:xfrm>
            <a:off x="2778125" y="2747963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1" name="Equation" r:id="rId14" imgW="215640" imgH="177480" progId="Equation.DSMT4">
                    <p:embed/>
                  </p:oleObj>
                </mc:Choice>
                <mc:Fallback>
                  <p:oleObj name="Equation" r:id="rId14" imgW="215640" imgH="177480" progId="Equation.DSMT4">
                    <p:embed/>
                    <p:pic>
                      <p:nvPicPr>
                        <p:cNvPr id="101" name="Object 100">
                          <a:extLst>
                            <a:ext uri="{FF2B5EF4-FFF2-40B4-BE49-F238E27FC236}">
                              <a16:creationId xmlns:a16="http://schemas.microsoft.com/office/drawing/2014/main" id="{796623E0-009B-4CBB-80FE-685B240A1D2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778125" y="2747963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Object 122">
              <a:extLst>
                <a:ext uri="{FF2B5EF4-FFF2-40B4-BE49-F238E27FC236}">
                  <a16:creationId xmlns:a16="http://schemas.microsoft.com/office/drawing/2014/main" id="{E41B5BEB-EDB8-477B-B4A2-756C9BA66C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1701104"/>
                </p:ext>
              </p:extLst>
            </p:nvPr>
          </p:nvGraphicFramePr>
          <p:xfrm>
            <a:off x="4391025" y="2747963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2" name="Equation" r:id="rId16" imgW="215640" imgH="177480" progId="Equation.DSMT4">
                    <p:embed/>
                  </p:oleObj>
                </mc:Choice>
                <mc:Fallback>
                  <p:oleObj name="Equation" r:id="rId16" imgW="215640" imgH="177480" progId="Equation.DSMT4">
                    <p:embed/>
                    <p:pic>
                      <p:nvPicPr>
                        <p:cNvPr id="102" name="Object 101">
                          <a:extLst>
                            <a:ext uri="{FF2B5EF4-FFF2-40B4-BE49-F238E27FC236}">
                              <a16:creationId xmlns:a16="http://schemas.microsoft.com/office/drawing/2014/main" id="{9B2C1E43-8C70-4A01-983B-921EC033AE6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391025" y="2747963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" name="Object 123">
              <a:extLst>
                <a:ext uri="{FF2B5EF4-FFF2-40B4-BE49-F238E27FC236}">
                  <a16:creationId xmlns:a16="http://schemas.microsoft.com/office/drawing/2014/main" id="{B81A7CFD-D3DE-4AA1-A9D6-2D0520DED1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7041850"/>
                </p:ext>
              </p:extLst>
            </p:nvPr>
          </p:nvGraphicFramePr>
          <p:xfrm>
            <a:off x="6048375" y="2747963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3" name="Equation" r:id="rId18" imgW="215640" imgH="177480" progId="Equation.DSMT4">
                    <p:embed/>
                  </p:oleObj>
                </mc:Choice>
                <mc:Fallback>
                  <p:oleObj name="Equation" r:id="rId18" imgW="215640" imgH="177480" progId="Equation.DSMT4">
                    <p:embed/>
                    <p:pic>
                      <p:nvPicPr>
                        <p:cNvPr id="103" name="Object 102">
                          <a:extLst>
                            <a:ext uri="{FF2B5EF4-FFF2-40B4-BE49-F238E27FC236}">
                              <a16:creationId xmlns:a16="http://schemas.microsoft.com/office/drawing/2014/main" id="{92E59E76-3B30-4215-A5EF-5F69ABD5003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048375" y="2747963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" name="Object 128">
              <a:extLst>
                <a:ext uri="{FF2B5EF4-FFF2-40B4-BE49-F238E27FC236}">
                  <a16:creationId xmlns:a16="http://schemas.microsoft.com/office/drawing/2014/main" id="{E08E829D-3939-4EC6-8B0F-A435683F4D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9866762"/>
                </p:ext>
              </p:extLst>
            </p:nvPr>
          </p:nvGraphicFramePr>
          <p:xfrm>
            <a:off x="7579930" y="2747963"/>
            <a:ext cx="538165" cy="39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4" name="Equation" r:id="rId20" imgW="241200" imgH="177480" progId="Equation.DSMT4">
                    <p:embed/>
                  </p:oleObj>
                </mc:Choice>
                <mc:Fallback>
                  <p:oleObj name="Equation" r:id="rId20" imgW="241200" imgH="177480" progId="Equation.DSMT4">
                    <p:embed/>
                    <p:pic>
                      <p:nvPicPr>
                        <p:cNvPr id="107" name="Object 106">
                          <a:extLst>
                            <a:ext uri="{FF2B5EF4-FFF2-40B4-BE49-F238E27FC236}">
                              <a16:creationId xmlns:a16="http://schemas.microsoft.com/office/drawing/2014/main" id="{C4D81710-9B03-4165-93A0-B633681958B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579930" y="2747963"/>
                          <a:ext cx="538165" cy="39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" name="Object 130">
              <a:extLst>
                <a:ext uri="{FF2B5EF4-FFF2-40B4-BE49-F238E27FC236}">
                  <a16:creationId xmlns:a16="http://schemas.microsoft.com/office/drawing/2014/main" id="{29645BA2-1582-4E4B-A35D-EC998028B8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675191"/>
                </p:ext>
              </p:extLst>
            </p:nvPr>
          </p:nvGraphicFramePr>
          <p:xfrm>
            <a:off x="2743200" y="3590925"/>
            <a:ext cx="5111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5" name="Equation" r:id="rId21" imgW="228600" imgH="177480" progId="Equation.DSMT4">
                    <p:embed/>
                  </p:oleObj>
                </mc:Choice>
                <mc:Fallback>
                  <p:oleObj name="Equation" r:id="rId21" imgW="228600" imgH="177480" progId="Equation.DSMT4">
                    <p:embed/>
                    <p:pic>
                      <p:nvPicPr>
                        <p:cNvPr id="108" name="Object 107">
                          <a:extLst>
                            <a:ext uri="{FF2B5EF4-FFF2-40B4-BE49-F238E27FC236}">
                              <a16:creationId xmlns:a16="http://schemas.microsoft.com/office/drawing/2014/main" id="{DA2C42F0-7B5F-4569-9FB4-878C8D0A687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743200" y="3590925"/>
                          <a:ext cx="5111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131">
              <a:extLst>
                <a:ext uri="{FF2B5EF4-FFF2-40B4-BE49-F238E27FC236}">
                  <a16:creationId xmlns:a16="http://schemas.microsoft.com/office/drawing/2014/main" id="{40E0A8A7-1406-4CC3-8CC0-2A64D0E9CD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3369943"/>
                </p:ext>
              </p:extLst>
            </p:nvPr>
          </p:nvGraphicFramePr>
          <p:xfrm>
            <a:off x="4375150" y="3617913"/>
            <a:ext cx="5111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6" name="Equation" r:id="rId23" imgW="228600" imgH="177480" progId="Equation.DSMT4">
                    <p:embed/>
                  </p:oleObj>
                </mc:Choice>
                <mc:Fallback>
                  <p:oleObj name="Equation" r:id="rId23" imgW="228600" imgH="177480" progId="Equation.DSMT4">
                    <p:embed/>
                    <p:pic>
                      <p:nvPicPr>
                        <p:cNvPr id="109" name="Object 108">
                          <a:extLst>
                            <a:ext uri="{FF2B5EF4-FFF2-40B4-BE49-F238E27FC236}">
                              <a16:creationId xmlns:a16="http://schemas.microsoft.com/office/drawing/2014/main" id="{54960735-E018-49E7-9ACD-232BABD4BF1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375150" y="3617913"/>
                          <a:ext cx="5111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" name="Object 132">
              <a:extLst>
                <a:ext uri="{FF2B5EF4-FFF2-40B4-BE49-F238E27FC236}">
                  <a16:creationId xmlns:a16="http://schemas.microsoft.com/office/drawing/2014/main" id="{810534ED-717F-44B2-B7AC-30A2E22778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4085014"/>
                </p:ext>
              </p:extLst>
            </p:nvPr>
          </p:nvGraphicFramePr>
          <p:xfrm>
            <a:off x="5991225" y="3605213"/>
            <a:ext cx="50958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7" name="Equation" r:id="rId25" imgW="228600" imgH="177480" progId="Equation.DSMT4">
                    <p:embed/>
                  </p:oleObj>
                </mc:Choice>
                <mc:Fallback>
                  <p:oleObj name="Equation" r:id="rId25" imgW="228600" imgH="177480" progId="Equation.DSMT4">
                    <p:embed/>
                    <p:pic>
                      <p:nvPicPr>
                        <p:cNvPr id="110" name="Object 109">
                          <a:extLst>
                            <a:ext uri="{FF2B5EF4-FFF2-40B4-BE49-F238E27FC236}">
                              <a16:creationId xmlns:a16="http://schemas.microsoft.com/office/drawing/2014/main" id="{365F04B0-7A24-4C75-BFB7-14F598D1926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991225" y="3605213"/>
                          <a:ext cx="50958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" name="Object 133">
              <a:extLst>
                <a:ext uri="{FF2B5EF4-FFF2-40B4-BE49-F238E27FC236}">
                  <a16:creationId xmlns:a16="http://schemas.microsoft.com/office/drawing/2014/main" id="{EEFC879D-F4DE-40A4-8355-35768561FE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1447366"/>
                </p:ext>
              </p:extLst>
            </p:nvPr>
          </p:nvGraphicFramePr>
          <p:xfrm>
            <a:off x="7629525" y="3630613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8" name="Equation" r:id="rId27" imgW="215640" imgH="177480" progId="Equation.DSMT4">
                    <p:embed/>
                  </p:oleObj>
                </mc:Choice>
                <mc:Fallback>
                  <p:oleObj name="Equation" r:id="rId27" imgW="215640" imgH="177480" progId="Equation.DSMT4">
                    <p:embed/>
                    <p:pic>
                      <p:nvPicPr>
                        <p:cNvPr id="111" name="Object 110">
                          <a:extLst>
                            <a:ext uri="{FF2B5EF4-FFF2-40B4-BE49-F238E27FC236}">
                              <a16:creationId xmlns:a16="http://schemas.microsoft.com/office/drawing/2014/main" id="{3AF2F90C-248B-4356-A4A4-AF8E8B92B7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7629525" y="3630613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" name="Object 134">
              <a:extLst>
                <a:ext uri="{FF2B5EF4-FFF2-40B4-BE49-F238E27FC236}">
                  <a16:creationId xmlns:a16="http://schemas.microsoft.com/office/drawing/2014/main" id="{4DB5BA98-4C6C-484F-8BD1-806841AEBA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1234205"/>
                </p:ext>
              </p:extLst>
            </p:nvPr>
          </p:nvGraphicFramePr>
          <p:xfrm>
            <a:off x="1191484" y="3415945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9" name="Equation" r:id="rId29" imgW="215640" imgH="177480" progId="Equation.DSMT4">
                    <p:embed/>
                  </p:oleObj>
                </mc:Choice>
                <mc:Fallback>
                  <p:oleObj name="Equation" r:id="rId29" imgW="215640" imgH="177480" progId="Equation.DSMT4">
                    <p:embed/>
                    <p:pic>
                      <p:nvPicPr>
                        <p:cNvPr id="115" name="Object 114">
                          <a:extLst>
                            <a:ext uri="{FF2B5EF4-FFF2-40B4-BE49-F238E27FC236}">
                              <a16:creationId xmlns:a16="http://schemas.microsoft.com/office/drawing/2014/main" id="{0BF44A01-1125-47F0-A341-D4A51ED21EE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191484" y="3415945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" name="Object 135">
              <a:extLst>
                <a:ext uri="{FF2B5EF4-FFF2-40B4-BE49-F238E27FC236}">
                  <a16:creationId xmlns:a16="http://schemas.microsoft.com/office/drawing/2014/main" id="{936C31C7-F36D-4679-A878-849D83FA4F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748368"/>
                </p:ext>
              </p:extLst>
            </p:nvPr>
          </p:nvGraphicFramePr>
          <p:xfrm>
            <a:off x="2759075" y="4330700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0" name="Equation" r:id="rId31" imgW="215640" imgH="177480" progId="Equation.DSMT4">
                    <p:embed/>
                  </p:oleObj>
                </mc:Choice>
                <mc:Fallback>
                  <p:oleObj name="Equation" r:id="rId31" imgW="215640" imgH="177480" progId="Equation.DSMT4">
                    <p:embed/>
                    <p:pic>
                      <p:nvPicPr>
                        <p:cNvPr id="116" name="Object 115">
                          <a:extLst>
                            <a:ext uri="{FF2B5EF4-FFF2-40B4-BE49-F238E27FC236}">
                              <a16:creationId xmlns:a16="http://schemas.microsoft.com/office/drawing/2014/main" id="{9B7830AE-808E-4698-AFB4-3F82D14AA1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759075" y="4330700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" name="Object 136">
              <a:extLst>
                <a:ext uri="{FF2B5EF4-FFF2-40B4-BE49-F238E27FC236}">
                  <a16:creationId xmlns:a16="http://schemas.microsoft.com/office/drawing/2014/main" id="{C782C046-197A-4725-A98A-5D3303C561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887111"/>
                </p:ext>
              </p:extLst>
            </p:nvPr>
          </p:nvGraphicFramePr>
          <p:xfrm>
            <a:off x="4391025" y="4357688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1" name="Equation" r:id="rId33" imgW="215640" imgH="177480" progId="Equation.DSMT4">
                    <p:embed/>
                  </p:oleObj>
                </mc:Choice>
                <mc:Fallback>
                  <p:oleObj name="Equation" r:id="rId33" imgW="215640" imgH="177480" progId="Equation.DSMT4">
                    <p:embed/>
                    <p:pic>
                      <p:nvPicPr>
                        <p:cNvPr id="125" name="Object 124">
                          <a:extLst>
                            <a:ext uri="{FF2B5EF4-FFF2-40B4-BE49-F238E27FC236}">
                              <a16:creationId xmlns:a16="http://schemas.microsoft.com/office/drawing/2014/main" id="{6F9FA104-56B3-4297-A8F9-8FCF4232011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391025" y="4357688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" name="Object 137">
              <a:extLst>
                <a:ext uri="{FF2B5EF4-FFF2-40B4-BE49-F238E27FC236}">
                  <a16:creationId xmlns:a16="http://schemas.microsoft.com/office/drawing/2014/main" id="{0FE090F2-181D-44E5-9867-85B52E8367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3069454"/>
                </p:ext>
              </p:extLst>
            </p:nvPr>
          </p:nvGraphicFramePr>
          <p:xfrm>
            <a:off x="6005513" y="4344988"/>
            <a:ext cx="48101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2" name="Equation" r:id="rId35" imgW="215640" imgH="177480" progId="Equation.DSMT4">
                    <p:embed/>
                  </p:oleObj>
                </mc:Choice>
                <mc:Fallback>
                  <p:oleObj name="Equation" r:id="rId35" imgW="215640" imgH="177480" progId="Equation.DSMT4">
                    <p:embed/>
                    <p:pic>
                      <p:nvPicPr>
                        <p:cNvPr id="126" name="Object 125">
                          <a:extLst>
                            <a:ext uri="{FF2B5EF4-FFF2-40B4-BE49-F238E27FC236}">
                              <a16:creationId xmlns:a16="http://schemas.microsoft.com/office/drawing/2014/main" id="{E8658C11-6980-4B37-AD31-DEAD1E1F059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6005513" y="4344988"/>
                          <a:ext cx="481012" cy="395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" name="Object 138">
              <a:extLst>
                <a:ext uri="{FF2B5EF4-FFF2-40B4-BE49-F238E27FC236}">
                  <a16:creationId xmlns:a16="http://schemas.microsoft.com/office/drawing/2014/main" id="{F56FD824-3443-443D-90CF-A4521F8364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151361"/>
                </p:ext>
              </p:extLst>
            </p:nvPr>
          </p:nvGraphicFramePr>
          <p:xfrm>
            <a:off x="7600306" y="4283958"/>
            <a:ext cx="538165" cy="39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3" name="Equation" r:id="rId37" imgW="241200" imgH="177480" progId="Equation.DSMT4">
                    <p:embed/>
                  </p:oleObj>
                </mc:Choice>
                <mc:Fallback>
                  <p:oleObj name="Equation" r:id="rId37" imgW="241200" imgH="177480" progId="Equation.DSMT4">
                    <p:embed/>
                    <p:pic>
                      <p:nvPicPr>
                        <p:cNvPr id="127" name="Object 126">
                          <a:extLst>
                            <a:ext uri="{FF2B5EF4-FFF2-40B4-BE49-F238E27FC236}">
                              <a16:creationId xmlns:a16="http://schemas.microsoft.com/office/drawing/2014/main" id="{14466C86-8624-4D2D-9A3E-2572170B380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600306" y="4283958"/>
                          <a:ext cx="538165" cy="39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" name="Object 139">
              <a:extLst>
                <a:ext uri="{FF2B5EF4-FFF2-40B4-BE49-F238E27FC236}">
                  <a16:creationId xmlns:a16="http://schemas.microsoft.com/office/drawing/2014/main" id="{0754F8A2-AC8C-4825-BE40-3F9F4A8AB6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541218"/>
                </p:ext>
              </p:extLst>
            </p:nvPr>
          </p:nvGraphicFramePr>
          <p:xfrm>
            <a:off x="1153165" y="4413139"/>
            <a:ext cx="538165" cy="39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4" name="Equation" r:id="rId38" imgW="241200" imgH="177480" progId="Equation.DSMT4">
                    <p:embed/>
                  </p:oleObj>
                </mc:Choice>
                <mc:Fallback>
                  <p:oleObj name="Equation" r:id="rId38" imgW="241200" imgH="177480" progId="Equation.DSMT4">
                    <p:embed/>
                    <p:pic>
                      <p:nvPicPr>
                        <p:cNvPr id="128" name="Object 127">
                          <a:extLst>
                            <a:ext uri="{FF2B5EF4-FFF2-40B4-BE49-F238E27FC236}">
                              <a16:creationId xmlns:a16="http://schemas.microsoft.com/office/drawing/2014/main" id="{D9625A0D-67D3-48D2-84A9-DF71496177E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153165" y="4413139"/>
                          <a:ext cx="538165" cy="39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5DA5CD-9531-4DB7-AA51-EFF5C54139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0939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72A8E89A-27AF-48AD-BE73-4E228DAC954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8649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320DD0B-5A26-45DA-AD5D-233737D15A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0939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959BFD2B-9B07-4FD5-A740-F8F087FCA1E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8649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FAB36AF-EB1D-4DDB-8856-FF8AB2B075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8649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graphicFrame>
          <p:nvGraphicFramePr>
            <p:cNvPr id="146" name="Object 145">
              <a:extLst>
                <a:ext uri="{FF2B5EF4-FFF2-40B4-BE49-F238E27FC236}">
                  <a16:creationId xmlns:a16="http://schemas.microsoft.com/office/drawing/2014/main" id="{A0E04ED4-E06C-48A9-88EA-9B141AA39E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14880"/>
                </p:ext>
              </p:extLst>
            </p:nvPr>
          </p:nvGraphicFramePr>
          <p:xfrm>
            <a:off x="1998620" y="4265328"/>
            <a:ext cx="511797" cy="542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5" name="Equation" r:id="rId39" imgW="215640" imgH="228600" progId="Equation.DSMT4">
                    <p:embed/>
                  </p:oleObj>
                </mc:Choice>
                <mc:Fallback>
                  <p:oleObj name="Equation" r:id="rId39" imgW="215640" imgH="228600" progId="Equation.DSMT4">
                    <p:embed/>
                    <p:pic>
                      <p:nvPicPr>
                        <p:cNvPr id="77" name="Object 76">
                          <a:extLst>
                            <a:ext uri="{FF2B5EF4-FFF2-40B4-BE49-F238E27FC236}">
                              <a16:creationId xmlns:a16="http://schemas.microsoft.com/office/drawing/2014/main" id="{C5B167F8-79EA-48D1-81FF-89119974C55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998620" y="4265328"/>
                          <a:ext cx="511797" cy="542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Object 146">
              <a:extLst>
                <a:ext uri="{FF2B5EF4-FFF2-40B4-BE49-F238E27FC236}">
                  <a16:creationId xmlns:a16="http://schemas.microsoft.com/office/drawing/2014/main" id="{F1D9565E-201D-4905-8C74-53C22BAA6B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5908486"/>
                </p:ext>
              </p:extLst>
            </p:nvPr>
          </p:nvGraphicFramePr>
          <p:xfrm>
            <a:off x="1238411" y="3772312"/>
            <a:ext cx="468491" cy="496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6" name="Equation" r:id="rId41" imgW="215640" imgH="228600" progId="Equation.DSMT4">
                    <p:embed/>
                  </p:oleObj>
                </mc:Choice>
                <mc:Fallback>
                  <p:oleObj name="Equation" r:id="rId41" imgW="215640" imgH="228600" progId="Equation.DSMT4">
                    <p:embed/>
                    <p:pic>
                      <p:nvPicPr>
                        <p:cNvPr id="78" name="Object 77">
                          <a:extLst>
                            <a:ext uri="{FF2B5EF4-FFF2-40B4-BE49-F238E27FC236}">
                              <a16:creationId xmlns:a16="http://schemas.microsoft.com/office/drawing/2014/main" id="{03D5113D-5AAA-42CE-931A-F0FB7F518B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1238411" y="3772312"/>
                          <a:ext cx="468491" cy="4969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" name="Object 147">
              <a:extLst>
                <a:ext uri="{FF2B5EF4-FFF2-40B4-BE49-F238E27FC236}">
                  <a16:creationId xmlns:a16="http://schemas.microsoft.com/office/drawing/2014/main" id="{291D647C-4285-4BCA-AD62-02E80481BA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3620341"/>
                </p:ext>
              </p:extLst>
            </p:nvPr>
          </p:nvGraphicFramePr>
          <p:xfrm>
            <a:off x="2025748" y="3418114"/>
            <a:ext cx="463728" cy="491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7" name="Equation" r:id="rId43" imgW="215640" imgH="228600" progId="Equation.DSMT4">
                    <p:embed/>
                  </p:oleObj>
                </mc:Choice>
                <mc:Fallback>
                  <p:oleObj name="Equation" r:id="rId43" imgW="215640" imgH="22860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86CABBD3-7356-45C6-ABFC-05BF68EF5A8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2025748" y="3418114"/>
                          <a:ext cx="463728" cy="4918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" name="Object 148">
              <a:extLst>
                <a:ext uri="{FF2B5EF4-FFF2-40B4-BE49-F238E27FC236}">
                  <a16:creationId xmlns:a16="http://schemas.microsoft.com/office/drawing/2014/main" id="{6A884EBF-B347-44D0-AA82-BCFFE88004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4136811"/>
                </p:ext>
              </p:extLst>
            </p:nvPr>
          </p:nvGraphicFramePr>
          <p:xfrm>
            <a:off x="1214369" y="2848613"/>
            <a:ext cx="506943" cy="537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8" name="Equation" r:id="rId45" imgW="215640" imgH="228600" progId="Equation.DSMT4">
                    <p:embed/>
                  </p:oleObj>
                </mc:Choice>
                <mc:Fallback>
                  <p:oleObj name="Equation" r:id="rId45" imgW="215640" imgH="228600" progId="Equation.DSMT4">
                    <p:embed/>
                    <p:pic>
                      <p:nvPicPr>
                        <p:cNvPr id="80" name="Object 79">
                          <a:extLst>
                            <a:ext uri="{FF2B5EF4-FFF2-40B4-BE49-F238E27FC236}">
                              <a16:creationId xmlns:a16="http://schemas.microsoft.com/office/drawing/2014/main" id="{39C0F164-201D-4EDC-80C6-B5CA4020AFE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1214369" y="2848613"/>
                          <a:ext cx="506943" cy="5377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" name="Object 149">
              <a:extLst>
                <a:ext uri="{FF2B5EF4-FFF2-40B4-BE49-F238E27FC236}">
                  <a16:creationId xmlns:a16="http://schemas.microsoft.com/office/drawing/2014/main" id="{C360A8E8-9835-403E-B560-C2FDCD8B4E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6566110"/>
                </p:ext>
              </p:extLst>
            </p:nvPr>
          </p:nvGraphicFramePr>
          <p:xfrm>
            <a:off x="2003449" y="2079430"/>
            <a:ext cx="538162" cy="570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9" name="Equation" r:id="rId47" imgW="215640" imgH="228600" progId="Equation.DSMT4">
                    <p:embed/>
                  </p:oleObj>
                </mc:Choice>
                <mc:Fallback>
                  <p:oleObj name="Equation" r:id="rId47" imgW="215640" imgH="228600" progId="Equation.DSMT4">
                    <p:embed/>
                    <p:pic>
                      <p:nvPicPr>
                        <p:cNvPr id="81" name="Object 80">
                          <a:extLst>
                            <a:ext uri="{FF2B5EF4-FFF2-40B4-BE49-F238E27FC236}">
                              <a16:creationId xmlns:a16="http://schemas.microsoft.com/office/drawing/2014/main" id="{546D7450-A078-4EF5-AED7-A2651D1DA44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2003449" y="2079430"/>
                          <a:ext cx="538162" cy="5708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Object 150">
              <a:extLst>
                <a:ext uri="{FF2B5EF4-FFF2-40B4-BE49-F238E27FC236}">
                  <a16:creationId xmlns:a16="http://schemas.microsoft.com/office/drawing/2014/main" id="{D804076E-55F0-4167-A33E-F98482AC6B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1465829"/>
                </p:ext>
              </p:extLst>
            </p:nvPr>
          </p:nvGraphicFramePr>
          <p:xfrm>
            <a:off x="1524549" y="1626437"/>
            <a:ext cx="501199" cy="506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0" name="Equation" r:id="rId49" imgW="203040" imgH="228600" progId="Equation.DSMT4">
                    <p:embed/>
                  </p:oleObj>
                </mc:Choice>
                <mc:Fallback>
                  <p:oleObj name="Equation" r:id="rId49" imgW="203040" imgH="228600" progId="Equation.DSMT4">
                    <p:embed/>
                    <p:pic>
                      <p:nvPicPr>
                        <p:cNvPr id="82" name="Object 81">
                          <a:extLst>
                            <a:ext uri="{FF2B5EF4-FFF2-40B4-BE49-F238E27FC236}">
                              <a16:creationId xmlns:a16="http://schemas.microsoft.com/office/drawing/2014/main" id="{25A5D9FF-B7B4-445E-BC55-C8616FB23F7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1524549" y="1626437"/>
                          <a:ext cx="501199" cy="5060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656A4B6-0570-4A6B-A6CC-D3AE40F097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0939" y="2601263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30A8D2-2091-4388-8B67-2ED24D0EB64E}"/>
              </a:ext>
            </a:extLst>
          </p:cNvPr>
          <p:cNvGrpSpPr/>
          <p:nvPr/>
        </p:nvGrpSpPr>
        <p:grpSpPr>
          <a:xfrm>
            <a:off x="266317" y="2024340"/>
            <a:ext cx="5411590" cy="2224347"/>
            <a:chOff x="856143" y="1479290"/>
            <a:chExt cx="8431842" cy="3465773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B64AE31-40FB-4D05-9561-2B50AFE5D6A5}"/>
                </a:ext>
              </a:extLst>
            </p:cNvPr>
            <p:cNvSpPr/>
            <p:nvPr/>
          </p:nvSpPr>
          <p:spPr bwMode="auto">
            <a:xfrm>
              <a:off x="1506316" y="2595017"/>
              <a:ext cx="212243" cy="16541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2B3890B-8E71-4F2B-A381-A18A322A8876}"/>
                </a:ext>
              </a:extLst>
            </p:cNvPr>
            <p:cNvSpPr/>
            <p:nvPr/>
          </p:nvSpPr>
          <p:spPr bwMode="auto">
            <a:xfrm>
              <a:off x="1718566" y="2595017"/>
              <a:ext cx="6475494" cy="1667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723D94D-7893-4B54-B04B-5A3B90B02E69}"/>
                </a:ext>
              </a:extLst>
            </p:cNvPr>
            <p:cNvCxnSpPr>
              <a:stCxn id="154" idx="1"/>
            </p:cNvCxnSpPr>
            <p:nvPr/>
          </p:nvCxnSpPr>
          <p:spPr bwMode="auto">
            <a:xfrm>
              <a:off x="1718566" y="3429000"/>
              <a:ext cx="6475494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E4369E-5098-4049-9294-9E2F44FD5D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DA79981-216F-4F6C-A51B-02C67F26707E}"/>
                </a:ext>
              </a:extLst>
            </p:cNvPr>
            <p:cNvCxnSpPr>
              <a:cxnSpLocks/>
              <a:stCxn id="154" idx="2"/>
              <a:endCxn id="154" idx="0"/>
            </p:cNvCxnSpPr>
            <p:nvPr/>
          </p:nvCxnSpPr>
          <p:spPr bwMode="auto">
            <a:xfrm flipV="1">
              <a:off x="495631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3E30180-3E83-459A-B434-BAA7AAF83F2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BCED5F5-2C88-4445-8746-AD5C3C32561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3468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85B8BB8-C1AD-4D96-BF48-1BFF118E06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2290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60083B07-8EC9-4CE7-8D86-0CF0F981D2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8488B04-FAF3-49D5-86EF-98080F465A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28603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6ED2FFE-125A-4193-90F2-EF066AD1FD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6313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E8E05A23-E2E5-416B-B0AE-9DB6A67737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81963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60337DC-34C4-4B62-9BAF-5779617F1EE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E90071C9-F177-40BC-AE22-39A10387323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52495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5BCF847A-DA41-4ACC-9306-311333B7D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180205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F7709594-FBFB-44C1-8482-71CB9D296A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2290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01519FE-10D8-4831-8F2F-DBF9CCBCD8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9F5A1E06-F486-4DA3-9408-2CF7B2F596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28603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4455D1E-E888-4D90-A714-1B802A3FCC6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6313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3A1BC28-670B-4E08-8E17-9265B5448F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81963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5EE15D6-EAC8-4CAB-A36C-68B802247EB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1EB9F94-90D8-4DDC-962A-BE086DF97A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52495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871827F0-9146-46C6-A7ED-529F8A0126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180205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64322DC-0094-43A4-89BB-FCC55A1DD8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2290" y="259501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EA5205E-BCCA-47B8-BACD-EA7B59821D1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5DC91520-FF09-458F-B27C-197FB04C54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28603" y="259501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6282ED4-5C95-4EC7-B9CD-B6C15DEB48C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6313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3554C1B6-D8F7-4E80-8131-C7C7014E13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81963" y="259501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E375CF4-94B8-4560-9E54-4790610120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D53BBDA-0FCB-4193-97F8-830ADF78BB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52495" y="259501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3CC5D7E-9197-4751-9657-541612168C1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180205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ECDC5E2-4140-4B3B-B049-A0A407A3BB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559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4570F9BC-0608-4FF6-B7F3-583A844EC3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46269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BDAE67AB-7909-468D-9C64-4690544AF6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559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FC1AD129-065C-4FCB-8058-E9FEEE206A3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46269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5C16E403-5988-4880-9012-D2DF08E3FDB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559" y="259501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7EADCB75-5F40-4F55-A479-350D86177E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46269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graphicFrame>
          <p:nvGraphicFramePr>
            <p:cNvPr id="190" name="Object 189">
              <a:extLst>
                <a:ext uri="{FF2B5EF4-FFF2-40B4-BE49-F238E27FC236}">
                  <a16:creationId xmlns:a16="http://schemas.microsoft.com/office/drawing/2014/main" id="{119DF058-0027-4333-A559-A0B15B688E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7722387"/>
                </p:ext>
              </p:extLst>
            </p:nvPr>
          </p:nvGraphicFramePr>
          <p:xfrm>
            <a:off x="3533936" y="4195153"/>
            <a:ext cx="539750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1" name="Equation" r:id="rId51" imgW="164880" imgH="228600" progId="Equation.DSMT4">
                    <p:embed/>
                  </p:oleObj>
                </mc:Choice>
                <mc:Fallback>
                  <p:oleObj name="Equation" r:id="rId51" imgW="164880" imgH="228600" progId="Equation.DSMT4">
                    <p:embed/>
                    <p:pic>
                      <p:nvPicPr>
                        <p:cNvPr id="77" name="Object 76">
                          <a:extLst>
                            <a:ext uri="{FF2B5EF4-FFF2-40B4-BE49-F238E27FC236}">
                              <a16:creationId xmlns:a16="http://schemas.microsoft.com/office/drawing/2014/main" id="{A0E5352F-8166-4CD7-9871-CA229CB0B19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3533936" y="4195153"/>
                          <a:ext cx="539750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" name="Object 190">
              <a:extLst>
                <a:ext uri="{FF2B5EF4-FFF2-40B4-BE49-F238E27FC236}">
                  <a16:creationId xmlns:a16="http://schemas.microsoft.com/office/drawing/2014/main" id="{6C683884-C35D-4D50-8FD9-277ACA446E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9773363"/>
                </p:ext>
              </p:extLst>
            </p:nvPr>
          </p:nvGraphicFramePr>
          <p:xfrm>
            <a:off x="2714373" y="3541652"/>
            <a:ext cx="58261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2" name="Equation" r:id="rId53" imgW="177480" imgH="228600" progId="Equation.DSMT4">
                    <p:embed/>
                  </p:oleObj>
                </mc:Choice>
                <mc:Fallback>
                  <p:oleObj name="Equation" r:id="rId53" imgW="177480" imgH="228600" progId="Equation.DSMT4">
                    <p:embed/>
                    <p:pic>
                      <p:nvPicPr>
                        <p:cNvPr id="78" name="Object 77">
                          <a:extLst>
                            <a:ext uri="{FF2B5EF4-FFF2-40B4-BE49-F238E27FC236}">
                              <a16:creationId xmlns:a16="http://schemas.microsoft.com/office/drawing/2014/main" id="{CDA7FFD6-CE5C-4AE3-B235-49CD247CA09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714373" y="3541652"/>
                          <a:ext cx="582612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" name="Object 191">
              <a:extLst>
                <a:ext uri="{FF2B5EF4-FFF2-40B4-BE49-F238E27FC236}">
                  <a16:creationId xmlns:a16="http://schemas.microsoft.com/office/drawing/2014/main" id="{79D0B2CA-4608-4038-B91E-4BA0DC52A5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4763190"/>
                </p:ext>
              </p:extLst>
            </p:nvPr>
          </p:nvGraphicFramePr>
          <p:xfrm>
            <a:off x="5160963" y="4195763"/>
            <a:ext cx="581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3" name="Equation" r:id="rId55" imgW="177480" imgH="228600" progId="Equation.DSMT4">
                    <p:embed/>
                  </p:oleObj>
                </mc:Choice>
                <mc:Fallback>
                  <p:oleObj name="Equation" r:id="rId55" imgW="177480" imgH="22860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818F5086-8F26-4E10-B01D-F7CD614602A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5160963" y="4195763"/>
                          <a:ext cx="581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" name="Object 192">
              <a:extLst>
                <a:ext uri="{FF2B5EF4-FFF2-40B4-BE49-F238E27FC236}">
                  <a16:creationId xmlns:a16="http://schemas.microsoft.com/office/drawing/2014/main" id="{30F20687-22F7-4E92-A810-E480B529C2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2791512"/>
                </p:ext>
              </p:extLst>
            </p:nvPr>
          </p:nvGraphicFramePr>
          <p:xfrm>
            <a:off x="4361412" y="3541652"/>
            <a:ext cx="58261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4" name="Equation" r:id="rId57" imgW="177480" imgH="228600" progId="Equation.DSMT4">
                    <p:embed/>
                  </p:oleObj>
                </mc:Choice>
                <mc:Fallback>
                  <p:oleObj name="Equation" r:id="rId57" imgW="177480" imgH="228600" progId="Equation.DSMT4">
                    <p:embed/>
                    <p:pic>
                      <p:nvPicPr>
                        <p:cNvPr id="80" name="Object 79">
                          <a:extLst>
                            <a:ext uri="{FF2B5EF4-FFF2-40B4-BE49-F238E27FC236}">
                              <a16:creationId xmlns:a16="http://schemas.microsoft.com/office/drawing/2014/main" id="{AD925F44-DE07-4DD7-82C5-A9199A74FC0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4361412" y="3541652"/>
                          <a:ext cx="582612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" name="Object 193">
              <a:extLst>
                <a:ext uri="{FF2B5EF4-FFF2-40B4-BE49-F238E27FC236}">
                  <a16:creationId xmlns:a16="http://schemas.microsoft.com/office/drawing/2014/main" id="{66F88CF9-79C6-465A-ADF3-B9419E0007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8477443"/>
                </p:ext>
              </p:extLst>
            </p:nvPr>
          </p:nvGraphicFramePr>
          <p:xfrm>
            <a:off x="6738938" y="4195763"/>
            <a:ext cx="581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5" name="Equation" r:id="rId59" imgW="177480" imgH="228600" progId="Equation.DSMT4">
                    <p:embed/>
                  </p:oleObj>
                </mc:Choice>
                <mc:Fallback>
                  <p:oleObj name="Equation" r:id="rId59" imgW="177480" imgH="228600" progId="Equation.DSMT4">
                    <p:embed/>
                    <p:pic>
                      <p:nvPicPr>
                        <p:cNvPr id="81" name="Object 80">
                          <a:extLst>
                            <a:ext uri="{FF2B5EF4-FFF2-40B4-BE49-F238E27FC236}">
                              <a16:creationId xmlns:a16="http://schemas.microsoft.com/office/drawing/2014/main" id="{C620BB9C-29E5-47A2-AD2A-D3F6C1A03C3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6738938" y="4195763"/>
                          <a:ext cx="581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" name="Object 194">
              <a:extLst>
                <a:ext uri="{FF2B5EF4-FFF2-40B4-BE49-F238E27FC236}">
                  <a16:creationId xmlns:a16="http://schemas.microsoft.com/office/drawing/2014/main" id="{F21E0623-ECEC-4190-AD38-51BD41D7D3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1777661"/>
                </p:ext>
              </p:extLst>
            </p:nvPr>
          </p:nvGraphicFramePr>
          <p:xfrm>
            <a:off x="5939332" y="3541652"/>
            <a:ext cx="58261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6" name="Equation" r:id="rId61" imgW="177480" imgH="228600" progId="Equation.DSMT4">
                    <p:embed/>
                  </p:oleObj>
                </mc:Choice>
                <mc:Fallback>
                  <p:oleObj name="Equation" r:id="rId61" imgW="177480" imgH="228600" progId="Equation.DSMT4">
                    <p:embed/>
                    <p:pic>
                      <p:nvPicPr>
                        <p:cNvPr id="82" name="Object 81">
                          <a:extLst>
                            <a:ext uri="{FF2B5EF4-FFF2-40B4-BE49-F238E27FC236}">
                              <a16:creationId xmlns:a16="http://schemas.microsoft.com/office/drawing/2014/main" id="{A48E40CE-EB48-4AB9-BEF0-06CCE9E8384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5939332" y="3541652"/>
                          <a:ext cx="582612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" name="Object 195">
              <a:extLst>
                <a:ext uri="{FF2B5EF4-FFF2-40B4-BE49-F238E27FC236}">
                  <a16:creationId xmlns:a16="http://schemas.microsoft.com/office/drawing/2014/main" id="{5762AF00-7B97-4CCC-9FBB-FC59CE5BBB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1096744"/>
                </p:ext>
              </p:extLst>
            </p:nvPr>
          </p:nvGraphicFramePr>
          <p:xfrm>
            <a:off x="1909763" y="4195763"/>
            <a:ext cx="706437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7" name="Equation" r:id="rId63" imgW="215640" imgH="228600" progId="Equation.DSMT4">
                    <p:embed/>
                  </p:oleObj>
                </mc:Choice>
                <mc:Fallback>
                  <p:oleObj name="Equation" r:id="rId63" imgW="215640" imgH="228600" progId="Equation.DSMT4">
                    <p:embed/>
                    <p:pic>
                      <p:nvPicPr>
                        <p:cNvPr id="83" name="Object 82">
                          <a:extLst>
                            <a:ext uri="{FF2B5EF4-FFF2-40B4-BE49-F238E27FC236}">
                              <a16:creationId xmlns:a16="http://schemas.microsoft.com/office/drawing/2014/main" id="{8AC08C53-A14E-4E25-8FBB-504226760A4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4"/>
                        <a:stretch>
                          <a:fillRect/>
                        </a:stretch>
                      </p:blipFill>
                      <p:spPr>
                        <a:xfrm>
                          <a:off x="1909763" y="4195763"/>
                          <a:ext cx="706437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" name="Object 196">
              <a:extLst>
                <a:ext uri="{FF2B5EF4-FFF2-40B4-BE49-F238E27FC236}">
                  <a16:creationId xmlns:a16="http://schemas.microsoft.com/office/drawing/2014/main" id="{494687AC-2825-4FB4-85DA-E6DA8EC5BE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5871420"/>
                </p:ext>
              </p:extLst>
            </p:nvPr>
          </p:nvGraphicFramePr>
          <p:xfrm>
            <a:off x="7574416" y="3541652"/>
            <a:ext cx="58261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8" name="Equation" r:id="rId65" imgW="177480" imgH="228600" progId="Equation.DSMT4">
                    <p:embed/>
                  </p:oleObj>
                </mc:Choice>
                <mc:Fallback>
                  <p:oleObj name="Equation" r:id="rId65" imgW="177480" imgH="228600" progId="Equation.DSMT4">
                    <p:embed/>
                    <p:pic>
                      <p:nvPicPr>
                        <p:cNvPr id="84" name="Object 83">
                          <a:extLst>
                            <a:ext uri="{FF2B5EF4-FFF2-40B4-BE49-F238E27FC236}">
                              <a16:creationId xmlns:a16="http://schemas.microsoft.com/office/drawing/2014/main" id="{7763B28A-17F3-4AE1-9084-B3C0EDDEA6E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6"/>
                        <a:stretch>
                          <a:fillRect/>
                        </a:stretch>
                      </p:blipFill>
                      <p:spPr>
                        <a:xfrm>
                          <a:off x="7574416" y="3541652"/>
                          <a:ext cx="582612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" name="Object 197">
              <a:extLst>
                <a:ext uri="{FF2B5EF4-FFF2-40B4-BE49-F238E27FC236}">
                  <a16:creationId xmlns:a16="http://schemas.microsoft.com/office/drawing/2014/main" id="{36E1A49A-8A0D-406E-B700-07AB234ED5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6106112"/>
                </p:ext>
              </p:extLst>
            </p:nvPr>
          </p:nvGraphicFramePr>
          <p:xfrm>
            <a:off x="3633788" y="3225800"/>
            <a:ext cx="581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9" name="Equation" r:id="rId67" imgW="177480" imgH="228600" progId="Equation.DSMT4">
                    <p:embed/>
                  </p:oleObj>
                </mc:Choice>
                <mc:Fallback>
                  <p:oleObj name="Equation" r:id="rId67" imgW="177480" imgH="228600" progId="Equation.DSMT4">
                    <p:embed/>
                    <p:pic>
                      <p:nvPicPr>
                        <p:cNvPr id="87" name="Object 86">
                          <a:extLst>
                            <a:ext uri="{FF2B5EF4-FFF2-40B4-BE49-F238E27FC236}">
                              <a16:creationId xmlns:a16="http://schemas.microsoft.com/office/drawing/2014/main" id="{745F37AE-FCBE-4856-8341-2CE5065E2EB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8"/>
                        <a:stretch>
                          <a:fillRect/>
                        </a:stretch>
                      </p:blipFill>
                      <p:spPr>
                        <a:xfrm>
                          <a:off x="3633788" y="3225800"/>
                          <a:ext cx="581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" name="Object 198">
              <a:extLst>
                <a:ext uri="{FF2B5EF4-FFF2-40B4-BE49-F238E27FC236}">
                  <a16:creationId xmlns:a16="http://schemas.microsoft.com/office/drawing/2014/main" id="{2C88A55E-D885-4951-86B0-A167445BFD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147149"/>
                </p:ext>
              </p:extLst>
            </p:nvPr>
          </p:nvGraphicFramePr>
          <p:xfrm>
            <a:off x="2635250" y="2573338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0" name="Equation" r:id="rId69" imgW="215640" imgH="228600" progId="Equation.DSMT4">
                    <p:embed/>
                  </p:oleObj>
                </mc:Choice>
                <mc:Fallback>
                  <p:oleObj name="Equation" r:id="rId69" imgW="215640" imgH="228600" progId="Equation.DSMT4">
                    <p:embed/>
                    <p:pic>
                      <p:nvPicPr>
                        <p:cNvPr id="88" name="Object 87">
                          <a:extLst>
                            <a:ext uri="{FF2B5EF4-FFF2-40B4-BE49-F238E27FC236}">
                              <a16:creationId xmlns:a16="http://schemas.microsoft.com/office/drawing/2014/main" id="{D8D455AF-1828-4744-8337-3E6B09490CC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0"/>
                        <a:stretch>
                          <a:fillRect/>
                        </a:stretch>
                      </p:blipFill>
                      <p:spPr>
                        <a:xfrm>
                          <a:off x="2635250" y="2573338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" name="Object 199">
              <a:extLst>
                <a:ext uri="{FF2B5EF4-FFF2-40B4-BE49-F238E27FC236}">
                  <a16:creationId xmlns:a16="http://schemas.microsoft.com/office/drawing/2014/main" id="{143F5790-DBF1-48F2-AE57-5376AA9CBF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879985"/>
                </p:ext>
              </p:extLst>
            </p:nvPr>
          </p:nvGraphicFramePr>
          <p:xfrm>
            <a:off x="5240338" y="3227388"/>
            <a:ext cx="66516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1" name="Equation" r:id="rId71" imgW="203040" imgH="228600" progId="Equation.DSMT4">
                    <p:embed/>
                  </p:oleObj>
                </mc:Choice>
                <mc:Fallback>
                  <p:oleObj name="Equation" r:id="rId71" imgW="203040" imgH="228600" progId="Equation.DSMT4">
                    <p:embed/>
                    <p:pic>
                      <p:nvPicPr>
                        <p:cNvPr id="89" name="Object 88">
                          <a:extLst>
                            <a:ext uri="{FF2B5EF4-FFF2-40B4-BE49-F238E27FC236}">
                              <a16:creationId xmlns:a16="http://schemas.microsoft.com/office/drawing/2014/main" id="{1B813352-5CAA-4AFA-AA39-D6211C78CA7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2"/>
                        <a:stretch>
                          <a:fillRect/>
                        </a:stretch>
                      </p:blipFill>
                      <p:spPr>
                        <a:xfrm>
                          <a:off x="5240338" y="3227388"/>
                          <a:ext cx="665162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" name="Object 200">
              <a:extLst>
                <a:ext uri="{FF2B5EF4-FFF2-40B4-BE49-F238E27FC236}">
                  <a16:creationId xmlns:a16="http://schemas.microsoft.com/office/drawing/2014/main" id="{2DF9E49B-312D-4804-BE1F-026D19B38E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4791488"/>
                </p:ext>
              </p:extLst>
            </p:nvPr>
          </p:nvGraphicFramePr>
          <p:xfrm>
            <a:off x="4281488" y="2573338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2" name="Equation" r:id="rId73" imgW="215640" imgH="228600" progId="Equation.DSMT4">
                    <p:embed/>
                  </p:oleObj>
                </mc:Choice>
                <mc:Fallback>
                  <p:oleObj name="Equation" r:id="rId73" imgW="215640" imgH="228600" progId="Equation.DSMT4">
                    <p:embed/>
                    <p:pic>
                      <p:nvPicPr>
                        <p:cNvPr id="90" name="Object 89">
                          <a:extLst>
                            <a:ext uri="{FF2B5EF4-FFF2-40B4-BE49-F238E27FC236}">
                              <a16:creationId xmlns:a16="http://schemas.microsoft.com/office/drawing/2014/main" id="{0A1517F2-606C-4F35-A55B-7263F0DB2E5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4"/>
                        <a:stretch>
                          <a:fillRect/>
                        </a:stretch>
                      </p:blipFill>
                      <p:spPr>
                        <a:xfrm>
                          <a:off x="4281488" y="2573338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" name="Object 201">
              <a:extLst>
                <a:ext uri="{FF2B5EF4-FFF2-40B4-BE49-F238E27FC236}">
                  <a16:creationId xmlns:a16="http://schemas.microsoft.com/office/drawing/2014/main" id="{62941A37-0C51-4504-8353-9FF303DE46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4306598"/>
                </p:ext>
              </p:extLst>
            </p:nvPr>
          </p:nvGraphicFramePr>
          <p:xfrm>
            <a:off x="6818313" y="3227389"/>
            <a:ext cx="665163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3" name="Equation" r:id="rId75" imgW="203040" imgH="228600" progId="Equation.DSMT4">
                    <p:embed/>
                  </p:oleObj>
                </mc:Choice>
                <mc:Fallback>
                  <p:oleObj name="Equation" r:id="rId75" imgW="203040" imgH="228600" progId="Equation.DSMT4">
                    <p:embed/>
                    <p:pic>
                      <p:nvPicPr>
                        <p:cNvPr id="91" name="Object 90">
                          <a:extLst>
                            <a:ext uri="{FF2B5EF4-FFF2-40B4-BE49-F238E27FC236}">
                              <a16:creationId xmlns:a16="http://schemas.microsoft.com/office/drawing/2014/main" id="{28983F81-4B28-4FE8-AA5E-BBB77867138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6"/>
                        <a:stretch>
                          <a:fillRect/>
                        </a:stretch>
                      </p:blipFill>
                      <p:spPr>
                        <a:xfrm>
                          <a:off x="6818313" y="3227389"/>
                          <a:ext cx="665163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" name="Object 202">
              <a:extLst>
                <a:ext uri="{FF2B5EF4-FFF2-40B4-BE49-F238E27FC236}">
                  <a16:creationId xmlns:a16="http://schemas.microsoft.com/office/drawing/2014/main" id="{440F6E1E-7961-4D15-864E-EEA7441EED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2826438"/>
                </p:ext>
              </p:extLst>
            </p:nvPr>
          </p:nvGraphicFramePr>
          <p:xfrm>
            <a:off x="5859463" y="2573338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4" name="Equation" r:id="rId77" imgW="215640" imgH="228600" progId="Equation.DSMT4">
                    <p:embed/>
                  </p:oleObj>
                </mc:Choice>
                <mc:Fallback>
                  <p:oleObj name="Equation" r:id="rId77" imgW="215640" imgH="228600" progId="Equation.DSMT4">
                    <p:embed/>
                    <p:pic>
                      <p:nvPicPr>
                        <p:cNvPr id="92" name="Object 91">
                          <a:extLst>
                            <a:ext uri="{FF2B5EF4-FFF2-40B4-BE49-F238E27FC236}">
                              <a16:creationId xmlns:a16="http://schemas.microsoft.com/office/drawing/2014/main" id="{86B3FB00-3E21-496B-9F66-7D927062CFB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8"/>
                        <a:stretch>
                          <a:fillRect/>
                        </a:stretch>
                      </p:blipFill>
                      <p:spPr>
                        <a:xfrm>
                          <a:off x="5859463" y="2573338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" name="Object 203">
              <a:extLst>
                <a:ext uri="{FF2B5EF4-FFF2-40B4-BE49-F238E27FC236}">
                  <a16:creationId xmlns:a16="http://schemas.microsoft.com/office/drawing/2014/main" id="{F1547F42-1689-4EE1-8932-FD9D0D1BFE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5766508"/>
                </p:ext>
              </p:extLst>
            </p:nvPr>
          </p:nvGraphicFramePr>
          <p:xfrm>
            <a:off x="8583135" y="3127294"/>
            <a:ext cx="704850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5" name="Equation" r:id="rId79" imgW="215640" imgH="228600" progId="Equation.DSMT4">
                    <p:embed/>
                  </p:oleObj>
                </mc:Choice>
                <mc:Fallback>
                  <p:oleObj name="Equation" r:id="rId79" imgW="215640" imgH="228600" progId="Equation.DSMT4">
                    <p:embed/>
                    <p:pic>
                      <p:nvPicPr>
                        <p:cNvPr id="93" name="Object 92">
                          <a:extLst>
                            <a:ext uri="{FF2B5EF4-FFF2-40B4-BE49-F238E27FC236}">
                              <a16:creationId xmlns:a16="http://schemas.microsoft.com/office/drawing/2014/main" id="{0B9FFE2C-60E5-488A-B858-781EA6A2B0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0"/>
                        <a:stretch>
                          <a:fillRect/>
                        </a:stretch>
                      </p:blipFill>
                      <p:spPr>
                        <a:xfrm>
                          <a:off x="8583135" y="3127294"/>
                          <a:ext cx="704850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" name="Object 204">
              <a:extLst>
                <a:ext uri="{FF2B5EF4-FFF2-40B4-BE49-F238E27FC236}">
                  <a16:creationId xmlns:a16="http://schemas.microsoft.com/office/drawing/2014/main" id="{C40B82AC-89B3-4F9E-AC32-5BEB9E86FE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5382253"/>
                </p:ext>
              </p:extLst>
            </p:nvPr>
          </p:nvGraphicFramePr>
          <p:xfrm>
            <a:off x="7496855" y="2502050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6" name="Equation" r:id="rId81" imgW="215640" imgH="228600" progId="Equation.DSMT4">
                    <p:embed/>
                  </p:oleObj>
                </mc:Choice>
                <mc:Fallback>
                  <p:oleObj name="Equation" r:id="rId81" imgW="215640" imgH="228600" progId="Equation.DSMT4">
                    <p:embed/>
                    <p:pic>
                      <p:nvPicPr>
                        <p:cNvPr id="94" name="Object 93">
                          <a:extLst>
                            <a:ext uri="{FF2B5EF4-FFF2-40B4-BE49-F238E27FC236}">
                              <a16:creationId xmlns:a16="http://schemas.microsoft.com/office/drawing/2014/main" id="{4F6ADADF-E3B5-49A9-8C12-E695948D28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2"/>
                        <a:stretch>
                          <a:fillRect/>
                        </a:stretch>
                      </p:blipFill>
                      <p:spPr>
                        <a:xfrm>
                          <a:off x="7496855" y="2502050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" name="Object 205">
              <a:extLst>
                <a:ext uri="{FF2B5EF4-FFF2-40B4-BE49-F238E27FC236}">
                  <a16:creationId xmlns:a16="http://schemas.microsoft.com/office/drawing/2014/main" id="{A7B302D1-B504-4B83-9C9B-71F110D5501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8384861"/>
                </p:ext>
              </p:extLst>
            </p:nvPr>
          </p:nvGraphicFramePr>
          <p:xfrm>
            <a:off x="3579176" y="1938684"/>
            <a:ext cx="706438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7" name="Equation" r:id="rId83" imgW="215640" imgH="228600" progId="Equation.DSMT4">
                    <p:embed/>
                  </p:oleObj>
                </mc:Choice>
                <mc:Fallback>
                  <p:oleObj name="Equation" r:id="rId83" imgW="215640" imgH="228600" progId="Equation.DSMT4">
                    <p:embed/>
                    <p:pic>
                      <p:nvPicPr>
                        <p:cNvPr id="95" name="Object 94">
                          <a:extLst>
                            <a:ext uri="{FF2B5EF4-FFF2-40B4-BE49-F238E27FC236}">
                              <a16:creationId xmlns:a16="http://schemas.microsoft.com/office/drawing/2014/main" id="{29CD2966-6394-4B7C-A214-CF2B094F06F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4"/>
                        <a:stretch>
                          <a:fillRect/>
                        </a:stretch>
                      </p:blipFill>
                      <p:spPr>
                        <a:xfrm>
                          <a:off x="3579176" y="1938684"/>
                          <a:ext cx="706438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" name="Object 206">
              <a:extLst>
                <a:ext uri="{FF2B5EF4-FFF2-40B4-BE49-F238E27FC236}">
                  <a16:creationId xmlns:a16="http://schemas.microsoft.com/office/drawing/2014/main" id="{9F27D3CA-F952-41FE-9493-B0826324AE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3663903"/>
                </p:ext>
              </p:extLst>
            </p:nvPr>
          </p:nvGraphicFramePr>
          <p:xfrm>
            <a:off x="2820528" y="1490255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8" name="Equation" r:id="rId85" imgW="215640" imgH="228600" progId="Equation.DSMT4">
                    <p:embed/>
                  </p:oleObj>
                </mc:Choice>
                <mc:Fallback>
                  <p:oleObj name="Equation" r:id="rId85" imgW="215640" imgH="228600" progId="Equation.DSMT4">
                    <p:embed/>
                    <p:pic>
                      <p:nvPicPr>
                        <p:cNvPr id="96" name="Object 95">
                          <a:extLst>
                            <a:ext uri="{FF2B5EF4-FFF2-40B4-BE49-F238E27FC236}">
                              <a16:creationId xmlns:a16="http://schemas.microsoft.com/office/drawing/2014/main" id="{E4B20A67-0FA1-4BFF-9AA6-EBAC147F799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6"/>
                        <a:stretch>
                          <a:fillRect/>
                        </a:stretch>
                      </p:blipFill>
                      <p:spPr>
                        <a:xfrm>
                          <a:off x="2820528" y="1490255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" name="Object 207">
              <a:extLst>
                <a:ext uri="{FF2B5EF4-FFF2-40B4-BE49-F238E27FC236}">
                  <a16:creationId xmlns:a16="http://schemas.microsoft.com/office/drawing/2014/main" id="{5F4082AD-D92A-4096-A08B-017BD3E72D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8590835"/>
                </p:ext>
              </p:extLst>
            </p:nvPr>
          </p:nvGraphicFramePr>
          <p:xfrm>
            <a:off x="5169577" y="1938684"/>
            <a:ext cx="704850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9" name="Equation" r:id="rId87" imgW="215640" imgH="228600" progId="Equation.DSMT4">
                    <p:embed/>
                  </p:oleObj>
                </mc:Choice>
                <mc:Fallback>
                  <p:oleObj name="Equation" r:id="rId87" imgW="215640" imgH="228600" progId="Equation.DSMT4">
                    <p:embed/>
                    <p:pic>
                      <p:nvPicPr>
                        <p:cNvPr id="97" name="Object 96">
                          <a:extLst>
                            <a:ext uri="{FF2B5EF4-FFF2-40B4-BE49-F238E27FC236}">
                              <a16:creationId xmlns:a16="http://schemas.microsoft.com/office/drawing/2014/main" id="{7D4F4B92-F2E7-4B1A-BD03-D8E95DA3AB1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8"/>
                        <a:stretch>
                          <a:fillRect/>
                        </a:stretch>
                      </p:blipFill>
                      <p:spPr>
                        <a:xfrm>
                          <a:off x="5169577" y="1938684"/>
                          <a:ext cx="704850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" name="Object 208">
              <a:extLst>
                <a:ext uri="{FF2B5EF4-FFF2-40B4-BE49-F238E27FC236}">
                  <a16:creationId xmlns:a16="http://schemas.microsoft.com/office/drawing/2014/main" id="{63201F44-B10C-4225-805E-82BD32D495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074422"/>
                </p:ext>
              </p:extLst>
            </p:nvPr>
          </p:nvGraphicFramePr>
          <p:xfrm>
            <a:off x="4471215" y="1491457"/>
            <a:ext cx="706438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0" name="Equation" r:id="rId89" imgW="215640" imgH="228600" progId="Equation.DSMT4">
                    <p:embed/>
                  </p:oleObj>
                </mc:Choice>
                <mc:Fallback>
                  <p:oleObj name="Equation" r:id="rId89" imgW="215640" imgH="228600" progId="Equation.DSMT4">
                    <p:embed/>
                    <p:pic>
                      <p:nvPicPr>
                        <p:cNvPr id="98" name="Object 97">
                          <a:extLst>
                            <a:ext uri="{FF2B5EF4-FFF2-40B4-BE49-F238E27FC236}">
                              <a16:creationId xmlns:a16="http://schemas.microsoft.com/office/drawing/2014/main" id="{680DE4C6-23E5-4DF9-BC97-8B760327C85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0"/>
                        <a:stretch>
                          <a:fillRect/>
                        </a:stretch>
                      </p:blipFill>
                      <p:spPr>
                        <a:xfrm>
                          <a:off x="4471215" y="1491457"/>
                          <a:ext cx="706438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" name="Object 209">
              <a:extLst>
                <a:ext uri="{FF2B5EF4-FFF2-40B4-BE49-F238E27FC236}">
                  <a16:creationId xmlns:a16="http://schemas.microsoft.com/office/drawing/2014/main" id="{1772CE40-6ED4-4F7D-B1F7-F3FE84494C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5243599"/>
                </p:ext>
              </p:extLst>
            </p:nvPr>
          </p:nvGraphicFramePr>
          <p:xfrm>
            <a:off x="6787471" y="1925285"/>
            <a:ext cx="704850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1" name="Equation" r:id="rId91" imgW="215640" imgH="228600" progId="Equation.DSMT4">
                    <p:embed/>
                  </p:oleObj>
                </mc:Choice>
                <mc:Fallback>
                  <p:oleObj name="Equation" r:id="rId91" imgW="215640" imgH="228600" progId="Equation.DSMT4">
                    <p:embed/>
                    <p:pic>
                      <p:nvPicPr>
                        <p:cNvPr id="99" name="Object 98">
                          <a:extLst>
                            <a:ext uri="{FF2B5EF4-FFF2-40B4-BE49-F238E27FC236}">
                              <a16:creationId xmlns:a16="http://schemas.microsoft.com/office/drawing/2014/main" id="{E409AADB-03B8-4950-BD5B-B25E52514F1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2"/>
                        <a:stretch>
                          <a:fillRect/>
                        </a:stretch>
                      </p:blipFill>
                      <p:spPr>
                        <a:xfrm>
                          <a:off x="6787471" y="1925285"/>
                          <a:ext cx="704850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" name="Object 210">
              <a:extLst>
                <a:ext uri="{FF2B5EF4-FFF2-40B4-BE49-F238E27FC236}">
                  <a16:creationId xmlns:a16="http://schemas.microsoft.com/office/drawing/2014/main" id="{51059386-4BF8-4038-A35D-B999F083E4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1071677"/>
                </p:ext>
              </p:extLst>
            </p:nvPr>
          </p:nvGraphicFramePr>
          <p:xfrm>
            <a:off x="6117452" y="1491457"/>
            <a:ext cx="706438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2" name="Equation" r:id="rId93" imgW="215640" imgH="228600" progId="Equation.DSMT4">
                    <p:embed/>
                  </p:oleObj>
                </mc:Choice>
                <mc:Fallback>
                  <p:oleObj name="Equation" r:id="rId93" imgW="215640" imgH="228600" progId="Equation.DSMT4">
                    <p:embed/>
                    <p:pic>
                      <p:nvPicPr>
                        <p:cNvPr id="100" name="Object 99">
                          <a:extLst>
                            <a:ext uri="{FF2B5EF4-FFF2-40B4-BE49-F238E27FC236}">
                              <a16:creationId xmlns:a16="http://schemas.microsoft.com/office/drawing/2014/main" id="{51AB534B-1205-4AB3-B865-2486B133F0D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4"/>
                        <a:stretch>
                          <a:fillRect/>
                        </a:stretch>
                      </p:blipFill>
                      <p:spPr>
                        <a:xfrm>
                          <a:off x="6117452" y="1491457"/>
                          <a:ext cx="706438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2" name="Object 211">
              <a:extLst>
                <a:ext uri="{FF2B5EF4-FFF2-40B4-BE49-F238E27FC236}">
                  <a16:creationId xmlns:a16="http://schemas.microsoft.com/office/drawing/2014/main" id="{392201C4-FB91-4082-B41D-1803F99FF8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8010476"/>
                </p:ext>
              </p:extLst>
            </p:nvPr>
          </p:nvGraphicFramePr>
          <p:xfrm>
            <a:off x="8456890" y="1994578"/>
            <a:ext cx="706438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3" name="Equation" r:id="rId95" imgW="215640" imgH="228600" progId="Equation.DSMT4">
                    <p:embed/>
                  </p:oleObj>
                </mc:Choice>
                <mc:Fallback>
                  <p:oleObj name="Equation" r:id="rId95" imgW="215640" imgH="228600" progId="Equation.DSMT4">
                    <p:embed/>
                    <p:pic>
                      <p:nvPicPr>
                        <p:cNvPr id="101" name="Object 100">
                          <a:extLst>
                            <a:ext uri="{FF2B5EF4-FFF2-40B4-BE49-F238E27FC236}">
                              <a16:creationId xmlns:a16="http://schemas.microsoft.com/office/drawing/2014/main" id="{5039F458-3BF4-47E4-B125-A4829BA335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6"/>
                        <a:stretch>
                          <a:fillRect/>
                        </a:stretch>
                      </p:blipFill>
                      <p:spPr>
                        <a:xfrm>
                          <a:off x="8456890" y="1994578"/>
                          <a:ext cx="706438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3" name="Object 212">
              <a:extLst>
                <a:ext uri="{FF2B5EF4-FFF2-40B4-BE49-F238E27FC236}">
                  <a16:creationId xmlns:a16="http://schemas.microsoft.com/office/drawing/2014/main" id="{22259D76-4170-4F92-8F1A-59F5009EE4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465672"/>
                </p:ext>
              </p:extLst>
            </p:nvPr>
          </p:nvGraphicFramePr>
          <p:xfrm>
            <a:off x="7713028" y="1479290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4" name="Equation" r:id="rId97" imgW="215640" imgH="228600" progId="Equation.DSMT4">
                    <p:embed/>
                  </p:oleObj>
                </mc:Choice>
                <mc:Fallback>
                  <p:oleObj name="Equation" r:id="rId97" imgW="215640" imgH="228600" progId="Equation.DSMT4">
                    <p:embed/>
                    <p:pic>
                      <p:nvPicPr>
                        <p:cNvPr id="102" name="Object 101">
                          <a:extLst>
                            <a:ext uri="{FF2B5EF4-FFF2-40B4-BE49-F238E27FC236}">
                              <a16:creationId xmlns:a16="http://schemas.microsoft.com/office/drawing/2014/main" id="{3DE972F7-D97F-4E1A-9CF0-1FDA5E21766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8"/>
                        <a:stretch>
                          <a:fillRect/>
                        </a:stretch>
                      </p:blipFill>
                      <p:spPr>
                        <a:xfrm>
                          <a:off x="7713028" y="1479290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" name="Object 213">
              <a:extLst>
                <a:ext uri="{FF2B5EF4-FFF2-40B4-BE49-F238E27FC236}">
                  <a16:creationId xmlns:a16="http://schemas.microsoft.com/office/drawing/2014/main" id="{955870C8-A577-4F35-8D9B-9A89584D48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328975"/>
                </p:ext>
              </p:extLst>
            </p:nvPr>
          </p:nvGraphicFramePr>
          <p:xfrm>
            <a:off x="856143" y="3469527"/>
            <a:ext cx="706437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5" name="Equation" r:id="rId99" imgW="215640" imgH="228600" progId="Equation.DSMT4">
                    <p:embed/>
                  </p:oleObj>
                </mc:Choice>
                <mc:Fallback>
                  <p:oleObj name="Equation" r:id="rId99" imgW="215640" imgH="228600" progId="Equation.DSMT4">
                    <p:embed/>
                    <p:pic>
                      <p:nvPicPr>
                        <p:cNvPr id="109" name="Object 108">
                          <a:extLst>
                            <a:ext uri="{FF2B5EF4-FFF2-40B4-BE49-F238E27FC236}">
                              <a16:creationId xmlns:a16="http://schemas.microsoft.com/office/drawing/2014/main" id="{DC3E993E-7CD5-4372-94DD-2379D5950B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0"/>
                        <a:stretch>
                          <a:fillRect/>
                        </a:stretch>
                      </p:blipFill>
                      <p:spPr>
                        <a:xfrm>
                          <a:off x="856143" y="3469527"/>
                          <a:ext cx="706437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" name="Object 214">
              <a:extLst>
                <a:ext uri="{FF2B5EF4-FFF2-40B4-BE49-F238E27FC236}">
                  <a16:creationId xmlns:a16="http://schemas.microsoft.com/office/drawing/2014/main" id="{340A8A33-3C28-4801-A6EE-BDFBD871AB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9450251"/>
                </p:ext>
              </p:extLst>
            </p:nvPr>
          </p:nvGraphicFramePr>
          <p:xfrm>
            <a:off x="1889125" y="3309938"/>
            <a:ext cx="747713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6" name="Equation" r:id="rId101" imgW="228600" imgH="228600" progId="Equation.DSMT4">
                    <p:embed/>
                  </p:oleObj>
                </mc:Choice>
                <mc:Fallback>
                  <p:oleObj name="Equation" r:id="rId101" imgW="228600" imgH="228600" progId="Equation.DSMT4">
                    <p:embed/>
                    <p:pic>
                      <p:nvPicPr>
                        <p:cNvPr id="110" name="Object 109">
                          <a:extLst>
                            <a:ext uri="{FF2B5EF4-FFF2-40B4-BE49-F238E27FC236}">
                              <a16:creationId xmlns:a16="http://schemas.microsoft.com/office/drawing/2014/main" id="{36623840-D4FE-4DA7-9A4B-FD376F455F7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2"/>
                        <a:stretch>
                          <a:fillRect/>
                        </a:stretch>
                      </p:blipFill>
                      <p:spPr>
                        <a:xfrm>
                          <a:off x="1889125" y="3309938"/>
                          <a:ext cx="747713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" name="Object 215">
              <a:extLst>
                <a:ext uri="{FF2B5EF4-FFF2-40B4-BE49-F238E27FC236}">
                  <a16:creationId xmlns:a16="http://schemas.microsoft.com/office/drawing/2014/main" id="{22EF9F41-6477-48A7-9E4D-ED78FD1D61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4437327"/>
                </p:ext>
              </p:extLst>
            </p:nvPr>
          </p:nvGraphicFramePr>
          <p:xfrm>
            <a:off x="856143" y="2582980"/>
            <a:ext cx="706437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7" name="Equation" r:id="rId103" imgW="215640" imgH="228600" progId="Equation.DSMT4">
                    <p:embed/>
                  </p:oleObj>
                </mc:Choice>
                <mc:Fallback>
                  <p:oleObj name="Equation" r:id="rId103" imgW="215640" imgH="228600" progId="Equation.DSMT4">
                    <p:embed/>
                    <p:pic>
                      <p:nvPicPr>
                        <p:cNvPr id="111" name="Object 110">
                          <a:extLst>
                            <a:ext uri="{FF2B5EF4-FFF2-40B4-BE49-F238E27FC236}">
                              <a16:creationId xmlns:a16="http://schemas.microsoft.com/office/drawing/2014/main" id="{24E1B705-4286-4D1E-ACBE-CCA5E57E327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4"/>
                        <a:stretch>
                          <a:fillRect/>
                        </a:stretch>
                      </p:blipFill>
                      <p:spPr>
                        <a:xfrm>
                          <a:off x="856143" y="2582980"/>
                          <a:ext cx="706437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" name="Object 216">
              <a:extLst>
                <a:ext uri="{FF2B5EF4-FFF2-40B4-BE49-F238E27FC236}">
                  <a16:creationId xmlns:a16="http://schemas.microsoft.com/office/drawing/2014/main" id="{C972D598-0A9A-43FA-AF4F-499C4F0D2D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6491067"/>
                </p:ext>
              </p:extLst>
            </p:nvPr>
          </p:nvGraphicFramePr>
          <p:xfrm>
            <a:off x="1938504" y="1925285"/>
            <a:ext cx="706437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8" name="Equation" r:id="rId105" imgW="215640" imgH="228600" progId="Equation.DSMT4">
                    <p:embed/>
                  </p:oleObj>
                </mc:Choice>
                <mc:Fallback>
                  <p:oleObj name="Equation" r:id="rId105" imgW="215640" imgH="228600" progId="Equation.DSMT4">
                    <p:embed/>
                    <p:pic>
                      <p:nvPicPr>
                        <p:cNvPr id="112" name="Object 111">
                          <a:extLst>
                            <a:ext uri="{FF2B5EF4-FFF2-40B4-BE49-F238E27FC236}">
                              <a16:creationId xmlns:a16="http://schemas.microsoft.com/office/drawing/2014/main" id="{A6298D9B-6C0F-4FB1-AA3B-65D1844756C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6"/>
                        <a:stretch>
                          <a:fillRect/>
                        </a:stretch>
                      </p:blipFill>
                      <p:spPr>
                        <a:xfrm>
                          <a:off x="1938504" y="1925285"/>
                          <a:ext cx="706437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" name="Object 217">
              <a:extLst>
                <a:ext uri="{FF2B5EF4-FFF2-40B4-BE49-F238E27FC236}">
                  <a16:creationId xmlns:a16="http://schemas.microsoft.com/office/drawing/2014/main" id="{14D9B88A-DB88-4094-8BF2-74E75DCDB0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8914201"/>
                </p:ext>
              </p:extLst>
            </p:nvPr>
          </p:nvGraphicFramePr>
          <p:xfrm>
            <a:off x="1054270" y="1600258"/>
            <a:ext cx="706437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9" name="Equation" r:id="rId107" imgW="215640" imgH="228600" progId="Equation.DSMT4">
                    <p:embed/>
                  </p:oleObj>
                </mc:Choice>
                <mc:Fallback>
                  <p:oleObj name="Equation" r:id="rId107" imgW="215640" imgH="228600" progId="Equation.DSMT4">
                    <p:embed/>
                    <p:pic>
                      <p:nvPicPr>
                        <p:cNvPr id="113" name="Object 112">
                          <a:extLst>
                            <a:ext uri="{FF2B5EF4-FFF2-40B4-BE49-F238E27FC236}">
                              <a16:creationId xmlns:a16="http://schemas.microsoft.com/office/drawing/2014/main" id="{1577CC16-18B3-44C1-A024-C1BD7EE6E8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8"/>
                        <a:stretch>
                          <a:fillRect/>
                        </a:stretch>
                      </p:blipFill>
                      <p:spPr>
                        <a:xfrm>
                          <a:off x="1054270" y="1600258"/>
                          <a:ext cx="706437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9" name="Object 218">
              <a:extLst>
                <a:ext uri="{FF2B5EF4-FFF2-40B4-BE49-F238E27FC236}">
                  <a16:creationId xmlns:a16="http://schemas.microsoft.com/office/drawing/2014/main" id="{C3B67A48-0DAA-4351-88A8-26222F91C0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5422909"/>
                </p:ext>
              </p:extLst>
            </p:nvPr>
          </p:nvGraphicFramePr>
          <p:xfrm>
            <a:off x="8562124" y="4101641"/>
            <a:ext cx="581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0" name="Equation" r:id="rId109" imgW="177480" imgH="228600" progId="Equation.DSMT4">
                    <p:embed/>
                  </p:oleObj>
                </mc:Choice>
                <mc:Fallback>
                  <p:oleObj name="Equation" r:id="rId109" imgW="177480" imgH="228600" progId="Equation.DSMT4">
                    <p:embed/>
                    <p:pic>
                      <p:nvPicPr>
                        <p:cNvPr id="114" name="Object 113">
                          <a:extLst>
                            <a:ext uri="{FF2B5EF4-FFF2-40B4-BE49-F238E27FC236}">
                              <a16:creationId xmlns:a16="http://schemas.microsoft.com/office/drawing/2014/main" id="{EA4707C3-8DA6-467A-83E6-807312A9E3B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0"/>
                        <a:stretch>
                          <a:fillRect/>
                        </a:stretch>
                      </p:blipFill>
                      <p:spPr>
                        <a:xfrm>
                          <a:off x="8562124" y="4101641"/>
                          <a:ext cx="581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37846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35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A5FF8659-4DE3-4ABB-A9B7-6A6E328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31" y="340900"/>
            <a:ext cx="3917246" cy="827571"/>
          </a:xfrm>
        </p:spPr>
        <p:txBody>
          <a:bodyPr>
            <a:normAutofit/>
          </a:bodyPr>
          <a:lstStyle/>
          <a:p>
            <a:r>
              <a:rPr lang="tr-TR" sz="2000" dirty="0"/>
              <a:t>Sistem </a:t>
            </a:r>
            <a:r>
              <a:rPr lang="tr-TR" sz="2000" dirty="0" err="1"/>
              <a:t>Rijitik</a:t>
            </a:r>
            <a:r>
              <a:rPr lang="tr-TR" sz="2000" dirty="0"/>
              <a:t> Denklemi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D04249-763C-4CED-924C-8D7EFA62CF1D}"/>
              </a:ext>
            </a:extLst>
          </p:cNvPr>
          <p:cNvGrpSpPr/>
          <p:nvPr/>
        </p:nvGrpSpPr>
        <p:grpSpPr>
          <a:xfrm>
            <a:off x="6469986" y="4292753"/>
            <a:ext cx="5374635" cy="2116041"/>
            <a:chOff x="1153165" y="1573921"/>
            <a:chExt cx="8218810" cy="323581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4056D30-BA23-4ACB-B1AE-EC64BB46FBD1}"/>
                </a:ext>
              </a:extLst>
            </p:cNvPr>
            <p:cNvSpPr/>
            <p:nvPr/>
          </p:nvSpPr>
          <p:spPr bwMode="auto">
            <a:xfrm>
              <a:off x="1718566" y="2595017"/>
              <a:ext cx="6475494" cy="1667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4D21012-B7A5-4D59-A46D-09ABA78B4E99}"/>
                </a:ext>
              </a:extLst>
            </p:cNvPr>
            <p:cNvCxnSpPr>
              <a:stCxn id="64" idx="1"/>
            </p:cNvCxnSpPr>
            <p:nvPr/>
          </p:nvCxnSpPr>
          <p:spPr bwMode="auto">
            <a:xfrm>
              <a:off x="1718566" y="3429000"/>
              <a:ext cx="6475494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712E6B-CFE1-4207-842E-003D6A52FF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351820D-0DFE-4EF3-A603-F200A594CB5E}"/>
                </a:ext>
              </a:extLst>
            </p:cNvPr>
            <p:cNvCxnSpPr>
              <a:cxnSpLocks/>
              <a:stCxn id="64" idx="2"/>
              <a:endCxn id="64" idx="0"/>
            </p:cNvCxnSpPr>
            <p:nvPr/>
          </p:nvCxnSpPr>
          <p:spPr bwMode="auto">
            <a:xfrm flipV="1">
              <a:off x="495631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16C142-23D4-4D54-8D09-79F8262A78F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86490E-7025-4C64-B2F6-D6D2032E80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3468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57A14EE-8DC8-47C3-BFA9-647EEB825A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6313" y="2108152"/>
              <a:ext cx="0" cy="48686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8771DB2-7F85-469A-8397-F3D59A9908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03097" y="3414464"/>
              <a:ext cx="587313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graphicFrame>
          <p:nvGraphicFramePr>
            <p:cNvPr id="76" name="Object 75">
              <a:extLst>
                <a:ext uri="{FF2B5EF4-FFF2-40B4-BE49-F238E27FC236}">
                  <a16:creationId xmlns:a16="http://schemas.microsoft.com/office/drawing/2014/main" id="{7278E8DB-C6E0-4522-839D-78848A5C4FA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643887" y="1573921"/>
            <a:ext cx="749300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2" name="Equation" r:id="rId4" imgW="228600" imgH="203040" progId="Equation.DSMT4">
                    <p:embed/>
                  </p:oleObj>
                </mc:Choice>
                <mc:Fallback>
                  <p:oleObj name="Equation" r:id="rId4" imgW="228600" imgH="203040" progId="Equation.DSMT4">
                    <p:embed/>
                    <p:pic>
                      <p:nvPicPr>
                        <p:cNvPr id="76" name="Object 75">
                          <a:extLst>
                            <a:ext uri="{FF2B5EF4-FFF2-40B4-BE49-F238E27FC236}">
                              <a16:creationId xmlns:a16="http://schemas.microsoft.com/office/drawing/2014/main" id="{7278E8DB-C6E0-4522-839D-78848A5C4FA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43887" y="1573921"/>
                          <a:ext cx="749300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76">
              <a:extLst>
                <a:ext uri="{FF2B5EF4-FFF2-40B4-BE49-F238E27FC236}">
                  <a16:creationId xmlns:a16="http://schemas.microsoft.com/office/drawing/2014/main" id="{0C0954AE-B778-4CDF-B91C-485BB53219A9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622675" y="3470543"/>
            <a:ext cx="749300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3" name="Equation" r:id="rId6" imgW="228600" imgH="203040" progId="Equation.DSMT4">
                    <p:embed/>
                  </p:oleObj>
                </mc:Choice>
                <mc:Fallback>
                  <p:oleObj name="Equation" r:id="rId6" imgW="228600" imgH="203040" progId="Equation.DSMT4">
                    <p:embed/>
                    <p:pic>
                      <p:nvPicPr>
                        <p:cNvPr id="77" name="Object 76">
                          <a:extLst>
                            <a:ext uri="{FF2B5EF4-FFF2-40B4-BE49-F238E27FC236}">
                              <a16:creationId xmlns:a16="http://schemas.microsoft.com/office/drawing/2014/main" id="{0C0954AE-B778-4CDF-B91C-485BB53219A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622675" y="3470543"/>
                          <a:ext cx="749300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BC0C2E9-3045-45DB-8950-B6F26EA310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3317" y="2108152"/>
              <a:ext cx="0" cy="48686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B9C7966-9A46-4567-907E-E6F4B9D759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73430" y="2108152"/>
              <a:ext cx="0" cy="48686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graphicFrame>
          <p:nvGraphicFramePr>
            <p:cNvPr id="80" name="Object 79">
              <a:extLst>
                <a:ext uri="{FF2B5EF4-FFF2-40B4-BE49-F238E27FC236}">
                  <a16:creationId xmlns:a16="http://schemas.microsoft.com/office/drawing/2014/main" id="{19D6AB1B-86DC-4E4E-80F8-3DB1F8AE9C9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339764" y="1581951"/>
            <a:ext cx="666750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4" name="Equation" r:id="rId8" imgW="203040" imgH="177480" progId="Equation.DSMT4">
                    <p:embed/>
                  </p:oleObj>
                </mc:Choice>
                <mc:Fallback>
                  <p:oleObj name="Equation" r:id="rId8" imgW="203040" imgH="177480" progId="Equation.DSMT4">
                    <p:embed/>
                    <p:pic>
                      <p:nvPicPr>
                        <p:cNvPr id="80" name="Object 79">
                          <a:extLst>
                            <a:ext uri="{FF2B5EF4-FFF2-40B4-BE49-F238E27FC236}">
                              <a16:creationId xmlns:a16="http://schemas.microsoft.com/office/drawing/2014/main" id="{19D6AB1B-86DC-4E4E-80F8-3DB1F8AE9C9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339764" y="1581951"/>
                          <a:ext cx="666750" cy="581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80">
              <a:extLst>
                <a:ext uri="{FF2B5EF4-FFF2-40B4-BE49-F238E27FC236}">
                  <a16:creationId xmlns:a16="http://schemas.microsoft.com/office/drawing/2014/main" id="{08EDE0A5-12E9-4318-99F7-9F26FEBA81C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899495" y="1581907"/>
            <a:ext cx="666750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5" name="Equation" r:id="rId10" imgW="203040" imgH="177480" progId="Equation.DSMT4">
                    <p:embed/>
                  </p:oleObj>
                </mc:Choice>
                <mc:Fallback>
                  <p:oleObj name="Equation" r:id="rId10" imgW="203040" imgH="177480" progId="Equation.DSMT4">
                    <p:embed/>
                    <p:pic>
                      <p:nvPicPr>
                        <p:cNvPr id="81" name="Object 80">
                          <a:extLst>
                            <a:ext uri="{FF2B5EF4-FFF2-40B4-BE49-F238E27FC236}">
                              <a16:creationId xmlns:a16="http://schemas.microsoft.com/office/drawing/2014/main" id="{08EDE0A5-12E9-4318-99F7-9F26FEBA81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899495" y="1581907"/>
                          <a:ext cx="666750" cy="581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F137EFF-F162-4D16-AB94-29DC37FF49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3468" y="2617009"/>
              <a:ext cx="10742" cy="27630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AC98356-7160-45A5-8CE2-AB9FB3E420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0000" y="2593679"/>
              <a:ext cx="0" cy="412638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E75E5C8-0E20-4F81-B53B-F90E945A9B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6313" y="2593679"/>
              <a:ext cx="0" cy="35258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423B7AD-E962-4CA4-9136-A38649BBC5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9673" y="2593679"/>
              <a:ext cx="0" cy="35258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FA06283-C0F8-4293-897D-FFD4D1DE76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80324" y="2593679"/>
              <a:ext cx="0" cy="25493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99C7D72-A7C9-4469-A3B4-6900031687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3468" y="3436455"/>
              <a:ext cx="12801" cy="352907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B4D9EE4-A7F4-4F8C-B3DF-6A21E3F69C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0000" y="3413125"/>
              <a:ext cx="0" cy="62207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83A5DEE-5A15-4127-BC93-9E9ABD9649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6313" y="3413125"/>
              <a:ext cx="0" cy="57467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C7D909A-8FCA-49FE-BD1A-F074B3C337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9673" y="3413125"/>
              <a:ext cx="0" cy="55156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549550E-2FC2-40FA-9DBC-EBC26D5AA3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4838" y="3413125"/>
              <a:ext cx="0" cy="39969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C307F9A-0272-4579-A51F-882EE0D920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33468" y="4275079"/>
              <a:ext cx="1" cy="28104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7109B56-141F-44B5-83DB-38DE24711C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0000" y="4237235"/>
              <a:ext cx="0" cy="39859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E16E335-85D0-4A67-ADB2-A7A7F470D9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6313" y="4251749"/>
              <a:ext cx="0" cy="384082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3BC0B6A-1B77-4384-A5C7-4A08733D83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9673" y="4251749"/>
              <a:ext cx="0" cy="384082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BDB5A2A9-DBA6-40A2-8C6A-5E8AC24730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87944" y="4245581"/>
              <a:ext cx="0" cy="291172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graphicFrame>
          <p:nvGraphicFramePr>
            <p:cNvPr id="121" name="Object 120">
              <a:extLst>
                <a:ext uri="{FF2B5EF4-FFF2-40B4-BE49-F238E27FC236}">
                  <a16:creationId xmlns:a16="http://schemas.microsoft.com/office/drawing/2014/main" id="{34C8EDE9-ACDE-4E5B-8454-58DE2A9F301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185194" y="2552805"/>
            <a:ext cx="5381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6" name="Equation" r:id="rId12" imgW="241200" imgH="177480" progId="Equation.DSMT4">
                    <p:embed/>
                  </p:oleObj>
                </mc:Choice>
                <mc:Fallback>
                  <p:oleObj name="Equation" r:id="rId12" imgW="241200" imgH="177480" progId="Equation.DSMT4">
                    <p:embed/>
                    <p:pic>
                      <p:nvPicPr>
                        <p:cNvPr id="121" name="Object 120">
                          <a:extLst>
                            <a:ext uri="{FF2B5EF4-FFF2-40B4-BE49-F238E27FC236}">
                              <a16:creationId xmlns:a16="http://schemas.microsoft.com/office/drawing/2014/main" id="{34C8EDE9-ACDE-4E5B-8454-58DE2A9F301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185194" y="2552805"/>
                          <a:ext cx="538162" cy="395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Object 121">
              <a:extLst>
                <a:ext uri="{FF2B5EF4-FFF2-40B4-BE49-F238E27FC236}">
                  <a16:creationId xmlns:a16="http://schemas.microsoft.com/office/drawing/2014/main" id="{518B70E2-5A68-45D1-A1F0-CBC1DA36F35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778125" y="2747963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7" name="Equation" r:id="rId14" imgW="215640" imgH="177480" progId="Equation.DSMT4">
                    <p:embed/>
                  </p:oleObj>
                </mc:Choice>
                <mc:Fallback>
                  <p:oleObj name="Equation" r:id="rId14" imgW="215640" imgH="177480" progId="Equation.DSMT4">
                    <p:embed/>
                    <p:pic>
                      <p:nvPicPr>
                        <p:cNvPr id="122" name="Object 121">
                          <a:extLst>
                            <a:ext uri="{FF2B5EF4-FFF2-40B4-BE49-F238E27FC236}">
                              <a16:creationId xmlns:a16="http://schemas.microsoft.com/office/drawing/2014/main" id="{518B70E2-5A68-45D1-A1F0-CBC1DA36F3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778125" y="2747963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Object 122">
              <a:extLst>
                <a:ext uri="{FF2B5EF4-FFF2-40B4-BE49-F238E27FC236}">
                  <a16:creationId xmlns:a16="http://schemas.microsoft.com/office/drawing/2014/main" id="{E41B5BEB-EDB8-477B-B4A2-756C9BA66C87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391025" y="2747963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8" name="Equation" r:id="rId16" imgW="215640" imgH="177480" progId="Equation.DSMT4">
                    <p:embed/>
                  </p:oleObj>
                </mc:Choice>
                <mc:Fallback>
                  <p:oleObj name="Equation" r:id="rId16" imgW="215640" imgH="177480" progId="Equation.DSMT4">
                    <p:embed/>
                    <p:pic>
                      <p:nvPicPr>
                        <p:cNvPr id="123" name="Object 122">
                          <a:extLst>
                            <a:ext uri="{FF2B5EF4-FFF2-40B4-BE49-F238E27FC236}">
                              <a16:creationId xmlns:a16="http://schemas.microsoft.com/office/drawing/2014/main" id="{E41B5BEB-EDB8-477B-B4A2-756C9BA66C8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391025" y="2747963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" name="Object 123">
              <a:extLst>
                <a:ext uri="{FF2B5EF4-FFF2-40B4-BE49-F238E27FC236}">
                  <a16:creationId xmlns:a16="http://schemas.microsoft.com/office/drawing/2014/main" id="{B81A7CFD-D3DE-4AA1-A9D6-2D0520DED1E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048375" y="2747963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9" name="Equation" r:id="rId18" imgW="215640" imgH="177480" progId="Equation.DSMT4">
                    <p:embed/>
                  </p:oleObj>
                </mc:Choice>
                <mc:Fallback>
                  <p:oleObj name="Equation" r:id="rId18" imgW="215640" imgH="177480" progId="Equation.DSMT4">
                    <p:embed/>
                    <p:pic>
                      <p:nvPicPr>
                        <p:cNvPr id="124" name="Object 123">
                          <a:extLst>
                            <a:ext uri="{FF2B5EF4-FFF2-40B4-BE49-F238E27FC236}">
                              <a16:creationId xmlns:a16="http://schemas.microsoft.com/office/drawing/2014/main" id="{B81A7CFD-D3DE-4AA1-A9D6-2D0520DED1E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048375" y="2747963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" name="Object 128">
              <a:extLst>
                <a:ext uri="{FF2B5EF4-FFF2-40B4-BE49-F238E27FC236}">
                  <a16:creationId xmlns:a16="http://schemas.microsoft.com/office/drawing/2014/main" id="{E08E829D-3939-4EC6-8B0F-A435683F4D0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579930" y="2747963"/>
            <a:ext cx="538165" cy="39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0" name="Equation" r:id="rId20" imgW="241200" imgH="177480" progId="Equation.DSMT4">
                    <p:embed/>
                  </p:oleObj>
                </mc:Choice>
                <mc:Fallback>
                  <p:oleObj name="Equation" r:id="rId20" imgW="241200" imgH="177480" progId="Equation.DSMT4">
                    <p:embed/>
                    <p:pic>
                      <p:nvPicPr>
                        <p:cNvPr id="129" name="Object 128">
                          <a:extLst>
                            <a:ext uri="{FF2B5EF4-FFF2-40B4-BE49-F238E27FC236}">
                              <a16:creationId xmlns:a16="http://schemas.microsoft.com/office/drawing/2014/main" id="{E08E829D-3939-4EC6-8B0F-A435683F4D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579930" y="2747963"/>
                          <a:ext cx="538165" cy="39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" name="Object 130">
              <a:extLst>
                <a:ext uri="{FF2B5EF4-FFF2-40B4-BE49-F238E27FC236}">
                  <a16:creationId xmlns:a16="http://schemas.microsoft.com/office/drawing/2014/main" id="{29645BA2-1582-4E4B-A35D-EC998028B8C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743200" y="3590925"/>
            <a:ext cx="5111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1" name="Equation" r:id="rId21" imgW="228600" imgH="177480" progId="Equation.DSMT4">
                    <p:embed/>
                  </p:oleObj>
                </mc:Choice>
                <mc:Fallback>
                  <p:oleObj name="Equation" r:id="rId21" imgW="228600" imgH="177480" progId="Equation.DSMT4">
                    <p:embed/>
                    <p:pic>
                      <p:nvPicPr>
                        <p:cNvPr id="131" name="Object 130">
                          <a:extLst>
                            <a:ext uri="{FF2B5EF4-FFF2-40B4-BE49-F238E27FC236}">
                              <a16:creationId xmlns:a16="http://schemas.microsoft.com/office/drawing/2014/main" id="{29645BA2-1582-4E4B-A35D-EC998028B8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743200" y="3590925"/>
                          <a:ext cx="5111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131">
              <a:extLst>
                <a:ext uri="{FF2B5EF4-FFF2-40B4-BE49-F238E27FC236}">
                  <a16:creationId xmlns:a16="http://schemas.microsoft.com/office/drawing/2014/main" id="{40E0A8A7-1406-4CC3-8CC0-2A64D0E9CD8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375150" y="3617913"/>
            <a:ext cx="5111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2" name="Equation" r:id="rId23" imgW="228600" imgH="177480" progId="Equation.DSMT4">
                    <p:embed/>
                  </p:oleObj>
                </mc:Choice>
                <mc:Fallback>
                  <p:oleObj name="Equation" r:id="rId23" imgW="228600" imgH="177480" progId="Equation.DSMT4">
                    <p:embed/>
                    <p:pic>
                      <p:nvPicPr>
                        <p:cNvPr id="132" name="Object 131">
                          <a:extLst>
                            <a:ext uri="{FF2B5EF4-FFF2-40B4-BE49-F238E27FC236}">
                              <a16:creationId xmlns:a16="http://schemas.microsoft.com/office/drawing/2014/main" id="{40E0A8A7-1406-4CC3-8CC0-2A64D0E9CD8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375150" y="3617913"/>
                          <a:ext cx="5111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" name="Object 132">
              <a:extLst>
                <a:ext uri="{FF2B5EF4-FFF2-40B4-BE49-F238E27FC236}">
                  <a16:creationId xmlns:a16="http://schemas.microsoft.com/office/drawing/2014/main" id="{810534ED-717F-44B2-B7AC-30A2E227782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991225" y="3605213"/>
            <a:ext cx="50958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3" name="Equation" r:id="rId25" imgW="228600" imgH="177480" progId="Equation.DSMT4">
                    <p:embed/>
                  </p:oleObj>
                </mc:Choice>
                <mc:Fallback>
                  <p:oleObj name="Equation" r:id="rId25" imgW="228600" imgH="177480" progId="Equation.DSMT4">
                    <p:embed/>
                    <p:pic>
                      <p:nvPicPr>
                        <p:cNvPr id="133" name="Object 132">
                          <a:extLst>
                            <a:ext uri="{FF2B5EF4-FFF2-40B4-BE49-F238E27FC236}">
                              <a16:creationId xmlns:a16="http://schemas.microsoft.com/office/drawing/2014/main" id="{810534ED-717F-44B2-B7AC-30A2E227782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991225" y="3605213"/>
                          <a:ext cx="50958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" name="Object 133">
              <a:extLst>
                <a:ext uri="{FF2B5EF4-FFF2-40B4-BE49-F238E27FC236}">
                  <a16:creationId xmlns:a16="http://schemas.microsoft.com/office/drawing/2014/main" id="{EEFC879D-F4DE-40A4-8355-35768561FED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629525" y="3630613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4" name="Equation" r:id="rId27" imgW="215640" imgH="177480" progId="Equation.DSMT4">
                    <p:embed/>
                  </p:oleObj>
                </mc:Choice>
                <mc:Fallback>
                  <p:oleObj name="Equation" r:id="rId27" imgW="215640" imgH="177480" progId="Equation.DSMT4">
                    <p:embed/>
                    <p:pic>
                      <p:nvPicPr>
                        <p:cNvPr id="134" name="Object 133">
                          <a:extLst>
                            <a:ext uri="{FF2B5EF4-FFF2-40B4-BE49-F238E27FC236}">
                              <a16:creationId xmlns:a16="http://schemas.microsoft.com/office/drawing/2014/main" id="{EEFC879D-F4DE-40A4-8355-35768561FED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7629525" y="3630613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" name="Object 134">
              <a:extLst>
                <a:ext uri="{FF2B5EF4-FFF2-40B4-BE49-F238E27FC236}">
                  <a16:creationId xmlns:a16="http://schemas.microsoft.com/office/drawing/2014/main" id="{4DB5BA98-4C6C-484F-8BD1-806841AEBA1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191484" y="3415945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5" name="Equation" r:id="rId29" imgW="215640" imgH="177480" progId="Equation.DSMT4">
                    <p:embed/>
                  </p:oleObj>
                </mc:Choice>
                <mc:Fallback>
                  <p:oleObj name="Equation" r:id="rId29" imgW="215640" imgH="177480" progId="Equation.DSMT4">
                    <p:embed/>
                    <p:pic>
                      <p:nvPicPr>
                        <p:cNvPr id="135" name="Object 134">
                          <a:extLst>
                            <a:ext uri="{FF2B5EF4-FFF2-40B4-BE49-F238E27FC236}">
                              <a16:creationId xmlns:a16="http://schemas.microsoft.com/office/drawing/2014/main" id="{4DB5BA98-4C6C-484F-8BD1-806841AEBA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191484" y="3415945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" name="Object 135">
              <a:extLst>
                <a:ext uri="{FF2B5EF4-FFF2-40B4-BE49-F238E27FC236}">
                  <a16:creationId xmlns:a16="http://schemas.microsoft.com/office/drawing/2014/main" id="{936C31C7-F36D-4679-A878-849D83FA4F5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759075" y="4330700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6" name="Equation" r:id="rId31" imgW="215640" imgH="177480" progId="Equation.DSMT4">
                    <p:embed/>
                  </p:oleObj>
                </mc:Choice>
                <mc:Fallback>
                  <p:oleObj name="Equation" r:id="rId31" imgW="215640" imgH="177480" progId="Equation.DSMT4">
                    <p:embed/>
                    <p:pic>
                      <p:nvPicPr>
                        <p:cNvPr id="136" name="Object 135">
                          <a:extLst>
                            <a:ext uri="{FF2B5EF4-FFF2-40B4-BE49-F238E27FC236}">
                              <a16:creationId xmlns:a16="http://schemas.microsoft.com/office/drawing/2014/main" id="{936C31C7-F36D-4679-A878-849D83FA4F5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759075" y="4330700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" name="Object 136">
              <a:extLst>
                <a:ext uri="{FF2B5EF4-FFF2-40B4-BE49-F238E27FC236}">
                  <a16:creationId xmlns:a16="http://schemas.microsoft.com/office/drawing/2014/main" id="{C782C046-197A-4725-A98A-5D3303C5614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391025" y="4357688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7" name="Equation" r:id="rId33" imgW="215640" imgH="177480" progId="Equation.DSMT4">
                    <p:embed/>
                  </p:oleObj>
                </mc:Choice>
                <mc:Fallback>
                  <p:oleObj name="Equation" r:id="rId33" imgW="215640" imgH="177480" progId="Equation.DSMT4">
                    <p:embed/>
                    <p:pic>
                      <p:nvPicPr>
                        <p:cNvPr id="137" name="Object 136">
                          <a:extLst>
                            <a:ext uri="{FF2B5EF4-FFF2-40B4-BE49-F238E27FC236}">
                              <a16:creationId xmlns:a16="http://schemas.microsoft.com/office/drawing/2014/main" id="{C782C046-197A-4725-A98A-5D3303C5614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391025" y="4357688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" name="Object 137">
              <a:extLst>
                <a:ext uri="{FF2B5EF4-FFF2-40B4-BE49-F238E27FC236}">
                  <a16:creationId xmlns:a16="http://schemas.microsoft.com/office/drawing/2014/main" id="{0FE090F2-181D-44E5-9867-85B52E8367E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005513" y="4344988"/>
            <a:ext cx="48101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8" name="Equation" r:id="rId35" imgW="215640" imgH="177480" progId="Equation.DSMT4">
                    <p:embed/>
                  </p:oleObj>
                </mc:Choice>
                <mc:Fallback>
                  <p:oleObj name="Equation" r:id="rId35" imgW="215640" imgH="177480" progId="Equation.DSMT4">
                    <p:embed/>
                    <p:pic>
                      <p:nvPicPr>
                        <p:cNvPr id="138" name="Object 137">
                          <a:extLst>
                            <a:ext uri="{FF2B5EF4-FFF2-40B4-BE49-F238E27FC236}">
                              <a16:creationId xmlns:a16="http://schemas.microsoft.com/office/drawing/2014/main" id="{0FE090F2-181D-44E5-9867-85B52E8367E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6005513" y="4344988"/>
                          <a:ext cx="481012" cy="395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" name="Object 138">
              <a:extLst>
                <a:ext uri="{FF2B5EF4-FFF2-40B4-BE49-F238E27FC236}">
                  <a16:creationId xmlns:a16="http://schemas.microsoft.com/office/drawing/2014/main" id="{F56FD824-3443-443D-90CF-A4521F83649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600306" y="4283958"/>
            <a:ext cx="538165" cy="39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9" name="Equation" r:id="rId37" imgW="241200" imgH="177480" progId="Equation.DSMT4">
                    <p:embed/>
                  </p:oleObj>
                </mc:Choice>
                <mc:Fallback>
                  <p:oleObj name="Equation" r:id="rId37" imgW="241200" imgH="177480" progId="Equation.DSMT4">
                    <p:embed/>
                    <p:pic>
                      <p:nvPicPr>
                        <p:cNvPr id="139" name="Object 138">
                          <a:extLst>
                            <a:ext uri="{FF2B5EF4-FFF2-40B4-BE49-F238E27FC236}">
                              <a16:creationId xmlns:a16="http://schemas.microsoft.com/office/drawing/2014/main" id="{F56FD824-3443-443D-90CF-A4521F83649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600306" y="4283958"/>
                          <a:ext cx="538165" cy="39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" name="Object 139">
              <a:extLst>
                <a:ext uri="{FF2B5EF4-FFF2-40B4-BE49-F238E27FC236}">
                  <a16:creationId xmlns:a16="http://schemas.microsoft.com/office/drawing/2014/main" id="{0754F8A2-AC8C-4825-BE40-3F9F4A8AB61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153165" y="4413139"/>
            <a:ext cx="538165" cy="39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0" name="Equation" r:id="rId38" imgW="241200" imgH="177480" progId="Equation.DSMT4">
                    <p:embed/>
                  </p:oleObj>
                </mc:Choice>
                <mc:Fallback>
                  <p:oleObj name="Equation" r:id="rId38" imgW="241200" imgH="177480" progId="Equation.DSMT4">
                    <p:embed/>
                    <p:pic>
                      <p:nvPicPr>
                        <p:cNvPr id="140" name="Object 139">
                          <a:extLst>
                            <a:ext uri="{FF2B5EF4-FFF2-40B4-BE49-F238E27FC236}">
                              <a16:creationId xmlns:a16="http://schemas.microsoft.com/office/drawing/2014/main" id="{0754F8A2-AC8C-4825-BE40-3F9F4A8AB61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153165" y="4413139"/>
                          <a:ext cx="538165" cy="39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5DA5CD-9531-4DB7-AA51-EFF5C54139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0939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72A8E89A-27AF-48AD-BE73-4E228DAC954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8649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320DD0B-5A26-45DA-AD5D-233737D15A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0939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959BFD2B-9B07-4FD5-A740-F8F087FCA1E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8649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FAB36AF-EB1D-4DDB-8856-FF8AB2B075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8649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graphicFrame>
          <p:nvGraphicFramePr>
            <p:cNvPr id="146" name="Object 145">
              <a:extLst>
                <a:ext uri="{FF2B5EF4-FFF2-40B4-BE49-F238E27FC236}">
                  <a16:creationId xmlns:a16="http://schemas.microsoft.com/office/drawing/2014/main" id="{A0E04ED4-E06C-48A9-88EA-9B141AA39ED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998620" y="4265328"/>
            <a:ext cx="511797" cy="542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1" name="Equation" r:id="rId39" imgW="215640" imgH="228600" progId="Equation.DSMT4">
                    <p:embed/>
                  </p:oleObj>
                </mc:Choice>
                <mc:Fallback>
                  <p:oleObj name="Equation" r:id="rId39" imgW="215640" imgH="228600" progId="Equation.DSMT4">
                    <p:embed/>
                    <p:pic>
                      <p:nvPicPr>
                        <p:cNvPr id="146" name="Object 145">
                          <a:extLst>
                            <a:ext uri="{FF2B5EF4-FFF2-40B4-BE49-F238E27FC236}">
                              <a16:creationId xmlns:a16="http://schemas.microsoft.com/office/drawing/2014/main" id="{A0E04ED4-E06C-48A9-88EA-9B141AA39E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998620" y="4265328"/>
                          <a:ext cx="511797" cy="542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Object 146">
              <a:extLst>
                <a:ext uri="{FF2B5EF4-FFF2-40B4-BE49-F238E27FC236}">
                  <a16:creationId xmlns:a16="http://schemas.microsoft.com/office/drawing/2014/main" id="{F1D9565E-201D-4905-8C74-53C22BAA6B0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238411" y="3772312"/>
            <a:ext cx="468491" cy="496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2" name="Equation" r:id="rId41" imgW="215640" imgH="228600" progId="Equation.DSMT4">
                    <p:embed/>
                  </p:oleObj>
                </mc:Choice>
                <mc:Fallback>
                  <p:oleObj name="Equation" r:id="rId41" imgW="215640" imgH="228600" progId="Equation.DSMT4">
                    <p:embed/>
                    <p:pic>
                      <p:nvPicPr>
                        <p:cNvPr id="147" name="Object 146">
                          <a:extLst>
                            <a:ext uri="{FF2B5EF4-FFF2-40B4-BE49-F238E27FC236}">
                              <a16:creationId xmlns:a16="http://schemas.microsoft.com/office/drawing/2014/main" id="{F1D9565E-201D-4905-8C74-53C22BAA6B0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1238411" y="3772312"/>
                          <a:ext cx="468491" cy="4969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" name="Object 147">
              <a:extLst>
                <a:ext uri="{FF2B5EF4-FFF2-40B4-BE49-F238E27FC236}">
                  <a16:creationId xmlns:a16="http://schemas.microsoft.com/office/drawing/2014/main" id="{291D647C-4285-4BCA-AD62-02E80481BAA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025748" y="3418114"/>
            <a:ext cx="463728" cy="491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3" name="Equation" r:id="rId43" imgW="215640" imgH="228600" progId="Equation.DSMT4">
                    <p:embed/>
                  </p:oleObj>
                </mc:Choice>
                <mc:Fallback>
                  <p:oleObj name="Equation" r:id="rId43" imgW="215640" imgH="228600" progId="Equation.DSMT4">
                    <p:embed/>
                    <p:pic>
                      <p:nvPicPr>
                        <p:cNvPr id="148" name="Object 147">
                          <a:extLst>
                            <a:ext uri="{FF2B5EF4-FFF2-40B4-BE49-F238E27FC236}">
                              <a16:creationId xmlns:a16="http://schemas.microsoft.com/office/drawing/2014/main" id="{291D647C-4285-4BCA-AD62-02E80481BAA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2025748" y="3418114"/>
                          <a:ext cx="463728" cy="4918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" name="Object 148">
              <a:extLst>
                <a:ext uri="{FF2B5EF4-FFF2-40B4-BE49-F238E27FC236}">
                  <a16:creationId xmlns:a16="http://schemas.microsoft.com/office/drawing/2014/main" id="{6A884EBF-B347-44D0-AA82-BCFFE880040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214369" y="2848613"/>
            <a:ext cx="506943" cy="537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4" name="Equation" r:id="rId45" imgW="215640" imgH="228600" progId="Equation.DSMT4">
                    <p:embed/>
                  </p:oleObj>
                </mc:Choice>
                <mc:Fallback>
                  <p:oleObj name="Equation" r:id="rId45" imgW="215640" imgH="228600" progId="Equation.DSMT4">
                    <p:embed/>
                    <p:pic>
                      <p:nvPicPr>
                        <p:cNvPr id="149" name="Object 148">
                          <a:extLst>
                            <a:ext uri="{FF2B5EF4-FFF2-40B4-BE49-F238E27FC236}">
                              <a16:creationId xmlns:a16="http://schemas.microsoft.com/office/drawing/2014/main" id="{6A884EBF-B347-44D0-AA82-BCFFE880040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1214369" y="2848613"/>
                          <a:ext cx="506943" cy="5377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" name="Object 149">
              <a:extLst>
                <a:ext uri="{FF2B5EF4-FFF2-40B4-BE49-F238E27FC236}">
                  <a16:creationId xmlns:a16="http://schemas.microsoft.com/office/drawing/2014/main" id="{C360A8E8-9835-403E-B560-C2FDCD8B4E4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003449" y="2079430"/>
            <a:ext cx="538162" cy="570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5" name="Equation" r:id="rId47" imgW="215640" imgH="228600" progId="Equation.DSMT4">
                    <p:embed/>
                  </p:oleObj>
                </mc:Choice>
                <mc:Fallback>
                  <p:oleObj name="Equation" r:id="rId47" imgW="215640" imgH="228600" progId="Equation.DSMT4">
                    <p:embed/>
                    <p:pic>
                      <p:nvPicPr>
                        <p:cNvPr id="150" name="Object 149">
                          <a:extLst>
                            <a:ext uri="{FF2B5EF4-FFF2-40B4-BE49-F238E27FC236}">
                              <a16:creationId xmlns:a16="http://schemas.microsoft.com/office/drawing/2014/main" id="{C360A8E8-9835-403E-B560-C2FDCD8B4E4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2003449" y="2079430"/>
                          <a:ext cx="538162" cy="5708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Object 150">
              <a:extLst>
                <a:ext uri="{FF2B5EF4-FFF2-40B4-BE49-F238E27FC236}">
                  <a16:creationId xmlns:a16="http://schemas.microsoft.com/office/drawing/2014/main" id="{D804076E-55F0-4167-A33E-F98482AC6B29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524549" y="1626437"/>
            <a:ext cx="501199" cy="506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6" name="Equation" r:id="rId49" imgW="203040" imgH="228600" progId="Equation.DSMT4">
                    <p:embed/>
                  </p:oleObj>
                </mc:Choice>
                <mc:Fallback>
                  <p:oleObj name="Equation" r:id="rId49" imgW="203040" imgH="228600" progId="Equation.DSMT4">
                    <p:embed/>
                    <p:pic>
                      <p:nvPicPr>
                        <p:cNvPr id="151" name="Object 150">
                          <a:extLst>
                            <a:ext uri="{FF2B5EF4-FFF2-40B4-BE49-F238E27FC236}">
                              <a16:creationId xmlns:a16="http://schemas.microsoft.com/office/drawing/2014/main" id="{D804076E-55F0-4167-A33E-F98482AC6B2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1524549" y="1626437"/>
                          <a:ext cx="501199" cy="5060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656A4B6-0570-4A6B-A6CC-D3AE40F097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0939" y="2601263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30A8D2-2091-4388-8B67-2ED24D0EB64E}"/>
              </a:ext>
            </a:extLst>
          </p:cNvPr>
          <p:cNvGrpSpPr/>
          <p:nvPr/>
        </p:nvGrpSpPr>
        <p:grpSpPr>
          <a:xfrm>
            <a:off x="266317" y="4292753"/>
            <a:ext cx="5411590" cy="2224347"/>
            <a:chOff x="856143" y="1479290"/>
            <a:chExt cx="8431842" cy="3465773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B64AE31-40FB-4D05-9561-2B50AFE5D6A5}"/>
                </a:ext>
              </a:extLst>
            </p:cNvPr>
            <p:cNvSpPr/>
            <p:nvPr/>
          </p:nvSpPr>
          <p:spPr bwMode="auto">
            <a:xfrm>
              <a:off x="1506316" y="2595017"/>
              <a:ext cx="212243" cy="16541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2B3890B-8E71-4F2B-A381-A18A322A8876}"/>
                </a:ext>
              </a:extLst>
            </p:cNvPr>
            <p:cNvSpPr/>
            <p:nvPr/>
          </p:nvSpPr>
          <p:spPr bwMode="auto">
            <a:xfrm>
              <a:off x="1718566" y="2595017"/>
              <a:ext cx="6475494" cy="1667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723D94D-7893-4B54-B04B-5A3B90B02E69}"/>
                </a:ext>
              </a:extLst>
            </p:cNvPr>
            <p:cNvCxnSpPr>
              <a:stCxn id="154" idx="1"/>
            </p:cNvCxnSpPr>
            <p:nvPr/>
          </p:nvCxnSpPr>
          <p:spPr bwMode="auto">
            <a:xfrm>
              <a:off x="1718566" y="3429000"/>
              <a:ext cx="6475494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E4369E-5098-4049-9294-9E2F44FD5D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DA79981-216F-4F6C-A51B-02C67F26707E}"/>
                </a:ext>
              </a:extLst>
            </p:cNvPr>
            <p:cNvCxnSpPr>
              <a:cxnSpLocks/>
              <a:stCxn id="154" idx="2"/>
              <a:endCxn id="154" idx="0"/>
            </p:cNvCxnSpPr>
            <p:nvPr/>
          </p:nvCxnSpPr>
          <p:spPr bwMode="auto">
            <a:xfrm flipV="1">
              <a:off x="495631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3E30180-3E83-459A-B434-BAA7AAF83F2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BCED5F5-2C88-4445-8746-AD5C3C32561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3468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85B8BB8-C1AD-4D96-BF48-1BFF118E06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2290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60083B07-8EC9-4CE7-8D86-0CF0F981D2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8488B04-FAF3-49D5-86EF-98080F465A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28603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6ED2FFE-125A-4193-90F2-EF066AD1FD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6313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E8E05A23-E2E5-416B-B0AE-9DB6A67737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81963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60337DC-34C4-4B62-9BAF-5779617F1EE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E90071C9-F177-40BC-AE22-39A10387323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52495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5BCF847A-DA41-4ACC-9306-311333B7D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180205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F7709594-FBFB-44C1-8482-71CB9D296A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2290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01519FE-10D8-4831-8F2F-DBF9CCBCD8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9F5A1E06-F486-4DA3-9408-2CF7B2F596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28603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4455D1E-E888-4D90-A714-1B802A3FCC6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6313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3A1BC28-670B-4E08-8E17-9265B5448F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81963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5EE15D6-EAC8-4CAB-A36C-68B802247EB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1EB9F94-90D8-4DDC-962A-BE086DF97A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52495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871827F0-9146-46C6-A7ED-529F8A0126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180205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64322DC-0094-43A4-89BB-FCC55A1DD8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2290" y="259501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EA5205E-BCCA-47B8-BACD-EA7B59821D1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5DC91520-FF09-458F-B27C-197FB04C54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28603" y="259501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6282ED4-5C95-4EC7-B9CD-B6C15DEB48C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6313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3554C1B6-D8F7-4E80-8131-C7C7014E13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81963" y="259501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E375CF4-94B8-4560-9E54-4790610120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D53BBDA-0FCB-4193-97F8-830ADF78BB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52495" y="259501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3CC5D7E-9197-4751-9657-541612168C1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180205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ECDC5E2-4140-4B3B-B049-A0A407A3BB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559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4570F9BC-0608-4FF6-B7F3-583A844EC3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46269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BDAE67AB-7909-468D-9C64-4690544AF6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559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FC1AD129-065C-4FCB-8058-E9FEEE206A3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46269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5C16E403-5988-4880-9012-D2DF08E3FDB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559" y="259501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7EADCB75-5F40-4F55-A479-350D86177E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46269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graphicFrame>
          <p:nvGraphicFramePr>
            <p:cNvPr id="190" name="Object 189">
              <a:extLst>
                <a:ext uri="{FF2B5EF4-FFF2-40B4-BE49-F238E27FC236}">
                  <a16:creationId xmlns:a16="http://schemas.microsoft.com/office/drawing/2014/main" id="{119DF058-0027-4333-A559-A0B15B688E2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533936" y="4195153"/>
            <a:ext cx="539750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7" name="Equation" r:id="rId51" imgW="164880" imgH="228600" progId="Equation.DSMT4">
                    <p:embed/>
                  </p:oleObj>
                </mc:Choice>
                <mc:Fallback>
                  <p:oleObj name="Equation" r:id="rId51" imgW="164880" imgH="228600" progId="Equation.DSMT4">
                    <p:embed/>
                    <p:pic>
                      <p:nvPicPr>
                        <p:cNvPr id="190" name="Object 189">
                          <a:extLst>
                            <a:ext uri="{FF2B5EF4-FFF2-40B4-BE49-F238E27FC236}">
                              <a16:creationId xmlns:a16="http://schemas.microsoft.com/office/drawing/2014/main" id="{119DF058-0027-4333-A559-A0B15B688E2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3533936" y="4195153"/>
                          <a:ext cx="539750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" name="Object 190">
              <a:extLst>
                <a:ext uri="{FF2B5EF4-FFF2-40B4-BE49-F238E27FC236}">
                  <a16:creationId xmlns:a16="http://schemas.microsoft.com/office/drawing/2014/main" id="{6C683884-C35D-4D50-8FD9-277ACA446E4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714373" y="3541652"/>
            <a:ext cx="58261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8" name="Equation" r:id="rId53" imgW="177480" imgH="228600" progId="Equation.DSMT4">
                    <p:embed/>
                  </p:oleObj>
                </mc:Choice>
                <mc:Fallback>
                  <p:oleObj name="Equation" r:id="rId53" imgW="177480" imgH="228600" progId="Equation.DSMT4">
                    <p:embed/>
                    <p:pic>
                      <p:nvPicPr>
                        <p:cNvPr id="191" name="Object 190">
                          <a:extLst>
                            <a:ext uri="{FF2B5EF4-FFF2-40B4-BE49-F238E27FC236}">
                              <a16:creationId xmlns:a16="http://schemas.microsoft.com/office/drawing/2014/main" id="{6C683884-C35D-4D50-8FD9-277ACA446E4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714373" y="3541652"/>
                          <a:ext cx="582612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" name="Object 191">
              <a:extLst>
                <a:ext uri="{FF2B5EF4-FFF2-40B4-BE49-F238E27FC236}">
                  <a16:creationId xmlns:a16="http://schemas.microsoft.com/office/drawing/2014/main" id="{79D0B2CA-4608-4038-B91E-4BA0DC52A5D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160963" y="4195763"/>
            <a:ext cx="581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9" name="Equation" r:id="rId55" imgW="177480" imgH="228600" progId="Equation.DSMT4">
                    <p:embed/>
                  </p:oleObj>
                </mc:Choice>
                <mc:Fallback>
                  <p:oleObj name="Equation" r:id="rId55" imgW="177480" imgH="228600" progId="Equation.DSMT4">
                    <p:embed/>
                    <p:pic>
                      <p:nvPicPr>
                        <p:cNvPr id="192" name="Object 191">
                          <a:extLst>
                            <a:ext uri="{FF2B5EF4-FFF2-40B4-BE49-F238E27FC236}">
                              <a16:creationId xmlns:a16="http://schemas.microsoft.com/office/drawing/2014/main" id="{79D0B2CA-4608-4038-B91E-4BA0DC52A5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5160963" y="4195763"/>
                          <a:ext cx="581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" name="Object 192">
              <a:extLst>
                <a:ext uri="{FF2B5EF4-FFF2-40B4-BE49-F238E27FC236}">
                  <a16:creationId xmlns:a16="http://schemas.microsoft.com/office/drawing/2014/main" id="{30F20687-22F7-4E92-A810-E480B529C2F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361412" y="3541652"/>
            <a:ext cx="58261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0" name="Equation" r:id="rId57" imgW="177480" imgH="228600" progId="Equation.DSMT4">
                    <p:embed/>
                  </p:oleObj>
                </mc:Choice>
                <mc:Fallback>
                  <p:oleObj name="Equation" r:id="rId57" imgW="177480" imgH="228600" progId="Equation.DSMT4">
                    <p:embed/>
                    <p:pic>
                      <p:nvPicPr>
                        <p:cNvPr id="193" name="Object 192">
                          <a:extLst>
                            <a:ext uri="{FF2B5EF4-FFF2-40B4-BE49-F238E27FC236}">
                              <a16:creationId xmlns:a16="http://schemas.microsoft.com/office/drawing/2014/main" id="{30F20687-22F7-4E92-A810-E480B529C2F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4361412" y="3541652"/>
                          <a:ext cx="582612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" name="Object 193">
              <a:extLst>
                <a:ext uri="{FF2B5EF4-FFF2-40B4-BE49-F238E27FC236}">
                  <a16:creationId xmlns:a16="http://schemas.microsoft.com/office/drawing/2014/main" id="{66F88CF9-79C6-465A-ADF3-B9419E00070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738938" y="4195763"/>
            <a:ext cx="581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1" name="Equation" r:id="rId59" imgW="177480" imgH="228600" progId="Equation.DSMT4">
                    <p:embed/>
                  </p:oleObj>
                </mc:Choice>
                <mc:Fallback>
                  <p:oleObj name="Equation" r:id="rId59" imgW="177480" imgH="228600" progId="Equation.DSMT4">
                    <p:embed/>
                    <p:pic>
                      <p:nvPicPr>
                        <p:cNvPr id="194" name="Object 193">
                          <a:extLst>
                            <a:ext uri="{FF2B5EF4-FFF2-40B4-BE49-F238E27FC236}">
                              <a16:creationId xmlns:a16="http://schemas.microsoft.com/office/drawing/2014/main" id="{66F88CF9-79C6-465A-ADF3-B9419E00070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6738938" y="4195763"/>
                          <a:ext cx="581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" name="Object 194">
              <a:extLst>
                <a:ext uri="{FF2B5EF4-FFF2-40B4-BE49-F238E27FC236}">
                  <a16:creationId xmlns:a16="http://schemas.microsoft.com/office/drawing/2014/main" id="{F21E0623-ECEC-4190-AD38-51BD41D7D38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939332" y="3541652"/>
            <a:ext cx="58261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2" name="Equation" r:id="rId61" imgW="177480" imgH="228600" progId="Equation.DSMT4">
                    <p:embed/>
                  </p:oleObj>
                </mc:Choice>
                <mc:Fallback>
                  <p:oleObj name="Equation" r:id="rId61" imgW="177480" imgH="228600" progId="Equation.DSMT4">
                    <p:embed/>
                    <p:pic>
                      <p:nvPicPr>
                        <p:cNvPr id="195" name="Object 194">
                          <a:extLst>
                            <a:ext uri="{FF2B5EF4-FFF2-40B4-BE49-F238E27FC236}">
                              <a16:creationId xmlns:a16="http://schemas.microsoft.com/office/drawing/2014/main" id="{F21E0623-ECEC-4190-AD38-51BD41D7D3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5939332" y="3541652"/>
                          <a:ext cx="582612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" name="Object 195">
              <a:extLst>
                <a:ext uri="{FF2B5EF4-FFF2-40B4-BE49-F238E27FC236}">
                  <a16:creationId xmlns:a16="http://schemas.microsoft.com/office/drawing/2014/main" id="{5762AF00-7B97-4CCC-9FBB-FC59CE5BBB3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909763" y="4195763"/>
            <a:ext cx="706437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3" name="Equation" r:id="rId63" imgW="215640" imgH="228600" progId="Equation.DSMT4">
                    <p:embed/>
                  </p:oleObj>
                </mc:Choice>
                <mc:Fallback>
                  <p:oleObj name="Equation" r:id="rId63" imgW="215640" imgH="228600" progId="Equation.DSMT4">
                    <p:embed/>
                    <p:pic>
                      <p:nvPicPr>
                        <p:cNvPr id="196" name="Object 195">
                          <a:extLst>
                            <a:ext uri="{FF2B5EF4-FFF2-40B4-BE49-F238E27FC236}">
                              <a16:creationId xmlns:a16="http://schemas.microsoft.com/office/drawing/2014/main" id="{5762AF00-7B97-4CCC-9FBB-FC59CE5BBB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4"/>
                        <a:stretch>
                          <a:fillRect/>
                        </a:stretch>
                      </p:blipFill>
                      <p:spPr>
                        <a:xfrm>
                          <a:off x="1909763" y="4195763"/>
                          <a:ext cx="706437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" name="Object 196">
              <a:extLst>
                <a:ext uri="{FF2B5EF4-FFF2-40B4-BE49-F238E27FC236}">
                  <a16:creationId xmlns:a16="http://schemas.microsoft.com/office/drawing/2014/main" id="{494687AC-2825-4FB4-85DA-E6DA8EC5BE6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574416" y="3541652"/>
            <a:ext cx="58261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4" name="Equation" r:id="rId65" imgW="177480" imgH="228600" progId="Equation.DSMT4">
                    <p:embed/>
                  </p:oleObj>
                </mc:Choice>
                <mc:Fallback>
                  <p:oleObj name="Equation" r:id="rId65" imgW="177480" imgH="228600" progId="Equation.DSMT4">
                    <p:embed/>
                    <p:pic>
                      <p:nvPicPr>
                        <p:cNvPr id="197" name="Object 196">
                          <a:extLst>
                            <a:ext uri="{FF2B5EF4-FFF2-40B4-BE49-F238E27FC236}">
                              <a16:creationId xmlns:a16="http://schemas.microsoft.com/office/drawing/2014/main" id="{494687AC-2825-4FB4-85DA-E6DA8EC5BE6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6"/>
                        <a:stretch>
                          <a:fillRect/>
                        </a:stretch>
                      </p:blipFill>
                      <p:spPr>
                        <a:xfrm>
                          <a:off x="7574416" y="3541652"/>
                          <a:ext cx="582612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" name="Object 197">
              <a:extLst>
                <a:ext uri="{FF2B5EF4-FFF2-40B4-BE49-F238E27FC236}">
                  <a16:creationId xmlns:a16="http://schemas.microsoft.com/office/drawing/2014/main" id="{36E1A49A-8A0D-406E-B700-07AB234ED50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633788" y="3225800"/>
            <a:ext cx="581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5" name="Equation" r:id="rId67" imgW="177480" imgH="228600" progId="Equation.DSMT4">
                    <p:embed/>
                  </p:oleObj>
                </mc:Choice>
                <mc:Fallback>
                  <p:oleObj name="Equation" r:id="rId67" imgW="177480" imgH="228600" progId="Equation.DSMT4">
                    <p:embed/>
                    <p:pic>
                      <p:nvPicPr>
                        <p:cNvPr id="198" name="Object 197">
                          <a:extLst>
                            <a:ext uri="{FF2B5EF4-FFF2-40B4-BE49-F238E27FC236}">
                              <a16:creationId xmlns:a16="http://schemas.microsoft.com/office/drawing/2014/main" id="{36E1A49A-8A0D-406E-B700-07AB234ED5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8"/>
                        <a:stretch>
                          <a:fillRect/>
                        </a:stretch>
                      </p:blipFill>
                      <p:spPr>
                        <a:xfrm>
                          <a:off x="3633788" y="3225800"/>
                          <a:ext cx="581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" name="Object 198">
              <a:extLst>
                <a:ext uri="{FF2B5EF4-FFF2-40B4-BE49-F238E27FC236}">
                  <a16:creationId xmlns:a16="http://schemas.microsoft.com/office/drawing/2014/main" id="{2C88A55E-D885-4951-86B0-A167445BFDE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635250" y="2573338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6" name="Equation" r:id="rId69" imgW="215640" imgH="228600" progId="Equation.DSMT4">
                    <p:embed/>
                  </p:oleObj>
                </mc:Choice>
                <mc:Fallback>
                  <p:oleObj name="Equation" r:id="rId69" imgW="215640" imgH="228600" progId="Equation.DSMT4">
                    <p:embed/>
                    <p:pic>
                      <p:nvPicPr>
                        <p:cNvPr id="199" name="Object 198">
                          <a:extLst>
                            <a:ext uri="{FF2B5EF4-FFF2-40B4-BE49-F238E27FC236}">
                              <a16:creationId xmlns:a16="http://schemas.microsoft.com/office/drawing/2014/main" id="{2C88A55E-D885-4951-86B0-A167445BFDE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0"/>
                        <a:stretch>
                          <a:fillRect/>
                        </a:stretch>
                      </p:blipFill>
                      <p:spPr>
                        <a:xfrm>
                          <a:off x="2635250" y="2573338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" name="Object 199">
              <a:extLst>
                <a:ext uri="{FF2B5EF4-FFF2-40B4-BE49-F238E27FC236}">
                  <a16:creationId xmlns:a16="http://schemas.microsoft.com/office/drawing/2014/main" id="{143F5790-DBF1-48F2-AE57-5376AA9CBFF9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240338" y="3227388"/>
            <a:ext cx="66516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7" name="Equation" r:id="rId71" imgW="203040" imgH="228600" progId="Equation.DSMT4">
                    <p:embed/>
                  </p:oleObj>
                </mc:Choice>
                <mc:Fallback>
                  <p:oleObj name="Equation" r:id="rId71" imgW="203040" imgH="228600" progId="Equation.DSMT4">
                    <p:embed/>
                    <p:pic>
                      <p:nvPicPr>
                        <p:cNvPr id="200" name="Object 199">
                          <a:extLst>
                            <a:ext uri="{FF2B5EF4-FFF2-40B4-BE49-F238E27FC236}">
                              <a16:creationId xmlns:a16="http://schemas.microsoft.com/office/drawing/2014/main" id="{143F5790-DBF1-48F2-AE57-5376AA9CBFF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2"/>
                        <a:stretch>
                          <a:fillRect/>
                        </a:stretch>
                      </p:blipFill>
                      <p:spPr>
                        <a:xfrm>
                          <a:off x="5240338" y="3227388"/>
                          <a:ext cx="665162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" name="Object 200">
              <a:extLst>
                <a:ext uri="{FF2B5EF4-FFF2-40B4-BE49-F238E27FC236}">
                  <a16:creationId xmlns:a16="http://schemas.microsoft.com/office/drawing/2014/main" id="{2DF9E49B-312D-4804-BE1F-026D19B38E5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281488" y="2573338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8" name="Equation" r:id="rId73" imgW="215640" imgH="228600" progId="Equation.DSMT4">
                    <p:embed/>
                  </p:oleObj>
                </mc:Choice>
                <mc:Fallback>
                  <p:oleObj name="Equation" r:id="rId73" imgW="215640" imgH="228600" progId="Equation.DSMT4">
                    <p:embed/>
                    <p:pic>
                      <p:nvPicPr>
                        <p:cNvPr id="201" name="Object 200">
                          <a:extLst>
                            <a:ext uri="{FF2B5EF4-FFF2-40B4-BE49-F238E27FC236}">
                              <a16:creationId xmlns:a16="http://schemas.microsoft.com/office/drawing/2014/main" id="{2DF9E49B-312D-4804-BE1F-026D19B38E5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4"/>
                        <a:stretch>
                          <a:fillRect/>
                        </a:stretch>
                      </p:blipFill>
                      <p:spPr>
                        <a:xfrm>
                          <a:off x="4281488" y="2573338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" name="Object 201">
              <a:extLst>
                <a:ext uri="{FF2B5EF4-FFF2-40B4-BE49-F238E27FC236}">
                  <a16:creationId xmlns:a16="http://schemas.microsoft.com/office/drawing/2014/main" id="{62941A37-0C51-4504-8353-9FF303DE46C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818313" y="3227389"/>
            <a:ext cx="665163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9" name="Equation" r:id="rId75" imgW="203040" imgH="228600" progId="Equation.DSMT4">
                    <p:embed/>
                  </p:oleObj>
                </mc:Choice>
                <mc:Fallback>
                  <p:oleObj name="Equation" r:id="rId75" imgW="203040" imgH="228600" progId="Equation.DSMT4">
                    <p:embed/>
                    <p:pic>
                      <p:nvPicPr>
                        <p:cNvPr id="202" name="Object 201">
                          <a:extLst>
                            <a:ext uri="{FF2B5EF4-FFF2-40B4-BE49-F238E27FC236}">
                              <a16:creationId xmlns:a16="http://schemas.microsoft.com/office/drawing/2014/main" id="{62941A37-0C51-4504-8353-9FF303DE46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6"/>
                        <a:stretch>
                          <a:fillRect/>
                        </a:stretch>
                      </p:blipFill>
                      <p:spPr>
                        <a:xfrm>
                          <a:off x="6818313" y="3227389"/>
                          <a:ext cx="665163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" name="Object 202">
              <a:extLst>
                <a:ext uri="{FF2B5EF4-FFF2-40B4-BE49-F238E27FC236}">
                  <a16:creationId xmlns:a16="http://schemas.microsoft.com/office/drawing/2014/main" id="{440F6E1E-7961-4D15-864E-EEA7441EED2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859463" y="2573338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0" name="Equation" r:id="rId77" imgW="215640" imgH="228600" progId="Equation.DSMT4">
                    <p:embed/>
                  </p:oleObj>
                </mc:Choice>
                <mc:Fallback>
                  <p:oleObj name="Equation" r:id="rId77" imgW="215640" imgH="228600" progId="Equation.DSMT4">
                    <p:embed/>
                    <p:pic>
                      <p:nvPicPr>
                        <p:cNvPr id="203" name="Object 202">
                          <a:extLst>
                            <a:ext uri="{FF2B5EF4-FFF2-40B4-BE49-F238E27FC236}">
                              <a16:creationId xmlns:a16="http://schemas.microsoft.com/office/drawing/2014/main" id="{440F6E1E-7961-4D15-864E-EEA7441EED2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8"/>
                        <a:stretch>
                          <a:fillRect/>
                        </a:stretch>
                      </p:blipFill>
                      <p:spPr>
                        <a:xfrm>
                          <a:off x="5859463" y="2573338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" name="Object 203">
              <a:extLst>
                <a:ext uri="{FF2B5EF4-FFF2-40B4-BE49-F238E27FC236}">
                  <a16:creationId xmlns:a16="http://schemas.microsoft.com/office/drawing/2014/main" id="{F1547F42-1689-4EE1-8932-FD9D0D1BFE9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583135" y="3127294"/>
            <a:ext cx="704850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1" name="Equation" r:id="rId79" imgW="215640" imgH="228600" progId="Equation.DSMT4">
                    <p:embed/>
                  </p:oleObj>
                </mc:Choice>
                <mc:Fallback>
                  <p:oleObj name="Equation" r:id="rId79" imgW="215640" imgH="228600" progId="Equation.DSMT4">
                    <p:embed/>
                    <p:pic>
                      <p:nvPicPr>
                        <p:cNvPr id="204" name="Object 203">
                          <a:extLst>
                            <a:ext uri="{FF2B5EF4-FFF2-40B4-BE49-F238E27FC236}">
                              <a16:creationId xmlns:a16="http://schemas.microsoft.com/office/drawing/2014/main" id="{F1547F42-1689-4EE1-8932-FD9D0D1BFE9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0"/>
                        <a:stretch>
                          <a:fillRect/>
                        </a:stretch>
                      </p:blipFill>
                      <p:spPr>
                        <a:xfrm>
                          <a:off x="8583135" y="3127294"/>
                          <a:ext cx="704850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" name="Object 204">
              <a:extLst>
                <a:ext uri="{FF2B5EF4-FFF2-40B4-BE49-F238E27FC236}">
                  <a16:creationId xmlns:a16="http://schemas.microsoft.com/office/drawing/2014/main" id="{C40B82AC-89B3-4F9E-AC32-5BEB9E86FE8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496855" y="2502050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2" name="Equation" r:id="rId81" imgW="215640" imgH="228600" progId="Equation.DSMT4">
                    <p:embed/>
                  </p:oleObj>
                </mc:Choice>
                <mc:Fallback>
                  <p:oleObj name="Equation" r:id="rId81" imgW="215640" imgH="228600" progId="Equation.DSMT4">
                    <p:embed/>
                    <p:pic>
                      <p:nvPicPr>
                        <p:cNvPr id="205" name="Object 204">
                          <a:extLst>
                            <a:ext uri="{FF2B5EF4-FFF2-40B4-BE49-F238E27FC236}">
                              <a16:creationId xmlns:a16="http://schemas.microsoft.com/office/drawing/2014/main" id="{C40B82AC-89B3-4F9E-AC32-5BEB9E86FE8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2"/>
                        <a:stretch>
                          <a:fillRect/>
                        </a:stretch>
                      </p:blipFill>
                      <p:spPr>
                        <a:xfrm>
                          <a:off x="7496855" y="2502050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" name="Object 205">
              <a:extLst>
                <a:ext uri="{FF2B5EF4-FFF2-40B4-BE49-F238E27FC236}">
                  <a16:creationId xmlns:a16="http://schemas.microsoft.com/office/drawing/2014/main" id="{A7B302D1-B504-4B83-9C9B-71F110D5501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579176" y="1938684"/>
            <a:ext cx="706438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3" name="Equation" r:id="rId83" imgW="215640" imgH="228600" progId="Equation.DSMT4">
                    <p:embed/>
                  </p:oleObj>
                </mc:Choice>
                <mc:Fallback>
                  <p:oleObj name="Equation" r:id="rId83" imgW="215640" imgH="228600" progId="Equation.DSMT4">
                    <p:embed/>
                    <p:pic>
                      <p:nvPicPr>
                        <p:cNvPr id="206" name="Object 205">
                          <a:extLst>
                            <a:ext uri="{FF2B5EF4-FFF2-40B4-BE49-F238E27FC236}">
                              <a16:creationId xmlns:a16="http://schemas.microsoft.com/office/drawing/2014/main" id="{A7B302D1-B504-4B83-9C9B-71F110D5501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4"/>
                        <a:stretch>
                          <a:fillRect/>
                        </a:stretch>
                      </p:blipFill>
                      <p:spPr>
                        <a:xfrm>
                          <a:off x="3579176" y="1938684"/>
                          <a:ext cx="706438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" name="Object 206">
              <a:extLst>
                <a:ext uri="{FF2B5EF4-FFF2-40B4-BE49-F238E27FC236}">
                  <a16:creationId xmlns:a16="http://schemas.microsoft.com/office/drawing/2014/main" id="{9F27D3CA-F952-41FE-9493-B0826324AE6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820528" y="1490255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4" name="Equation" r:id="rId85" imgW="215640" imgH="228600" progId="Equation.DSMT4">
                    <p:embed/>
                  </p:oleObj>
                </mc:Choice>
                <mc:Fallback>
                  <p:oleObj name="Equation" r:id="rId85" imgW="215640" imgH="228600" progId="Equation.DSMT4">
                    <p:embed/>
                    <p:pic>
                      <p:nvPicPr>
                        <p:cNvPr id="207" name="Object 206">
                          <a:extLst>
                            <a:ext uri="{FF2B5EF4-FFF2-40B4-BE49-F238E27FC236}">
                              <a16:creationId xmlns:a16="http://schemas.microsoft.com/office/drawing/2014/main" id="{9F27D3CA-F952-41FE-9493-B0826324AE6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6"/>
                        <a:stretch>
                          <a:fillRect/>
                        </a:stretch>
                      </p:blipFill>
                      <p:spPr>
                        <a:xfrm>
                          <a:off x="2820528" y="1490255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" name="Object 207">
              <a:extLst>
                <a:ext uri="{FF2B5EF4-FFF2-40B4-BE49-F238E27FC236}">
                  <a16:creationId xmlns:a16="http://schemas.microsoft.com/office/drawing/2014/main" id="{5F4082AD-D92A-4096-A08B-017BD3E72DE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169577" y="1938684"/>
            <a:ext cx="704850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5" name="Equation" r:id="rId87" imgW="215640" imgH="228600" progId="Equation.DSMT4">
                    <p:embed/>
                  </p:oleObj>
                </mc:Choice>
                <mc:Fallback>
                  <p:oleObj name="Equation" r:id="rId87" imgW="215640" imgH="228600" progId="Equation.DSMT4">
                    <p:embed/>
                    <p:pic>
                      <p:nvPicPr>
                        <p:cNvPr id="208" name="Object 207">
                          <a:extLst>
                            <a:ext uri="{FF2B5EF4-FFF2-40B4-BE49-F238E27FC236}">
                              <a16:creationId xmlns:a16="http://schemas.microsoft.com/office/drawing/2014/main" id="{5F4082AD-D92A-4096-A08B-017BD3E72DE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8"/>
                        <a:stretch>
                          <a:fillRect/>
                        </a:stretch>
                      </p:blipFill>
                      <p:spPr>
                        <a:xfrm>
                          <a:off x="5169577" y="1938684"/>
                          <a:ext cx="704850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" name="Object 208">
              <a:extLst>
                <a:ext uri="{FF2B5EF4-FFF2-40B4-BE49-F238E27FC236}">
                  <a16:creationId xmlns:a16="http://schemas.microsoft.com/office/drawing/2014/main" id="{63201F44-B10C-4225-805E-82BD32D495F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471215" y="1491457"/>
            <a:ext cx="706438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6" name="Equation" r:id="rId89" imgW="215640" imgH="228600" progId="Equation.DSMT4">
                    <p:embed/>
                  </p:oleObj>
                </mc:Choice>
                <mc:Fallback>
                  <p:oleObj name="Equation" r:id="rId89" imgW="215640" imgH="228600" progId="Equation.DSMT4">
                    <p:embed/>
                    <p:pic>
                      <p:nvPicPr>
                        <p:cNvPr id="209" name="Object 208">
                          <a:extLst>
                            <a:ext uri="{FF2B5EF4-FFF2-40B4-BE49-F238E27FC236}">
                              <a16:creationId xmlns:a16="http://schemas.microsoft.com/office/drawing/2014/main" id="{63201F44-B10C-4225-805E-82BD32D495F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0"/>
                        <a:stretch>
                          <a:fillRect/>
                        </a:stretch>
                      </p:blipFill>
                      <p:spPr>
                        <a:xfrm>
                          <a:off x="4471215" y="1491457"/>
                          <a:ext cx="706438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" name="Object 209">
              <a:extLst>
                <a:ext uri="{FF2B5EF4-FFF2-40B4-BE49-F238E27FC236}">
                  <a16:creationId xmlns:a16="http://schemas.microsoft.com/office/drawing/2014/main" id="{1772CE40-6ED4-4F7D-B1F7-F3FE84494C7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787471" y="1925285"/>
            <a:ext cx="704850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7" name="Equation" r:id="rId91" imgW="215640" imgH="228600" progId="Equation.DSMT4">
                    <p:embed/>
                  </p:oleObj>
                </mc:Choice>
                <mc:Fallback>
                  <p:oleObj name="Equation" r:id="rId91" imgW="215640" imgH="228600" progId="Equation.DSMT4">
                    <p:embed/>
                    <p:pic>
                      <p:nvPicPr>
                        <p:cNvPr id="210" name="Object 209">
                          <a:extLst>
                            <a:ext uri="{FF2B5EF4-FFF2-40B4-BE49-F238E27FC236}">
                              <a16:creationId xmlns:a16="http://schemas.microsoft.com/office/drawing/2014/main" id="{1772CE40-6ED4-4F7D-B1F7-F3FE84494C7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2"/>
                        <a:stretch>
                          <a:fillRect/>
                        </a:stretch>
                      </p:blipFill>
                      <p:spPr>
                        <a:xfrm>
                          <a:off x="6787471" y="1925285"/>
                          <a:ext cx="704850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" name="Object 210">
              <a:extLst>
                <a:ext uri="{FF2B5EF4-FFF2-40B4-BE49-F238E27FC236}">
                  <a16:creationId xmlns:a16="http://schemas.microsoft.com/office/drawing/2014/main" id="{51059386-4BF8-4038-A35D-B999F083E4A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117452" y="1491457"/>
            <a:ext cx="706438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8" name="Equation" r:id="rId93" imgW="215640" imgH="228600" progId="Equation.DSMT4">
                    <p:embed/>
                  </p:oleObj>
                </mc:Choice>
                <mc:Fallback>
                  <p:oleObj name="Equation" r:id="rId93" imgW="215640" imgH="228600" progId="Equation.DSMT4">
                    <p:embed/>
                    <p:pic>
                      <p:nvPicPr>
                        <p:cNvPr id="211" name="Object 210">
                          <a:extLst>
                            <a:ext uri="{FF2B5EF4-FFF2-40B4-BE49-F238E27FC236}">
                              <a16:creationId xmlns:a16="http://schemas.microsoft.com/office/drawing/2014/main" id="{51059386-4BF8-4038-A35D-B999F083E4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4"/>
                        <a:stretch>
                          <a:fillRect/>
                        </a:stretch>
                      </p:blipFill>
                      <p:spPr>
                        <a:xfrm>
                          <a:off x="6117452" y="1491457"/>
                          <a:ext cx="706438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2" name="Object 211">
              <a:extLst>
                <a:ext uri="{FF2B5EF4-FFF2-40B4-BE49-F238E27FC236}">
                  <a16:creationId xmlns:a16="http://schemas.microsoft.com/office/drawing/2014/main" id="{392201C4-FB91-4082-B41D-1803F99FF8C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456890" y="1994578"/>
            <a:ext cx="706438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9" name="Equation" r:id="rId95" imgW="215640" imgH="228600" progId="Equation.DSMT4">
                    <p:embed/>
                  </p:oleObj>
                </mc:Choice>
                <mc:Fallback>
                  <p:oleObj name="Equation" r:id="rId95" imgW="215640" imgH="228600" progId="Equation.DSMT4">
                    <p:embed/>
                    <p:pic>
                      <p:nvPicPr>
                        <p:cNvPr id="212" name="Object 211">
                          <a:extLst>
                            <a:ext uri="{FF2B5EF4-FFF2-40B4-BE49-F238E27FC236}">
                              <a16:creationId xmlns:a16="http://schemas.microsoft.com/office/drawing/2014/main" id="{392201C4-FB91-4082-B41D-1803F99FF8C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6"/>
                        <a:stretch>
                          <a:fillRect/>
                        </a:stretch>
                      </p:blipFill>
                      <p:spPr>
                        <a:xfrm>
                          <a:off x="8456890" y="1994578"/>
                          <a:ext cx="706438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3" name="Object 212">
              <a:extLst>
                <a:ext uri="{FF2B5EF4-FFF2-40B4-BE49-F238E27FC236}">
                  <a16:creationId xmlns:a16="http://schemas.microsoft.com/office/drawing/2014/main" id="{22259D76-4170-4F92-8F1A-59F5009EE43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713028" y="1479290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0" name="Equation" r:id="rId97" imgW="215640" imgH="228600" progId="Equation.DSMT4">
                    <p:embed/>
                  </p:oleObj>
                </mc:Choice>
                <mc:Fallback>
                  <p:oleObj name="Equation" r:id="rId97" imgW="215640" imgH="228600" progId="Equation.DSMT4">
                    <p:embed/>
                    <p:pic>
                      <p:nvPicPr>
                        <p:cNvPr id="213" name="Object 212">
                          <a:extLst>
                            <a:ext uri="{FF2B5EF4-FFF2-40B4-BE49-F238E27FC236}">
                              <a16:creationId xmlns:a16="http://schemas.microsoft.com/office/drawing/2014/main" id="{22259D76-4170-4F92-8F1A-59F5009EE43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8"/>
                        <a:stretch>
                          <a:fillRect/>
                        </a:stretch>
                      </p:blipFill>
                      <p:spPr>
                        <a:xfrm>
                          <a:off x="7713028" y="1479290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" name="Object 213">
              <a:extLst>
                <a:ext uri="{FF2B5EF4-FFF2-40B4-BE49-F238E27FC236}">
                  <a16:creationId xmlns:a16="http://schemas.microsoft.com/office/drawing/2014/main" id="{955870C8-A577-4F35-8D9B-9A89584D48E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56143" y="3469527"/>
            <a:ext cx="706437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1" name="Equation" r:id="rId99" imgW="215640" imgH="228600" progId="Equation.DSMT4">
                    <p:embed/>
                  </p:oleObj>
                </mc:Choice>
                <mc:Fallback>
                  <p:oleObj name="Equation" r:id="rId99" imgW="215640" imgH="228600" progId="Equation.DSMT4">
                    <p:embed/>
                    <p:pic>
                      <p:nvPicPr>
                        <p:cNvPr id="214" name="Object 213">
                          <a:extLst>
                            <a:ext uri="{FF2B5EF4-FFF2-40B4-BE49-F238E27FC236}">
                              <a16:creationId xmlns:a16="http://schemas.microsoft.com/office/drawing/2014/main" id="{955870C8-A577-4F35-8D9B-9A89584D48E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0"/>
                        <a:stretch>
                          <a:fillRect/>
                        </a:stretch>
                      </p:blipFill>
                      <p:spPr>
                        <a:xfrm>
                          <a:off x="856143" y="3469527"/>
                          <a:ext cx="706437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" name="Object 214">
              <a:extLst>
                <a:ext uri="{FF2B5EF4-FFF2-40B4-BE49-F238E27FC236}">
                  <a16:creationId xmlns:a16="http://schemas.microsoft.com/office/drawing/2014/main" id="{340A8A33-3C28-4801-A6EE-BDFBD871AB3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889125" y="3309938"/>
            <a:ext cx="747713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2" name="Equation" r:id="rId101" imgW="228600" imgH="228600" progId="Equation.DSMT4">
                    <p:embed/>
                  </p:oleObj>
                </mc:Choice>
                <mc:Fallback>
                  <p:oleObj name="Equation" r:id="rId101" imgW="228600" imgH="228600" progId="Equation.DSMT4">
                    <p:embed/>
                    <p:pic>
                      <p:nvPicPr>
                        <p:cNvPr id="215" name="Object 214">
                          <a:extLst>
                            <a:ext uri="{FF2B5EF4-FFF2-40B4-BE49-F238E27FC236}">
                              <a16:creationId xmlns:a16="http://schemas.microsoft.com/office/drawing/2014/main" id="{340A8A33-3C28-4801-A6EE-BDFBD871AB3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2"/>
                        <a:stretch>
                          <a:fillRect/>
                        </a:stretch>
                      </p:blipFill>
                      <p:spPr>
                        <a:xfrm>
                          <a:off x="1889125" y="3309938"/>
                          <a:ext cx="747713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" name="Object 215">
              <a:extLst>
                <a:ext uri="{FF2B5EF4-FFF2-40B4-BE49-F238E27FC236}">
                  <a16:creationId xmlns:a16="http://schemas.microsoft.com/office/drawing/2014/main" id="{22EF9F41-6477-48A7-9E4D-ED78FD1D611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56143" y="2582980"/>
            <a:ext cx="706437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3" name="Equation" r:id="rId103" imgW="215640" imgH="228600" progId="Equation.DSMT4">
                    <p:embed/>
                  </p:oleObj>
                </mc:Choice>
                <mc:Fallback>
                  <p:oleObj name="Equation" r:id="rId103" imgW="215640" imgH="228600" progId="Equation.DSMT4">
                    <p:embed/>
                    <p:pic>
                      <p:nvPicPr>
                        <p:cNvPr id="216" name="Object 215">
                          <a:extLst>
                            <a:ext uri="{FF2B5EF4-FFF2-40B4-BE49-F238E27FC236}">
                              <a16:creationId xmlns:a16="http://schemas.microsoft.com/office/drawing/2014/main" id="{22EF9F41-6477-48A7-9E4D-ED78FD1D611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4"/>
                        <a:stretch>
                          <a:fillRect/>
                        </a:stretch>
                      </p:blipFill>
                      <p:spPr>
                        <a:xfrm>
                          <a:off x="856143" y="2582980"/>
                          <a:ext cx="706437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" name="Object 216">
              <a:extLst>
                <a:ext uri="{FF2B5EF4-FFF2-40B4-BE49-F238E27FC236}">
                  <a16:creationId xmlns:a16="http://schemas.microsoft.com/office/drawing/2014/main" id="{C972D598-0A9A-43FA-AF4F-499C4F0D2D7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938504" y="1925285"/>
            <a:ext cx="706437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4" name="Equation" r:id="rId105" imgW="215640" imgH="228600" progId="Equation.DSMT4">
                    <p:embed/>
                  </p:oleObj>
                </mc:Choice>
                <mc:Fallback>
                  <p:oleObj name="Equation" r:id="rId105" imgW="215640" imgH="228600" progId="Equation.DSMT4">
                    <p:embed/>
                    <p:pic>
                      <p:nvPicPr>
                        <p:cNvPr id="217" name="Object 216">
                          <a:extLst>
                            <a:ext uri="{FF2B5EF4-FFF2-40B4-BE49-F238E27FC236}">
                              <a16:creationId xmlns:a16="http://schemas.microsoft.com/office/drawing/2014/main" id="{C972D598-0A9A-43FA-AF4F-499C4F0D2D7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6"/>
                        <a:stretch>
                          <a:fillRect/>
                        </a:stretch>
                      </p:blipFill>
                      <p:spPr>
                        <a:xfrm>
                          <a:off x="1938504" y="1925285"/>
                          <a:ext cx="706437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" name="Object 217">
              <a:extLst>
                <a:ext uri="{FF2B5EF4-FFF2-40B4-BE49-F238E27FC236}">
                  <a16:creationId xmlns:a16="http://schemas.microsoft.com/office/drawing/2014/main" id="{14D9B88A-DB88-4094-8BF2-74E75DCDB05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54270" y="1600258"/>
            <a:ext cx="706437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5" name="Equation" r:id="rId107" imgW="215640" imgH="228600" progId="Equation.DSMT4">
                    <p:embed/>
                  </p:oleObj>
                </mc:Choice>
                <mc:Fallback>
                  <p:oleObj name="Equation" r:id="rId107" imgW="215640" imgH="228600" progId="Equation.DSMT4">
                    <p:embed/>
                    <p:pic>
                      <p:nvPicPr>
                        <p:cNvPr id="218" name="Object 217">
                          <a:extLst>
                            <a:ext uri="{FF2B5EF4-FFF2-40B4-BE49-F238E27FC236}">
                              <a16:creationId xmlns:a16="http://schemas.microsoft.com/office/drawing/2014/main" id="{14D9B88A-DB88-4094-8BF2-74E75DCDB0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8"/>
                        <a:stretch>
                          <a:fillRect/>
                        </a:stretch>
                      </p:blipFill>
                      <p:spPr>
                        <a:xfrm>
                          <a:off x="1054270" y="1600258"/>
                          <a:ext cx="706437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9" name="Object 218">
              <a:extLst>
                <a:ext uri="{FF2B5EF4-FFF2-40B4-BE49-F238E27FC236}">
                  <a16:creationId xmlns:a16="http://schemas.microsoft.com/office/drawing/2014/main" id="{C3B67A48-0DAA-4351-88A8-26222F91C07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562124" y="4101641"/>
            <a:ext cx="581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6" name="Equation" r:id="rId109" imgW="177480" imgH="228600" progId="Equation.DSMT4">
                    <p:embed/>
                  </p:oleObj>
                </mc:Choice>
                <mc:Fallback>
                  <p:oleObj name="Equation" r:id="rId109" imgW="177480" imgH="228600" progId="Equation.DSMT4">
                    <p:embed/>
                    <p:pic>
                      <p:nvPicPr>
                        <p:cNvPr id="219" name="Object 218">
                          <a:extLst>
                            <a:ext uri="{FF2B5EF4-FFF2-40B4-BE49-F238E27FC236}">
                              <a16:creationId xmlns:a16="http://schemas.microsoft.com/office/drawing/2014/main" id="{C3B67A48-0DAA-4351-88A8-26222F91C07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0"/>
                        <a:stretch>
                          <a:fillRect/>
                        </a:stretch>
                      </p:blipFill>
                      <p:spPr>
                        <a:xfrm>
                          <a:off x="8562124" y="4101641"/>
                          <a:ext cx="581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5A6B7BB-0F82-4281-819F-BAAF604983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35641"/>
              </p:ext>
            </p:extLst>
          </p:nvPr>
        </p:nvGraphicFramePr>
        <p:xfrm>
          <a:off x="1860550" y="1243013"/>
          <a:ext cx="728662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Equation" r:id="rId111" imgW="3619440" imgH="1422360" progId="Equation.DSMT4">
                  <p:embed/>
                </p:oleObj>
              </mc:Choice>
              <mc:Fallback>
                <p:oleObj name="Equation" r:id="rId111" imgW="361944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2"/>
                      <a:stretch>
                        <a:fillRect/>
                      </a:stretch>
                    </p:blipFill>
                    <p:spPr>
                      <a:xfrm>
                        <a:off x="1860550" y="1243013"/>
                        <a:ext cx="7286625" cy="287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Object 219">
            <a:extLst>
              <a:ext uri="{FF2B5EF4-FFF2-40B4-BE49-F238E27FC236}">
                <a16:creationId xmlns:a16="http://schemas.microsoft.com/office/drawing/2014/main" id="{649487FD-7745-4DC7-82C6-89C9836E64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540058"/>
              </p:ext>
            </p:extLst>
          </p:nvPr>
        </p:nvGraphicFramePr>
        <p:xfrm>
          <a:off x="4894299" y="475100"/>
          <a:ext cx="27352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Equation" r:id="rId113" imgW="1358640" imgH="228600" progId="Equation.DSMT4">
                  <p:embed/>
                </p:oleObj>
              </mc:Choice>
              <mc:Fallback>
                <p:oleObj name="Equation" r:id="rId113" imgW="135864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5A6B7BB-0F82-4281-819F-BAAF604983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4894299" y="475100"/>
                        <a:ext cx="2735263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799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36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A5FF8659-4DE3-4ABB-A9B7-6A6E328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31" y="340900"/>
            <a:ext cx="3917246" cy="827571"/>
          </a:xfrm>
        </p:spPr>
        <p:txBody>
          <a:bodyPr>
            <a:normAutofit/>
          </a:bodyPr>
          <a:lstStyle/>
          <a:p>
            <a:r>
              <a:rPr lang="tr-TR" sz="2000" dirty="0"/>
              <a:t>Sistem </a:t>
            </a:r>
            <a:r>
              <a:rPr lang="tr-TR" sz="2000" dirty="0" err="1"/>
              <a:t>Rijitik</a:t>
            </a:r>
            <a:r>
              <a:rPr lang="tr-TR" sz="2000" dirty="0"/>
              <a:t> Denklemi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D04249-763C-4CED-924C-8D7EFA62CF1D}"/>
              </a:ext>
            </a:extLst>
          </p:cNvPr>
          <p:cNvGrpSpPr/>
          <p:nvPr/>
        </p:nvGrpSpPr>
        <p:grpSpPr>
          <a:xfrm>
            <a:off x="6469986" y="4292753"/>
            <a:ext cx="5374635" cy="2116041"/>
            <a:chOff x="1153165" y="1573921"/>
            <a:chExt cx="8218810" cy="323581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4056D30-BA23-4ACB-B1AE-EC64BB46FBD1}"/>
                </a:ext>
              </a:extLst>
            </p:cNvPr>
            <p:cNvSpPr/>
            <p:nvPr/>
          </p:nvSpPr>
          <p:spPr bwMode="auto">
            <a:xfrm>
              <a:off x="1718566" y="2595017"/>
              <a:ext cx="6475494" cy="1667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4D21012-B7A5-4D59-A46D-09ABA78B4E99}"/>
                </a:ext>
              </a:extLst>
            </p:cNvPr>
            <p:cNvCxnSpPr>
              <a:stCxn id="64" idx="1"/>
            </p:cNvCxnSpPr>
            <p:nvPr/>
          </p:nvCxnSpPr>
          <p:spPr bwMode="auto">
            <a:xfrm>
              <a:off x="1718566" y="3429000"/>
              <a:ext cx="6475494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712E6B-CFE1-4207-842E-003D6A52FF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351820D-0DFE-4EF3-A603-F200A594CB5E}"/>
                </a:ext>
              </a:extLst>
            </p:cNvPr>
            <p:cNvCxnSpPr>
              <a:cxnSpLocks/>
              <a:stCxn id="64" idx="2"/>
              <a:endCxn id="64" idx="0"/>
            </p:cNvCxnSpPr>
            <p:nvPr/>
          </p:nvCxnSpPr>
          <p:spPr bwMode="auto">
            <a:xfrm flipV="1">
              <a:off x="495631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16C142-23D4-4D54-8D09-79F8262A78F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86490E-7025-4C64-B2F6-D6D2032E80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3468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57A14EE-8DC8-47C3-BFA9-647EEB825A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6313" y="2108152"/>
              <a:ext cx="0" cy="48686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8771DB2-7F85-469A-8397-F3D59A9908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03097" y="3414464"/>
              <a:ext cx="587313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graphicFrame>
          <p:nvGraphicFramePr>
            <p:cNvPr id="76" name="Object 75">
              <a:extLst>
                <a:ext uri="{FF2B5EF4-FFF2-40B4-BE49-F238E27FC236}">
                  <a16:creationId xmlns:a16="http://schemas.microsoft.com/office/drawing/2014/main" id="{7278E8DB-C6E0-4522-839D-78848A5C4FA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643887" y="1573921"/>
            <a:ext cx="749300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5" name="Equation" r:id="rId4" imgW="228600" imgH="203040" progId="Equation.DSMT4">
                    <p:embed/>
                  </p:oleObj>
                </mc:Choice>
                <mc:Fallback>
                  <p:oleObj name="Equation" r:id="rId4" imgW="228600" imgH="203040" progId="Equation.DSMT4">
                    <p:embed/>
                    <p:pic>
                      <p:nvPicPr>
                        <p:cNvPr id="76" name="Object 75">
                          <a:extLst>
                            <a:ext uri="{FF2B5EF4-FFF2-40B4-BE49-F238E27FC236}">
                              <a16:creationId xmlns:a16="http://schemas.microsoft.com/office/drawing/2014/main" id="{7278E8DB-C6E0-4522-839D-78848A5C4FA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43887" y="1573921"/>
                          <a:ext cx="749300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76">
              <a:extLst>
                <a:ext uri="{FF2B5EF4-FFF2-40B4-BE49-F238E27FC236}">
                  <a16:creationId xmlns:a16="http://schemas.microsoft.com/office/drawing/2014/main" id="{0C0954AE-B778-4CDF-B91C-485BB53219A9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622675" y="3470543"/>
            <a:ext cx="749300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6" name="Equation" r:id="rId6" imgW="228600" imgH="203040" progId="Equation.DSMT4">
                    <p:embed/>
                  </p:oleObj>
                </mc:Choice>
                <mc:Fallback>
                  <p:oleObj name="Equation" r:id="rId6" imgW="228600" imgH="203040" progId="Equation.DSMT4">
                    <p:embed/>
                    <p:pic>
                      <p:nvPicPr>
                        <p:cNvPr id="77" name="Object 76">
                          <a:extLst>
                            <a:ext uri="{FF2B5EF4-FFF2-40B4-BE49-F238E27FC236}">
                              <a16:creationId xmlns:a16="http://schemas.microsoft.com/office/drawing/2014/main" id="{0C0954AE-B778-4CDF-B91C-485BB53219A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622675" y="3470543"/>
                          <a:ext cx="749300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BC0C2E9-3045-45DB-8950-B6F26EA310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3317" y="2108152"/>
              <a:ext cx="0" cy="48686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B9C7966-9A46-4567-907E-E6F4B9D759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73430" y="2108152"/>
              <a:ext cx="0" cy="48686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graphicFrame>
          <p:nvGraphicFramePr>
            <p:cNvPr id="80" name="Object 79">
              <a:extLst>
                <a:ext uri="{FF2B5EF4-FFF2-40B4-BE49-F238E27FC236}">
                  <a16:creationId xmlns:a16="http://schemas.microsoft.com/office/drawing/2014/main" id="{19D6AB1B-86DC-4E4E-80F8-3DB1F8AE9C9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339764" y="1581951"/>
            <a:ext cx="666750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7" name="Equation" r:id="rId8" imgW="203040" imgH="177480" progId="Equation.DSMT4">
                    <p:embed/>
                  </p:oleObj>
                </mc:Choice>
                <mc:Fallback>
                  <p:oleObj name="Equation" r:id="rId8" imgW="203040" imgH="177480" progId="Equation.DSMT4">
                    <p:embed/>
                    <p:pic>
                      <p:nvPicPr>
                        <p:cNvPr id="80" name="Object 79">
                          <a:extLst>
                            <a:ext uri="{FF2B5EF4-FFF2-40B4-BE49-F238E27FC236}">
                              <a16:creationId xmlns:a16="http://schemas.microsoft.com/office/drawing/2014/main" id="{19D6AB1B-86DC-4E4E-80F8-3DB1F8AE9C9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339764" y="1581951"/>
                          <a:ext cx="666750" cy="581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80">
              <a:extLst>
                <a:ext uri="{FF2B5EF4-FFF2-40B4-BE49-F238E27FC236}">
                  <a16:creationId xmlns:a16="http://schemas.microsoft.com/office/drawing/2014/main" id="{08EDE0A5-12E9-4318-99F7-9F26FEBA81C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899495" y="1581907"/>
            <a:ext cx="666750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8" name="Equation" r:id="rId10" imgW="203040" imgH="177480" progId="Equation.DSMT4">
                    <p:embed/>
                  </p:oleObj>
                </mc:Choice>
                <mc:Fallback>
                  <p:oleObj name="Equation" r:id="rId10" imgW="203040" imgH="177480" progId="Equation.DSMT4">
                    <p:embed/>
                    <p:pic>
                      <p:nvPicPr>
                        <p:cNvPr id="81" name="Object 80">
                          <a:extLst>
                            <a:ext uri="{FF2B5EF4-FFF2-40B4-BE49-F238E27FC236}">
                              <a16:creationId xmlns:a16="http://schemas.microsoft.com/office/drawing/2014/main" id="{08EDE0A5-12E9-4318-99F7-9F26FEBA81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899495" y="1581907"/>
                          <a:ext cx="666750" cy="581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F137EFF-F162-4D16-AB94-29DC37FF49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3468" y="2617009"/>
              <a:ext cx="10742" cy="27630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AC98356-7160-45A5-8CE2-AB9FB3E420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0000" y="2593679"/>
              <a:ext cx="0" cy="412638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E75E5C8-0E20-4F81-B53B-F90E945A9B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6313" y="2593679"/>
              <a:ext cx="0" cy="35258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423B7AD-E962-4CA4-9136-A38649BBC5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9673" y="2593679"/>
              <a:ext cx="0" cy="35258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FA06283-C0F8-4293-897D-FFD4D1DE76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80324" y="2593679"/>
              <a:ext cx="0" cy="25493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99C7D72-A7C9-4469-A3B4-6900031687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3468" y="3436455"/>
              <a:ext cx="12801" cy="352907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B4D9EE4-A7F4-4F8C-B3DF-6A21E3F69C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0000" y="3413125"/>
              <a:ext cx="0" cy="62207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83A5DEE-5A15-4127-BC93-9E9ABD9649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6313" y="3413125"/>
              <a:ext cx="0" cy="57467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C7D909A-8FCA-49FE-BD1A-F074B3C337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9673" y="3413125"/>
              <a:ext cx="0" cy="551564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549550E-2FC2-40FA-9DBC-EBC26D5AA3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4838" y="3413125"/>
              <a:ext cx="0" cy="39969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C307F9A-0272-4579-A51F-882EE0D920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33468" y="4275079"/>
              <a:ext cx="1" cy="28104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7109B56-141F-44B5-83DB-38DE24711C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0000" y="4237235"/>
              <a:ext cx="0" cy="39859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E16E335-85D0-4A67-ADB2-A7A7F470D9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6313" y="4251749"/>
              <a:ext cx="0" cy="384082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3BC0B6A-1B77-4384-A5C7-4A08733D83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9673" y="4251749"/>
              <a:ext cx="0" cy="384082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BDB5A2A9-DBA6-40A2-8C6A-5E8AC24730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87944" y="4245581"/>
              <a:ext cx="0" cy="291172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graphicFrame>
          <p:nvGraphicFramePr>
            <p:cNvPr id="121" name="Object 120">
              <a:extLst>
                <a:ext uri="{FF2B5EF4-FFF2-40B4-BE49-F238E27FC236}">
                  <a16:creationId xmlns:a16="http://schemas.microsoft.com/office/drawing/2014/main" id="{34C8EDE9-ACDE-4E5B-8454-58DE2A9F301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185194" y="2552805"/>
            <a:ext cx="5381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9" name="Equation" r:id="rId12" imgW="241200" imgH="177480" progId="Equation.DSMT4">
                    <p:embed/>
                  </p:oleObj>
                </mc:Choice>
                <mc:Fallback>
                  <p:oleObj name="Equation" r:id="rId12" imgW="241200" imgH="177480" progId="Equation.DSMT4">
                    <p:embed/>
                    <p:pic>
                      <p:nvPicPr>
                        <p:cNvPr id="121" name="Object 120">
                          <a:extLst>
                            <a:ext uri="{FF2B5EF4-FFF2-40B4-BE49-F238E27FC236}">
                              <a16:creationId xmlns:a16="http://schemas.microsoft.com/office/drawing/2014/main" id="{34C8EDE9-ACDE-4E5B-8454-58DE2A9F301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185194" y="2552805"/>
                          <a:ext cx="538162" cy="395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Object 121">
              <a:extLst>
                <a:ext uri="{FF2B5EF4-FFF2-40B4-BE49-F238E27FC236}">
                  <a16:creationId xmlns:a16="http://schemas.microsoft.com/office/drawing/2014/main" id="{518B70E2-5A68-45D1-A1F0-CBC1DA36F35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778125" y="2747963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0" name="Equation" r:id="rId14" imgW="215640" imgH="177480" progId="Equation.DSMT4">
                    <p:embed/>
                  </p:oleObj>
                </mc:Choice>
                <mc:Fallback>
                  <p:oleObj name="Equation" r:id="rId14" imgW="215640" imgH="177480" progId="Equation.DSMT4">
                    <p:embed/>
                    <p:pic>
                      <p:nvPicPr>
                        <p:cNvPr id="122" name="Object 121">
                          <a:extLst>
                            <a:ext uri="{FF2B5EF4-FFF2-40B4-BE49-F238E27FC236}">
                              <a16:creationId xmlns:a16="http://schemas.microsoft.com/office/drawing/2014/main" id="{518B70E2-5A68-45D1-A1F0-CBC1DA36F3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778125" y="2747963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Object 122">
              <a:extLst>
                <a:ext uri="{FF2B5EF4-FFF2-40B4-BE49-F238E27FC236}">
                  <a16:creationId xmlns:a16="http://schemas.microsoft.com/office/drawing/2014/main" id="{E41B5BEB-EDB8-477B-B4A2-756C9BA66C87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391025" y="2747963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1" name="Equation" r:id="rId16" imgW="215640" imgH="177480" progId="Equation.DSMT4">
                    <p:embed/>
                  </p:oleObj>
                </mc:Choice>
                <mc:Fallback>
                  <p:oleObj name="Equation" r:id="rId16" imgW="215640" imgH="177480" progId="Equation.DSMT4">
                    <p:embed/>
                    <p:pic>
                      <p:nvPicPr>
                        <p:cNvPr id="123" name="Object 122">
                          <a:extLst>
                            <a:ext uri="{FF2B5EF4-FFF2-40B4-BE49-F238E27FC236}">
                              <a16:creationId xmlns:a16="http://schemas.microsoft.com/office/drawing/2014/main" id="{E41B5BEB-EDB8-477B-B4A2-756C9BA66C8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391025" y="2747963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" name="Object 123">
              <a:extLst>
                <a:ext uri="{FF2B5EF4-FFF2-40B4-BE49-F238E27FC236}">
                  <a16:creationId xmlns:a16="http://schemas.microsoft.com/office/drawing/2014/main" id="{B81A7CFD-D3DE-4AA1-A9D6-2D0520DED1E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048375" y="2747963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2" name="Equation" r:id="rId18" imgW="215640" imgH="177480" progId="Equation.DSMT4">
                    <p:embed/>
                  </p:oleObj>
                </mc:Choice>
                <mc:Fallback>
                  <p:oleObj name="Equation" r:id="rId18" imgW="215640" imgH="177480" progId="Equation.DSMT4">
                    <p:embed/>
                    <p:pic>
                      <p:nvPicPr>
                        <p:cNvPr id="124" name="Object 123">
                          <a:extLst>
                            <a:ext uri="{FF2B5EF4-FFF2-40B4-BE49-F238E27FC236}">
                              <a16:creationId xmlns:a16="http://schemas.microsoft.com/office/drawing/2014/main" id="{B81A7CFD-D3DE-4AA1-A9D6-2D0520DED1E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048375" y="2747963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" name="Object 128">
              <a:extLst>
                <a:ext uri="{FF2B5EF4-FFF2-40B4-BE49-F238E27FC236}">
                  <a16:creationId xmlns:a16="http://schemas.microsoft.com/office/drawing/2014/main" id="{E08E829D-3939-4EC6-8B0F-A435683F4D0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579930" y="2747963"/>
            <a:ext cx="538165" cy="39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3" name="Equation" r:id="rId20" imgW="241200" imgH="177480" progId="Equation.DSMT4">
                    <p:embed/>
                  </p:oleObj>
                </mc:Choice>
                <mc:Fallback>
                  <p:oleObj name="Equation" r:id="rId20" imgW="241200" imgH="177480" progId="Equation.DSMT4">
                    <p:embed/>
                    <p:pic>
                      <p:nvPicPr>
                        <p:cNvPr id="129" name="Object 128">
                          <a:extLst>
                            <a:ext uri="{FF2B5EF4-FFF2-40B4-BE49-F238E27FC236}">
                              <a16:creationId xmlns:a16="http://schemas.microsoft.com/office/drawing/2014/main" id="{E08E829D-3939-4EC6-8B0F-A435683F4D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579930" y="2747963"/>
                          <a:ext cx="538165" cy="39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" name="Object 130">
              <a:extLst>
                <a:ext uri="{FF2B5EF4-FFF2-40B4-BE49-F238E27FC236}">
                  <a16:creationId xmlns:a16="http://schemas.microsoft.com/office/drawing/2014/main" id="{29645BA2-1582-4E4B-A35D-EC998028B8C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743200" y="3590925"/>
            <a:ext cx="5111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4" name="Equation" r:id="rId21" imgW="228600" imgH="177480" progId="Equation.DSMT4">
                    <p:embed/>
                  </p:oleObj>
                </mc:Choice>
                <mc:Fallback>
                  <p:oleObj name="Equation" r:id="rId21" imgW="228600" imgH="177480" progId="Equation.DSMT4">
                    <p:embed/>
                    <p:pic>
                      <p:nvPicPr>
                        <p:cNvPr id="131" name="Object 130">
                          <a:extLst>
                            <a:ext uri="{FF2B5EF4-FFF2-40B4-BE49-F238E27FC236}">
                              <a16:creationId xmlns:a16="http://schemas.microsoft.com/office/drawing/2014/main" id="{29645BA2-1582-4E4B-A35D-EC998028B8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743200" y="3590925"/>
                          <a:ext cx="5111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131">
              <a:extLst>
                <a:ext uri="{FF2B5EF4-FFF2-40B4-BE49-F238E27FC236}">
                  <a16:creationId xmlns:a16="http://schemas.microsoft.com/office/drawing/2014/main" id="{40E0A8A7-1406-4CC3-8CC0-2A64D0E9CD8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375150" y="3617913"/>
            <a:ext cx="5111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5" name="Equation" r:id="rId23" imgW="228600" imgH="177480" progId="Equation.DSMT4">
                    <p:embed/>
                  </p:oleObj>
                </mc:Choice>
                <mc:Fallback>
                  <p:oleObj name="Equation" r:id="rId23" imgW="228600" imgH="177480" progId="Equation.DSMT4">
                    <p:embed/>
                    <p:pic>
                      <p:nvPicPr>
                        <p:cNvPr id="132" name="Object 131">
                          <a:extLst>
                            <a:ext uri="{FF2B5EF4-FFF2-40B4-BE49-F238E27FC236}">
                              <a16:creationId xmlns:a16="http://schemas.microsoft.com/office/drawing/2014/main" id="{40E0A8A7-1406-4CC3-8CC0-2A64D0E9CD8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375150" y="3617913"/>
                          <a:ext cx="5111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" name="Object 132">
              <a:extLst>
                <a:ext uri="{FF2B5EF4-FFF2-40B4-BE49-F238E27FC236}">
                  <a16:creationId xmlns:a16="http://schemas.microsoft.com/office/drawing/2014/main" id="{810534ED-717F-44B2-B7AC-30A2E227782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991225" y="3605213"/>
            <a:ext cx="50958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6" name="Equation" r:id="rId25" imgW="228600" imgH="177480" progId="Equation.DSMT4">
                    <p:embed/>
                  </p:oleObj>
                </mc:Choice>
                <mc:Fallback>
                  <p:oleObj name="Equation" r:id="rId25" imgW="228600" imgH="177480" progId="Equation.DSMT4">
                    <p:embed/>
                    <p:pic>
                      <p:nvPicPr>
                        <p:cNvPr id="133" name="Object 132">
                          <a:extLst>
                            <a:ext uri="{FF2B5EF4-FFF2-40B4-BE49-F238E27FC236}">
                              <a16:creationId xmlns:a16="http://schemas.microsoft.com/office/drawing/2014/main" id="{810534ED-717F-44B2-B7AC-30A2E227782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991225" y="3605213"/>
                          <a:ext cx="50958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" name="Object 133">
              <a:extLst>
                <a:ext uri="{FF2B5EF4-FFF2-40B4-BE49-F238E27FC236}">
                  <a16:creationId xmlns:a16="http://schemas.microsoft.com/office/drawing/2014/main" id="{EEFC879D-F4DE-40A4-8355-35768561FED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629525" y="3630613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7" name="Equation" r:id="rId27" imgW="215640" imgH="177480" progId="Equation.DSMT4">
                    <p:embed/>
                  </p:oleObj>
                </mc:Choice>
                <mc:Fallback>
                  <p:oleObj name="Equation" r:id="rId27" imgW="215640" imgH="177480" progId="Equation.DSMT4">
                    <p:embed/>
                    <p:pic>
                      <p:nvPicPr>
                        <p:cNvPr id="134" name="Object 133">
                          <a:extLst>
                            <a:ext uri="{FF2B5EF4-FFF2-40B4-BE49-F238E27FC236}">
                              <a16:creationId xmlns:a16="http://schemas.microsoft.com/office/drawing/2014/main" id="{EEFC879D-F4DE-40A4-8355-35768561FED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7629525" y="3630613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" name="Object 134">
              <a:extLst>
                <a:ext uri="{FF2B5EF4-FFF2-40B4-BE49-F238E27FC236}">
                  <a16:creationId xmlns:a16="http://schemas.microsoft.com/office/drawing/2014/main" id="{4DB5BA98-4C6C-484F-8BD1-806841AEBA1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191484" y="3415945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8" name="Equation" r:id="rId29" imgW="215640" imgH="177480" progId="Equation.DSMT4">
                    <p:embed/>
                  </p:oleObj>
                </mc:Choice>
                <mc:Fallback>
                  <p:oleObj name="Equation" r:id="rId29" imgW="215640" imgH="177480" progId="Equation.DSMT4">
                    <p:embed/>
                    <p:pic>
                      <p:nvPicPr>
                        <p:cNvPr id="135" name="Object 134">
                          <a:extLst>
                            <a:ext uri="{FF2B5EF4-FFF2-40B4-BE49-F238E27FC236}">
                              <a16:creationId xmlns:a16="http://schemas.microsoft.com/office/drawing/2014/main" id="{4DB5BA98-4C6C-484F-8BD1-806841AEBA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191484" y="3415945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" name="Object 135">
              <a:extLst>
                <a:ext uri="{FF2B5EF4-FFF2-40B4-BE49-F238E27FC236}">
                  <a16:creationId xmlns:a16="http://schemas.microsoft.com/office/drawing/2014/main" id="{936C31C7-F36D-4679-A878-849D83FA4F5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759075" y="4330700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9" name="Equation" r:id="rId31" imgW="215640" imgH="177480" progId="Equation.DSMT4">
                    <p:embed/>
                  </p:oleObj>
                </mc:Choice>
                <mc:Fallback>
                  <p:oleObj name="Equation" r:id="rId31" imgW="215640" imgH="177480" progId="Equation.DSMT4">
                    <p:embed/>
                    <p:pic>
                      <p:nvPicPr>
                        <p:cNvPr id="136" name="Object 135">
                          <a:extLst>
                            <a:ext uri="{FF2B5EF4-FFF2-40B4-BE49-F238E27FC236}">
                              <a16:creationId xmlns:a16="http://schemas.microsoft.com/office/drawing/2014/main" id="{936C31C7-F36D-4679-A878-849D83FA4F5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759075" y="4330700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" name="Object 136">
              <a:extLst>
                <a:ext uri="{FF2B5EF4-FFF2-40B4-BE49-F238E27FC236}">
                  <a16:creationId xmlns:a16="http://schemas.microsoft.com/office/drawing/2014/main" id="{C782C046-197A-4725-A98A-5D3303C5614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391025" y="4357688"/>
            <a:ext cx="4810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0" name="Equation" r:id="rId33" imgW="215640" imgH="177480" progId="Equation.DSMT4">
                    <p:embed/>
                  </p:oleObj>
                </mc:Choice>
                <mc:Fallback>
                  <p:oleObj name="Equation" r:id="rId33" imgW="215640" imgH="177480" progId="Equation.DSMT4">
                    <p:embed/>
                    <p:pic>
                      <p:nvPicPr>
                        <p:cNvPr id="137" name="Object 136">
                          <a:extLst>
                            <a:ext uri="{FF2B5EF4-FFF2-40B4-BE49-F238E27FC236}">
                              <a16:creationId xmlns:a16="http://schemas.microsoft.com/office/drawing/2014/main" id="{C782C046-197A-4725-A98A-5D3303C5614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391025" y="4357688"/>
                          <a:ext cx="4810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" name="Object 137">
              <a:extLst>
                <a:ext uri="{FF2B5EF4-FFF2-40B4-BE49-F238E27FC236}">
                  <a16:creationId xmlns:a16="http://schemas.microsoft.com/office/drawing/2014/main" id="{0FE090F2-181D-44E5-9867-85B52E8367E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005513" y="4344988"/>
            <a:ext cx="48101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1" name="Equation" r:id="rId35" imgW="215640" imgH="177480" progId="Equation.DSMT4">
                    <p:embed/>
                  </p:oleObj>
                </mc:Choice>
                <mc:Fallback>
                  <p:oleObj name="Equation" r:id="rId35" imgW="215640" imgH="177480" progId="Equation.DSMT4">
                    <p:embed/>
                    <p:pic>
                      <p:nvPicPr>
                        <p:cNvPr id="138" name="Object 137">
                          <a:extLst>
                            <a:ext uri="{FF2B5EF4-FFF2-40B4-BE49-F238E27FC236}">
                              <a16:creationId xmlns:a16="http://schemas.microsoft.com/office/drawing/2014/main" id="{0FE090F2-181D-44E5-9867-85B52E8367E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6005513" y="4344988"/>
                          <a:ext cx="481012" cy="395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" name="Object 138">
              <a:extLst>
                <a:ext uri="{FF2B5EF4-FFF2-40B4-BE49-F238E27FC236}">
                  <a16:creationId xmlns:a16="http://schemas.microsoft.com/office/drawing/2014/main" id="{F56FD824-3443-443D-90CF-A4521F83649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600306" y="4283958"/>
            <a:ext cx="538165" cy="39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2" name="Equation" r:id="rId37" imgW="241200" imgH="177480" progId="Equation.DSMT4">
                    <p:embed/>
                  </p:oleObj>
                </mc:Choice>
                <mc:Fallback>
                  <p:oleObj name="Equation" r:id="rId37" imgW="241200" imgH="177480" progId="Equation.DSMT4">
                    <p:embed/>
                    <p:pic>
                      <p:nvPicPr>
                        <p:cNvPr id="139" name="Object 138">
                          <a:extLst>
                            <a:ext uri="{FF2B5EF4-FFF2-40B4-BE49-F238E27FC236}">
                              <a16:creationId xmlns:a16="http://schemas.microsoft.com/office/drawing/2014/main" id="{F56FD824-3443-443D-90CF-A4521F83649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600306" y="4283958"/>
                          <a:ext cx="538165" cy="39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" name="Object 139">
              <a:extLst>
                <a:ext uri="{FF2B5EF4-FFF2-40B4-BE49-F238E27FC236}">
                  <a16:creationId xmlns:a16="http://schemas.microsoft.com/office/drawing/2014/main" id="{0754F8A2-AC8C-4825-BE40-3F9F4A8AB61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153165" y="4413139"/>
            <a:ext cx="538165" cy="39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3" name="Equation" r:id="rId38" imgW="241200" imgH="177480" progId="Equation.DSMT4">
                    <p:embed/>
                  </p:oleObj>
                </mc:Choice>
                <mc:Fallback>
                  <p:oleObj name="Equation" r:id="rId38" imgW="241200" imgH="177480" progId="Equation.DSMT4">
                    <p:embed/>
                    <p:pic>
                      <p:nvPicPr>
                        <p:cNvPr id="140" name="Object 139">
                          <a:extLst>
                            <a:ext uri="{FF2B5EF4-FFF2-40B4-BE49-F238E27FC236}">
                              <a16:creationId xmlns:a16="http://schemas.microsoft.com/office/drawing/2014/main" id="{0754F8A2-AC8C-4825-BE40-3F9F4A8AB61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153165" y="4413139"/>
                          <a:ext cx="538165" cy="39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5DA5CD-9531-4DB7-AA51-EFF5C54139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0939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72A8E89A-27AF-48AD-BE73-4E228DAC954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8649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320DD0B-5A26-45DA-AD5D-233737D15A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0939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959BFD2B-9B07-4FD5-A740-F8F087FCA1E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8649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FAB36AF-EB1D-4DDB-8856-FF8AB2B075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8649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graphicFrame>
          <p:nvGraphicFramePr>
            <p:cNvPr id="146" name="Object 145">
              <a:extLst>
                <a:ext uri="{FF2B5EF4-FFF2-40B4-BE49-F238E27FC236}">
                  <a16:creationId xmlns:a16="http://schemas.microsoft.com/office/drawing/2014/main" id="{A0E04ED4-E06C-48A9-88EA-9B141AA39ED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998620" y="4265328"/>
            <a:ext cx="511797" cy="542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4" name="Equation" r:id="rId39" imgW="215640" imgH="228600" progId="Equation.DSMT4">
                    <p:embed/>
                  </p:oleObj>
                </mc:Choice>
                <mc:Fallback>
                  <p:oleObj name="Equation" r:id="rId39" imgW="215640" imgH="228600" progId="Equation.DSMT4">
                    <p:embed/>
                    <p:pic>
                      <p:nvPicPr>
                        <p:cNvPr id="146" name="Object 145">
                          <a:extLst>
                            <a:ext uri="{FF2B5EF4-FFF2-40B4-BE49-F238E27FC236}">
                              <a16:creationId xmlns:a16="http://schemas.microsoft.com/office/drawing/2014/main" id="{A0E04ED4-E06C-48A9-88EA-9B141AA39E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998620" y="4265328"/>
                          <a:ext cx="511797" cy="542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Object 146">
              <a:extLst>
                <a:ext uri="{FF2B5EF4-FFF2-40B4-BE49-F238E27FC236}">
                  <a16:creationId xmlns:a16="http://schemas.microsoft.com/office/drawing/2014/main" id="{F1D9565E-201D-4905-8C74-53C22BAA6B0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238411" y="3772312"/>
            <a:ext cx="468491" cy="496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5" name="Equation" r:id="rId41" imgW="215640" imgH="228600" progId="Equation.DSMT4">
                    <p:embed/>
                  </p:oleObj>
                </mc:Choice>
                <mc:Fallback>
                  <p:oleObj name="Equation" r:id="rId41" imgW="215640" imgH="228600" progId="Equation.DSMT4">
                    <p:embed/>
                    <p:pic>
                      <p:nvPicPr>
                        <p:cNvPr id="147" name="Object 146">
                          <a:extLst>
                            <a:ext uri="{FF2B5EF4-FFF2-40B4-BE49-F238E27FC236}">
                              <a16:creationId xmlns:a16="http://schemas.microsoft.com/office/drawing/2014/main" id="{F1D9565E-201D-4905-8C74-53C22BAA6B0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1238411" y="3772312"/>
                          <a:ext cx="468491" cy="4969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" name="Object 147">
              <a:extLst>
                <a:ext uri="{FF2B5EF4-FFF2-40B4-BE49-F238E27FC236}">
                  <a16:creationId xmlns:a16="http://schemas.microsoft.com/office/drawing/2014/main" id="{291D647C-4285-4BCA-AD62-02E80481BAA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025748" y="3418114"/>
            <a:ext cx="463728" cy="491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6" name="Equation" r:id="rId43" imgW="215640" imgH="228600" progId="Equation.DSMT4">
                    <p:embed/>
                  </p:oleObj>
                </mc:Choice>
                <mc:Fallback>
                  <p:oleObj name="Equation" r:id="rId43" imgW="215640" imgH="228600" progId="Equation.DSMT4">
                    <p:embed/>
                    <p:pic>
                      <p:nvPicPr>
                        <p:cNvPr id="148" name="Object 147">
                          <a:extLst>
                            <a:ext uri="{FF2B5EF4-FFF2-40B4-BE49-F238E27FC236}">
                              <a16:creationId xmlns:a16="http://schemas.microsoft.com/office/drawing/2014/main" id="{291D647C-4285-4BCA-AD62-02E80481BAA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2025748" y="3418114"/>
                          <a:ext cx="463728" cy="4918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" name="Object 148">
              <a:extLst>
                <a:ext uri="{FF2B5EF4-FFF2-40B4-BE49-F238E27FC236}">
                  <a16:creationId xmlns:a16="http://schemas.microsoft.com/office/drawing/2014/main" id="{6A884EBF-B347-44D0-AA82-BCFFE880040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214369" y="2848613"/>
            <a:ext cx="506943" cy="537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7" name="Equation" r:id="rId45" imgW="215640" imgH="228600" progId="Equation.DSMT4">
                    <p:embed/>
                  </p:oleObj>
                </mc:Choice>
                <mc:Fallback>
                  <p:oleObj name="Equation" r:id="rId45" imgW="215640" imgH="228600" progId="Equation.DSMT4">
                    <p:embed/>
                    <p:pic>
                      <p:nvPicPr>
                        <p:cNvPr id="149" name="Object 148">
                          <a:extLst>
                            <a:ext uri="{FF2B5EF4-FFF2-40B4-BE49-F238E27FC236}">
                              <a16:creationId xmlns:a16="http://schemas.microsoft.com/office/drawing/2014/main" id="{6A884EBF-B347-44D0-AA82-BCFFE880040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1214369" y="2848613"/>
                          <a:ext cx="506943" cy="5377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" name="Object 149">
              <a:extLst>
                <a:ext uri="{FF2B5EF4-FFF2-40B4-BE49-F238E27FC236}">
                  <a16:creationId xmlns:a16="http://schemas.microsoft.com/office/drawing/2014/main" id="{C360A8E8-9835-403E-B560-C2FDCD8B4E4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003449" y="2079430"/>
            <a:ext cx="538162" cy="570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8" name="Equation" r:id="rId47" imgW="215640" imgH="228600" progId="Equation.DSMT4">
                    <p:embed/>
                  </p:oleObj>
                </mc:Choice>
                <mc:Fallback>
                  <p:oleObj name="Equation" r:id="rId47" imgW="215640" imgH="228600" progId="Equation.DSMT4">
                    <p:embed/>
                    <p:pic>
                      <p:nvPicPr>
                        <p:cNvPr id="150" name="Object 149">
                          <a:extLst>
                            <a:ext uri="{FF2B5EF4-FFF2-40B4-BE49-F238E27FC236}">
                              <a16:creationId xmlns:a16="http://schemas.microsoft.com/office/drawing/2014/main" id="{C360A8E8-9835-403E-B560-C2FDCD8B4E4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2003449" y="2079430"/>
                          <a:ext cx="538162" cy="5708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Object 150">
              <a:extLst>
                <a:ext uri="{FF2B5EF4-FFF2-40B4-BE49-F238E27FC236}">
                  <a16:creationId xmlns:a16="http://schemas.microsoft.com/office/drawing/2014/main" id="{D804076E-55F0-4167-A33E-F98482AC6B29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524549" y="1626437"/>
            <a:ext cx="501199" cy="506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9" name="Equation" r:id="rId49" imgW="203040" imgH="228600" progId="Equation.DSMT4">
                    <p:embed/>
                  </p:oleObj>
                </mc:Choice>
                <mc:Fallback>
                  <p:oleObj name="Equation" r:id="rId49" imgW="203040" imgH="228600" progId="Equation.DSMT4">
                    <p:embed/>
                    <p:pic>
                      <p:nvPicPr>
                        <p:cNvPr id="151" name="Object 150">
                          <a:extLst>
                            <a:ext uri="{FF2B5EF4-FFF2-40B4-BE49-F238E27FC236}">
                              <a16:creationId xmlns:a16="http://schemas.microsoft.com/office/drawing/2014/main" id="{D804076E-55F0-4167-A33E-F98482AC6B2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1524549" y="1626437"/>
                          <a:ext cx="501199" cy="5060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656A4B6-0570-4A6B-A6CC-D3AE40F097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0939" y="2601263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30A8D2-2091-4388-8B67-2ED24D0EB64E}"/>
              </a:ext>
            </a:extLst>
          </p:cNvPr>
          <p:cNvGrpSpPr/>
          <p:nvPr/>
        </p:nvGrpSpPr>
        <p:grpSpPr>
          <a:xfrm>
            <a:off x="266317" y="4292753"/>
            <a:ext cx="5411590" cy="2224347"/>
            <a:chOff x="856143" y="1479290"/>
            <a:chExt cx="8431842" cy="3465773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B64AE31-40FB-4D05-9561-2B50AFE5D6A5}"/>
                </a:ext>
              </a:extLst>
            </p:cNvPr>
            <p:cNvSpPr/>
            <p:nvPr/>
          </p:nvSpPr>
          <p:spPr bwMode="auto">
            <a:xfrm>
              <a:off x="1506316" y="2595017"/>
              <a:ext cx="212243" cy="16541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2B3890B-8E71-4F2B-A381-A18A322A8876}"/>
                </a:ext>
              </a:extLst>
            </p:cNvPr>
            <p:cNvSpPr/>
            <p:nvPr/>
          </p:nvSpPr>
          <p:spPr bwMode="auto">
            <a:xfrm>
              <a:off x="1718566" y="2595017"/>
              <a:ext cx="6475494" cy="1667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723D94D-7893-4B54-B04B-5A3B90B02E69}"/>
                </a:ext>
              </a:extLst>
            </p:cNvPr>
            <p:cNvCxnSpPr>
              <a:stCxn id="154" idx="1"/>
            </p:cNvCxnSpPr>
            <p:nvPr/>
          </p:nvCxnSpPr>
          <p:spPr bwMode="auto">
            <a:xfrm>
              <a:off x="1718566" y="3429000"/>
              <a:ext cx="6475494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8E4369E-5098-4049-9294-9E2F44FD5D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DA79981-216F-4F6C-A51B-02C67F26707E}"/>
                </a:ext>
              </a:extLst>
            </p:cNvPr>
            <p:cNvCxnSpPr>
              <a:cxnSpLocks/>
              <a:stCxn id="154" idx="2"/>
              <a:endCxn id="154" idx="0"/>
            </p:cNvCxnSpPr>
            <p:nvPr/>
          </p:nvCxnSpPr>
          <p:spPr bwMode="auto">
            <a:xfrm flipV="1">
              <a:off x="495631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3E30180-3E83-459A-B434-BAA7AAF83F2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BCED5F5-2C88-4445-8746-AD5C3C32561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3468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85B8BB8-C1AD-4D96-BF48-1BFF118E06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2290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60083B07-8EC9-4CE7-8D86-0CF0F981D2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8488B04-FAF3-49D5-86EF-98080F465A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28603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6ED2FFE-125A-4193-90F2-EF066AD1FD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6313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E8E05A23-E2E5-416B-B0AE-9DB6A67737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81963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60337DC-34C4-4B62-9BAF-5779617F1EE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E90071C9-F177-40BC-AE22-39A10387323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52495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5BCF847A-DA41-4ACC-9306-311333B7D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180205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F7709594-FBFB-44C1-8482-71CB9D296A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2290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01519FE-10D8-4831-8F2F-DBF9CCBCD8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9F5A1E06-F486-4DA3-9408-2CF7B2F596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28603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4455D1E-E888-4D90-A714-1B802A3FCC6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6313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3A1BC28-670B-4E08-8E17-9265B5448F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81963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5EE15D6-EAC8-4CAB-A36C-68B802247EB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1EB9F94-90D8-4DDC-962A-BE086DF97A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52495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871827F0-9146-46C6-A7ED-529F8A0126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180205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64322DC-0094-43A4-89BB-FCC55A1DD8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2290" y="259501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EA5205E-BCCA-47B8-BACD-EA7B59821D1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5DC91520-FF09-458F-B27C-197FB04C54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28603" y="259501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6282ED4-5C95-4EC7-B9CD-B6C15DEB48C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6313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3554C1B6-D8F7-4E80-8131-C7C7014E13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81963" y="259501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E375CF4-94B8-4560-9E54-4790610120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D53BBDA-0FCB-4193-97F8-830ADF78BB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52495" y="259501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3CC5D7E-9197-4751-9657-541612168C1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180205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ECDC5E2-4140-4B3B-B049-A0A407A3BB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559" y="424653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4570F9BC-0608-4FF6-B7F3-583A844EC3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46269" y="382385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BDAE67AB-7909-468D-9C64-4690544AF6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559" y="3429000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FC1AD129-065C-4FCB-8058-E9FEEE206A3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46269" y="3006317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5C16E403-5988-4880-9012-D2DF08E3FDB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559" y="2595017"/>
              <a:ext cx="483855" cy="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7EADCB75-5F40-4F55-A479-350D86177E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46269" y="2172334"/>
              <a:ext cx="0" cy="422683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graphicFrame>
          <p:nvGraphicFramePr>
            <p:cNvPr id="190" name="Object 189">
              <a:extLst>
                <a:ext uri="{FF2B5EF4-FFF2-40B4-BE49-F238E27FC236}">
                  <a16:creationId xmlns:a16="http://schemas.microsoft.com/office/drawing/2014/main" id="{119DF058-0027-4333-A559-A0B15B688E2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533936" y="4195153"/>
            <a:ext cx="539750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0" name="Equation" r:id="rId51" imgW="164880" imgH="228600" progId="Equation.DSMT4">
                    <p:embed/>
                  </p:oleObj>
                </mc:Choice>
                <mc:Fallback>
                  <p:oleObj name="Equation" r:id="rId51" imgW="164880" imgH="228600" progId="Equation.DSMT4">
                    <p:embed/>
                    <p:pic>
                      <p:nvPicPr>
                        <p:cNvPr id="190" name="Object 189">
                          <a:extLst>
                            <a:ext uri="{FF2B5EF4-FFF2-40B4-BE49-F238E27FC236}">
                              <a16:creationId xmlns:a16="http://schemas.microsoft.com/office/drawing/2014/main" id="{119DF058-0027-4333-A559-A0B15B688E2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3533936" y="4195153"/>
                          <a:ext cx="539750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" name="Object 190">
              <a:extLst>
                <a:ext uri="{FF2B5EF4-FFF2-40B4-BE49-F238E27FC236}">
                  <a16:creationId xmlns:a16="http://schemas.microsoft.com/office/drawing/2014/main" id="{6C683884-C35D-4D50-8FD9-277ACA446E4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714373" y="3541652"/>
            <a:ext cx="58261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1" name="Equation" r:id="rId53" imgW="177480" imgH="228600" progId="Equation.DSMT4">
                    <p:embed/>
                  </p:oleObj>
                </mc:Choice>
                <mc:Fallback>
                  <p:oleObj name="Equation" r:id="rId53" imgW="177480" imgH="228600" progId="Equation.DSMT4">
                    <p:embed/>
                    <p:pic>
                      <p:nvPicPr>
                        <p:cNvPr id="191" name="Object 190">
                          <a:extLst>
                            <a:ext uri="{FF2B5EF4-FFF2-40B4-BE49-F238E27FC236}">
                              <a16:creationId xmlns:a16="http://schemas.microsoft.com/office/drawing/2014/main" id="{6C683884-C35D-4D50-8FD9-277ACA446E4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714373" y="3541652"/>
                          <a:ext cx="582612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2" name="Object 191">
              <a:extLst>
                <a:ext uri="{FF2B5EF4-FFF2-40B4-BE49-F238E27FC236}">
                  <a16:creationId xmlns:a16="http://schemas.microsoft.com/office/drawing/2014/main" id="{79D0B2CA-4608-4038-B91E-4BA0DC52A5D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160963" y="4195763"/>
            <a:ext cx="581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2" name="Equation" r:id="rId55" imgW="177480" imgH="228600" progId="Equation.DSMT4">
                    <p:embed/>
                  </p:oleObj>
                </mc:Choice>
                <mc:Fallback>
                  <p:oleObj name="Equation" r:id="rId55" imgW="177480" imgH="228600" progId="Equation.DSMT4">
                    <p:embed/>
                    <p:pic>
                      <p:nvPicPr>
                        <p:cNvPr id="192" name="Object 191">
                          <a:extLst>
                            <a:ext uri="{FF2B5EF4-FFF2-40B4-BE49-F238E27FC236}">
                              <a16:creationId xmlns:a16="http://schemas.microsoft.com/office/drawing/2014/main" id="{79D0B2CA-4608-4038-B91E-4BA0DC52A5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5160963" y="4195763"/>
                          <a:ext cx="581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" name="Object 192">
              <a:extLst>
                <a:ext uri="{FF2B5EF4-FFF2-40B4-BE49-F238E27FC236}">
                  <a16:creationId xmlns:a16="http://schemas.microsoft.com/office/drawing/2014/main" id="{30F20687-22F7-4E92-A810-E480B529C2F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361412" y="3541652"/>
            <a:ext cx="58261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3" name="Equation" r:id="rId57" imgW="177480" imgH="228600" progId="Equation.DSMT4">
                    <p:embed/>
                  </p:oleObj>
                </mc:Choice>
                <mc:Fallback>
                  <p:oleObj name="Equation" r:id="rId57" imgW="177480" imgH="228600" progId="Equation.DSMT4">
                    <p:embed/>
                    <p:pic>
                      <p:nvPicPr>
                        <p:cNvPr id="193" name="Object 192">
                          <a:extLst>
                            <a:ext uri="{FF2B5EF4-FFF2-40B4-BE49-F238E27FC236}">
                              <a16:creationId xmlns:a16="http://schemas.microsoft.com/office/drawing/2014/main" id="{30F20687-22F7-4E92-A810-E480B529C2F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4361412" y="3541652"/>
                          <a:ext cx="582612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" name="Object 193">
              <a:extLst>
                <a:ext uri="{FF2B5EF4-FFF2-40B4-BE49-F238E27FC236}">
                  <a16:creationId xmlns:a16="http://schemas.microsoft.com/office/drawing/2014/main" id="{66F88CF9-79C6-465A-ADF3-B9419E00070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738938" y="4195763"/>
            <a:ext cx="581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4" name="Equation" r:id="rId59" imgW="177480" imgH="228600" progId="Equation.DSMT4">
                    <p:embed/>
                  </p:oleObj>
                </mc:Choice>
                <mc:Fallback>
                  <p:oleObj name="Equation" r:id="rId59" imgW="177480" imgH="228600" progId="Equation.DSMT4">
                    <p:embed/>
                    <p:pic>
                      <p:nvPicPr>
                        <p:cNvPr id="194" name="Object 193">
                          <a:extLst>
                            <a:ext uri="{FF2B5EF4-FFF2-40B4-BE49-F238E27FC236}">
                              <a16:creationId xmlns:a16="http://schemas.microsoft.com/office/drawing/2014/main" id="{66F88CF9-79C6-465A-ADF3-B9419E00070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6738938" y="4195763"/>
                          <a:ext cx="581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" name="Object 194">
              <a:extLst>
                <a:ext uri="{FF2B5EF4-FFF2-40B4-BE49-F238E27FC236}">
                  <a16:creationId xmlns:a16="http://schemas.microsoft.com/office/drawing/2014/main" id="{F21E0623-ECEC-4190-AD38-51BD41D7D38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939332" y="3541652"/>
            <a:ext cx="58261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5" name="Equation" r:id="rId61" imgW="177480" imgH="228600" progId="Equation.DSMT4">
                    <p:embed/>
                  </p:oleObj>
                </mc:Choice>
                <mc:Fallback>
                  <p:oleObj name="Equation" r:id="rId61" imgW="177480" imgH="228600" progId="Equation.DSMT4">
                    <p:embed/>
                    <p:pic>
                      <p:nvPicPr>
                        <p:cNvPr id="195" name="Object 194">
                          <a:extLst>
                            <a:ext uri="{FF2B5EF4-FFF2-40B4-BE49-F238E27FC236}">
                              <a16:creationId xmlns:a16="http://schemas.microsoft.com/office/drawing/2014/main" id="{F21E0623-ECEC-4190-AD38-51BD41D7D3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5939332" y="3541652"/>
                          <a:ext cx="582612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" name="Object 195">
              <a:extLst>
                <a:ext uri="{FF2B5EF4-FFF2-40B4-BE49-F238E27FC236}">
                  <a16:creationId xmlns:a16="http://schemas.microsoft.com/office/drawing/2014/main" id="{5762AF00-7B97-4CCC-9FBB-FC59CE5BBB3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909763" y="4195763"/>
            <a:ext cx="706437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6" name="Equation" r:id="rId63" imgW="215640" imgH="228600" progId="Equation.DSMT4">
                    <p:embed/>
                  </p:oleObj>
                </mc:Choice>
                <mc:Fallback>
                  <p:oleObj name="Equation" r:id="rId63" imgW="215640" imgH="228600" progId="Equation.DSMT4">
                    <p:embed/>
                    <p:pic>
                      <p:nvPicPr>
                        <p:cNvPr id="196" name="Object 195">
                          <a:extLst>
                            <a:ext uri="{FF2B5EF4-FFF2-40B4-BE49-F238E27FC236}">
                              <a16:creationId xmlns:a16="http://schemas.microsoft.com/office/drawing/2014/main" id="{5762AF00-7B97-4CCC-9FBB-FC59CE5BBB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4"/>
                        <a:stretch>
                          <a:fillRect/>
                        </a:stretch>
                      </p:blipFill>
                      <p:spPr>
                        <a:xfrm>
                          <a:off x="1909763" y="4195763"/>
                          <a:ext cx="706437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" name="Object 196">
              <a:extLst>
                <a:ext uri="{FF2B5EF4-FFF2-40B4-BE49-F238E27FC236}">
                  <a16:creationId xmlns:a16="http://schemas.microsoft.com/office/drawing/2014/main" id="{494687AC-2825-4FB4-85DA-E6DA8EC5BE6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574416" y="3541652"/>
            <a:ext cx="58261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7" name="Equation" r:id="rId65" imgW="177480" imgH="228600" progId="Equation.DSMT4">
                    <p:embed/>
                  </p:oleObj>
                </mc:Choice>
                <mc:Fallback>
                  <p:oleObj name="Equation" r:id="rId65" imgW="177480" imgH="228600" progId="Equation.DSMT4">
                    <p:embed/>
                    <p:pic>
                      <p:nvPicPr>
                        <p:cNvPr id="197" name="Object 196">
                          <a:extLst>
                            <a:ext uri="{FF2B5EF4-FFF2-40B4-BE49-F238E27FC236}">
                              <a16:creationId xmlns:a16="http://schemas.microsoft.com/office/drawing/2014/main" id="{494687AC-2825-4FB4-85DA-E6DA8EC5BE6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6"/>
                        <a:stretch>
                          <a:fillRect/>
                        </a:stretch>
                      </p:blipFill>
                      <p:spPr>
                        <a:xfrm>
                          <a:off x="7574416" y="3541652"/>
                          <a:ext cx="582612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" name="Object 197">
              <a:extLst>
                <a:ext uri="{FF2B5EF4-FFF2-40B4-BE49-F238E27FC236}">
                  <a16:creationId xmlns:a16="http://schemas.microsoft.com/office/drawing/2014/main" id="{36E1A49A-8A0D-406E-B700-07AB234ED50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633788" y="3225800"/>
            <a:ext cx="581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8" name="Equation" r:id="rId67" imgW="177480" imgH="228600" progId="Equation.DSMT4">
                    <p:embed/>
                  </p:oleObj>
                </mc:Choice>
                <mc:Fallback>
                  <p:oleObj name="Equation" r:id="rId67" imgW="177480" imgH="228600" progId="Equation.DSMT4">
                    <p:embed/>
                    <p:pic>
                      <p:nvPicPr>
                        <p:cNvPr id="198" name="Object 197">
                          <a:extLst>
                            <a:ext uri="{FF2B5EF4-FFF2-40B4-BE49-F238E27FC236}">
                              <a16:creationId xmlns:a16="http://schemas.microsoft.com/office/drawing/2014/main" id="{36E1A49A-8A0D-406E-B700-07AB234ED5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8"/>
                        <a:stretch>
                          <a:fillRect/>
                        </a:stretch>
                      </p:blipFill>
                      <p:spPr>
                        <a:xfrm>
                          <a:off x="3633788" y="3225800"/>
                          <a:ext cx="581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" name="Object 198">
              <a:extLst>
                <a:ext uri="{FF2B5EF4-FFF2-40B4-BE49-F238E27FC236}">
                  <a16:creationId xmlns:a16="http://schemas.microsoft.com/office/drawing/2014/main" id="{2C88A55E-D885-4951-86B0-A167445BFDE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635250" y="2573338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9" name="Equation" r:id="rId69" imgW="215640" imgH="228600" progId="Equation.DSMT4">
                    <p:embed/>
                  </p:oleObj>
                </mc:Choice>
                <mc:Fallback>
                  <p:oleObj name="Equation" r:id="rId69" imgW="215640" imgH="228600" progId="Equation.DSMT4">
                    <p:embed/>
                    <p:pic>
                      <p:nvPicPr>
                        <p:cNvPr id="199" name="Object 198">
                          <a:extLst>
                            <a:ext uri="{FF2B5EF4-FFF2-40B4-BE49-F238E27FC236}">
                              <a16:creationId xmlns:a16="http://schemas.microsoft.com/office/drawing/2014/main" id="{2C88A55E-D885-4951-86B0-A167445BFDE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0"/>
                        <a:stretch>
                          <a:fillRect/>
                        </a:stretch>
                      </p:blipFill>
                      <p:spPr>
                        <a:xfrm>
                          <a:off x="2635250" y="2573338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" name="Object 199">
              <a:extLst>
                <a:ext uri="{FF2B5EF4-FFF2-40B4-BE49-F238E27FC236}">
                  <a16:creationId xmlns:a16="http://schemas.microsoft.com/office/drawing/2014/main" id="{143F5790-DBF1-48F2-AE57-5376AA9CBFF9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240338" y="3227388"/>
            <a:ext cx="66516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0" name="Equation" r:id="rId71" imgW="203040" imgH="228600" progId="Equation.DSMT4">
                    <p:embed/>
                  </p:oleObj>
                </mc:Choice>
                <mc:Fallback>
                  <p:oleObj name="Equation" r:id="rId71" imgW="203040" imgH="228600" progId="Equation.DSMT4">
                    <p:embed/>
                    <p:pic>
                      <p:nvPicPr>
                        <p:cNvPr id="200" name="Object 199">
                          <a:extLst>
                            <a:ext uri="{FF2B5EF4-FFF2-40B4-BE49-F238E27FC236}">
                              <a16:creationId xmlns:a16="http://schemas.microsoft.com/office/drawing/2014/main" id="{143F5790-DBF1-48F2-AE57-5376AA9CBFF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2"/>
                        <a:stretch>
                          <a:fillRect/>
                        </a:stretch>
                      </p:blipFill>
                      <p:spPr>
                        <a:xfrm>
                          <a:off x="5240338" y="3227388"/>
                          <a:ext cx="665162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" name="Object 200">
              <a:extLst>
                <a:ext uri="{FF2B5EF4-FFF2-40B4-BE49-F238E27FC236}">
                  <a16:creationId xmlns:a16="http://schemas.microsoft.com/office/drawing/2014/main" id="{2DF9E49B-312D-4804-BE1F-026D19B38E5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281488" y="2573338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1" name="Equation" r:id="rId73" imgW="215640" imgH="228600" progId="Equation.DSMT4">
                    <p:embed/>
                  </p:oleObj>
                </mc:Choice>
                <mc:Fallback>
                  <p:oleObj name="Equation" r:id="rId73" imgW="215640" imgH="228600" progId="Equation.DSMT4">
                    <p:embed/>
                    <p:pic>
                      <p:nvPicPr>
                        <p:cNvPr id="201" name="Object 200">
                          <a:extLst>
                            <a:ext uri="{FF2B5EF4-FFF2-40B4-BE49-F238E27FC236}">
                              <a16:creationId xmlns:a16="http://schemas.microsoft.com/office/drawing/2014/main" id="{2DF9E49B-312D-4804-BE1F-026D19B38E5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4"/>
                        <a:stretch>
                          <a:fillRect/>
                        </a:stretch>
                      </p:blipFill>
                      <p:spPr>
                        <a:xfrm>
                          <a:off x="4281488" y="2573338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" name="Object 201">
              <a:extLst>
                <a:ext uri="{FF2B5EF4-FFF2-40B4-BE49-F238E27FC236}">
                  <a16:creationId xmlns:a16="http://schemas.microsoft.com/office/drawing/2014/main" id="{62941A37-0C51-4504-8353-9FF303DE46C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818313" y="3227389"/>
            <a:ext cx="665163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2" name="Equation" r:id="rId75" imgW="203040" imgH="228600" progId="Equation.DSMT4">
                    <p:embed/>
                  </p:oleObj>
                </mc:Choice>
                <mc:Fallback>
                  <p:oleObj name="Equation" r:id="rId75" imgW="203040" imgH="228600" progId="Equation.DSMT4">
                    <p:embed/>
                    <p:pic>
                      <p:nvPicPr>
                        <p:cNvPr id="202" name="Object 201">
                          <a:extLst>
                            <a:ext uri="{FF2B5EF4-FFF2-40B4-BE49-F238E27FC236}">
                              <a16:creationId xmlns:a16="http://schemas.microsoft.com/office/drawing/2014/main" id="{62941A37-0C51-4504-8353-9FF303DE46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6"/>
                        <a:stretch>
                          <a:fillRect/>
                        </a:stretch>
                      </p:blipFill>
                      <p:spPr>
                        <a:xfrm>
                          <a:off x="6818313" y="3227389"/>
                          <a:ext cx="665163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" name="Object 202">
              <a:extLst>
                <a:ext uri="{FF2B5EF4-FFF2-40B4-BE49-F238E27FC236}">
                  <a16:creationId xmlns:a16="http://schemas.microsoft.com/office/drawing/2014/main" id="{440F6E1E-7961-4D15-864E-EEA7441EED2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859463" y="2573338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3" name="Equation" r:id="rId77" imgW="215640" imgH="228600" progId="Equation.DSMT4">
                    <p:embed/>
                  </p:oleObj>
                </mc:Choice>
                <mc:Fallback>
                  <p:oleObj name="Equation" r:id="rId77" imgW="215640" imgH="228600" progId="Equation.DSMT4">
                    <p:embed/>
                    <p:pic>
                      <p:nvPicPr>
                        <p:cNvPr id="203" name="Object 202">
                          <a:extLst>
                            <a:ext uri="{FF2B5EF4-FFF2-40B4-BE49-F238E27FC236}">
                              <a16:creationId xmlns:a16="http://schemas.microsoft.com/office/drawing/2014/main" id="{440F6E1E-7961-4D15-864E-EEA7441EED2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8"/>
                        <a:stretch>
                          <a:fillRect/>
                        </a:stretch>
                      </p:blipFill>
                      <p:spPr>
                        <a:xfrm>
                          <a:off x="5859463" y="2573338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" name="Object 203">
              <a:extLst>
                <a:ext uri="{FF2B5EF4-FFF2-40B4-BE49-F238E27FC236}">
                  <a16:creationId xmlns:a16="http://schemas.microsoft.com/office/drawing/2014/main" id="{F1547F42-1689-4EE1-8932-FD9D0D1BFE9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583135" y="3127294"/>
            <a:ext cx="704850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4" name="Equation" r:id="rId79" imgW="215640" imgH="228600" progId="Equation.DSMT4">
                    <p:embed/>
                  </p:oleObj>
                </mc:Choice>
                <mc:Fallback>
                  <p:oleObj name="Equation" r:id="rId79" imgW="215640" imgH="228600" progId="Equation.DSMT4">
                    <p:embed/>
                    <p:pic>
                      <p:nvPicPr>
                        <p:cNvPr id="204" name="Object 203">
                          <a:extLst>
                            <a:ext uri="{FF2B5EF4-FFF2-40B4-BE49-F238E27FC236}">
                              <a16:creationId xmlns:a16="http://schemas.microsoft.com/office/drawing/2014/main" id="{F1547F42-1689-4EE1-8932-FD9D0D1BFE9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0"/>
                        <a:stretch>
                          <a:fillRect/>
                        </a:stretch>
                      </p:blipFill>
                      <p:spPr>
                        <a:xfrm>
                          <a:off x="8583135" y="3127294"/>
                          <a:ext cx="704850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" name="Object 204">
              <a:extLst>
                <a:ext uri="{FF2B5EF4-FFF2-40B4-BE49-F238E27FC236}">
                  <a16:creationId xmlns:a16="http://schemas.microsoft.com/office/drawing/2014/main" id="{C40B82AC-89B3-4F9E-AC32-5BEB9E86FE8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496855" y="2502050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5" name="Equation" r:id="rId81" imgW="215640" imgH="228600" progId="Equation.DSMT4">
                    <p:embed/>
                  </p:oleObj>
                </mc:Choice>
                <mc:Fallback>
                  <p:oleObj name="Equation" r:id="rId81" imgW="215640" imgH="228600" progId="Equation.DSMT4">
                    <p:embed/>
                    <p:pic>
                      <p:nvPicPr>
                        <p:cNvPr id="205" name="Object 204">
                          <a:extLst>
                            <a:ext uri="{FF2B5EF4-FFF2-40B4-BE49-F238E27FC236}">
                              <a16:creationId xmlns:a16="http://schemas.microsoft.com/office/drawing/2014/main" id="{C40B82AC-89B3-4F9E-AC32-5BEB9E86FE8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2"/>
                        <a:stretch>
                          <a:fillRect/>
                        </a:stretch>
                      </p:blipFill>
                      <p:spPr>
                        <a:xfrm>
                          <a:off x="7496855" y="2502050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" name="Object 205">
              <a:extLst>
                <a:ext uri="{FF2B5EF4-FFF2-40B4-BE49-F238E27FC236}">
                  <a16:creationId xmlns:a16="http://schemas.microsoft.com/office/drawing/2014/main" id="{A7B302D1-B504-4B83-9C9B-71F110D5501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579176" y="1938684"/>
            <a:ext cx="706438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6" name="Equation" r:id="rId83" imgW="215640" imgH="228600" progId="Equation.DSMT4">
                    <p:embed/>
                  </p:oleObj>
                </mc:Choice>
                <mc:Fallback>
                  <p:oleObj name="Equation" r:id="rId83" imgW="215640" imgH="228600" progId="Equation.DSMT4">
                    <p:embed/>
                    <p:pic>
                      <p:nvPicPr>
                        <p:cNvPr id="206" name="Object 205">
                          <a:extLst>
                            <a:ext uri="{FF2B5EF4-FFF2-40B4-BE49-F238E27FC236}">
                              <a16:creationId xmlns:a16="http://schemas.microsoft.com/office/drawing/2014/main" id="{A7B302D1-B504-4B83-9C9B-71F110D5501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4"/>
                        <a:stretch>
                          <a:fillRect/>
                        </a:stretch>
                      </p:blipFill>
                      <p:spPr>
                        <a:xfrm>
                          <a:off x="3579176" y="1938684"/>
                          <a:ext cx="706438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" name="Object 206">
              <a:extLst>
                <a:ext uri="{FF2B5EF4-FFF2-40B4-BE49-F238E27FC236}">
                  <a16:creationId xmlns:a16="http://schemas.microsoft.com/office/drawing/2014/main" id="{9F27D3CA-F952-41FE-9493-B0826324AE6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820528" y="1490255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7" name="Equation" r:id="rId85" imgW="215640" imgH="228600" progId="Equation.DSMT4">
                    <p:embed/>
                  </p:oleObj>
                </mc:Choice>
                <mc:Fallback>
                  <p:oleObj name="Equation" r:id="rId85" imgW="215640" imgH="228600" progId="Equation.DSMT4">
                    <p:embed/>
                    <p:pic>
                      <p:nvPicPr>
                        <p:cNvPr id="207" name="Object 206">
                          <a:extLst>
                            <a:ext uri="{FF2B5EF4-FFF2-40B4-BE49-F238E27FC236}">
                              <a16:creationId xmlns:a16="http://schemas.microsoft.com/office/drawing/2014/main" id="{9F27D3CA-F952-41FE-9493-B0826324AE6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6"/>
                        <a:stretch>
                          <a:fillRect/>
                        </a:stretch>
                      </p:blipFill>
                      <p:spPr>
                        <a:xfrm>
                          <a:off x="2820528" y="1490255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" name="Object 207">
              <a:extLst>
                <a:ext uri="{FF2B5EF4-FFF2-40B4-BE49-F238E27FC236}">
                  <a16:creationId xmlns:a16="http://schemas.microsoft.com/office/drawing/2014/main" id="{5F4082AD-D92A-4096-A08B-017BD3E72DE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169577" y="1938684"/>
            <a:ext cx="704850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8" name="Equation" r:id="rId87" imgW="215640" imgH="228600" progId="Equation.DSMT4">
                    <p:embed/>
                  </p:oleObj>
                </mc:Choice>
                <mc:Fallback>
                  <p:oleObj name="Equation" r:id="rId87" imgW="215640" imgH="228600" progId="Equation.DSMT4">
                    <p:embed/>
                    <p:pic>
                      <p:nvPicPr>
                        <p:cNvPr id="208" name="Object 207">
                          <a:extLst>
                            <a:ext uri="{FF2B5EF4-FFF2-40B4-BE49-F238E27FC236}">
                              <a16:creationId xmlns:a16="http://schemas.microsoft.com/office/drawing/2014/main" id="{5F4082AD-D92A-4096-A08B-017BD3E72DE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8"/>
                        <a:stretch>
                          <a:fillRect/>
                        </a:stretch>
                      </p:blipFill>
                      <p:spPr>
                        <a:xfrm>
                          <a:off x="5169577" y="1938684"/>
                          <a:ext cx="704850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" name="Object 208">
              <a:extLst>
                <a:ext uri="{FF2B5EF4-FFF2-40B4-BE49-F238E27FC236}">
                  <a16:creationId xmlns:a16="http://schemas.microsoft.com/office/drawing/2014/main" id="{63201F44-B10C-4225-805E-82BD32D495F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471215" y="1491457"/>
            <a:ext cx="706438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9" name="Equation" r:id="rId89" imgW="215640" imgH="228600" progId="Equation.DSMT4">
                    <p:embed/>
                  </p:oleObj>
                </mc:Choice>
                <mc:Fallback>
                  <p:oleObj name="Equation" r:id="rId89" imgW="215640" imgH="228600" progId="Equation.DSMT4">
                    <p:embed/>
                    <p:pic>
                      <p:nvPicPr>
                        <p:cNvPr id="209" name="Object 208">
                          <a:extLst>
                            <a:ext uri="{FF2B5EF4-FFF2-40B4-BE49-F238E27FC236}">
                              <a16:creationId xmlns:a16="http://schemas.microsoft.com/office/drawing/2014/main" id="{63201F44-B10C-4225-805E-82BD32D495F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0"/>
                        <a:stretch>
                          <a:fillRect/>
                        </a:stretch>
                      </p:blipFill>
                      <p:spPr>
                        <a:xfrm>
                          <a:off x="4471215" y="1491457"/>
                          <a:ext cx="706438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" name="Object 209">
              <a:extLst>
                <a:ext uri="{FF2B5EF4-FFF2-40B4-BE49-F238E27FC236}">
                  <a16:creationId xmlns:a16="http://schemas.microsoft.com/office/drawing/2014/main" id="{1772CE40-6ED4-4F7D-B1F7-F3FE84494C7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787471" y="1925285"/>
            <a:ext cx="704850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0" name="Equation" r:id="rId91" imgW="215640" imgH="228600" progId="Equation.DSMT4">
                    <p:embed/>
                  </p:oleObj>
                </mc:Choice>
                <mc:Fallback>
                  <p:oleObj name="Equation" r:id="rId91" imgW="215640" imgH="228600" progId="Equation.DSMT4">
                    <p:embed/>
                    <p:pic>
                      <p:nvPicPr>
                        <p:cNvPr id="210" name="Object 209">
                          <a:extLst>
                            <a:ext uri="{FF2B5EF4-FFF2-40B4-BE49-F238E27FC236}">
                              <a16:creationId xmlns:a16="http://schemas.microsoft.com/office/drawing/2014/main" id="{1772CE40-6ED4-4F7D-B1F7-F3FE84494C7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2"/>
                        <a:stretch>
                          <a:fillRect/>
                        </a:stretch>
                      </p:blipFill>
                      <p:spPr>
                        <a:xfrm>
                          <a:off x="6787471" y="1925285"/>
                          <a:ext cx="704850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" name="Object 210">
              <a:extLst>
                <a:ext uri="{FF2B5EF4-FFF2-40B4-BE49-F238E27FC236}">
                  <a16:creationId xmlns:a16="http://schemas.microsoft.com/office/drawing/2014/main" id="{51059386-4BF8-4038-A35D-B999F083E4A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117452" y="1491457"/>
            <a:ext cx="706438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1" name="Equation" r:id="rId93" imgW="215640" imgH="228600" progId="Equation.DSMT4">
                    <p:embed/>
                  </p:oleObj>
                </mc:Choice>
                <mc:Fallback>
                  <p:oleObj name="Equation" r:id="rId93" imgW="215640" imgH="228600" progId="Equation.DSMT4">
                    <p:embed/>
                    <p:pic>
                      <p:nvPicPr>
                        <p:cNvPr id="211" name="Object 210">
                          <a:extLst>
                            <a:ext uri="{FF2B5EF4-FFF2-40B4-BE49-F238E27FC236}">
                              <a16:creationId xmlns:a16="http://schemas.microsoft.com/office/drawing/2014/main" id="{51059386-4BF8-4038-A35D-B999F083E4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4"/>
                        <a:stretch>
                          <a:fillRect/>
                        </a:stretch>
                      </p:blipFill>
                      <p:spPr>
                        <a:xfrm>
                          <a:off x="6117452" y="1491457"/>
                          <a:ext cx="706438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2" name="Object 211">
              <a:extLst>
                <a:ext uri="{FF2B5EF4-FFF2-40B4-BE49-F238E27FC236}">
                  <a16:creationId xmlns:a16="http://schemas.microsoft.com/office/drawing/2014/main" id="{392201C4-FB91-4082-B41D-1803F99FF8C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456890" y="1994578"/>
            <a:ext cx="706438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2" name="Equation" r:id="rId95" imgW="215640" imgH="228600" progId="Equation.DSMT4">
                    <p:embed/>
                  </p:oleObj>
                </mc:Choice>
                <mc:Fallback>
                  <p:oleObj name="Equation" r:id="rId95" imgW="215640" imgH="228600" progId="Equation.DSMT4">
                    <p:embed/>
                    <p:pic>
                      <p:nvPicPr>
                        <p:cNvPr id="212" name="Object 211">
                          <a:extLst>
                            <a:ext uri="{FF2B5EF4-FFF2-40B4-BE49-F238E27FC236}">
                              <a16:creationId xmlns:a16="http://schemas.microsoft.com/office/drawing/2014/main" id="{392201C4-FB91-4082-B41D-1803F99FF8C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6"/>
                        <a:stretch>
                          <a:fillRect/>
                        </a:stretch>
                      </p:blipFill>
                      <p:spPr>
                        <a:xfrm>
                          <a:off x="8456890" y="1994578"/>
                          <a:ext cx="706438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3" name="Object 212">
              <a:extLst>
                <a:ext uri="{FF2B5EF4-FFF2-40B4-BE49-F238E27FC236}">
                  <a16:creationId xmlns:a16="http://schemas.microsoft.com/office/drawing/2014/main" id="{22259D76-4170-4F92-8F1A-59F5009EE43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713028" y="1479290"/>
            <a:ext cx="708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3" name="Equation" r:id="rId97" imgW="215640" imgH="228600" progId="Equation.DSMT4">
                    <p:embed/>
                  </p:oleObj>
                </mc:Choice>
                <mc:Fallback>
                  <p:oleObj name="Equation" r:id="rId97" imgW="215640" imgH="228600" progId="Equation.DSMT4">
                    <p:embed/>
                    <p:pic>
                      <p:nvPicPr>
                        <p:cNvPr id="213" name="Object 212">
                          <a:extLst>
                            <a:ext uri="{FF2B5EF4-FFF2-40B4-BE49-F238E27FC236}">
                              <a16:creationId xmlns:a16="http://schemas.microsoft.com/office/drawing/2014/main" id="{22259D76-4170-4F92-8F1A-59F5009EE43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8"/>
                        <a:stretch>
                          <a:fillRect/>
                        </a:stretch>
                      </p:blipFill>
                      <p:spPr>
                        <a:xfrm>
                          <a:off x="7713028" y="1479290"/>
                          <a:ext cx="708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" name="Object 213">
              <a:extLst>
                <a:ext uri="{FF2B5EF4-FFF2-40B4-BE49-F238E27FC236}">
                  <a16:creationId xmlns:a16="http://schemas.microsoft.com/office/drawing/2014/main" id="{955870C8-A577-4F35-8D9B-9A89584D48E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56143" y="3469527"/>
            <a:ext cx="706437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4" name="Equation" r:id="rId99" imgW="215640" imgH="228600" progId="Equation.DSMT4">
                    <p:embed/>
                  </p:oleObj>
                </mc:Choice>
                <mc:Fallback>
                  <p:oleObj name="Equation" r:id="rId99" imgW="215640" imgH="228600" progId="Equation.DSMT4">
                    <p:embed/>
                    <p:pic>
                      <p:nvPicPr>
                        <p:cNvPr id="214" name="Object 213">
                          <a:extLst>
                            <a:ext uri="{FF2B5EF4-FFF2-40B4-BE49-F238E27FC236}">
                              <a16:creationId xmlns:a16="http://schemas.microsoft.com/office/drawing/2014/main" id="{955870C8-A577-4F35-8D9B-9A89584D48E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0"/>
                        <a:stretch>
                          <a:fillRect/>
                        </a:stretch>
                      </p:blipFill>
                      <p:spPr>
                        <a:xfrm>
                          <a:off x="856143" y="3469527"/>
                          <a:ext cx="706437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" name="Object 214">
              <a:extLst>
                <a:ext uri="{FF2B5EF4-FFF2-40B4-BE49-F238E27FC236}">
                  <a16:creationId xmlns:a16="http://schemas.microsoft.com/office/drawing/2014/main" id="{340A8A33-3C28-4801-A6EE-BDFBD871AB3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889125" y="3309938"/>
            <a:ext cx="747713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5" name="Equation" r:id="rId101" imgW="228600" imgH="228600" progId="Equation.DSMT4">
                    <p:embed/>
                  </p:oleObj>
                </mc:Choice>
                <mc:Fallback>
                  <p:oleObj name="Equation" r:id="rId101" imgW="228600" imgH="228600" progId="Equation.DSMT4">
                    <p:embed/>
                    <p:pic>
                      <p:nvPicPr>
                        <p:cNvPr id="215" name="Object 214">
                          <a:extLst>
                            <a:ext uri="{FF2B5EF4-FFF2-40B4-BE49-F238E27FC236}">
                              <a16:creationId xmlns:a16="http://schemas.microsoft.com/office/drawing/2014/main" id="{340A8A33-3C28-4801-A6EE-BDFBD871AB3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2"/>
                        <a:stretch>
                          <a:fillRect/>
                        </a:stretch>
                      </p:blipFill>
                      <p:spPr>
                        <a:xfrm>
                          <a:off x="1889125" y="3309938"/>
                          <a:ext cx="747713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" name="Object 215">
              <a:extLst>
                <a:ext uri="{FF2B5EF4-FFF2-40B4-BE49-F238E27FC236}">
                  <a16:creationId xmlns:a16="http://schemas.microsoft.com/office/drawing/2014/main" id="{22EF9F41-6477-48A7-9E4D-ED78FD1D611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56143" y="2582980"/>
            <a:ext cx="706437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6" name="Equation" r:id="rId103" imgW="215640" imgH="228600" progId="Equation.DSMT4">
                    <p:embed/>
                  </p:oleObj>
                </mc:Choice>
                <mc:Fallback>
                  <p:oleObj name="Equation" r:id="rId103" imgW="215640" imgH="228600" progId="Equation.DSMT4">
                    <p:embed/>
                    <p:pic>
                      <p:nvPicPr>
                        <p:cNvPr id="216" name="Object 215">
                          <a:extLst>
                            <a:ext uri="{FF2B5EF4-FFF2-40B4-BE49-F238E27FC236}">
                              <a16:creationId xmlns:a16="http://schemas.microsoft.com/office/drawing/2014/main" id="{22EF9F41-6477-48A7-9E4D-ED78FD1D611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4"/>
                        <a:stretch>
                          <a:fillRect/>
                        </a:stretch>
                      </p:blipFill>
                      <p:spPr>
                        <a:xfrm>
                          <a:off x="856143" y="2582980"/>
                          <a:ext cx="706437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" name="Object 216">
              <a:extLst>
                <a:ext uri="{FF2B5EF4-FFF2-40B4-BE49-F238E27FC236}">
                  <a16:creationId xmlns:a16="http://schemas.microsoft.com/office/drawing/2014/main" id="{C972D598-0A9A-43FA-AF4F-499C4F0D2D7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938504" y="1925285"/>
            <a:ext cx="706437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7" name="Equation" r:id="rId105" imgW="215640" imgH="228600" progId="Equation.DSMT4">
                    <p:embed/>
                  </p:oleObj>
                </mc:Choice>
                <mc:Fallback>
                  <p:oleObj name="Equation" r:id="rId105" imgW="215640" imgH="228600" progId="Equation.DSMT4">
                    <p:embed/>
                    <p:pic>
                      <p:nvPicPr>
                        <p:cNvPr id="217" name="Object 216">
                          <a:extLst>
                            <a:ext uri="{FF2B5EF4-FFF2-40B4-BE49-F238E27FC236}">
                              <a16:creationId xmlns:a16="http://schemas.microsoft.com/office/drawing/2014/main" id="{C972D598-0A9A-43FA-AF4F-499C4F0D2D7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6"/>
                        <a:stretch>
                          <a:fillRect/>
                        </a:stretch>
                      </p:blipFill>
                      <p:spPr>
                        <a:xfrm>
                          <a:off x="1938504" y="1925285"/>
                          <a:ext cx="706437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" name="Object 217">
              <a:extLst>
                <a:ext uri="{FF2B5EF4-FFF2-40B4-BE49-F238E27FC236}">
                  <a16:creationId xmlns:a16="http://schemas.microsoft.com/office/drawing/2014/main" id="{14D9B88A-DB88-4094-8BF2-74E75DCDB05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54270" y="1600258"/>
            <a:ext cx="706437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8" name="Equation" r:id="rId107" imgW="215640" imgH="228600" progId="Equation.DSMT4">
                    <p:embed/>
                  </p:oleObj>
                </mc:Choice>
                <mc:Fallback>
                  <p:oleObj name="Equation" r:id="rId107" imgW="215640" imgH="228600" progId="Equation.DSMT4">
                    <p:embed/>
                    <p:pic>
                      <p:nvPicPr>
                        <p:cNvPr id="218" name="Object 217">
                          <a:extLst>
                            <a:ext uri="{FF2B5EF4-FFF2-40B4-BE49-F238E27FC236}">
                              <a16:creationId xmlns:a16="http://schemas.microsoft.com/office/drawing/2014/main" id="{14D9B88A-DB88-4094-8BF2-74E75DCDB0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8"/>
                        <a:stretch>
                          <a:fillRect/>
                        </a:stretch>
                      </p:blipFill>
                      <p:spPr>
                        <a:xfrm>
                          <a:off x="1054270" y="1600258"/>
                          <a:ext cx="706437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9" name="Object 218">
              <a:extLst>
                <a:ext uri="{FF2B5EF4-FFF2-40B4-BE49-F238E27FC236}">
                  <a16:creationId xmlns:a16="http://schemas.microsoft.com/office/drawing/2014/main" id="{C3B67A48-0DAA-4351-88A8-26222F91C07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562124" y="4101641"/>
            <a:ext cx="581025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9" name="Equation" r:id="rId109" imgW="177480" imgH="228600" progId="Equation.DSMT4">
                    <p:embed/>
                  </p:oleObj>
                </mc:Choice>
                <mc:Fallback>
                  <p:oleObj name="Equation" r:id="rId109" imgW="177480" imgH="228600" progId="Equation.DSMT4">
                    <p:embed/>
                    <p:pic>
                      <p:nvPicPr>
                        <p:cNvPr id="219" name="Object 218">
                          <a:extLst>
                            <a:ext uri="{FF2B5EF4-FFF2-40B4-BE49-F238E27FC236}">
                              <a16:creationId xmlns:a16="http://schemas.microsoft.com/office/drawing/2014/main" id="{C3B67A48-0DAA-4351-88A8-26222F91C07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0"/>
                        <a:stretch>
                          <a:fillRect/>
                        </a:stretch>
                      </p:blipFill>
                      <p:spPr>
                        <a:xfrm>
                          <a:off x="8562124" y="4101641"/>
                          <a:ext cx="581025" cy="749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5A6B7BB-0F82-4281-819F-BAAF60498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0" y="1243013"/>
          <a:ext cx="7542213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0" name="Equation" r:id="rId111" imgW="3746160" imgH="1422360" progId="Equation.DSMT4">
                  <p:embed/>
                </p:oleObj>
              </mc:Choice>
              <mc:Fallback>
                <p:oleObj name="Equation" r:id="rId111" imgW="3746160" imgH="14223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5A6B7BB-0F82-4281-819F-BAAF604983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2"/>
                      <a:stretch>
                        <a:fillRect/>
                      </a:stretch>
                    </p:blipFill>
                    <p:spPr>
                      <a:xfrm>
                        <a:off x="1733550" y="1243013"/>
                        <a:ext cx="7542213" cy="287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Object 219">
            <a:extLst>
              <a:ext uri="{FF2B5EF4-FFF2-40B4-BE49-F238E27FC236}">
                <a16:creationId xmlns:a16="http://schemas.microsoft.com/office/drawing/2014/main" id="{649487FD-7745-4DC7-82C6-89C9836E6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4299" y="475100"/>
          <a:ext cx="27352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1" name="Equation" r:id="rId113" imgW="1358640" imgH="228600" progId="Equation.DSMT4">
                  <p:embed/>
                </p:oleObj>
              </mc:Choice>
              <mc:Fallback>
                <p:oleObj name="Equation" r:id="rId113" imgW="1358640" imgH="228600" progId="Equation.DSMT4">
                  <p:embed/>
                  <p:pic>
                    <p:nvPicPr>
                      <p:cNvPr id="220" name="Object 219">
                        <a:extLst>
                          <a:ext uri="{FF2B5EF4-FFF2-40B4-BE49-F238E27FC236}">
                            <a16:creationId xmlns:a16="http://schemas.microsoft.com/office/drawing/2014/main" id="{649487FD-7745-4DC7-82C6-89C9836E64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4894299" y="475100"/>
                        <a:ext cx="2735263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541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37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A5FF8659-4DE3-4ABB-A9B7-6A6E328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31" y="340900"/>
            <a:ext cx="3917246" cy="827571"/>
          </a:xfrm>
        </p:spPr>
        <p:txBody>
          <a:bodyPr>
            <a:normAutofit/>
          </a:bodyPr>
          <a:lstStyle/>
          <a:p>
            <a:r>
              <a:rPr lang="tr-TR" sz="2000" dirty="0"/>
              <a:t>Sistem </a:t>
            </a:r>
            <a:r>
              <a:rPr lang="tr-TR" sz="2000" dirty="0" err="1"/>
              <a:t>Rijitik</a:t>
            </a:r>
            <a:r>
              <a:rPr lang="tr-TR" sz="2000" dirty="0"/>
              <a:t> Denklemi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5A6B7BB-0F82-4281-819F-BAAF604983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239926"/>
              </p:ext>
            </p:extLst>
          </p:nvPr>
        </p:nvGraphicFramePr>
        <p:xfrm>
          <a:off x="706437" y="1804706"/>
          <a:ext cx="10779125" cy="344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4" imgW="4457520" imgH="1422360" progId="Equation.DSMT4">
                  <p:embed/>
                </p:oleObj>
              </mc:Choice>
              <mc:Fallback>
                <p:oleObj name="Equation" r:id="rId4" imgW="4457520" imgH="14223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5A6B7BB-0F82-4281-819F-BAAF604983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6437" y="1804706"/>
                        <a:ext cx="10779125" cy="344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534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38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A5FF8659-4DE3-4ABB-A9B7-6A6E328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31" y="340900"/>
            <a:ext cx="3917246" cy="827571"/>
          </a:xfrm>
        </p:spPr>
        <p:txBody>
          <a:bodyPr>
            <a:normAutofit/>
          </a:bodyPr>
          <a:lstStyle/>
          <a:p>
            <a:r>
              <a:rPr lang="tr-TR" sz="2000" dirty="0"/>
              <a:t>Sistem </a:t>
            </a:r>
            <a:r>
              <a:rPr lang="tr-TR" sz="2000" dirty="0" err="1"/>
              <a:t>Rijitik</a:t>
            </a:r>
            <a:r>
              <a:rPr lang="tr-TR" sz="2000" dirty="0"/>
              <a:t> Denklemi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5A6B7BB-0F82-4281-819F-BAAF604983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039036"/>
              </p:ext>
            </p:extLst>
          </p:nvPr>
        </p:nvGraphicFramePr>
        <p:xfrm>
          <a:off x="706437" y="1804706"/>
          <a:ext cx="10779125" cy="344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4" imgW="4457520" imgH="1422360" progId="Equation.DSMT4">
                  <p:embed/>
                </p:oleObj>
              </mc:Choice>
              <mc:Fallback>
                <p:oleObj name="Equation" r:id="rId4" imgW="4457520" imgH="14223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5A6B7BB-0F82-4281-819F-BAAF604983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6437" y="1804706"/>
                        <a:ext cx="10779125" cy="344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A0AF33-7BDF-4F76-9FA6-8AEE9AE001A9}"/>
              </a:ext>
            </a:extLst>
          </p:cNvPr>
          <p:cNvCxnSpPr>
            <a:cxnSpLocks/>
          </p:cNvCxnSpPr>
          <p:nvPr/>
        </p:nvCxnSpPr>
        <p:spPr bwMode="auto">
          <a:xfrm>
            <a:off x="706437" y="3581400"/>
            <a:ext cx="5897563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159FC8-6FF0-4B25-8774-74E0F88F5398}"/>
              </a:ext>
            </a:extLst>
          </p:cNvPr>
          <p:cNvCxnSpPr>
            <a:cxnSpLocks/>
          </p:cNvCxnSpPr>
          <p:nvPr/>
        </p:nvCxnSpPr>
        <p:spPr bwMode="auto">
          <a:xfrm>
            <a:off x="7962900" y="3581400"/>
            <a:ext cx="8890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9B8B1D-62EC-4241-8311-F89DEB2DDEA7}"/>
              </a:ext>
            </a:extLst>
          </p:cNvPr>
          <p:cNvCxnSpPr>
            <a:cxnSpLocks/>
          </p:cNvCxnSpPr>
          <p:nvPr/>
        </p:nvCxnSpPr>
        <p:spPr bwMode="auto">
          <a:xfrm>
            <a:off x="9194800" y="3581400"/>
            <a:ext cx="8890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C987B9-002E-41F4-B6E3-E3E164C4FC50}"/>
              </a:ext>
            </a:extLst>
          </p:cNvPr>
          <p:cNvCxnSpPr>
            <a:cxnSpLocks/>
          </p:cNvCxnSpPr>
          <p:nvPr/>
        </p:nvCxnSpPr>
        <p:spPr bwMode="auto">
          <a:xfrm>
            <a:off x="10389704" y="3581400"/>
            <a:ext cx="8890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9C5E63-8F80-4F61-8A81-591A65846862}"/>
              </a:ext>
            </a:extLst>
          </p:cNvPr>
          <p:cNvCxnSpPr>
            <a:cxnSpLocks/>
          </p:cNvCxnSpPr>
          <p:nvPr/>
        </p:nvCxnSpPr>
        <p:spPr bwMode="auto">
          <a:xfrm>
            <a:off x="6705600" y="3581400"/>
            <a:ext cx="8890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E1BD0D-2AD0-420B-8187-4517E208211E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4531" y="1743215"/>
            <a:ext cx="0" cy="3676369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6703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39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A5FF8659-4DE3-4ABB-A9B7-6A6E328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31" y="340900"/>
            <a:ext cx="3917246" cy="827571"/>
          </a:xfrm>
        </p:spPr>
        <p:txBody>
          <a:bodyPr>
            <a:normAutofit/>
          </a:bodyPr>
          <a:lstStyle/>
          <a:p>
            <a:r>
              <a:rPr lang="tr-TR" sz="2000" dirty="0"/>
              <a:t>Sistem </a:t>
            </a:r>
            <a:r>
              <a:rPr lang="tr-TR" sz="2000" dirty="0" err="1"/>
              <a:t>Rijitik</a:t>
            </a:r>
            <a:r>
              <a:rPr lang="tr-TR" sz="2000" dirty="0"/>
              <a:t> Denklemi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8E979B-9A6F-4989-AE28-A7C6014CAD4F}"/>
              </a:ext>
            </a:extLst>
          </p:cNvPr>
          <p:cNvGrpSpPr/>
          <p:nvPr/>
        </p:nvGrpSpPr>
        <p:grpSpPr>
          <a:xfrm>
            <a:off x="2278145" y="1588306"/>
            <a:ext cx="7996753" cy="3929882"/>
            <a:chOff x="461598" y="1743215"/>
            <a:chExt cx="13711684" cy="6738397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A5A6B7BB-0F82-4281-819F-BAAF604983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1137440"/>
                </p:ext>
              </p:extLst>
            </p:nvPr>
          </p:nvGraphicFramePr>
          <p:xfrm>
            <a:off x="706437" y="1804705"/>
            <a:ext cx="10779125" cy="3446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4" name="Equation" r:id="rId4" imgW="4457520" imgH="1422360" progId="Equation.DSMT4">
                    <p:embed/>
                  </p:oleObj>
                </mc:Choice>
                <mc:Fallback>
                  <p:oleObj name="Equation" r:id="rId4" imgW="4457520" imgH="1422360" progId="Equation.DSMT4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A5A6B7BB-0F82-4281-819F-BAAF604983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6437" y="1804705"/>
                          <a:ext cx="10779125" cy="3446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EA0AF33-7BDF-4F76-9FA6-8AEE9AE00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6437" y="3581400"/>
              <a:ext cx="5897563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17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159FC8-6FF0-4B25-8774-74E0F88F53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2900" y="3581400"/>
              <a:ext cx="889000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17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9B8B1D-62EC-4241-8311-F89DEB2DDE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94800" y="3581400"/>
              <a:ext cx="889000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17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C987B9-002E-41F4-B6E3-E3E164C4FC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89704" y="3581400"/>
              <a:ext cx="889000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17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9C5E63-8F80-4F61-8A81-591A658468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05600" y="3581400"/>
              <a:ext cx="889000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17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4E1BD0D-2AD0-420B-8187-4517E20821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44531" y="1743215"/>
              <a:ext cx="0" cy="3676369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317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7E5ED4C1-D2B3-4CE6-A387-34F441FB92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679988"/>
                </p:ext>
              </p:extLst>
            </p:nvPr>
          </p:nvGraphicFramePr>
          <p:xfrm>
            <a:off x="461598" y="6048520"/>
            <a:ext cx="13711684" cy="2433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5" name="Equation" r:id="rId6" imgW="2869920" imgH="507960" progId="Equation.DSMT4">
                    <p:embed/>
                  </p:oleObj>
                </mc:Choice>
                <mc:Fallback>
                  <p:oleObj name="Equation" r:id="rId6" imgW="2869920" imgH="507960" progId="Equation.DSMT4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A5A6B7BB-0F82-4281-819F-BAAF604983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1598" y="6048520"/>
                          <a:ext cx="13711684" cy="24330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5004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2087766-DD9B-4D83-9EC1-4FA155ACD114}"/>
              </a:ext>
            </a:extLst>
          </p:cNvPr>
          <p:cNvSpPr txBox="1">
            <a:spLocks/>
          </p:cNvSpPr>
          <p:nvPr/>
        </p:nvSpPr>
        <p:spPr bwMode="auto">
          <a:xfrm>
            <a:off x="10389704" y="688491"/>
            <a:ext cx="516835" cy="35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pPr/>
              <a:t>4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979687-4FEC-49DA-B10D-BEA265A0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7177"/>
            <a:ext cx="4208490" cy="872649"/>
          </a:xfrm>
        </p:spPr>
        <p:txBody>
          <a:bodyPr>
            <a:normAutofit/>
          </a:bodyPr>
          <a:lstStyle/>
          <a:p>
            <a:r>
              <a:rPr lang="tr-TR" sz="1800" dirty="0"/>
              <a:t>Matematik Model</a:t>
            </a:r>
            <a:r>
              <a:rPr lang="tr-TR" sz="1800" dirty="0">
                <a:latin typeface="Arial Black" panose="020B0A04020102020204" pitchFamily="34" charset="0"/>
              </a:rPr>
              <a:t> 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2A46A1-78E1-4D8A-AA7B-0038A7CD3D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047922" cy="82757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sz="4000" dirty="0"/>
              <a:t>Bölge Denklemi (Denge Denklemi)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9246E-AB3B-4364-A6FC-0B61711E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668" y="1720562"/>
            <a:ext cx="4876765" cy="1469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F7F88F-87F1-4E12-8910-4458138CFDA3}"/>
              </a:ext>
            </a:extLst>
          </p:cNvPr>
          <p:cNvSpPr txBox="1"/>
          <p:nvPr/>
        </p:nvSpPr>
        <p:spPr>
          <a:xfrm>
            <a:off x="3665437" y="4410264"/>
            <a:ext cx="7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: Birim hacme etkiyen kuvvet alanı (</a:t>
            </a:r>
            <a:r>
              <a:rPr lang="tr-TR" sz="2400" i="1" dirty="0" err="1"/>
              <a:t>örn</a:t>
            </a:r>
            <a:r>
              <a:rPr lang="tr-TR" sz="2400" dirty="0"/>
              <a:t>: yer çekimi)</a:t>
            </a:r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5C499C-34E3-4E56-A131-CC9997CD0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14" r="28570"/>
          <a:stretch/>
        </p:blipFill>
        <p:spPr>
          <a:xfrm>
            <a:off x="3248668" y="3866391"/>
            <a:ext cx="488445" cy="14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68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40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A5FF8659-4DE3-4ABB-A9B7-6A6E328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31" y="340900"/>
            <a:ext cx="3917246" cy="827571"/>
          </a:xfrm>
        </p:spPr>
        <p:txBody>
          <a:bodyPr>
            <a:normAutofit/>
          </a:bodyPr>
          <a:lstStyle/>
          <a:p>
            <a:r>
              <a:rPr lang="tr-TR" sz="2000" dirty="0"/>
              <a:t>Sistem </a:t>
            </a:r>
            <a:r>
              <a:rPr lang="tr-TR" sz="2000" dirty="0" err="1"/>
              <a:t>Rijitik</a:t>
            </a:r>
            <a:r>
              <a:rPr lang="tr-TR" sz="2000" dirty="0"/>
              <a:t> Denklemi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4A66011-58E5-4E1E-A2AA-A2F08BEB4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593825"/>
              </p:ext>
            </p:extLst>
          </p:nvPr>
        </p:nvGraphicFramePr>
        <p:xfrm>
          <a:off x="3494089" y="1689100"/>
          <a:ext cx="4849812" cy="86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4" imgW="7996576" imgH="1418991" progId="Equation.DSMT4">
                  <p:embed/>
                </p:oleObj>
              </mc:Choice>
              <mc:Fallback>
                <p:oleObj name="Equation" r:id="rId4" imgW="7996576" imgH="14189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4089" y="1689100"/>
                        <a:ext cx="4849812" cy="860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D6AB35F-77EB-4CDF-8C25-E8633A319C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763415"/>
              </p:ext>
            </p:extLst>
          </p:nvPr>
        </p:nvGraphicFramePr>
        <p:xfrm>
          <a:off x="2948854" y="3558029"/>
          <a:ext cx="587728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6" imgW="2031840" imgH="457200" progId="Equation.DSMT4">
                  <p:embed/>
                </p:oleObj>
              </mc:Choice>
              <mc:Fallback>
                <p:oleObj name="Equation" r:id="rId6" imgW="2031840" imgH="457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4A66011-58E5-4E1E-A2AA-A2F08BEB46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8854" y="3558029"/>
                        <a:ext cx="5877280" cy="1322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241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41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A5FF8659-4DE3-4ABB-A9B7-6A6E328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31" y="340900"/>
            <a:ext cx="3917246" cy="827571"/>
          </a:xfrm>
        </p:spPr>
        <p:txBody>
          <a:bodyPr>
            <a:normAutofit/>
          </a:bodyPr>
          <a:lstStyle/>
          <a:p>
            <a:r>
              <a:rPr lang="tr-TR" sz="2000" dirty="0"/>
              <a:t>Sistem </a:t>
            </a:r>
            <a:r>
              <a:rPr lang="tr-TR" sz="2000" dirty="0" err="1"/>
              <a:t>Rijitik</a:t>
            </a:r>
            <a:r>
              <a:rPr lang="tr-TR" sz="2000" dirty="0"/>
              <a:t> Denklemi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4A66011-58E5-4E1E-A2AA-A2F08BEB46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4089" y="1689100"/>
          <a:ext cx="4849812" cy="86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4" imgW="7996576" imgH="1418991" progId="Equation.DSMT4">
                  <p:embed/>
                </p:oleObj>
              </mc:Choice>
              <mc:Fallback>
                <p:oleObj name="Equation" r:id="rId4" imgW="7996576" imgH="1418991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4A66011-58E5-4E1E-A2AA-A2F08BEB46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4089" y="1689100"/>
                        <a:ext cx="4849812" cy="860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D6AB35F-77EB-4CDF-8C25-E8633A319C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388186"/>
              </p:ext>
            </p:extLst>
          </p:nvPr>
        </p:nvGraphicFramePr>
        <p:xfrm>
          <a:off x="2951163" y="3557588"/>
          <a:ext cx="5875337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6" imgW="2031840" imgH="457200" progId="Equation.DSMT4">
                  <p:embed/>
                </p:oleObj>
              </mc:Choice>
              <mc:Fallback>
                <p:oleObj name="Equation" r:id="rId6" imgW="2031840" imgH="4572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D6AB35F-77EB-4CDF-8C25-E8633A319C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51163" y="3557588"/>
                        <a:ext cx="5875337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6302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42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A5FF8659-4DE3-4ABB-A9B7-6A6E328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31" y="340900"/>
            <a:ext cx="3917246" cy="827571"/>
          </a:xfrm>
        </p:spPr>
        <p:txBody>
          <a:bodyPr>
            <a:normAutofit/>
          </a:bodyPr>
          <a:lstStyle/>
          <a:p>
            <a:r>
              <a:rPr lang="tr-TR" sz="2000" dirty="0"/>
              <a:t>Sistem </a:t>
            </a:r>
            <a:r>
              <a:rPr lang="tr-TR" sz="2000" dirty="0" err="1"/>
              <a:t>Rijitik</a:t>
            </a:r>
            <a:r>
              <a:rPr lang="tr-TR" sz="2000" dirty="0"/>
              <a:t> Denklemi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4A66011-58E5-4E1E-A2AA-A2F08BEB46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4089" y="1689100"/>
          <a:ext cx="4849812" cy="86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4" imgW="7996576" imgH="1418991" progId="Equation.DSMT4">
                  <p:embed/>
                </p:oleObj>
              </mc:Choice>
              <mc:Fallback>
                <p:oleObj name="Equation" r:id="rId4" imgW="7996576" imgH="1418991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4A66011-58E5-4E1E-A2AA-A2F08BEB46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4089" y="1689100"/>
                        <a:ext cx="4849812" cy="860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D6AB35F-77EB-4CDF-8C25-E8633A319C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063724"/>
              </p:ext>
            </p:extLst>
          </p:nvPr>
        </p:nvGraphicFramePr>
        <p:xfrm>
          <a:off x="2676525" y="3521075"/>
          <a:ext cx="64262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Equation" r:id="rId6" imgW="2222280" imgH="482400" progId="Equation.DSMT4">
                  <p:embed/>
                </p:oleObj>
              </mc:Choice>
              <mc:Fallback>
                <p:oleObj name="Equation" r:id="rId6" imgW="2222280" imgH="4824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D6AB35F-77EB-4CDF-8C25-E8633A319C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76525" y="3521075"/>
                        <a:ext cx="6426200" cy="139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16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43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A5FF8659-4DE3-4ABB-A9B7-6A6E328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31" y="340900"/>
            <a:ext cx="3917246" cy="827571"/>
          </a:xfrm>
        </p:spPr>
        <p:txBody>
          <a:bodyPr>
            <a:normAutofit/>
          </a:bodyPr>
          <a:lstStyle/>
          <a:p>
            <a:r>
              <a:rPr lang="tr-TR" sz="2000" dirty="0"/>
              <a:t>Yer değiştirme alanı</a:t>
            </a:r>
            <a:br>
              <a:rPr lang="tr-TR" sz="2000" dirty="0"/>
            </a:br>
            <a:r>
              <a:rPr lang="tr-TR" sz="2000" dirty="0"/>
              <a:t>(Büyütme faktörü: x350)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413A69-641B-4ED3-9F13-38123B85E5A9}"/>
              </a:ext>
            </a:extLst>
          </p:cNvPr>
          <p:cNvGrpSpPr/>
          <p:nvPr/>
        </p:nvGrpSpPr>
        <p:grpSpPr>
          <a:xfrm>
            <a:off x="4932877" y="340900"/>
            <a:ext cx="3856469" cy="1277315"/>
            <a:chOff x="1422400" y="2341563"/>
            <a:chExt cx="9496425" cy="31453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CF608E-514D-4D2A-A488-4773040813DC}"/>
                </a:ext>
              </a:extLst>
            </p:cNvPr>
            <p:cNvSpPr/>
            <p:nvPr/>
          </p:nvSpPr>
          <p:spPr bwMode="auto">
            <a:xfrm>
              <a:off x="1506316" y="2595017"/>
              <a:ext cx="212243" cy="16541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B73798-2DAA-4FC9-ABD3-644390F7CF99}"/>
                </a:ext>
              </a:extLst>
            </p:cNvPr>
            <p:cNvSpPr/>
            <p:nvPr/>
          </p:nvSpPr>
          <p:spPr bwMode="auto">
            <a:xfrm>
              <a:off x="1718566" y="2595017"/>
              <a:ext cx="6475494" cy="1667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7B758BF-1FF6-484F-B194-D845410DB821}"/>
                </a:ext>
              </a:extLst>
            </p:cNvPr>
            <p:cNvCxnSpPr>
              <a:stCxn id="9" idx="1"/>
            </p:cNvCxnSpPr>
            <p:nvPr/>
          </p:nvCxnSpPr>
          <p:spPr bwMode="auto">
            <a:xfrm>
              <a:off x="1718566" y="3429000"/>
              <a:ext cx="6475494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228419-A2F4-40D3-8CFC-FB94035C1B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AFF7F6-B76E-4D53-AAF2-52DF65567BEC}"/>
                </a:ext>
              </a:extLst>
            </p:cNvPr>
            <p:cNvCxnSpPr>
              <a:cxnSpLocks/>
              <a:stCxn id="9" idx="2"/>
              <a:endCxn id="9" idx="0"/>
            </p:cNvCxnSpPr>
            <p:nvPr/>
          </p:nvCxnSpPr>
          <p:spPr bwMode="auto">
            <a:xfrm flipV="1">
              <a:off x="495631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8EF32A8-88FD-4363-BA68-1A1AD3A42BB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1FF401-0C4F-4A9A-B2CD-F502D49C937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3468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6F1F721F-4DD5-4DB1-B1BF-166232790A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612294"/>
                </p:ext>
              </p:extLst>
            </p:nvPr>
          </p:nvGraphicFramePr>
          <p:xfrm>
            <a:off x="2422610" y="3568390"/>
            <a:ext cx="290512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5" name="Equation" r:id="rId4" imgW="88560" imgH="164880" progId="Equation.DSMT4">
                    <p:embed/>
                  </p:oleObj>
                </mc:Choice>
                <mc:Fallback>
                  <p:oleObj name="Equation" r:id="rId4" imgW="88560" imgH="164880" progId="Equation.DSMT4">
                    <p:embed/>
                    <p:pic>
                      <p:nvPicPr>
                        <p:cNvPr id="36" name="Object 35">
                          <a:extLst>
                            <a:ext uri="{FF2B5EF4-FFF2-40B4-BE49-F238E27FC236}">
                              <a16:creationId xmlns:a16="http://schemas.microsoft.com/office/drawing/2014/main" id="{3EB50F05-3A54-482F-8899-65FD7B12D46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22610" y="3568390"/>
                          <a:ext cx="290512" cy="5413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7C7E18E8-13D9-4151-ADCD-A1421B0F72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7800217"/>
                </p:ext>
              </p:extLst>
            </p:nvPr>
          </p:nvGraphicFramePr>
          <p:xfrm>
            <a:off x="3976688" y="3568700"/>
            <a:ext cx="415925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6" name="Equation" r:id="rId6" imgW="126720" imgH="164880" progId="Equation.DSMT4">
                    <p:embed/>
                  </p:oleObj>
                </mc:Choice>
                <mc:Fallback>
                  <p:oleObj name="Equation" r:id="rId6" imgW="126720" imgH="164880" progId="Equation.DSMT4">
                    <p:embed/>
                    <p:pic>
                      <p:nvPicPr>
                        <p:cNvPr id="37" name="Object 36">
                          <a:extLst>
                            <a:ext uri="{FF2B5EF4-FFF2-40B4-BE49-F238E27FC236}">
                              <a16:creationId xmlns:a16="http://schemas.microsoft.com/office/drawing/2014/main" id="{AD87AA5C-0776-4955-800E-565E63E2BC1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76688" y="3568700"/>
                          <a:ext cx="415925" cy="5413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D3C6FDD5-5739-41EE-977E-6F775657AC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7623919"/>
                </p:ext>
              </p:extLst>
            </p:nvPr>
          </p:nvGraphicFramePr>
          <p:xfrm>
            <a:off x="5573713" y="3548063"/>
            <a:ext cx="37306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7" name="Equation" r:id="rId8" imgW="114120" imgH="177480" progId="Equation.DSMT4">
                    <p:embed/>
                  </p:oleObj>
                </mc:Choice>
                <mc:Fallback>
                  <p:oleObj name="Equation" r:id="rId8" imgW="114120" imgH="177480" progId="Equation.DSMT4">
                    <p:embed/>
                    <p:pic>
                      <p:nvPicPr>
                        <p:cNvPr id="38" name="Object 37">
                          <a:extLst>
                            <a:ext uri="{FF2B5EF4-FFF2-40B4-BE49-F238E27FC236}">
                              <a16:creationId xmlns:a16="http://schemas.microsoft.com/office/drawing/2014/main" id="{C217C429-C5C1-4701-9488-30BE54F87A8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573713" y="3548063"/>
                          <a:ext cx="373062" cy="582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5505DD72-DF6A-4637-BB22-F919C5CD57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070549"/>
                </p:ext>
              </p:extLst>
            </p:nvPr>
          </p:nvGraphicFramePr>
          <p:xfrm>
            <a:off x="7150100" y="3568700"/>
            <a:ext cx="414338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8" name="Equation" r:id="rId10" imgW="126720" imgH="164880" progId="Equation.DSMT4">
                    <p:embed/>
                  </p:oleObj>
                </mc:Choice>
                <mc:Fallback>
                  <p:oleObj name="Equation" r:id="rId10" imgW="126720" imgH="164880" progId="Equation.DSMT4">
                    <p:embed/>
                    <p:pic>
                      <p:nvPicPr>
                        <p:cNvPr id="39" name="Object 38">
                          <a:extLst>
                            <a:ext uri="{FF2B5EF4-FFF2-40B4-BE49-F238E27FC236}">
                              <a16:creationId xmlns:a16="http://schemas.microsoft.com/office/drawing/2014/main" id="{0A901737-7AF6-4390-A929-99CB6647DB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150100" y="3568700"/>
                          <a:ext cx="414338" cy="5413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62B28856-7906-4782-B7D6-8D6ABF1046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6788712"/>
                </p:ext>
              </p:extLst>
            </p:nvPr>
          </p:nvGraphicFramePr>
          <p:xfrm>
            <a:off x="3976688" y="2716213"/>
            <a:ext cx="41592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9" name="Equation" r:id="rId12" imgW="126720" imgH="177480" progId="Equation.DSMT4">
                    <p:embed/>
                  </p:oleObj>
                </mc:Choice>
                <mc:Fallback>
                  <p:oleObj name="Equation" r:id="rId12" imgW="126720" imgH="177480" progId="Equation.DSMT4">
                    <p:embed/>
                    <p:pic>
                      <p:nvPicPr>
                        <p:cNvPr id="40" name="Object 39">
                          <a:extLst>
                            <a:ext uri="{FF2B5EF4-FFF2-40B4-BE49-F238E27FC236}">
                              <a16:creationId xmlns:a16="http://schemas.microsoft.com/office/drawing/2014/main" id="{8AA9F9C4-2D6B-4FE6-A950-F702459D74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976688" y="2716213"/>
                          <a:ext cx="415925" cy="582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97C209F9-0E51-4AB2-8D3E-D3AAEC4486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6943259"/>
                </p:ext>
              </p:extLst>
            </p:nvPr>
          </p:nvGraphicFramePr>
          <p:xfrm>
            <a:off x="5553075" y="2716213"/>
            <a:ext cx="414338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0" name="Equation" r:id="rId14" imgW="126720" imgH="177480" progId="Equation.DSMT4">
                    <p:embed/>
                  </p:oleObj>
                </mc:Choice>
                <mc:Fallback>
                  <p:oleObj name="Equation" r:id="rId14" imgW="126720" imgH="177480" progId="Equation.DSMT4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745F7726-A3F6-4108-AA61-C511D7216AB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53075" y="2716213"/>
                          <a:ext cx="414338" cy="582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>
              <a:extLst>
                <a:ext uri="{FF2B5EF4-FFF2-40B4-BE49-F238E27FC236}">
                  <a16:creationId xmlns:a16="http://schemas.microsoft.com/office/drawing/2014/main" id="{A091DA16-D4ED-4B9D-8248-80F92D8EA4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8293370"/>
                </p:ext>
              </p:extLst>
            </p:nvPr>
          </p:nvGraphicFramePr>
          <p:xfrm>
            <a:off x="7170738" y="2716213"/>
            <a:ext cx="37306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1" name="Equation" r:id="rId16" imgW="114120" imgH="177480" progId="Equation.DSMT4">
                    <p:embed/>
                  </p:oleObj>
                </mc:Choice>
                <mc:Fallback>
                  <p:oleObj name="Equation" r:id="rId16" imgW="114120" imgH="177480" progId="Equation.DSMT4">
                    <p:embed/>
                    <p:pic>
                      <p:nvPicPr>
                        <p:cNvPr id="42" name="Object 41">
                          <a:extLst>
                            <a:ext uri="{FF2B5EF4-FFF2-40B4-BE49-F238E27FC236}">
                              <a16:creationId xmlns:a16="http://schemas.microsoft.com/office/drawing/2014/main" id="{5FC53A2A-212A-430F-809E-A72B0E236C9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170738" y="2716213"/>
                          <a:ext cx="373062" cy="582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4B193918-5DB5-4607-8D99-C718D6F317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5400136"/>
                </p:ext>
              </p:extLst>
            </p:nvPr>
          </p:nvGraphicFramePr>
          <p:xfrm>
            <a:off x="2381250" y="2727325"/>
            <a:ext cx="3730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2" name="Equation" r:id="rId18" imgW="114120" imgH="177480" progId="Equation.DSMT4">
                    <p:embed/>
                  </p:oleObj>
                </mc:Choice>
                <mc:Fallback>
                  <p:oleObj name="Equation" r:id="rId18" imgW="114120" imgH="177480" progId="Equation.DSMT4">
                    <p:embed/>
                    <p:pic>
                      <p:nvPicPr>
                        <p:cNvPr id="43" name="Object 42">
                          <a:extLst>
                            <a:ext uri="{FF2B5EF4-FFF2-40B4-BE49-F238E27FC236}">
                              <a16:creationId xmlns:a16="http://schemas.microsoft.com/office/drawing/2014/main" id="{14038545-5ABB-423C-9248-D248AEEECA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381250" y="2727325"/>
                          <a:ext cx="373063" cy="5826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840257-A0AF-4C9C-8D5E-D1F2874347CC}"/>
                </a:ext>
              </a:extLst>
            </p:cNvPr>
            <p:cNvCxnSpPr/>
            <p:nvPr/>
          </p:nvCxnSpPr>
          <p:spPr bwMode="auto">
            <a:xfrm>
              <a:off x="1718566" y="5325856"/>
              <a:ext cx="6475494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2A4DDB-2360-4D1C-8DB9-2B8D67C1AB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566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5502F3-238B-4783-BFA4-C132E7EB57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03097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165250AD-7365-4659-A2FA-DB42C2BB2B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5147770"/>
                </p:ext>
              </p:extLst>
            </p:nvPr>
          </p:nvGraphicFramePr>
          <p:xfrm>
            <a:off x="2089150" y="4745766"/>
            <a:ext cx="955676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3" name="Equation" r:id="rId20" imgW="291960" imgH="177480" progId="Equation.DSMT4">
                    <p:embed/>
                  </p:oleObj>
                </mc:Choice>
                <mc:Fallback>
                  <p:oleObj name="Equation" r:id="rId20" imgW="291960" imgH="177480" progId="Equation.DSMT4">
                    <p:embed/>
                    <p:pic>
                      <p:nvPicPr>
                        <p:cNvPr id="49" name="Object 48">
                          <a:extLst>
                            <a:ext uri="{FF2B5EF4-FFF2-40B4-BE49-F238E27FC236}">
                              <a16:creationId xmlns:a16="http://schemas.microsoft.com/office/drawing/2014/main" id="{8849C16F-93F7-4335-99E7-EAF6AE70D04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089150" y="4745766"/>
                          <a:ext cx="955676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673F0FA-0642-473F-B61D-65F126EF54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0000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84BD00-9941-4495-A21C-162EF3B3C2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6313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349D8A0-B9B9-48F6-ACC9-10B36DB5D4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36177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31" name="Object 30">
              <a:extLst>
                <a:ext uri="{FF2B5EF4-FFF2-40B4-BE49-F238E27FC236}">
                  <a16:creationId xmlns:a16="http://schemas.microsoft.com/office/drawing/2014/main" id="{28A71005-5921-4D3A-A46F-5686C0DC2D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3333401"/>
                </p:ext>
              </p:extLst>
            </p:nvPr>
          </p:nvGraphicFramePr>
          <p:xfrm>
            <a:off x="3590018" y="4745766"/>
            <a:ext cx="955676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4" name="Equation" r:id="rId22" imgW="291960" imgH="177480" progId="Equation.DSMT4">
                    <p:embed/>
                  </p:oleObj>
                </mc:Choice>
                <mc:Fallback>
                  <p:oleObj name="Equation" r:id="rId22" imgW="291960" imgH="177480" progId="Equation.DSMT4">
                    <p:embed/>
                    <p:pic>
                      <p:nvPicPr>
                        <p:cNvPr id="59" name="Object 58">
                          <a:extLst>
                            <a:ext uri="{FF2B5EF4-FFF2-40B4-BE49-F238E27FC236}">
                              <a16:creationId xmlns:a16="http://schemas.microsoft.com/office/drawing/2014/main" id="{DEA59297-A870-4F59-A110-B377B3A1746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590018" y="4745766"/>
                          <a:ext cx="955676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>
              <a:extLst>
                <a:ext uri="{FF2B5EF4-FFF2-40B4-BE49-F238E27FC236}">
                  <a16:creationId xmlns:a16="http://schemas.microsoft.com/office/drawing/2014/main" id="{3469764E-363F-4727-B741-EE24617907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421631"/>
                </p:ext>
              </p:extLst>
            </p:nvPr>
          </p:nvGraphicFramePr>
          <p:xfrm>
            <a:off x="5282407" y="4745766"/>
            <a:ext cx="955676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5" name="Equation" r:id="rId23" imgW="291960" imgH="177480" progId="Equation.DSMT4">
                    <p:embed/>
                  </p:oleObj>
                </mc:Choice>
                <mc:Fallback>
                  <p:oleObj name="Equation" r:id="rId23" imgW="291960" imgH="177480" progId="Equation.DSMT4">
                    <p:embed/>
                    <p:pic>
                      <p:nvPicPr>
                        <p:cNvPr id="60" name="Object 59">
                          <a:extLst>
                            <a:ext uri="{FF2B5EF4-FFF2-40B4-BE49-F238E27FC236}">
                              <a16:creationId xmlns:a16="http://schemas.microsoft.com/office/drawing/2014/main" id="{B905F812-BB92-46A5-B7BC-B24A13ACE14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282407" y="4745766"/>
                          <a:ext cx="955676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B5EACE27-5BAF-438D-9B1C-D0019EB28F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8166443"/>
                </p:ext>
              </p:extLst>
            </p:nvPr>
          </p:nvGraphicFramePr>
          <p:xfrm>
            <a:off x="6913715" y="4745766"/>
            <a:ext cx="955676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6" name="Equation" r:id="rId24" imgW="291960" imgH="177480" progId="Equation.DSMT4">
                    <p:embed/>
                  </p:oleObj>
                </mc:Choice>
                <mc:Fallback>
                  <p:oleObj name="Equation" r:id="rId24" imgW="291960" imgH="177480" progId="Equation.DSMT4">
                    <p:embed/>
                    <p:pic>
                      <p:nvPicPr>
                        <p:cNvPr id="61" name="Object 60">
                          <a:extLst>
                            <a:ext uri="{FF2B5EF4-FFF2-40B4-BE49-F238E27FC236}">
                              <a16:creationId xmlns:a16="http://schemas.microsoft.com/office/drawing/2014/main" id="{57D7EFDA-1481-469D-8B86-C434F79B7AF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913715" y="4745766"/>
                          <a:ext cx="955676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940199-DDE2-490E-9109-733267555B9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671202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911059E-1C83-4881-A7E1-F71E04CC346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60532" y="2595017"/>
              <a:ext cx="221339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EBA819-96F6-4E5F-930C-968DD07E6D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60532" y="4274247"/>
              <a:ext cx="221339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37" name="Object 36">
              <a:extLst>
                <a:ext uri="{FF2B5EF4-FFF2-40B4-BE49-F238E27FC236}">
                  <a16:creationId xmlns:a16="http://schemas.microsoft.com/office/drawing/2014/main" id="{B166F7A7-2E58-4920-9A81-85261F6473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9488417"/>
                </p:ext>
              </p:extLst>
            </p:nvPr>
          </p:nvGraphicFramePr>
          <p:xfrm>
            <a:off x="9671050" y="2747963"/>
            <a:ext cx="1247775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7" name="Equation" r:id="rId25" imgW="380880" imgH="203040" progId="Equation.DSMT4">
                    <p:embed/>
                  </p:oleObj>
                </mc:Choice>
                <mc:Fallback>
                  <p:oleObj name="Equation" r:id="rId25" imgW="380880" imgH="203040" progId="Equation.DSMT4">
                    <p:embed/>
                    <p:pic>
                      <p:nvPicPr>
                        <p:cNvPr id="69" name="Object 68">
                          <a:extLst>
                            <a:ext uri="{FF2B5EF4-FFF2-40B4-BE49-F238E27FC236}">
                              <a16:creationId xmlns:a16="http://schemas.microsoft.com/office/drawing/2014/main" id="{A65FFF75-1021-44F5-9816-C658AACD2F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9671050" y="2747963"/>
                          <a:ext cx="1247775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E7D126-9E90-40A7-AC3F-AFF9DCF0342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65357" y="3454804"/>
              <a:ext cx="221339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39" name="Object 38">
              <a:extLst>
                <a:ext uri="{FF2B5EF4-FFF2-40B4-BE49-F238E27FC236}">
                  <a16:creationId xmlns:a16="http://schemas.microsoft.com/office/drawing/2014/main" id="{EFEBB56D-A5A9-4419-AE0F-804646535D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4861057"/>
                </p:ext>
              </p:extLst>
            </p:nvPr>
          </p:nvGraphicFramePr>
          <p:xfrm>
            <a:off x="9671050" y="3548063"/>
            <a:ext cx="1247775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8" name="Equation" r:id="rId27" imgW="380880" imgH="203040" progId="Equation.DSMT4">
                    <p:embed/>
                  </p:oleObj>
                </mc:Choice>
                <mc:Fallback>
                  <p:oleObj name="Equation" r:id="rId27" imgW="380880" imgH="203040" progId="Equation.DSMT4">
                    <p:embed/>
                    <p:pic>
                      <p:nvPicPr>
                        <p:cNvPr id="71" name="Object 70">
                          <a:extLst>
                            <a:ext uri="{FF2B5EF4-FFF2-40B4-BE49-F238E27FC236}">
                              <a16:creationId xmlns:a16="http://schemas.microsoft.com/office/drawing/2014/main" id="{28BB6707-D0F8-4352-8308-D6E73629FCE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9671050" y="3548063"/>
                          <a:ext cx="1247775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>
              <a:extLst>
                <a:ext uri="{FF2B5EF4-FFF2-40B4-BE49-F238E27FC236}">
                  <a16:creationId xmlns:a16="http://schemas.microsoft.com/office/drawing/2014/main" id="{EBF2D48F-B6C9-4AF1-B87D-FA737EADDE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9264269"/>
                </p:ext>
              </p:extLst>
            </p:nvPr>
          </p:nvGraphicFramePr>
          <p:xfrm>
            <a:off x="1545798" y="3999984"/>
            <a:ext cx="290512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9" name="Equation" r:id="rId29" imgW="88560" imgH="164880" progId="Equation.DSMT4">
                    <p:embed/>
                  </p:oleObj>
                </mc:Choice>
                <mc:Fallback>
                  <p:oleObj name="Equation" r:id="rId29" imgW="88560" imgH="164880" progId="Equation.DSMT4">
                    <p:embed/>
                    <p:pic>
                      <p:nvPicPr>
                        <p:cNvPr id="72" name="Object 71">
                          <a:extLst>
                            <a:ext uri="{FF2B5EF4-FFF2-40B4-BE49-F238E27FC236}">
                              <a16:creationId xmlns:a16="http://schemas.microsoft.com/office/drawing/2014/main" id="{FA4E708C-7A24-4FEE-BFA5-2FE831B947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45798" y="3999984"/>
                          <a:ext cx="290512" cy="5413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9B640DBF-6D3E-4D46-A473-C951601757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3719992"/>
                </p:ext>
              </p:extLst>
            </p:nvPr>
          </p:nvGraphicFramePr>
          <p:xfrm>
            <a:off x="3130550" y="3999984"/>
            <a:ext cx="414338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0" name="Equation" r:id="rId30" imgW="126720" imgH="164880" progId="Equation.DSMT4">
                    <p:embed/>
                  </p:oleObj>
                </mc:Choice>
                <mc:Fallback>
                  <p:oleObj name="Equation" r:id="rId30" imgW="126720" imgH="164880" progId="Equation.DSMT4">
                    <p:embed/>
                    <p:pic>
                      <p:nvPicPr>
                        <p:cNvPr id="73" name="Object 72">
                          <a:extLst>
                            <a:ext uri="{FF2B5EF4-FFF2-40B4-BE49-F238E27FC236}">
                              <a16:creationId xmlns:a16="http://schemas.microsoft.com/office/drawing/2014/main" id="{116B489D-3D87-43A4-9B4D-6B7C2D429CE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130550" y="3999984"/>
                          <a:ext cx="414338" cy="5413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00D5F0E9-9926-4775-8757-DB6C2C8C15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9531474"/>
                </p:ext>
              </p:extLst>
            </p:nvPr>
          </p:nvGraphicFramePr>
          <p:xfrm>
            <a:off x="4754563" y="3979347"/>
            <a:ext cx="37306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1" name="Equation" r:id="rId32" imgW="114120" imgH="177480" progId="Equation.DSMT4">
                    <p:embed/>
                  </p:oleObj>
                </mc:Choice>
                <mc:Fallback>
                  <p:oleObj name="Equation" r:id="rId32" imgW="114120" imgH="177480" progId="Equation.DSMT4">
                    <p:embed/>
                    <p:pic>
                      <p:nvPicPr>
                        <p:cNvPr id="74" name="Object 73">
                          <a:extLst>
                            <a:ext uri="{FF2B5EF4-FFF2-40B4-BE49-F238E27FC236}">
                              <a16:creationId xmlns:a16="http://schemas.microsoft.com/office/drawing/2014/main" id="{AA432D6F-9DB1-4367-9E70-1EBEE22D4BB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4754563" y="3979347"/>
                          <a:ext cx="373062" cy="58261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>
              <a:extLst>
                <a:ext uri="{FF2B5EF4-FFF2-40B4-BE49-F238E27FC236}">
                  <a16:creationId xmlns:a16="http://schemas.microsoft.com/office/drawing/2014/main" id="{EC339557-0EBA-4743-84E4-37D21CCFF3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1901272"/>
                </p:ext>
              </p:extLst>
            </p:nvPr>
          </p:nvGraphicFramePr>
          <p:xfrm>
            <a:off x="6402388" y="3999984"/>
            <a:ext cx="415925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2" name="Equation" r:id="rId34" imgW="126720" imgH="164880" progId="Equation.DSMT4">
                    <p:embed/>
                  </p:oleObj>
                </mc:Choice>
                <mc:Fallback>
                  <p:oleObj name="Equation" r:id="rId34" imgW="126720" imgH="164880" progId="Equation.DSMT4">
                    <p:embed/>
                    <p:pic>
                      <p:nvPicPr>
                        <p:cNvPr id="75" name="Object 74">
                          <a:extLst>
                            <a:ext uri="{FF2B5EF4-FFF2-40B4-BE49-F238E27FC236}">
                              <a16:creationId xmlns:a16="http://schemas.microsoft.com/office/drawing/2014/main" id="{D87C5BFF-DBB4-49A5-B742-B28163C3DB6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6402388" y="3999984"/>
                          <a:ext cx="415925" cy="5413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id="{99F4F2FA-69EB-4D11-87DD-5B09D1C0AD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1405230"/>
                </p:ext>
              </p:extLst>
            </p:nvPr>
          </p:nvGraphicFramePr>
          <p:xfrm>
            <a:off x="7975161" y="3979347"/>
            <a:ext cx="373063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3" name="Equation" r:id="rId36" imgW="114120" imgH="177480" progId="Equation.DSMT4">
                    <p:embed/>
                  </p:oleObj>
                </mc:Choice>
                <mc:Fallback>
                  <p:oleObj name="Equation" r:id="rId36" imgW="114120" imgH="177480" progId="Equation.DSMT4">
                    <p:embed/>
                    <p:pic>
                      <p:nvPicPr>
                        <p:cNvPr id="76" name="Object 75">
                          <a:extLst>
                            <a:ext uri="{FF2B5EF4-FFF2-40B4-BE49-F238E27FC236}">
                              <a16:creationId xmlns:a16="http://schemas.microsoft.com/office/drawing/2014/main" id="{DF5851F5-506C-4650-AA6A-020A32FFEE1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7975161" y="3979347"/>
                          <a:ext cx="373063" cy="58261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>
              <a:extLst>
                <a:ext uri="{FF2B5EF4-FFF2-40B4-BE49-F238E27FC236}">
                  <a16:creationId xmlns:a16="http://schemas.microsoft.com/office/drawing/2014/main" id="{FFDEE589-3E29-4AB3-B380-A33BA417F5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0676655"/>
                </p:ext>
              </p:extLst>
            </p:nvPr>
          </p:nvGraphicFramePr>
          <p:xfrm>
            <a:off x="3156609" y="3165475"/>
            <a:ext cx="414337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4" name="Equation" r:id="rId38" imgW="126720" imgH="177480" progId="Equation.DSMT4">
                    <p:embed/>
                  </p:oleObj>
                </mc:Choice>
                <mc:Fallback>
                  <p:oleObj name="Equation" r:id="rId38" imgW="126720" imgH="177480" progId="Equation.DSMT4">
                    <p:embed/>
                    <p:pic>
                      <p:nvPicPr>
                        <p:cNvPr id="77" name="Object 76">
                          <a:extLst>
                            <a:ext uri="{FF2B5EF4-FFF2-40B4-BE49-F238E27FC236}">
                              <a16:creationId xmlns:a16="http://schemas.microsoft.com/office/drawing/2014/main" id="{C8D3A911-5D98-4844-8B49-87BD02661CD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3156609" y="3165475"/>
                          <a:ext cx="414337" cy="5842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>
              <a:extLst>
                <a:ext uri="{FF2B5EF4-FFF2-40B4-BE49-F238E27FC236}">
                  <a16:creationId xmlns:a16="http://schemas.microsoft.com/office/drawing/2014/main" id="{E6D6557E-2240-4613-9602-D6725DEDB1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9596273"/>
                </p:ext>
              </p:extLst>
            </p:nvPr>
          </p:nvGraphicFramePr>
          <p:xfrm>
            <a:off x="4780289" y="3164960"/>
            <a:ext cx="37306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5" name="Equation" r:id="rId40" imgW="114120" imgH="177480" progId="Equation.DSMT4">
                    <p:embed/>
                  </p:oleObj>
                </mc:Choice>
                <mc:Fallback>
                  <p:oleObj name="Equation" r:id="rId40" imgW="114120" imgH="177480" progId="Equation.DSMT4">
                    <p:embed/>
                    <p:pic>
                      <p:nvPicPr>
                        <p:cNvPr id="78" name="Object 77">
                          <a:extLst>
                            <a:ext uri="{FF2B5EF4-FFF2-40B4-BE49-F238E27FC236}">
                              <a16:creationId xmlns:a16="http://schemas.microsoft.com/office/drawing/2014/main" id="{054748D4-B955-4F2E-9D5A-F816A2EC927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4780289" y="3164960"/>
                          <a:ext cx="373062" cy="58261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>
              <a:extLst>
                <a:ext uri="{FF2B5EF4-FFF2-40B4-BE49-F238E27FC236}">
                  <a16:creationId xmlns:a16="http://schemas.microsoft.com/office/drawing/2014/main" id="{AE28C160-0B59-4EC2-875A-B5F661B981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8890174"/>
                </p:ext>
              </p:extLst>
            </p:nvPr>
          </p:nvGraphicFramePr>
          <p:xfrm>
            <a:off x="6449084" y="3165475"/>
            <a:ext cx="37465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6" name="Equation" r:id="rId42" imgW="114120" imgH="177480" progId="Equation.DSMT4">
                    <p:embed/>
                  </p:oleObj>
                </mc:Choice>
                <mc:Fallback>
                  <p:oleObj name="Equation" r:id="rId42" imgW="114120" imgH="17748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FF1F3DBF-FBA3-41AD-A9AA-2AF52146EED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6449084" y="3165475"/>
                          <a:ext cx="374650" cy="5842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>
              <a:extLst>
                <a:ext uri="{FF2B5EF4-FFF2-40B4-BE49-F238E27FC236}">
                  <a16:creationId xmlns:a16="http://schemas.microsoft.com/office/drawing/2014/main" id="{6ED1220C-55DC-4E4E-96F5-79507E26E3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5016106"/>
                </p:ext>
              </p:extLst>
            </p:nvPr>
          </p:nvGraphicFramePr>
          <p:xfrm>
            <a:off x="7912100" y="3165475"/>
            <a:ext cx="5810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7" name="Equation" r:id="rId44" imgW="177480" imgH="177480" progId="Equation.DSMT4">
                    <p:embed/>
                  </p:oleObj>
                </mc:Choice>
                <mc:Fallback>
                  <p:oleObj name="Equation" r:id="rId44" imgW="177480" imgH="177480" progId="Equation.DSMT4">
                    <p:embed/>
                    <p:pic>
                      <p:nvPicPr>
                        <p:cNvPr id="80" name="Object 79">
                          <a:extLst>
                            <a:ext uri="{FF2B5EF4-FFF2-40B4-BE49-F238E27FC236}">
                              <a16:creationId xmlns:a16="http://schemas.microsoft.com/office/drawing/2014/main" id="{13EF2F51-5BBD-40FF-B982-B620A0A767B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7912100" y="3165475"/>
                          <a:ext cx="581025" cy="582613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>
              <a:extLst>
                <a:ext uri="{FF2B5EF4-FFF2-40B4-BE49-F238E27FC236}">
                  <a16:creationId xmlns:a16="http://schemas.microsoft.com/office/drawing/2014/main" id="{3043A486-251B-4892-95FD-6CD22EA0C1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2077601"/>
                </p:ext>
              </p:extLst>
            </p:nvPr>
          </p:nvGraphicFramePr>
          <p:xfrm>
            <a:off x="1422400" y="2341563"/>
            <a:ext cx="53975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8" name="Equation" r:id="rId46" imgW="164880" imgH="164880" progId="Equation.DSMT4">
                    <p:embed/>
                  </p:oleObj>
                </mc:Choice>
                <mc:Fallback>
                  <p:oleObj name="Equation" r:id="rId46" imgW="164880" imgH="164880" progId="Equation.DSMT4">
                    <p:embed/>
                    <p:pic>
                      <p:nvPicPr>
                        <p:cNvPr id="81" name="Object 80">
                          <a:extLst>
                            <a:ext uri="{FF2B5EF4-FFF2-40B4-BE49-F238E27FC236}">
                              <a16:creationId xmlns:a16="http://schemas.microsoft.com/office/drawing/2014/main" id="{9468AC19-05A1-4954-AD4D-BA58B626E71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1422400" y="2341563"/>
                          <a:ext cx="539750" cy="54292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id="{14BA25CF-C4EA-453B-8CDE-8E53EBC9F4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4171545"/>
                </p:ext>
              </p:extLst>
            </p:nvPr>
          </p:nvGraphicFramePr>
          <p:xfrm>
            <a:off x="3116263" y="2370138"/>
            <a:ext cx="57943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9" name="Equation" r:id="rId48" imgW="177480" imgH="164880" progId="Equation.DSMT4">
                    <p:embed/>
                  </p:oleObj>
                </mc:Choice>
                <mc:Fallback>
                  <p:oleObj name="Equation" r:id="rId48" imgW="177480" imgH="164880" progId="Equation.DSMT4">
                    <p:embed/>
                    <p:pic>
                      <p:nvPicPr>
                        <p:cNvPr id="82" name="Object 81">
                          <a:extLst>
                            <a:ext uri="{FF2B5EF4-FFF2-40B4-BE49-F238E27FC236}">
                              <a16:creationId xmlns:a16="http://schemas.microsoft.com/office/drawing/2014/main" id="{CE1CB621-3426-40E0-9428-5031DEA63F4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3116263" y="2370138"/>
                          <a:ext cx="579437" cy="54292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0">
              <a:extLst>
                <a:ext uri="{FF2B5EF4-FFF2-40B4-BE49-F238E27FC236}">
                  <a16:creationId xmlns:a16="http://schemas.microsoft.com/office/drawing/2014/main" id="{A0CB1100-4F12-4C94-9F10-D7938A126E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3648774"/>
                </p:ext>
              </p:extLst>
            </p:nvPr>
          </p:nvGraphicFramePr>
          <p:xfrm>
            <a:off x="4719638" y="2349500"/>
            <a:ext cx="579437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0" name="Equation" r:id="rId50" imgW="177480" imgH="177480" progId="Equation.DSMT4">
                    <p:embed/>
                  </p:oleObj>
                </mc:Choice>
                <mc:Fallback>
                  <p:oleObj name="Equation" r:id="rId50" imgW="177480" imgH="177480" progId="Equation.DSMT4">
                    <p:embed/>
                    <p:pic>
                      <p:nvPicPr>
                        <p:cNvPr id="83" name="Object 82">
                          <a:extLst>
                            <a:ext uri="{FF2B5EF4-FFF2-40B4-BE49-F238E27FC236}">
                              <a16:creationId xmlns:a16="http://schemas.microsoft.com/office/drawing/2014/main" id="{CBBE9F7F-4A66-4B0D-B5DA-6FB3C96E587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4719638" y="2349500"/>
                          <a:ext cx="579437" cy="582613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51">
              <a:extLst>
                <a:ext uri="{FF2B5EF4-FFF2-40B4-BE49-F238E27FC236}">
                  <a16:creationId xmlns:a16="http://schemas.microsoft.com/office/drawing/2014/main" id="{6CBDAF67-823E-4DFC-B209-D043961863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9111297"/>
                </p:ext>
              </p:extLst>
            </p:nvPr>
          </p:nvGraphicFramePr>
          <p:xfrm>
            <a:off x="6388100" y="2370138"/>
            <a:ext cx="58261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1" name="Equation" r:id="rId52" imgW="177480" imgH="164880" progId="Equation.DSMT4">
                    <p:embed/>
                  </p:oleObj>
                </mc:Choice>
                <mc:Fallback>
                  <p:oleObj name="Equation" r:id="rId52" imgW="177480" imgH="164880" progId="Equation.DSMT4">
                    <p:embed/>
                    <p:pic>
                      <p:nvPicPr>
                        <p:cNvPr id="84" name="Object 83">
                          <a:extLst>
                            <a:ext uri="{FF2B5EF4-FFF2-40B4-BE49-F238E27FC236}">
                              <a16:creationId xmlns:a16="http://schemas.microsoft.com/office/drawing/2014/main" id="{703B5D55-2474-4C87-9E44-EC4B6FB5A28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6388100" y="2370138"/>
                          <a:ext cx="582613" cy="54292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2">
              <a:extLst>
                <a:ext uri="{FF2B5EF4-FFF2-40B4-BE49-F238E27FC236}">
                  <a16:creationId xmlns:a16="http://schemas.microsoft.com/office/drawing/2014/main" id="{6E2649A5-7853-418A-B793-1034C1AC55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2978043"/>
                </p:ext>
              </p:extLst>
            </p:nvPr>
          </p:nvGraphicFramePr>
          <p:xfrm>
            <a:off x="7912100" y="2349846"/>
            <a:ext cx="5810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2" name="Equation" r:id="rId54" imgW="177480" imgH="177480" progId="Equation.DSMT4">
                    <p:embed/>
                  </p:oleObj>
                </mc:Choice>
                <mc:Fallback>
                  <p:oleObj name="Equation" r:id="rId54" imgW="177480" imgH="177480" progId="Equation.DSMT4">
                    <p:embed/>
                    <p:pic>
                      <p:nvPicPr>
                        <p:cNvPr id="85" name="Object 84">
                          <a:extLst>
                            <a:ext uri="{FF2B5EF4-FFF2-40B4-BE49-F238E27FC236}">
                              <a16:creationId xmlns:a16="http://schemas.microsoft.com/office/drawing/2014/main" id="{1F374C74-602B-4B2A-AA4C-AEDA929736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5"/>
                        <a:stretch>
                          <a:fillRect/>
                        </a:stretch>
                      </p:blipFill>
                      <p:spPr>
                        <a:xfrm>
                          <a:off x="7912100" y="2349846"/>
                          <a:ext cx="581025" cy="582613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53">
              <a:extLst>
                <a:ext uri="{FF2B5EF4-FFF2-40B4-BE49-F238E27FC236}">
                  <a16:creationId xmlns:a16="http://schemas.microsoft.com/office/drawing/2014/main" id="{1E048F2D-6F84-4807-8527-54D1C42035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6109319"/>
                </p:ext>
              </p:extLst>
            </p:nvPr>
          </p:nvGraphicFramePr>
          <p:xfrm>
            <a:off x="1484313" y="3144838"/>
            <a:ext cx="415925" cy="58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3" name="Equation" r:id="rId56" imgW="126720" imgH="177480" progId="Equation.DSMT4">
                    <p:embed/>
                  </p:oleObj>
                </mc:Choice>
                <mc:Fallback>
                  <p:oleObj name="Equation" r:id="rId56" imgW="126720" imgH="177480" progId="Equation.DSMT4">
                    <p:embed/>
                    <p:pic>
                      <p:nvPicPr>
                        <p:cNvPr id="86" name="Object 85">
                          <a:extLst>
                            <a:ext uri="{FF2B5EF4-FFF2-40B4-BE49-F238E27FC236}">
                              <a16:creationId xmlns:a16="http://schemas.microsoft.com/office/drawing/2014/main" id="{062EABEA-7DD4-472B-866F-70F4E08CF1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7"/>
                        <a:stretch>
                          <a:fillRect/>
                        </a:stretch>
                      </p:blipFill>
                      <p:spPr>
                        <a:xfrm>
                          <a:off x="1484313" y="3144838"/>
                          <a:ext cx="415925" cy="585787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9CE1A70-E57C-44B7-AA3B-F49855720FCA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338175" y="2662073"/>
            <a:ext cx="9938831" cy="3115034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53BA54-FE6B-45DC-9467-B0DC66C8E763}"/>
              </a:ext>
            </a:extLst>
          </p:cNvPr>
          <p:cNvCxnSpPr>
            <a:cxnSpLocks/>
          </p:cNvCxnSpPr>
          <p:nvPr/>
        </p:nvCxnSpPr>
        <p:spPr bwMode="auto">
          <a:xfrm>
            <a:off x="10637520" y="3040380"/>
            <a:ext cx="1143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EC88A1-B60C-4869-8265-981DD67719CA}"/>
              </a:ext>
            </a:extLst>
          </p:cNvPr>
          <p:cNvCxnSpPr>
            <a:cxnSpLocks/>
          </p:cNvCxnSpPr>
          <p:nvPr/>
        </p:nvCxnSpPr>
        <p:spPr bwMode="auto">
          <a:xfrm>
            <a:off x="10751820" y="3040380"/>
            <a:ext cx="0" cy="9220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4039118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E1A70-E57C-44B7-AA3B-F49855720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175" y="2662073"/>
            <a:ext cx="9938831" cy="311503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44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A5FF8659-4DE3-4ABB-A9B7-6A6E328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31" y="340900"/>
            <a:ext cx="3917246" cy="827571"/>
          </a:xfrm>
        </p:spPr>
        <p:txBody>
          <a:bodyPr>
            <a:normAutofit/>
          </a:bodyPr>
          <a:lstStyle/>
          <a:p>
            <a:r>
              <a:rPr lang="tr-TR" sz="2000" dirty="0"/>
              <a:t>Mesnet Tepkileri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AB620F-9A3F-487B-AF1D-B9DF091EA895}"/>
              </a:ext>
            </a:extLst>
          </p:cNvPr>
          <p:cNvCxnSpPr>
            <a:cxnSpLocks/>
          </p:cNvCxnSpPr>
          <p:nvPr/>
        </p:nvCxnSpPr>
        <p:spPr bwMode="auto">
          <a:xfrm>
            <a:off x="6132485" y="2559207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C0415CB9-75CF-4D3E-AE1B-E8142E4EE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870016"/>
              </p:ext>
            </p:extLst>
          </p:nvPr>
        </p:nvGraphicFramePr>
        <p:xfrm>
          <a:off x="5856058" y="2109987"/>
          <a:ext cx="961337" cy="49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7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105" name="Object 104">
                        <a:extLst>
                          <a:ext uri="{FF2B5EF4-FFF2-40B4-BE49-F238E27FC236}">
                            <a16:creationId xmlns:a16="http://schemas.microsoft.com/office/drawing/2014/main" id="{BBAD2BCD-AD09-4F96-9D62-35916FC3EF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6058" y="2109987"/>
                        <a:ext cx="961337" cy="495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E4F5FB-A4D0-47BF-AF1A-9B343C364DBD}"/>
              </a:ext>
            </a:extLst>
          </p:cNvPr>
          <p:cNvCxnSpPr>
            <a:cxnSpLocks/>
          </p:cNvCxnSpPr>
          <p:nvPr/>
        </p:nvCxnSpPr>
        <p:spPr bwMode="auto">
          <a:xfrm>
            <a:off x="8388127" y="258783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F91E9B-D703-4CEB-BAA0-1E19C2B03E7A}"/>
              </a:ext>
            </a:extLst>
          </p:cNvPr>
          <p:cNvCxnSpPr>
            <a:cxnSpLocks/>
          </p:cNvCxnSpPr>
          <p:nvPr/>
        </p:nvCxnSpPr>
        <p:spPr bwMode="auto">
          <a:xfrm>
            <a:off x="8706180" y="258783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330C0C-8C36-4C9D-8A82-BF73171DB082}"/>
              </a:ext>
            </a:extLst>
          </p:cNvPr>
          <p:cNvCxnSpPr>
            <a:cxnSpLocks/>
          </p:cNvCxnSpPr>
          <p:nvPr/>
        </p:nvCxnSpPr>
        <p:spPr bwMode="auto">
          <a:xfrm>
            <a:off x="9010980" y="258783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A8D4ED-0154-4593-A1C5-FAF3F6EBA7D9}"/>
              </a:ext>
            </a:extLst>
          </p:cNvPr>
          <p:cNvCxnSpPr>
            <a:cxnSpLocks/>
          </p:cNvCxnSpPr>
          <p:nvPr/>
        </p:nvCxnSpPr>
        <p:spPr bwMode="auto">
          <a:xfrm>
            <a:off x="9302527" y="258783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FD5422-5FC2-4062-B63A-353D9A997C06}"/>
              </a:ext>
            </a:extLst>
          </p:cNvPr>
          <p:cNvCxnSpPr>
            <a:cxnSpLocks/>
          </p:cNvCxnSpPr>
          <p:nvPr/>
        </p:nvCxnSpPr>
        <p:spPr bwMode="auto">
          <a:xfrm>
            <a:off x="9620580" y="258783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92F789-E023-4291-854E-28943CCD1CE3}"/>
              </a:ext>
            </a:extLst>
          </p:cNvPr>
          <p:cNvCxnSpPr>
            <a:cxnSpLocks/>
          </p:cNvCxnSpPr>
          <p:nvPr/>
        </p:nvCxnSpPr>
        <p:spPr bwMode="auto">
          <a:xfrm>
            <a:off x="9925380" y="258783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AEE9718-E22B-450F-A06A-F76DCE3EB073}"/>
              </a:ext>
            </a:extLst>
          </p:cNvPr>
          <p:cNvCxnSpPr>
            <a:cxnSpLocks/>
          </p:cNvCxnSpPr>
          <p:nvPr/>
        </p:nvCxnSpPr>
        <p:spPr bwMode="auto">
          <a:xfrm flipH="1">
            <a:off x="8361624" y="2587830"/>
            <a:ext cx="2286497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sm"/>
          </a:ln>
        </p:spPr>
      </p:cxnSp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F8D8D81E-608D-4727-942A-9DA02FFC2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13696"/>
              </p:ext>
            </p:extLst>
          </p:nvPr>
        </p:nvGraphicFramePr>
        <p:xfrm>
          <a:off x="8821836" y="2063843"/>
          <a:ext cx="1462925" cy="486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8" name="Equation" r:id="rId7" imgW="609480" imgH="203040" progId="Equation.DSMT4">
                  <p:embed/>
                </p:oleObj>
              </mc:Choice>
              <mc:Fallback>
                <p:oleObj name="Equation" r:id="rId7" imgW="609480" imgH="203040" progId="Equation.DSMT4">
                  <p:embed/>
                  <p:pic>
                    <p:nvPicPr>
                      <p:cNvPr id="124" name="Object 123">
                        <a:extLst>
                          <a:ext uri="{FF2B5EF4-FFF2-40B4-BE49-F238E27FC236}">
                            <a16:creationId xmlns:a16="http://schemas.microsoft.com/office/drawing/2014/main" id="{A5ED6692-AD7B-4290-8186-3654A5338F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21836" y="2063843"/>
                        <a:ext cx="1462925" cy="486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A0EC88-7FB5-4B04-B1BE-4908951B8E21}"/>
              </a:ext>
            </a:extLst>
          </p:cNvPr>
          <p:cNvCxnSpPr>
            <a:cxnSpLocks/>
          </p:cNvCxnSpPr>
          <p:nvPr/>
        </p:nvCxnSpPr>
        <p:spPr bwMode="auto">
          <a:xfrm>
            <a:off x="10636580" y="258783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A68A75-6D69-4487-BAA1-1E307D91A945}"/>
              </a:ext>
            </a:extLst>
          </p:cNvPr>
          <p:cNvCxnSpPr>
            <a:cxnSpLocks/>
          </p:cNvCxnSpPr>
          <p:nvPr/>
        </p:nvCxnSpPr>
        <p:spPr bwMode="auto">
          <a:xfrm>
            <a:off x="10284761" y="258783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127F51E-E0C5-474E-B696-1FB4AB8AF630}"/>
              </a:ext>
            </a:extLst>
          </p:cNvPr>
          <p:cNvCxnSpPr>
            <a:cxnSpLocks/>
          </p:cNvCxnSpPr>
          <p:nvPr/>
        </p:nvCxnSpPr>
        <p:spPr bwMode="auto">
          <a:xfrm>
            <a:off x="10636580" y="3740618"/>
            <a:ext cx="500544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4CDB164C-5E32-44D7-92B4-DC95AC017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897358"/>
              </p:ext>
            </p:extLst>
          </p:nvPr>
        </p:nvGraphicFramePr>
        <p:xfrm>
          <a:off x="10853825" y="3887009"/>
          <a:ext cx="974880" cy="486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" name="Equation" r:id="rId9" imgW="406080" imgH="203040" progId="Equation.DSMT4">
                  <p:embed/>
                </p:oleObj>
              </mc:Choice>
              <mc:Fallback>
                <p:oleObj name="Equation" r:id="rId9" imgW="406080" imgH="20304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C0415CB9-75CF-4D3E-AE1B-E8142E4EEE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53825" y="3887009"/>
                        <a:ext cx="974880" cy="486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0EE1A5-B4CC-4391-9EDC-901EB1108DA1}"/>
              </a:ext>
            </a:extLst>
          </p:cNvPr>
          <p:cNvCxnSpPr>
            <a:cxnSpLocks/>
          </p:cNvCxnSpPr>
          <p:nvPr/>
        </p:nvCxnSpPr>
        <p:spPr bwMode="auto">
          <a:xfrm>
            <a:off x="6132485" y="374074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70" name="Object 69">
            <a:extLst>
              <a:ext uri="{FF2B5EF4-FFF2-40B4-BE49-F238E27FC236}">
                <a16:creationId xmlns:a16="http://schemas.microsoft.com/office/drawing/2014/main" id="{D4BD09E0-F144-44F7-A86E-06591919A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068498"/>
              </p:ext>
            </p:extLst>
          </p:nvPr>
        </p:nvGraphicFramePr>
        <p:xfrm>
          <a:off x="6164541" y="4075945"/>
          <a:ext cx="2005660" cy="508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" name="Equation" r:id="rId11" imgW="799920" imgH="203040" progId="Equation.DSMT4">
                  <p:embed/>
                </p:oleObj>
              </mc:Choice>
              <mc:Fallback>
                <p:oleObj name="Equation" r:id="rId11" imgW="799920" imgH="20304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C0415CB9-75CF-4D3E-AE1B-E8142E4EEE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64541" y="4075945"/>
                        <a:ext cx="2005660" cy="508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Group 70">
            <a:extLst>
              <a:ext uri="{FF2B5EF4-FFF2-40B4-BE49-F238E27FC236}">
                <a16:creationId xmlns:a16="http://schemas.microsoft.com/office/drawing/2014/main" id="{D7992968-5DAB-4EBC-ADC3-92D8424B3434}"/>
              </a:ext>
            </a:extLst>
          </p:cNvPr>
          <p:cNvGrpSpPr/>
          <p:nvPr/>
        </p:nvGrpSpPr>
        <p:grpSpPr>
          <a:xfrm>
            <a:off x="4932877" y="340900"/>
            <a:ext cx="3856469" cy="1277315"/>
            <a:chOff x="1422400" y="2341563"/>
            <a:chExt cx="9496425" cy="314534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2489474-F543-4DFB-B26A-35B9984C0D36}"/>
                </a:ext>
              </a:extLst>
            </p:cNvPr>
            <p:cNvSpPr/>
            <p:nvPr/>
          </p:nvSpPr>
          <p:spPr bwMode="auto">
            <a:xfrm>
              <a:off x="1506316" y="2595017"/>
              <a:ext cx="212243" cy="16541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44A6806-3832-4752-8BBA-027BC910C9B4}"/>
                </a:ext>
              </a:extLst>
            </p:cNvPr>
            <p:cNvSpPr/>
            <p:nvPr/>
          </p:nvSpPr>
          <p:spPr bwMode="auto">
            <a:xfrm>
              <a:off x="1718566" y="2595017"/>
              <a:ext cx="6475494" cy="1667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C7F6977-8A40-4564-BD62-D329E521F8B1}"/>
                </a:ext>
              </a:extLst>
            </p:cNvPr>
            <p:cNvCxnSpPr>
              <a:stCxn id="73" idx="1"/>
            </p:cNvCxnSpPr>
            <p:nvPr/>
          </p:nvCxnSpPr>
          <p:spPr bwMode="auto">
            <a:xfrm>
              <a:off x="1718566" y="3429000"/>
              <a:ext cx="6475494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0F19794-B60E-4E4C-AA51-25EB43C2800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5F41932-96F6-46E6-A5C7-E2861F6F569C}"/>
                </a:ext>
              </a:extLst>
            </p:cNvPr>
            <p:cNvCxnSpPr>
              <a:cxnSpLocks/>
              <a:stCxn id="73" idx="2"/>
              <a:endCxn id="73" idx="0"/>
            </p:cNvCxnSpPr>
            <p:nvPr/>
          </p:nvCxnSpPr>
          <p:spPr bwMode="auto">
            <a:xfrm flipV="1">
              <a:off x="495631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A820FE0-4B7F-428B-9395-C0DD6915D36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4BC858C-DA98-4AA9-B9E8-8AEF615342D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3468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79" name="Object 78">
              <a:extLst>
                <a:ext uri="{FF2B5EF4-FFF2-40B4-BE49-F238E27FC236}">
                  <a16:creationId xmlns:a16="http://schemas.microsoft.com/office/drawing/2014/main" id="{DAF983B8-4563-4985-9704-80DA3F4DCE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730634"/>
                </p:ext>
              </p:extLst>
            </p:nvPr>
          </p:nvGraphicFramePr>
          <p:xfrm>
            <a:off x="2422610" y="3568390"/>
            <a:ext cx="290512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1" name="Equation" r:id="rId13" imgW="88560" imgH="164880" progId="Equation.DSMT4">
                    <p:embed/>
                  </p:oleObj>
                </mc:Choice>
                <mc:Fallback>
                  <p:oleObj name="Equation" r:id="rId13" imgW="88560" imgH="164880" progId="Equation.DSMT4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6F1F721F-4DD5-4DB1-B1BF-166232790A7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22610" y="3568390"/>
                          <a:ext cx="290512" cy="5413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79">
              <a:extLst>
                <a:ext uri="{FF2B5EF4-FFF2-40B4-BE49-F238E27FC236}">
                  <a16:creationId xmlns:a16="http://schemas.microsoft.com/office/drawing/2014/main" id="{4A44F937-3E1E-4AE0-BD35-2FE677B5D1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1880894"/>
                </p:ext>
              </p:extLst>
            </p:nvPr>
          </p:nvGraphicFramePr>
          <p:xfrm>
            <a:off x="3976688" y="3568700"/>
            <a:ext cx="415925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2" name="Equation" r:id="rId15" imgW="126720" imgH="164880" progId="Equation.DSMT4">
                    <p:embed/>
                  </p:oleObj>
                </mc:Choice>
                <mc:Fallback>
                  <p:oleObj name="Equation" r:id="rId15" imgW="126720" imgH="164880" progId="Equation.DSMT4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7C7E18E8-13D9-4151-ADCD-A1421B0F721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76688" y="3568700"/>
                          <a:ext cx="415925" cy="5413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80">
              <a:extLst>
                <a:ext uri="{FF2B5EF4-FFF2-40B4-BE49-F238E27FC236}">
                  <a16:creationId xmlns:a16="http://schemas.microsoft.com/office/drawing/2014/main" id="{16C0E890-9880-40EF-BF39-7B502B665B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132381"/>
                </p:ext>
              </p:extLst>
            </p:nvPr>
          </p:nvGraphicFramePr>
          <p:xfrm>
            <a:off x="5573713" y="3548063"/>
            <a:ext cx="37306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3" name="Equation" r:id="rId17" imgW="114120" imgH="177480" progId="Equation.DSMT4">
                    <p:embed/>
                  </p:oleObj>
                </mc:Choice>
                <mc:Fallback>
                  <p:oleObj name="Equation" r:id="rId17" imgW="114120" imgH="17748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D3C6FDD5-5739-41EE-977E-6F775657AC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573713" y="3548063"/>
                          <a:ext cx="373062" cy="582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81">
              <a:extLst>
                <a:ext uri="{FF2B5EF4-FFF2-40B4-BE49-F238E27FC236}">
                  <a16:creationId xmlns:a16="http://schemas.microsoft.com/office/drawing/2014/main" id="{061CB0BF-397D-4F2D-BCB1-527813BB8EB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0630909"/>
                </p:ext>
              </p:extLst>
            </p:nvPr>
          </p:nvGraphicFramePr>
          <p:xfrm>
            <a:off x="7150100" y="3568700"/>
            <a:ext cx="414338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4" name="Equation" r:id="rId19" imgW="126720" imgH="164880" progId="Equation.DSMT4">
                    <p:embed/>
                  </p:oleObj>
                </mc:Choice>
                <mc:Fallback>
                  <p:oleObj name="Equation" r:id="rId19" imgW="126720" imgH="164880" progId="Equation.DSMT4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5505DD72-DF6A-4637-BB22-F919C5CD57C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150100" y="3568700"/>
                          <a:ext cx="414338" cy="5413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82">
              <a:extLst>
                <a:ext uri="{FF2B5EF4-FFF2-40B4-BE49-F238E27FC236}">
                  <a16:creationId xmlns:a16="http://schemas.microsoft.com/office/drawing/2014/main" id="{9EAC4850-BA6E-4767-873F-33EDFD605D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2637509"/>
                </p:ext>
              </p:extLst>
            </p:nvPr>
          </p:nvGraphicFramePr>
          <p:xfrm>
            <a:off x="3976688" y="2716213"/>
            <a:ext cx="41592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5" name="Equation" r:id="rId21" imgW="126720" imgH="177480" progId="Equation.DSMT4">
                    <p:embed/>
                  </p:oleObj>
                </mc:Choice>
                <mc:Fallback>
                  <p:oleObj name="Equation" r:id="rId21" imgW="126720" imgH="17748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62B28856-7906-4782-B7D6-8D6ABF10466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976688" y="2716213"/>
                          <a:ext cx="415925" cy="582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83">
              <a:extLst>
                <a:ext uri="{FF2B5EF4-FFF2-40B4-BE49-F238E27FC236}">
                  <a16:creationId xmlns:a16="http://schemas.microsoft.com/office/drawing/2014/main" id="{8405F0CE-5317-414A-889B-F5B663FB89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6684354"/>
                </p:ext>
              </p:extLst>
            </p:nvPr>
          </p:nvGraphicFramePr>
          <p:xfrm>
            <a:off x="5553075" y="2716213"/>
            <a:ext cx="414338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6" name="Equation" r:id="rId23" imgW="126720" imgH="177480" progId="Equation.DSMT4">
                    <p:embed/>
                  </p:oleObj>
                </mc:Choice>
                <mc:Fallback>
                  <p:oleObj name="Equation" r:id="rId23" imgW="126720" imgH="177480" progId="Equation.DSMT4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97C209F9-0E51-4AB2-8D3E-D3AAEC4486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553075" y="2716213"/>
                          <a:ext cx="414338" cy="582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84">
              <a:extLst>
                <a:ext uri="{FF2B5EF4-FFF2-40B4-BE49-F238E27FC236}">
                  <a16:creationId xmlns:a16="http://schemas.microsoft.com/office/drawing/2014/main" id="{D8DCEAA4-6804-42B0-9CAA-A7E086BB67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8969436"/>
                </p:ext>
              </p:extLst>
            </p:nvPr>
          </p:nvGraphicFramePr>
          <p:xfrm>
            <a:off x="7170738" y="2716213"/>
            <a:ext cx="37306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7" name="Equation" r:id="rId25" imgW="114120" imgH="177480" progId="Equation.DSMT4">
                    <p:embed/>
                  </p:oleObj>
                </mc:Choice>
                <mc:Fallback>
                  <p:oleObj name="Equation" r:id="rId25" imgW="114120" imgH="177480" progId="Equation.DSMT4">
                    <p:embed/>
                    <p:pic>
                      <p:nvPicPr>
                        <p:cNvPr id="22" name="Object 21">
                          <a:extLst>
                            <a:ext uri="{FF2B5EF4-FFF2-40B4-BE49-F238E27FC236}">
                              <a16:creationId xmlns:a16="http://schemas.microsoft.com/office/drawing/2014/main" id="{A091DA16-D4ED-4B9D-8248-80F92D8EA49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170738" y="2716213"/>
                          <a:ext cx="373062" cy="582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85">
              <a:extLst>
                <a:ext uri="{FF2B5EF4-FFF2-40B4-BE49-F238E27FC236}">
                  <a16:creationId xmlns:a16="http://schemas.microsoft.com/office/drawing/2014/main" id="{A9945FEF-04FC-4DB7-9137-DCE4354443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811064"/>
                </p:ext>
              </p:extLst>
            </p:nvPr>
          </p:nvGraphicFramePr>
          <p:xfrm>
            <a:off x="2381250" y="2727325"/>
            <a:ext cx="3730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8" name="Equation" r:id="rId27" imgW="114120" imgH="177480" progId="Equation.DSMT4">
                    <p:embed/>
                  </p:oleObj>
                </mc:Choice>
                <mc:Fallback>
                  <p:oleObj name="Equation" r:id="rId27" imgW="114120" imgH="177480" progId="Equation.DSMT4">
                    <p:embed/>
                    <p:pic>
                      <p:nvPicPr>
                        <p:cNvPr id="23" name="Object 22">
                          <a:extLst>
                            <a:ext uri="{FF2B5EF4-FFF2-40B4-BE49-F238E27FC236}">
                              <a16:creationId xmlns:a16="http://schemas.microsoft.com/office/drawing/2014/main" id="{4B193918-5DB5-4607-8D99-C718D6F3173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381250" y="2727325"/>
                          <a:ext cx="373063" cy="5826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1CD4042-3CFB-417F-9D27-B016982F0123}"/>
                </a:ext>
              </a:extLst>
            </p:cNvPr>
            <p:cNvCxnSpPr/>
            <p:nvPr/>
          </p:nvCxnSpPr>
          <p:spPr bwMode="auto">
            <a:xfrm>
              <a:off x="1718566" y="5325856"/>
              <a:ext cx="6475494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04E6938-697A-4089-A6AD-7918D9F295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566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0C8C5B-A569-4041-9F7F-8C4DEC9479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03097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4F8D0621-F4E6-43B7-BDFD-6524201C74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0923562"/>
                </p:ext>
              </p:extLst>
            </p:nvPr>
          </p:nvGraphicFramePr>
          <p:xfrm>
            <a:off x="2089150" y="4745766"/>
            <a:ext cx="955676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9" name="Equation" r:id="rId29" imgW="291960" imgH="177480" progId="Equation.DSMT4">
                    <p:embed/>
                  </p:oleObj>
                </mc:Choice>
                <mc:Fallback>
                  <p:oleObj name="Equation" r:id="rId29" imgW="291960" imgH="177480" progId="Equation.DSMT4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id="{165250AD-7365-4659-A2FA-DB42C2BB2BA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089150" y="4745766"/>
                          <a:ext cx="955676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BD02D66-A1EF-4424-B536-736403232E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0000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93112A-ECCF-4C46-8542-CB517D1089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6313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39B0D91-53B8-4059-A174-1362CEDC08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36177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94" name="Object 93">
              <a:extLst>
                <a:ext uri="{FF2B5EF4-FFF2-40B4-BE49-F238E27FC236}">
                  <a16:creationId xmlns:a16="http://schemas.microsoft.com/office/drawing/2014/main" id="{361C12B3-B23B-4B01-9684-BC656714DB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7060186"/>
                </p:ext>
              </p:extLst>
            </p:nvPr>
          </p:nvGraphicFramePr>
          <p:xfrm>
            <a:off x="3590018" y="4745766"/>
            <a:ext cx="955676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0" name="Equation" r:id="rId31" imgW="291960" imgH="177480" progId="Equation.DSMT4">
                    <p:embed/>
                  </p:oleObj>
                </mc:Choice>
                <mc:Fallback>
                  <p:oleObj name="Equation" r:id="rId31" imgW="291960" imgH="177480" progId="Equation.DSMT4">
                    <p:embed/>
                    <p:pic>
                      <p:nvPicPr>
                        <p:cNvPr id="31" name="Object 30">
                          <a:extLst>
                            <a:ext uri="{FF2B5EF4-FFF2-40B4-BE49-F238E27FC236}">
                              <a16:creationId xmlns:a16="http://schemas.microsoft.com/office/drawing/2014/main" id="{28A71005-5921-4D3A-A46F-5686C0DC2D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590018" y="4745766"/>
                          <a:ext cx="955676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94">
              <a:extLst>
                <a:ext uri="{FF2B5EF4-FFF2-40B4-BE49-F238E27FC236}">
                  <a16:creationId xmlns:a16="http://schemas.microsoft.com/office/drawing/2014/main" id="{85C17EBD-177E-4D93-A381-43E283C3D91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0646790"/>
                </p:ext>
              </p:extLst>
            </p:nvPr>
          </p:nvGraphicFramePr>
          <p:xfrm>
            <a:off x="5282407" y="4745766"/>
            <a:ext cx="955676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1" name="Equation" r:id="rId32" imgW="291960" imgH="177480" progId="Equation.DSMT4">
                    <p:embed/>
                  </p:oleObj>
                </mc:Choice>
                <mc:Fallback>
                  <p:oleObj name="Equation" r:id="rId32" imgW="291960" imgH="177480" progId="Equation.DSMT4">
                    <p:embed/>
                    <p:pic>
                      <p:nvPicPr>
                        <p:cNvPr id="32" name="Object 31">
                          <a:extLst>
                            <a:ext uri="{FF2B5EF4-FFF2-40B4-BE49-F238E27FC236}">
                              <a16:creationId xmlns:a16="http://schemas.microsoft.com/office/drawing/2014/main" id="{3469764E-363F-4727-B741-EE246179076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282407" y="4745766"/>
                          <a:ext cx="955676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95">
              <a:extLst>
                <a:ext uri="{FF2B5EF4-FFF2-40B4-BE49-F238E27FC236}">
                  <a16:creationId xmlns:a16="http://schemas.microsoft.com/office/drawing/2014/main" id="{2DFDB4B4-1CA4-41AA-A37D-1B8F4E932B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4577508"/>
                </p:ext>
              </p:extLst>
            </p:nvPr>
          </p:nvGraphicFramePr>
          <p:xfrm>
            <a:off x="6913715" y="4745766"/>
            <a:ext cx="955676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2" name="Equation" r:id="rId33" imgW="291960" imgH="177480" progId="Equation.DSMT4">
                    <p:embed/>
                  </p:oleObj>
                </mc:Choice>
                <mc:Fallback>
                  <p:oleObj name="Equation" r:id="rId33" imgW="291960" imgH="177480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B5EACE27-5BAF-438D-9B1C-D0019EB28F4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6913715" y="4745766"/>
                          <a:ext cx="955676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E92BD85-7C44-4718-89DF-DFFB7A22DB6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671202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504E32D-C03D-4CBC-9EB7-724DF51F5F4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60532" y="2595017"/>
              <a:ext cx="221339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7AA8CB-2B22-4693-9954-5D6330F1245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60532" y="4274247"/>
              <a:ext cx="221339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00" name="Object 99">
              <a:extLst>
                <a:ext uri="{FF2B5EF4-FFF2-40B4-BE49-F238E27FC236}">
                  <a16:creationId xmlns:a16="http://schemas.microsoft.com/office/drawing/2014/main" id="{A32CA890-3408-4939-AE35-0C89EFA3A5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360062"/>
                </p:ext>
              </p:extLst>
            </p:nvPr>
          </p:nvGraphicFramePr>
          <p:xfrm>
            <a:off x="9671050" y="2747963"/>
            <a:ext cx="1247775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3" name="Equation" r:id="rId34" imgW="380880" imgH="203040" progId="Equation.DSMT4">
                    <p:embed/>
                  </p:oleObj>
                </mc:Choice>
                <mc:Fallback>
                  <p:oleObj name="Equation" r:id="rId34" imgW="380880" imgH="203040" progId="Equation.DSMT4">
                    <p:embed/>
                    <p:pic>
                      <p:nvPicPr>
                        <p:cNvPr id="37" name="Object 36">
                          <a:extLst>
                            <a:ext uri="{FF2B5EF4-FFF2-40B4-BE49-F238E27FC236}">
                              <a16:creationId xmlns:a16="http://schemas.microsoft.com/office/drawing/2014/main" id="{B166F7A7-2E58-4920-9A81-85261F64736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9671050" y="2747963"/>
                          <a:ext cx="1247775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DF3BA12-9031-4AFA-85FD-66266832E8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65357" y="3454804"/>
              <a:ext cx="221339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02" name="Object 101">
              <a:extLst>
                <a:ext uri="{FF2B5EF4-FFF2-40B4-BE49-F238E27FC236}">
                  <a16:creationId xmlns:a16="http://schemas.microsoft.com/office/drawing/2014/main" id="{44776D29-2765-448E-89B4-044C3E3964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5554550"/>
                </p:ext>
              </p:extLst>
            </p:nvPr>
          </p:nvGraphicFramePr>
          <p:xfrm>
            <a:off x="9671050" y="3548063"/>
            <a:ext cx="1247775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4" name="Equation" r:id="rId36" imgW="380880" imgH="203040" progId="Equation.DSMT4">
                    <p:embed/>
                  </p:oleObj>
                </mc:Choice>
                <mc:Fallback>
                  <p:oleObj name="Equation" r:id="rId36" imgW="380880" imgH="203040" progId="Equation.DSMT4">
                    <p:embed/>
                    <p:pic>
                      <p:nvPicPr>
                        <p:cNvPr id="39" name="Object 38">
                          <a:extLst>
                            <a:ext uri="{FF2B5EF4-FFF2-40B4-BE49-F238E27FC236}">
                              <a16:creationId xmlns:a16="http://schemas.microsoft.com/office/drawing/2014/main" id="{EFEBB56D-A5A9-4419-AE0F-804646535D2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9671050" y="3548063"/>
                          <a:ext cx="1247775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Object 102">
              <a:extLst>
                <a:ext uri="{FF2B5EF4-FFF2-40B4-BE49-F238E27FC236}">
                  <a16:creationId xmlns:a16="http://schemas.microsoft.com/office/drawing/2014/main" id="{91CBF92E-657E-45D2-850F-18490C4A7F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890244"/>
                </p:ext>
              </p:extLst>
            </p:nvPr>
          </p:nvGraphicFramePr>
          <p:xfrm>
            <a:off x="1545798" y="3999984"/>
            <a:ext cx="290512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5" name="Equation" r:id="rId38" imgW="88560" imgH="164880" progId="Equation.DSMT4">
                    <p:embed/>
                  </p:oleObj>
                </mc:Choice>
                <mc:Fallback>
                  <p:oleObj name="Equation" r:id="rId38" imgW="88560" imgH="164880" progId="Equation.DSMT4">
                    <p:embed/>
                    <p:pic>
                      <p:nvPicPr>
                        <p:cNvPr id="40" name="Object 39">
                          <a:extLst>
                            <a:ext uri="{FF2B5EF4-FFF2-40B4-BE49-F238E27FC236}">
                              <a16:creationId xmlns:a16="http://schemas.microsoft.com/office/drawing/2014/main" id="{EBF2D48F-B6C9-4AF1-B87D-FA737EADDE9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45798" y="3999984"/>
                          <a:ext cx="290512" cy="5413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Object 103">
              <a:extLst>
                <a:ext uri="{FF2B5EF4-FFF2-40B4-BE49-F238E27FC236}">
                  <a16:creationId xmlns:a16="http://schemas.microsoft.com/office/drawing/2014/main" id="{5A25D31A-724D-4302-9A95-FDE537235B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2383627"/>
                </p:ext>
              </p:extLst>
            </p:nvPr>
          </p:nvGraphicFramePr>
          <p:xfrm>
            <a:off x="3130550" y="3999984"/>
            <a:ext cx="414338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6" name="Equation" r:id="rId39" imgW="126720" imgH="164880" progId="Equation.DSMT4">
                    <p:embed/>
                  </p:oleObj>
                </mc:Choice>
                <mc:Fallback>
                  <p:oleObj name="Equation" r:id="rId39" imgW="126720" imgH="164880" progId="Equation.DSMT4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9B640DBF-6D3E-4D46-A473-C9516017575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3130550" y="3999984"/>
                          <a:ext cx="414338" cy="5413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Object 104">
              <a:extLst>
                <a:ext uri="{FF2B5EF4-FFF2-40B4-BE49-F238E27FC236}">
                  <a16:creationId xmlns:a16="http://schemas.microsoft.com/office/drawing/2014/main" id="{76B88192-0A45-43B4-9265-2779325983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1473606"/>
                </p:ext>
              </p:extLst>
            </p:nvPr>
          </p:nvGraphicFramePr>
          <p:xfrm>
            <a:off x="4754563" y="3979347"/>
            <a:ext cx="37306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7" name="Equation" r:id="rId41" imgW="114120" imgH="177480" progId="Equation.DSMT4">
                    <p:embed/>
                  </p:oleObj>
                </mc:Choice>
                <mc:Fallback>
                  <p:oleObj name="Equation" r:id="rId41" imgW="114120" imgH="177480" progId="Equation.DSMT4">
                    <p:embed/>
                    <p:pic>
                      <p:nvPicPr>
                        <p:cNvPr id="42" name="Object 41">
                          <a:extLst>
                            <a:ext uri="{FF2B5EF4-FFF2-40B4-BE49-F238E27FC236}">
                              <a16:creationId xmlns:a16="http://schemas.microsoft.com/office/drawing/2014/main" id="{00D5F0E9-9926-4775-8757-DB6C2C8C158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4754563" y="3979347"/>
                          <a:ext cx="373062" cy="58261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105">
              <a:extLst>
                <a:ext uri="{FF2B5EF4-FFF2-40B4-BE49-F238E27FC236}">
                  <a16:creationId xmlns:a16="http://schemas.microsoft.com/office/drawing/2014/main" id="{F9D31642-943B-42EC-967F-B3E139003C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0565148"/>
                </p:ext>
              </p:extLst>
            </p:nvPr>
          </p:nvGraphicFramePr>
          <p:xfrm>
            <a:off x="6402388" y="3999984"/>
            <a:ext cx="415925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8" name="Equation" r:id="rId43" imgW="126720" imgH="164880" progId="Equation.DSMT4">
                    <p:embed/>
                  </p:oleObj>
                </mc:Choice>
                <mc:Fallback>
                  <p:oleObj name="Equation" r:id="rId43" imgW="126720" imgH="164880" progId="Equation.DSMT4">
                    <p:embed/>
                    <p:pic>
                      <p:nvPicPr>
                        <p:cNvPr id="43" name="Object 42">
                          <a:extLst>
                            <a:ext uri="{FF2B5EF4-FFF2-40B4-BE49-F238E27FC236}">
                              <a16:creationId xmlns:a16="http://schemas.microsoft.com/office/drawing/2014/main" id="{EC339557-0EBA-4743-84E4-37D21CCFF32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6402388" y="3999984"/>
                          <a:ext cx="415925" cy="5413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Object 106">
              <a:extLst>
                <a:ext uri="{FF2B5EF4-FFF2-40B4-BE49-F238E27FC236}">
                  <a16:creationId xmlns:a16="http://schemas.microsoft.com/office/drawing/2014/main" id="{D6039BE7-0430-4F31-A156-B7C26F63FF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8484514"/>
                </p:ext>
              </p:extLst>
            </p:nvPr>
          </p:nvGraphicFramePr>
          <p:xfrm>
            <a:off x="7975161" y="3979347"/>
            <a:ext cx="373063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9" name="Equation" r:id="rId45" imgW="114120" imgH="177480" progId="Equation.DSMT4">
                    <p:embed/>
                  </p:oleObj>
                </mc:Choice>
                <mc:Fallback>
                  <p:oleObj name="Equation" r:id="rId45" imgW="114120" imgH="177480" progId="Equation.DSMT4">
                    <p:embed/>
                    <p:pic>
                      <p:nvPicPr>
                        <p:cNvPr id="44" name="Object 43">
                          <a:extLst>
                            <a:ext uri="{FF2B5EF4-FFF2-40B4-BE49-F238E27FC236}">
                              <a16:creationId xmlns:a16="http://schemas.microsoft.com/office/drawing/2014/main" id="{99F4F2FA-69EB-4D11-87DD-5B09D1C0AD3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7975161" y="3979347"/>
                          <a:ext cx="373063" cy="58261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" name="Object 107">
              <a:extLst>
                <a:ext uri="{FF2B5EF4-FFF2-40B4-BE49-F238E27FC236}">
                  <a16:creationId xmlns:a16="http://schemas.microsoft.com/office/drawing/2014/main" id="{D3D547E7-2E46-413E-9144-8D83B0D78F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2051616"/>
                </p:ext>
              </p:extLst>
            </p:nvPr>
          </p:nvGraphicFramePr>
          <p:xfrm>
            <a:off x="3156609" y="3165475"/>
            <a:ext cx="414337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0" name="Equation" r:id="rId47" imgW="126720" imgH="177480" progId="Equation.DSMT4">
                    <p:embed/>
                  </p:oleObj>
                </mc:Choice>
                <mc:Fallback>
                  <p:oleObj name="Equation" r:id="rId47" imgW="126720" imgH="177480" progId="Equation.DSMT4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FFDEE589-3E29-4AB3-B380-A33BA417F5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3156609" y="3165475"/>
                          <a:ext cx="414337" cy="5842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ct 108">
              <a:extLst>
                <a:ext uri="{FF2B5EF4-FFF2-40B4-BE49-F238E27FC236}">
                  <a16:creationId xmlns:a16="http://schemas.microsoft.com/office/drawing/2014/main" id="{7750AF3C-DD98-41ED-9366-A290C00A02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6840962"/>
                </p:ext>
              </p:extLst>
            </p:nvPr>
          </p:nvGraphicFramePr>
          <p:xfrm>
            <a:off x="4780289" y="3164960"/>
            <a:ext cx="37306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1" name="Equation" r:id="rId49" imgW="114120" imgH="177480" progId="Equation.DSMT4">
                    <p:embed/>
                  </p:oleObj>
                </mc:Choice>
                <mc:Fallback>
                  <p:oleObj name="Equation" r:id="rId49" imgW="114120" imgH="177480" progId="Equation.DSMT4">
                    <p:embed/>
                    <p:pic>
                      <p:nvPicPr>
                        <p:cNvPr id="46" name="Object 45">
                          <a:extLst>
                            <a:ext uri="{FF2B5EF4-FFF2-40B4-BE49-F238E27FC236}">
                              <a16:creationId xmlns:a16="http://schemas.microsoft.com/office/drawing/2014/main" id="{E6D6557E-2240-4613-9602-D6725DEDB1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4780289" y="3164960"/>
                          <a:ext cx="373062" cy="58261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109">
              <a:extLst>
                <a:ext uri="{FF2B5EF4-FFF2-40B4-BE49-F238E27FC236}">
                  <a16:creationId xmlns:a16="http://schemas.microsoft.com/office/drawing/2014/main" id="{0079B399-39A9-4A49-845D-35CA7A6410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1440118"/>
                </p:ext>
              </p:extLst>
            </p:nvPr>
          </p:nvGraphicFramePr>
          <p:xfrm>
            <a:off x="6449084" y="3165475"/>
            <a:ext cx="37465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2" name="Equation" r:id="rId51" imgW="114120" imgH="177480" progId="Equation.DSMT4">
                    <p:embed/>
                  </p:oleObj>
                </mc:Choice>
                <mc:Fallback>
                  <p:oleObj name="Equation" r:id="rId51" imgW="114120" imgH="177480" progId="Equation.DSMT4">
                    <p:embed/>
                    <p:pic>
                      <p:nvPicPr>
                        <p:cNvPr id="47" name="Object 46">
                          <a:extLst>
                            <a:ext uri="{FF2B5EF4-FFF2-40B4-BE49-F238E27FC236}">
                              <a16:creationId xmlns:a16="http://schemas.microsoft.com/office/drawing/2014/main" id="{AE28C160-0B59-4EC2-875A-B5F661B9810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6449084" y="3165475"/>
                          <a:ext cx="374650" cy="5842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110">
              <a:extLst>
                <a:ext uri="{FF2B5EF4-FFF2-40B4-BE49-F238E27FC236}">
                  <a16:creationId xmlns:a16="http://schemas.microsoft.com/office/drawing/2014/main" id="{AABC5A46-76E1-4032-AA5D-F464D58F82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126859"/>
                </p:ext>
              </p:extLst>
            </p:nvPr>
          </p:nvGraphicFramePr>
          <p:xfrm>
            <a:off x="7912100" y="3165475"/>
            <a:ext cx="5810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3" name="Equation" r:id="rId53" imgW="177480" imgH="177480" progId="Equation.DSMT4">
                    <p:embed/>
                  </p:oleObj>
                </mc:Choice>
                <mc:Fallback>
                  <p:oleObj name="Equation" r:id="rId53" imgW="177480" imgH="177480" progId="Equation.DSMT4">
                    <p:embed/>
                    <p:pic>
                      <p:nvPicPr>
                        <p:cNvPr id="48" name="Object 47">
                          <a:extLst>
                            <a:ext uri="{FF2B5EF4-FFF2-40B4-BE49-F238E27FC236}">
                              <a16:creationId xmlns:a16="http://schemas.microsoft.com/office/drawing/2014/main" id="{6ED1220C-55DC-4E4E-96F5-79507E26E30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7912100" y="3165475"/>
                          <a:ext cx="581025" cy="582613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Object 111">
              <a:extLst>
                <a:ext uri="{FF2B5EF4-FFF2-40B4-BE49-F238E27FC236}">
                  <a16:creationId xmlns:a16="http://schemas.microsoft.com/office/drawing/2014/main" id="{F351A9B0-9ACE-438B-9866-55BF427715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4564516"/>
                </p:ext>
              </p:extLst>
            </p:nvPr>
          </p:nvGraphicFramePr>
          <p:xfrm>
            <a:off x="1422400" y="2341563"/>
            <a:ext cx="53975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4" name="Equation" r:id="rId55" imgW="164880" imgH="164880" progId="Equation.DSMT4">
                    <p:embed/>
                  </p:oleObj>
                </mc:Choice>
                <mc:Fallback>
                  <p:oleObj name="Equation" r:id="rId55" imgW="164880" imgH="164880" progId="Equation.DSMT4">
                    <p:embed/>
                    <p:pic>
                      <p:nvPicPr>
                        <p:cNvPr id="49" name="Object 48">
                          <a:extLst>
                            <a:ext uri="{FF2B5EF4-FFF2-40B4-BE49-F238E27FC236}">
                              <a16:creationId xmlns:a16="http://schemas.microsoft.com/office/drawing/2014/main" id="{3043A486-251B-4892-95FD-6CD22EA0C1F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1422400" y="2341563"/>
                          <a:ext cx="539750" cy="54292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Object 112">
              <a:extLst>
                <a:ext uri="{FF2B5EF4-FFF2-40B4-BE49-F238E27FC236}">
                  <a16:creationId xmlns:a16="http://schemas.microsoft.com/office/drawing/2014/main" id="{8F49EA50-A5E6-49A1-8EE9-38F2FEAC19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9470013"/>
                </p:ext>
              </p:extLst>
            </p:nvPr>
          </p:nvGraphicFramePr>
          <p:xfrm>
            <a:off x="3116263" y="2370138"/>
            <a:ext cx="57943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5" name="Equation" r:id="rId57" imgW="177480" imgH="164880" progId="Equation.DSMT4">
                    <p:embed/>
                  </p:oleObj>
                </mc:Choice>
                <mc:Fallback>
                  <p:oleObj name="Equation" r:id="rId57" imgW="177480" imgH="164880" progId="Equation.DSMT4">
                    <p:embed/>
                    <p:pic>
                      <p:nvPicPr>
                        <p:cNvPr id="50" name="Object 49">
                          <a:extLst>
                            <a:ext uri="{FF2B5EF4-FFF2-40B4-BE49-F238E27FC236}">
                              <a16:creationId xmlns:a16="http://schemas.microsoft.com/office/drawing/2014/main" id="{14BA25CF-C4EA-453B-8CDE-8E53EBC9F46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3116263" y="2370138"/>
                          <a:ext cx="579437" cy="54292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" name="Object 113">
              <a:extLst>
                <a:ext uri="{FF2B5EF4-FFF2-40B4-BE49-F238E27FC236}">
                  <a16:creationId xmlns:a16="http://schemas.microsoft.com/office/drawing/2014/main" id="{43FF31D6-B158-486F-AE44-84048EAA89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1964371"/>
                </p:ext>
              </p:extLst>
            </p:nvPr>
          </p:nvGraphicFramePr>
          <p:xfrm>
            <a:off x="4719638" y="2349500"/>
            <a:ext cx="579437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6" name="Equation" r:id="rId59" imgW="177480" imgH="177480" progId="Equation.DSMT4">
                    <p:embed/>
                  </p:oleObj>
                </mc:Choice>
                <mc:Fallback>
                  <p:oleObj name="Equation" r:id="rId59" imgW="177480" imgH="177480" progId="Equation.DSMT4">
                    <p:embed/>
                    <p:pic>
                      <p:nvPicPr>
                        <p:cNvPr id="51" name="Object 50">
                          <a:extLst>
                            <a:ext uri="{FF2B5EF4-FFF2-40B4-BE49-F238E27FC236}">
                              <a16:creationId xmlns:a16="http://schemas.microsoft.com/office/drawing/2014/main" id="{A0CB1100-4F12-4C94-9F10-D7938A126EF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4719638" y="2349500"/>
                          <a:ext cx="579437" cy="582613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Object 114">
              <a:extLst>
                <a:ext uri="{FF2B5EF4-FFF2-40B4-BE49-F238E27FC236}">
                  <a16:creationId xmlns:a16="http://schemas.microsoft.com/office/drawing/2014/main" id="{C4CC3FC8-4718-4C1A-9478-583671DF09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853307"/>
                </p:ext>
              </p:extLst>
            </p:nvPr>
          </p:nvGraphicFramePr>
          <p:xfrm>
            <a:off x="6388100" y="2370138"/>
            <a:ext cx="58261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7" name="Equation" r:id="rId61" imgW="177480" imgH="164880" progId="Equation.DSMT4">
                    <p:embed/>
                  </p:oleObj>
                </mc:Choice>
                <mc:Fallback>
                  <p:oleObj name="Equation" r:id="rId61" imgW="177480" imgH="164880" progId="Equation.DSMT4">
                    <p:embed/>
                    <p:pic>
                      <p:nvPicPr>
                        <p:cNvPr id="52" name="Object 51">
                          <a:extLst>
                            <a:ext uri="{FF2B5EF4-FFF2-40B4-BE49-F238E27FC236}">
                              <a16:creationId xmlns:a16="http://schemas.microsoft.com/office/drawing/2014/main" id="{6CBDAF67-823E-4DFC-B209-D0439618636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6388100" y="2370138"/>
                          <a:ext cx="582613" cy="54292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Object 115">
              <a:extLst>
                <a:ext uri="{FF2B5EF4-FFF2-40B4-BE49-F238E27FC236}">
                  <a16:creationId xmlns:a16="http://schemas.microsoft.com/office/drawing/2014/main" id="{22EB0829-3FA9-428F-8015-8CC6FA8493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5638058"/>
                </p:ext>
              </p:extLst>
            </p:nvPr>
          </p:nvGraphicFramePr>
          <p:xfrm>
            <a:off x="7912100" y="2349846"/>
            <a:ext cx="5810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8" name="Equation" r:id="rId63" imgW="177480" imgH="177480" progId="Equation.DSMT4">
                    <p:embed/>
                  </p:oleObj>
                </mc:Choice>
                <mc:Fallback>
                  <p:oleObj name="Equation" r:id="rId63" imgW="177480" imgH="177480" progId="Equation.DSMT4">
                    <p:embed/>
                    <p:pic>
                      <p:nvPicPr>
                        <p:cNvPr id="53" name="Object 52">
                          <a:extLst>
                            <a:ext uri="{FF2B5EF4-FFF2-40B4-BE49-F238E27FC236}">
                              <a16:creationId xmlns:a16="http://schemas.microsoft.com/office/drawing/2014/main" id="{6E2649A5-7853-418A-B793-1034C1AC559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4"/>
                        <a:stretch>
                          <a:fillRect/>
                        </a:stretch>
                      </p:blipFill>
                      <p:spPr>
                        <a:xfrm>
                          <a:off x="7912100" y="2349846"/>
                          <a:ext cx="581025" cy="582613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Object 116">
              <a:extLst>
                <a:ext uri="{FF2B5EF4-FFF2-40B4-BE49-F238E27FC236}">
                  <a16:creationId xmlns:a16="http://schemas.microsoft.com/office/drawing/2014/main" id="{DBCB6E04-B9CA-4E32-A755-5D2E3133A0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20339"/>
                </p:ext>
              </p:extLst>
            </p:nvPr>
          </p:nvGraphicFramePr>
          <p:xfrm>
            <a:off x="1484313" y="3144838"/>
            <a:ext cx="415925" cy="58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9" name="Equation" r:id="rId65" imgW="126720" imgH="177480" progId="Equation.DSMT4">
                    <p:embed/>
                  </p:oleObj>
                </mc:Choice>
                <mc:Fallback>
                  <p:oleObj name="Equation" r:id="rId65" imgW="126720" imgH="177480" progId="Equation.DSMT4">
                    <p:embed/>
                    <p:pic>
                      <p:nvPicPr>
                        <p:cNvPr id="54" name="Object 53">
                          <a:extLst>
                            <a:ext uri="{FF2B5EF4-FFF2-40B4-BE49-F238E27FC236}">
                              <a16:creationId xmlns:a16="http://schemas.microsoft.com/office/drawing/2014/main" id="{1E048F2D-6F84-4807-8527-54D1C42035A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6"/>
                        <a:stretch>
                          <a:fillRect/>
                        </a:stretch>
                      </p:blipFill>
                      <p:spPr>
                        <a:xfrm>
                          <a:off x="1484313" y="3144838"/>
                          <a:ext cx="415925" cy="585787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8F2E48D-D8E3-465B-A634-9F753FF804C9}"/>
              </a:ext>
            </a:extLst>
          </p:cNvPr>
          <p:cNvCxnSpPr>
            <a:cxnSpLocks/>
          </p:cNvCxnSpPr>
          <p:nvPr/>
        </p:nvCxnSpPr>
        <p:spPr bwMode="auto">
          <a:xfrm>
            <a:off x="536575" y="4459833"/>
            <a:ext cx="1103538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19" name="Object 118">
            <a:extLst>
              <a:ext uri="{FF2B5EF4-FFF2-40B4-BE49-F238E27FC236}">
                <a16:creationId xmlns:a16="http://schemas.microsoft.com/office/drawing/2014/main" id="{472C4398-C529-4E15-94FF-9BA786907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148119"/>
              </p:ext>
            </p:extLst>
          </p:nvPr>
        </p:nvGraphicFramePr>
        <p:xfrm>
          <a:off x="219075" y="4514850"/>
          <a:ext cx="10175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0" name="Equation" r:id="rId67" imgW="469800" imgH="177480" progId="Equation.DSMT4">
                  <p:embed/>
                </p:oleObj>
              </mc:Choice>
              <mc:Fallback>
                <p:oleObj name="Equation" r:id="rId67" imgW="469800" imgH="17748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C0415CB9-75CF-4D3E-AE1B-E8142E4EEE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219075" y="4514850"/>
                        <a:ext cx="1017588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CD91380-0E41-460C-A232-B64215084E50}"/>
              </a:ext>
            </a:extLst>
          </p:cNvPr>
          <p:cNvCxnSpPr>
            <a:cxnSpLocks/>
          </p:cNvCxnSpPr>
          <p:nvPr/>
        </p:nvCxnSpPr>
        <p:spPr bwMode="auto">
          <a:xfrm flipV="1">
            <a:off x="1640113" y="4459834"/>
            <a:ext cx="0" cy="43345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25" name="Object 124">
            <a:extLst>
              <a:ext uri="{FF2B5EF4-FFF2-40B4-BE49-F238E27FC236}">
                <a16:creationId xmlns:a16="http://schemas.microsoft.com/office/drawing/2014/main" id="{BA8BBFEC-EE67-4E24-B62B-C49D89BA0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967991"/>
              </p:ext>
            </p:extLst>
          </p:nvPr>
        </p:nvGraphicFramePr>
        <p:xfrm>
          <a:off x="1629267" y="4874890"/>
          <a:ext cx="10191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1" name="Equation" r:id="rId69" imgW="469800" imgH="203040" progId="Equation.DSMT4">
                  <p:embed/>
                </p:oleObj>
              </mc:Choice>
              <mc:Fallback>
                <p:oleObj name="Equation" r:id="rId69" imgW="469800" imgH="203040" progId="Equation.DSMT4">
                  <p:embed/>
                  <p:pic>
                    <p:nvPicPr>
                      <p:cNvPr id="119" name="Object 118">
                        <a:extLst>
                          <a:ext uri="{FF2B5EF4-FFF2-40B4-BE49-F238E27FC236}">
                            <a16:creationId xmlns:a16="http://schemas.microsoft.com/office/drawing/2014/main" id="{472C4398-C529-4E15-94FF-9BA786907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1629267" y="4874890"/>
                        <a:ext cx="101917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1E26128-5D31-4E18-BAD4-0A22BD1FFC8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70716" y="3748114"/>
            <a:ext cx="286612" cy="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28" name="Object 127">
            <a:extLst>
              <a:ext uri="{FF2B5EF4-FFF2-40B4-BE49-F238E27FC236}">
                <a16:creationId xmlns:a16="http://schemas.microsoft.com/office/drawing/2014/main" id="{20FC714A-9FB4-435C-9AD2-774E63D398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290803"/>
              </p:ext>
            </p:extLst>
          </p:nvPr>
        </p:nvGraphicFramePr>
        <p:xfrm>
          <a:off x="557520" y="3575168"/>
          <a:ext cx="7969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2" name="Equation" r:id="rId71" imgW="368280" imgH="177480" progId="Equation.DSMT4">
                  <p:embed/>
                </p:oleObj>
              </mc:Choice>
              <mc:Fallback>
                <p:oleObj name="Equation" r:id="rId71" imgW="368280" imgH="177480" progId="Equation.DSMT4">
                  <p:embed/>
                  <p:pic>
                    <p:nvPicPr>
                      <p:cNvPr id="119" name="Object 118">
                        <a:extLst>
                          <a:ext uri="{FF2B5EF4-FFF2-40B4-BE49-F238E27FC236}">
                            <a16:creationId xmlns:a16="http://schemas.microsoft.com/office/drawing/2014/main" id="{472C4398-C529-4E15-94FF-9BA786907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557520" y="3575168"/>
                        <a:ext cx="79692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34A483D-CFC2-490A-9D55-E8062A15B15B}"/>
              </a:ext>
            </a:extLst>
          </p:cNvPr>
          <p:cNvCxnSpPr>
            <a:cxnSpLocks/>
          </p:cNvCxnSpPr>
          <p:nvPr/>
        </p:nvCxnSpPr>
        <p:spPr bwMode="auto">
          <a:xfrm>
            <a:off x="1642812" y="3719563"/>
            <a:ext cx="0" cy="59666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35" name="Object 134">
            <a:extLst>
              <a:ext uri="{FF2B5EF4-FFF2-40B4-BE49-F238E27FC236}">
                <a16:creationId xmlns:a16="http://schemas.microsoft.com/office/drawing/2014/main" id="{5F09E614-E04E-4E4C-A00F-2341EF0B64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183288"/>
              </p:ext>
            </p:extLst>
          </p:nvPr>
        </p:nvGraphicFramePr>
        <p:xfrm>
          <a:off x="1692177" y="2254250"/>
          <a:ext cx="9636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3" name="Equation" r:id="rId73" imgW="444240" imgH="177480" progId="Equation.DSMT4">
                  <p:embed/>
                </p:oleObj>
              </mc:Choice>
              <mc:Fallback>
                <p:oleObj name="Equation" r:id="rId73" imgW="444240" imgH="177480" progId="Equation.DSMT4">
                  <p:embed/>
                  <p:pic>
                    <p:nvPicPr>
                      <p:cNvPr id="128" name="Object 127">
                        <a:extLst>
                          <a:ext uri="{FF2B5EF4-FFF2-40B4-BE49-F238E27FC236}">
                            <a16:creationId xmlns:a16="http://schemas.microsoft.com/office/drawing/2014/main" id="{20FC714A-9FB4-435C-9AD2-774E63D398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692177" y="2254250"/>
                        <a:ext cx="963613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>
            <a:extLst>
              <a:ext uri="{FF2B5EF4-FFF2-40B4-BE49-F238E27FC236}">
                <a16:creationId xmlns:a16="http://schemas.microsoft.com/office/drawing/2014/main" id="{DF9E6417-0515-4369-952D-1FA994132C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66313"/>
              </p:ext>
            </p:extLst>
          </p:nvPr>
        </p:nvGraphicFramePr>
        <p:xfrm>
          <a:off x="26988" y="2446338"/>
          <a:ext cx="10191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4" name="Equation" r:id="rId75" imgW="469800" imgH="177480" progId="Equation.DSMT4">
                  <p:embed/>
                </p:oleObj>
              </mc:Choice>
              <mc:Fallback>
                <p:oleObj name="Equation" r:id="rId75" imgW="469800" imgH="177480" progId="Equation.DSMT4">
                  <p:embed/>
                  <p:pic>
                    <p:nvPicPr>
                      <p:cNvPr id="135" name="Object 134">
                        <a:extLst>
                          <a:ext uri="{FF2B5EF4-FFF2-40B4-BE49-F238E27FC236}">
                            <a16:creationId xmlns:a16="http://schemas.microsoft.com/office/drawing/2014/main" id="{5F09E614-E04E-4E4C-A00F-2341EF0B64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26988" y="2446338"/>
                        <a:ext cx="10191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>
            <a:extLst>
              <a:ext uri="{FF2B5EF4-FFF2-40B4-BE49-F238E27FC236}">
                <a16:creationId xmlns:a16="http://schemas.microsoft.com/office/drawing/2014/main" id="{858D782D-F86D-4A07-8DE8-E0653AE30A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20904"/>
              </p:ext>
            </p:extLst>
          </p:nvPr>
        </p:nvGraphicFramePr>
        <p:xfrm>
          <a:off x="1674238" y="3771198"/>
          <a:ext cx="9636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5" name="Equation" r:id="rId77" imgW="444240" imgH="177480" progId="Equation.DSMT4">
                  <p:embed/>
                </p:oleObj>
              </mc:Choice>
              <mc:Fallback>
                <p:oleObj name="Equation" r:id="rId77" imgW="444240" imgH="177480" progId="Equation.DSMT4">
                  <p:embed/>
                  <p:pic>
                    <p:nvPicPr>
                      <p:cNvPr id="135" name="Object 134">
                        <a:extLst>
                          <a:ext uri="{FF2B5EF4-FFF2-40B4-BE49-F238E27FC236}">
                            <a16:creationId xmlns:a16="http://schemas.microsoft.com/office/drawing/2014/main" id="{5F09E614-E04E-4E4C-A00F-2341EF0B64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1674238" y="3771198"/>
                        <a:ext cx="963613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422A51D-CD10-415C-8142-5F39683194DE}"/>
              </a:ext>
            </a:extLst>
          </p:cNvPr>
          <p:cNvCxnSpPr>
            <a:cxnSpLocks/>
          </p:cNvCxnSpPr>
          <p:nvPr/>
        </p:nvCxnSpPr>
        <p:spPr bwMode="auto">
          <a:xfrm flipH="1">
            <a:off x="368300" y="3046072"/>
            <a:ext cx="1271286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8F49190-E8D0-44FA-86A4-39F8D103B14E}"/>
              </a:ext>
            </a:extLst>
          </p:cNvPr>
          <p:cNvCxnSpPr>
            <a:cxnSpLocks/>
          </p:cNvCxnSpPr>
          <p:nvPr/>
        </p:nvCxnSpPr>
        <p:spPr bwMode="auto">
          <a:xfrm flipV="1">
            <a:off x="1650955" y="2618812"/>
            <a:ext cx="0" cy="458027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</p:spTree>
    <p:extLst>
      <p:ext uri="{BB962C8B-B14F-4D97-AF65-F5344CB8AC3E}">
        <p14:creationId xmlns:p14="http://schemas.microsoft.com/office/powerpoint/2010/main" val="2391416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E1A70-E57C-44B7-AA3B-F49855720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175" y="2662073"/>
            <a:ext cx="9938831" cy="311503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45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A5FF8659-4DE3-4ABB-A9B7-6A6E328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40900"/>
            <a:ext cx="4564577" cy="1211308"/>
          </a:xfrm>
        </p:spPr>
        <p:txBody>
          <a:bodyPr>
            <a:normAutofit fontScale="90000"/>
          </a:bodyPr>
          <a:lstStyle/>
          <a:p>
            <a:r>
              <a:rPr lang="tr-TR" sz="2000" b="1" dirty="0"/>
              <a:t>Alıştırma</a:t>
            </a:r>
            <a:r>
              <a:rPr lang="tr-TR" sz="2000" dirty="0"/>
              <a:t>: CİSMİN DENGEDE OLUP OLMADIĞINI İREDELEYİNİZ (</a:t>
            </a:r>
            <a:r>
              <a:rPr lang="tr-TR" sz="2000" i="1" dirty="0"/>
              <a:t>Not</a:t>
            </a:r>
            <a:r>
              <a:rPr lang="tr-TR" sz="2000" dirty="0"/>
              <a:t>: Denge koşullarını Referans Konum Üzerinde Yazınız).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AB620F-9A3F-487B-AF1D-B9DF091EA895}"/>
              </a:ext>
            </a:extLst>
          </p:cNvPr>
          <p:cNvCxnSpPr>
            <a:cxnSpLocks/>
          </p:cNvCxnSpPr>
          <p:nvPr/>
        </p:nvCxnSpPr>
        <p:spPr bwMode="auto">
          <a:xfrm>
            <a:off x="6132485" y="2559207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C0415CB9-75CF-4D3E-AE1B-E8142E4EEE0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856058" y="2109987"/>
          <a:ext cx="961337" cy="49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5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C0415CB9-75CF-4D3E-AE1B-E8142E4EEE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6058" y="2109987"/>
                        <a:ext cx="961337" cy="495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E4F5FB-A4D0-47BF-AF1A-9B343C364DBD}"/>
              </a:ext>
            </a:extLst>
          </p:cNvPr>
          <p:cNvCxnSpPr>
            <a:cxnSpLocks/>
          </p:cNvCxnSpPr>
          <p:nvPr/>
        </p:nvCxnSpPr>
        <p:spPr bwMode="auto">
          <a:xfrm>
            <a:off x="8388127" y="258783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F91E9B-D703-4CEB-BAA0-1E19C2B03E7A}"/>
              </a:ext>
            </a:extLst>
          </p:cNvPr>
          <p:cNvCxnSpPr>
            <a:cxnSpLocks/>
          </p:cNvCxnSpPr>
          <p:nvPr/>
        </p:nvCxnSpPr>
        <p:spPr bwMode="auto">
          <a:xfrm>
            <a:off x="8706180" y="258783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330C0C-8C36-4C9D-8A82-BF73171DB082}"/>
              </a:ext>
            </a:extLst>
          </p:cNvPr>
          <p:cNvCxnSpPr>
            <a:cxnSpLocks/>
          </p:cNvCxnSpPr>
          <p:nvPr/>
        </p:nvCxnSpPr>
        <p:spPr bwMode="auto">
          <a:xfrm>
            <a:off x="9010980" y="258783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A8D4ED-0154-4593-A1C5-FAF3F6EBA7D9}"/>
              </a:ext>
            </a:extLst>
          </p:cNvPr>
          <p:cNvCxnSpPr>
            <a:cxnSpLocks/>
          </p:cNvCxnSpPr>
          <p:nvPr/>
        </p:nvCxnSpPr>
        <p:spPr bwMode="auto">
          <a:xfrm>
            <a:off x="9302527" y="258783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FD5422-5FC2-4062-B63A-353D9A997C06}"/>
              </a:ext>
            </a:extLst>
          </p:cNvPr>
          <p:cNvCxnSpPr>
            <a:cxnSpLocks/>
          </p:cNvCxnSpPr>
          <p:nvPr/>
        </p:nvCxnSpPr>
        <p:spPr bwMode="auto">
          <a:xfrm>
            <a:off x="9620580" y="258783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92F789-E023-4291-854E-28943CCD1CE3}"/>
              </a:ext>
            </a:extLst>
          </p:cNvPr>
          <p:cNvCxnSpPr>
            <a:cxnSpLocks/>
          </p:cNvCxnSpPr>
          <p:nvPr/>
        </p:nvCxnSpPr>
        <p:spPr bwMode="auto">
          <a:xfrm>
            <a:off x="9925380" y="258783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AEE9718-E22B-450F-A06A-F76DCE3EB073}"/>
              </a:ext>
            </a:extLst>
          </p:cNvPr>
          <p:cNvCxnSpPr>
            <a:cxnSpLocks/>
          </p:cNvCxnSpPr>
          <p:nvPr/>
        </p:nvCxnSpPr>
        <p:spPr bwMode="auto">
          <a:xfrm flipH="1">
            <a:off x="8361624" y="2587830"/>
            <a:ext cx="2286497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sm"/>
          </a:ln>
        </p:spPr>
      </p:cxnSp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F8D8D81E-608D-4727-942A-9DA02FFC28F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821836" y="2063843"/>
          <a:ext cx="1462925" cy="486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6" name="Equation" r:id="rId7" imgW="609480" imgH="203040" progId="Equation.DSMT4">
                  <p:embed/>
                </p:oleObj>
              </mc:Choice>
              <mc:Fallback>
                <p:oleObj name="Equation" r:id="rId7" imgW="609480" imgH="203040" progId="Equation.DSMT4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F8D8D81E-608D-4727-942A-9DA02FFC2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21836" y="2063843"/>
                        <a:ext cx="1462925" cy="486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A0EC88-7FB5-4B04-B1BE-4908951B8E21}"/>
              </a:ext>
            </a:extLst>
          </p:cNvPr>
          <p:cNvCxnSpPr>
            <a:cxnSpLocks/>
          </p:cNvCxnSpPr>
          <p:nvPr/>
        </p:nvCxnSpPr>
        <p:spPr bwMode="auto">
          <a:xfrm>
            <a:off x="10636580" y="258783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A68A75-6D69-4487-BAA1-1E307D91A945}"/>
              </a:ext>
            </a:extLst>
          </p:cNvPr>
          <p:cNvCxnSpPr>
            <a:cxnSpLocks/>
          </p:cNvCxnSpPr>
          <p:nvPr/>
        </p:nvCxnSpPr>
        <p:spPr bwMode="auto">
          <a:xfrm>
            <a:off x="10284761" y="258783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127F51E-E0C5-474E-B696-1FB4AB8AF630}"/>
              </a:ext>
            </a:extLst>
          </p:cNvPr>
          <p:cNvCxnSpPr>
            <a:cxnSpLocks/>
          </p:cNvCxnSpPr>
          <p:nvPr/>
        </p:nvCxnSpPr>
        <p:spPr bwMode="auto">
          <a:xfrm>
            <a:off x="10636580" y="3740618"/>
            <a:ext cx="500544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4CDB164C-5E32-44D7-92B4-DC95AC017B0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853825" y="3887009"/>
          <a:ext cx="974880" cy="486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7" name="Equation" r:id="rId9" imgW="406080" imgH="203040" progId="Equation.DSMT4">
                  <p:embed/>
                </p:oleObj>
              </mc:Choice>
              <mc:Fallback>
                <p:oleObj name="Equation" r:id="rId9" imgW="406080" imgH="20304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4CDB164C-5E32-44D7-92B4-DC95AC017B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53825" y="3887009"/>
                        <a:ext cx="974880" cy="486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0EE1A5-B4CC-4391-9EDC-901EB1108DA1}"/>
              </a:ext>
            </a:extLst>
          </p:cNvPr>
          <p:cNvCxnSpPr>
            <a:cxnSpLocks/>
          </p:cNvCxnSpPr>
          <p:nvPr/>
        </p:nvCxnSpPr>
        <p:spPr bwMode="auto">
          <a:xfrm>
            <a:off x="6132485" y="3740740"/>
            <a:ext cx="0" cy="4868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70" name="Object 69">
            <a:extLst>
              <a:ext uri="{FF2B5EF4-FFF2-40B4-BE49-F238E27FC236}">
                <a16:creationId xmlns:a16="http://schemas.microsoft.com/office/drawing/2014/main" id="{D4BD09E0-F144-44F7-A86E-06591919A78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64541" y="4075945"/>
          <a:ext cx="2005660" cy="508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8" name="Equation" r:id="rId11" imgW="799920" imgH="203040" progId="Equation.DSMT4">
                  <p:embed/>
                </p:oleObj>
              </mc:Choice>
              <mc:Fallback>
                <p:oleObj name="Equation" r:id="rId11" imgW="799920" imgH="203040" progId="Equation.DSMT4">
                  <p:embed/>
                  <p:pic>
                    <p:nvPicPr>
                      <p:cNvPr id="70" name="Object 69">
                        <a:extLst>
                          <a:ext uri="{FF2B5EF4-FFF2-40B4-BE49-F238E27FC236}">
                            <a16:creationId xmlns:a16="http://schemas.microsoft.com/office/drawing/2014/main" id="{D4BD09E0-F144-44F7-A86E-06591919A7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64541" y="4075945"/>
                        <a:ext cx="2005660" cy="508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Group 70">
            <a:extLst>
              <a:ext uri="{FF2B5EF4-FFF2-40B4-BE49-F238E27FC236}">
                <a16:creationId xmlns:a16="http://schemas.microsoft.com/office/drawing/2014/main" id="{D7992968-5DAB-4EBC-ADC3-92D8424B3434}"/>
              </a:ext>
            </a:extLst>
          </p:cNvPr>
          <p:cNvGrpSpPr/>
          <p:nvPr/>
        </p:nvGrpSpPr>
        <p:grpSpPr>
          <a:xfrm>
            <a:off x="4932877" y="340900"/>
            <a:ext cx="3856469" cy="1277315"/>
            <a:chOff x="1422400" y="2341563"/>
            <a:chExt cx="9496425" cy="314534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2489474-F543-4DFB-B26A-35B9984C0D36}"/>
                </a:ext>
              </a:extLst>
            </p:cNvPr>
            <p:cNvSpPr/>
            <p:nvPr/>
          </p:nvSpPr>
          <p:spPr bwMode="auto">
            <a:xfrm>
              <a:off x="1506316" y="2595017"/>
              <a:ext cx="212243" cy="16541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44A6806-3832-4752-8BBA-027BC910C9B4}"/>
                </a:ext>
              </a:extLst>
            </p:cNvPr>
            <p:cNvSpPr/>
            <p:nvPr/>
          </p:nvSpPr>
          <p:spPr bwMode="auto">
            <a:xfrm>
              <a:off x="1718566" y="2595017"/>
              <a:ext cx="6475494" cy="1667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C7F6977-8A40-4564-BD62-D329E521F8B1}"/>
                </a:ext>
              </a:extLst>
            </p:cNvPr>
            <p:cNvCxnSpPr>
              <a:stCxn id="73" idx="1"/>
            </p:cNvCxnSpPr>
            <p:nvPr/>
          </p:nvCxnSpPr>
          <p:spPr bwMode="auto">
            <a:xfrm>
              <a:off x="1718566" y="3429000"/>
              <a:ext cx="6475494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0F19794-B60E-4E4C-AA51-25EB43C2800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5F41932-96F6-46E6-A5C7-E2861F6F569C}"/>
                </a:ext>
              </a:extLst>
            </p:cNvPr>
            <p:cNvCxnSpPr>
              <a:cxnSpLocks/>
              <a:stCxn id="73" idx="2"/>
              <a:endCxn id="73" idx="0"/>
            </p:cNvCxnSpPr>
            <p:nvPr/>
          </p:nvCxnSpPr>
          <p:spPr bwMode="auto">
            <a:xfrm flipV="1">
              <a:off x="495631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A820FE0-4B7F-428B-9395-C0DD6915D36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4BC858C-DA98-4AA9-B9E8-8AEF615342D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3468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79" name="Object 78">
              <a:extLst>
                <a:ext uri="{FF2B5EF4-FFF2-40B4-BE49-F238E27FC236}">
                  <a16:creationId xmlns:a16="http://schemas.microsoft.com/office/drawing/2014/main" id="{DAF983B8-4563-4985-9704-80DA3F4DCEC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422610" y="3568390"/>
            <a:ext cx="290512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19" name="Equation" r:id="rId13" imgW="88560" imgH="164880" progId="Equation.DSMT4">
                    <p:embed/>
                  </p:oleObj>
                </mc:Choice>
                <mc:Fallback>
                  <p:oleObj name="Equation" r:id="rId13" imgW="88560" imgH="16488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DAF983B8-4563-4985-9704-80DA3F4DCEC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22610" y="3568390"/>
                          <a:ext cx="290512" cy="5413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79">
              <a:extLst>
                <a:ext uri="{FF2B5EF4-FFF2-40B4-BE49-F238E27FC236}">
                  <a16:creationId xmlns:a16="http://schemas.microsoft.com/office/drawing/2014/main" id="{4A44F937-3E1E-4AE0-BD35-2FE677B5D16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976688" y="3568700"/>
            <a:ext cx="415925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20" name="Equation" r:id="rId15" imgW="126720" imgH="164880" progId="Equation.DSMT4">
                    <p:embed/>
                  </p:oleObj>
                </mc:Choice>
                <mc:Fallback>
                  <p:oleObj name="Equation" r:id="rId15" imgW="126720" imgH="164880" progId="Equation.DSMT4">
                    <p:embed/>
                    <p:pic>
                      <p:nvPicPr>
                        <p:cNvPr id="80" name="Object 79">
                          <a:extLst>
                            <a:ext uri="{FF2B5EF4-FFF2-40B4-BE49-F238E27FC236}">
                              <a16:creationId xmlns:a16="http://schemas.microsoft.com/office/drawing/2014/main" id="{4A44F937-3E1E-4AE0-BD35-2FE677B5D16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76688" y="3568700"/>
                          <a:ext cx="415925" cy="5413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80">
              <a:extLst>
                <a:ext uri="{FF2B5EF4-FFF2-40B4-BE49-F238E27FC236}">
                  <a16:creationId xmlns:a16="http://schemas.microsoft.com/office/drawing/2014/main" id="{16C0E890-9880-40EF-BF39-7B502B665B7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573713" y="3548063"/>
            <a:ext cx="37306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21" name="Equation" r:id="rId17" imgW="114120" imgH="177480" progId="Equation.DSMT4">
                    <p:embed/>
                  </p:oleObj>
                </mc:Choice>
                <mc:Fallback>
                  <p:oleObj name="Equation" r:id="rId17" imgW="114120" imgH="177480" progId="Equation.DSMT4">
                    <p:embed/>
                    <p:pic>
                      <p:nvPicPr>
                        <p:cNvPr id="81" name="Object 80">
                          <a:extLst>
                            <a:ext uri="{FF2B5EF4-FFF2-40B4-BE49-F238E27FC236}">
                              <a16:creationId xmlns:a16="http://schemas.microsoft.com/office/drawing/2014/main" id="{16C0E890-9880-40EF-BF39-7B502B665B7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573713" y="3548063"/>
                          <a:ext cx="373062" cy="582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81">
              <a:extLst>
                <a:ext uri="{FF2B5EF4-FFF2-40B4-BE49-F238E27FC236}">
                  <a16:creationId xmlns:a16="http://schemas.microsoft.com/office/drawing/2014/main" id="{061CB0BF-397D-4F2D-BCB1-527813BB8EB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150100" y="3568700"/>
            <a:ext cx="414338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22" name="Equation" r:id="rId19" imgW="126720" imgH="164880" progId="Equation.DSMT4">
                    <p:embed/>
                  </p:oleObj>
                </mc:Choice>
                <mc:Fallback>
                  <p:oleObj name="Equation" r:id="rId19" imgW="126720" imgH="164880" progId="Equation.DSMT4">
                    <p:embed/>
                    <p:pic>
                      <p:nvPicPr>
                        <p:cNvPr id="82" name="Object 81">
                          <a:extLst>
                            <a:ext uri="{FF2B5EF4-FFF2-40B4-BE49-F238E27FC236}">
                              <a16:creationId xmlns:a16="http://schemas.microsoft.com/office/drawing/2014/main" id="{061CB0BF-397D-4F2D-BCB1-527813BB8EB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150100" y="3568700"/>
                          <a:ext cx="414338" cy="5413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82">
              <a:extLst>
                <a:ext uri="{FF2B5EF4-FFF2-40B4-BE49-F238E27FC236}">
                  <a16:creationId xmlns:a16="http://schemas.microsoft.com/office/drawing/2014/main" id="{9EAC4850-BA6E-4767-873F-33EDFD605D0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976688" y="2716213"/>
            <a:ext cx="41592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23" name="Equation" r:id="rId21" imgW="126720" imgH="177480" progId="Equation.DSMT4">
                    <p:embed/>
                  </p:oleObj>
                </mc:Choice>
                <mc:Fallback>
                  <p:oleObj name="Equation" r:id="rId21" imgW="126720" imgH="177480" progId="Equation.DSMT4">
                    <p:embed/>
                    <p:pic>
                      <p:nvPicPr>
                        <p:cNvPr id="83" name="Object 82">
                          <a:extLst>
                            <a:ext uri="{FF2B5EF4-FFF2-40B4-BE49-F238E27FC236}">
                              <a16:creationId xmlns:a16="http://schemas.microsoft.com/office/drawing/2014/main" id="{9EAC4850-BA6E-4767-873F-33EDFD605D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976688" y="2716213"/>
                          <a:ext cx="415925" cy="582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83">
              <a:extLst>
                <a:ext uri="{FF2B5EF4-FFF2-40B4-BE49-F238E27FC236}">
                  <a16:creationId xmlns:a16="http://schemas.microsoft.com/office/drawing/2014/main" id="{8405F0CE-5317-414A-889B-F5B663FB89D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553075" y="2716213"/>
            <a:ext cx="414338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24" name="Equation" r:id="rId23" imgW="126720" imgH="177480" progId="Equation.DSMT4">
                    <p:embed/>
                  </p:oleObj>
                </mc:Choice>
                <mc:Fallback>
                  <p:oleObj name="Equation" r:id="rId23" imgW="126720" imgH="177480" progId="Equation.DSMT4">
                    <p:embed/>
                    <p:pic>
                      <p:nvPicPr>
                        <p:cNvPr id="84" name="Object 83">
                          <a:extLst>
                            <a:ext uri="{FF2B5EF4-FFF2-40B4-BE49-F238E27FC236}">
                              <a16:creationId xmlns:a16="http://schemas.microsoft.com/office/drawing/2014/main" id="{8405F0CE-5317-414A-889B-F5B663FB89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553075" y="2716213"/>
                          <a:ext cx="414338" cy="582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84">
              <a:extLst>
                <a:ext uri="{FF2B5EF4-FFF2-40B4-BE49-F238E27FC236}">
                  <a16:creationId xmlns:a16="http://schemas.microsoft.com/office/drawing/2014/main" id="{D8DCEAA4-6804-42B0-9CAA-A7E086BB6739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170738" y="2716213"/>
            <a:ext cx="37306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25" name="Equation" r:id="rId25" imgW="114120" imgH="177480" progId="Equation.DSMT4">
                    <p:embed/>
                  </p:oleObj>
                </mc:Choice>
                <mc:Fallback>
                  <p:oleObj name="Equation" r:id="rId25" imgW="114120" imgH="177480" progId="Equation.DSMT4">
                    <p:embed/>
                    <p:pic>
                      <p:nvPicPr>
                        <p:cNvPr id="85" name="Object 84">
                          <a:extLst>
                            <a:ext uri="{FF2B5EF4-FFF2-40B4-BE49-F238E27FC236}">
                              <a16:creationId xmlns:a16="http://schemas.microsoft.com/office/drawing/2014/main" id="{D8DCEAA4-6804-42B0-9CAA-A7E086BB673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170738" y="2716213"/>
                          <a:ext cx="373062" cy="582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85">
              <a:extLst>
                <a:ext uri="{FF2B5EF4-FFF2-40B4-BE49-F238E27FC236}">
                  <a16:creationId xmlns:a16="http://schemas.microsoft.com/office/drawing/2014/main" id="{A9945FEF-04FC-4DB7-9137-DCE43544434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381250" y="2727325"/>
            <a:ext cx="3730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26" name="Equation" r:id="rId27" imgW="114120" imgH="177480" progId="Equation.DSMT4">
                    <p:embed/>
                  </p:oleObj>
                </mc:Choice>
                <mc:Fallback>
                  <p:oleObj name="Equation" r:id="rId27" imgW="114120" imgH="177480" progId="Equation.DSMT4">
                    <p:embed/>
                    <p:pic>
                      <p:nvPicPr>
                        <p:cNvPr id="86" name="Object 85">
                          <a:extLst>
                            <a:ext uri="{FF2B5EF4-FFF2-40B4-BE49-F238E27FC236}">
                              <a16:creationId xmlns:a16="http://schemas.microsoft.com/office/drawing/2014/main" id="{A9945FEF-04FC-4DB7-9137-DCE4354443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381250" y="2727325"/>
                          <a:ext cx="373063" cy="5826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1CD4042-3CFB-417F-9D27-B016982F0123}"/>
                </a:ext>
              </a:extLst>
            </p:cNvPr>
            <p:cNvCxnSpPr/>
            <p:nvPr/>
          </p:nvCxnSpPr>
          <p:spPr bwMode="auto">
            <a:xfrm>
              <a:off x="1718566" y="5325856"/>
              <a:ext cx="6475494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04E6938-697A-4089-A6AD-7918D9F295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566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0C8C5B-A569-4041-9F7F-8C4DEC9479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03097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4F8D0621-F4E6-43B7-BDFD-6524201C747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089150" y="4745766"/>
            <a:ext cx="955676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27" name="Equation" r:id="rId29" imgW="291960" imgH="177480" progId="Equation.DSMT4">
                    <p:embed/>
                  </p:oleObj>
                </mc:Choice>
                <mc:Fallback>
                  <p:oleObj name="Equation" r:id="rId29" imgW="291960" imgH="177480" progId="Equation.DSMT4">
                    <p:embed/>
                    <p:pic>
                      <p:nvPicPr>
                        <p:cNvPr id="90" name="Object 89">
                          <a:extLst>
                            <a:ext uri="{FF2B5EF4-FFF2-40B4-BE49-F238E27FC236}">
                              <a16:creationId xmlns:a16="http://schemas.microsoft.com/office/drawing/2014/main" id="{4F8D0621-F4E6-43B7-BDFD-6524201C74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089150" y="4745766"/>
                          <a:ext cx="955676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BD02D66-A1EF-4424-B536-736403232E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0000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93112A-ECCF-4C46-8542-CB517D1089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6313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39B0D91-53B8-4059-A174-1362CEDC08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36177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94" name="Object 93">
              <a:extLst>
                <a:ext uri="{FF2B5EF4-FFF2-40B4-BE49-F238E27FC236}">
                  <a16:creationId xmlns:a16="http://schemas.microsoft.com/office/drawing/2014/main" id="{361C12B3-B23B-4B01-9684-BC656714DBE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590018" y="4745766"/>
            <a:ext cx="955676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28" name="Equation" r:id="rId31" imgW="291960" imgH="177480" progId="Equation.DSMT4">
                    <p:embed/>
                  </p:oleObj>
                </mc:Choice>
                <mc:Fallback>
                  <p:oleObj name="Equation" r:id="rId31" imgW="291960" imgH="177480" progId="Equation.DSMT4">
                    <p:embed/>
                    <p:pic>
                      <p:nvPicPr>
                        <p:cNvPr id="94" name="Object 93">
                          <a:extLst>
                            <a:ext uri="{FF2B5EF4-FFF2-40B4-BE49-F238E27FC236}">
                              <a16:creationId xmlns:a16="http://schemas.microsoft.com/office/drawing/2014/main" id="{361C12B3-B23B-4B01-9684-BC656714DBE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590018" y="4745766"/>
                          <a:ext cx="955676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94">
              <a:extLst>
                <a:ext uri="{FF2B5EF4-FFF2-40B4-BE49-F238E27FC236}">
                  <a16:creationId xmlns:a16="http://schemas.microsoft.com/office/drawing/2014/main" id="{85C17EBD-177E-4D93-A381-43E283C3D91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282407" y="4745766"/>
            <a:ext cx="955676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29" name="Equation" r:id="rId32" imgW="291960" imgH="177480" progId="Equation.DSMT4">
                    <p:embed/>
                  </p:oleObj>
                </mc:Choice>
                <mc:Fallback>
                  <p:oleObj name="Equation" r:id="rId32" imgW="291960" imgH="177480" progId="Equation.DSMT4">
                    <p:embed/>
                    <p:pic>
                      <p:nvPicPr>
                        <p:cNvPr id="95" name="Object 94">
                          <a:extLst>
                            <a:ext uri="{FF2B5EF4-FFF2-40B4-BE49-F238E27FC236}">
                              <a16:creationId xmlns:a16="http://schemas.microsoft.com/office/drawing/2014/main" id="{85C17EBD-177E-4D93-A381-43E283C3D91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282407" y="4745766"/>
                          <a:ext cx="955676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95">
              <a:extLst>
                <a:ext uri="{FF2B5EF4-FFF2-40B4-BE49-F238E27FC236}">
                  <a16:creationId xmlns:a16="http://schemas.microsoft.com/office/drawing/2014/main" id="{2DFDB4B4-1CA4-41AA-A37D-1B8F4E932BD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913715" y="4745766"/>
            <a:ext cx="955676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0" name="Equation" r:id="rId33" imgW="291960" imgH="177480" progId="Equation.DSMT4">
                    <p:embed/>
                  </p:oleObj>
                </mc:Choice>
                <mc:Fallback>
                  <p:oleObj name="Equation" r:id="rId33" imgW="291960" imgH="177480" progId="Equation.DSMT4">
                    <p:embed/>
                    <p:pic>
                      <p:nvPicPr>
                        <p:cNvPr id="96" name="Object 95">
                          <a:extLst>
                            <a:ext uri="{FF2B5EF4-FFF2-40B4-BE49-F238E27FC236}">
                              <a16:creationId xmlns:a16="http://schemas.microsoft.com/office/drawing/2014/main" id="{2DFDB4B4-1CA4-41AA-A37D-1B8F4E932BD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6913715" y="4745766"/>
                          <a:ext cx="955676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E92BD85-7C44-4718-89DF-DFFB7A22DB6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671202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504E32D-C03D-4CBC-9EB7-724DF51F5F4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60532" y="2595017"/>
              <a:ext cx="221339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7AA8CB-2B22-4693-9954-5D6330F1245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60532" y="4274247"/>
              <a:ext cx="221339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00" name="Object 99">
              <a:extLst>
                <a:ext uri="{FF2B5EF4-FFF2-40B4-BE49-F238E27FC236}">
                  <a16:creationId xmlns:a16="http://schemas.microsoft.com/office/drawing/2014/main" id="{A32CA890-3408-4939-AE35-0C89EFA3A52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671050" y="2747963"/>
            <a:ext cx="1247775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1" name="Equation" r:id="rId34" imgW="380880" imgH="203040" progId="Equation.DSMT4">
                    <p:embed/>
                  </p:oleObj>
                </mc:Choice>
                <mc:Fallback>
                  <p:oleObj name="Equation" r:id="rId34" imgW="380880" imgH="203040" progId="Equation.DSMT4">
                    <p:embed/>
                    <p:pic>
                      <p:nvPicPr>
                        <p:cNvPr id="100" name="Object 99">
                          <a:extLst>
                            <a:ext uri="{FF2B5EF4-FFF2-40B4-BE49-F238E27FC236}">
                              <a16:creationId xmlns:a16="http://schemas.microsoft.com/office/drawing/2014/main" id="{A32CA890-3408-4939-AE35-0C89EFA3A52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9671050" y="2747963"/>
                          <a:ext cx="1247775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DF3BA12-9031-4AFA-85FD-66266832E8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65357" y="3454804"/>
              <a:ext cx="221339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02" name="Object 101">
              <a:extLst>
                <a:ext uri="{FF2B5EF4-FFF2-40B4-BE49-F238E27FC236}">
                  <a16:creationId xmlns:a16="http://schemas.microsoft.com/office/drawing/2014/main" id="{44776D29-2765-448E-89B4-044C3E39640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671050" y="3548063"/>
            <a:ext cx="1247775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2" name="Equation" r:id="rId36" imgW="380880" imgH="203040" progId="Equation.DSMT4">
                    <p:embed/>
                  </p:oleObj>
                </mc:Choice>
                <mc:Fallback>
                  <p:oleObj name="Equation" r:id="rId36" imgW="380880" imgH="203040" progId="Equation.DSMT4">
                    <p:embed/>
                    <p:pic>
                      <p:nvPicPr>
                        <p:cNvPr id="102" name="Object 101">
                          <a:extLst>
                            <a:ext uri="{FF2B5EF4-FFF2-40B4-BE49-F238E27FC236}">
                              <a16:creationId xmlns:a16="http://schemas.microsoft.com/office/drawing/2014/main" id="{44776D29-2765-448E-89B4-044C3E39640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9671050" y="3548063"/>
                          <a:ext cx="1247775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Object 102">
              <a:extLst>
                <a:ext uri="{FF2B5EF4-FFF2-40B4-BE49-F238E27FC236}">
                  <a16:creationId xmlns:a16="http://schemas.microsoft.com/office/drawing/2014/main" id="{91CBF92E-657E-45D2-850F-18490C4A7F6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545798" y="3999984"/>
            <a:ext cx="290512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3" name="Equation" r:id="rId38" imgW="88560" imgH="164880" progId="Equation.DSMT4">
                    <p:embed/>
                  </p:oleObj>
                </mc:Choice>
                <mc:Fallback>
                  <p:oleObj name="Equation" r:id="rId38" imgW="88560" imgH="164880" progId="Equation.DSMT4">
                    <p:embed/>
                    <p:pic>
                      <p:nvPicPr>
                        <p:cNvPr id="103" name="Object 102">
                          <a:extLst>
                            <a:ext uri="{FF2B5EF4-FFF2-40B4-BE49-F238E27FC236}">
                              <a16:creationId xmlns:a16="http://schemas.microsoft.com/office/drawing/2014/main" id="{91CBF92E-657E-45D2-850F-18490C4A7F6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45798" y="3999984"/>
                          <a:ext cx="290512" cy="5413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Object 103">
              <a:extLst>
                <a:ext uri="{FF2B5EF4-FFF2-40B4-BE49-F238E27FC236}">
                  <a16:creationId xmlns:a16="http://schemas.microsoft.com/office/drawing/2014/main" id="{5A25D31A-724D-4302-9A95-FDE537235B4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130550" y="3999984"/>
            <a:ext cx="414338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4" name="Equation" r:id="rId39" imgW="126720" imgH="164880" progId="Equation.DSMT4">
                    <p:embed/>
                  </p:oleObj>
                </mc:Choice>
                <mc:Fallback>
                  <p:oleObj name="Equation" r:id="rId39" imgW="126720" imgH="164880" progId="Equation.DSMT4">
                    <p:embed/>
                    <p:pic>
                      <p:nvPicPr>
                        <p:cNvPr id="104" name="Object 103">
                          <a:extLst>
                            <a:ext uri="{FF2B5EF4-FFF2-40B4-BE49-F238E27FC236}">
                              <a16:creationId xmlns:a16="http://schemas.microsoft.com/office/drawing/2014/main" id="{5A25D31A-724D-4302-9A95-FDE537235B4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3130550" y="3999984"/>
                          <a:ext cx="414338" cy="5413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Object 104">
              <a:extLst>
                <a:ext uri="{FF2B5EF4-FFF2-40B4-BE49-F238E27FC236}">
                  <a16:creationId xmlns:a16="http://schemas.microsoft.com/office/drawing/2014/main" id="{76B88192-0A45-43B4-9265-27793259834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54563" y="3979347"/>
            <a:ext cx="37306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5" name="Equation" r:id="rId41" imgW="114120" imgH="177480" progId="Equation.DSMT4">
                    <p:embed/>
                  </p:oleObj>
                </mc:Choice>
                <mc:Fallback>
                  <p:oleObj name="Equation" r:id="rId41" imgW="114120" imgH="177480" progId="Equation.DSMT4">
                    <p:embed/>
                    <p:pic>
                      <p:nvPicPr>
                        <p:cNvPr id="105" name="Object 104">
                          <a:extLst>
                            <a:ext uri="{FF2B5EF4-FFF2-40B4-BE49-F238E27FC236}">
                              <a16:creationId xmlns:a16="http://schemas.microsoft.com/office/drawing/2014/main" id="{76B88192-0A45-43B4-9265-27793259834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4754563" y="3979347"/>
                          <a:ext cx="373062" cy="58261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105">
              <a:extLst>
                <a:ext uri="{FF2B5EF4-FFF2-40B4-BE49-F238E27FC236}">
                  <a16:creationId xmlns:a16="http://schemas.microsoft.com/office/drawing/2014/main" id="{F9D31642-943B-42EC-967F-B3E139003C0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402388" y="3999984"/>
            <a:ext cx="415925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6" name="Equation" r:id="rId43" imgW="126720" imgH="164880" progId="Equation.DSMT4">
                    <p:embed/>
                  </p:oleObj>
                </mc:Choice>
                <mc:Fallback>
                  <p:oleObj name="Equation" r:id="rId43" imgW="126720" imgH="164880" progId="Equation.DSMT4">
                    <p:embed/>
                    <p:pic>
                      <p:nvPicPr>
                        <p:cNvPr id="106" name="Object 105">
                          <a:extLst>
                            <a:ext uri="{FF2B5EF4-FFF2-40B4-BE49-F238E27FC236}">
                              <a16:creationId xmlns:a16="http://schemas.microsoft.com/office/drawing/2014/main" id="{F9D31642-943B-42EC-967F-B3E139003C0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6402388" y="3999984"/>
                          <a:ext cx="415925" cy="5413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Object 106">
              <a:extLst>
                <a:ext uri="{FF2B5EF4-FFF2-40B4-BE49-F238E27FC236}">
                  <a16:creationId xmlns:a16="http://schemas.microsoft.com/office/drawing/2014/main" id="{D6039BE7-0430-4F31-A156-B7C26F63FF0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975161" y="3979347"/>
            <a:ext cx="373063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7" name="Equation" r:id="rId45" imgW="114120" imgH="177480" progId="Equation.DSMT4">
                    <p:embed/>
                  </p:oleObj>
                </mc:Choice>
                <mc:Fallback>
                  <p:oleObj name="Equation" r:id="rId45" imgW="114120" imgH="177480" progId="Equation.DSMT4">
                    <p:embed/>
                    <p:pic>
                      <p:nvPicPr>
                        <p:cNvPr id="107" name="Object 106">
                          <a:extLst>
                            <a:ext uri="{FF2B5EF4-FFF2-40B4-BE49-F238E27FC236}">
                              <a16:creationId xmlns:a16="http://schemas.microsoft.com/office/drawing/2014/main" id="{D6039BE7-0430-4F31-A156-B7C26F63FF0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7975161" y="3979347"/>
                          <a:ext cx="373063" cy="58261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" name="Object 107">
              <a:extLst>
                <a:ext uri="{FF2B5EF4-FFF2-40B4-BE49-F238E27FC236}">
                  <a16:creationId xmlns:a16="http://schemas.microsoft.com/office/drawing/2014/main" id="{D3D547E7-2E46-413E-9144-8D83B0D78FF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156609" y="3165475"/>
            <a:ext cx="414337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8" name="Equation" r:id="rId47" imgW="126720" imgH="177480" progId="Equation.DSMT4">
                    <p:embed/>
                  </p:oleObj>
                </mc:Choice>
                <mc:Fallback>
                  <p:oleObj name="Equation" r:id="rId47" imgW="126720" imgH="177480" progId="Equation.DSMT4">
                    <p:embed/>
                    <p:pic>
                      <p:nvPicPr>
                        <p:cNvPr id="108" name="Object 107">
                          <a:extLst>
                            <a:ext uri="{FF2B5EF4-FFF2-40B4-BE49-F238E27FC236}">
                              <a16:creationId xmlns:a16="http://schemas.microsoft.com/office/drawing/2014/main" id="{D3D547E7-2E46-413E-9144-8D83B0D78FF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3156609" y="3165475"/>
                          <a:ext cx="414337" cy="5842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ct 108">
              <a:extLst>
                <a:ext uri="{FF2B5EF4-FFF2-40B4-BE49-F238E27FC236}">
                  <a16:creationId xmlns:a16="http://schemas.microsoft.com/office/drawing/2014/main" id="{7750AF3C-DD98-41ED-9366-A290C00A02F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80289" y="3164960"/>
            <a:ext cx="37306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9" name="Equation" r:id="rId49" imgW="114120" imgH="177480" progId="Equation.DSMT4">
                    <p:embed/>
                  </p:oleObj>
                </mc:Choice>
                <mc:Fallback>
                  <p:oleObj name="Equation" r:id="rId49" imgW="114120" imgH="177480" progId="Equation.DSMT4">
                    <p:embed/>
                    <p:pic>
                      <p:nvPicPr>
                        <p:cNvPr id="109" name="Object 108">
                          <a:extLst>
                            <a:ext uri="{FF2B5EF4-FFF2-40B4-BE49-F238E27FC236}">
                              <a16:creationId xmlns:a16="http://schemas.microsoft.com/office/drawing/2014/main" id="{7750AF3C-DD98-41ED-9366-A290C00A02F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4780289" y="3164960"/>
                          <a:ext cx="373062" cy="58261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109">
              <a:extLst>
                <a:ext uri="{FF2B5EF4-FFF2-40B4-BE49-F238E27FC236}">
                  <a16:creationId xmlns:a16="http://schemas.microsoft.com/office/drawing/2014/main" id="{0079B399-39A9-4A49-845D-35CA7A64108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449084" y="3165475"/>
            <a:ext cx="37465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0" name="Equation" r:id="rId51" imgW="114120" imgH="177480" progId="Equation.DSMT4">
                    <p:embed/>
                  </p:oleObj>
                </mc:Choice>
                <mc:Fallback>
                  <p:oleObj name="Equation" r:id="rId51" imgW="114120" imgH="177480" progId="Equation.DSMT4">
                    <p:embed/>
                    <p:pic>
                      <p:nvPicPr>
                        <p:cNvPr id="110" name="Object 109">
                          <a:extLst>
                            <a:ext uri="{FF2B5EF4-FFF2-40B4-BE49-F238E27FC236}">
                              <a16:creationId xmlns:a16="http://schemas.microsoft.com/office/drawing/2014/main" id="{0079B399-39A9-4A49-845D-35CA7A64108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6449084" y="3165475"/>
                          <a:ext cx="374650" cy="5842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110">
              <a:extLst>
                <a:ext uri="{FF2B5EF4-FFF2-40B4-BE49-F238E27FC236}">
                  <a16:creationId xmlns:a16="http://schemas.microsoft.com/office/drawing/2014/main" id="{AABC5A46-76E1-4032-AA5D-F464D58F82C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912100" y="3165475"/>
            <a:ext cx="5810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1" name="Equation" r:id="rId53" imgW="177480" imgH="177480" progId="Equation.DSMT4">
                    <p:embed/>
                  </p:oleObj>
                </mc:Choice>
                <mc:Fallback>
                  <p:oleObj name="Equation" r:id="rId53" imgW="177480" imgH="177480" progId="Equation.DSMT4">
                    <p:embed/>
                    <p:pic>
                      <p:nvPicPr>
                        <p:cNvPr id="111" name="Object 110">
                          <a:extLst>
                            <a:ext uri="{FF2B5EF4-FFF2-40B4-BE49-F238E27FC236}">
                              <a16:creationId xmlns:a16="http://schemas.microsoft.com/office/drawing/2014/main" id="{AABC5A46-76E1-4032-AA5D-F464D58F82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7912100" y="3165475"/>
                          <a:ext cx="581025" cy="582613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Object 111">
              <a:extLst>
                <a:ext uri="{FF2B5EF4-FFF2-40B4-BE49-F238E27FC236}">
                  <a16:creationId xmlns:a16="http://schemas.microsoft.com/office/drawing/2014/main" id="{F351A9B0-9ACE-438B-9866-55BF427715D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422400" y="2341563"/>
            <a:ext cx="53975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2" name="Equation" r:id="rId55" imgW="164880" imgH="164880" progId="Equation.DSMT4">
                    <p:embed/>
                  </p:oleObj>
                </mc:Choice>
                <mc:Fallback>
                  <p:oleObj name="Equation" r:id="rId55" imgW="164880" imgH="164880" progId="Equation.DSMT4">
                    <p:embed/>
                    <p:pic>
                      <p:nvPicPr>
                        <p:cNvPr id="112" name="Object 111">
                          <a:extLst>
                            <a:ext uri="{FF2B5EF4-FFF2-40B4-BE49-F238E27FC236}">
                              <a16:creationId xmlns:a16="http://schemas.microsoft.com/office/drawing/2014/main" id="{F351A9B0-9ACE-438B-9866-55BF427715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1422400" y="2341563"/>
                          <a:ext cx="539750" cy="54292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Object 112">
              <a:extLst>
                <a:ext uri="{FF2B5EF4-FFF2-40B4-BE49-F238E27FC236}">
                  <a16:creationId xmlns:a16="http://schemas.microsoft.com/office/drawing/2014/main" id="{8F49EA50-A5E6-49A1-8EE9-38F2FEAC19D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116263" y="2370138"/>
            <a:ext cx="57943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3" name="Equation" r:id="rId57" imgW="177480" imgH="164880" progId="Equation.DSMT4">
                    <p:embed/>
                  </p:oleObj>
                </mc:Choice>
                <mc:Fallback>
                  <p:oleObj name="Equation" r:id="rId57" imgW="177480" imgH="164880" progId="Equation.DSMT4">
                    <p:embed/>
                    <p:pic>
                      <p:nvPicPr>
                        <p:cNvPr id="113" name="Object 112">
                          <a:extLst>
                            <a:ext uri="{FF2B5EF4-FFF2-40B4-BE49-F238E27FC236}">
                              <a16:creationId xmlns:a16="http://schemas.microsoft.com/office/drawing/2014/main" id="{8F49EA50-A5E6-49A1-8EE9-38F2FEAC19D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3116263" y="2370138"/>
                          <a:ext cx="579437" cy="54292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" name="Object 113">
              <a:extLst>
                <a:ext uri="{FF2B5EF4-FFF2-40B4-BE49-F238E27FC236}">
                  <a16:creationId xmlns:a16="http://schemas.microsoft.com/office/drawing/2014/main" id="{43FF31D6-B158-486F-AE44-84048EAA893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19638" y="2349500"/>
            <a:ext cx="579437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4" name="Equation" r:id="rId59" imgW="177480" imgH="177480" progId="Equation.DSMT4">
                    <p:embed/>
                  </p:oleObj>
                </mc:Choice>
                <mc:Fallback>
                  <p:oleObj name="Equation" r:id="rId59" imgW="177480" imgH="177480" progId="Equation.DSMT4">
                    <p:embed/>
                    <p:pic>
                      <p:nvPicPr>
                        <p:cNvPr id="114" name="Object 113">
                          <a:extLst>
                            <a:ext uri="{FF2B5EF4-FFF2-40B4-BE49-F238E27FC236}">
                              <a16:creationId xmlns:a16="http://schemas.microsoft.com/office/drawing/2014/main" id="{43FF31D6-B158-486F-AE44-84048EAA89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4719638" y="2349500"/>
                          <a:ext cx="579437" cy="582613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Object 114">
              <a:extLst>
                <a:ext uri="{FF2B5EF4-FFF2-40B4-BE49-F238E27FC236}">
                  <a16:creationId xmlns:a16="http://schemas.microsoft.com/office/drawing/2014/main" id="{C4CC3FC8-4718-4C1A-9478-583671DF09E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388100" y="2370138"/>
            <a:ext cx="58261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5" name="Equation" r:id="rId61" imgW="177480" imgH="164880" progId="Equation.DSMT4">
                    <p:embed/>
                  </p:oleObj>
                </mc:Choice>
                <mc:Fallback>
                  <p:oleObj name="Equation" r:id="rId61" imgW="177480" imgH="164880" progId="Equation.DSMT4">
                    <p:embed/>
                    <p:pic>
                      <p:nvPicPr>
                        <p:cNvPr id="115" name="Object 114">
                          <a:extLst>
                            <a:ext uri="{FF2B5EF4-FFF2-40B4-BE49-F238E27FC236}">
                              <a16:creationId xmlns:a16="http://schemas.microsoft.com/office/drawing/2014/main" id="{C4CC3FC8-4718-4C1A-9478-583671DF09E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6388100" y="2370138"/>
                          <a:ext cx="582613" cy="54292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Object 115">
              <a:extLst>
                <a:ext uri="{FF2B5EF4-FFF2-40B4-BE49-F238E27FC236}">
                  <a16:creationId xmlns:a16="http://schemas.microsoft.com/office/drawing/2014/main" id="{22EB0829-3FA9-428F-8015-8CC6FA84934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912100" y="2349846"/>
            <a:ext cx="5810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6" name="Equation" r:id="rId63" imgW="177480" imgH="177480" progId="Equation.DSMT4">
                    <p:embed/>
                  </p:oleObj>
                </mc:Choice>
                <mc:Fallback>
                  <p:oleObj name="Equation" r:id="rId63" imgW="177480" imgH="177480" progId="Equation.DSMT4">
                    <p:embed/>
                    <p:pic>
                      <p:nvPicPr>
                        <p:cNvPr id="116" name="Object 115">
                          <a:extLst>
                            <a:ext uri="{FF2B5EF4-FFF2-40B4-BE49-F238E27FC236}">
                              <a16:creationId xmlns:a16="http://schemas.microsoft.com/office/drawing/2014/main" id="{22EB0829-3FA9-428F-8015-8CC6FA84934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4"/>
                        <a:stretch>
                          <a:fillRect/>
                        </a:stretch>
                      </p:blipFill>
                      <p:spPr>
                        <a:xfrm>
                          <a:off x="7912100" y="2349846"/>
                          <a:ext cx="581025" cy="582613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Object 116">
              <a:extLst>
                <a:ext uri="{FF2B5EF4-FFF2-40B4-BE49-F238E27FC236}">
                  <a16:creationId xmlns:a16="http://schemas.microsoft.com/office/drawing/2014/main" id="{DBCB6E04-B9CA-4E32-A755-5D2E3133A00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484313" y="3144838"/>
            <a:ext cx="415925" cy="58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7" name="Equation" r:id="rId65" imgW="126720" imgH="177480" progId="Equation.DSMT4">
                    <p:embed/>
                  </p:oleObj>
                </mc:Choice>
                <mc:Fallback>
                  <p:oleObj name="Equation" r:id="rId65" imgW="126720" imgH="177480" progId="Equation.DSMT4">
                    <p:embed/>
                    <p:pic>
                      <p:nvPicPr>
                        <p:cNvPr id="117" name="Object 116">
                          <a:extLst>
                            <a:ext uri="{FF2B5EF4-FFF2-40B4-BE49-F238E27FC236}">
                              <a16:creationId xmlns:a16="http://schemas.microsoft.com/office/drawing/2014/main" id="{DBCB6E04-B9CA-4E32-A755-5D2E3133A00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6"/>
                        <a:stretch>
                          <a:fillRect/>
                        </a:stretch>
                      </p:blipFill>
                      <p:spPr>
                        <a:xfrm>
                          <a:off x="1484313" y="3144838"/>
                          <a:ext cx="415925" cy="585787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8F2E48D-D8E3-465B-A634-9F753FF804C9}"/>
              </a:ext>
            </a:extLst>
          </p:cNvPr>
          <p:cNvCxnSpPr>
            <a:cxnSpLocks/>
          </p:cNvCxnSpPr>
          <p:nvPr/>
        </p:nvCxnSpPr>
        <p:spPr bwMode="auto">
          <a:xfrm>
            <a:off x="536575" y="4459833"/>
            <a:ext cx="1103538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19" name="Object 118">
            <a:extLst>
              <a:ext uri="{FF2B5EF4-FFF2-40B4-BE49-F238E27FC236}">
                <a16:creationId xmlns:a16="http://schemas.microsoft.com/office/drawing/2014/main" id="{472C4398-C529-4E15-94FF-9BA78690754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9075" y="4514850"/>
          <a:ext cx="10175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8" name="Equation" r:id="rId67" imgW="469800" imgH="177480" progId="Equation.DSMT4">
                  <p:embed/>
                </p:oleObj>
              </mc:Choice>
              <mc:Fallback>
                <p:oleObj name="Equation" r:id="rId67" imgW="469800" imgH="177480" progId="Equation.DSMT4">
                  <p:embed/>
                  <p:pic>
                    <p:nvPicPr>
                      <p:cNvPr id="119" name="Object 118">
                        <a:extLst>
                          <a:ext uri="{FF2B5EF4-FFF2-40B4-BE49-F238E27FC236}">
                            <a16:creationId xmlns:a16="http://schemas.microsoft.com/office/drawing/2014/main" id="{472C4398-C529-4E15-94FF-9BA786907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219075" y="4514850"/>
                        <a:ext cx="1017588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CD91380-0E41-460C-A232-B64215084E50}"/>
              </a:ext>
            </a:extLst>
          </p:cNvPr>
          <p:cNvCxnSpPr>
            <a:cxnSpLocks/>
          </p:cNvCxnSpPr>
          <p:nvPr/>
        </p:nvCxnSpPr>
        <p:spPr bwMode="auto">
          <a:xfrm flipV="1">
            <a:off x="1640113" y="4459834"/>
            <a:ext cx="0" cy="43345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25" name="Object 124">
            <a:extLst>
              <a:ext uri="{FF2B5EF4-FFF2-40B4-BE49-F238E27FC236}">
                <a16:creationId xmlns:a16="http://schemas.microsoft.com/office/drawing/2014/main" id="{BA8BBFEC-EE67-4E24-B62B-C49D89BA07B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29267" y="4874890"/>
          <a:ext cx="10191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9" name="Equation" r:id="rId69" imgW="469800" imgH="203040" progId="Equation.DSMT4">
                  <p:embed/>
                </p:oleObj>
              </mc:Choice>
              <mc:Fallback>
                <p:oleObj name="Equation" r:id="rId69" imgW="469800" imgH="203040" progId="Equation.DSMT4">
                  <p:embed/>
                  <p:pic>
                    <p:nvPicPr>
                      <p:cNvPr id="125" name="Object 124">
                        <a:extLst>
                          <a:ext uri="{FF2B5EF4-FFF2-40B4-BE49-F238E27FC236}">
                            <a16:creationId xmlns:a16="http://schemas.microsoft.com/office/drawing/2014/main" id="{BA8BBFEC-EE67-4E24-B62B-C49D89BA0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1629267" y="4874890"/>
                        <a:ext cx="101917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1E26128-5D31-4E18-BAD4-0A22BD1FFC8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70716" y="3748114"/>
            <a:ext cx="286612" cy="1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28" name="Object 127">
            <a:extLst>
              <a:ext uri="{FF2B5EF4-FFF2-40B4-BE49-F238E27FC236}">
                <a16:creationId xmlns:a16="http://schemas.microsoft.com/office/drawing/2014/main" id="{20FC714A-9FB4-435C-9AD2-774E63D3987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57520" y="3575168"/>
          <a:ext cx="7969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0" name="Equation" r:id="rId71" imgW="368280" imgH="177480" progId="Equation.DSMT4">
                  <p:embed/>
                </p:oleObj>
              </mc:Choice>
              <mc:Fallback>
                <p:oleObj name="Equation" r:id="rId71" imgW="368280" imgH="177480" progId="Equation.DSMT4">
                  <p:embed/>
                  <p:pic>
                    <p:nvPicPr>
                      <p:cNvPr id="128" name="Object 127">
                        <a:extLst>
                          <a:ext uri="{FF2B5EF4-FFF2-40B4-BE49-F238E27FC236}">
                            <a16:creationId xmlns:a16="http://schemas.microsoft.com/office/drawing/2014/main" id="{20FC714A-9FB4-435C-9AD2-774E63D398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557520" y="3575168"/>
                        <a:ext cx="79692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34A483D-CFC2-490A-9D55-E8062A15B15B}"/>
              </a:ext>
            </a:extLst>
          </p:cNvPr>
          <p:cNvCxnSpPr>
            <a:cxnSpLocks/>
          </p:cNvCxnSpPr>
          <p:nvPr/>
        </p:nvCxnSpPr>
        <p:spPr bwMode="auto">
          <a:xfrm>
            <a:off x="1642812" y="3719563"/>
            <a:ext cx="0" cy="596663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graphicFrame>
        <p:nvGraphicFramePr>
          <p:cNvPr id="135" name="Object 134">
            <a:extLst>
              <a:ext uri="{FF2B5EF4-FFF2-40B4-BE49-F238E27FC236}">
                <a16:creationId xmlns:a16="http://schemas.microsoft.com/office/drawing/2014/main" id="{5F09E614-E04E-4E4C-A00F-2341EF0B64D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92177" y="2254250"/>
          <a:ext cx="9636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1" name="Equation" r:id="rId73" imgW="444240" imgH="177480" progId="Equation.DSMT4">
                  <p:embed/>
                </p:oleObj>
              </mc:Choice>
              <mc:Fallback>
                <p:oleObj name="Equation" r:id="rId73" imgW="444240" imgH="177480" progId="Equation.DSMT4">
                  <p:embed/>
                  <p:pic>
                    <p:nvPicPr>
                      <p:cNvPr id="135" name="Object 134">
                        <a:extLst>
                          <a:ext uri="{FF2B5EF4-FFF2-40B4-BE49-F238E27FC236}">
                            <a16:creationId xmlns:a16="http://schemas.microsoft.com/office/drawing/2014/main" id="{5F09E614-E04E-4E4C-A00F-2341EF0B64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692177" y="2254250"/>
                        <a:ext cx="963613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>
            <a:extLst>
              <a:ext uri="{FF2B5EF4-FFF2-40B4-BE49-F238E27FC236}">
                <a16:creationId xmlns:a16="http://schemas.microsoft.com/office/drawing/2014/main" id="{DF9E6417-0515-4369-952D-1FA994132CB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988" y="2446338"/>
          <a:ext cx="10191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2" name="Equation" r:id="rId75" imgW="469800" imgH="177480" progId="Equation.DSMT4">
                  <p:embed/>
                </p:oleObj>
              </mc:Choice>
              <mc:Fallback>
                <p:oleObj name="Equation" r:id="rId75" imgW="469800" imgH="177480" progId="Equation.DSMT4">
                  <p:embed/>
                  <p:pic>
                    <p:nvPicPr>
                      <p:cNvPr id="141" name="Object 140">
                        <a:extLst>
                          <a:ext uri="{FF2B5EF4-FFF2-40B4-BE49-F238E27FC236}">
                            <a16:creationId xmlns:a16="http://schemas.microsoft.com/office/drawing/2014/main" id="{DF9E6417-0515-4369-952D-1FA994132C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26988" y="2446338"/>
                        <a:ext cx="10191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>
            <a:extLst>
              <a:ext uri="{FF2B5EF4-FFF2-40B4-BE49-F238E27FC236}">
                <a16:creationId xmlns:a16="http://schemas.microsoft.com/office/drawing/2014/main" id="{858D782D-F86D-4A07-8DE8-E0653AE30A3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74238" y="3771198"/>
          <a:ext cx="9636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" name="Equation" r:id="rId77" imgW="444240" imgH="177480" progId="Equation.DSMT4">
                  <p:embed/>
                </p:oleObj>
              </mc:Choice>
              <mc:Fallback>
                <p:oleObj name="Equation" r:id="rId77" imgW="444240" imgH="177480" progId="Equation.DSMT4">
                  <p:embed/>
                  <p:pic>
                    <p:nvPicPr>
                      <p:cNvPr id="142" name="Object 141">
                        <a:extLst>
                          <a:ext uri="{FF2B5EF4-FFF2-40B4-BE49-F238E27FC236}">
                            <a16:creationId xmlns:a16="http://schemas.microsoft.com/office/drawing/2014/main" id="{858D782D-F86D-4A07-8DE8-E0653AE30A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1674238" y="3771198"/>
                        <a:ext cx="963613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422A51D-CD10-415C-8142-5F39683194DE}"/>
              </a:ext>
            </a:extLst>
          </p:cNvPr>
          <p:cNvCxnSpPr>
            <a:cxnSpLocks/>
          </p:cNvCxnSpPr>
          <p:nvPr/>
        </p:nvCxnSpPr>
        <p:spPr bwMode="auto">
          <a:xfrm flipH="1">
            <a:off x="368300" y="3046072"/>
            <a:ext cx="1271286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8F49190-E8D0-44FA-86A4-39F8D103B14E}"/>
              </a:ext>
            </a:extLst>
          </p:cNvPr>
          <p:cNvCxnSpPr>
            <a:cxnSpLocks/>
          </p:cNvCxnSpPr>
          <p:nvPr/>
        </p:nvCxnSpPr>
        <p:spPr bwMode="auto">
          <a:xfrm flipV="1">
            <a:off x="1650955" y="2618812"/>
            <a:ext cx="0" cy="458027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</p:spPr>
      </p:cxnSp>
    </p:spTree>
    <p:extLst>
      <p:ext uri="{BB962C8B-B14F-4D97-AF65-F5344CB8AC3E}">
        <p14:creationId xmlns:p14="http://schemas.microsoft.com/office/powerpoint/2010/main" val="1089658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46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A5FF8659-4DE3-4ABB-A9B7-6A6E328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38" y="285814"/>
            <a:ext cx="2934566" cy="1156535"/>
          </a:xfrm>
        </p:spPr>
        <p:txBody>
          <a:bodyPr>
            <a:normAutofit/>
          </a:bodyPr>
          <a:lstStyle/>
          <a:p>
            <a:r>
              <a:rPr lang="tr-TR" sz="2000" dirty="0"/>
              <a:t>Sayısal Sonuçlar  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D0EBF6-BDA2-4A10-8F1A-A16293362642}"/>
              </a:ext>
            </a:extLst>
          </p:cNvPr>
          <p:cNvSpPr/>
          <p:nvPr/>
        </p:nvSpPr>
        <p:spPr>
          <a:xfrm>
            <a:off x="2931814" y="2100619"/>
            <a:ext cx="62456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Node 1: [ux:0.00000, uy:0.00000] </a:t>
            </a:r>
            <a:r>
              <a:rPr lang="tr-TR" dirty="0"/>
              <a:t>   </a:t>
            </a:r>
            <a:r>
              <a:rPr lang="en-US" dirty="0"/>
              <a:t>[px:460.12, py:131.43]</a:t>
            </a:r>
          </a:p>
          <a:p>
            <a:r>
              <a:rPr lang="en-US" dirty="0"/>
              <a:t>Node 2: [</a:t>
            </a:r>
            <a:r>
              <a:rPr lang="en-US" dirty="0" err="1"/>
              <a:t>ux</a:t>
            </a:r>
            <a:r>
              <a:rPr lang="en-US" dirty="0"/>
              <a:t>:-0.00008, </a:t>
            </a:r>
            <a:r>
              <a:rPr lang="en-US" dirty="0" err="1"/>
              <a:t>uy</a:t>
            </a:r>
            <a:r>
              <a:rPr lang="en-US" dirty="0"/>
              <a:t>:-0.00016] </a:t>
            </a:r>
            <a:r>
              <a:rPr lang="tr-TR" dirty="0"/>
              <a:t> </a:t>
            </a:r>
            <a:r>
              <a:rPr lang="en-US" dirty="0"/>
              <a:t>[px:0.00, py:0.00]</a:t>
            </a:r>
          </a:p>
          <a:p>
            <a:r>
              <a:rPr lang="en-US" dirty="0"/>
              <a:t>Node 3: [</a:t>
            </a:r>
            <a:r>
              <a:rPr lang="en-US" dirty="0" err="1"/>
              <a:t>ux</a:t>
            </a:r>
            <a:r>
              <a:rPr lang="en-US" dirty="0"/>
              <a:t>:-0.00013, </a:t>
            </a:r>
            <a:r>
              <a:rPr lang="en-US" dirty="0" err="1"/>
              <a:t>uy</a:t>
            </a:r>
            <a:r>
              <a:rPr lang="en-US" dirty="0"/>
              <a:t>:-0.00051] </a:t>
            </a:r>
            <a:r>
              <a:rPr lang="tr-TR" dirty="0"/>
              <a:t> </a:t>
            </a:r>
            <a:r>
              <a:rPr lang="en-US" dirty="0"/>
              <a:t>[px:0.00, py:0.00]</a:t>
            </a:r>
          </a:p>
          <a:p>
            <a:r>
              <a:rPr lang="en-US" dirty="0"/>
              <a:t>Node 4: [</a:t>
            </a:r>
            <a:r>
              <a:rPr lang="en-US" dirty="0" err="1"/>
              <a:t>ux</a:t>
            </a:r>
            <a:r>
              <a:rPr lang="en-US" dirty="0"/>
              <a:t>:-0.00014, </a:t>
            </a:r>
            <a:r>
              <a:rPr lang="en-US" dirty="0" err="1"/>
              <a:t>uy</a:t>
            </a:r>
            <a:r>
              <a:rPr lang="en-US" dirty="0"/>
              <a:t>:-0.00096] </a:t>
            </a:r>
            <a:r>
              <a:rPr lang="tr-TR" dirty="0"/>
              <a:t> </a:t>
            </a:r>
            <a:r>
              <a:rPr lang="en-US" dirty="0"/>
              <a:t>[px:0.00, py:0.00]</a:t>
            </a:r>
          </a:p>
          <a:p>
            <a:r>
              <a:rPr lang="en-US" dirty="0"/>
              <a:t>Node 5: [</a:t>
            </a:r>
            <a:r>
              <a:rPr lang="en-US" dirty="0" err="1"/>
              <a:t>ux</a:t>
            </a:r>
            <a:r>
              <a:rPr lang="en-US" dirty="0"/>
              <a:t>:-0.00015, </a:t>
            </a:r>
            <a:r>
              <a:rPr lang="en-US" dirty="0" err="1"/>
              <a:t>uy</a:t>
            </a:r>
            <a:r>
              <a:rPr lang="en-US" dirty="0"/>
              <a:t>:-0.00143] </a:t>
            </a:r>
            <a:r>
              <a:rPr lang="tr-TR" dirty="0"/>
              <a:t> </a:t>
            </a:r>
            <a:r>
              <a:rPr lang="en-US" dirty="0"/>
              <a:t>[px:0.00, py:0.00]</a:t>
            </a:r>
          </a:p>
          <a:p>
            <a:r>
              <a:rPr lang="en-US" dirty="0"/>
              <a:t>Node 6: [ux:0.00000, uy:0.00000] </a:t>
            </a:r>
            <a:r>
              <a:rPr lang="tr-TR" dirty="0"/>
              <a:t>   </a:t>
            </a:r>
            <a:r>
              <a:rPr lang="en-US" dirty="0"/>
              <a:t>[px:-10.25, </a:t>
            </a:r>
            <a:r>
              <a:rPr lang="en-US" dirty="0" err="1"/>
              <a:t>py</a:t>
            </a:r>
            <a:r>
              <a:rPr lang="en-US" dirty="0"/>
              <a:t>:-152.52]</a:t>
            </a:r>
          </a:p>
          <a:p>
            <a:r>
              <a:rPr lang="en-US" dirty="0"/>
              <a:t>Node 7: [ux:0.00000, </a:t>
            </a:r>
            <a:r>
              <a:rPr lang="en-US" dirty="0" err="1"/>
              <a:t>uy</a:t>
            </a:r>
            <a:r>
              <a:rPr lang="en-US" dirty="0"/>
              <a:t>:-0.00015] </a:t>
            </a:r>
            <a:r>
              <a:rPr lang="tr-TR" dirty="0"/>
              <a:t>  </a:t>
            </a:r>
            <a:r>
              <a:rPr lang="en-US" dirty="0"/>
              <a:t>[px:0.00, py:0.00]</a:t>
            </a:r>
          </a:p>
          <a:p>
            <a:r>
              <a:rPr lang="en-US" dirty="0"/>
              <a:t>Node 8: [ux:0.00000, </a:t>
            </a:r>
            <a:r>
              <a:rPr lang="en-US" dirty="0" err="1"/>
              <a:t>uy</a:t>
            </a:r>
            <a:r>
              <a:rPr lang="en-US" dirty="0"/>
              <a:t>:-0.00051] </a:t>
            </a:r>
            <a:r>
              <a:rPr lang="tr-TR" dirty="0"/>
              <a:t>  </a:t>
            </a:r>
            <a:r>
              <a:rPr lang="en-US" dirty="0"/>
              <a:t>[px:0.00, py:0.00]</a:t>
            </a:r>
          </a:p>
          <a:p>
            <a:r>
              <a:rPr lang="en-US" dirty="0"/>
              <a:t>Node 9: [ux:0.00000, </a:t>
            </a:r>
            <a:r>
              <a:rPr lang="en-US" dirty="0" err="1"/>
              <a:t>uy</a:t>
            </a:r>
            <a:r>
              <a:rPr lang="en-US" dirty="0"/>
              <a:t>:-0.00096] </a:t>
            </a:r>
            <a:r>
              <a:rPr lang="tr-TR" dirty="0"/>
              <a:t>  </a:t>
            </a:r>
            <a:r>
              <a:rPr lang="en-US" dirty="0"/>
              <a:t>[px:0.00, py:0.00]</a:t>
            </a:r>
          </a:p>
          <a:p>
            <a:r>
              <a:rPr lang="en-US" dirty="0"/>
              <a:t>Node 10: [ux:0.00001, </a:t>
            </a:r>
            <a:r>
              <a:rPr lang="en-US" dirty="0" err="1"/>
              <a:t>uy</a:t>
            </a:r>
            <a:r>
              <a:rPr lang="en-US" dirty="0"/>
              <a:t>:-0.00143] [px:20.00, py:0.00]</a:t>
            </a:r>
          </a:p>
          <a:p>
            <a:r>
              <a:rPr lang="en-US" dirty="0"/>
              <a:t>Node 11: [ux:0.00000, uy:0.00000] </a:t>
            </a:r>
            <a:r>
              <a:rPr lang="tr-TR" dirty="0"/>
              <a:t> </a:t>
            </a:r>
            <a:r>
              <a:rPr lang="en-US" dirty="0"/>
              <a:t>[px:-469.88, py:139.89]</a:t>
            </a:r>
          </a:p>
          <a:p>
            <a:r>
              <a:rPr lang="en-US" dirty="0"/>
              <a:t>Node 12: [ux:0.00009, </a:t>
            </a:r>
            <a:r>
              <a:rPr lang="en-US" dirty="0" err="1"/>
              <a:t>uy</a:t>
            </a:r>
            <a:r>
              <a:rPr lang="en-US" dirty="0"/>
              <a:t>:-0.00016] [px:0.00, py:0.00]</a:t>
            </a:r>
          </a:p>
          <a:p>
            <a:r>
              <a:rPr lang="en-US" dirty="0"/>
              <a:t>Node 13: [ux:0.00013, </a:t>
            </a:r>
            <a:r>
              <a:rPr lang="en-US" dirty="0" err="1"/>
              <a:t>uy</a:t>
            </a:r>
            <a:r>
              <a:rPr lang="en-US" dirty="0"/>
              <a:t>:-0.00051] [px:0.00, </a:t>
            </a:r>
            <a:r>
              <a:rPr lang="en-US" dirty="0" err="1"/>
              <a:t>py</a:t>
            </a:r>
            <a:r>
              <a:rPr lang="en-US" dirty="0"/>
              <a:t>:-50.00]</a:t>
            </a:r>
          </a:p>
          <a:p>
            <a:r>
              <a:rPr lang="en-US" dirty="0"/>
              <a:t>Node 14: [ux:0.00015, </a:t>
            </a:r>
            <a:r>
              <a:rPr lang="en-US" dirty="0" err="1"/>
              <a:t>uy</a:t>
            </a:r>
            <a:r>
              <a:rPr lang="en-US" dirty="0"/>
              <a:t>:-0.00096] [px:0.00, py:0.00]</a:t>
            </a:r>
          </a:p>
          <a:p>
            <a:r>
              <a:rPr lang="en-US" dirty="0"/>
              <a:t>Node 15: [ux:0.00016, </a:t>
            </a:r>
            <a:r>
              <a:rPr lang="en-US" dirty="0" err="1"/>
              <a:t>uy</a:t>
            </a:r>
            <a:r>
              <a:rPr lang="en-US" dirty="0"/>
              <a:t>:-0.00143] [px:0.00, py:0.00]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C19994-73D4-42BB-96FE-80C3A3E0CC9C}"/>
              </a:ext>
            </a:extLst>
          </p:cNvPr>
          <p:cNvGrpSpPr/>
          <p:nvPr/>
        </p:nvGrpSpPr>
        <p:grpSpPr>
          <a:xfrm>
            <a:off x="4932877" y="340900"/>
            <a:ext cx="3856469" cy="1277315"/>
            <a:chOff x="1422400" y="2341563"/>
            <a:chExt cx="9496425" cy="31453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03A3FB-C8DB-4578-A751-CB6A72AE5F63}"/>
                </a:ext>
              </a:extLst>
            </p:cNvPr>
            <p:cNvSpPr/>
            <p:nvPr/>
          </p:nvSpPr>
          <p:spPr bwMode="auto">
            <a:xfrm>
              <a:off x="1506316" y="2595017"/>
              <a:ext cx="212243" cy="16541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FDAA57-D4AE-4AB5-A0B2-15E39647F60B}"/>
                </a:ext>
              </a:extLst>
            </p:cNvPr>
            <p:cNvSpPr/>
            <p:nvPr/>
          </p:nvSpPr>
          <p:spPr bwMode="auto">
            <a:xfrm>
              <a:off x="1718566" y="2595017"/>
              <a:ext cx="6475494" cy="16679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01989CC-4CDD-4213-825E-7C3A51E759AE}"/>
                </a:ext>
              </a:extLst>
            </p:cNvPr>
            <p:cNvCxnSpPr>
              <a:stCxn id="10" idx="1"/>
            </p:cNvCxnSpPr>
            <p:nvPr/>
          </p:nvCxnSpPr>
          <p:spPr bwMode="auto">
            <a:xfrm>
              <a:off x="1718566" y="3429000"/>
              <a:ext cx="6475494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DA5579D-3F5C-40CD-86E1-59A9537A973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40000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4E7539-B238-48E2-8254-0A0ADD65FD49}"/>
                </a:ext>
              </a:extLst>
            </p:cNvPr>
            <p:cNvCxnSpPr>
              <a:cxnSpLocks/>
              <a:stCxn id="10" idx="2"/>
              <a:endCxn id="10" idx="0"/>
            </p:cNvCxnSpPr>
            <p:nvPr/>
          </p:nvCxnSpPr>
          <p:spPr bwMode="auto">
            <a:xfrm flipV="1">
              <a:off x="495631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CF2D0BA-970F-4D88-A655-BC7E5A9F4C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9673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262F97B-0C92-4739-8A79-6CEBCD4B7A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33468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8987B42F-68D5-4D33-86B7-99882DCD162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422610" y="3568390"/>
            <a:ext cx="290512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3" name="Equation" r:id="rId4" imgW="88560" imgH="164880" progId="Equation.DSMT4">
                    <p:embed/>
                  </p:oleObj>
                </mc:Choice>
                <mc:Fallback>
                  <p:oleObj name="Equation" r:id="rId4" imgW="88560" imgH="16488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DAF983B8-4563-4985-9704-80DA3F4DCEC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22610" y="3568390"/>
                          <a:ext cx="290512" cy="5413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90A2A835-90BB-48C2-8145-FE23CA6524C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976688" y="3568700"/>
            <a:ext cx="415925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4" name="Equation" r:id="rId6" imgW="126720" imgH="164880" progId="Equation.DSMT4">
                    <p:embed/>
                  </p:oleObj>
                </mc:Choice>
                <mc:Fallback>
                  <p:oleObj name="Equation" r:id="rId6" imgW="126720" imgH="164880" progId="Equation.DSMT4">
                    <p:embed/>
                    <p:pic>
                      <p:nvPicPr>
                        <p:cNvPr id="80" name="Object 79">
                          <a:extLst>
                            <a:ext uri="{FF2B5EF4-FFF2-40B4-BE49-F238E27FC236}">
                              <a16:creationId xmlns:a16="http://schemas.microsoft.com/office/drawing/2014/main" id="{4A44F937-3E1E-4AE0-BD35-2FE677B5D16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76688" y="3568700"/>
                          <a:ext cx="415925" cy="5413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477E43D7-85B1-4962-B6D8-7AE749C76E1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573713" y="3548063"/>
            <a:ext cx="37306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5" name="Equation" r:id="rId8" imgW="114120" imgH="177480" progId="Equation.DSMT4">
                    <p:embed/>
                  </p:oleObj>
                </mc:Choice>
                <mc:Fallback>
                  <p:oleObj name="Equation" r:id="rId8" imgW="114120" imgH="177480" progId="Equation.DSMT4">
                    <p:embed/>
                    <p:pic>
                      <p:nvPicPr>
                        <p:cNvPr id="81" name="Object 80">
                          <a:extLst>
                            <a:ext uri="{FF2B5EF4-FFF2-40B4-BE49-F238E27FC236}">
                              <a16:creationId xmlns:a16="http://schemas.microsoft.com/office/drawing/2014/main" id="{16C0E890-9880-40EF-BF39-7B502B665B7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573713" y="3548063"/>
                          <a:ext cx="373062" cy="582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8DE164DA-ED98-4FCF-B5FA-4C6C8773CD0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150100" y="3568700"/>
            <a:ext cx="414338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6" name="Equation" r:id="rId10" imgW="126720" imgH="164880" progId="Equation.DSMT4">
                    <p:embed/>
                  </p:oleObj>
                </mc:Choice>
                <mc:Fallback>
                  <p:oleObj name="Equation" r:id="rId10" imgW="126720" imgH="164880" progId="Equation.DSMT4">
                    <p:embed/>
                    <p:pic>
                      <p:nvPicPr>
                        <p:cNvPr id="82" name="Object 81">
                          <a:extLst>
                            <a:ext uri="{FF2B5EF4-FFF2-40B4-BE49-F238E27FC236}">
                              <a16:creationId xmlns:a16="http://schemas.microsoft.com/office/drawing/2014/main" id="{061CB0BF-397D-4F2D-BCB1-527813BB8EB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150100" y="3568700"/>
                          <a:ext cx="414338" cy="5413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838882F2-DCD6-45D2-A7D3-EAB42C0363E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976688" y="2716213"/>
            <a:ext cx="41592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7" name="Equation" r:id="rId12" imgW="126720" imgH="177480" progId="Equation.DSMT4">
                    <p:embed/>
                  </p:oleObj>
                </mc:Choice>
                <mc:Fallback>
                  <p:oleObj name="Equation" r:id="rId12" imgW="126720" imgH="177480" progId="Equation.DSMT4">
                    <p:embed/>
                    <p:pic>
                      <p:nvPicPr>
                        <p:cNvPr id="83" name="Object 82">
                          <a:extLst>
                            <a:ext uri="{FF2B5EF4-FFF2-40B4-BE49-F238E27FC236}">
                              <a16:creationId xmlns:a16="http://schemas.microsoft.com/office/drawing/2014/main" id="{9EAC4850-BA6E-4767-873F-33EDFD605D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976688" y="2716213"/>
                          <a:ext cx="415925" cy="582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6416E38-0894-4E15-8A47-3C892380898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553075" y="2716213"/>
            <a:ext cx="414338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8" name="Equation" r:id="rId14" imgW="126720" imgH="177480" progId="Equation.DSMT4">
                    <p:embed/>
                  </p:oleObj>
                </mc:Choice>
                <mc:Fallback>
                  <p:oleObj name="Equation" r:id="rId14" imgW="126720" imgH="177480" progId="Equation.DSMT4">
                    <p:embed/>
                    <p:pic>
                      <p:nvPicPr>
                        <p:cNvPr id="84" name="Object 83">
                          <a:extLst>
                            <a:ext uri="{FF2B5EF4-FFF2-40B4-BE49-F238E27FC236}">
                              <a16:creationId xmlns:a16="http://schemas.microsoft.com/office/drawing/2014/main" id="{8405F0CE-5317-414A-889B-F5B663FB89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53075" y="2716213"/>
                          <a:ext cx="414338" cy="582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>
              <a:extLst>
                <a:ext uri="{FF2B5EF4-FFF2-40B4-BE49-F238E27FC236}">
                  <a16:creationId xmlns:a16="http://schemas.microsoft.com/office/drawing/2014/main" id="{E5E4942E-6042-47C1-93DD-962C135B5AC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170738" y="2716213"/>
            <a:ext cx="37306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9" name="Equation" r:id="rId16" imgW="114120" imgH="177480" progId="Equation.DSMT4">
                    <p:embed/>
                  </p:oleObj>
                </mc:Choice>
                <mc:Fallback>
                  <p:oleObj name="Equation" r:id="rId16" imgW="114120" imgH="177480" progId="Equation.DSMT4">
                    <p:embed/>
                    <p:pic>
                      <p:nvPicPr>
                        <p:cNvPr id="85" name="Object 84">
                          <a:extLst>
                            <a:ext uri="{FF2B5EF4-FFF2-40B4-BE49-F238E27FC236}">
                              <a16:creationId xmlns:a16="http://schemas.microsoft.com/office/drawing/2014/main" id="{D8DCEAA4-6804-42B0-9CAA-A7E086BB673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170738" y="2716213"/>
                          <a:ext cx="373062" cy="582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D5ABB294-2DEA-4D5A-9CC3-F8D3EF5C4D5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381250" y="2727325"/>
            <a:ext cx="3730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0" name="Equation" r:id="rId18" imgW="114120" imgH="177480" progId="Equation.DSMT4">
                    <p:embed/>
                  </p:oleObj>
                </mc:Choice>
                <mc:Fallback>
                  <p:oleObj name="Equation" r:id="rId18" imgW="114120" imgH="177480" progId="Equation.DSMT4">
                    <p:embed/>
                    <p:pic>
                      <p:nvPicPr>
                        <p:cNvPr id="86" name="Object 85">
                          <a:extLst>
                            <a:ext uri="{FF2B5EF4-FFF2-40B4-BE49-F238E27FC236}">
                              <a16:creationId xmlns:a16="http://schemas.microsoft.com/office/drawing/2014/main" id="{A9945FEF-04FC-4DB7-9137-DCE4354443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381250" y="2727325"/>
                          <a:ext cx="373063" cy="5826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D6FA7F-F893-4FE1-B240-E8F8D8E0AF20}"/>
                </a:ext>
              </a:extLst>
            </p:cNvPr>
            <p:cNvCxnSpPr/>
            <p:nvPr/>
          </p:nvCxnSpPr>
          <p:spPr bwMode="auto">
            <a:xfrm>
              <a:off x="1718566" y="5325856"/>
              <a:ext cx="6475494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0134DA-C2FC-4FC4-9604-8077A7CF41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8566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B891F66-2214-4018-9883-930910D2F6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03097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3947F6EE-D876-49B8-BDD6-E77C53D70CE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089150" y="4745766"/>
            <a:ext cx="955676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1" name="Equation" r:id="rId20" imgW="291960" imgH="177480" progId="Equation.DSMT4">
                    <p:embed/>
                  </p:oleObj>
                </mc:Choice>
                <mc:Fallback>
                  <p:oleObj name="Equation" r:id="rId20" imgW="291960" imgH="177480" progId="Equation.DSMT4">
                    <p:embed/>
                    <p:pic>
                      <p:nvPicPr>
                        <p:cNvPr id="90" name="Object 89">
                          <a:extLst>
                            <a:ext uri="{FF2B5EF4-FFF2-40B4-BE49-F238E27FC236}">
                              <a16:creationId xmlns:a16="http://schemas.microsoft.com/office/drawing/2014/main" id="{4F8D0621-F4E6-43B7-BDFD-6524201C74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089150" y="4745766"/>
                          <a:ext cx="955676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6FA8CD-E1B3-4A59-A09C-2C8C740C48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0000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EF9B50-E5BE-48EA-B0ED-37CF90B946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6313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FA8A0C6-D91D-4B07-B1E1-A9E26B4D16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36177" y="5192949"/>
              <a:ext cx="0" cy="293958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31" name="Object 30">
              <a:extLst>
                <a:ext uri="{FF2B5EF4-FFF2-40B4-BE49-F238E27FC236}">
                  <a16:creationId xmlns:a16="http://schemas.microsoft.com/office/drawing/2014/main" id="{8E2C1BAF-FF26-401E-98DC-9B4FE8C62BF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590018" y="4745766"/>
            <a:ext cx="955676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2" name="Equation" r:id="rId22" imgW="291960" imgH="177480" progId="Equation.DSMT4">
                    <p:embed/>
                  </p:oleObj>
                </mc:Choice>
                <mc:Fallback>
                  <p:oleObj name="Equation" r:id="rId22" imgW="291960" imgH="177480" progId="Equation.DSMT4">
                    <p:embed/>
                    <p:pic>
                      <p:nvPicPr>
                        <p:cNvPr id="94" name="Object 93">
                          <a:extLst>
                            <a:ext uri="{FF2B5EF4-FFF2-40B4-BE49-F238E27FC236}">
                              <a16:creationId xmlns:a16="http://schemas.microsoft.com/office/drawing/2014/main" id="{361C12B3-B23B-4B01-9684-BC656714DBE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590018" y="4745766"/>
                          <a:ext cx="955676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>
              <a:extLst>
                <a:ext uri="{FF2B5EF4-FFF2-40B4-BE49-F238E27FC236}">
                  <a16:creationId xmlns:a16="http://schemas.microsoft.com/office/drawing/2014/main" id="{73F2CE4F-D173-4429-8AEE-55AC02E09EA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282407" y="4745766"/>
            <a:ext cx="955676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3" name="Equation" r:id="rId23" imgW="291960" imgH="177480" progId="Equation.DSMT4">
                    <p:embed/>
                  </p:oleObj>
                </mc:Choice>
                <mc:Fallback>
                  <p:oleObj name="Equation" r:id="rId23" imgW="291960" imgH="177480" progId="Equation.DSMT4">
                    <p:embed/>
                    <p:pic>
                      <p:nvPicPr>
                        <p:cNvPr id="95" name="Object 94">
                          <a:extLst>
                            <a:ext uri="{FF2B5EF4-FFF2-40B4-BE49-F238E27FC236}">
                              <a16:creationId xmlns:a16="http://schemas.microsoft.com/office/drawing/2014/main" id="{85C17EBD-177E-4D93-A381-43E283C3D91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282407" y="4745766"/>
                          <a:ext cx="955676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80A8A1AA-6382-4ECD-958A-2340963C56D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913715" y="4745766"/>
            <a:ext cx="955676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4" name="Equation" r:id="rId24" imgW="291960" imgH="177480" progId="Equation.DSMT4">
                    <p:embed/>
                  </p:oleObj>
                </mc:Choice>
                <mc:Fallback>
                  <p:oleObj name="Equation" r:id="rId24" imgW="291960" imgH="177480" progId="Equation.DSMT4">
                    <p:embed/>
                    <p:pic>
                      <p:nvPicPr>
                        <p:cNvPr id="96" name="Object 95">
                          <a:extLst>
                            <a:ext uri="{FF2B5EF4-FFF2-40B4-BE49-F238E27FC236}">
                              <a16:creationId xmlns:a16="http://schemas.microsoft.com/office/drawing/2014/main" id="{2DFDB4B4-1CA4-41AA-A37D-1B8F4E932BD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913715" y="4745766"/>
                          <a:ext cx="955676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5BBC0C2-97A7-4E51-B04A-79A308CB483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671202" y="2595017"/>
              <a:ext cx="0" cy="1667966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8C282A-82E2-4E3B-9B30-B0AC848F739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60532" y="2595017"/>
              <a:ext cx="221339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A46AD-4843-4F1B-A271-52A9515442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60532" y="4274247"/>
              <a:ext cx="221339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37" name="Object 36">
              <a:extLst>
                <a:ext uri="{FF2B5EF4-FFF2-40B4-BE49-F238E27FC236}">
                  <a16:creationId xmlns:a16="http://schemas.microsoft.com/office/drawing/2014/main" id="{6695EBA1-705C-42E5-8B87-54F8CD3A1CD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671050" y="2747963"/>
            <a:ext cx="1247775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5" name="Equation" r:id="rId25" imgW="380880" imgH="203040" progId="Equation.DSMT4">
                    <p:embed/>
                  </p:oleObj>
                </mc:Choice>
                <mc:Fallback>
                  <p:oleObj name="Equation" r:id="rId25" imgW="380880" imgH="203040" progId="Equation.DSMT4">
                    <p:embed/>
                    <p:pic>
                      <p:nvPicPr>
                        <p:cNvPr id="100" name="Object 99">
                          <a:extLst>
                            <a:ext uri="{FF2B5EF4-FFF2-40B4-BE49-F238E27FC236}">
                              <a16:creationId xmlns:a16="http://schemas.microsoft.com/office/drawing/2014/main" id="{A32CA890-3408-4939-AE35-0C89EFA3A52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9671050" y="2747963"/>
                          <a:ext cx="1247775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7D2BEB-11E8-4ADD-A739-3BAF5847CE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65357" y="3454804"/>
              <a:ext cx="221339" cy="0"/>
            </a:xfrm>
            <a:prstGeom prst="lin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aphicFrame>
          <p:nvGraphicFramePr>
            <p:cNvPr id="39" name="Object 38">
              <a:extLst>
                <a:ext uri="{FF2B5EF4-FFF2-40B4-BE49-F238E27FC236}">
                  <a16:creationId xmlns:a16="http://schemas.microsoft.com/office/drawing/2014/main" id="{F40E5CE7-FB9D-425F-BC19-99C1455D6CD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671050" y="3548063"/>
            <a:ext cx="1247775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6" name="Equation" r:id="rId27" imgW="380880" imgH="203040" progId="Equation.DSMT4">
                    <p:embed/>
                  </p:oleObj>
                </mc:Choice>
                <mc:Fallback>
                  <p:oleObj name="Equation" r:id="rId27" imgW="380880" imgH="203040" progId="Equation.DSMT4">
                    <p:embed/>
                    <p:pic>
                      <p:nvPicPr>
                        <p:cNvPr id="102" name="Object 101">
                          <a:extLst>
                            <a:ext uri="{FF2B5EF4-FFF2-40B4-BE49-F238E27FC236}">
                              <a16:creationId xmlns:a16="http://schemas.microsoft.com/office/drawing/2014/main" id="{44776D29-2765-448E-89B4-044C3E39640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9671050" y="3548063"/>
                          <a:ext cx="1247775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>
              <a:extLst>
                <a:ext uri="{FF2B5EF4-FFF2-40B4-BE49-F238E27FC236}">
                  <a16:creationId xmlns:a16="http://schemas.microsoft.com/office/drawing/2014/main" id="{E46F8624-D505-4FFD-BA7E-95D4B23306A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545798" y="3999984"/>
            <a:ext cx="290512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7" name="Equation" r:id="rId29" imgW="88560" imgH="164880" progId="Equation.DSMT4">
                    <p:embed/>
                  </p:oleObj>
                </mc:Choice>
                <mc:Fallback>
                  <p:oleObj name="Equation" r:id="rId29" imgW="88560" imgH="164880" progId="Equation.DSMT4">
                    <p:embed/>
                    <p:pic>
                      <p:nvPicPr>
                        <p:cNvPr id="103" name="Object 102">
                          <a:extLst>
                            <a:ext uri="{FF2B5EF4-FFF2-40B4-BE49-F238E27FC236}">
                              <a16:creationId xmlns:a16="http://schemas.microsoft.com/office/drawing/2014/main" id="{91CBF92E-657E-45D2-850F-18490C4A7F6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45798" y="3999984"/>
                          <a:ext cx="290512" cy="5413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6C4CB592-E53B-4F01-A80F-C0B12A7D35E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130550" y="3999984"/>
            <a:ext cx="414338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8" name="Equation" r:id="rId30" imgW="126720" imgH="164880" progId="Equation.DSMT4">
                    <p:embed/>
                  </p:oleObj>
                </mc:Choice>
                <mc:Fallback>
                  <p:oleObj name="Equation" r:id="rId30" imgW="126720" imgH="164880" progId="Equation.DSMT4">
                    <p:embed/>
                    <p:pic>
                      <p:nvPicPr>
                        <p:cNvPr id="104" name="Object 103">
                          <a:extLst>
                            <a:ext uri="{FF2B5EF4-FFF2-40B4-BE49-F238E27FC236}">
                              <a16:creationId xmlns:a16="http://schemas.microsoft.com/office/drawing/2014/main" id="{5A25D31A-724D-4302-9A95-FDE537235B4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130550" y="3999984"/>
                          <a:ext cx="414338" cy="5413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2621658B-0997-4F8E-A090-219B2A46AC9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54563" y="3979347"/>
            <a:ext cx="37306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9" name="Equation" r:id="rId32" imgW="114120" imgH="177480" progId="Equation.DSMT4">
                    <p:embed/>
                  </p:oleObj>
                </mc:Choice>
                <mc:Fallback>
                  <p:oleObj name="Equation" r:id="rId32" imgW="114120" imgH="177480" progId="Equation.DSMT4">
                    <p:embed/>
                    <p:pic>
                      <p:nvPicPr>
                        <p:cNvPr id="105" name="Object 104">
                          <a:extLst>
                            <a:ext uri="{FF2B5EF4-FFF2-40B4-BE49-F238E27FC236}">
                              <a16:creationId xmlns:a16="http://schemas.microsoft.com/office/drawing/2014/main" id="{76B88192-0A45-43B4-9265-27793259834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4754563" y="3979347"/>
                          <a:ext cx="373062" cy="58261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>
              <a:extLst>
                <a:ext uri="{FF2B5EF4-FFF2-40B4-BE49-F238E27FC236}">
                  <a16:creationId xmlns:a16="http://schemas.microsoft.com/office/drawing/2014/main" id="{22E80CE1-0D84-4D1A-96C5-BD285AFF347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402388" y="3999984"/>
            <a:ext cx="415925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0" name="Equation" r:id="rId34" imgW="126720" imgH="164880" progId="Equation.DSMT4">
                    <p:embed/>
                  </p:oleObj>
                </mc:Choice>
                <mc:Fallback>
                  <p:oleObj name="Equation" r:id="rId34" imgW="126720" imgH="164880" progId="Equation.DSMT4">
                    <p:embed/>
                    <p:pic>
                      <p:nvPicPr>
                        <p:cNvPr id="106" name="Object 105">
                          <a:extLst>
                            <a:ext uri="{FF2B5EF4-FFF2-40B4-BE49-F238E27FC236}">
                              <a16:creationId xmlns:a16="http://schemas.microsoft.com/office/drawing/2014/main" id="{F9D31642-943B-42EC-967F-B3E139003C0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6402388" y="3999984"/>
                          <a:ext cx="415925" cy="5413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id="{6CD453E2-AF39-41A0-A189-BF7D111CF19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975161" y="3979347"/>
            <a:ext cx="373063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1" name="Equation" r:id="rId36" imgW="114120" imgH="177480" progId="Equation.DSMT4">
                    <p:embed/>
                  </p:oleObj>
                </mc:Choice>
                <mc:Fallback>
                  <p:oleObj name="Equation" r:id="rId36" imgW="114120" imgH="177480" progId="Equation.DSMT4">
                    <p:embed/>
                    <p:pic>
                      <p:nvPicPr>
                        <p:cNvPr id="107" name="Object 106">
                          <a:extLst>
                            <a:ext uri="{FF2B5EF4-FFF2-40B4-BE49-F238E27FC236}">
                              <a16:creationId xmlns:a16="http://schemas.microsoft.com/office/drawing/2014/main" id="{D6039BE7-0430-4F31-A156-B7C26F63FF0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7975161" y="3979347"/>
                          <a:ext cx="373063" cy="58261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>
              <a:extLst>
                <a:ext uri="{FF2B5EF4-FFF2-40B4-BE49-F238E27FC236}">
                  <a16:creationId xmlns:a16="http://schemas.microsoft.com/office/drawing/2014/main" id="{F1E4D717-C487-4A82-B976-3862205B7D6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156609" y="3165475"/>
            <a:ext cx="414337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2" name="Equation" r:id="rId38" imgW="126720" imgH="177480" progId="Equation.DSMT4">
                    <p:embed/>
                  </p:oleObj>
                </mc:Choice>
                <mc:Fallback>
                  <p:oleObj name="Equation" r:id="rId38" imgW="126720" imgH="177480" progId="Equation.DSMT4">
                    <p:embed/>
                    <p:pic>
                      <p:nvPicPr>
                        <p:cNvPr id="108" name="Object 107">
                          <a:extLst>
                            <a:ext uri="{FF2B5EF4-FFF2-40B4-BE49-F238E27FC236}">
                              <a16:creationId xmlns:a16="http://schemas.microsoft.com/office/drawing/2014/main" id="{D3D547E7-2E46-413E-9144-8D83B0D78FF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3156609" y="3165475"/>
                          <a:ext cx="414337" cy="5842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>
              <a:extLst>
                <a:ext uri="{FF2B5EF4-FFF2-40B4-BE49-F238E27FC236}">
                  <a16:creationId xmlns:a16="http://schemas.microsoft.com/office/drawing/2014/main" id="{02AB1456-B759-4379-A6B6-D8C847E508A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80289" y="3164960"/>
            <a:ext cx="37306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3" name="Equation" r:id="rId40" imgW="114120" imgH="177480" progId="Equation.DSMT4">
                    <p:embed/>
                  </p:oleObj>
                </mc:Choice>
                <mc:Fallback>
                  <p:oleObj name="Equation" r:id="rId40" imgW="114120" imgH="177480" progId="Equation.DSMT4">
                    <p:embed/>
                    <p:pic>
                      <p:nvPicPr>
                        <p:cNvPr id="109" name="Object 108">
                          <a:extLst>
                            <a:ext uri="{FF2B5EF4-FFF2-40B4-BE49-F238E27FC236}">
                              <a16:creationId xmlns:a16="http://schemas.microsoft.com/office/drawing/2014/main" id="{7750AF3C-DD98-41ED-9366-A290C00A02F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4780289" y="3164960"/>
                          <a:ext cx="373062" cy="58261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>
              <a:extLst>
                <a:ext uri="{FF2B5EF4-FFF2-40B4-BE49-F238E27FC236}">
                  <a16:creationId xmlns:a16="http://schemas.microsoft.com/office/drawing/2014/main" id="{ACF87599-F8B8-4F55-9387-9D295A5218F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449084" y="3165475"/>
            <a:ext cx="37465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4" name="Equation" r:id="rId42" imgW="114120" imgH="177480" progId="Equation.DSMT4">
                    <p:embed/>
                  </p:oleObj>
                </mc:Choice>
                <mc:Fallback>
                  <p:oleObj name="Equation" r:id="rId42" imgW="114120" imgH="177480" progId="Equation.DSMT4">
                    <p:embed/>
                    <p:pic>
                      <p:nvPicPr>
                        <p:cNvPr id="110" name="Object 109">
                          <a:extLst>
                            <a:ext uri="{FF2B5EF4-FFF2-40B4-BE49-F238E27FC236}">
                              <a16:creationId xmlns:a16="http://schemas.microsoft.com/office/drawing/2014/main" id="{0079B399-39A9-4A49-845D-35CA7A64108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6449084" y="3165475"/>
                          <a:ext cx="374650" cy="5842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>
              <a:extLst>
                <a:ext uri="{FF2B5EF4-FFF2-40B4-BE49-F238E27FC236}">
                  <a16:creationId xmlns:a16="http://schemas.microsoft.com/office/drawing/2014/main" id="{655E0A2D-4B3E-4171-811C-9244E3DECC6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912100" y="3165475"/>
            <a:ext cx="5810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5" name="Equation" r:id="rId44" imgW="177480" imgH="177480" progId="Equation.DSMT4">
                    <p:embed/>
                  </p:oleObj>
                </mc:Choice>
                <mc:Fallback>
                  <p:oleObj name="Equation" r:id="rId44" imgW="177480" imgH="177480" progId="Equation.DSMT4">
                    <p:embed/>
                    <p:pic>
                      <p:nvPicPr>
                        <p:cNvPr id="111" name="Object 110">
                          <a:extLst>
                            <a:ext uri="{FF2B5EF4-FFF2-40B4-BE49-F238E27FC236}">
                              <a16:creationId xmlns:a16="http://schemas.microsoft.com/office/drawing/2014/main" id="{AABC5A46-76E1-4032-AA5D-F464D58F82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7912100" y="3165475"/>
                          <a:ext cx="581025" cy="582613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>
              <a:extLst>
                <a:ext uri="{FF2B5EF4-FFF2-40B4-BE49-F238E27FC236}">
                  <a16:creationId xmlns:a16="http://schemas.microsoft.com/office/drawing/2014/main" id="{553705B4-0FCF-4504-A9BE-C2D9284B585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422400" y="2341563"/>
            <a:ext cx="53975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6" name="Equation" r:id="rId46" imgW="164880" imgH="164880" progId="Equation.DSMT4">
                    <p:embed/>
                  </p:oleObj>
                </mc:Choice>
                <mc:Fallback>
                  <p:oleObj name="Equation" r:id="rId46" imgW="164880" imgH="164880" progId="Equation.DSMT4">
                    <p:embed/>
                    <p:pic>
                      <p:nvPicPr>
                        <p:cNvPr id="112" name="Object 111">
                          <a:extLst>
                            <a:ext uri="{FF2B5EF4-FFF2-40B4-BE49-F238E27FC236}">
                              <a16:creationId xmlns:a16="http://schemas.microsoft.com/office/drawing/2014/main" id="{F351A9B0-9ACE-438B-9866-55BF427715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1422400" y="2341563"/>
                          <a:ext cx="539750" cy="54292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id="{BB7B20C4-6DEF-4C88-B116-793398112187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116263" y="2370138"/>
            <a:ext cx="57943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7" name="Equation" r:id="rId48" imgW="177480" imgH="164880" progId="Equation.DSMT4">
                    <p:embed/>
                  </p:oleObj>
                </mc:Choice>
                <mc:Fallback>
                  <p:oleObj name="Equation" r:id="rId48" imgW="177480" imgH="164880" progId="Equation.DSMT4">
                    <p:embed/>
                    <p:pic>
                      <p:nvPicPr>
                        <p:cNvPr id="113" name="Object 112">
                          <a:extLst>
                            <a:ext uri="{FF2B5EF4-FFF2-40B4-BE49-F238E27FC236}">
                              <a16:creationId xmlns:a16="http://schemas.microsoft.com/office/drawing/2014/main" id="{8F49EA50-A5E6-49A1-8EE9-38F2FEAC19D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3116263" y="2370138"/>
                          <a:ext cx="579437" cy="54292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0">
              <a:extLst>
                <a:ext uri="{FF2B5EF4-FFF2-40B4-BE49-F238E27FC236}">
                  <a16:creationId xmlns:a16="http://schemas.microsoft.com/office/drawing/2014/main" id="{D4D03CB1-78DB-43A4-BE8A-F61BE26DF81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19638" y="2349500"/>
            <a:ext cx="579437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8" name="Equation" r:id="rId50" imgW="177480" imgH="177480" progId="Equation.DSMT4">
                    <p:embed/>
                  </p:oleObj>
                </mc:Choice>
                <mc:Fallback>
                  <p:oleObj name="Equation" r:id="rId50" imgW="177480" imgH="177480" progId="Equation.DSMT4">
                    <p:embed/>
                    <p:pic>
                      <p:nvPicPr>
                        <p:cNvPr id="114" name="Object 113">
                          <a:extLst>
                            <a:ext uri="{FF2B5EF4-FFF2-40B4-BE49-F238E27FC236}">
                              <a16:creationId xmlns:a16="http://schemas.microsoft.com/office/drawing/2014/main" id="{43FF31D6-B158-486F-AE44-84048EAA89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4719638" y="2349500"/>
                          <a:ext cx="579437" cy="582613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51">
              <a:extLst>
                <a:ext uri="{FF2B5EF4-FFF2-40B4-BE49-F238E27FC236}">
                  <a16:creationId xmlns:a16="http://schemas.microsoft.com/office/drawing/2014/main" id="{B2A9A01A-7667-4A2F-9B91-E2B08F0F4DA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388100" y="2370138"/>
            <a:ext cx="58261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9" name="Equation" r:id="rId52" imgW="177480" imgH="164880" progId="Equation.DSMT4">
                    <p:embed/>
                  </p:oleObj>
                </mc:Choice>
                <mc:Fallback>
                  <p:oleObj name="Equation" r:id="rId52" imgW="177480" imgH="164880" progId="Equation.DSMT4">
                    <p:embed/>
                    <p:pic>
                      <p:nvPicPr>
                        <p:cNvPr id="115" name="Object 114">
                          <a:extLst>
                            <a:ext uri="{FF2B5EF4-FFF2-40B4-BE49-F238E27FC236}">
                              <a16:creationId xmlns:a16="http://schemas.microsoft.com/office/drawing/2014/main" id="{C4CC3FC8-4718-4C1A-9478-583671DF09E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6388100" y="2370138"/>
                          <a:ext cx="582613" cy="542925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2">
              <a:extLst>
                <a:ext uri="{FF2B5EF4-FFF2-40B4-BE49-F238E27FC236}">
                  <a16:creationId xmlns:a16="http://schemas.microsoft.com/office/drawing/2014/main" id="{AA8B3CA1-19D5-492A-9303-95CA66C91C8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912100" y="2349846"/>
            <a:ext cx="5810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0" name="Equation" r:id="rId54" imgW="177480" imgH="177480" progId="Equation.DSMT4">
                    <p:embed/>
                  </p:oleObj>
                </mc:Choice>
                <mc:Fallback>
                  <p:oleObj name="Equation" r:id="rId54" imgW="177480" imgH="177480" progId="Equation.DSMT4">
                    <p:embed/>
                    <p:pic>
                      <p:nvPicPr>
                        <p:cNvPr id="116" name="Object 115">
                          <a:extLst>
                            <a:ext uri="{FF2B5EF4-FFF2-40B4-BE49-F238E27FC236}">
                              <a16:creationId xmlns:a16="http://schemas.microsoft.com/office/drawing/2014/main" id="{22EB0829-3FA9-428F-8015-8CC6FA84934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5"/>
                        <a:stretch>
                          <a:fillRect/>
                        </a:stretch>
                      </p:blipFill>
                      <p:spPr>
                        <a:xfrm>
                          <a:off x="7912100" y="2349846"/>
                          <a:ext cx="581025" cy="582613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53">
              <a:extLst>
                <a:ext uri="{FF2B5EF4-FFF2-40B4-BE49-F238E27FC236}">
                  <a16:creationId xmlns:a16="http://schemas.microsoft.com/office/drawing/2014/main" id="{22440CF7-BF5D-469A-AC02-3C21C1C5768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484313" y="3144838"/>
            <a:ext cx="415925" cy="58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1" name="Equation" r:id="rId56" imgW="126720" imgH="177480" progId="Equation.DSMT4">
                    <p:embed/>
                  </p:oleObj>
                </mc:Choice>
                <mc:Fallback>
                  <p:oleObj name="Equation" r:id="rId56" imgW="126720" imgH="177480" progId="Equation.DSMT4">
                    <p:embed/>
                    <p:pic>
                      <p:nvPicPr>
                        <p:cNvPr id="117" name="Object 116">
                          <a:extLst>
                            <a:ext uri="{FF2B5EF4-FFF2-40B4-BE49-F238E27FC236}">
                              <a16:creationId xmlns:a16="http://schemas.microsoft.com/office/drawing/2014/main" id="{DBCB6E04-B9CA-4E32-A755-5D2E3133A00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7"/>
                        <a:stretch>
                          <a:fillRect/>
                        </a:stretch>
                      </p:blipFill>
                      <p:spPr>
                        <a:xfrm>
                          <a:off x="1484313" y="3144838"/>
                          <a:ext cx="415925" cy="585787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3114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89704" y="688491"/>
            <a:ext cx="516835" cy="351183"/>
          </a:xfrm>
        </p:spPr>
        <p:txBody>
          <a:bodyPr/>
          <a:lstStyle/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t>47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A5FF8659-4DE3-4ABB-A9B7-6A6E328A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8" y="285814"/>
            <a:ext cx="8215086" cy="1156535"/>
          </a:xfrm>
        </p:spPr>
        <p:txBody>
          <a:bodyPr>
            <a:normAutofit/>
          </a:bodyPr>
          <a:lstStyle/>
          <a:p>
            <a:r>
              <a:rPr lang="tr-TR" sz="2000" b="1" dirty="0"/>
              <a:t>SEY</a:t>
            </a:r>
            <a:r>
              <a:rPr lang="tr-TR" sz="2000" dirty="0"/>
              <a:t>: AYRIKLAŞTIRILMIŞ SİSTEM DENKLEMİN OLUŞTURULMASI VE ÇÖZÜMÜNE İLİŞKİN ESASLARIN SİTEMATİK </a:t>
            </a:r>
            <a:r>
              <a:rPr lang="tr-TR" sz="2000"/>
              <a:t>OLARAK UYGULANMASI </a:t>
            </a:r>
            <a:r>
              <a:rPr lang="tr-TR" sz="2000" dirty="0"/>
              <a:t>ŞEKLİNDE DÜŞÜNÜLEBİLİR.  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5A6B7BB-0F82-4281-819F-BAAF60498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437" y="1804706"/>
          <a:ext cx="10779125" cy="344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4" imgW="4457520" imgH="1422360" progId="Equation.DSMT4">
                  <p:embed/>
                </p:oleObj>
              </mc:Choice>
              <mc:Fallback>
                <p:oleObj name="Equation" r:id="rId4" imgW="4457520" imgH="14223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5A6B7BB-0F82-4281-819F-BAAF604983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6437" y="1804706"/>
                        <a:ext cx="10779125" cy="344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EFB9B23-24FB-417F-AAC8-3D45F4200FAB}"/>
              </a:ext>
            </a:extLst>
          </p:cNvPr>
          <p:cNvSpPr txBox="1">
            <a:spLocks/>
          </p:cNvSpPr>
          <p:nvPr/>
        </p:nvSpPr>
        <p:spPr>
          <a:xfrm>
            <a:off x="2360463" y="5437933"/>
            <a:ext cx="8215086" cy="11565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sz="2800" b="1" dirty="0"/>
              <a:t>BİR SONRAKİ DERSTE GÖRÜŞMEK ÜZERE 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8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2087766-DD9B-4D83-9EC1-4FA155ACD114}"/>
              </a:ext>
            </a:extLst>
          </p:cNvPr>
          <p:cNvSpPr txBox="1">
            <a:spLocks/>
          </p:cNvSpPr>
          <p:nvPr/>
        </p:nvSpPr>
        <p:spPr bwMode="auto">
          <a:xfrm>
            <a:off x="10389704" y="688491"/>
            <a:ext cx="516835" cy="35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pPr/>
              <a:t>5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979687-4FEC-49DA-B10D-BEA265A0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7177"/>
            <a:ext cx="4208490" cy="872649"/>
          </a:xfrm>
        </p:spPr>
        <p:txBody>
          <a:bodyPr>
            <a:normAutofit/>
          </a:bodyPr>
          <a:lstStyle/>
          <a:p>
            <a:r>
              <a:rPr lang="tr-TR" sz="1800" dirty="0"/>
              <a:t>Matematik Model</a:t>
            </a:r>
            <a:r>
              <a:rPr lang="tr-TR" sz="1800" dirty="0">
                <a:latin typeface="Arial Black" panose="020B0A04020102020204" pitchFamily="34" charset="0"/>
              </a:rPr>
              <a:t> 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2A46A1-78E1-4D8A-AA7B-0038A7CD3D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047922" cy="82757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sz="4000" dirty="0"/>
              <a:t>Yönetici Denklem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9246E-AB3B-4364-A6FC-0B61711E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187" y="3455456"/>
            <a:ext cx="3542946" cy="1067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3BB86-2800-484A-872D-47E11725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40" y="1164648"/>
            <a:ext cx="4064393" cy="1105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A685CE-9C31-4145-8E39-321C90BDF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187" y="2514125"/>
            <a:ext cx="4064393" cy="8726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F3E94B-449F-42D0-8586-43E237BD8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589" y="5029948"/>
            <a:ext cx="7202603" cy="8726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37A57B-061D-4128-89D7-8F762AD2E591}"/>
              </a:ext>
            </a:extLst>
          </p:cNvPr>
          <p:cNvCxnSpPr>
            <a:cxnSpLocks/>
          </p:cNvCxnSpPr>
          <p:nvPr/>
        </p:nvCxnSpPr>
        <p:spPr bwMode="auto">
          <a:xfrm>
            <a:off x="4243361" y="2034231"/>
            <a:ext cx="1403575" cy="74215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888245-FFC9-4A31-AFC2-7CDAB6ACF16B}"/>
              </a:ext>
            </a:extLst>
          </p:cNvPr>
          <p:cNvCxnSpPr>
            <a:cxnSpLocks/>
          </p:cNvCxnSpPr>
          <p:nvPr/>
        </p:nvCxnSpPr>
        <p:spPr bwMode="auto">
          <a:xfrm>
            <a:off x="4501662" y="3246662"/>
            <a:ext cx="984738" cy="537547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BECAD9-CF12-415F-87A6-BF13836B0F6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5989" y="4398398"/>
            <a:ext cx="1" cy="568277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30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18051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2087766-DD9B-4D83-9EC1-4FA155ACD114}"/>
              </a:ext>
            </a:extLst>
          </p:cNvPr>
          <p:cNvSpPr txBox="1">
            <a:spLocks/>
          </p:cNvSpPr>
          <p:nvPr/>
        </p:nvSpPr>
        <p:spPr bwMode="auto">
          <a:xfrm>
            <a:off x="10389704" y="688491"/>
            <a:ext cx="516835" cy="35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pPr/>
              <a:t>6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979687-4FEC-49DA-B10D-BEA265A0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7177"/>
            <a:ext cx="4208490" cy="872649"/>
          </a:xfrm>
        </p:spPr>
        <p:txBody>
          <a:bodyPr>
            <a:normAutofit/>
          </a:bodyPr>
          <a:lstStyle/>
          <a:p>
            <a:r>
              <a:rPr lang="tr-TR" sz="1800" dirty="0"/>
              <a:t>Matematik Model</a:t>
            </a:r>
            <a:r>
              <a:rPr lang="tr-TR" sz="1800" dirty="0">
                <a:latin typeface="Arial Black" panose="020B0A04020102020204" pitchFamily="34" charset="0"/>
              </a:rPr>
              <a:t> 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2A46A1-78E1-4D8A-AA7B-0038A7CD3D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047922" cy="82757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sz="4000" dirty="0"/>
              <a:t>Yönetici Denklem (Açık formu)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3E94B-449F-42D0-8586-43E237BD8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589" y="5029948"/>
            <a:ext cx="7202603" cy="8726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D73DEA-438D-4D5E-8CBB-2F8DD9EE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429" y="1467101"/>
            <a:ext cx="860227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2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2087766-DD9B-4D83-9EC1-4FA155ACD114}"/>
              </a:ext>
            </a:extLst>
          </p:cNvPr>
          <p:cNvSpPr txBox="1">
            <a:spLocks/>
          </p:cNvSpPr>
          <p:nvPr/>
        </p:nvSpPr>
        <p:spPr bwMode="auto">
          <a:xfrm>
            <a:off x="10389704" y="688491"/>
            <a:ext cx="516835" cy="35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pPr/>
              <a:t>7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979687-4FEC-49DA-B10D-BEA265A0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7177"/>
            <a:ext cx="4208490" cy="872649"/>
          </a:xfrm>
        </p:spPr>
        <p:txBody>
          <a:bodyPr>
            <a:normAutofit/>
          </a:bodyPr>
          <a:lstStyle/>
          <a:p>
            <a:r>
              <a:rPr lang="tr-TR" sz="1800" dirty="0"/>
              <a:t>Matematik Model</a:t>
            </a:r>
            <a:r>
              <a:rPr lang="tr-TR" sz="1800" dirty="0">
                <a:latin typeface="Arial Black" panose="020B0A04020102020204" pitchFamily="34" charset="0"/>
              </a:rPr>
              <a:t> 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AA961-06D9-4DB1-9806-5D81E0B06900}"/>
              </a:ext>
            </a:extLst>
          </p:cNvPr>
          <p:cNvGrpSpPr/>
          <p:nvPr/>
        </p:nvGrpSpPr>
        <p:grpSpPr>
          <a:xfrm>
            <a:off x="1903384" y="1636711"/>
            <a:ext cx="8385231" cy="4227444"/>
            <a:chOff x="1903384" y="1636711"/>
            <a:chExt cx="8385231" cy="42274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C2AA534-E684-40E3-A78C-BC1158E2A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8426"/>
            <a:stretch/>
          </p:blipFill>
          <p:spPr>
            <a:xfrm>
              <a:off x="1903384" y="1636711"/>
              <a:ext cx="8385231" cy="422744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9B44B8-1299-4681-928C-7C3777EEB802}"/>
                </a:ext>
              </a:extLst>
            </p:cNvPr>
            <p:cNvSpPr/>
            <p:nvPr/>
          </p:nvSpPr>
          <p:spPr bwMode="auto">
            <a:xfrm>
              <a:off x="9725908" y="4144939"/>
              <a:ext cx="562707" cy="12664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03EFE4-7A63-47FA-A114-5118F8573930}"/>
                </a:ext>
              </a:extLst>
            </p:cNvPr>
            <p:cNvSpPr/>
            <p:nvPr/>
          </p:nvSpPr>
          <p:spPr bwMode="auto">
            <a:xfrm>
              <a:off x="9866585" y="2042261"/>
              <a:ext cx="422030" cy="12664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52A46A1-78E1-4D8A-AA7B-0038A7CD3D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047922" cy="82757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sz="4000" dirty="0"/>
              <a:t>Sınır Koşulları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158D2D-9333-41F5-8EA3-504A1C79C5EE}"/>
              </a:ext>
            </a:extLst>
          </p:cNvPr>
          <p:cNvSpPr/>
          <p:nvPr/>
        </p:nvSpPr>
        <p:spPr bwMode="auto">
          <a:xfrm>
            <a:off x="5640772" y="1735286"/>
            <a:ext cx="2279374" cy="1033669"/>
          </a:xfrm>
          <a:prstGeom prst="ellipse">
            <a:avLst/>
          </a:prstGeom>
          <a:noFill/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D63A51-F59B-4EE1-8944-F8D7CB40AD58}"/>
              </a:ext>
            </a:extLst>
          </p:cNvPr>
          <p:cNvSpPr/>
          <p:nvPr/>
        </p:nvSpPr>
        <p:spPr bwMode="auto">
          <a:xfrm>
            <a:off x="1786225" y="2344273"/>
            <a:ext cx="2279374" cy="1491175"/>
          </a:xfrm>
          <a:prstGeom prst="ellipse">
            <a:avLst/>
          </a:prstGeom>
          <a:noFill/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73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2087766-DD9B-4D83-9EC1-4FA155ACD114}"/>
              </a:ext>
            </a:extLst>
          </p:cNvPr>
          <p:cNvSpPr txBox="1">
            <a:spLocks/>
          </p:cNvSpPr>
          <p:nvPr/>
        </p:nvSpPr>
        <p:spPr bwMode="auto">
          <a:xfrm>
            <a:off x="10389704" y="688491"/>
            <a:ext cx="516835" cy="35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pPr/>
              <a:t>8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979687-4FEC-49DA-B10D-BEA265A0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7177"/>
            <a:ext cx="4208490" cy="872649"/>
          </a:xfrm>
        </p:spPr>
        <p:txBody>
          <a:bodyPr>
            <a:normAutofit/>
          </a:bodyPr>
          <a:lstStyle/>
          <a:p>
            <a:r>
              <a:rPr lang="tr-TR" sz="1800" dirty="0"/>
              <a:t>Matematik Model</a:t>
            </a:r>
            <a:r>
              <a:rPr lang="tr-TR" sz="1800" dirty="0">
                <a:latin typeface="Arial Black" panose="020B0A04020102020204" pitchFamily="34" charset="0"/>
              </a:rPr>
              <a:t> 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AA961-06D9-4DB1-9806-5D81E0B06900}"/>
              </a:ext>
            </a:extLst>
          </p:cNvPr>
          <p:cNvGrpSpPr/>
          <p:nvPr/>
        </p:nvGrpSpPr>
        <p:grpSpPr>
          <a:xfrm>
            <a:off x="838200" y="1544290"/>
            <a:ext cx="4557770" cy="2440698"/>
            <a:chOff x="1903384" y="1636711"/>
            <a:chExt cx="8385231" cy="42274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C2AA534-E684-40E3-A78C-BC1158E2A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8426"/>
            <a:stretch/>
          </p:blipFill>
          <p:spPr>
            <a:xfrm>
              <a:off x="1903384" y="1636711"/>
              <a:ext cx="8385231" cy="422744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9B44B8-1299-4681-928C-7C3777EEB802}"/>
                </a:ext>
              </a:extLst>
            </p:cNvPr>
            <p:cNvSpPr/>
            <p:nvPr/>
          </p:nvSpPr>
          <p:spPr bwMode="auto">
            <a:xfrm>
              <a:off x="9725908" y="4144939"/>
              <a:ext cx="562707" cy="12664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03EFE4-7A63-47FA-A114-5118F8573930}"/>
                </a:ext>
              </a:extLst>
            </p:cNvPr>
            <p:cNvSpPr/>
            <p:nvPr/>
          </p:nvSpPr>
          <p:spPr bwMode="auto">
            <a:xfrm>
              <a:off x="9866585" y="2042261"/>
              <a:ext cx="422030" cy="12664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52A46A1-78E1-4D8A-AA7B-0038A7CD3D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047922" cy="82757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sz="4000" dirty="0"/>
              <a:t>Sınır Koşulları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F382E-097A-40EC-A4DC-08F689BD6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031" y="2271544"/>
            <a:ext cx="1419423" cy="4953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3B3AD6-CB01-4333-A6CD-0449A006DFE3}"/>
              </a:ext>
            </a:extLst>
          </p:cNvPr>
          <p:cNvSpPr txBox="1"/>
          <p:nvPr/>
        </p:nvSpPr>
        <p:spPr>
          <a:xfrm>
            <a:off x="5965081" y="1501287"/>
            <a:ext cx="308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u="sng" dirty="0" err="1"/>
              <a:t>Diriclet</a:t>
            </a:r>
            <a:r>
              <a:rPr lang="tr-TR" sz="2400" u="sng" dirty="0"/>
              <a:t> Sınır Koşulu</a:t>
            </a:r>
            <a:endParaRPr lang="en-US" sz="2400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D089D2-3D43-4D7E-AAB3-6A6087EEF2C2}"/>
              </a:ext>
            </a:extLst>
          </p:cNvPr>
          <p:cNvSpPr txBox="1"/>
          <p:nvPr/>
        </p:nvSpPr>
        <p:spPr>
          <a:xfrm>
            <a:off x="5965081" y="3384246"/>
            <a:ext cx="3576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u="sng" dirty="0" err="1"/>
              <a:t>Neumann</a:t>
            </a:r>
            <a:r>
              <a:rPr lang="tr-TR" sz="2400" u="sng" dirty="0"/>
              <a:t> Sınır Koşulları</a:t>
            </a:r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7C304-3634-4C96-802D-B7D142FFE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031" y="4014127"/>
            <a:ext cx="1924319" cy="552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3BF5EC-AB1E-4905-981D-D43750D28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031" y="4734870"/>
            <a:ext cx="3639058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3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2087766-DD9B-4D83-9EC1-4FA155ACD114}"/>
              </a:ext>
            </a:extLst>
          </p:cNvPr>
          <p:cNvSpPr txBox="1">
            <a:spLocks/>
          </p:cNvSpPr>
          <p:nvPr/>
        </p:nvSpPr>
        <p:spPr bwMode="auto">
          <a:xfrm>
            <a:off x="10389704" y="688491"/>
            <a:ext cx="516835" cy="35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EEF2A8-7703-4191-89B7-D894A3903908}" type="slidenum">
              <a:rPr lang="en-US" smtClean="0">
                <a:latin typeface="Arial Black" panose="020B0A04020102020204" pitchFamily="34" charset="0"/>
              </a:rPr>
              <a:pPr/>
              <a:t>9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979687-4FEC-49DA-B10D-BEA265A0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7177"/>
            <a:ext cx="4208490" cy="872649"/>
          </a:xfrm>
        </p:spPr>
        <p:txBody>
          <a:bodyPr>
            <a:normAutofit/>
          </a:bodyPr>
          <a:lstStyle/>
          <a:p>
            <a:r>
              <a:rPr lang="tr-TR" sz="1800" dirty="0"/>
              <a:t>Matematik Model</a:t>
            </a:r>
            <a:r>
              <a:rPr lang="tr-TR" sz="1800" dirty="0">
                <a:latin typeface="Arial Black" panose="020B0A04020102020204" pitchFamily="34" charset="0"/>
              </a:rPr>
              <a:t> 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AA961-06D9-4DB1-9806-5D81E0B06900}"/>
              </a:ext>
            </a:extLst>
          </p:cNvPr>
          <p:cNvGrpSpPr/>
          <p:nvPr/>
        </p:nvGrpSpPr>
        <p:grpSpPr>
          <a:xfrm>
            <a:off x="838200" y="1544290"/>
            <a:ext cx="3302977" cy="1768753"/>
            <a:chOff x="1903384" y="1636711"/>
            <a:chExt cx="8385231" cy="42274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C2AA534-E684-40E3-A78C-BC1158E2A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8426"/>
            <a:stretch/>
          </p:blipFill>
          <p:spPr>
            <a:xfrm>
              <a:off x="1903384" y="1636711"/>
              <a:ext cx="8385231" cy="422744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9B44B8-1299-4681-928C-7C3777EEB802}"/>
                </a:ext>
              </a:extLst>
            </p:cNvPr>
            <p:cNvSpPr/>
            <p:nvPr/>
          </p:nvSpPr>
          <p:spPr bwMode="auto">
            <a:xfrm>
              <a:off x="9725908" y="4144939"/>
              <a:ext cx="562707" cy="12664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03EFE4-7A63-47FA-A114-5118F8573930}"/>
                </a:ext>
              </a:extLst>
            </p:cNvPr>
            <p:cNvSpPr/>
            <p:nvPr/>
          </p:nvSpPr>
          <p:spPr bwMode="auto">
            <a:xfrm>
              <a:off x="9866585" y="2042261"/>
              <a:ext cx="422030" cy="12664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52A46A1-78E1-4D8A-AA7B-0038A7CD3D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047922" cy="82757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tr-TR" sz="4000" dirty="0"/>
              <a:t>Özetle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F382E-097A-40EC-A4DC-08F689BD6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247" y="4190629"/>
            <a:ext cx="1419423" cy="495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47C304-3634-4C96-802D-B7D142FFE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247" y="4858240"/>
            <a:ext cx="1924319" cy="552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3BF5EC-AB1E-4905-981D-D43750D28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247" y="5583009"/>
            <a:ext cx="3639058" cy="562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C69F00-3814-4B72-8522-E448AB014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855" y="3094653"/>
            <a:ext cx="5836658" cy="7071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454634-BED7-4E73-89E6-112AD6C12EF4}"/>
              </a:ext>
            </a:extLst>
          </p:cNvPr>
          <p:cNvSpPr txBox="1"/>
          <p:nvPr/>
        </p:nvSpPr>
        <p:spPr>
          <a:xfrm>
            <a:off x="6240735" y="1600527"/>
            <a:ext cx="1901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tr-T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ED95B0-764F-4433-9E01-ADFF421981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5551" y="1940291"/>
            <a:ext cx="925184" cy="576739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888D1C8F-8320-4B94-992C-18CC998FB068}"/>
              </a:ext>
            </a:extLst>
          </p:cNvPr>
          <p:cNvSpPr/>
          <p:nvPr/>
        </p:nvSpPr>
        <p:spPr bwMode="auto">
          <a:xfrm>
            <a:off x="9886123" y="4203881"/>
            <a:ext cx="503582" cy="1934832"/>
          </a:xfrm>
          <a:prstGeom prst="rightBrace">
            <a:avLst>
              <a:gd name="adj1" fmla="val 30215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AF9BFA-7A02-4112-93F7-90E794325371}"/>
              </a:ext>
            </a:extLst>
          </p:cNvPr>
          <p:cNvSpPr txBox="1"/>
          <p:nvPr/>
        </p:nvSpPr>
        <p:spPr>
          <a:xfrm>
            <a:off x="10389704" y="4916922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sınırlarda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1BFB51D-28CE-4EC0-905E-DC59972218A9}"/>
              </a:ext>
            </a:extLst>
          </p:cNvPr>
          <p:cNvSpPr/>
          <p:nvPr/>
        </p:nvSpPr>
        <p:spPr bwMode="auto">
          <a:xfrm>
            <a:off x="9886122" y="3015639"/>
            <a:ext cx="503582" cy="865147"/>
          </a:xfrm>
          <a:prstGeom prst="rightBrace">
            <a:avLst>
              <a:gd name="adj1" fmla="val 30215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2E916B-E5C3-4A9F-B86F-8D9C26B3EF1A}"/>
              </a:ext>
            </a:extLst>
          </p:cNvPr>
          <p:cNvSpPr txBox="1"/>
          <p:nvPr/>
        </p:nvSpPr>
        <p:spPr>
          <a:xfrm>
            <a:off x="10389704" y="3198167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bölgede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169F5A-6F0A-49CF-8278-BD2BC3AA2E80}"/>
              </a:ext>
            </a:extLst>
          </p:cNvPr>
          <p:cNvSpPr txBox="1"/>
          <p:nvPr/>
        </p:nvSpPr>
        <p:spPr>
          <a:xfrm>
            <a:off x="7277915" y="1671159"/>
            <a:ext cx="4397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Aşağıdaki koşulları sağlayacak yer değiştirme alanı </a:t>
            </a:r>
            <a:r>
              <a:rPr lang="tr-TR" sz="2400" b="1" dirty="0"/>
              <a:t>analitik olarak </a:t>
            </a:r>
            <a:r>
              <a:rPr lang="tr-TR" sz="2400" dirty="0"/>
              <a:t>bulunabilir mi?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36762368"/>
      </p:ext>
    </p:extLst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877</Words>
  <Application>Microsoft Office PowerPoint</Application>
  <PresentationFormat>Widescreen</PresentationFormat>
  <Paragraphs>145</Paragraphs>
  <Slides>47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SimSun</vt:lpstr>
      <vt:lpstr>Arial</vt:lpstr>
      <vt:lpstr>Arial Black</vt:lpstr>
      <vt:lpstr>Calibri</vt:lpstr>
      <vt:lpstr>Consolas</vt:lpstr>
      <vt:lpstr>Times New Roman</vt:lpstr>
      <vt:lpstr>Gear Drives</vt:lpstr>
      <vt:lpstr>Equation</vt:lpstr>
      <vt:lpstr>SONLU ELEMANLAR</vt:lpstr>
      <vt:lpstr>Tanım Bölgesi ve Sınırlar</vt:lpstr>
      <vt:lpstr>Matematik Model </vt:lpstr>
      <vt:lpstr>Matematik Model </vt:lpstr>
      <vt:lpstr>Matematik Model </vt:lpstr>
      <vt:lpstr>Matematik Model </vt:lpstr>
      <vt:lpstr>Matematik Model </vt:lpstr>
      <vt:lpstr>Matematik Model </vt:lpstr>
      <vt:lpstr>Matematik Model </vt:lpstr>
      <vt:lpstr>Örnek Problem (İngiliz Anatharı)</vt:lpstr>
      <vt:lpstr>Örnek Problemin Sınır Koşulları</vt:lpstr>
      <vt:lpstr>Gerilme Alanı (Gx) ve Yer Değiştirme </vt:lpstr>
      <vt:lpstr>Gerilme Alanı (Von Misses)</vt:lpstr>
      <vt:lpstr>Ödev 1</vt:lpstr>
      <vt:lpstr>SEY: Ayrıklaştırma (Eleman Ağı-Mesh)</vt:lpstr>
      <vt:lpstr>                    ELEMAN BÖLGESİ</vt:lpstr>
      <vt:lpstr>Düğüm Noktaları (Nodlar)</vt:lpstr>
      <vt:lpstr>Bağlantı Haritası (Connectivity)</vt:lpstr>
      <vt:lpstr>Bağlantı Haritası (Connectivity)</vt:lpstr>
      <vt:lpstr>Örnek Eleman-Ağı Dosyaları (Nod)</vt:lpstr>
      <vt:lpstr>Örnek Eleman-Ağı Dosyaları (Eleman)</vt:lpstr>
      <vt:lpstr>Quiz  (Eleman-Ağı)</vt:lpstr>
      <vt:lpstr>Örnek Düzlem Gerilme Problemi</vt:lpstr>
      <vt:lpstr>Eleman Ağı</vt:lpstr>
      <vt:lpstr>Serbestlik Dereceleri (Noktasallaştırma)</vt:lpstr>
      <vt:lpstr>Serbestlik Dereceleri (Numaralandırılmış)</vt:lpstr>
      <vt:lpstr>Nodal Tekil Kuvvetler (Dış-Kuvvetler) </vt:lpstr>
      <vt:lpstr>Dış-Sınır Yüzey Kuvvetleri (Elemandan)</vt:lpstr>
      <vt:lpstr>Hacim Kuvvetleri (Body Forces) (Elemandan) </vt:lpstr>
      <vt:lpstr>PowerPoint Presentation</vt:lpstr>
      <vt:lpstr>Kuvvetlerin Noktasallaşması</vt:lpstr>
      <vt:lpstr>Serbest Cisim Diyagramı </vt:lpstr>
      <vt:lpstr>Serbest Cisim Diyagramı </vt:lpstr>
      <vt:lpstr>Serbestlikler ve Kuvvetler</vt:lpstr>
      <vt:lpstr>Sistem Rijitik Denklemi</vt:lpstr>
      <vt:lpstr>Sistem Rijitik Denklemi</vt:lpstr>
      <vt:lpstr>Sistem Rijitik Denklemi</vt:lpstr>
      <vt:lpstr>Sistem Rijitik Denklemi</vt:lpstr>
      <vt:lpstr>Sistem Rijitik Denklemi</vt:lpstr>
      <vt:lpstr>Sistem Rijitik Denklemi</vt:lpstr>
      <vt:lpstr>Sistem Rijitik Denklemi</vt:lpstr>
      <vt:lpstr>Sistem Rijitik Denklemi</vt:lpstr>
      <vt:lpstr>Yer değiştirme alanı (Büyütme faktörü: x350)</vt:lpstr>
      <vt:lpstr>Mesnet Tepkileri</vt:lpstr>
      <vt:lpstr>Alıştırma: CİSMİN DENGEDE OLUP OLMADIĞINI İREDELEYİNİZ (Not: Denge koşullarını Referans Konum Üzerinde Yazınız).</vt:lpstr>
      <vt:lpstr>Sayısal Sonuçlar   </vt:lpstr>
      <vt:lpstr>SEY: AYRIKLAŞTIRILMIŞ SİSTEM DENKLEMİN OLUŞTURULMASI VE ÇÖZÜMÜNE İLİŞKİN ESASLARIN SİTEMATİK OLARAK UYGULANMASI ŞEKLİNDE DÜŞÜNÜLEBİLİR.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macro</dc:creator>
  <cp:lastModifiedBy>macro</cp:lastModifiedBy>
  <cp:revision>115</cp:revision>
  <dcterms:created xsi:type="dcterms:W3CDTF">2021-11-16T10:28:00Z</dcterms:created>
  <dcterms:modified xsi:type="dcterms:W3CDTF">2021-11-20T11:26:40Z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11D5CAC1BC574502B670CA01F7D083D3</vt:lpwstr>
  </property>
  <property fmtid="{D5CDD505-2E9C-101B-9397-08002B2CF9AE}" pid="3" name="KSOProductBuildVer">
    <vt:lpwstr>1033-11.2.0.10351</vt:lpwstr>
  </property>
</Properties>
</file>