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3" r:id="rId12"/>
    <p:sldId id="274" r:id="rId13"/>
    <p:sldId id="275" r:id="rId14"/>
    <p:sldId id="276" r:id="rId15"/>
    <p:sldId id="270" r:id="rId16"/>
    <p:sldId id="277" r:id="rId17"/>
    <p:sldId id="278" r:id="rId18"/>
    <p:sldId id="279" r:id="rId19"/>
    <p:sldId id="280" r:id="rId20"/>
    <p:sldId id="281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5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259F-38AA-DF42-AC01-531966711D2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3392-53B5-7D4D-BACC-E5BA5827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Stepping into Web Arena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483100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Sajid Rabbani</a:t>
            </a:r>
          </a:p>
          <a:p>
            <a:pPr algn="r"/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Senior Software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Engineer</a:t>
            </a:r>
          </a:p>
          <a:p>
            <a:pPr algn="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Nascenia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3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Linking Web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 descr="Screen Shot 2015-06-13 at 4.12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90" b="-70890"/>
          <a:stretch>
            <a:fillRect/>
          </a:stretch>
        </p:blipFill>
        <p:spPr>
          <a:xfrm>
            <a:off x="457200" y="825500"/>
            <a:ext cx="8229600" cy="5702300"/>
          </a:xfrm>
        </p:spPr>
      </p:pic>
    </p:spTree>
    <p:extLst>
      <p:ext uri="{BB962C8B-B14F-4D97-AF65-F5344CB8AC3E}">
        <p14:creationId xmlns:p14="http://schemas.microsoft.com/office/powerpoint/2010/main" val="262412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Listing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4 at 12.38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61" b="-9061"/>
          <a:stretch>
            <a:fillRect/>
          </a:stretch>
        </p:blipFill>
        <p:spPr>
          <a:xfrm>
            <a:off x="1079500" y="2095501"/>
            <a:ext cx="7353300" cy="3347567"/>
          </a:xfrm>
        </p:spPr>
      </p:pic>
    </p:spTree>
    <p:extLst>
      <p:ext uri="{BB962C8B-B14F-4D97-AF65-F5344CB8AC3E}">
        <p14:creationId xmlns:p14="http://schemas.microsoft.com/office/powerpoint/2010/main" val="214001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Listing Tags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ul</a:t>
            </a:r>
            <a:r>
              <a:rPr lang="en-US" dirty="0" smtClean="0"/>
              <a:t> -&gt; </a:t>
            </a:r>
            <a:r>
              <a:rPr lang="en-US" b="1" dirty="0" smtClean="0"/>
              <a:t>u</a:t>
            </a:r>
            <a:r>
              <a:rPr lang="en-US" dirty="0" smtClean="0"/>
              <a:t>nordered </a:t>
            </a:r>
            <a:r>
              <a:rPr lang="en-US" b="1" dirty="0" smtClean="0"/>
              <a:t>l</a:t>
            </a:r>
            <a:r>
              <a:rPr lang="en-US" dirty="0" smtClean="0"/>
              <a:t>ist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ol</a:t>
            </a:r>
            <a:r>
              <a:rPr lang="en-US" dirty="0" smtClean="0"/>
              <a:t> -&gt; </a:t>
            </a:r>
            <a:r>
              <a:rPr lang="en-US" b="1" dirty="0" smtClean="0"/>
              <a:t>o</a:t>
            </a:r>
            <a:r>
              <a:rPr lang="en-US" dirty="0" smtClean="0"/>
              <a:t>rdered </a:t>
            </a:r>
            <a:r>
              <a:rPr lang="en-US" b="1" dirty="0" smtClean="0"/>
              <a:t>l</a:t>
            </a:r>
            <a:r>
              <a:rPr lang="en-US" dirty="0" smtClean="0"/>
              <a:t>ist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li -&gt; </a:t>
            </a:r>
            <a:r>
              <a:rPr lang="en-US" b="1" dirty="0" smtClean="0"/>
              <a:t>l</a:t>
            </a:r>
            <a:r>
              <a:rPr lang="en-US" dirty="0" smtClean="0"/>
              <a:t>ist </a:t>
            </a:r>
            <a:r>
              <a:rPr lang="en-US" b="1" dirty="0" smtClean="0"/>
              <a:t>i</a:t>
            </a:r>
            <a:r>
              <a:rPr lang="en-US" dirty="0" smtClean="0"/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248999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Meeting the Media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4 at 12.53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16" b="-153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045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Image Tag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4 at 1.04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9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690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Block vs. Inline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41423"/>
              </p:ext>
            </p:extLst>
          </p:nvPr>
        </p:nvGraphicFramePr>
        <p:xfrm>
          <a:off x="457200" y="1600200"/>
          <a:ext cx="8229600" cy="2857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Block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Inline</a:t>
                      </a:r>
                      <a:endParaRPr lang="en-US" sz="24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Stands on its own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Goes with the flow</a:t>
                      </a:r>
                      <a:endParaRPr lang="en-US" sz="24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&lt;h1&gt;, &lt;h2&gt;, &lt;p&gt;, &lt;div&gt;, &lt;table&gt;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&lt;a&gt;,&lt;strong&gt;, &lt;</a:t>
                      </a:r>
                      <a:r>
                        <a:rPr lang="en-US" sz="2400" dirty="0" err="1" smtClean="0"/>
                        <a:t>img</a:t>
                      </a:r>
                      <a:r>
                        <a:rPr lang="en-US" sz="2400" dirty="0" smtClean="0"/>
                        <a:t>&gt;,</a:t>
                      </a:r>
                      <a:r>
                        <a:rPr lang="en-US" sz="2400" baseline="0" dirty="0" smtClean="0"/>
                        <a:t> &lt;span&gt;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87500" y="5295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Exploring CSS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4 at 1.09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689" b="-516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948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Exploring CSS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Screen Shot 2015-06-14 at 1.11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14" b="-32814"/>
          <a:stretch>
            <a:fillRect/>
          </a:stretch>
        </p:blipFill>
        <p:spPr>
          <a:xfrm>
            <a:off x="203200" y="850900"/>
            <a:ext cx="8737636" cy="5541963"/>
          </a:xfrm>
        </p:spPr>
      </p:pic>
    </p:spTree>
    <p:extLst>
      <p:ext uri="{BB962C8B-B14F-4D97-AF65-F5344CB8AC3E}">
        <p14:creationId xmlns:p14="http://schemas.microsoft.com/office/powerpoint/2010/main" val="348985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Try yourself!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4 at 1.13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11" r="-1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347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Important CSS 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- used to set font color of text elements</a:t>
            </a:r>
          </a:p>
          <a:p>
            <a:r>
              <a:rPr lang="en-US" dirty="0" smtClean="0"/>
              <a:t>Font-weight - controls the weight of the text</a:t>
            </a:r>
          </a:p>
          <a:p>
            <a:r>
              <a:rPr lang="en-US" dirty="0" smtClean="0"/>
              <a:t>Left -  how to position left side of the element</a:t>
            </a:r>
          </a:p>
          <a:p>
            <a:r>
              <a:rPr lang="en-US" dirty="0" smtClean="0"/>
              <a:t>Line-height - sets space between lines</a:t>
            </a:r>
          </a:p>
          <a:p>
            <a:r>
              <a:rPr lang="en-US" dirty="0" smtClean="0"/>
              <a:t>Background-color – sets the background color</a:t>
            </a:r>
          </a:p>
          <a:p>
            <a:r>
              <a:rPr lang="en-US" dirty="0" smtClean="0"/>
              <a:t>Border – puts a border around the element</a:t>
            </a:r>
          </a:p>
          <a:p>
            <a:r>
              <a:rPr lang="en-US" dirty="0" smtClean="0"/>
              <a:t>Font-size – makes text bigger or 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0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What does Web Server do?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Screen Shot 2015-06-13 at 12.56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85" b="-7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283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Important CSS 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– give space between element &amp; its content.</a:t>
            </a:r>
          </a:p>
          <a:p>
            <a:r>
              <a:rPr lang="en-US" dirty="0" smtClean="0"/>
              <a:t>Background-image – put image behind</a:t>
            </a:r>
          </a:p>
          <a:p>
            <a:r>
              <a:rPr lang="en-US" dirty="0" smtClean="0"/>
              <a:t>Text-align – used to align your text</a:t>
            </a:r>
          </a:p>
          <a:p>
            <a:r>
              <a:rPr lang="en-US" dirty="0" smtClean="0"/>
              <a:t>Font-style – used for italic or oblique text</a:t>
            </a:r>
          </a:p>
          <a:p>
            <a:r>
              <a:rPr lang="en-US" dirty="0" smtClean="0"/>
              <a:t>List-style – used to change the appearance of of list items</a:t>
            </a:r>
          </a:p>
        </p:txBody>
      </p:sp>
    </p:spTree>
    <p:extLst>
      <p:ext uri="{BB962C8B-B14F-4D97-AF65-F5344CB8AC3E}">
        <p14:creationId xmlns:p14="http://schemas.microsoft.com/office/powerpoint/2010/main" val="262286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3 at 4.16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0" t="4382" r="-1" b="-1492"/>
          <a:stretch/>
        </p:blipFill>
        <p:spPr>
          <a:xfrm>
            <a:off x="457200" y="444500"/>
            <a:ext cx="8318500" cy="6015038"/>
          </a:xfrm>
        </p:spPr>
      </p:pic>
    </p:spTree>
    <p:extLst>
      <p:ext uri="{BB962C8B-B14F-4D97-AF65-F5344CB8AC3E}">
        <p14:creationId xmlns:p14="http://schemas.microsoft.com/office/powerpoint/2010/main" val="30609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What does Web Browser do?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3 at 12.59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948" b="-40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520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Checkout what is in HTML?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3 at 1.05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90" b="-199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608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What is HTML?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HTML stands for Hyper Text Markup Language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Tell the browser about content &amp; structure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.html or .</a:t>
            </a:r>
            <a:r>
              <a:rPr lang="en-US" dirty="0" err="1" smtClean="0"/>
              <a:t>htm</a:t>
            </a:r>
            <a:r>
              <a:rPr lang="en-US" dirty="0" smtClean="0"/>
              <a:t> file extension will make html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0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Identify HTML Tags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3 at 2.54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5" b="-1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38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Identify HTML Tags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Screen Shot 2015-06-13 at 3.01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71" b="-4471"/>
          <a:stretch>
            <a:fillRect/>
          </a:stretch>
        </p:blipFill>
        <p:spPr>
          <a:xfrm>
            <a:off x="457200" y="1231900"/>
            <a:ext cx="8229600" cy="4894263"/>
          </a:xfrm>
        </p:spPr>
      </p:pic>
    </p:spTree>
    <p:extLst>
      <p:ext uri="{BB962C8B-B14F-4D97-AF65-F5344CB8AC3E}">
        <p14:creationId xmlns:p14="http://schemas.microsoft.com/office/powerpoint/2010/main" val="153033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Make your hands dirty!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3 at 3.08.1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0" t="5000" r="-14337" b="1523"/>
          <a:stretch/>
        </p:blipFill>
        <p:spPr>
          <a:xfrm>
            <a:off x="254000" y="1168400"/>
            <a:ext cx="8750300" cy="5461000"/>
          </a:xfrm>
        </p:spPr>
      </p:pic>
    </p:spTree>
    <p:extLst>
      <p:ext uri="{BB962C8B-B14F-4D97-AF65-F5344CB8AC3E}">
        <p14:creationId xmlns:p14="http://schemas.microsoft.com/office/powerpoint/2010/main" val="232613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Linking Web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13 at 3.28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r="2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492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271</Words>
  <Application>Microsoft Macintosh PowerPoint</Application>
  <PresentationFormat>On-screen Show (4:3)</PresentationFormat>
  <Paragraphs>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Stepping into Web Arena</vt:lpstr>
      <vt:lpstr>What does Web Server do?</vt:lpstr>
      <vt:lpstr>What does Web Browser do?</vt:lpstr>
      <vt:lpstr>Checkout what is in HTML?</vt:lpstr>
      <vt:lpstr>What is HTML?</vt:lpstr>
      <vt:lpstr>Identify HTML Tags</vt:lpstr>
      <vt:lpstr>Identify HTML Tags</vt:lpstr>
      <vt:lpstr>Make your hands dirty!</vt:lpstr>
      <vt:lpstr>Linking Web Pages</vt:lpstr>
      <vt:lpstr>Linking Web Pages</vt:lpstr>
      <vt:lpstr>Listing</vt:lpstr>
      <vt:lpstr>Listing Tags</vt:lpstr>
      <vt:lpstr>Meeting the Media</vt:lpstr>
      <vt:lpstr>Image Tag</vt:lpstr>
      <vt:lpstr>Block vs. Inline</vt:lpstr>
      <vt:lpstr>Exploring CSS</vt:lpstr>
      <vt:lpstr>Exploring CSS</vt:lpstr>
      <vt:lpstr>Try yourself!</vt:lpstr>
      <vt:lpstr>Important CSS Property</vt:lpstr>
      <vt:lpstr>Important CSS Property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Stepping to Web Arena</dc:title>
  <dc:creator>Sajid Rabbani</dc:creator>
  <cp:lastModifiedBy>Sajid Rabbani</cp:lastModifiedBy>
  <cp:revision>43</cp:revision>
  <dcterms:created xsi:type="dcterms:W3CDTF">2015-06-13T06:51:20Z</dcterms:created>
  <dcterms:modified xsi:type="dcterms:W3CDTF">2016-05-29T03:46:01Z</dcterms:modified>
</cp:coreProperties>
</file>