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9" r:id="rId4"/>
    <p:sldId id="260" r:id="rId5"/>
    <p:sldId id="257" r:id="rId6"/>
    <p:sldId id="258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99E1-8796-4F47-87DF-1B7AE51799D9}" type="datetimeFigureOut">
              <a:rPr lang="en-US" smtClean="0"/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F540-24F2-BD4F-919E-8D0EA48D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5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99E1-8796-4F47-87DF-1B7AE51799D9}" type="datetimeFigureOut">
              <a:rPr lang="en-US" smtClean="0"/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F540-24F2-BD4F-919E-8D0EA48D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99E1-8796-4F47-87DF-1B7AE51799D9}" type="datetimeFigureOut">
              <a:rPr lang="en-US" smtClean="0"/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F540-24F2-BD4F-919E-8D0EA48D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99E1-8796-4F47-87DF-1B7AE51799D9}" type="datetimeFigureOut">
              <a:rPr lang="en-US" smtClean="0"/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F540-24F2-BD4F-919E-8D0EA48D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3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99E1-8796-4F47-87DF-1B7AE51799D9}" type="datetimeFigureOut">
              <a:rPr lang="en-US" smtClean="0"/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F540-24F2-BD4F-919E-8D0EA48D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6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99E1-8796-4F47-87DF-1B7AE51799D9}" type="datetimeFigureOut">
              <a:rPr lang="en-US" smtClean="0"/>
              <a:t>7/2/16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F540-24F2-BD4F-919E-8D0EA48D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5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99E1-8796-4F47-87DF-1B7AE51799D9}" type="datetimeFigureOut">
              <a:rPr lang="en-US" smtClean="0"/>
              <a:t>7/2/16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F540-24F2-BD4F-919E-8D0EA48D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7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99E1-8796-4F47-87DF-1B7AE51799D9}" type="datetimeFigureOut">
              <a:rPr lang="en-US" smtClean="0"/>
              <a:t>7/2/16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F540-24F2-BD4F-919E-8D0EA48D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8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99E1-8796-4F47-87DF-1B7AE51799D9}" type="datetimeFigureOut">
              <a:rPr lang="en-US" smtClean="0"/>
              <a:t>7/2/16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F540-24F2-BD4F-919E-8D0EA48D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99E1-8796-4F47-87DF-1B7AE51799D9}" type="datetimeFigureOut">
              <a:rPr lang="en-US" smtClean="0"/>
              <a:t>7/2/16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F540-24F2-BD4F-919E-8D0EA48D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4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99E1-8796-4F47-87DF-1B7AE51799D9}" type="datetimeFigureOut">
              <a:rPr lang="en-US" smtClean="0"/>
              <a:t>7/2/16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F540-24F2-BD4F-919E-8D0EA48D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99E1-8796-4F47-87DF-1B7AE51799D9}" type="datetimeFigureOut">
              <a:rPr lang="en-US" smtClean="0"/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0F540-24F2-BD4F-919E-8D0EA48D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Advanced Web Construction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2500" y="4546600"/>
            <a:ext cx="6400800" cy="14351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4000" dirty="0" smtClean="0"/>
              <a:t>Sajid Rabbani</a:t>
            </a:r>
          </a:p>
          <a:p>
            <a:pPr algn="r"/>
            <a:r>
              <a:rPr lang="en-US" dirty="0" smtClean="0"/>
              <a:t>Senior Software Engineer</a:t>
            </a:r>
          </a:p>
          <a:p>
            <a:pPr algn="r"/>
            <a:r>
              <a:rPr lang="en-US" dirty="0" err="1" smtClean="0"/>
              <a:t>Nascenia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1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More CSS Shortcuts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0 at 10.26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088" b="-74088"/>
          <a:stretch>
            <a:fillRect/>
          </a:stretch>
        </p:blipFill>
        <p:spPr>
          <a:xfrm>
            <a:off x="457200" y="274638"/>
            <a:ext cx="8229600" cy="5851525"/>
          </a:xfrm>
        </p:spPr>
      </p:pic>
    </p:spTree>
    <p:extLst>
      <p:ext uri="{BB962C8B-B14F-4D97-AF65-F5344CB8AC3E}">
        <p14:creationId xmlns:p14="http://schemas.microsoft.com/office/powerpoint/2010/main" val="187192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Understanding ‘span’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sz="2800" dirty="0" smtClean="0"/>
              <a:t>pan gives logically separate inline content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380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Example of Span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Screen Shot 2015-06-20 at 10.49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083" b="-45083"/>
          <a:stretch>
            <a:fillRect/>
          </a:stretch>
        </p:blipFill>
        <p:spPr>
          <a:xfrm>
            <a:off x="457200" y="990600"/>
            <a:ext cx="8229600" cy="5135563"/>
          </a:xfrm>
        </p:spPr>
      </p:pic>
    </p:spTree>
    <p:extLst>
      <p:ext uri="{BB962C8B-B14F-4D97-AF65-F5344CB8AC3E}">
        <p14:creationId xmlns:p14="http://schemas.microsoft.com/office/powerpoint/2010/main" val="398201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900" dirty="0" smtClean="0">
                <a:solidFill>
                  <a:srgbClr val="FF0000"/>
                </a:solidFill>
              </a:rPr>
              <a:t>&lt;a&gt; element with </a:t>
            </a:r>
            <a:r>
              <a:rPr lang="en-US" sz="3900" dirty="0">
                <a:solidFill>
                  <a:srgbClr val="FF0000"/>
                </a:solidFill>
              </a:rPr>
              <a:t>M</a:t>
            </a:r>
            <a:r>
              <a:rPr lang="en-US" sz="3900" dirty="0" smtClean="0">
                <a:solidFill>
                  <a:srgbClr val="FF0000"/>
                </a:solidFill>
              </a:rPr>
              <a:t>ultiple Personalities</a:t>
            </a:r>
            <a:endParaRPr lang="en-US" sz="39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0 at 10.53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26" r="-20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353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Tables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0 at 11.54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37" r="-163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827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HTML for Table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Screen Shot 2015-06-21 at 12.01.4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79" r="-42279"/>
          <a:stretch>
            <a:fillRect/>
          </a:stretch>
        </p:blipFill>
        <p:spPr>
          <a:xfrm>
            <a:off x="-1435100" y="1320800"/>
            <a:ext cx="11811000" cy="5232400"/>
          </a:xfrm>
        </p:spPr>
      </p:pic>
    </p:spTree>
    <p:extLst>
      <p:ext uri="{BB962C8B-B14F-4D97-AF65-F5344CB8AC3E}">
        <p14:creationId xmlns:p14="http://schemas.microsoft.com/office/powerpoint/2010/main" val="126024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Form &amp; its elements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1 at 12.14.0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035" b="-73035"/>
          <a:stretch>
            <a:fillRect/>
          </a:stretch>
        </p:blipFill>
        <p:spPr>
          <a:xfrm>
            <a:off x="457200" y="274638"/>
            <a:ext cx="8229600" cy="5851525"/>
          </a:xfrm>
        </p:spPr>
      </p:pic>
    </p:spTree>
    <p:extLst>
      <p:ext uri="{BB962C8B-B14F-4D97-AF65-F5344CB8AC3E}">
        <p14:creationId xmlns:p14="http://schemas.microsoft.com/office/powerpoint/2010/main" val="88276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Dropdown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1 at 12.14.5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18" b="-105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065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Floating Element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Screen Shot 2015-06-20 at 11.37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725" r="-487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603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 CSS, selectors are patterns used to select the element(s) you want to style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Major Selectors –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Element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Class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Id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7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Selectors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b="1" dirty="0"/>
              <a:t>C</a:t>
            </a:r>
            <a:r>
              <a:rPr lang="en-US" b="1" dirty="0" smtClean="0"/>
              <a:t>lass </a:t>
            </a:r>
            <a:r>
              <a:rPr lang="en-US" dirty="0" smtClean="0"/>
              <a:t>is a name preceded by </a:t>
            </a:r>
            <a:r>
              <a:rPr lang="en-US" b="1" dirty="0" smtClean="0"/>
              <a:t>full stop ‘.’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b="1" dirty="0" smtClean="0"/>
              <a:t>ID </a:t>
            </a:r>
            <a:r>
              <a:rPr lang="en-US" dirty="0" smtClean="0"/>
              <a:t>is a name preceded by </a:t>
            </a:r>
            <a:r>
              <a:rPr lang="en-US" b="1" dirty="0" smtClean="0"/>
              <a:t>hash ‘#’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b="1" dirty="0" smtClean="0"/>
              <a:t>ID</a:t>
            </a:r>
            <a:r>
              <a:rPr lang="en-US" dirty="0" smtClean="0"/>
              <a:t> is used to identify an element just once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class</a:t>
            </a:r>
            <a:r>
              <a:rPr lang="en-US" dirty="0" smtClean="0"/>
              <a:t> can be used to identify more than one html element or tag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Important for identifying for </a:t>
            </a:r>
            <a:r>
              <a:rPr lang="en-US" b="1" dirty="0" smtClean="0"/>
              <a:t>CSS</a:t>
            </a:r>
            <a:r>
              <a:rPr lang="en-US" dirty="0" smtClean="0"/>
              <a:t> &amp; </a:t>
            </a:r>
            <a:r>
              <a:rPr lang="en-US" b="1" dirty="0" err="1" smtClean="0"/>
              <a:t>Javascript</a:t>
            </a:r>
            <a:endParaRPr lang="en-US" b="1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8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Example of Selectors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Screen Shot 2015-06-20 at 12.07.31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89" b="-10589"/>
          <a:stretch>
            <a:fillRect/>
          </a:stretch>
        </p:blipFill>
        <p:spPr/>
      </p:pic>
      <p:pic>
        <p:nvPicPr>
          <p:cNvPr id="7" name="Content Placeholder 6" descr="Screen Shot 2015-06-20 at 12.07.51 P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815" b="-338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445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Dividing Page into Logical Sections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0 at 11.23.4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498" r="-804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208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Intro to “div”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0 at 11.43.0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483" r="-404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660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Understanding Margin &amp; Padding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0 at 9.57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43" r="-45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397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CSS Shortcuts for Margin &amp; Padding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0 at 10.24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473" b="-454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518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More CSS shortcuts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0 at 10.25.5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9573" b="-139573"/>
          <a:stretch>
            <a:fillRect/>
          </a:stretch>
        </p:blipFill>
        <p:spPr>
          <a:xfrm>
            <a:off x="457200" y="274638"/>
            <a:ext cx="8229600" cy="6494462"/>
          </a:xfrm>
        </p:spPr>
      </p:pic>
    </p:spTree>
    <p:extLst>
      <p:ext uri="{BB962C8B-B14F-4D97-AF65-F5344CB8AC3E}">
        <p14:creationId xmlns:p14="http://schemas.microsoft.com/office/powerpoint/2010/main" val="205082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</TotalTime>
  <Words>149</Words>
  <Application>Microsoft Macintosh PowerPoint</Application>
  <PresentationFormat>On-screen Show (4:3)</PresentationFormat>
  <Paragraphs>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Advanced Web Construction</vt:lpstr>
      <vt:lpstr>Selectors</vt:lpstr>
      <vt:lpstr>Selectors</vt:lpstr>
      <vt:lpstr>Example of Selectors</vt:lpstr>
      <vt:lpstr>Dividing Page into Logical Sections</vt:lpstr>
      <vt:lpstr>Intro to “div”</vt:lpstr>
      <vt:lpstr>Understanding Margin &amp; Padding</vt:lpstr>
      <vt:lpstr>CSS Shortcuts for Margin &amp; Padding</vt:lpstr>
      <vt:lpstr>More CSS shortcuts</vt:lpstr>
      <vt:lpstr>More CSS Shortcuts</vt:lpstr>
      <vt:lpstr>Understanding ‘span’</vt:lpstr>
      <vt:lpstr>Example of Span</vt:lpstr>
      <vt:lpstr>&lt;a&gt; element with Multiple Personalities</vt:lpstr>
      <vt:lpstr>Tables</vt:lpstr>
      <vt:lpstr>HTML for Table</vt:lpstr>
      <vt:lpstr>Form &amp; its elements</vt:lpstr>
      <vt:lpstr>Dropdown</vt:lpstr>
      <vt:lpstr>Floating Element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Sajid Rabbani</dc:creator>
  <cp:lastModifiedBy>Sajid Rabbani</cp:lastModifiedBy>
  <cp:revision>35</cp:revision>
  <dcterms:created xsi:type="dcterms:W3CDTF">2015-06-20T05:18:50Z</dcterms:created>
  <dcterms:modified xsi:type="dcterms:W3CDTF">2016-07-02T07:01:01Z</dcterms:modified>
</cp:coreProperties>
</file>