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57A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5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6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6F57-FA78-4697-90FD-978DB30BB71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FEAE-0826-4DC3-A8FF-E2FCB93E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DE15B979-ADB1-4CAF-ACED-D7BDB850DB80}"/>
              </a:ext>
            </a:extLst>
          </p:cNvPr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gradFill>
            <a:gsLst>
              <a:gs pos="95000">
                <a:srgbClr val="D9D3E5"/>
              </a:gs>
              <a:gs pos="33000">
                <a:srgbClr val="4B2E8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C372F-1728-4EE4-A44C-1CFAB63759E8}"/>
              </a:ext>
            </a:extLst>
          </p:cNvPr>
          <p:cNvSpPr txBox="1"/>
          <p:nvPr/>
        </p:nvSpPr>
        <p:spPr>
          <a:xfrm>
            <a:off x="1744396" y="402771"/>
            <a:ext cx="404024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B7A57A"/>
                </a:solidFill>
              </a:rPr>
              <a:t>Higher Energy State Classification of IBM Quantum Computer using Machine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97E05-6C4B-48A7-BD90-2C3DD63BE1F6}"/>
              </a:ext>
            </a:extLst>
          </p:cNvPr>
          <p:cNvSpPr txBox="1"/>
          <p:nvPr/>
        </p:nvSpPr>
        <p:spPr>
          <a:xfrm>
            <a:off x="4450585" y="1501296"/>
            <a:ext cx="34990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I-Tung Chen, Department of Electrical and Computer Engineering,  University of Washington.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72B462-1E06-403E-96A2-76657F418EE0}"/>
                  </a:ext>
                </a:extLst>
              </p:cNvPr>
              <p:cNvSpPr txBox="1"/>
              <p:nvPr/>
            </p:nvSpPr>
            <p:spPr>
              <a:xfrm>
                <a:off x="1877947" y="8460688"/>
                <a:ext cx="92992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sz="44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72B462-1E06-403E-96A2-76657F41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7" y="8460688"/>
                <a:ext cx="9299212" cy="769441"/>
              </a:xfrm>
              <a:prstGeom prst="rect">
                <a:avLst/>
              </a:prstGeom>
              <a:blipFill>
                <a:blip r:embed="rId2"/>
                <a:stretch>
                  <a:fillRect t="-15873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E789E15-48A8-465A-9E17-0A2ACB297A83}"/>
              </a:ext>
            </a:extLst>
          </p:cNvPr>
          <p:cNvSpPr/>
          <p:nvPr/>
        </p:nvSpPr>
        <p:spPr>
          <a:xfrm>
            <a:off x="1677871" y="7207088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1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156543-AAC2-41F6-BADD-7DB44B503BD0}"/>
              </a:ext>
            </a:extLst>
          </p:cNvPr>
          <p:cNvSpPr/>
          <p:nvPr/>
        </p:nvSpPr>
        <p:spPr>
          <a:xfrm>
            <a:off x="4085226" y="7198594"/>
            <a:ext cx="1264344" cy="1179244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326762-070B-4C1C-A1F3-0174ECB42C38}"/>
              </a:ext>
            </a:extLst>
          </p:cNvPr>
          <p:cNvSpPr txBox="1"/>
          <p:nvPr/>
        </p:nvSpPr>
        <p:spPr>
          <a:xfrm>
            <a:off x="2989378" y="7399433"/>
            <a:ext cx="1048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3103-49AF-477E-8CE8-19470BC49A69}"/>
              </a:ext>
            </a:extLst>
          </p:cNvPr>
          <p:cNvSpPr txBox="1"/>
          <p:nvPr/>
        </p:nvSpPr>
        <p:spPr>
          <a:xfrm>
            <a:off x="822347" y="4597431"/>
            <a:ext cx="11573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1. Quantum Computer Introduction: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9B13F-4136-433B-922D-5E86AE2395AE}"/>
              </a:ext>
            </a:extLst>
          </p:cNvPr>
          <p:cNvSpPr txBox="1"/>
          <p:nvPr/>
        </p:nvSpPr>
        <p:spPr>
          <a:xfrm>
            <a:off x="2583706" y="6260522"/>
            <a:ext cx="3433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Qubits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7FF8D5-F83D-42DB-912E-2E5CEAC741EC}"/>
              </a:ext>
            </a:extLst>
          </p:cNvPr>
          <p:cNvSpPr/>
          <p:nvPr/>
        </p:nvSpPr>
        <p:spPr>
          <a:xfrm>
            <a:off x="7337634" y="7198592"/>
            <a:ext cx="1264346" cy="1179246"/>
          </a:xfrm>
          <a:prstGeom prst="ellipse">
            <a:avLst/>
          </a:prstGeom>
          <a:gradFill flip="none" rotWithShape="1">
            <a:gsLst>
              <a:gs pos="0">
                <a:srgbClr val="0900C0">
                  <a:shade val="30000"/>
                  <a:satMod val="115000"/>
                </a:srgbClr>
              </a:gs>
              <a:gs pos="50000">
                <a:srgbClr val="0900C0">
                  <a:shade val="67500"/>
                  <a:satMod val="115000"/>
                </a:srgbClr>
              </a:gs>
              <a:gs pos="100000">
                <a:srgbClr val="090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7C6B63-44A7-457B-893C-D953DFBB8368}"/>
              </a:ext>
            </a:extLst>
          </p:cNvPr>
          <p:cNvSpPr/>
          <p:nvPr/>
        </p:nvSpPr>
        <p:spPr>
          <a:xfrm>
            <a:off x="9749273" y="7152426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56F30-3DB7-4125-AB95-9FA59CB03DCE}"/>
              </a:ext>
            </a:extLst>
          </p:cNvPr>
          <p:cNvSpPr txBox="1"/>
          <p:nvPr/>
        </p:nvSpPr>
        <p:spPr>
          <a:xfrm>
            <a:off x="8781664" y="7280383"/>
            <a:ext cx="79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519238-90F0-4F32-A203-4A25443ED43A}"/>
              </a:ext>
            </a:extLst>
          </p:cNvPr>
          <p:cNvSpPr txBox="1"/>
          <p:nvPr/>
        </p:nvSpPr>
        <p:spPr>
          <a:xfrm>
            <a:off x="7185810" y="6314237"/>
            <a:ext cx="448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Classical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FE9EA-8256-4FD8-968F-2AF9E00EB42A}"/>
              </a:ext>
            </a:extLst>
          </p:cNvPr>
          <p:cNvSpPr txBox="1"/>
          <p:nvPr/>
        </p:nvSpPr>
        <p:spPr>
          <a:xfrm>
            <a:off x="886133" y="5390187"/>
            <a:ext cx="4487044" cy="923330"/>
          </a:xfrm>
          <a:prstGeom prst="rect">
            <a:avLst/>
          </a:prstGeom>
          <a:noFill/>
          <a:ln cap="rnd"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B7A57A"/>
                </a:solidFill>
              </a:rPr>
              <a:t> Superposition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8D6549-228C-4C62-8E88-EBE0074949C8}"/>
              </a:ext>
            </a:extLst>
          </p:cNvPr>
          <p:cNvSpPr txBox="1"/>
          <p:nvPr/>
        </p:nvSpPr>
        <p:spPr>
          <a:xfrm>
            <a:off x="821497" y="9250345"/>
            <a:ext cx="10192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B7A57A"/>
                </a:solidFill>
              </a:rPr>
              <a:t>Entanglement(Spooky interaction</a:t>
            </a:r>
            <a:r>
              <a:rPr lang="en-US" sz="5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EDFE5-FD8D-4520-8E49-A506773F51BB}"/>
              </a:ext>
            </a:extLst>
          </p:cNvPr>
          <p:cNvSpPr/>
          <p:nvPr/>
        </p:nvSpPr>
        <p:spPr>
          <a:xfrm>
            <a:off x="1677871" y="10507625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1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AFF733-6B19-4A41-8A2D-7BAA0A7D77E1}"/>
              </a:ext>
            </a:extLst>
          </p:cNvPr>
          <p:cNvSpPr/>
          <p:nvPr/>
        </p:nvSpPr>
        <p:spPr>
          <a:xfrm>
            <a:off x="4085226" y="10507626"/>
            <a:ext cx="1264344" cy="1179244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36B3B9-2B1A-4741-B103-C762E0E70AEE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942216" y="11097248"/>
            <a:ext cx="1143010" cy="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EE5985-7B46-4E5E-9AB2-3AC47C9A0535}"/>
              </a:ext>
            </a:extLst>
          </p:cNvPr>
          <p:cNvSpPr/>
          <p:nvPr/>
        </p:nvSpPr>
        <p:spPr>
          <a:xfrm>
            <a:off x="7505460" y="10507625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15C686-4319-4FD2-80A4-166972A7C2A5}"/>
              </a:ext>
            </a:extLst>
          </p:cNvPr>
          <p:cNvSpPr/>
          <p:nvPr/>
        </p:nvSpPr>
        <p:spPr>
          <a:xfrm>
            <a:off x="9912815" y="10507626"/>
            <a:ext cx="1264344" cy="1179244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D2EC55-284F-4C72-BD92-D4358D6DDB51}"/>
              </a:ext>
            </a:extLst>
          </p:cNvPr>
          <p:cNvCxnSpPr>
            <a:cxnSpLocks/>
          </p:cNvCxnSpPr>
          <p:nvPr/>
        </p:nvCxnSpPr>
        <p:spPr>
          <a:xfrm>
            <a:off x="8781664" y="11097248"/>
            <a:ext cx="1143010" cy="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63F831-4F0B-4B01-81ED-215C2C4E4876}"/>
              </a:ext>
            </a:extLst>
          </p:cNvPr>
          <p:cNvSpPr txBox="1"/>
          <p:nvPr/>
        </p:nvSpPr>
        <p:spPr>
          <a:xfrm>
            <a:off x="6021373" y="10550828"/>
            <a:ext cx="857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59C39B-B92C-4861-A085-C25CF38AFF3B}"/>
                  </a:ext>
                </a:extLst>
              </p:cNvPr>
              <p:cNvSpPr txBox="1"/>
              <p:nvPr/>
            </p:nvSpPr>
            <p:spPr>
              <a:xfrm>
                <a:off x="3102705" y="11661662"/>
                <a:ext cx="6075061" cy="149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59C39B-B92C-4861-A085-C25CF38A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05" y="11661662"/>
                <a:ext cx="6075061" cy="1490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DEE97C8-8ED6-475A-B3F7-1AE67EB68C71}"/>
              </a:ext>
            </a:extLst>
          </p:cNvPr>
          <p:cNvSpPr txBox="1"/>
          <p:nvPr/>
        </p:nvSpPr>
        <p:spPr>
          <a:xfrm>
            <a:off x="711338" y="13247217"/>
            <a:ext cx="7478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B7A57A"/>
                </a:solidFill>
              </a:rPr>
              <a:t> Requirements for Qubits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ECC28B-635E-4103-A039-8532D2554920}"/>
              </a:ext>
            </a:extLst>
          </p:cNvPr>
          <p:cNvSpPr/>
          <p:nvPr/>
        </p:nvSpPr>
        <p:spPr>
          <a:xfrm>
            <a:off x="1959144" y="15400893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1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A7D10E-0E2A-475E-9652-83109BB8C137}"/>
              </a:ext>
            </a:extLst>
          </p:cNvPr>
          <p:cNvSpPr/>
          <p:nvPr/>
        </p:nvSpPr>
        <p:spPr>
          <a:xfrm>
            <a:off x="3421690" y="15433196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45D51D-B247-4822-8A78-A9B88BF7BEC8}"/>
              </a:ext>
            </a:extLst>
          </p:cNvPr>
          <p:cNvSpPr txBox="1"/>
          <p:nvPr/>
        </p:nvSpPr>
        <p:spPr>
          <a:xfrm>
            <a:off x="1378176" y="14505314"/>
            <a:ext cx="3690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Two level system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A741B-2760-41A0-A48F-C037C698D2C8}"/>
              </a:ext>
            </a:extLst>
          </p:cNvPr>
          <p:cNvSpPr txBox="1"/>
          <p:nvPr/>
        </p:nvSpPr>
        <p:spPr>
          <a:xfrm>
            <a:off x="7505460" y="14505408"/>
            <a:ext cx="3734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Indistinguishable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3CE945-ED87-4E33-B086-1D43E12CE00A}"/>
              </a:ext>
            </a:extLst>
          </p:cNvPr>
          <p:cNvSpPr/>
          <p:nvPr/>
        </p:nvSpPr>
        <p:spPr>
          <a:xfrm>
            <a:off x="7303769" y="15403699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783DAF-090E-4A2B-AAE0-C78B71122F76}"/>
              </a:ext>
            </a:extLst>
          </p:cNvPr>
          <p:cNvSpPr/>
          <p:nvPr/>
        </p:nvSpPr>
        <p:spPr>
          <a:xfrm>
            <a:off x="8712761" y="15403699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1 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0669EF-00D5-4814-9D38-D621CCCD12EE}"/>
              </a:ext>
            </a:extLst>
          </p:cNvPr>
          <p:cNvSpPr/>
          <p:nvPr/>
        </p:nvSpPr>
        <p:spPr>
          <a:xfrm>
            <a:off x="10099568" y="15405152"/>
            <a:ext cx="1264345" cy="1179245"/>
          </a:xfrm>
          <a:prstGeom prst="ellipse">
            <a:avLst/>
          </a:prstGeom>
          <a:gradFill flip="none" rotWithShape="1">
            <a:gsLst>
              <a:gs pos="0">
                <a:srgbClr val="0900C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0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6EB80-4304-4D9F-ABE7-2CBCDD76EDD7}"/>
              </a:ext>
            </a:extLst>
          </p:cNvPr>
          <p:cNvSpPr txBox="1"/>
          <p:nvPr/>
        </p:nvSpPr>
        <p:spPr>
          <a:xfrm>
            <a:off x="12826724" y="4492117"/>
            <a:ext cx="13435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2. QC Access with IBM Quantum (Qiskit)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845532-D88C-4AE8-80DD-16F3A472B3AF}"/>
              </a:ext>
            </a:extLst>
          </p:cNvPr>
          <p:cNvSpPr txBox="1"/>
          <p:nvPr/>
        </p:nvSpPr>
        <p:spPr>
          <a:xfrm>
            <a:off x="13124863" y="5473130"/>
            <a:ext cx="448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B7A57A"/>
                </a:solidFill>
              </a:rPr>
              <a:t> </a:t>
            </a:r>
            <a:r>
              <a:rPr lang="en-US" sz="5400" b="1" dirty="0" err="1">
                <a:solidFill>
                  <a:srgbClr val="B7A57A"/>
                </a:solidFill>
              </a:rPr>
              <a:t>ibmq_Armonk</a:t>
            </a:r>
            <a:endParaRPr lang="en-US" sz="5400" b="1" dirty="0">
              <a:solidFill>
                <a:srgbClr val="B7A57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7F7A77-5503-4AF4-8B12-9C452A5A5215}"/>
              </a:ext>
            </a:extLst>
          </p:cNvPr>
          <p:cNvSpPr txBox="1"/>
          <p:nvPr/>
        </p:nvSpPr>
        <p:spPr>
          <a:xfrm>
            <a:off x="13261350" y="6718888"/>
            <a:ext cx="74061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Qubit number: 1</a:t>
            </a:r>
          </a:p>
          <a:p>
            <a:r>
              <a:rPr lang="en-US" sz="4800" dirty="0">
                <a:solidFill>
                  <a:schemeClr val="bg1"/>
                </a:solidFill>
              </a:rPr>
              <a:t>Readout error: 2.77e-2</a:t>
            </a:r>
          </a:p>
          <a:p>
            <a:r>
              <a:rPr lang="en-US" sz="4800" dirty="0">
                <a:solidFill>
                  <a:schemeClr val="bg1"/>
                </a:solidFill>
              </a:rPr>
              <a:t>Anharmonicity: -0.34719GHz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DFBD047-E7B0-4A3E-8EBC-4AFC3B24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2839" y="5192475"/>
            <a:ext cx="19028646" cy="502983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93ABC65-C262-4D52-B1DE-0068AAC424FD}"/>
              </a:ext>
            </a:extLst>
          </p:cNvPr>
          <p:cNvSpPr txBox="1"/>
          <p:nvPr/>
        </p:nvSpPr>
        <p:spPr>
          <a:xfrm>
            <a:off x="1962111" y="2685430"/>
            <a:ext cx="390023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B7A57A"/>
                </a:solidFill>
              </a:rPr>
              <a:t>Abstract: The higher energy state can be potentially used in quantum information processing but to correctly classify different energy state within a qubit is still challenging. This work try to explore the higher energy state and build a classifier to optimize the classification task.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E814E7-D1C5-4753-A665-AD8AB52FBE1A}"/>
              </a:ext>
            </a:extLst>
          </p:cNvPr>
          <p:cNvSpPr txBox="1"/>
          <p:nvPr/>
        </p:nvSpPr>
        <p:spPr>
          <a:xfrm>
            <a:off x="12841650" y="10728286"/>
            <a:ext cx="13435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3. Qubit </a:t>
            </a:r>
            <a:r>
              <a:rPr lang="en-US" sz="5400" b="1" dirty="0" err="1">
                <a:solidFill>
                  <a:schemeClr val="bg1"/>
                </a:solidFill>
              </a:rPr>
              <a:t>Caliberation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C6A2F7F-D4F3-4A96-95E2-2D730ABA0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73" y="12774389"/>
            <a:ext cx="15723443" cy="49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EA77AAF-147E-4483-8564-FBD176A14110}"/>
              </a:ext>
            </a:extLst>
          </p:cNvPr>
          <p:cNvSpPr txBox="1"/>
          <p:nvPr/>
        </p:nvSpPr>
        <p:spPr>
          <a:xfrm>
            <a:off x="13261350" y="11803031"/>
            <a:ext cx="8484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B7A57A"/>
                </a:solidFill>
              </a:rPr>
              <a:t> |0&gt; -&gt;|1&gt; State Calibration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C8C64E65-3C2C-46C2-A42B-E1EA5D95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957" y="11115860"/>
            <a:ext cx="7904134" cy="56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EF796FB9-3DA2-4292-A1D1-94B220CF8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801" y="11064798"/>
            <a:ext cx="7764416" cy="56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E76F6F2-9112-466C-951F-DF1330E9D257}"/>
              </a:ext>
            </a:extLst>
          </p:cNvPr>
          <p:cNvSpPr txBox="1"/>
          <p:nvPr/>
        </p:nvSpPr>
        <p:spPr>
          <a:xfrm>
            <a:off x="886133" y="18733413"/>
            <a:ext cx="9240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B7A57A"/>
                </a:solidFill>
              </a:rPr>
              <a:t> |1&gt; -&gt;|2&gt; State Calibration</a:t>
            </a: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5A30410D-D8A1-494C-BC42-05EF6DB5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606" y="19344067"/>
            <a:ext cx="9158608" cy="63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521F215-0E9C-47AE-BEBE-34FEA7415482}"/>
              </a:ext>
            </a:extLst>
          </p:cNvPr>
          <p:cNvSpPr txBox="1"/>
          <p:nvPr/>
        </p:nvSpPr>
        <p:spPr>
          <a:xfrm>
            <a:off x="29011938" y="16941124"/>
            <a:ext cx="643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Center frequency: 4.9717GHz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06B4F7-C615-49E7-B070-C9673E51EB47}"/>
              </a:ext>
            </a:extLst>
          </p:cNvPr>
          <p:cNvSpPr txBox="1"/>
          <p:nvPr/>
        </p:nvSpPr>
        <p:spPr>
          <a:xfrm>
            <a:off x="37248918" y="16888370"/>
            <a:ext cx="549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Pi Amplitude: 0.1414GHz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3A598D-1374-4EAE-8D11-35433EBA1B1F}"/>
              </a:ext>
            </a:extLst>
          </p:cNvPr>
          <p:cNvSpPr txBox="1"/>
          <p:nvPr/>
        </p:nvSpPr>
        <p:spPr>
          <a:xfrm>
            <a:off x="22063875" y="20072282"/>
            <a:ext cx="326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Score: 0.963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585E19-10B7-4179-B7FF-42C798F8AD99}"/>
              </a:ext>
            </a:extLst>
          </p:cNvPr>
          <p:cNvSpPr txBox="1"/>
          <p:nvPr/>
        </p:nvSpPr>
        <p:spPr>
          <a:xfrm>
            <a:off x="711338" y="17821307"/>
            <a:ext cx="13435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4. Higher Energy State and Classification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EFE66C0-6DC7-4A5B-AF43-E99337F3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09" y="20087364"/>
            <a:ext cx="13932127" cy="56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5F3E163-FB04-4639-A13A-CDEE520EBAD6}"/>
              </a:ext>
            </a:extLst>
          </p:cNvPr>
          <p:cNvSpPr txBox="1"/>
          <p:nvPr/>
        </p:nvSpPr>
        <p:spPr>
          <a:xfrm>
            <a:off x="16267379" y="18346401"/>
            <a:ext cx="9240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B7A57A"/>
                </a:solidFill>
              </a:rPr>
              <a:t> |1&gt; -&gt;|2&gt; Discrimination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76E4C38-58A6-45C0-9B0C-ED1BF1F7B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" y="25719806"/>
            <a:ext cx="9072011" cy="63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47E01C0-BB40-4A02-9B55-0D265C27C78D}"/>
              </a:ext>
            </a:extLst>
          </p:cNvPr>
          <p:cNvSpPr txBox="1"/>
          <p:nvPr/>
        </p:nvSpPr>
        <p:spPr>
          <a:xfrm>
            <a:off x="2120465" y="31894829"/>
            <a:ext cx="6968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Sideband frequency: 4.6235GHz 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846EFFA-60C9-4C75-9D72-584F0427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44" y="25727244"/>
            <a:ext cx="8669994" cy="625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B6BA530-B45A-4B45-8B88-91481F74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073" y="19344067"/>
            <a:ext cx="8890196" cy="6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64881AF-B1DD-4759-A42B-9B840AB27C34}"/>
              </a:ext>
            </a:extLst>
          </p:cNvPr>
          <p:cNvSpPr txBox="1"/>
          <p:nvPr/>
        </p:nvSpPr>
        <p:spPr>
          <a:xfrm>
            <a:off x="31677896" y="19863739"/>
            <a:ext cx="326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Score: 0.808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DCF57F-F1C0-47B9-ACC4-4432FE2B71F6}"/>
              </a:ext>
            </a:extLst>
          </p:cNvPr>
          <p:cNvSpPr txBox="1"/>
          <p:nvPr/>
        </p:nvSpPr>
        <p:spPr>
          <a:xfrm>
            <a:off x="18681760" y="21788363"/>
            <a:ext cx="1415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LDA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683043A6-6B94-4648-9230-CA162190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834" y="25949384"/>
            <a:ext cx="8890196" cy="6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9241541-C219-4A33-A38F-6ED6BB6F2CC9}"/>
              </a:ext>
            </a:extLst>
          </p:cNvPr>
          <p:cNvSpPr txBox="1"/>
          <p:nvPr/>
        </p:nvSpPr>
        <p:spPr>
          <a:xfrm>
            <a:off x="22238047" y="26556667"/>
            <a:ext cx="326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Score: 0.840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AE5D9-380F-4526-99C7-2B143691951C}"/>
              </a:ext>
            </a:extLst>
          </p:cNvPr>
          <p:cNvSpPr txBox="1"/>
          <p:nvPr/>
        </p:nvSpPr>
        <p:spPr>
          <a:xfrm>
            <a:off x="18681759" y="28100349"/>
            <a:ext cx="1563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MLP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E1AC736F-4CA6-4CA9-B6D3-73A9C30F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073" y="25760423"/>
            <a:ext cx="9430367" cy="67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6FA3203-C57E-4869-9D47-79B5B317C67A}"/>
              </a:ext>
            </a:extLst>
          </p:cNvPr>
          <p:cNvSpPr txBox="1"/>
          <p:nvPr/>
        </p:nvSpPr>
        <p:spPr>
          <a:xfrm>
            <a:off x="31597929" y="26465711"/>
            <a:ext cx="326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Score: 0.841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6F42A7-2A64-4FEE-8D0F-4E92D279006E}"/>
              </a:ext>
            </a:extLst>
          </p:cNvPr>
          <p:cNvSpPr txBox="1"/>
          <p:nvPr/>
        </p:nvSpPr>
        <p:spPr>
          <a:xfrm>
            <a:off x="31677896" y="30738689"/>
            <a:ext cx="677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Hidden layer neurons: 100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2F9DB1A-F0E6-4B94-888A-98A57F42225B}"/>
              </a:ext>
            </a:extLst>
          </p:cNvPr>
          <p:cNvSpPr/>
          <p:nvPr/>
        </p:nvSpPr>
        <p:spPr>
          <a:xfrm>
            <a:off x="430593" y="4597431"/>
            <a:ext cx="11596863" cy="13251627"/>
          </a:xfrm>
          <a:prstGeom prst="rect">
            <a:avLst/>
          </a:prstGeom>
          <a:noFill/>
          <a:ln w="142875" cap="rnd" cmpd="sng">
            <a:solidFill>
              <a:srgbClr val="B7A5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C9230E-B0D5-4B70-94D7-413C3A7CFD0C}"/>
              </a:ext>
            </a:extLst>
          </p:cNvPr>
          <p:cNvSpPr/>
          <p:nvPr/>
        </p:nvSpPr>
        <p:spPr>
          <a:xfrm>
            <a:off x="12405054" y="4551346"/>
            <a:ext cx="31055553" cy="5978342"/>
          </a:xfrm>
          <a:prstGeom prst="rect">
            <a:avLst/>
          </a:prstGeom>
          <a:noFill/>
          <a:ln w="142875" cap="rnd" cmpd="sng">
            <a:solidFill>
              <a:srgbClr val="B7A5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ACC29C-FF56-4679-B192-080AAF4F6EC5}"/>
              </a:ext>
            </a:extLst>
          </p:cNvPr>
          <p:cNvSpPr/>
          <p:nvPr/>
        </p:nvSpPr>
        <p:spPr>
          <a:xfrm>
            <a:off x="12388416" y="10776743"/>
            <a:ext cx="31055553" cy="7110668"/>
          </a:xfrm>
          <a:prstGeom prst="rect">
            <a:avLst/>
          </a:prstGeom>
          <a:noFill/>
          <a:ln w="142875" cap="rnd" cmpd="sng">
            <a:solidFill>
              <a:srgbClr val="B7A5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E059F2B-598D-4DD2-953A-ABDC1D95AE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696" b="97101" l="8909" r="94655">
                        <a14:foregroundMark x1="9131" y1="23913" x2="9131" y2="23913"/>
                        <a14:foregroundMark x1="34187" y1="20290" x2="34187" y2="20290"/>
                        <a14:foregroundMark x1="36860" y1="19565" x2="36860" y2="19565"/>
                        <a14:foregroundMark x1="35078" y1="39130" x2="35078" y2="39130"/>
                        <a14:foregroundMark x1="24388" y1="35507" x2="24388" y2="35507"/>
                        <a14:foregroundMark x1="39644" y1="28261" x2="39644" y2="28261"/>
                        <a14:foregroundMark x1="38085" y1="39855" x2="38085" y2="39855"/>
                        <a14:foregroundMark x1="40980" y1="40580" x2="40980" y2="40580"/>
                        <a14:foregroundMark x1="42539" y1="33333" x2="42539" y2="33333"/>
                        <a14:foregroundMark x1="44321" y1="20290" x2="44321" y2="20290"/>
                        <a14:foregroundMark x1="46214" y1="18116" x2="46214" y2="18116"/>
                        <a14:foregroundMark x1="48775" y1="21739" x2="48775" y2="21739"/>
                        <a14:foregroundMark x1="52116" y1="23188" x2="52116" y2="23188"/>
                        <a14:foregroundMark x1="53786" y1="23188" x2="53786" y2="23188"/>
                        <a14:foregroundMark x1="57906" y1="21739" x2="57906" y2="21739"/>
                        <a14:foregroundMark x1="60468" y1="24638" x2="60468" y2="24638"/>
                        <a14:foregroundMark x1="56682" y1="39130" x2="56682" y2="39130"/>
                        <a14:foregroundMark x1="61581" y1="39855" x2="61581" y2="39855"/>
                        <a14:foregroundMark x1="64922" y1="25362" x2="64922" y2="25362"/>
                        <a14:foregroundMark x1="65924" y1="19565" x2="65924" y2="19565"/>
                        <a14:foregroundMark x1="34076" y1="60870" x2="34076" y2="60870"/>
                        <a14:foregroundMark x1="37416" y1="60870" x2="37416" y2="60870"/>
                        <a14:foregroundMark x1="40646" y1="63768" x2="40646" y2="63768"/>
                        <a14:foregroundMark x1="42428" y1="58696" x2="42428" y2="58696"/>
                        <a14:foregroundMark x1="44321" y1="60145" x2="44321" y2="60145"/>
                        <a14:foregroundMark x1="46437" y1="60870" x2="46437" y2="60870"/>
                        <a14:foregroundMark x1="49889" y1="58696" x2="49889" y2="58696"/>
                        <a14:foregroundMark x1="50557" y1="79710" x2="50557" y2="79710"/>
                        <a14:foregroundMark x1="52784" y1="64493" x2="52784" y2="64493"/>
                        <a14:foregroundMark x1="53563" y1="78986" x2="53563" y2="78986"/>
                        <a14:foregroundMark x1="55568" y1="60145" x2="55568" y2="60145"/>
                        <a14:foregroundMark x1="59020" y1="61594" x2="59020" y2="61594"/>
                        <a14:foregroundMark x1="61359" y1="62319" x2="61359" y2="62319"/>
                        <a14:foregroundMark x1="64588" y1="63768" x2="64588" y2="63768"/>
                        <a14:foregroundMark x1="69488" y1="28261" x2="69488" y2="28261"/>
                        <a14:foregroundMark x1="72494" y1="28986" x2="72494" y2="28986"/>
                        <a14:foregroundMark x1="71381" y1="19565" x2="71381" y2="19565"/>
                        <a14:foregroundMark x1="77283" y1="23188" x2="77283" y2="23188"/>
                        <a14:foregroundMark x1="79176" y1="21014" x2="79176" y2="21014"/>
                        <a14:foregroundMark x1="80846" y1="28986" x2="80846" y2="28986"/>
                        <a14:foregroundMark x1="84187" y1="21014" x2="84187" y2="21014"/>
                        <a14:foregroundMark x1="88530" y1="23188" x2="88530" y2="23188"/>
                        <a14:foregroundMark x1="90980" y1="21739" x2="90980" y2="21739"/>
                        <a14:foregroundMark x1="93764" y1="25362" x2="93764" y2="25362"/>
                        <a14:foregroundMark x1="49889" y1="29710" x2="49889" y2="29710"/>
                        <a14:foregroundMark x1="58575" y1="33333" x2="58575" y2="33333"/>
                        <a14:foregroundMark x1="57016" y1="33333" x2="57016" y2="33333"/>
                        <a14:foregroundMark x1="55345" y1="18841" x2="55345" y2="18841"/>
                        <a14:foregroundMark x1="40980" y1="19565" x2="40980" y2="19565"/>
                        <a14:foregroundMark x1="35301" y1="18841" x2="35301" y2="18841"/>
                        <a14:foregroundMark x1="36748" y1="69565" x2="36748" y2="69565"/>
                        <a14:foregroundMark x1="66704" y1="76812" x2="66704" y2="76812"/>
                        <a14:foregroundMark x1="66592" y1="59420" x2="66592" y2="59420"/>
                        <a14:foregroundMark x1="82628" y1="26812" x2="82628" y2="26812"/>
                        <a14:foregroundMark x1="76503" y1="35507" x2="76503" y2="35507"/>
                        <a14:foregroundMark x1="75056" y1="23913" x2="75056" y2="23913"/>
                        <a14:foregroundMark x1="86080" y1="30435" x2="86080" y2="30435"/>
                        <a14:foregroundMark x1="94655" y1="29710" x2="94655" y2="29710"/>
                        <a14:foregroundMark x1="66036" y1="36957" x2="66036" y2="36957"/>
                        <a14:foregroundMark x1="64031" y1="35507" x2="64031" y2="35507"/>
                        <a14:foregroundMark x1="66481" y1="30435" x2="66481" y2="30435"/>
                        <a14:foregroundMark x1="65702" y1="39130" x2="65702" y2="39130"/>
                        <a14:foregroundMark x1="43875" y1="40580" x2="43875" y2="40580"/>
                        <a14:foregroundMark x1="35189" y1="68116" x2="35189" y2="68116"/>
                        <a14:foregroundMark x1="35523" y1="58696" x2="35523" y2="58696"/>
                        <a14:foregroundMark x1="51225" y1="57971" x2="51225" y2="57971"/>
                        <a14:foregroundMark x1="54232" y1="57971" x2="54232" y2="57971"/>
                        <a14:foregroundMark x1="53898" y1="67391" x2="53898" y2="67391"/>
                        <a14:foregroundMark x1="55568" y1="39130" x2="55568" y2="39130"/>
                        <a14:foregroundMark x1="40423" y1="39130" x2="40423" y2="39130"/>
                        <a14:foregroundMark x1="71047" y1="39130" x2="71047" y2="39130"/>
                        <a14:foregroundMark x1="89532" y1="18116" x2="89532" y2="18116"/>
                        <a14:foregroundMark x1="92094" y1="18116" x2="92094" y2="18116"/>
                        <a14:foregroundMark x1="92205" y1="39855" x2="92205" y2="39855"/>
                        <a14:foregroundMark x1="20824" y1="97101" x2="20824" y2="97101"/>
                        <a14:foregroundMark x1="20156" y1="43478" x2="20156" y2="43478"/>
                        <a14:foregroundMark x1="18931" y1="47826" x2="19154" y2="47101"/>
                        <a14:foregroundMark x1="21047" y1="74638" x2="21047" y2="74638"/>
                        <a14:foregroundMark x1="20379" y1="89130" x2="19376" y2="37681"/>
                        <a14:foregroundMark x1="19376" y1="37681" x2="18486" y2="30435"/>
                        <a14:foregroundMark x1="46882" y1="66667" x2="46882" y2="66667"/>
                        <a14:foregroundMark x1="57127" y1="63043" x2="57127" y2="65217"/>
                        <a14:foregroundMark x1="42650" y1="19565" x2="43318" y2="18841"/>
                        <a14:backgroundMark x1="17483" y1="92754" x2="17483" y2="92754"/>
                        <a14:backgroundMark x1="73497" y1="28986" x2="73497" y2="28986"/>
                        <a14:backgroundMark x1="49555" y1="26087" x2="49555" y2="26087"/>
                        <a14:backgroundMark x1="56459" y1="65942" x2="56459" y2="65942"/>
                        <a14:backgroundMark x1="46437" y1="63768" x2="46437" y2="63768"/>
                        <a14:backgroundMark x1="57684" y1="30435" x2="57684" y2="30435"/>
                        <a14:backgroundMark x1="65367" y1="36957" x2="65256" y2="33333"/>
                        <a14:backgroundMark x1="94543" y1="23188" x2="94766" y2="24638"/>
                        <a14:backgroundMark x1="45768" y1="66667" x2="45546" y2="76812"/>
                        <a14:backgroundMark x1="45546" y1="76812" x2="45657" y2="76812"/>
                        <a14:backgroundMark x1="45546" y1="74638" x2="45546" y2="78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49363" y="31941306"/>
            <a:ext cx="6437664" cy="9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231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I-Tung Chen</dc:creator>
  <cp:lastModifiedBy>I-Tung Chen</cp:lastModifiedBy>
  <cp:revision>19</cp:revision>
  <dcterms:created xsi:type="dcterms:W3CDTF">2021-06-08T07:12:53Z</dcterms:created>
  <dcterms:modified xsi:type="dcterms:W3CDTF">2021-06-09T21:22:57Z</dcterms:modified>
</cp:coreProperties>
</file>