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1"/>
  </p:notesMasterIdLst>
  <p:sldIdLst>
    <p:sldId id="272" r:id="rId5"/>
    <p:sldId id="257" r:id="rId6"/>
    <p:sldId id="265" r:id="rId7"/>
    <p:sldId id="270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714A-8C13-4AA6-AC6C-1A1687B0542C}" type="datetimeFigureOut"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7EC1-8108-4E31-9ED7-3D733F88F6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OBS: It is okay </a:t>
            </a:r>
            <a:r>
              <a:rPr lang="da-DK" err="1"/>
              <a:t>if</a:t>
            </a:r>
            <a:r>
              <a:rPr lang="da-DK"/>
              <a:t> </a:t>
            </a:r>
            <a:r>
              <a:rPr lang="da-DK" err="1"/>
              <a:t>you</a:t>
            </a:r>
            <a:r>
              <a:rPr lang="da-DK"/>
              <a:t> </a:t>
            </a:r>
            <a:r>
              <a:rPr lang="da-DK" err="1"/>
              <a:t>don't</a:t>
            </a:r>
            <a:r>
              <a:rPr lang="da-DK"/>
              <a:t> have </a:t>
            </a:r>
            <a:r>
              <a:rPr lang="da-DK" err="1"/>
              <a:t>collected</a:t>
            </a:r>
            <a:r>
              <a:rPr lang="da-DK"/>
              <a:t> all of </a:t>
            </a:r>
            <a:r>
              <a:rPr lang="da-DK" err="1"/>
              <a:t>your</a:t>
            </a:r>
            <a:r>
              <a:rPr lang="da-DK"/>
              <a:t> data </a:t>
            </a:r>
            <a:r>
              <a:rPr lang="da-DK" err="1"/>
              <a:t>yet</a:t>
            </a:r>
            <a:r>
              <a:rPr lang="da-DK"/>
              <a:t> – </a:t>
            </a:r>
            <a:r>
              <a:rPr lang="da-DK" err="1"/>
              <a:t>then</a:t>
            </a:r>
            <a:r>
              <a:rPr lang="da-DK"/>
              <a:t> just </a:t>
            </a:r>
            <a:r>
              <a:rPr lang="da-DK" err="1"/>
              <a:t>use</a:t>
            </a:r>
            <a:r>
              <a:rPr lang="da-DK"/>
              <a:t> the parts </a:t>
            </a:r>
            <a:r>
              <a:rPr lang="da-DK" err="1"/>
              <a:t>you</a:t>
            </a:r>
            <a:r>
              <a:rPr lang="da-DK"/>
              <a:t> have </a:t>
            </a:r>
            <a:r>
              <a:rPr lang="da-DK" err="1"/>
              <a:t>already</a:t>
            </a:r>
            <a:r>
              <a:rPr lang="da-DK"/>
              <a:t> </a:t>
            </a:r>
            <a:r>
              <a:rPr lang="da-DK" err="1"/>
              <a:t>collected</a:t>
            </a:r>
            <a:r>
              <a:rPr lang="da-DK"/>
              <a:t>, or use the appropriateness  dataset</a:t>
            </a:r>
            <a:endParaRPr lang="da-DK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87EC1-8108-4E31-9ED7-3D733F88F66F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75" y="1066800"/>
            <a:ext cx="8112125" cy="207327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Data Visualization Design </a:t>
            </a: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Exercises</a:t>
            </a: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 dirty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Design Exercise 4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the design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6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 4: </a:t>
            </a:r>
            <a:r>
              <a:rPr lang="da-DK" b="1" err="1"/>
              <a:t>Sketching</a:t>
            </a:r>
            <a:r>
              <a:rPr lang="da-DK" b="1"/>
              <a:t> </a:t>
            </a:r>
            <a:r>
              <a:rPr lang="da-DK" b="1" err="1"/>
              <a:t>visualizations</a:t>
            </a:r>
            <a:r>
              <a:rPr lang="da-DK" b="1"/>
              <a:t> with the 10+10 approach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14.15-14.25: </a:t>
            </a:r>
            <a:r>
              <a:rPr lang="da-DK" err="1"/>
              <a:t>Introduction</a:t>
            </a:r>
            <a:r>
              <a:rPr lang="da-DK"/>
              <a:t> to the </a:t>
            </a:r>
            <a:r>
              <a:rPr lang="da-DK" err="1"/>
              <a:t>exercise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14.25-15.00:</a:t>
            </a:r>
            <a:r>
              <a:rPr lang="da-DK"/>
              <a:t> </a:t>
            </a:r>
            <a:r>
              <a:rPr lang="da-DK" err="1"/>
              <a:t>Use</a:t>
            </a:r>
            <a:r>
              <a:rPr lang="da-DK"/>
              <a:t> the 10 approach on the </a:t>
            </a:r>
            <a:r>
              <a:rPr lang="da-DK" err="1">
                <a:ea typeface="+mn-lt"/>
                <a:cs typeface="+mn-lt"/>
              </a:rPr>
              <a:t>appropriateness</a:t>
            </a:r>
            <a:r>
              <a:rPr lang="da-DK">
                <a:ea typeface="+mn-lt"/>
                <a:cs typeface="+mn-lt"/>
              </a:rPr>
              <a:t> dataset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15.00-15.15:</a:t>
            </a:r>
            <a:r>
              <a:rPr lang="da-DK"/>
              <a:t> 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15.15-15.55:</a:t>
            </a:r>
            <a:r>
              <a:rPr lang="da-DK"/>
              <a:t> </a:t>
            </a:r>
            <a:r>
              <a:rPr lang="da-DK" err="1"/>
              <a:t>Use</a:t>
            </a:r>
            <a:r>
              <a:rPr lang="da-DK"/>
              <a:t> the 10+10 approach on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dataset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15.55-16:00:</a:t>
            </a:r>
            <a:r>
              <a:rPr lang="da-DK"/>
              <a:t> </a:t>
            </a:r>
            <a:r>
              <a:rPr lang="da-DK" err="1"/>
              <a:t>Round</a:t>
            </a:r>
            <a:r>
              <a:rPr lang="da-DK"/>
              <a:t>-up and </a:t>
            </a:r>
            <a:r>
              <a:rPr lang="da-DK" err="1"/>
              <a:t>thank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for </a:t>
            </a:r>
            <a:r>
              <a:rPr lang="da-DK" err="1"/>
              <a:t>today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16.00-: </a:t>
            </a:r>
            <a:r>
              <a:rPr lang="da-DK" u="sng"/>
              <a:t>WEEKEND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7079172" cy="1288884"/>
          </a:xfrm>
        </p:spPr>
        <p:txBody>
          <a:bodyPr anchor="b">
            <a:normAutofit/>
          </a:bodyPr>
          <a:lstStyle/>
          <a:p>
            <a:r>
              <a:rPr lang="da-DK" b="1"/>
              <a:t>Sketch 10 </a:t>
            </a:r>
            <a:r>
              <a:rPr lang="da-DK" b="1" err="1"/>
              <a:t>visualizations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 dirty="0" err="1"/>
              <a:t>Create</a:t>
            </a:r>
            <a:r>
              <a:rPr lang="da-DK" dirty="0"/>
              <a:t> 10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r>
              <a:rPr lang="da-DK" dirty="0"/>
              <a:t> of the "</a:t>
            </a:r>
            <a:r>
              <a:rPr lang="da-DK" dirty="0" err="1"/>
              <a:t>appropriateness</a:t>
            </a:r>
            <a:r>
              <a:rPr lang="da-DK" dirty="0"/>
              <a:t> dataset" 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sketching</a:t>
            </a:r>
            <a:r>
              <a:rPr lang="da-DK" dirty="0"/>
              <a:t> by </a:t>
            </a:r>
            <a:r>
              <a:rPr lang="da-DK" dirty="0" err="1"/>
              <a:t>hand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 err="1">
                <a:ea typeface="+mn-lt"/>
                <a:cs typeface="+mn-lt"/>
              </a:rPr>
              <a:t>Each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group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member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creates</a:t>
            </a:r>
            <a:r>
              <a:rPr lang="da-DK" dirty="0">
                <a:ea typeface="+mn-lt"/>
                <a:cs typeface="+mn-lt"/>
              </a:rPr>
              <a:t> 10 </a:t>
            </a:r>
            <a:r>
              <a:rPr lang="da-DK" dirty="0" err="1">
                <a:ea typeface="+mn-lt"/>
                <a:cs typeface="+mn-lt"/>
              </a:rPr>
              <a:t>sketches</a:t>
            </a:r>
            <a:r>
              <a:rPr lang="da-DK" dirty="0">
                <a:ea typeface="+mn-lt"/>
                <a:cs typeface="+mn-lt"/>
              </a:rPr>
              <a:t> of the dataset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/>
              <a:t>If time </a:t>
            </a:r>
            <a:r>
              <a:rPr lang="da-DK" dirty="0" err="1"/>
              <a:t>allows</a:t>
            </a:r>
            <a:r>
              <a:rPr lang="da-DK" dirty="0"/>
              <a:t>, </a:t>
            </a:r>
            <a:r>
              <a:rPr lang="da-DK" dirty="0" err="1"/>
              <a:t>discuss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sketches</a:t>
            </a:r>
            <a:r>
              <a:rPr lang="da-DK" dirty="0"/>
              <a:t> in the </a:t>
            </a:r>
            <a:r>
              <a:rPr lang="da-DK" dirty="0" err="1"/>
              <a:t>group</a:t>
            </a:r>
          </a:p>
          <a:p>
            <a:endParaRPr lang="da-DK" b="1"/>
          </a:p>
          <a:p>
            <a:r>
              <a:rPr lang="da-DK" b="1" dirty="0" err="1"/>
              <a:t>Don't</a:t>
            </a:r>
            <a:r>
              <a:rPr lang="da-DK" b="1" dirty="0"/>
              <a:t> </a:t>
            </a:r>
            <a:r>
              <a:rPr lang="da-DK" b="1" dirty="0" err="1"/>
              <a:t>use</a:t>
            </a:r>
            <a:r>
              <a:rPr lang="da-DK" b="1" dirty="0"/>
              <a:t> the computer for </a:t>
            </a:r>
            <a:r>
              <a:rPr lang="da-DK" b="1" dirty="0" err="1"/>
              <a:t>this</a:t>
            </a:r>
            <a:r>
              <a:rPr lang="da-DK" b="1" dirty="0"/>
              <a:t> task!</a:t>
            </a:r>
            <a:endParaRPr lang="da-DK" dirty="0"/>
          </a:p>
          <a:p>
            <a:r>
              <a:rPr lang="da-DK" b="1" u="sng" dirty="0" err="1"/>
              <a:t>Remember</a:t>
            </a:r>
            <a:r>
              <a:rPr lang="da-DK" b="1" u="sng" dirty="0"/>
              <a:t>: to </a:t>
            </a:r>
            <a:r>
              <a:rPr lang="da-DK" b="1" u="sng" dirty="0" err="1"/>
              <a:t>take</a:t>
            </a:r>
            <a:r>
              <a:rPr lang="da-DK" b="1" u="sng" dirty="0"/>
              <a:t> </a:t>
            </a:r>
            <a:r>
              <a:rPr lang="da-DK" b="1" u="sng" dirty="0" err="1"/>
              <a:t>pictures</a:t>
            </a:r>
            <a:r>
              <a:rPr lang="da-DK" b="1" u="sng" dirty="0"/>
              <a:t> and </a:t>
            </a:r>
            <a:r>
              <a:rPr lang="da-DK" b="1" u="sng" dirty="0" err="1"/>
              <a:t>document</a:t>
            </a:r>
            <a:r>
              <a:rPr lang="da-DK" b="1" u="sng" dirty="0"/>
              <a:t> </a:t>
            </a:r>
            <a:r>
              <a:rPr lang="da-DK" b="1" u="sng" dirty="0" err="1"/>
              <a:t>your</a:t>
            </a:r>
            <a:r>
              <a:rPr lang="da-DK" b="1" u="sng" dirty="0"/>
              <a:t> </a:t>
            </a:r>
            <a:r>
              <a:rPr lang="da-DK" b="1" u="sng" dirty="0" err="1"/>
              <a:t>process</a:t>
            </a:r>
            <a:r>
              <a:rPr lang="da-DK" b="1" u="sng" dirty="0"/>
              <a:t> ––&gt; </a:t>
            </a:r>
            <a:r>
              <a:rPr lang="da-DK" b="1" u="sng" dirty="0" err="1"/>
              <a:t>useful</a:t>
            </a:r>
            <a:r>
              <a:rPr lang="da-DK" b="1" u="sng" dirty="0"/>
              <a:t> for </a:t>
            </a:r>
            <a:r>
              <a:rPr lang="da-DK" b="1" u="sng" dirty="0" err="1"/>
              <a:t>your</a:t>
            </a:r>
            <a:r>
              <a:rPr lang="da-DK" b="1" u="sng" dirty="0"/>
              <a:t> </a:t>
            </a:r>
            <a:r>
              <a:rPr lang="da-DK" b="1" u="sng" dirty="0" err="1"/>
              <a:t>hand</a:t>
            </a:r>
            <a:r>
              <a:rPr lang="da-DK" b="1" u="sng" dirty="0"/>
              <a:t>-in (16/3)!</a:t>
            </a:r>
            <a:endParaRPr lang="da-DK" dirty="0"/>
          </a:p>
          <a:p>
            <a:pPr algn="ctr"/>
            <a:endParaRPr lang="da-DK"/>
          </a:p>
          <a:p>
            <a:pPr algn="ctr"/>
            <a:endParaRPr lang="da-DK"/>
          </a:p>
          <a:p>
            <a:pPr algn="ctr"/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15:00-15:15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E6EA4-585D-B66B-BCFB-FD1D1A8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2" y="95765"/>
            <a:ext cx="9649856" cy="752325"/>
          </a:xfrm>
        </p:spPr>
        <p:txBody>
          <a:bodyPr anchor="b">
            <a:normAutofit/>
          </a:bodyPr>
          <a:lstStyle/>
          <a:p>
            <a:r>
              <a:rPr lang="da-DK" b="1"/>
              <a:t>10+10 approach on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25E210-99C0-082C-E51E-62157F5E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66" y="997076"/>
            <a:ext cx="10619672" cy="480718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da-DK" err="1"/>
              <a:t>Each</a:t>
            </a:r>
            <a:r>
              <a:rPr lang="da-DK"/>
              <a:t> </a:t>
            </a:r>
            <a:r>
              <a:rPr lang="da-DK" err="1"/>
              <a:t>group</a:t>
            </a:r>
            <a:r>
              <a:rPr lang="da-DK"/>
              <a:t> </a:t>
            </a:r>
            <a:r>
              <a:rPr lang="da-DK" err="1"/>
              <a:t>member</a:t>
            </a:r>
            <a:r>
              <a:rPr lang="da-DK"/>
              <a:t> </a:t>
            </a:r>
            <a:r>
              <a:rPr lang="da-DK" err="1"/>
              <a:t>creates</a:t>
            </a:r>
            <a:r>
              <a:rPr lang="da-DK"/>
              <a:t> 10 </a:t>
            </a:r>
            <a:r>
              <a:rPr lang="da-DK" err="1"/>
              <a:t>sketches</a:t>
            </a:r>
            <a:r>
              <a:rPr lang="da-DK"/>
              <a:t> of </a:t>
            </a:r>
            <a:r>
              <a:rPr lang="da-DK" err="1"/>
              <a:t>your</a:t>
            </a:r>
            <a:r>
              <a:rPr lang="da-DK"/>
              <a:t> dataset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Each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chooses</a:t>
            </a:r>
            <a:r>
              <a:rPr lang="da-DK">
                <a:ea typeface="+mn-lt"/>
                <a:cs typeface="+mn-lt"/>
              </a:rPr>
              <a:t> 1 sketch (the </a:t>
            </a:r>
            <a:r>
              <a:rPr lang="da-DK" err="1">
                <a:ea typeface="+mn-lt"/>
                <a:cs typeface="+mn-lt"/>
              </a:rPr>
              <a:t>best</a:t>
            </a:r>
            <a:r>
              <a:rPr lang="da-DK">
                <a:ea typeface="+mn-lt"/>
                <a:cs typeface="+mn-lt"/>
              </a:rPr>
              <a:t>/most </a:t>
            </a:r>
            <a:r>
              <a:rPr lang="da-DK" err="1">
                <a:ea typeface="+mn-lt"/>
                <a:cs typeface="+mn-lt"/>
              </a:rPr>
              <a:t>interesting</a:t>
            </a:r>
            <a:r>
              <a:rPr lang="da-DK">
                <a:ea typeface="+mn-lt"/>
                <a:cs typeface="+mn-lt"/>
              </a:rPr>
              <a:t> sketch)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Each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creates</a:t>
            </a:r>
            <a:r>
              <a:rPr lang="da-DK">
                <a:ea typeface="+mn-lt"/>
                <a:cs typeface="+mn-lt"/>
              </a:rPr>
              <a:t> 10 new versions/</a:t>
            </a:r>
            <a:r>
              <a:rPr lang="da-DK" err="1">
                <a:ea typeface="+mn-lt"/>
                <a:cs typeface="+mn-lt"/>
              </a:rPr>
              <a:t>sketches</a:t>
            </a:r>
            <a:r>
              <a:rPr lang="da-DK">
                <a:ea typeface="+mn-lt"/>
                <a:cs typeface="+mn-lt"/>
              </a:rPr>
              <a:t> of the </a:t>
            </a:r>
            <a:r>
              <a:rPr lang="da-DK" err="1">
                <a:ea typeface="+mn-lt"/>
                <a:cs typeface="+mn-lt"/>
              </a:rPr>
              <a:t>chosen</a:t>
            </a:r>
            <a:r>
              <a:rPr lang="da-DK">
                <a:ea typeface="+mn-lt"/>
                <a:cs typeface="+mn-lt"/>
              </a:rPr>
              <a:t> sketch</a:t>
            </a:r>
          </a:p>
          <a:p>
            <a:pPr marL="342900" indent="-342900">
              <a:buFont typeface="Arial,Sans-Serif"/>
              <a:buChar char="•"/>
            </a:pPr>
            <a:r>
              <a:rPr lang="da-DK" err="1">
                <a:ea typeface="+mn-lt"/>
                <a:cs typeface="+mn-lt"/>
              </a:rPr>
              <a:t>Evaluate</a:t>
            </a:r>
            <a:r>
              <a:rPr lang="da-DK">
                <a:ea typeface="+mn-lt"/>
                <a:cs typeface="+mn-lt"/>
              </a:rPr>
              <a:t> and </a:t>
            </a:r>
            <a:r>
              <a:rPr lang="da-DK" err="1">
                <a:ea typeface="+mn-lt"/>
                <a:cs typeface="+mn-lt"/>
              </a:rPr>
              <a:t>discuss</a:t>
            </a:r>
            <a:r>
              <a:rPr lang="da-DK">
                <a:ea typeface="+mn-lt"/>
                <a:cs typeface="+mn-lt"/>
              </a:rPr>
              <a:t> the </a:t>
            </a:r>
            <a:r>
              <a:rPr lang="da-DK" err="1">
                <a:ea typeface="+mn-lt"/>
                <a:cs typeface="+mn-lt"/>
              </a:rPr>
              <a:t>sketches</a:t>
            </a:r>
            <a:r>
              <a:rPr lang="da-DK">
                <a:ea typeface="+mn-lt"/>
                <a:cs typeface="+mn-lt"/>
              </a:rPr>
              <a:t> with </a:t>
            </a:r>
            <a:r>
              <a:rPr lang="da-DK" err="1">
                <a:ea typeface="+mn-lt"/>
                <a:cs typeface="+mn-lt"/>
              </a:rPr>
              <a:t>your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group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members</a:t>
            </a:r>
            <a:endParaRPr lang="da-DK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da-DK" b="1" u="sng">
                <a:ea typeface="+mn-lt"/>
                <a:cs typeface="+mn-lt"/>
              </a:rPr>
              <a:t>Save 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sketches</a:t>
            </a:r>
            <a:r>
              <a:rPr lang="da-DK" b="1" u="sng">
                <a:ea typeface="+mn-lt"/>
                <a:cs typeface="+mn-lt"/>
              </a:rPr>
              <a:t>! </a:t>
            </a:r>
            <a:r>
              <a:rPr lang="da-DK" b="1" u="sng" err="1">
                <a:ea typeface="+mn-lt"/>
                <a:cs typeface="+mn-lt"/>
              </a:rPr>
              <a:t>You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will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need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them</a:t>
            </a:r>
            <a:r>
              <a:rPr lang="da-DK" b="1" u="sng">
                <a:ea typeface="+mn-lt"/>
                <a:cs typeface="+mn-lt"/>
              </a:rPr>
              <a:t> for the </a:t>
            </a:r>
            <a:r>
              <a:rPr lang="da-DK" b="1" u="sng" err="1">
                <a:ea typeface="+mn-lt"/>
                <a:cs typeface="+mn-lt"/>
              </a:rPr>
              <a:t>exercise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next</a:t>
            </a:r>
            <a:r>
              <a:rPr lang="da-DK" b="1" u="sng">
                <a:ea typeface="+mn-lt"/>
                <a:cs typeface="+mn-lt"/>
              </a:rPr>
              <a:t> </a:t>
            </a:r>
            <a:r>
              <a:rPr lang="da-DK" b="1" u="sng" err="1">
                <a:ea typeface="+mn-lt"/>
                <a:cs typeface="+mn-lt"/>
              </a:rPr>
              <a:t>week</a:t>
            </a:r>
            <a:r>
              <a:rPr lang="da-DK" b="1" u="sng">
                <a:ea typeface="+mn-lt"/>
                <a:cs typeface="+mn-lt"/>
              </a:rPr>
              <a:t>!</a:t>
            </a:r>
          </a:p>
          <a:p>
            <a:endParaRPr lang="da-DK">
              <a:ea typeface="+mn-lt"/>
              <a:cs typeface="+mn-lt"/>
            </a:endParaRPr>
          </a:p>
          <a:p>
            <a:r>
              <a:rPr lang="da-DK">
                <a:ea typeface="+mn-lt"/>
                <a:cs typeface="+mn-lt"/>
              </a:rPr>
              <a:t>OBS: It is okay </a:t>
            </a:r>
            <a:r>
              <a:rPr lang="da-DK" err="1">
                <a:ea typeface="+mn-lt"/>
                <a:cs typeface="+mn-lt"/>
              </a:rPr>
              <a:t>if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you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don't</a:t>
            </a:r>
            <a:r>
              <a:rPr lang="da-DK">
                <a:ea typeface="+mn-lt"/>
                <a:cs typeface="+mn-lt"/>
              </a:rPr>
              <a:t> have </a:t>
            </a:r>
            <a:r>
              <a:rPr lang="da-DK" err="1">
                <a:ea typeface="+mn-lt"/>
                <a:cs typeface="+mn-lt"/>
              </a:rPr>
              <a:t>collected</a:t>
            </a:r>
            <a:r>
              <a:rPr lang="da-DK">
                <a:ea typeface="+mn-lt"/>
                <a:cs typeface="+mn-lt"/>
              </a:rPr>
              <a:t> all of </a:t>
            </a:r>
            <a:r>
              <a:rPr lang="da-DK" err="1">
                <a:ea typeface="+mn-lt"/>
                <a:cs typeface="+mn-lt"/>
              </a:rPr>
              <a:t>your</a:t>
            </a:r>
            <a:r>
              <a:rPr lang="da-DK">
                <a:ea typeface="+mn-lt"/>
                <a:cs typeface="+mn-lt"/>
              </a:rPr>
              <a:t> data </a:t>
            </a:r>
            <a:r>
              <a:rPr lang="da-DK" err="1">
                <a:ea typeface="+mn-lt"/>
                <a:cs typeface="+mn-lt"/>
              </a:rPr>
              <a:t>yet</a:t>
            </a:r>
            <a:r>
              <a:rPr lang="da-DK">
                <a:ea typeface="+mn-lt"/>
                <a:cs typeface="+mn-lt"/>
              </a:rPr>
              <a:t> – </a:t>
            </a:r>
            <a:r>
              <a:rPr lang="da-DK" err="1">
                <a:ea typeface="+mn-lt"/>
                <a:cs typeface="+mn-lt"/>
              </a:rPr>
              <a:t>then</a:t>
            </a:r>
            <a:r>
              <a:rPr lang="da-DK">
                <a:ea typeface="+mn-lt"/>
                <a:cs typeface="+mn-lt"/>
              </a:rPr>
              <a:t> just </a:t>
            </a:r>
            <a:r>
              <a:rPr lang="da-DK" err="1">
                <a:ea typeface="+mn-lt"/>
                <a:cs typeface="+mn-lt"/>
              </a:rPr>
              <a:t>use</a:t>
            </a:r>
            <a:r>
              <a:rPr lang="da-DK">
                <a:ea typeface="+mn-lt"/>
                <a:cs typeface="+mn-lt"/>
              </a:rPr>
              <a:t> the parts </a:t>
            </a:r>
            <a:r>
              <a:rPr lang="da-DK" err="1">
                <a:ea typeface="+mn-lt"/>
                <a:cs typeface="+mn-lt"/>
              </a:rPr>
              <a:t>you</a:t>
            </a:r>
            <a:r>
              <a:rPr lang="da-DK">
                <a:ea typeface="+mn-lt"/>
                <a:cs typeface="+mn-lt"/>
              </a:rPr>
              <a:t> have </a:t>
            </a:r>
            <a:r>
              <a:rPr lang="da-DK" err="1">
                <a:ea typeface="+mn-lt"/>
                <a:cs typeface="+mn-lt"/>
              </a:rPr>
              <a:t>already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collected</a:t>
            </a:r>
            <a:r>
              <a:rPr lang="da-DK">
                <a:ea typeface="+mn-lt"/>
                <a:cs typeface="+mn-lt"/>
              </a:rPr>
              <a:t>, or </a:t>
            </a:r>
            <a:r>
              <a:rPr lang="da-DK" err="1">
                <a:ea typeface="+mn-lt"/>
                <a:cs typeface="+mn-lt"/>
              </a:rPr>
              <a:t>use</a:t>
            </a:r>
            <a:r>
              <a:rPr lang="da-DK">
                <a:ea typeface="+mn-lt"/>
                <a:cs typeface="+mn-lt"/>
              </a:rPr>
              <a:t> the dataset from </a:t>
            </a:r>
            <a:r>
              <a:rPr lang="da-DK" err="1">
                <a:ea typeface="+mn-lt"/>
                <a:cs typeface="+mn-lt"/>
              </a:rPr>
              <a:t>before</a:t>
            </a:r>
            <a:r>
              <a:rPr lang="da-DK">
                <a:ea typeface="+mn-lt"/>
                <a:cs typeface="+mn-lt"/>
              </a:rPr>
              <a:t> the break.</a:t>
            </a:r>
          </a:p>
          <a:p>
            <a:endParaRPr lang="da-DK">
              <a:ea typeface="+mn-lt"/>
              <a:cs typeface="+mn-lt"/>
            </a:endParaRPr>
          </a:p>
          <a:p>
            <a:r>
              <a:rPr lang="da-DK" b="1" err="1">
                <a:ea typeface="+mn-lt"/>
                <a:cs typeface="+mn-lt"/>
              </a:rPr>
              <a:t>Don't</a:t>
            </a:r>
            <a:r>
              <a:rPr lang="da-DK" b="1">
                <a:ea typeface="+mn-lt"/>
                <a:cs typeface="+mn-lt"/>
              </a:rPr>
              <a:t> </a:t>
            </a:r>
            <a:r>
              <a:rPr lang="da-DK" b="1" err="1">
                <a:ea typeface="+mn-lt"/>
                <a:cs typeface="+mn-lt"/>
              </a:rPr>
              <a:t>use</a:t>
            </a:r>
            <a:r>
              <a:rPr lang="da-DK" b="1">
                <a:ea typeface="+mn-lt"/>
                <a:cs typeface="+mn-lt"/>
              </a:rPr>
              <a:t> the computer for </a:t>
            </a:r>
            <a:r>
              <a:rPr lang="da-DK" b="1" err="1">
                <a:ea typeface="+mn-lt"/>
                <a:cs typeface="+mn-lt"/>
              </a:rPr>
              <a:t>this</a:t>
            </a:r>
            <a:r>
              <a:rPr lang="da-DK" b="1">
                <a:ea typeface="+mn-lt"/>
                <a:cs typeface="+mn-lt"/>
              </a:rPr>
              <a:t> task!</a:t>
            </a:r>
            <a:endParaRPr lang="en-US">
              <a:ea typeface="+mn-lt"/>
              <a:cs typeface="+mn-lt"/>
            </a:endParaRPr>
          </a:p>
          <a:p>
            <a:r>
              <a:rPr lang="da-DK" b="1" u="sng" err="1">
                <a:ea typeface="+mn-lt"/>
                <a:cs typeface="+mn-lt"/>
              </a:rPr>
              <a:t>Remember</a:t>
            </a:r>
            <a:r>
              <a:rPr lang="da-DK" b="1" u="sng">
                <a:ea typeface="+mn-lt"/>
                <a:cs typeface="+mn-lt"/>
              </a:rPr>
              <a:t>: to </a:t>
            </a:r>
            <a:r>
              <a:rPr lang="da-DK" b="1" u="sng" err="1">
                <a:ea typeface="+mn-lt"/>
                <a:cs typeface="+mn-lt"/>
              </a:rPr>
              <a:t>take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pictures</a:t>
            </a:r>
            <a:r>
              <a:rPr lang="da-DK" b="1" u="sng">
                <a:ea typeface="+mn-lt"/>
                <a:cs typeface="+mn-lt"/>
              </a:rPr>
              <a:t> and </a:t>
            </a:r>
            <a:r>
              <a:rPr lang="da-DK" b="1" u="sng" err="1">
                <a:ea typeface="+mn-lt"/>
                <a:cs typeface="+mn-lt"/>
              </a:rPr>
              <a:t>document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process</a:t>
            </a:r>
            <a:r>
              <a:rPr lang="da-DK" b="1" u="sng">
                <a:ea typeface="+mn-lt"/>
                <a:cs typeface="+mn-lt"/>
              </a:rPr>
              <a:t> --&gt; </a:t>
            </a:r>
            <a:r>
              <a:rPr lang="da-DK" b="1" u="sng" err="1">
                <a:ea typeface="+mn-lt"/>
                <a:cs typeface="+mn-lt"/>
              </a:rPr>
              <a:t>useful</a:t>
            </a:r>
            <a:r>
              <a:rPr lang="da-DK" b="1" u="sng">
                <a:ea typeface="+mn-lt"/>
                <a:cs typeface="+mn-lt"/>
              </a:rPr>
              <a:t> for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hand</a:t>
            </a:r>
            <a:r>
              <a:rPr lang="da-DK" b="1" u="sng">
                <a:ea typeface="+mn-lt"/>
                <a:cs typeface="+mn-lt"/>
              </a:rPr>
              <a:t>-in (16/3)!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09AAFD1-D52C-A681-CAB4-F39DCE7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77" name="Group 68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8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6" name="Content Placeholder 27">
            <a:extLst>
              <a:ext uri="{FF2B5EF4-FFF2-40B4-BE49-F238E27FC236}">
                <a16:creationId xmlns:a16="http://schemas.microsoft.com/office/drawing/2014/main" id="{D8793F39-20A4-3BA4-44B8-EA195BA9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134600" cy="396934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HAND-INS </a:t>
            </a:r>
          </a:p>
          <a:p>
            <a:endParaRPr lang="en-US" dirty="0"/>
          </a:p>
          <a:p>
            <a:r>
              <a:rPr lang="en-US" strike="sngStrike" dirty="0"/>
              <a:t>HAND-IN 1: 23/02 </a:t>
            </a:r>
          </a:p>
          <a:p>
            <a:r>
              <a:rPr lang="en-US" strike="sngStrike" dirty="0"/>
              <a:t>HAND-IN 2: 02/03</a:t>
            </a:r>
          </a:p>
          <a:p>
            <a:r>
              <a:rPr lang="en-US" strike="sngStrike" dirty="0"/>
              <a:t>DESIGN BRIEF: 03/03 </a:t>
            </a:r>
          </a:p>
          <a:p>
            <a:r>
              <a:rPr lang="en-US" strike="sngStrike" dirty="0"/>
              <a:t>HAND-IN 3: 09/03</a:t>
            </a:r>
          </a:p>
          <a:p>
            <a:r>
              <a:rPr lang="en-US" b="1" dirty="0"/>
              <a:t>HAND-IN 4: 16/03</a:t>
            </a:r>
          </a:p>
          <a:p>
            <a:r>
              <a:rPr lang="en-US" dirty="0"/>
              <a:t>HAND-IN 5: 23/03</a:t>
            </a:r>
          </a:p>
          <a:p>
            <a:r>
              <a:rPr lang="en-US" dirty="0"/>
              <a:t>HAND-IN 6: 30/03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628AFBF-1DCB-566E-8861-A76CA905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1" ma:contentTypeDescription="Create a new document." ma:contentTypeScope="" ma:versionID="c1bc367ac198ee62c67863acf7514466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88a4227ac72c202aa150be1fe06a904a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D18D85-488F-4064-8CFF-8E00BD4B1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4729-8feb-404a-b1df-77701d9348ef"/>
    <ds:schemaRef ds:uri="5a5ea198-c702-42f1-bd85-0fd891e89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Macintosh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Arial,Sans-Serif</vt:lpstr>
      <vt:lpstr>Bembo</vt:lpstr>
      <vt:lpstr>Calibri</vt:lpstr>
      <vt:lpstr>AdornVTI</vt:lpstr>
      <vt:lpstr>Data Visualization Design   Exercises  Design Exercise 4</vt:lpstr>
      <vt:lpstr>Design Exercise 4: Sketching visualizations with the 10+10 approach</vt:lpstr>
      <vt:lpstr>Sketch 10 visualizations</vt:lpstr>
      <vt:lpstr>BREAK</vt:lpstr>
      <vt:lpstr>10+10 approach on your own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6</cp:revision>
  <dcterms:created xsi:type="dcterms:W3CDTF">2023-02-10T09:46:06Z</dcterms:created>
  <dcterms:modified xsi:type="dcterms:W3CDTF">2024-01-14T12:41:19Z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