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1"/>
  </p:notesMasterIdLst>
  <p:sldIdLst>
    <p:sldId id="256" r:id="rId5"/>
    <p:sldId id="257" r:id="rId6"/>
    <p:sldId id="271" r:id="rId7"/>
    <p:sldId id="270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C2EFE4-4FCE-7426-7AA0-8D76B9CA4170}" name="Søren Knudsen" initials="SK" userId="S::soekn@itu.dk::9d2bd8d7-3ca5-45ec-8aee-af8f0fbed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FE4A2-6C54-4F71-AB67-B19F767676F7}" v="14" dt="2023-02-24T09:32:18.028"/>
    <p1510:client id="{01457941-0341-48DF-8494-0A371BDDAD6F}" v="50" dt="2023-03-24T09:23:18.251"/>
    <p1510:client id="{03B7DCBA-3EB2-4C44-9BF4-81298485796A}" v="10" dt="2023-03-03T09:17:03.968"/>
    <p1510:client id="{07D0ED57-E5B3-4091-9FFD-5AB7FB079779}" v="2" dt="2023-03-10T09:15:34.570"/>
    <p1510:client id="{0F0B9DBE-40D6-4145-9D03-526088605E58}" v="7" dt="2023-02-24T09:03:56.699"/>
    <p1510:client id="{0F8ADCB7-099F-4E4D-9F4D-66EEA4C11A6A}" v="19" dt="2023-03-09T16:00:23.555"/>
    <p1510:client id="{12355FA7-DFEC-48A9-86FE-BAB5649D0198}" v="229" dt="2023-03-17T12:58:05.748"/>
    <p1510:client id="{13CBBDA4-CAED-4550-98F7-800FD36B30AE}" v="11" dt="2023-03-03T09:38:25.842"/>
    <p1510:client id="{16C066F6-01F9-43A4-BB9B-A8F5E2657B90}" v="3" dt="2023-03-03T10:14:57.430"/>
    <p1510:client id="{26C42A0E-B680-4C2B-A882-FF7328DEF911}" v="10" dt="2023-02-23T15:13:22.654"/>
    <p1510:client id="{315EA31C-7EB2-4903-AD12-4B67ED3D6DE7}" v="16" dt="2023-02-24T09:13:26.305"/>
    <p1510:client id="{4398936E-0BA7-4F07-9683-0346325874B0}" v="2" dt="2023-03-10T10:27:50.666"/>
    <p1510:client id="{476E01E8-0086-4574-BFC8-AFA53E9E772D}" v="465" dt="2023-02-24T10:02:41.556"/>
    <p1510:client id="{4EBF13B6-208B-41F5-8A38-72195D4ABCCE}" v="17" dt="2023-02-24T09:53:59.875"/>
    <p1510:client id="{51D3E5D9-BDCE-4224-8831-8EFA5926B0D3}" v="67" dt="2023-02-24T09:16:34.857"/>
    <p1510:client id="{53350B23-8641-4E1D-BE76-F3C4C96B43F0}" v="423" dt="2023-03-10T10:21:53.427"/>
    <p1510:client id="{53FB04FA-C992-4376-A3B6-CA9F9571B0CD}" v="136" dt="2023-03-24T09:47:29.011"/>
    <p1510:client id="{56B12B5F-50D3-4024-8E49-8A7DDEFF774E}" v="11" dt="2023-03-17T09:18:59.002"/>
    <p1510:client id="{64CA664D-20AD-45AE-A4D9-7D2F5AB5FCBB}" v="98" dt="2023-02-24T10:04:04.671"/>
    <p1510:client id="{6F72F07C-39B2-4527-97BB-C22547246D72}" v="14" dt="2023-03-03T09:37:57.168"/>
    <p1510:client id="{72A1F772-7F15-4E98-928D-6DB226693E50}" v="317" dt="2023-02-24T09:58:48.267"/>
    <p1510:client id="{73166DB5-0FBD-40CD-BB95-DF5C8CAD0313}" v="1029" dt="2023-03-10T10:32:19.075"/>
    <p1510:client id="{762C73C9-D39E-4D85-823C-43F05F661710}" v="1" dt="2023-03-24T09:48:42.047"/>
    <p1510:client id="{76D05372-9BE9-4A1B-9083-9BC68329D6B9}" v="32" dt="2023-03-03T10:22:57.380"/>
    <p1510:client id="{7D6DC683-7D55-4E71-8419-F6D2C9770E24}" v="4" dt="2023-02-24T09:25:38.397"/>
    <p1510:client id="{814B1BD9-6053-4ECF-BBE9-73083614AA73}" v="50" dt="2023-03-17T13:00:25.495"/>
    <p1510:client id="{9201981A-C5B8-4535-A4CD-D0A3DB0BB9B9}" v="43" dt="2023-03-03T10:15:31.483"/>
    <p1510:client id="{95650E3C-B333-41E9-8DD9-4D48C6BEFE43}" v="14" dt="2023-02-24T09:26:00.293"/>
    <p1510:client id="{95ED2C71-EE9F-466D-8514-9D2953B3536B}" v="53" dt="2023-03-14T10:36:59.556"/>
    <p1510:client id="{A44CD72D-C243-4FE4-AE86-907881C60DFB}" v="38" dt="2023-03-24T11:50:50.228"/>
    <p1510:client id="{A522CBFB-8FF0-4E4A-84B0-C6400B219E71}" v="119" dt="2023-02-24T09:52:44.139"/>
    <p1510:client id="{ACB951B4-86D5-4A52-8851-C894AB9E16A5}" v="62" dt="2023-03-17T13:13:05.309"/>
    <p1510:client id="{AEDD2BE5-F116-43F5-A56D-D846DC2A28C6}" v="281" dt="2023-02-24T09:53:21.297"/>
    <p1510:client id="{B4D5B2A2-FA31-4D7A-8D56-0EBFFBD2BF07}" v="174" dt="2023-03-03T10:20:34.014"/>
    <p1510:client id="{BB1033CA-CA5D-44FD-8A20-FB0BCEE4CCFE}" v="6" dt="2023-03-03T09:36:37.022"/>
    <p1510:client id="{C4B96EC4-6145-4CFD-967F-16B8ECA76B27}" v="844" dt="2023-03-03T10:15:34.918"/>
    <p1510:client id="{C8624144-BE45-41DE-9A05-A3087AB92776}" v="14" dt="2023-03-12T11:19:20.467"/>
    <p1510:client id="{D2C328DB-A70F-4C87-9BF6-EF97160ED53E}" v="8" dt="2023-03-03T10:07:00.400"/>
    <p1510:client id="{E39E9360-6D58-46F8-9015-4AE58C21F9CC}" v="6" dt="2023-03-10T10:20:09.543"/>
    <p1510:client id="{EC5FA9BD-603B-4E87-8437-2881C5B5012F}" v="5" dt="2023-02-24T10:03:02.890"/>
    <p1510:client id="{EFDC215F-3D33-4D9C-94B4-EC50D54CF07C}" v="38" dt="2023-02-24T09:57:22.611"/>
    <p1510:client id="{F6339C22-0584-44B8-9AF8-265678895D4B}" v="174" dt="2023-03-10T10:11:11.548"/>
    <p1510:client id="{F6860DD1-D912-45F7-843F-464A2F4165EB}" v="5" dt="2023-03-24T11:51:00.830"/>
    <p1510:client id="{F80CD453-FFCC-4B7C-855C-4413F8A19097}" v="66" dt="2023-03-10T10:24:02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714A-8C13-4AA6-AC6C-1A1687B0542C}" type="datetimeFigureOut">
              <a:t>13/01/2024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87EC1-8108-4E31-9ED7-3D733F88F6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OBS: It is okay </a:t>
            </a:r>
            <a:r>
              <a:rPr lang="da-DK" err="1"/>
              <a:t>if</a:t>
            </a:r>
            <a:r>
              <a:rPr lang="da-DK"/>
              <a:t> </a:t>
            </a:r>
            <a:r>
              <a:rPr lang="da-DK" err="1"/>
              <a:t>you</a:t>
            </a:r>
            <a:r>
              <a:rPr lang="da-DK"/>
              <a:t> </a:t>
            </a:r>
            <a:r>
              <a:rPr lang="da-DK" err="1"/>
              <a:t>don't</a:t>
            </a:r>
            <a:r>
              <a:rPr lang="da-DK"/>
              <a:t> have </a:t>
            </a:r>
            <a:r>
              <a:rPr lang="da-DK" err="1"/>
              <a:t>collected</a:t>
            </a:r>
            <a:r>
              <a:rPr lang="da-DK"/>
              <a:t> all of </a:t>
            </a:r>
            <a:r>
              <a:rPr lang="da-DK" err="1"/>
              <a:t>your</a:t>
            </a:r>
            <a:r>
              <a:rPr lang="da-DK"/>
              <a:t> data </a:t>
            </a:r>
            <a:r>
              <a:rPr lang="da-DK" err="1"/>
              <a:t>yet</a:t>
            </a:r>
            <a:r>
              <a:rPr lang="da-DK"/>
              <a:t> – </a:t>
            </a:r>
            <a:r>
              <a:rPr lang="da-DK" err="1"/>
              <a:t>then</a:t>
            </a:r>
            <a:r>
              <a:rPr lang="da-DK"/>
              <a:t> just </a:t>
            </a:r>
            <a:r>
              <a:rPr lang="da-DK" err="1"/>
              <a:t>use</a:t>
            </a:r>
            <a:r>
              <a:rPr lang="da-DK"/>
              <a:t> the parts </a:t>
            </a:r>
            <a:r>
              <a:rPr lang="da-DK" err="1"/>
              <a:t>you</a:t>
            </a:r>
            <a:r>
              <a:rPr lang="da-DK"/>
              <a:t> have </a:t>
            </a:r>
            <a:r>
              <a:rPr lang="da-DK" err="1"/>
              <a:t>already</a:t>
            </a:r>
            <a:r>
              <a:rPr lang="da-DK"/>
              <a:t> </a:t>
            </a:r>
            <a:r>
              <a:rPr lang="da-DK" err="1"/>
              <a:t>collected</a:t>
            </a:r>
            <a:r>
              <a:rPr lang="da-DK"/>
              <a:t>, or use the appropriateness  dataset</a:t>
            </a:r>
            <a:endParaRPr lang="da-DK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87EC1-8108-4E31-9ED7-3D733F88F66F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2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5485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09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3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60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2715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75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83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378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36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33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76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</p:spPr>
        <p:txBody>
          <a:bodyPr>
            <a:noAutofit/>
          </a:bodyPr>
          <a:lstStyle/>
          <a:p>
            <a:r>
              <a:rPr lang="en-US" dirty="0"/>
              <a:t>Data Visualization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Programming exercise 1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Programming exercise: DataFrames in python with pandas</a:t>
            </a:r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28914" cy="719833"/>
          </a:xfrm>
        </p:spPr>
        <p:txBody>
          <a:bodyPr/>
          <a:lstStyle/>
          <a:p>
            <a:r>
              <a:rPr lang="da-DK" b="1"/>
              <a:t>Design </a:t>
            </a:r>
            <a:r>
              <a:rPr lang="da-DK" b="1" err="1"/>
              <a:t>Exercise</a:t>
            </a:r>
            <a:r>
              <a:rPr lang="da-DK" b="1"/>
              <a:t> 6: Data in </a:t>
            </a:r>
            <a:r>
              <a:rPr lang="da-DK" b="1" err="1"/>
              <a:t>python</a:t>
            </a:r>
            <a:r>
              <a:rPr lang="da-DK" b="1"/>
              <a:t> with pandas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10690654" cy="3969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da-DK" b="1"/>
              <a:t>14.15-15.00: </a:t>
            </a:r>
            <a:r>
              <a:rPr lang="da-DK" err="1">
                <a:ea typeface="+mn-lt"/>
                <a:cs typeface="+mn-lt"/>
              </a:rPr>
              <a:t>Introduction</a:t>
            </a:r>
            <a:r>
              <a:rPr lang="da-DK">
                <a:ea typeface="+mn-lt"/>
                <a:cs typeface="+mn-lt"/>
              </a:rPr>
              <a:t> and </a:t>
            </a:r>
            <a:r>
              <a:rPr lang="da-DK" err="1">
                <a:ea typeface="+mn-lt"/>
                <a:cs typeface="+mn-lt"/>
              </a:rPr>
              <a:t>fundamentals</a:t>
            </a:r>
            <a:r>
              <a:rPr lang="da-DK">
                <a:ea typeface="+mn-lt"/>
                <a:cs typeface="+mn-lt"/>
              </a:rPr>
              <a:t>: Google </a:t>
            </a:r>
            <a:r>
              <a:rPr lang="da-DK" err="1">
                <a:ea typeface="+mn-lt"/>
                <a:cs typeface="+mn-lt"/>
              </a:rPr>
              <a:t>Colab</a:t>
            </a:r>
            <a:r>
              <a:rPr lang="da-DK">
                <a:ea typeface="+mn-lt"/>
                <a:cs typeface="+mn-lt"/>
              </a:rPr>
              <a:t> (</a:t>
            </a:r>
            <a:r>
              <a:rPr lang="da-DK" err="1">
                <a:ea typeface="+mn-lt"/>
                <a:cs typeface="+mn-lt"/>
              </a:rPr>
              <a:t>python</a:t>
            </a:r>
            <a:r>
              <a:rPr lang="da-DK">
                <a:ea typeface="+mn-lt"/>
                <a:cs typeface="+mn-lt"/>
              </a:rPr>
              <a:t>), </a:t>
            </a:r>
            <a:r>
              <a:rPr lang="da-DK" err="1">
                <a:ea typeface="+mn-lt"/>
                <a:cs typeface="+mn-lt"/>
              </a:rPr>
              <a:t>creating</a:t>
            </a:r>
            <a:r>
              <a:rPr lang="da-DK">
                <a:ea typeface="+mn-lt"/>
                <a:cs typeface="+mn-lt"/>
              </a:rPr>
              <a:t> pandas </a:t>
            </a:r>
            <a:r>
              <a:rPr lang="da-DK" err="1">
                <a:ea typeface="+mn-lt"/>
                <a:cs typeface="+mn-lt"/>
              </a:rPr>
              <a:t>DataFrames</a:t>
            </a:r>
            <a:r>
              <a:rPr lang="da-DK">
                <a:ea typeface="+mn-lt"/>
                <a:cs typeface="+mn-lt"/>
              </a:rPr>
              <a:t> and Altair. 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15.00-15.15:</a:t>
            </a:r>
            <a:r>
              <a:rPr lang="da-DK"/>
              <a:t> Break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15.15-15.55: </a:t>
            </a:r>
            <a:r>
              <a:rPr lang="da-DK" err="1"/>
              <a:t>Exercises</a:t>
            </a:r>
            <a:endParaRPr lang="da-DK"/>
          </a:p>
          <a:p>
            <a:pPr marL="342900" indent="-342900">
              <a:buFont typeface="Arial"/>
              <a:buChar char="•"/>
            </a:pPr>
            <a:r>
              <a:rPr lang="da-DK" b="1"/>
              <a:t>15.55-16:00:</a:t>
            </a:r>
            <a:r>
              <a:rPr lang="da-DK"/>
              <a:t> </a:t>
            </a:r>
            <a:r>
              <a:rPr lang="da-DK" err="1"/>
              <a:t>Round</a:t>
            </a:r>
            <a:r>
              <a:rPr lang="da-DK"/>
              <a:t>-up and </a:t>
            </a:r>
            <a:r>
              <a:rPr lang="da-DK" err="1"/>
              <a:t>thank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for </a:t>
            </a:r>
            <a:r>
              <a:rPr lang="da-DK" err="1"/>
              <a:t>today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da-DK" b="1"/>
              <a:t>16.00-: </a:t>
            </a:r>
            <a:r>
              <a:rPr lang="da-DK" u="sng"/>
              <a:t>WEEKEND</a:t>
            </a:r>
            <a:r>
              <a:rPr lang="da-DK"/>
              <a:t>!</a:t>
            </a:r>
          </a:p>
          <a:p>
            <a:pPr marL="342900" indent="-342900">
              <a:buFont typeface="Arial"/>
              <a:buChar char="•"/>
            </a:pPr>
            <a:endParaRPr lang="da-DK" b="1"/>
          </a:p>
          <a:p>
            <a:pPr marL="342900" indent="-342900">
              <a:buFont typeface="Arial"/>
              <a:buChar char="•"/>
            </a:pPr>
            <a:endParaRPr lang="da-DK"/>
          </a:p>
          <a:p>
            <a:pPr marL="342900" indent="-342900">
              <a:buFont typeface="Arial"/>
              <a:buChar char="•"/>
            </a:pPr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A15B324-AB0B-9597-E41F-5E934896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51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621442" cy="1288884"/>
          </a:xfrm>
        </p:spPr>
        <p:txBody>
          <a:bodyPr anchor="b">
            <a:normAutofit/>
          </a:bodyPr>
          <a:lstStyle/>
          <a:p>
            <a:r>
              <a:rPr lang="da-DK" b="1"/>
              <a:t>14.15-15.00</a:t>
            </a:r>
            <a:br>
              <a:rPr lang="da-DK" b="1"/>
            </a:br>
            <a:r>
              <a:rPr lang="da-DK" b="1" err="1"/>
              <a:t>Introduction</a:t>
            </a:r>
            <a:r>
              <a:rPr lang="da-DK" b="1"/>
              <a:t> to </a:t>
            </a:r>
            <a:r>
              <a:rPr lang="da-DK" b="1" err="1"/>
              <a:t>working</a:t>
            </a:r>
            <a:r>
              <a:rPr lang="da-DK" b="1"/>
              <a:t> with Altair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26" y="2753140"/>
            <a:ext cx="10193694" cy="3232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a-DK" sz="6600" b="1"/>
              <a:t>Live-</a:t>
            </a:r>
            <a:r>
              <a:rPr lang="da-DK" sz="6600" b="1" err="1"/>
              <a:t>coding</a:t>
            </a:r>
            <a:endParaRPr lang="da-DK" sz="6600" b="1"/>
          </a:p>
          <a:p>
            <a:pPr algn="ctr"/>
            <a:endParaRPr lang="da-DK">
              <a:ea typeface="+mn-lt"/>
              <a:cs typeface="+mn-lt"/>
            </a:endParaRPr>
          </a:p>
          <a:p>
            <a:pPr algn="ctr"/>
            <a:endParaRPr lang="da-DK">
              <a:ea typeface="+mn-lt"/>
              <a:cs typeface="+mn-lt"/>
            </a:endParaRP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3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82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5130" y="1066800"/>
            <a:ext cx="8112369" cy="2073119"/>
          </a:xfrm>
        </p:spPr>
        <p:txBody>
          <a:bodyPr>
            <a:normAutofit/>
          </a:bodyPr>
          <a:lstStyle/>
          <a:p>
            <a:r>
              <a:rPr lang="en-US"/>
              <a:t>BREAK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15:00-15:15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772DCF-E169-3E83-4DA2-37197C9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4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4FD68F-069E-3A2C-7425-B9DA4F3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621442" cy="1288884"/>
          </a:xfrm>
        </p:spPr>
        <p:txBody>
          <a:bodyPr anchor="b">
            <a:normAutofit/>
          </a:bodyPr>
          <a:lstStyle/>
          <a:p>
            <a:r>
              <a:rPr lang="da-DK" b="1"/>
              <a:t>15:15-15.55</a:t>
            </a:r>
            <a:br>
              <a:rPr lang="da-DK" b="1"/>
            </a:br>
            <a:r>
              <a:rPr lang="da-DK" b="1"/>
              <a:t>Exercises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B66AB1-4A9D-90EF-3EBB-6A17916B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26" y="2753140"/>
            <a:ext cx="10193694" cy="3232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a-DK" sz="3600">
                <a:ea typeface="+mn-lt"/>
                <a:cs typeface="+mn-lt"/>
              </a:rPr>
              <a:t>Altair library</a:t>
            </a:r>
          </a:p>
          <a:p>
            <a:pPr algn="ctr"/>
            <a:r>
              <a:rPr lang="da-DK" sz="3600">
                <a:ea typeface="+mn-lt"/>
                <a:cs typeface="+mn-lt"/>
                <a:hlinkClick r:id="" action="ppaction://noaction"/>
              </a:rPr>
              <a:t>https://altair-viz.github.io/gallery/index.html</a:t>
            </a:r>
            <a:r>
              <a:rPr lang="da-DK" sz="3600">
                <a:ea typeface="+mn-lt"/>
                <a:cs typeface="+mn-lt"/>
              </a:rPr>
              <a:t> </a:t>
            </a:r>
            <a:endParaRPr lang="da-DK" sz="360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F7B2EF-43ED-F458-6D4E-647537E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90046-DA73-4BBF-84B5-C08E6F75191A}" type="slidenum">
              <a:rPr lang="en-US"/>
              <a:pPr>
                <a:spcAft>
                  <a:spcPts val="600"/>
                </a:spcAft>
              </a:pPr>
              <a:t>5</a:t>
            </a:fld>
            <a:endParaRPr lang="da-D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99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FE36-A8F0-59B8-905C-92EEEAC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A436F76-6F98-988C-7BC8-ABDA8156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A628AFBF-1DCB-566E-8861-A76CA905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4765" y="6245032"/>
            <a:ext cx="524491" cy="365125"/>
          </a:xfrm>
        </p:spPr>
        <p:txBody>
          <a:bodyPr>
            <a:normAutofit/>
          </a:bodyPr>
          <a:lstStyle/>
          <a:p>
            <a:fld id="{19590046-DA73-4BBF-84B5-C08E6F75191A}" type="slidenum">
              <a:rPr lang="en-US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93351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164729-8feb-404a-b1df-77701d9348ef">
      <Terms xmlns="http://schemas.microsoft.com/office/infopath/2007/PartnerControls"/>
    </lcf76f155ced4ddcb4097134ff3c332f>
    <TaxCatchAll xmlns="5a5ea198-c702-42f1-bd85-0fd891e892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97BDCD1B4834B9F3DE6F5DF9ADB6D" ma:contentTypeVersion="10" ma:contentTypeDescription="Create a new document." ma:contentTypeScope="" ma:versionID="680389d106073ce03dbbc4ffb5bd440a">
  <xsd:schema xmlns:xsd="http://www.w3.org/2001/XMLSchema" xmlns:xs="http://www.w3.org/2001/XMLSchema" xmlns:p="http://schemas.microsoft.com/office/2006/metadata/properties" xmlns:ns2="03164729-8feb-404a-b1df-77701d9348ef" xmlns:ns3="5a5ea198-c702-42f1-bd85-0fd891e8928c" targetNamespace="http://schemas.microsoft.com/office/2006/metadata/properties" ma:root="true" ma:fieldsID="b20795d3a1af09e25fc977410504e04e" ns2:_="" ns3:_="">
    <xsd:import namespace="03164729-8feb-404a-b1df-77701d9348ef"/>
    <xsd:import namespace="5a5ea198-c702-42f1-bd85-0fd891e892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4729-8feb-404a-b1df-77701d934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df8619d-ff31-4982-ad5c-b33dabae47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ea198-c702-42f1-bd85-0fd891e8928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07e9c5-4811-4554-9425-4f12d57930ef}" ma:internalName="TaxCatchAll" ma:showField="CatchAllData" ma:web="5a5ea198-c702-42f1-bd85-0fd891e892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AE610E-5E80-4BE4-9F3C-0C02692AC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D0197-0436-48C7-9165-EA60285EF138}">
  <ds:schemaRefs>
    <ds:schemaRef ds:uri="03164729-8feb-404a-b1df-77701d9348ef"/>
    <ds:schemaRef ds:uri="5a5ea198-c702-42f1-bd85-0fd891e8928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9E918B-184E-4A20-8EEE-5A4A72E1AEC3}">
  <ds:schemaRefs>
    <ds:schemaRef ds:uri="03164729-8feb-404a-b1df-77701d9348ef"/>
    <ds:schemaRef ds:uri="5a5ea198-c702-42f1-bd85-0fd891e892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Bembo</vt:lpstr>
      <vt:lpstr>Calibri</vt:lpstr>
      <vt:lpstr>AdornVTI</vt:lpstr>
      <vt:lpstr>Data Visualization Design  Exercises  Programming exercise 1</vt:lpstr>
      <vt:lpstr>Design Exercise 6: Data in python with pandas</vt:lpstr>
      <vt:lpstr>14.15-15.00 Introduction to working with Altair</vt:lpstr>
      <vt:lpstr>BREAK</vt:lpstr>
      <vt:lpstr>15:15-15.55 Exercises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Søren Knudsen</cp:lastModifiedBy>
  <cp:revision>32</cp:revision>
  <dcterms:created xsi:type="dcterms:W3CDTF">2023-02-10T09:46:06Z</dcterms:created>
  <dcterms:modified xsi:type="dcterms:W3CDTF">2024-01-13T17:29:27Z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0x01010011F97BDCD1B4834B9F3DE6F5DF9ADB6D</vt:lpwstr>
  </property>
  <property fmtid="{D5CDD505-2E9C-101B-9397-08002B2CF9AE}" pid="3" name="MediaServiceImageTags">
    <vt:lpwstr/>
  </property>
</Properties>
</file>