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4"/>
  </p:sldMasterIdLst>
  <p:notesMasterIdLst>
    <p:notesMasterId r:id="rId12"/>
  </p:notesMasterIdLst>
  <p:sldIdLst>
    <p:sldId id="298" r:id="rId5"/>
    <p:sldId id="354" r:id="rId6"/>
    <p:sldId id="355" r:id="rId7"/>
    <p:sldId id="356" r:id="rId8"/>
    <p:sldId id="357" r:id="rId9"/>
    <p:sldId id="358" r:id="rId10"/>
    <p:sldId id="359" r:id="rId11"/>
  </p:sldIdLst>
  <p:sldSz cx="9144000" cy="6858000" type="screen4x3"/>
  <p:notesSz cx="6797675" cy="992822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055F01-71DB-4D04-AF11-1370DE974E45}">
          <p14:sldIdLst>
            <p14:sldId id="298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57131" autoAdjust="0"/>
  </p:normalViewPr>
  <p:slideViewPr>
    <p:cSldViewPr>
      <p:cViewPr varScale="1">
        <p:scale>
          <a:sx n="93" d="100"/>
          <a:sy n="93" d="100"/>
        </p:scale>
        <p:origin x="3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1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EEC4F-5FCA-462F-9543-59D4F3D6F6CD}" type="datetimeFigureOut">
              <a:rPr lang="nb-NO" smtClean="0"/>
              <a:t>12.11.2015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04E2-49C4-457A-AD70-74899F910D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7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6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386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04E2-49C4-457A-AD70-74899F910D5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307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128" y="-27384"/>
            <a:ext cx="9150127" cy="3633589"/>
          </a:xfrm>
          <a:prstGeom prst="rect">
            <a:avLst/>
          </a:prstGeom>
          <a:solidFill>
            <a:srgbClr val="407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5048250" cy="21717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5497" y="5805264"/>
            <a:ext cx="8856983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540971" cy="32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4213" y="3606800"/>
            <a:ext cx="8064500" cy="4699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accent6"/>
                </a:solidFill>
                <a:effectLst>
                  <a:reflection blurRad="6350" stA="50000" endA="300" endPos="50000" dist="29997" dir="5400000" sy="-100000" algn="bl" rotWithShape="0"/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552" y="3140968"/>
            <a:ext cx="8229600" cy="465237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0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75240" cy="4353347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err="1" smtClean="0"/>
              <a:t>Mellomtittel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58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1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6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6752"/>
            <a:ext cx="5111750" cy="4929411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itchFamily="34" charset="0"/>
              <a:buChar char="•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Clr>
                <a:schemeClr val="accent6"/>
              </a:buClr>
              <a:buFont typeface="Arial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4072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TITLE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9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560" y="1700808"/>
            <a:ext cx="7920880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5799386"/>
            <a:ext cx="7920880" cy="5819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692696"/>
            <a:ext cx="6912768" cy="432048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7297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0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67544" y="1124744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544" y="645333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1" y="764704"/>
            <a:ext cx="1252939" cy="2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7"/>
            <a:ext cx="2133600" cy="31300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6453336"/>
            <a:ext cx="80243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FBE210-D1B4-4DCE-8E56-F36F90D6EEA7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9552" y="1196752"/>
            <a:ext cx="8064698" cy="5044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21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Rectangle 3"/>
          <p:cNvSpPr/>
          <p:nvPr/>
        </p:nvSpPr>
        <p:spPr>
          <a:xfrm>
            <a:off x="107504" y="29943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2"/>
            <a:ext cx="9093562" cy="649540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Oppgaven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Premiering og Judge Cathrine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1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Krav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nb-NO" smtClean="0"/>
          </a:p>
          <a:p>
            <a:r>
              <a:rPr lang="nb-NO" sz="2400" smtClean="0"/>
              <a:t>Provisjonering</a:t>
            </a:r>
          </a:p>
          <a:p>
            <a:endParaRPr lang="nb-NO" sz="2400" smtClean="0"/>
          </a:p>
          <a:p>
            <a:r>
              <a:rPr lang="nb-NO" sz="2400" smtClean="0"/>
              <a:t>ASP.NET 5</a:t>
            </a:r>
          </a:p>
          <a:p>
            <a:endParaRPr lang="nb-NO" sz="2400" smtClean="0"/>
          </a:p>
          <a:p>
            <a:r>
              <a:rPr lang="nb-NO" sz="2400" smtClean="0"/>
              <a:t>Scoring Function</a:t>
            </a:r>
          </a:p>
          <a:p>
            <a:endParaRPr lang="nb-NO" sz="2400"/>
          </a:p>
          <a:p>
            <a:r>
              <a:rPr lang="nb-NO" sz="2400" smtClean="0"/>
              <a:t>Supplerende data</a:t>
            </a:r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38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Premiering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smtClean="0"/>
              <a:t>Idé og gjennomføring</a:t>
            </a:r>
          </a:p>
          <a:p>
            <a:endParaRPr lang="nb-NO" sz="2400" smtClean="0"/>
          </a:p>
          <a:p>
            <a:r>
              <a:rPr lang="nb-NO" sz="2400" smtClean="0"/>
              <a:t>Funksjonalitet</a:t>
            </a:r>
          </a:p>
          <a:p>
            <a:endParaRPr lang="nb-NO" sz="2400" smtClean="0"/>
          </a:p>
          <a:p>
            <a:r>
              <a:rPr lang="nb-NO" sz="2400" smtClean="0"/>
              <a:t>Good </a:t>
            </a:r>
            <a:r>
              <a:rPr lang="nb-NO" sz="2400"/>
              <a:t>looks</a:t>
            </a:r>
          </a:p>
          <a:p>
            <a:endParaRPr lang="nb-NO" sz="2400" smtClean="0"/>
          </a:p>
          <a:p>
            <a:r>
              <a:rPr lang="nb-NO" sz="2400" smtClean="0"/>
              <a:t>Judge Charterguri</a:t>
            </a:r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98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Supplerende data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Bing / Google API (Geolokasjon – gate, by, land)</a:t>
            </a:r>
          </a:p>
          <a:p>
            <a:r>
              <a:rPr lang="nb-NO" smtClean="0"/>
              <a:t>Yr.no (værdata)</a:t>
            </a:r>
          </a:p>
          <a:p>
            <a:r>
              <a:rPr lang="nb-NO" smtClean="0"/>
              <a:t>Openstreetmaps (kollektivtrafikk, sykkelruter osv)</a:t>
            </a:r>
          </a:p>
          <a:p>
            <a:r>
              <a:rPr lang="nb-NO" smtClean="0"/>
              <a:t>Datasett</a:t>
            </a:r>
          </a:p>
          <a:p>
            <a:pPr lvl="1"/>
            <a:r>
              <a:rPr lang="nb-NO" smtClean="0"/>
              <a:t>Kampprogram fotballigaer 2015</a:t>
            </a:r>
          </a:p>
          <a:p>
            <a:pPr lvl="1"/>
            <a:r>
              <a:rPr lang="nb-NO" smtClean="0"/>
              <a:t>Mest populære nyhetsartikler</a:t>
            </a:r>
          </a:p>
          <a:p>
            <a:pPr lvl="1"/>
            <a:r>
              <a:rPr lang="nb-NO" smtClean="0"/>
              <a:t>Politisk kalender</a:t>
            </a:r>
          </a:p>
          <a:p>
            <a:pPr lvl="1"/>
            <a:r>
              <a:rPr lang="nb-NO" smtClean="0"/>
              <a:t>Norsk kalender</a:t>
            </a:r>
          </a:p>
          <a:p>
            <a:pPr lvl="1"/>
            <a:r>
              <a:rPr lang="nb-NO" smtClean="0"/>
              <a:t>Osv.</a:t>
            </a:r>
          </a:p>
          <a:p>
            <a:r>
              <a:rPr lang="nb-NO" smtClean="0"/>
              <a:t>Azure Machine Learning</a:t>
            </a:r>
          </a:p>
          <a:p>
            <a:pPr marL="457200" lvl="1" indent="0">
              <a:buNone/>
            </a:pPr>
            <a:endParaRPr lang="nb-NO" smtClean="0"/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723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Search driven interface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Alle menyvalg og lenker er søk</a:t>
            </a:r>
          </a:p>
          <a:p>
            <a:r>
              <a:rPr lang="nb-NO" smtClean="0"/>
              <a:t>Ta vare på eller erstatte filter?</a:t>
            </a:r>
          </a:p>
          <a:p>
            <a:r>
              <a:rPr lang="nb-NO" smtClean="0"/>
              <a:t>«Drill Down navigation»</a:t>
            </a:r>
          </a:p>
          <a:p>
            <a:r>
              <a:rPr lang="nb-NO" smtClean="0"/>
              <a:t>Presenter resultat som om det var førstesiden</a:t>
            </a:r>
          </a:p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8" name="Picture 4" descr="http://blog.comperiosearch.com/wp-content/uploads/2013/08/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6992"/>
            <a:ext cx="3528392" cy="248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comperiosearch.com/wp-content/uploads/2013/08/front-p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374430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55976" y="4438821"/>
            <a:ext cx="576064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6084168" y="3760294"/>
            <a:ext cx="7232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9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1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Tips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Catrine kan bestikkes fra i morgen ettermiddag</a:t>
            </a:r>
          </a:p>
          <a:p>
            <a:r>
              <a:rPr lang="nb-NO" smtClean="0"/>
              <a:t>Jobb lokalt så mye som mulig</a:t>
            </a:r>
          </a:p>
          <a:p>
            <a:r>
              <a:rPr lang="nb-NO" smtClean="0"/>
              <a:t>Fokuser på indeksen i starten</a:t>
            </a:r>
          </a:p>
          <a:p>
            <a:pPr lvl="1"/>
            <a:r>
              <a:rPr lang="nb-NO" smtClean="0"/>
              <a:t>Hvilke krav stiller planen til indeksen?</a:t>
            </a:r>
          </a:p>
          <a:p>
            <a:pPr lvl="1"/>
            <a:r>
              <a:rPr lang="nb-NO" smtClean="0"/>
              <a:t>Sett i gang full indeksering før vi avslutter lørdag</a:t>
            </a:r>
          </a:p>
          <a:p>
            <a:r>
              <a:rPr lang="nb-NO" smtClean="0"/>
              <a:t>Alle har tilgang i Azure med AD-bruker som fallback</a:t>
            </a:r>
          </a:p>
          <a:p>
            <a:pPr lvl="1"/>
            <a:r>
              <a:rPr lang="nb-NO" smtClean="0"/>
              <a:t>ITverket Azure Playground Pay-As-You-Og</a:t>
            </a:r>
          </a:p>
          <a:p>
            <a:r>
              <a:rPr lang="nb-NO" smtClean="0"/>
              <a:t>Jo mer relatert / personlig, jo mer engasjerende</a:t>
            </a:r>
          </a:p>
          <a:p>
            <a:r>
              <a:rPr lang="nb-NO" smtClean="0"/>
              <a:t>Visuelle data, interaktive resultat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nov. 2015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E210-D1B4-4DCE-8E56-F36F90D6EEA7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280701"/>
      </p:ext>
    </p:extLst>
  </p:cSld>
  <p:clrMapOvr>
    <a:masterClrMapping/>
  </p:clrMapOvr>
</p:sld>
</file>

<file path=ppt/theme/theme1.xml><?xml version="1.0" encoding="utf-8"?>
<a:theme xmlns:a="http://schemas.openxmlformats.org/drawingml/2006/main" name="ITverket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30BB1319D4946AB993635D03F01D3" ma:contentTypeVersion="2" ma:contentTypeDescription="Create a new document." ma:contentTypeScope="" ma:versionID="a3b16d99b19a07efc01ba2000457f062">
  <xsd:schema xmlns:xsd="http://www.w3.org/2001/XMLSchema" xmlns:xs="http://www.w3.org/2001/XMLSchema" xmlns:p="http://schemas.microsoft.com/office/2006/metadata/properties" xmlns:ns2="d62e6df8-8066-4352-9e91-a340d58267bd" targetNamespace="http://schemas.microsoft.com/office/2006/metadata/properties" ma:root="true" ma:fieldsID="a086ed55d516a26e6415bcf7e596dab2" ns2:_="">
    <xsd:import namespace="d62e6df8-8066-4352-9e91-a340d58267b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6df8-8066-4352-9e91-a340d58267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DE125-6AFF-4589-8422-35A4937F4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e6df8-8066-4352-9e91-a340d582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78BB0-CBCE-49A8-98D6-7C5B088B9B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62e6df8-8066-4352-9e91-a340d58267b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3CA8C6-5104-427A-8370-B9C169C17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74669</TotalTime>
  <Words>189</Words>
  <Application>Microsoft Office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ITverketMal</vt:lpstr>
      <vt:lpstr>PowerPoint Presentation</vt:lpstr>
      <vt:lpstr>Oppgaven</vt:lpstr>
      <vt:lpstr>Krav</vt:lpstr>
      <vt:lpstr>Premiering</vt:lpstr>
      <vt:lpstr>Supplerende data</vt:lpstr>
      <vt:lpstr>Search driven interface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thr</dc:creator>
  <cp:lastModifiedBy>Tjalve Aarflot</cp:lastModifiedBy>
  <cp:revision>252</cp:revision>
  <cp:lastPrinted>2015-09-17T10:04:38Z</cp:lastPrinted>
  <dcterms:created xsi:type="dcterms:W3CDTF">2010-04-28T11:23:11Z</dcterms:created>
  <dcterms:modified xsi:type="dcterms:W3CDTF">2015-11-12T01:36:01Z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0x010100CEB30BB1319D4946AB993635D03F01D3</vt:lpwstr>
  </property>
</Properties>
</file>