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4"/>
  </p:sldMasterIdLst>
  <p:notesMasterIdLst>
    <p:notesMasterId r:id="rId11"/>
  </p:notesMasterIdLst>
  <p:sldIdLst>
    <p:sldId id="298" r:id="rId5"/>
    <p:sldId id="354" r:id="rId6"/>
    <p:sldId id="348" r:id="rId7"/>
    <p:sldId id="355" r:id="rId8"/>
    <p:sldId id="356" r:id="rId9"/>
    <p:sldId id="357" r:id="rId10"/>
  </p:sldIdLst>
  <p:sldSz cx="9144000" cy="6858000" type="screen4x3"/>
  <p:notesSz cx="6797675" cy="9928225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055F01-71DB-4D04-AF11-1370DE974E45}">
          <p14:sldIdLst>
            <p14:sldId id="298"/>
            <p14:sldId id="354"/>
            <p14:sldId id="348"/>
            <p14:sldId id="355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57131" autoAdjust="0"/>
  </p:normalViewPr>
  <p:slideViewPr>
    <p:cSldViewPr>
      <p:cViewPr varScale="1">
        <p:scale>
          <a:sx n="93" d="100"/>
          <a:sy n="93" d="100"/>
        </p:scale>
        <p:origin x="37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016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EEC4F-5FCA-462F-9543-59D4F3D6F6CD}" type="datetimeFigureOut">
              <a:rPr lang="nb-NO" smtClean="0"/>
              <a:t>12.11.2015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304E2-49C4-457A-AD70-74899F910D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274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064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128" y="-27384"/>
            <a:ext cx="9150127" cy="3633589"/>
          </a:xfrm>
          <a:prstGeom prst="rect">
            <a:avLst/>
          </a:prstGeom>
          <a:solidFill>
            <a:srgbClr val="407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5048250" cy="21717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5497" y="5805264"/>
            <a:ext cx="8856983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540971" cy="32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4213" y="3606800"/>
            <a:ext cx="8064500" cy="4699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80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39552" y="3140968"/>
            <a:ext cx="8229600" cy="465237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303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075240" cy="4353347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196752"/>
            <a:ext cx="8064698" cy="50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err="1" smtClean="0"/>
              <a:t>Mellomtittel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58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71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762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4072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TITLE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09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560" y="1700808"/>
            <a:ext cx="7920880" cy="3888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5799386"/>
            <a:ext cx="7920880" cy="5819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40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9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67544" y="1124744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544" y="6453336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01" y="764704"/>
            <a:ext cx="1252939" cy="26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9552" y="1196752"/>
            <a:ext cx="8064698" cy="5044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521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Rectangle 3"/>
          <p:cNvSpPr/>
          <p:nvPr/>
        </p:nvSpPr>
        <p:spPr>
          <a:xfrm>
            <a:off x="107504" y="29943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42"/>
            <a:ext cx="9093562" cy="649540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28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mtClean="0"/>
              <a:t>Program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mtClean="0"/>
              <a:t>Info, Workshops, Team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11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Program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Fredag 16:30: Pausemat</a:t>
            </a:r>
          </a:p>
          <a:p>
            <a:r>
              <a:rPr lang="nb-NO" smtClean="0"/>
              <a:t>Fredag 19:00: Kodeslutt</a:t>
            </a:r>
          </a:p>
          <a:p>
            <a:r>
              <a:rPr lang="nb-NO" smtClean="0"/>
              <a:t>Fredag 20:00: Middag</a:t>
            </a:r>
          </a:p>
          <a:p>
            <a:r>
              <a:rPr lang="nb-NO" smtClean="0"/>
              <a:t>Lørdag 09:00: Kodestart</a:t>
            </a:r>
          </a:p>
          <a:p>
            <a:r>
              <a:rPr lang="nb-NO" smtClean="0"/>
              <a:t>Lørdag 11:00: Pausemat</a:t>
            </a:r>
          </a:p>
          <a:p>
            <a:r>
              <a:rPr lang="nb-NO" smtClean="0"/>
              <a:t>Lørdag 12:30: Lunch</a:t>
            </a:r>
          </a:p>
          <a:p>
            <a:r>
              <a:rPr lang="nb-NO" smtClean="0"/>
              <a:t>Lørdag 16:00: Pausemat</a:t>
            </a:r>
          </a:p>
          <a:p>
            <a:r>
              <a:rPr lang="nb-NO" smtClean="0"/>
              <a:t>Lørdag 18:00: Kodeslutt</a:t>
            </a:r>
          </a:p>
          <a:p>
            <a:r>
              <a:rPr lang="nb-NO" smtClean="0"/>
              <a:t>Lørdag 19:00: Middag</a:t>
            </a:r>
          </a:p>
          <a:p>
            <a:r>
              <a:rPr lang="nb-NO" smtClean="0"/>
              <a:t>Søndag 09:00: Kodestart</a:t>
            </a:r>
          </a:p>
          <a:p>
            <a:r>
              <a:rPr lang="nb-NO" smtClean="0"/>
              <a:t>Søndag 11:30: Demo</a:t>
            </a:r>
          </a:p>
          <a:p>
            <a:r>
              <a:rPr lang="nb-NO" smtClean="0"/>
              <a:t>Søndag 12:30: Lunch</a:t>
            </a:r>
          </a:p>
          <a:p>
            <a:r>
              <a:rPr lang="nb-NO" smtClean="0"/>
              <a:t>Søndag 13:00: Premiering</a:t>
            </a:r>
          </a:p>
          <a:p>
            <a:r>
              <a:rPr lang="nb-NO" smtClean="0"/>
              <a:t>Søndag 13:30: Avreise</a:t>
            </a:r>
            <a:endParaRPr lang="nb-N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3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1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Tema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smtClean="0"/>
              <a:t>Azure </a:t>
            </a:r>
          </a:p>
          <a:p>
            <a:endParaRPr lang="nb-NO" sz="2400" smtClean="0"/>
          </a:p>
          <a:p>
            <a:r>
              <a:rPr lang="nb-NO" sz="2400" smtClean="0"/>
              <a:t>Azure Search</a:t>
            </a:r>
          </a:p>
          <a:p>
            <a:endParaRPr lang="nb-NO" sz="2400" smtClean="0"/>
          </a:p>
          <a:p>
            <a:r>
              <a:rPr lang="nb-NO" sz="2400" smtClean="0"/>
              <a:t>ASP.NET 5</a:t>
            </a:r>
          </a:p>
          <a:p>
            <a:endParaRPr lang="nb-NO" sz="2400"/>
          </a:p>
          <a:p>
            <a:endParaRPr lang="nb-NO" sz="2400" smtClean="0"/>
          </a:p>
          <a:p>
            <a:endParaRPr lang="nb-NO" sz="2400"/>
          </a:p>
          <a:p>
            <a:r>
              <a:rPr lang="nb-NO" sz="2400" smtClean="0"/>
              <a:t>«Big Data»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1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Team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2 x 4 + 2 x 5</a:t>
            </a:r>
            <a:endParaRPr lang="nb-NO"/>
          </a:p>
          <a:p>
            <a:endParaRPr lang="nb-NO" smtClean="0"/>
          </a:p>
          <a:p>
            <a:endParaRPr lang="nb-NO"/>
          </a:p>
          <a:p>
            <a:pPr marL="0" indent="0">
              <a:buNone/>
            </a:pPr>
            <a:r>
              <a:rPr lang="nb-NO" smtClean="0"/>
              <a:t>				</a:t>
            </a:r>
          </a:p>
          <a:p>
            <a:pPr marL="0" indent="0">
              <a:buNone/>
            </a:pPr>
            <a:r>
              <a:rPr lang="nb-NO"/>
              <a:t>	</a:t>
            </a:r>
            <a:r>
              <a:rPr lang="nb-NO" smtClean="0"/>
              <a:t>			</a:t>
            </a:r>
            <a:r>
              <a:rPr lang="nb-NO" sz="9600" smtClean="0"/>
              <a:t>?</a:t>
            </a:r>
            <a:endParaRPr lang="nb-NO" sz="9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337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pPr marL="0" indent="0">
              <a:buNone/>
            </a:pPr>
            <a:r>
              <a:rPr lang="nb-NO" sz="9600">
                <a:latin typeface="Berlin Sans FB Demi" panose="020E0802020502020306" pitchFamily="34" charset="0"/>
              </a:rPr>
              <a:t>#</a:t>
            </a:r>
            <a:r>
              <a:rPr lang="nb-NO" sz="9600" smtClean="0">
                <a:latin typeface="Berlin Sans FB Demi" panose="020E0802020502020306" pitchFamily="34" charset="0"/>
              </a:rPr>
              <a:t>geekretweet</a:t>
            </a:r>
            <a:endParaRPr lang="nb-NO" sz="9600">
              <a:latin typeface="Berlin Sans FB Demi" panose="020E0802020502020306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5464164"/>
      </p:ext>
    </p:extLst>
  </p:cSld>
  <p:clrMapOvr>
    <a:masterClrMapping/>
  </p:clrMapOvr>
</p:sld>
</file>

<file path=ppt/theme/theme1.xml><?xml version="1.0" encoding="utf-8"?>
<a:theme xmlns:a="http://schemas.openxmlformats.org/drawingml/2006/main" name="ITverketM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B30BB1319D4946AB993635D03F01D3" ma:contentTypeVersion="2" ma:contentTypeDescription="Create a new document." ma:contentTypeScope="" ma:versionID="a3b16d99b19a07efc01ba2000457f062">
  <xsd:schema xmlns:xsd="http://www.w3.org/2001/XMLSchema" xmlns:xs="http://www.w3.org/2001/XMLSchema" xmlns:p="http://schemas.microsoft.com/office/2006/metadata/properties" xmlns:ns2="d62e6df8-8066-4352-9e91-a340d58267bd" targetNamespace="http://schemas.microsoft.com/office/2006/metadata/properties" ma:root="true" ma:fieldsID="a086ed55d516a26e6415bcf7e596dab2" ns2:_="">
    <xsd:import namespace="d62e6df8-8066-4352-9e91-a340d58267b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6df8-8066-4352-9e91-a340d58267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DE125-6AFF-4589-8422-35A4937F4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e6df8-8066-4352-9e91-a340d5826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078BB0-CBCE-49A8-98D6-7C5B088B9BE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d62e6df8-8066-4352-9e91-a340d58267b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43CA8C6-5104-427A-8370-B9C169C179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74642</TotalTime>
  <Words>110</Words>
  <Application>Microsoft Office PowerPoint</Application>
  <PresentationFormat>On-screen Show (4:3)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Calibri</vt:lpstr>
      <vt:lpstr>Trebuchet MS</vt:lpstr>
      <vt:lpstr>ITverketMal</vt:lpstr>
      <vt:lpstr>PowerPoint Presentation</vt:lpstr>
      <vt:lpstr>Program</vt:lpstr>
      <vt:lpstr>Program</vt:lpstr>
      <vt:lpstr>Tema</vt:lpstr>
      <vt:lpstr>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</dc:title>
  <dc:creator>thr</dc:creator>
  <cp:lastModifiedBy>Tjalve Aarflot</cp:lastModifiedBy>
  <cp:revision>249</cp:revision>
  <cp:lastPrinted>2015-09-17T10:04:38Z</cp:lastPrinted>
  <dcterms:created xsi:type="dcterms:W3CDTF">2010-04-28T11:23:11Z</dcterms:created>
  <dcterms:modified xsi:type="dcterms:W3CDTF">2015-11-12T01:45:28Z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0x010100CEB30BB1319D4946AB993635D03F01D3</vt:lpwstr>
  </property>
</Properties>
</file>