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279" r:id="rId3"/>
    <p:sldId id="278" r:id="rId4"/>
    <p:sldId id="300" r:id="rId5"/>
    <p:sldId id="257" r:id="rId6"/>
    <p:sldId id="258" r:id="rId7"/>
    <p:sldId id="259" r:id="rId8"/>
    <p:sldId id="260" r:id="rId9"/>
    <p:sldId id="261" r:id="rId10"/>
    <p:sldId id="299" r:id="rId11"/>
    <p:sldId id="275" r:id="rId12"/>
    <p:sldId id="297" r:id="rId13"/>
    <p:sldId id="301" r:id="rId14"/>
    <p:sldId id="262" r:id="rId15"/>
    <p:sldId id="268" r:id="rId16"/>
    <p:sldId id="269" r:id="rId17"/>
    <p:sldId id="270" r:id="rId18"/>
    <p:sldId id="271" r:id="rId19"/>
    <p:sldId id="281" r:id="rId20"/>
    <p:sldId id="282" r:id="rId21"/>
    <p:sldId id="272" r:id="rId22"/>
    <p:sldId id="290" r:id="rId23"/>
    <p:sldId id="298" r:id="rId24"/>
    <p:sldId id="288" r:id="rId25"/>
    <p:sldId id="295" r:id="rId26"/>
    <p:sldId id="286" r:id="rId27"/>
    <p:sldId id="285" r:id="rId28"/>
    <p:sldId id="296" r:id="rId29"/>
    <p:sldId id="263" r:id="rId30"/>
    <p:sldId id="266" r:id="rId31"/>
  </p:sldIdLst>
  <p:sldSz cx="12192000" cy="6858000"/>
  <p:notesSz cx="6858000" cy="9144000"/>
  <p:defaultText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E1E1E"/>
    <a:srgbClr val="4D4D4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711" autoAdjust="0"/>
    <p:restoredTop sz="65519" autoAdjust="0"/>
  </p:normalViewPr>
  <p:slideViewPr>
    <p:cSldViewPr snapToGrid="0">
      <p:cViewPr>
        <p:scale>
          <a:sx n="50" d="100"/>
          <a:sy n="50" d="100"/>
        </p:scale>
        <p:origin x="1133" y="11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1D55762-BFE0-4E19-8484-B96F4AD47B69}" type="doc">
      <dgm:prSet loTypeId="urn:microsoft.com/office/officeart/2005/8/layout/cycle2" loCatId="cycle" qsTypeId="urn:microsoft.com/office/officeart/2005/8/quickstyle/simple1" qsCatId="simple" csTypeId="urn:microsoft.com/office/officeart/2005/8/colors/accent1_2" csCatId="accent1" phldr="1"/>
      <dgm:spPr/>
      <dgm:t>
        <a:bodyPr/>
        <a:lstStyle/>
        <a:p>
          <a:endParaRPr lang="en-US"/>
        </a:p>
      </dgm:t>
    </dgm:pt>
    <dgm:pt modelId="{7E27AFC8-9124-47ED-B574-2C22E7D3B6B9}">
      <dgm:prSet phldrT="[Text]"/>
      <dgm:spPr>
        <a:solidFill>
          <a:srgbClr val="0070C0"/>
        </a:solidFill>
      </dgm:spPr>
      <dgm:t>
        <a:bodyPr/>
        <a:lstStyle/>
        <a:p>
          <a:r>
            <a:rPr lang="en-US" dirty="0"/>
            <a:t>Actions</a:t>
          </a:r>
        </a:p>
      </dgm:t>
    </dgm:pt>
    <dgm:pt modelId="{A500C81E-851F-49C6-87FA-54968B8138BD}" type="parTrans" cxnId="{9F3D834C-ED9C-4855-9836-030907D31CF0}">
      <dgm:prSet/>
      <dgm:spPr/>
      <dgm:t>
        <a:bodyPr/>
        <a:lstStyle/>
        <a:p>
          <a:endParaRPr lang="en-US"/>
        </a:p>
      </dgm:t>
    </dgm:pt>
    <dgm:pt modelId="{BB8A4DAF-6D99-4329-92D1-EC94763210A5}" type="sibTrans" cxnId="{9F3D834C-ED9C-4855-9836-030907D31CF0}">
      <dgm:prSet/>
      <dgm:spPr/>
      <dgm:t>
        <a:bodyPr/>
        <a:lstStyle/>
        <a:p>
          <a:endParaRPr lang="en-US"/>
        </a:p>
      </dgm:t>
    </dgm:pt>
    <dgm:pt modelId="{5A0119C9-0BBC-40E5-B265-5BADC8520E0D}">
      <dgm:prSet phldrT="[Text]"/>
      <dgm:spPr>
        <a:solidFill>
          <a:schemeClr val="accent2"/>
        </a:solidFill>
      </dgm:spPr>
      <dgm:t>
        <a:bodyPr/>
        <a:lstStyle/>
        <a:p>
          <a:r>
            <a:rPr lang="en-US" dirty="0"/>
            <a:t>State</a:t>
          </a:r>
        </a:p>
      </dgm:t>
    </dgm:pt>
    <dgm:pt modelId="{225AA721-EF81-4138-8D43-8C9991D0C41C}" type="parTrans" cxnId="{AEEA991C-1BDC-4305-A4D4-37BF49F7BB11}">
      <dgm:prSet/>
      <dgm:spPr/>
      <dgm:t>
        <a:bodyPr/>
        <a:lstStyle/>
        <a:p>
          <a:endParaRPr lang="en-US"/>
        </a:p>
      </dgm:t>
    </dgm:pt>
    <dgm:pt modelId="{5192B3BC-4696-4BE3-9ABF-FAA2BD71EF4C}" type="sibTrans" cxnId="{AEEA991C-1BDC-4305-A4D4-37BF49F7BB11}">
      <dgm:prSet/>
      <dgm:spPr/>
      <dgm:t>
        <a:bodyPr/>
        <a:lstStyle/>
        <a:p>
          <a:endParaRPr lang="en-US"/>
        </a:p>
      </dgm:t>
    </dgm:pt>
    <dgm:pt modelId="{CD162036-3DBA-43BA-90CA-FB7BD1AE150F}">
      <dgm:prSet phldrT="[Text]"/>
      <dgm:spPr>
        <a:solidFill>
          <a:schemeClr val="accent6"/>
        </a:solidFill>
      </dgm:spPr>
      <dgm:t>
        <a:bodyPr/>
        <a:lstStyle/>
        <a:p>
          <a:r>
            <a:rPr lang="en-US" dirty="0"/>
            <a:t>View</a:t>
          </a:r>
        </a:p>
      </dgm:t>
    </dgm:pt>
    <dgm:pt modelId="{6835B874-F431-4823-91F2-A0B2BEA1EAD7}" type="parTrans" cxnId="{C87C6836-1C3A-4A8D-8ACC-AEC0D7833BBB}">
      <dgm:prSet/>
      <dgm:spPr/>
      <dgm:t>
        <a:bodyPr/>
        <a:lstStyle/>
        <a:p>
          <a:endParaRPr lang="en-US"/>
        </a:p>
      </dgm:t>
    </dgm:pt>
    <dgm:pt modelId="{47FAEDCB-B53D-45F2-9F29-D83DECF16410}" type="sibTrans" cxnId="{C87C6836-1C3A-4A8D-8ACC-AEC0D7833BBB}">
      <dgm:prSet/>
      <dgm:spPr/>
      <dgm:t>
        <a:bodyPr/>
        <a:lstStyle/>
        <a:p>
          <a:endParaRPr lang="en-US"/>
        </a:p>
      </dgm:t>
    </dgm:pt>
    <dgm:pt modelId="{1519B429-C5EE-41AA-A147-35C191B6815A}" type="pres">
      <dgm:prSet presAssocID="{11D55762-BFE0-4E19-8484-B96F4AD47B69}" presName="cycle" presStyleCnt="0">
        <dgm:presLayoutVars>
          <dgm:dir/>
          <dgm:resizeHandles val="exact"/>
        </dgm:presLayoutVars>
      </dgm:prSet>
      <dgm:spPr/>
    </dgm:pt>
    <dgm:pt modelId="{9E26BEAF-3C53-4297-8914-A875F80F4929}" type="pres">
      <dgm:prSet presAssocID="{7E27AFC8-9124-47ED-B574-2C22E7D3B6B9}" presName="node" presStyleLbl="node1" presStyleIdx="0" presStyleCnt="3" custRadScaleRad="110705" custRadScaleInc="-3099">
        <dgm:presLayoutVars>
          <dgm:bulletEnabled val="1"/>
        </dgm:presLayoutVars>
      </dgm:prSet>
      <dgm:spPr/>
    </dgm:pt>
    <dgm:pt modelId="{6E30FA42-9C80-4EB7-AA72-42D019474DBF}" type="pres">
      <dgm:prSet presAssocID="{BB8A4DAF-6D99-4329-92D1-EC94763210A5}" presName="sibTrans" presStyleLbl="sibTrans2D1" presStyleIdx="0" presStyleCnt="3"/>
      <dgm:spPr/>
    </dgm:pt>
    <dgm:pt modelId="{B3A2445F-6E1F-43E9-BDBD-155C4FCA465D}" type="pres">
      <dgm:prSet presAssocID="{BB8A4DAF-6D99-4329-92D1-EC94763210A5}" presName="connectorText" presStyleLbl="sibTrans2D1" presStyleIdx="0" presStyleCnt="3"/>
      <dgm:spPr/>
    </dgm:pt>
    <dgm:pt modelId="{25DA9CC9-AB78-4124-8740-7FFB0593B4D8}" type="pres">
      <dgm:prSet presAssocID="{5A0119C9-0BBC-40E5-B265-5BADC8520E0D}" presName="node" presStyleLbl="node1" presStyleIdx="1" presStyleCnt="3">
        <dgm:presLayoutVars>
          <dgm:bulletEnabled val="1"/>
        </dgm:presLayoutVars>
      </dgm:prSet>
      <dgm:spPr/>
    </dgm:pt>
    <dgm:pt modelId="{CCB62BED-C796-42D1-89D8-C8D0D45BDE71}" type="pres">
      <dgm:prSet presAssocID="{5192B3BC-4696-4BE3-9ABF-FAA2BD71EF4C}" presName="sibTrans" presStyleLbl="sibTrans2D1" presStyleIdx="1" presStyleCnt="3"/>
      <dgm:spPr/>
    </dgm:pt>
    <dgm:pt modelId="{8326D1E1-FB4E-4B45-BF1F-C13D26D4C740}" type="pres">
      <dgm:prSet presAssocID="{5192B3BC-4696-4BE3-9ABF-FAA2BD71EF4C}" presName="connectorText" presStyleLbl="sibTrans2D1" presStyleIdx="1" presStyleCnt="3"/>
      <dgm:spPr/>
    </dgm:pt>
    <dgm:pt modelId="{E0207D62-612A-4F12-8655-06F580D3BDE8}" type="pres">
      <dgm:prSet presAssocID="{CD162036-3DBA-43BA-90CA-FB7BD1AE150F}" presName="node" presStyleLbl="node1" presStyleIdx="2" presStyleCnt="3">
        <dgm:presLayoutVars>
          <dgm:bulletEnabled val="1"/>
        </dgm:presLayoutVars>
      </dgm:prSet>
      <dgm:spPr/>
    </dgm:pt>
    <dgm:pt modelId="{CACCC147-4379-489A-856B-AD52ED990BAA}" type="pres">
      <dgm:prSet presAssocID="{47FAEDCB-B53D-45F2-9F29-D83DECF16410}" presName="sibTrans" presStyleLbl="sibTrans2D1" presStyleIdx="2" presStyleCnt="3"/>
      <dgm:spPr/>
    </dgm:pt>
    <dgm:pt modelId="{53904C2C-1A7F-4A39-95E8-1C6710E2F52B}" type="pres">
      <dgm:prSet presAssocID="{47FAEDCB-B53D-45F2-9F29-D83DECF16410}" presName="connectorText" presStyleLbl="sibTrans2D1" presStyleIdx="2" presStyleCnt="3"/>
      <dgm:spPr/>
    </dgm:pt>
  </dgm:ptLst>
  <dgm:cxnLst>
    <dgm:cxn modelId="{72786E02-EE80-4743-9A4E-A1B0171258D0}" type="presOf" srcId="{CD162036-3DBA-43BA-90CA-FB7BD1AE150F}" destId="{E0207D62-612A-4F12-8655-06F580D3BDE8}" srcOrd="0" destOrd="0" presId="urn:microsoft.com/office/officeart/2005/8/layout/cycle2"/>
    <dgm:cxn modelId="{A7BCDD15-F879-4D91-963F-9814E5E38104}" type="presOf" srcId="{5A0119C9-0BBC-40E5-B265-5BADC8520E0D}" destId="{25DA9CC9-AB78-4124-8740-7FFB0593B4D8}" srcOrd="0" destOrd="0" presId="urn:microsoft.com/office/officeart/2005/8/layout/cycle2"/>
    <dgm:cxn modelId="{61E09716-5ECB-4003-AB76-C77B2C0CD5A1}" type="presOf" srcId="{47FAEDCB-B53D-45F2-9F29-D83DECF16410}" destId="{53904C2C-1A7F-4A39-95E8-1C6710E2F52B}" srcOrd="1" destOrd="0" presId="urn:microsoft.com/office/officeart/2005/8/layout/cycle2"/>
    <dgm:cxn modelId="{AEEA991C-1BDC-4305-A4D4-37BF49F7BB11}" srcId="{11D55762-BFE0-4E19-8484-B96F4AD47B69}" destId="{5A0119C9-0BBC-40E5-B265-5BADC8520E0D}" srcOrd="1" destOrd="0" parTransId="{225AA721-EF81-4138-8D43-8C9991D0C41C}" sibTransId="{5192B3BC-4696-4BE3-9ABF-FAA2BD71EF4C}"/>
    <dgm:cxn modelId="{213DAD1F-B281-4D6A-8E0F-BA1CE43A78F6}" type="presOf" srcId="{BB8A4DAF-6D99-4329-92D1-EC94763210A5}" destId="{6E30FA42-9C80-4EB7-AA72-42D019474DBF}" srcOrd="0" destOrd="0" presId="urn:microsoft.com/office/officeart/2005/8/layout/cycle2"/>
    <dgm:cxn modelId="{9AED6820-146B-416E-A087-FE1F4747309C}" type="presOf" srcId="{BB8A4DAF-6D99-4329-92D1-EC94763210A5}" destId="{B3A2445F-6E1F-43E9-BDBD-155C4FCA465D}" srcOrd="1" destOrd="0" presId="urn:microsoft.com/office/officeart/2005/8/layout/cycle2"/>
    <dgm:cxn modelId="{C87C6836-1C3A-4A8D-8ACC-AEC0D7833BBB}" srcId="{11D55762-BFE0-4E19-8484-B96F4AD47B69}" destId="{CD162036-3DBA-43BA-90CA-FB7BD1AE150F}" srcOrd="2" destOrd="0" parTransId="{6835B874-F431-4823-91F2-A0B2BEA1EAD7}" sibTransId="{47FAEDCB-B53D-45F2-9F29-D83DECF16410}"/>
    <dgm:cxn modelId="{3A1A833D-28BF-4BFA-A830-6D333FD91178}" type="presOf" srcId="{47FAEDCB-B53D-45F2-9F29-D83DECF16410}" destId="{CACCC147-4379-489A-856B-AD52ED990BAA}" srcOrd="0" destOrd="0" presId="urn:microsoft.com/office/officeart/2005/8/layout/cycle2"/>
    <dgm:cxn modelId="{9F3D834C-ED9C-4855-9836-030907D31CF0}" srcId="{11D55762-BFE0-4E19-8484-B96F4AD47B69}" destId="{7E27AFC8-9124-47ED-B574-2C22E7D3B6B9}" srcOrd="0" destOrd="0" parTransId="{A500C81E-851F-49C6-87FA-54968B8138BD}" sibTransId="{BB8A4DAF-6D99-4329-92D1-EC94763210A5}"/>
    <dgm:cxn modelId="{620ACF8D-D739-4DE7-AA5B-55E4033B7866}" type="presOf" srcId="{5192B3BC-4696-4BE3-9ABF-FAA2BD71EF4C}" destId="{CCB62BED-C796-42D1-89D8-C8D0D45BDE71}" srcOrd="0" destOrd="0" presId="urn:microsoft.com/office/officeart/2005/8/layout/cycle2"/>
    <dgm:cxn modelId="{387AD5AA-DC80-46B5-A819-2EFFF8722F1B}" type="presOf" srcId="{11D55762-BFE0-4E19-8484-B96F4AD47B69}" destId="{1519B429-C5EE-41AA-A147-35C191B6815A}" srcOrd="0" destOrd="0" presId="urn:microsoft.com/office/officeart/2005/8/layout/cycle2"/>
    <dgm:cxn modelId="{8733C2EE-D633-4ECF-94A4-C4A6F34448AC}" type="presOf" srcId="{7E27AFC8-9124-47ED-B574-2C22E7D3B6B9}" destId="{9E26BEAF-3C53-4297-8914-A875F80F4929}" srcOrd="0" destOrd="0" presId="urn:microsoft.com/office/officeart/2005/8/layout/cycle2"/>
    <dgm:cxn modelId="{18EBD6F8-E26C-4056-8B65-605BE6F4AB77}" type="presOf" srcId="{5192B3BC-4696-4BE3-9ABF-FAA2BD71EF4C}" destId="{8326D1E1-FB4E-4B45-BF1F-C13D26D4C740}" srcOrd="1" destOrd="0" presId="urn:microsoft.com/office/officeart/2005/8/layout/cycle2"/>
    <dgm:cxn modelId="{A0F4CFB0-AAC1-4454-8701-8C7AD0EF5A4F}" type="presParOf" srcId="{1519B429-C5EE-41AA-A147-35C191B6815A}" destId="{9E26BEAF-3C53-4297-8914-A875F80F4929}" srcOrd="0" destOrd="0" presId="urn:microsoft.com/office/officeart/2005/8/layout/cycle2"/>
    <dgm:cxn modelId="{BE191986-C0C2-47FD-BAA8-341729B1FD43}" type="presParOf" srcId="{1519B429-C5EE-41AA-A147-35C191B6815A}" destId="{6E30FA42-9C80-4EB7-AA72-42D019474DBF}" srcOrd="1" destOrd="0" presId="urn:microsoft.com/office/officeart/2005/8/layout/cycle2"/>
    <dgm:cxn modelId="{0DA452C0-207F-4192-8FCC-EA47E0FBA256}" type="presParOf" srcId="{6E30FA42-9C80-4EB7-AA72-42D019474DBF}" destId="{B3A2445F-6E1F-43E9-BDBD-155C4FCA465D}" srcOrd="0" destOrd="0" presId="urn:microsoft.com/office/officeart/2005/8/layout/cycle2"/>
    <dgm:cxn modelId="{320B67D2-55CD-46E5-98B2-763A4F274431}" type="presParOf" srcId="{1519B429-C5EE-41AA-A147-35C191B6815A}" destId="{25DA9CC9-AB78-4124-8740-7FFB0593B4D8}" srcOrd="2" destOrd="0" presId="urn:microsoft.com/office/officeart/2005/8/layout/cycle2"/>
    <dgm:cxn modelId="{7F9EA731-AE2C-4458-A072-B327E5F2690D}" type="presParOf" srcId="{1519B429-C5EE-41AA-A147-35C191B6815A}" destId="{CCB62BED-C796-42D1-89D8-C8D0D45BDE71}" srcOrd="3" destOrd="0" presId="urn:microsoft.com/office/officeart/2005/8/layout/cycle2"/>
    <dgm:cxn modelId="{A43454D5-C299-4B3B-81C7-20F6D6F391CB}" type="presParOf" srcId="{CCB62BED-C796-42D1-89D8-C8D0D45BDE71}" destId="{8326D1E1-FB4E-4B45-BF1F-C13D26D4C740}" srcOrd="0" destOrd="0" presId="urn:microsoft.com/office/officeart/2005/8/layout/cycle2"/>
    <dgm:cxn modelId="{EF2905EE-CA85-439D-922A-26D1C8693A70}" type="presParOf" srcId="{1519B429-C5EE-41AA-A147-35C191B6815A}" destId="{E0207D62-612A-4F12-8655-06F580D3BDE8}" srcOrd="4" destOrd="0" presId="urn:microsoft.com/office/officeart/2005/8/layout/cycle2"/>
    <dgm:cxn modelId="{F7E12C28-C5CC-4DE9-BE05-2BD4CE3ADCBA}" type="presParOf" srcId="{1519B429-C5EE-41AA-A147-35C191B6815A}" destId="{CACCC147-4379-489A-856B-AD52ED990BAA}" srcOrd="5" destOrd="0" presId="urn:microsoft.com/office/officeart/2005/8/layout/cycle2"/>
    <dgm:cxn modelId="{34145F5C-8777-49A4-A26A-C9A006E1F378}" type="presParOf" srcId="{CACCC147-4379-489A-856B-AD52ED990BAA}" destId="{53904C2C-1A7F-4A39-95E8-1C6710E2F52B}"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1D55762-BFE0-4E19-8484-B96F4AD47B69}" type="doc">
      <dgm:prSet loTypeId="urn:microsoft.com/office/officeart/2005/8/layout/cycle2" loCatId="cycle" qsTypeId="urn:microsoft.com/office/officeart/2005/8/quickstyle/simple1" qsCatId="simple" csTypeId="urn:microsoft.com/office/officeart/2005/8/colors/accent1_2" csCatId="accent1" phldr="1"/>
      <dgm:spPr/>
      <dgm:t>
        <a:bodyPr/>
        <a:lstStyle/>
        <a:p>
          <a:endParaRPr lang="en-US"/>
        </a:p>
      </dgm:t>
    </dgm:pt>
    <dgm:pt modelId="{7E27AFC8-9124-47ED-B574-2C22E7D3B6B9}">
      <dgm:prSet phldrT="[Text]"/>
      <dgm:spPr>
        <a:solidFill>
          <a:srgbClr val="0070C0"/>
        </a:solidFill>
      </dgm:spPr>
      <dgm:t>
        <a:bodyPr/>
        <a:lstStyle/>
        <a:p>
          <a:r>
            <a:rPr lang="en-US" dirty="0"/>
            <a:t>Actions</a:t>
          </a:r>
        </a:p>
      </dgm:t>
    </dgm:pt>
    <dgm:pt modelId="{A500C81E-851F-49C6-87FA-54968B8138BD}" type="parTrans" cxnId="{9F3D834C-ED9C-4855-9836-030907D31CF0}">
      <dgm:prSet/>
      <dgm:spPr/>
      <dgm:t>
        <a:bodyPr/>
        <a:lstStyle/>
        <a:p>
          <a:endParaRPr lang="en-US"/>
        </a:p>
      </dgm:t>
    </dgm:pt>
    <dgm:pt modelId="{BB8A4DAF-6D99-4329-92D1-EC94763210A5}" type="sibTrans" cxnId="{9F3D834C-ED9C-4855-9836-030907D31CF0}">
      <dgm:prSet/>
      <dgm:spPr/>
      <dgm:t>
        <a:bodyPr/>
        <a:lstStyle/>
        <a:p>
          <a:endParaRPr lang="en-US"/>
        </a:p>
      </dgm:t>
    </dgm:pt>
    <dgm:pt modelId="{5A0119C9-0BBC-40E5-B265-5BADC8520E0D}">
      <dgm:prSet phldrT="[Text]"/>
      <dgm:spPr>
        <a:solidFill>
          <a:schemeClr val="accent2"/>
        </a:solidFill>
      </dgm:spPr>
      <dgm:t>
        <a:bodyPr/>
        <a:lstStyle/>
        <a:p>
          <a:r>
            <a:rPr lang="en-US" dirty="0"/>
            <a:t>State</a:t>
          </a:r>
        </a:p>
      </dgm:t>
    </dgm:pt>
    <dgm:pt modelId="{225AA721-EF81-4138-8D43-8C9991D0C41C}" type="parTrans" cxnId="{AEEA991C-1BDC-4305-A4D4-37BF49F7BB11}">
      <dgm:prSet/>
      <dgm:spPr/>
      <dgm:t>
        <a:bodyPr/>
        <a:lstStyle/>
        <a:p>
          <a:endParaRPr lang="en-US"/>
        </a:p>
      </dgm:t>
    </dgm:pt>
    <dgm:pt modelId="{5192B3BC-4696-4BE3-9ABF-FAA2BD71EF4C}" type="sibTrans" cxnId="{AEEA991C-1BDC-4305-A4D4-37BF49F7BB11}">
      <dgm:prSet/>
      <dgm:spPr/>
      <dgm:t>
        <a:bodyPr/>
        <a:lstStyle/>
        <a:p>
          <a:endParaRPr lang="en-US"/>
        </a:p>
      </dgm:t>
    </dgm:pt>
    <dgm:pt modelId="{CD162036-3DBA-43BA-90CA-FB7BD1AE150F}">
      <dgm:prSet phldrT="[Text]"/>
      <dgm:spPr>
        <a:solidFill>
          <a:schemeClr val="accent6"/>
        </a:solidFill>
      </dgm:spPr>
      <dgm:t>
        <a:bodyPr/>
        <a:lstStyle/>
        <a:p>
          <a:r>
            <a:rPr lang="en-US" dirty="0"/>
            <a:t>View</a:t>
          </a:r>
        </a:p>
      </dgm:t>
    </dgm:pt>
    <dgm:pt modelId="{6835B874-F431-4823-91F2-A0B2BEA1EAD7}" type="parTrans" cxnId="{C87C6836-1C3A-4A8D-8ACC-AEC0D7833BBB}">
      <dgm:prSet/>
      <dgm:spPr/>
      <dgm:t>
        <a:bodyPr/>
        <a:lstStyle/>
        <a:p>
          <a:endParaRPr lang="en-US"/>
        </a:p>
      </dgm:t>
    </dgm:pt>
    <dgm:pt modelId="{47FAEDCB-B53D-45F2-9F29-D83DECF16410}" type="sibTrans" cxnId="{C87C6836-1C3A-4A8D-8ACC-AEC0D7833BBB}">
      <dgm:prSet/>
      <dgm:spPr/>
      <dgm:t>
        <a:bodyPr/>
        <a:lstStyle/>
        <a:p>
          <a:endParaRPr lang="en-US"/>
        </a:p>
      </dgm:t>
    </dgm:pt>
    <dgm:pt modelId="{1519B429-C5EE-41AA-A147-35C191B6815A}" type="pres">
      <dgm:prSet presAssocID="{11D55762-BFE0-4E19-8484-B96F4AD47B69}" presName="cycle" presStyleCnt="0">
        <dgm:presLayoutVars>
          <dgm:dir/>
          <dgm:resizeHandles val="exact"/>
        </dgm:presLayoutVars>
      </dgm:prSet>
      <dgm:spPr/>
    </dgm:pt>
    <dgm:pt modelId="{9E26BEAF-3C53-4297-8914-A875F80F4929}" type="pres">
      <dgm:prSet presAssocID="{7E27AFC8-9124-47ED-B574-2C22E7D3B6B9}" presName="node" presStyleLbl="node1" presStyleIdx="0" presStyleCnt="3" custRadScaleRad="110705" custRadScaleInc="-3099">
        <dgm:presLayoutVars>
          <dgm:bulletEnabled val="1"/>
        </dgm:presLayoutVars>
      </dgm:prSet>
      <dgm:spPr/>
    </dgm:pt>
    <dgm:pt modelId="{6E30FA42-9C80-4EB7-AA72-42D019474DBF}" type="pres">
      <dgm:prSet presAssocID="{BB8A4DAF-6D99-4329-92D1-EC94763210A5}" presName="sibTrans" presStyleLbl="sibTrans2D1" presStyleIdx="0" presStyleCnt="3"/>
      <dgm:spPr/>
    </dgm:pt>
    <dgm:pt modelId="{B3A2445F-6E1F-43E9-BDBD-155C4FCA465D}" type="pres">
      <dgm:prSet presAssocID="{BB8A4DAF-6D99-4329-92D1-EC94763210A5}" presName="connectorText" presStyleLbl="sibTrans2D1" presStyleIdx="0" presStyleCnt="3"/>
      <dgm:spPr/>
    </dgm:pt>
    <dgm:pt modelId="{25DA9CC9-AB78-4124-8740-7FFB0593B4D8}" type="pres">
      <dgm:prSet presAssocID="{5A0119C9-0BBC-40E5-B265-5BADC8520E0D}" presName="node" presStyleLbl="node1" presStyleIdx="1" presStyleCnt="3">
        <dgm:presLayoutVars>
          <dgm:bulletEnabled val="1"/>
        </dgm:presLayoutVars>
      </dgm:prSet>
      <dgm:spPr/>
    </dgm:pt>
    <dgm:pt modelId="{CCB62BED-C796-42D1-89D8-C8D0D45BDE71}" type="pres">
      <dgm:prSet presAssocID="{5192B3BC-4696-4BE3-9ABF-FAA2BD71EF4C}" presName="sibTrans" presStyleLbl="sibTrans2D1" presStyleIdx="1" presStyleCnt="3"/>
      <dgm:spPr/>
    </dgm:pt>
    <dgm:pt modelId="{8326D1E1-FB4E-4B45-BF1F-C13D26D4C740}" type="pres">
      <dgm:prSet presAssocID="{5192B3BC-4696-4BE3-9ABF-FAA2BD71EF4C}" presName="connectorText" presStyleLbl="sibTrans2D1" presStyleIdx="1" presStyleCnt="3"/>
      <dgm:spPr/>
    </dgm:pt>
    <dgm:pt modelId="{E0207D62-612A-4F12-8655-06F580D3BDE8}" type="pres">
      <dgm:prSet presAssocID="{CD162036-3DBA-43BA-90CA-FB7BD1AE150F}" presName="node" presStyleLbl="node1" presStyleIdx="2" presStyleCnt="3">
        <dgm:presLayoutVars>
          <dgm:bulletEnabled val="1"/>
        </dgm:presLayoutVars>
      </dgm:prSet>
      <dgm:spPr/>
    </dgm:pt>
    <dgm:pt modelId="{CACCC147-4379-489A-856B-AD52ED990BAA}" type="pres">
      <dgm:prSet presAssocID="{47FAEDCB-B53D-45F2-9F29-D83DECF16410}" presName="sibTrans" presStyleLbl="sibTrans2D1" presStyleIdx="2" presStyleCnt="3"/>
      <dgm:spPr/>
    </dgm:pt>
    <dgm:pt modelId="{53904C2C-1A7F-4A39-95E8-1C6710E2F52B}" type="pres">
      <dgm:prSet presAssocID="{47FAEDCB-B53D-45F2-9F29-D83DECF16410}" presName="connectorText" presStyleLbl="sibTrans2D1" presStyleIdx="2" presStyleCnt="3"/>
      <dgm:spPr/>
    </dgm:pt>
  </dgm:ptLst>
  <dgm:cxnLst>
    <dgm:cxn modelId="{72786E02-EE80-4743-9A4E-A1B0171258D0}" type="presOf" srcId="{CD162036-3DBA-43BA-90CA-FB7BD1AE150F}" destId="{E0207D62-612A-4F12-8655-06F580D3BDE8}" srcOrd="0" destOrd="0" presId="urn:microsoft.com/office/officeart/2005/8/layout/cycle2"/>
    <dgm:cxn modelId="{A7BCDD15-F879-4D91-963F-9814E5E38104}" type="presOf" srcId="{5A0119C9-0BBC-40E5-B265-5BADC8520E0D}" destId="{25DA9CC9-AB78-4124-8740-7FFB0593B4D8}" srcOrd="0" destOrd="0" presId="urn:microsoft.com/office/officeart/2005/8/layout/cycle2"/>
    <dgm:cxn modelId="{61E09716-5ECB-4003-AB76-C77B2C0CD5A1}" type="presOf" srcId="{47FAEDCB-B53D-45F2-9F29-D83DECF16410}" destId="{53904C2C-1A7F-4A39-95E8-1C6710E2F52B}" srcOrd="1" destOrd="0" presId="urn:microsoft.com/office/officeart/2005/8/layout/cycle2"/>
    <dgm:cxn modelId="{AEEA991C-1BDC-4305-A4D4-37BF49F7BB11}" srcId="{11D55762-BFE0-4E19-8484-B96F4AD47B69}" destId="{5A0119C9-0BBC-40E5-B265-5BADC8520E0D}" srcOrd="1" destOrd="0" parTransId="{225AA721-EF81-4138-8D43-8C9991D0C41C}" sibTransId="{5192B3BC-4696-4BE3-9ABF-FAA2BD71EF4C}"/>
    <dgm:cxn modelId="{213DAD1F-B281-4D6A-8E0F-BA1CE43A78F6}" type="presOf" srcId="{BB8A4DAF-6D99-4329-92D1-EC94763210A5}" destId="{6E30FA42-9C80-4EB7-AA72-42D019474DBF}" srcOrd="0" destOrd="0" presId="urn:microsoft.com/office/officeart/2005/8/layout/cycle2"/>
    <dgm:cxn modelId="{9AED6820-146B-416E-A087-FE1F4747309C}" type="presOf" srcId="{BB8A4DAF-6D99-4329-92D1-EC94763210A5}" destId="{B3A2445F-6E1F-43E9-BDBD-155C4FCA465D}" srcOrd="1" destOrd="0" presId="urn:microsoft.com/office/officeart/2005/8/layout/cycle2"/>
    <dgm:cxn modelId="{C87C6836-1C3A-4A8D-8ACC-AEC0D7833BBB}" srcId="{11D55762-BFE0-4E19-8484-B96F4AD47B69}" destId="{CD162036-3DBA-43BA-90CA-FB7BD1AE150F}" srcOrd="2" destOrd="0" parTransId="{6835B874-F431-4823-91F2-A0B2BEA1EAD7}" sibTransId="{47FAEDCB-B53D-45F2-9F29-D83DECF16410}"/>
    <dgm:cxn modelId="{3A1A833D-28BF-4BFA-A830-6D333FD91178}" type="presOf" srcId="{47FAEDCB-B53D-45F2-9F29-D83DECF16410}" destId="{CACCC147-4379-489A-856B-AD52ED990BAA}" srcOrd="0" destOrd="0" presId="urn:microsoft.com/office/officeart/2005/8/layout/cycle2"/>
    <dgm:cxn modelId="{9F3D834C-ED9C-4855-9836-030907D31CF0}" srcId="{11D55762-BFE0-4E19-8484-B96F4AD47B69}" destId="{7E27AFC8-9124-47ED-B574-2C22E7D3B6B9}" srcOrd="0" destOrd="0" parTransId="{A500C81E-851F-49C6-87FA-54968B8138BD}" sibTransId="{BB8A4DAF-6D99-4329-92D1-EC94763210A5}"/>
    <dgm:cxn modelId="{620ACF8D-D739-4DE7-AA5B-55E4033B7866}" type="presOf" srcId="{5192B3BC-4696-4BE3-9ABF-FAA2BD71EF4C}" destId="{CCB62BED-C796-42D1-89D8-C8D0D45BDE71}" srcOrd="0" destOrd="0" presId="urn:microsoft.com/office/officeart/2005/8/layout/cycle2"/>
    <dgm:cxn modelId="{387AD5AA-DC80-46B5-A819-2EFFF8722F1B}" type="presOf" srcId="{11D55762-BFE0-4E19-8484-B96F4AD47B69}" destId="{1519B429-C5EE-41AA-A147-35C191B6815A}" srcOrd="0" destOrd="0" presId="urn:microsoft.com/office/officeart/2005/8/layout/cycle2"/>
    <dgm:cxn modelId="{8733C2EE-D633-4ECF-94A4-C4A6F34448AC}" type="presOf" srcId="{7E27AFC8-9124-47ED-B574-2C22E7D3B6B9}" destId="{9E26BEAF-3C53-4297-8914-A875F80F4929}" srcOrd="0" destOrd="0" presId="urn:microsoft.com/office/officeart/2005/8/layout/cycle2"/>
    <dgm:cxn modelId="{18EBD6F8-E26C-4056-8B65-605BE6F4AB77}" type="presOf" srcId="{5192B3BC-4696-4BE3-9ABF-FAA2BD71EF4C}" destId="{8326D1E1-FB4E-4B45-BF1F-C13D26D4C740}" srcOrd="1" destOrd="0" presId="urn:microsoft.com/office/officeart/2005/8/layout/cycle2"/>
    <dgm:cxn modelId="{A0F4CFB0-AAC1-4454-8701-8C7AD0EF5A4F}" type="presParOf" srcId="{1519B429-C5EE-41AA-A147-35C191B6815A}" destId="{9E26BEAF-3C53-4297-8914-A875F80F4929}" srcOrd="0" destOrd="0" presId="urn:microsoft.com/office/officeart/2005/8/layout/cycle2"/>
    <dgm:cxn modelId="{BE191986-C0C2-47FD-BAA8-341729B1FD43}" type="presParOf" srcId="{1519B429-C5EE-41AA-A147-35C191B6815A}" destId="{6E30FA42-9C80-4EB7-AA72-42D019474DBF}" srcOrd="1" destOrd="0" presId="urn:microsoft.com/office/officeart/2005/8/layout/cycle2"/>
    <dgm:cxn modelId="{0DA452C0-207F-4192-8FCC-EA47E0FBA256}" type="presParOf" srcId="{6E30FA42-9C80-4EB7-AA72-42D019474DBF}" destId="{B3A2445F-6E1F-43E9-BDBD-155C4FCA465D}" srcOrd="0" destOrd="0" presId="urn:microsoft.com/office/officeart/2005/8/layout/cycle2"/>
    <dgm:cxn modelId="{320B67D2-55CD-46E5-98B2-763A4F274431}" type="presParOf" srcId="{1519B429-C5EE-41AA-A147-35C191B6815A}" destId="{25DA9CC9-AB78-4124-8740-7FFB0593B4D8}" srcOrd="2" destOrd="0" presId="urn:microsoft.com/office/officeart/2005/8/layout/cycle2"/>
    <dgm:cxn modelId="{7F9EA731-AE2C-4458-A072-B327E5F2690D}" type="presParOf" srcId="{1519B429-C5EE-41AA-A147-35C191B6815A}" destId="{CCB62BED-C796-42D1-89D8-C8D0D45BDE71}" srcOrd="3" destOrd="0" presId="urn:microsoft.com/office/officeart/2005/8/layout/cycle2"/>
    <dgm:cxn modelId="{A43454D5-C299-4B3B-81C7-20F6D6F391CB}" type="presParOf" srcId="{CCB62BED-C796-42D1-89D8-C8D0D45BDE71}" destId="{8326D1E1-FB4E-4B45-BF1F-C13D26D4C740}" srcOrd="0" destOrd="0" presId="urn:microsoft.com/office/officeart/2005/8/layout/cycle2"/>
    <dgm:cxn modelId="{EF2905EE-CA85-439D-922A-26D1C8693A70}" type="presParOf" srcId="{1519B429-C5EE-41AA-A147-35C191B6815A}" destId="{E0207D62-612A-4F12-8655-06F580D3BDE8}" srcOrd="4" destOrd="0" presId="urn:microsoft.com/office/officeart/2005/8/layout/cycle2"/>
    <dgm:cxn modelId="{F7E12C28-C5CC-4DE9-BE05-2BD4CE3ADCBA}" type="presParOf" srcId="{1519B429-C5EE-41AA-A147-35C191B6815A}" destId="{CACCC147-4379-489A-856B-AD52ED990BAA}" srcOrd="5" destOrd="0" presId="urn:microsoft.com/office/officeart/2005/8/layout/cycle2"/>
    <dgm:cxn modelId="{34145F5C-8777-49A4-A26A-C9A006E1F378}" type="presParOf" srcId="{CACCC147-4379-489A-856B-AD52ED990BAA}" destId="{53904C2C-1A7F-4A39-95E8-1C6710E2F52B}"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26BEAF-3C53-4297-8914-A875F80F4929}">
      <dsp:nvSpPr>
        <dsp:cNvPr id="0" name=""/>
        <dsp:cNvSpPr/>
      </dsp:nvSpPr>
      <dsp:spPr>
        <a:xfrm>
          <a:off x="3933760" y="0"/>
          <a:ext cx="2492833" cy="2492833"/>
        </a:xfrm>
        <a:prstGeom prst="ellipse">
          <a:avLst/>
        </a:prstGeom>
        <a:solidFill>
          <a:srgbClr val="0070C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4610" tIns="54610" rIns="54610" bIns="54610" numCol="1" spcCol="1270" anchor="ctr" anchorCtr="0">
          <a:noAutofit/>
        </a:bodyPr>
        <a:lstStyle/>
        <a:p>
          <a:pPr marL="0" lvl="0" indent="0" algn="ctr" defTabSz="1911350">
            <a:lnSpc>
              <a:spcPct val="90000"/>
            </a:lnSpc>
            <a:spcBef>
              <a:spcPct val="0"/>
            </a:spcBef>
            <a:spcAft>
              <a:spcPct val="35000"/>
            </a:spcAft>
            <a:buNone/>
          </a:pPr>
          <a:r>
            <a:rPr lang="en-US" sz="4300" kern="1200" dirty="0"/>
            <a:t>Actions</a:t>
          </a:r>
        </a:p>
      </dsp:txBody>
      <dsp:txXfrm>
        <a:off x="4298827" y="365067"/>
        <a:ext cx="1762699" cy="1762699"/>
      </dsp:txXfrm>
    </dsp:sp>
    <dsp:sp modelId="{6E30FA42-9C80-4EB7-AA72-42D019474DBF}">
      <dsp:nvSpPr>
        <dsp:cNvPr id="0" name=""/>
        <dsp:cNvSpPr/>
      </dsp:nvSpPr>
      <dsp:spPr>
        <a:xfrm rot="3539589">
          <a:off x="5802694" y="2430613"/>
          <a:ext cx="684086" cy="84133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555750">
            <a:lnSpc>
              <a:spcPct val="90000"/>
            </a:lnSpc>
            <a:spcBef>
              <a:spcPct val="0"/>
            </a:spcBef>
            <a:spcAft>
              <a:spcPct val="35000"/>
            </a:spcAft>
            <a:buNone/>
          </a:pPr>
          <a:endParaRPr lang="en-US" sz="3500" kern="1200"/>
        </a:p>
      </dsp:txBody>
      <dsp:txXfrm>
        <a:off x="5852447" y="2510929"/>
        <a:ext cx="478860" cy="504799"/>
      </dsp:txXfrm>
    </dsp:sp>
    <dsp:sp modelId="{25DA9CC9-AB78-4124-8740-7FFB0593B4D8}">
      <dsp:nvSpPr>
        <dsp:cNvPr id="0" name=""/>
        <dsp:cNvSpPr/>
      </dsp:nvSpPr>
      <dsp:spPr>
        <a:xfrm>
          <a:off x="5882827" y="3242914"/>
          <a:ext cx="2492833" cy="2492833"/>
        </a:xfrm>
        <a:prstGeom prst="ellipse">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4610" tIns="54610" rIns="54610" bIns="54610" numCol="1" spcCol="1270" anchor="ctr" anchorCtr="0">
          <a:noAutofit/>
        </a:bodyPr>
        <a:lstStyle/>
        <a:p>
          <a:pPr marL="0" lvl="0" indent="0" algn="ctr" defTabSz="1911350">
            <a:lnSpc>
              <a:spcPct val="90000"/>
            </a:lnSpc>
            <a:spcBef>
              <a:spcPct val="0"/>
            </a:spcBef>
            <a:spcAft>
              <a:spcPct val="35000"/>
            </a:spcAft>
            <a:buNone/>
          </a:pPr>
          <a:r>
            <a:rPr lang="en-US" sz="4300" kern="1200" dirty="0"/>
            <a:t>State</a:t>
          </a:r>
        </a:p>
      </dsp:txBody>
      <dsp:txXfrm>
        <a:off x="6247894" y="3607981"/>
        <a:ext cx="1762699" cy="1762699"/>
      </dsp:txXfrm>
    </dsp:sp>
    <dsp:sp modelId="{CCB62BED-C796-42D1-89D8-C8D0D45BDE71}">
      <dsp:nvSpPr>
        <dsp:cNvPr id="0" name=""/>
        <dsp:cNvSpPr/>
      </dsp:nvSpPr>
      <dsp:spPr>
        <a:xfrm rot="10800000">
          <a:off x="4945286" y="4068665"/>
          <a:ext cx="662529" cy="84133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555750">
            <a:lnSpc>
              <a:spcPct val="90000"/>
            </a:lnSpc>
            <a:spcBef>
              <a:spcPct val="0"/>
            </a:spcBef>
            <a:spcAft>
              <a:spcPct val="35000"/>
            </a:spcAft>
            <a:buNone/>
          </a:pPr>
          <a:endParaRPr lang="en-US" sz="3500" kern="1200"/>
        </a:p>
      </dsp:txBody>
      <dsp:txXfrm rot="10800000">
        <a:off x="5144045" y="4236931"/>
        <a:ext cx="463770" cy="504799"/>
      </dsp:txXfrm>
    </dsp:sp>
    <dsp:sp modelId="{E0207D62-612A-4F12-8655-06F580D3BDE8}">
      <dsp:nvSpPr>
        <dsp:cNvPr id="0" name=""/>
        <dsp:cNvSpPr/>
      </dsp:nvSpPr>
      <dsp:spPr>
        <a:xfrm>
          <a:off x="2139938" y="3242914"/>
          <a:ext cx="2492833" cy="2492833"/>
        </a:xfrm>
        <a:prstGeom prst="ellipse">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4610" tIns="54610" rIns="54610" bIns="54610" numCol="1" spcCol="1270" anchor="ctr" anchorCtr="0">
          <a:noAutofit/>
        </a:bodyPr>
        <a:lstStyle/>
        <a:p>
          <a:pPr marL="0" lvl="0" indent="0" algn="ctr" defTabSz="1911350">
            <a:lnSpc>
              <a:spcPct val="90000"/>
            </a:lnSpc>
            <a:spcBef>
              <a:spcPct val="0"/>
            </a:spcBef>
            <a:spcAft>
              <a:spcPct val="35000"/>
            </a:spcAft>
            <a:buNone/>
          </a:pPr>
          <a:r>
            <a:rPr lang="en-US" sz="4300" kern="1200" dirty="0"/>
            <a:t>View</a:t>
          </a:r>
        </a:p>
      </dsp:txBody>
      <dsp:txXfrm>
        <a:off x="2505005" y="3607981"/>
        <a:ext cx="1762699" cy="1762699"/>
      </dsp:txXfrm>
    </dsp:sp>
    <dsp:sp modelId="{CACCC147-4379-489A-856B-AD52ED990BAA}">
      <dsp:nvSpPr>
        <dsp:cNvPr id="0" name=""/>
        <dsp:cNvSpPr/>
      </dsp:nvSpPr>
      <dsp:spPr>
        <a:xfrm rot="17936954">
          <a:off x="3952974" y="2463131"/>
          <a:ext cx="642967" cy="84133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555750">
            <a:lnSpc>
              <a:spcPct val="90000"/>
            </a:lnSpc>
            <a:spcBef>
              <a:spcPct val="0"/>
            </a:spcBef>
            <a:spcAft>
              <a:spcPct val="35000"/>
            </a:spcAft>
            <a:buNone/>
          </a:pPr>
          <a:endParaRPr lang="en-US" sz="3500" kern="1200"/>
        </a:p>
      </dsp:txBody>
      <dsp:txXfrm>
        <a:off x="4002736" y="2715791"/>
        <a:ext cx="450077" cy="50479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26BEAF-3C53-4297-8914-A875F80F4929}">
      <dsp:nvSpPr>
        <dsp:cNvPr id="0" name=""/>
        <dsp:cNvSpPr/>
      </dsp:nvSpPr>
      <dsp:spPr>
        <a:xfrm>
          <a:off x="3933760" y="0"/>
          <a:ext cx="2492833" cy="2492833"/>
        </a:xfrm>
        <a:prstGeom prst="ellipse">
          <a:avLst/>
        </a:prstGeom>
        <a:solidFill>
          <a:srgbClr val="0070C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4610" tIns="54610" rIns="54610" bIns="54610" numCol="1" spcCol="1270" anchor="ctr" anchorCtr="0">
          <a:noAutofit/>
        </a:bodyPr>
        <a:lstStyle/>
        <a:p>
          <a:pPr marL="0" lvl="0" indent="0" algn="ctr" defTabSz="1911350">
            <a:lnSpc>
              <a:spcPct val="90000"/>
            </a:lnSpc>
            <a:spcBef>
              <a:spcPct val="0"/>
            </a:spcBef>
            <a:spcAft>
              <a:spcPct val="35000"/>
            </a:spcAft>
            <a:buNone/>
          </a:pPr>
          <a:r>
            <a:rPr lang="en-US" sz="4300" kern="1200" dirty="0"/>
            <a:t>Actions</a:t>
          </a:r>
        </a:p>
      </dsp:txBody>
      <dsp:txXfrm>
        <a:off x="4298827" y="365067"/>
        <a:ext cx="1762699" cy="1762699"/>
      </dsp:txXfrm>
    </dsp:sp>
    <dsp:sp modelId="{6E30FA42-9C80-4EB7-AA72-42D019474DBF}">
      <dsp:nvSpPr>
        <dsp:cNvPr id="0" name=""/>
        <dsp:cNvSpPr/>
      </dsp:nvSpPr>
      <dsp:spPr>
        <a:xfrm rot="3539589">
          <a:off x="5802694" y="2430613"/>
          <a:ext cx="684086" cy="84133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555750">
            <a:lnSpc>
              <a:spcPct val="90000"/>
            </a:lnSpc>
            <a:spcBef>
              <a:spcPct val="0"/>
            </a:spcBef>
            <a:spcAft>
              <a:spcPct val="35000"/>
            </a:spcAft>
            <a:buNone/>
          </a:pPr>
          <a:endParaRPr lang="en-US" sz="3500" kern="1200"/>
        </a:p>
      </dsp:txBody>
      <dsp:txXfrm>
        <a:off x="5852447" y="2510929"/>
        <a:ext cx="478860" cy="504799"/>
      </dsp:txXfrm>
    </dsp:sp>
    <dsp:sp modelId="{25DA9CC9-AB78-4124-8740-7FFB0593B4D8}">
      <dsp:nvSpPr>
        <dsp:cNvPr id="0" name=""/>
        <dsp:cNvSpPr/>
      </dsp:nvSpPr>
      <dsp:spPr>
        <a:xfrm>
          <a:off x="5882827" y="3242914"/>
          <a:ext cx="2492833" cy="2492833"/>
        </a:xfrm>
        <a:prstGeom prst="ellipse">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4610" tIns="54610" rIns="54610" bIns="54610" numCol="1" spcCol="1270" anchor="ctr" anchorCtr="0">
          <a:noAutofit/>
        </a:bodyPr>
        <a:lstStyle/>
        <a:p>
          <a:pPr marL="0" lvl="0" indent="0" algn="ctr" defTabSz="1911350">
            <a:lnSpc>
              <a:spcPct val="90000"/>
            </a:lnSpc>
            <a:spcBef>
              <a:spcPct val="0"/>
            </a:spcBef>
            <a:spcAft>
              <a:spcPct val="35000"/>
            </a:spcAft>
            <a:buNone/>
          </a:pPr>
          <a:r>
            <a:rPr lang="en-US" sz="4300" kern="1200" dirty="0"/>
            <a:t>State</a:t>
          </a:r>
        </a:p>
      </dsp:txBody>
      <dsp:txXfrm>
        <a:off x="6247894" y="3607981"/>
        <a:ext cx="1762699" cy="1762699"/>
      </dsp:txXfrm>
    </dsp:sp>
    <dsp:sp modelId="{CCB62BED-C796-42D1-89D8-C8D0D45BDE71}">
      <dsp:nvSpPr>
        <dsp:cNvPr id="0" name=""/>
        <dsp:cNvSpPr/>
      </dsp:nvSpPr>
      <dsp:spPr>
        <a:xfrm rot="10800000">
          <a:off x="4945286" y="4068665"/>
          <a:ext cx="662529" cy="84133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555750">
            <a:lnSpc>
              <a:spcPct val="90000"/>
            </a:lnSpc>
            <a:spcBef>
              <a:spcPct val="0"/>
            </a:spcBef>
            <a:spcAft>
              <a:spcPct val="35000"/>
            </a:spcAft>
            <a:buNone/>
          </a:pPr>
          <a:endParaRPr lang="en-US" sz="3500" kern="1200"/>
        </a:p>
      </dsp:txBody>
      <dsp:txXfrm rot="10800000">
        <a:off x="5144045" y="4236931"/>
        <a:ext cx="463770" cy="504799"/>
      </dsp:txXfrm>
    </dsp:sp>
    <dsp:sp modelId="{E0207D62-612A-4F12-8655-06F580D3BDE8}">
      <dsp:nvSpPr>
        <dsp:cNvPr id="0" name=""/>
        <dsp:cNvSpPr/>
      </dsp:nvSpPr>
      <dsp:spPr>
        <a:xfrm>
          <a:off x="2139938" y="3242914"/>
          <a:ext cx="2492833" cy="2492833"/>
        </a:xfrm>
        <a:prstGeom prst="ellipse">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4610" tIns="54610" rIns="54610" bIns="54610" numCol="1" spcCol="1270" anchor="ctr" anchorCtr="0">
          <a:noAutofit/>
        </a:bodyPr>
        <a:lstStyle/>
        <a:p>
          <a:pPr marL="0" lvl="0" indent="0" algn="ctr" defTabSz="1911350">
            <a:lnSpc>
              <a:spcPct val="90000"/>
            </a:lnSpc>
            <a:spcBef>
              <a:spcPct val="0"/>
            </a:spcBef>
            <a:spcAft>
              <a:spcPct val="35000"/>
            </a:spcAft>
            <a:buNone/>
          </a:pPr>
          <a:r>
            <a:rPr lang="en-US" sz="4300" kern="1200" dirty="0"/>
            <a:t>View</a:t>
          </a:r>
        </a:p>
      </dsp:txBody>
      <dsp:txXfrm>
        <a:off x="2505005" y="3607981"/>
        <a:ext cx="1762699" cy="1762699"/>
      </dsp:txXfrm>
    </dsp:sp>
    <dsp:sp modelId="{CACCC147-4379-489A-856B-AD52ED990BAA}">
      <dsp:nvSpPr>
        <dsp:cNvPr id="0" name=""/>
        <dsp:cNvSpPr/>
      </dsp:nvSpPr>
      <dsp:spPr>
        <a:xfrm rot="17936954">
          <a:off x="3952974" y="2463131"/>
          <a:ext cx="642967" cy="84133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555750">
            <a:lnSpc>
              <a:spcPct val="90000"/>
            </a:lnSpc>
            <a:spcBef>
              <a:spcPct val="0"/>
            </a:spcBef>
            <a:spcAft>
              <a:spcPct val="35000"/>
            </a:spcAft>
            <a:buNone/>
          </a:pPr>
          <a:endParaRPr lang="en-US" sz="3500" kern="1200"/>
        </a:p>
      </dsp:txBody>
      <dsp:txXfrm>
        <a:off x="4002736" y="2715791"/>
        <a:ext cx="450077" cy="504799"/>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C2E47D-9706-4380-BA3C-BF7301044077}" type="datetimeFigureOut">
              <a:rPr lang="en-US" smtClean="0"/>
              <a:t>2/13/2021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BE320E-712D-4170-85C0-E5996912513C}" type="slidenum">
              <a:rPr lang="en-US" smtClean="0"/>
              <a:t>‹#›</a:t>
            </a:fld>
            <a:endParaRPr lang="en-US"/>
          </a:p>
        </p:txBody>
      </p:sp>
    </p:spTree>
    <p:extLst>
      <p:ext uri="{BB962C8B-B14F-4D97-AF65-F5344CB8AC3E}">
        <p14:creationId xmlns:p14="http://schemas.microsoft.com/office/powerpoint/2010/main" val="13334829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different way to handle state in web applications. </a:t>
            </a:r>
            <a:br>
              <a:rPr lang="en-US" dirty="0"/>
            </a:br>
            <a:br>
              <a:rPr lang="en-US" dirty="0"/>
            </a:br>
            <a:r>
              <a:rPr lang="en-US" dirty="0"/>
              <a:t>We will use react as examples but could be any other web framework such as Vue or Angular.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will start by a quick look at React and how state is normally handled. </a:t>
            </a:r>
            <a:br>
              <a:rPr lang="en-US" dirty="0"/>
            </a:br>
            <a:br>
              <a:rPr lang="en-US" dirty="0"/>
            </a:br>
            <a:br>
              <a:rPr lang="en-US" dirty="0"/>
            </a:br>
            <a:r>
              <a:rPr lang="en-US" dirty="0"/>
              <a:t>And why this has led to motivation behind Redux. </a:t>
            </a:r>
            <a:br>
              <a:rPr lang="en-US" dirty="0"/>
            </a:br>
            <a:br>
              <a:rPr lang="en-US" dirty="0"/>
            </a:br>
            <a:r>
              <a:rPr lang="en-US" dirty="0"/>
              <a:t>One often here Redux and React in combination. Understand that redux is a separate entity that most be installed used on its own in your web project. </a:t>
            </a:r>
          </a:p>
        </p:txBody>
      </p:sp>
      <p:sp>
        <p:nvSpPr>
          <p:cNvPr id="4" name="Slide Number Placeholder 3"/>
          <p:cNvSpPr>
            <a:spLocks noGrp="1"/>
          </p:cNvSpPr>
          <p:nvPr>
            <p:ph type="sldNum" sz="quarter" idx="5"/>
          </p:nvPr>
        </p:nvSpPr>
        <p:spPr/>
        <p:txBody>
          <a:bodyPr/>
          <a:lstStyle/>
          <a:p>
            <a:fld id="{DEBE320E-712D-4170-85C0-E5996912513C}" type="slidenum">
              <a:rPr lang="en-US" smtClean="0"/>
              <a:t>1</a:t>
            </a:fld>
            <a:endParaRPr lang="en-US"/>
          </a:p>
        </p:txBody>
      </p:sp>
    </p:spTree>
    <p:extLst>
      <p:ext uri="{BB962C8B-B14F-4D97-AF65-F5344CB8AC3E}">
        <p14:creationId xmlns:p14="http://schemas.microsoft.com/office/powerpoint/2010/main" val="31399516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BE320E-712D-4170-85C0-E5996912513C}" type="slidenum">
              <a:rPr lang="en-US" smtClean="0"/>
              <a:t>10</a:t>
            </a:fld>
            <a:endParaRPr lang="en-US"/>
          </a:p>
        </p:txBody>
      </p:sp>
    </p:spTree>
    <p:extLst>
      <p:ext uri="{BB962C8B-B14F-4D97-AF65-F5344CB8AC3E}">
        <p14:creationId xmlns:p14="http://schemas.microsoft.com/office/powerpoint/2010/main" val="2970904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Key aspect that objects are copied. </a:t>
            </a:r>
            <a:br>
              <a:rPr lang="en-US" dirty="0"/>
            </a:br>
            <a:br>
              <a:rPr lang="en-US" dirty="0"/>
            </a:br>
            <a:r>
              <a:rPr lang="en-US" dirty="0"/>
              <a:t>Base objects are not changed. </a:t>
            </a:r>
            <a:br>
              <a:rPr lang="en-US" dirty="0"/>
            </a:br>
            <a:br>
              <a:rPr lang="en-US" dirty="0"/>
            </a:br>
            <a:r>
              <a:rPr lang="en-US" dirty="0"/>
              <a:t>Show that the objects are not the same. </a:t>
            </a:r>
          </a:p>
        </p:txBody>
      </p:sp>
      <p:sp>
        <p:nvSpPr>
          <p:cNvPr id="4" name="Slide Number Placeholder 3"/>
          <p:cNvSpPr>
            <a:spLocks noGrp="1"/>
          </p:cNvSpPr>
          <p:nvPr>
            <p:ph type="sldNum" sz="quarter" idx="5"/>
          </p:nvPr>
        </p:nvSpPr>
        <p:spPr/>
        <p:txBody>
          <a:bodyPr/>
          <a:lstStyle/>
          <a:p>
            <a:fld id="{DEBE320E-712D-4170-85C0-E5996912513C}" type="slidenum">
              <a:rPr lang="en-US" smtClean="0"/>
              <a:t>11</a:t>
            </a:fld>
            <a:endParaRPr lang="en-US"/>
          </a:p>
        </p:txBody>
      </p:sp>
    </p:spTree>
    <p:extLst>
      <p:ext uri="{BB962C8B-B14F-4D97-AF65-F5344CB8AC3E}">
        <p14:creationId xmlns:p14="http://schemas.microsoft.com/office/powerpoint/2010/main" val="39564437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how one can extract values. </a:t>
            </a:r>
            <a:br>
              <a:rPr lang="en-US" dirty="0"/>
            </a:br>
            <a:endParaRPr lang="en-US" dirty="0"/>
          </a:p>
        </p:txBody>
      </p:sp>
      <p:sp>
        <p:nvSpPr>
          <p:cNvPr id="4" name="Slide Number Placeholder 3"/>
          <p:cNvSpPr>
            <a:spLocks noGrp="1"/>
          </p:cNvSpPr>
          <p:nvPr>
            <p:ph type="sldNum" sz="quarter" idx="5"/>
          </p:nvPr>
        </p:nvSpPr>
        <p:spPr/>
        <p:txBody>
          <a:bodyPr/>
          <a:lstStyle/>
          <a:p>
            <a:fld id="{DEBE320E-712D-4170-85C0-E5996912513C}" type="slidenum">
              <a:rPr lang="en-US" smtClean="0"/>
              <a:t>12</a:t>
            </a:fld>
            <a:endParaRPr lang="en-US"/>
          </a:p>
        </p:txBody>
      </p:sp>
    </p:spTree>
    <p:extLst>
      <p:ext uri="{BB962C8B-B14F-4D97-AF65-F5344CB8AC3E}">
        <p14:creationId xmlns:p14="http://schemas.microsoft.com/office/powerpoint/2010/main" val="42472064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talk will focus on Redux, which is an implementation of the FLUX architecture. </a:t>
            </a:r>
            <a:br>
              <a:rPr lang="en-US" dirty="0"/>
            </a:br>
            <a:r>
              <a:rPr lang="en-US" dirty="0"/>
              <a:t>There are other implementations, e.g. </a:t>
            </a:r>
            <a:r>
              <a:rPr lang="en-US" dirty="0" err="1"/>
              <a:t>ngrx</a:t>
            </a:r>
            <a:r>
              <a:rPr lang="en-US" dirty="0"/>
              <a:t>. </a:t>
            </a:r>
          </a:p>
        </p:txBody>
      </p:sp>
      <p:sp>
        <p:nvSpPr>
          <p:cNvPr id="4" name="Slide Number Placeholder 3"/>
          <p:cNvSpPr>
            <a:spLocks noGrp="1"/>
          </p:cNvSpPr>
          <p:nvPr>
            <p:ph type="sldNum" sz="quarter" idx="5"/>
          </p:nvPr>
        </p:nvSpPr>
        <p:spPr/>
        <p:txBody>
          <a:bodyPr/>
          <a:lstStyle/>
          <a:p>
            <a:fld id="{DEBE320E-712D-4170-85C0-E5996912513C}" type="slidenum">
              <a:rPr lang="en-US" smtClean="0"/>
              <a:t>13</a:t>
            </a:fld>
            <a:endParaRPr lang="en-US"/>
          </a:p>
        </p:txBody>
      </p:sp>
    </p:spTree>
    <p:extLst>
      <p:ext uri="{BB962C8B-B14F-4D97-AF65-F5344CB8AC3E}">
        <p14:creationId xmlns:p14="http://schemas.microsoft.com/office/powerpoint/2010/main" val="38273370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BE320E-712D-4170-85C0-E5996912513C}" type="slidenum">
              <a:rPr lang="en-US" smtClean="0"/>
              <a:t>14</a:t>
            </a:fld>
            <a:endParaRPr lang="en-US"/>
          </a:p>
        </p:txBody>
      </p:sp>
    </p:spTree>
    <p:extLst>
      <p:ext uri="{BB962C8B-B14F-4D97-AF65-F5344CB8AC3E}">
        <p14:creationId xmlns:p14="http://schemas.microsoft.com/office/powerpoint/2010/main" val="14866887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Is a simple object</a:t>
            </a:r>
          </a:p>
        </p:txBody>
      </p:sp>
      <p:sp>
        <p:nvSpPr>
          <p:cNvPr id="4" name="Slide Number Placeholder 3"/>
          <p:cNvSpPr>
            <a:spLocks noGrp="1"/>
          </p:cNvSpPr>
          <p:nvPr>
            <p:ph type="sldNum" sz="quarter" idx="5"/>
          </p:nvPr>
        </p:nvSpPr>
        <p:spPr/>
        <p:txBody>
          <a:bodyPr/>
          <a:lstStyle/>
          <a:p>
            <a:fld id="{DEBE320E-712D-4170-85C0-E5996912513C}" type="slidenum">
              <a:rPr lang="en-US" smtClean="0"/>
              <a:t>15</a:t>
            </a:fld>
            <a:endParaRPr lang="en-US"/>
          </a:p>
        </p:txBody>
      </p:sp>
    </p:spTree>
    <p:extLst>
      <p:ext uri="{BB962C8B-B14F-4D97-AF65-F5344CB8AC3E}">
        <p14:creationId xmlns:p14="http://schemas.microsoft.com/office/powerpoint/2010/main" val="31270798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C1E21"/>
                </a:solidFill>
                <a:effectLst/>
                <a:latin typeface="system-ui"/>
              </a:rPr>
              <a:t>An </a:t>
            </a:r>
            <a:r>
              <a:rPr lang="en-US" b="1" i="0" dirty="0">
                <a:solidFill>
                  <a:srgbClr val="1C1E21"/>
                </a:solidFill>
                <a:effectLst/>
                <a:latin typeface="system-ui"/>
              </a:rPr>
              <a:t>action</a:t>
            </a:r>
            <a:r>
              <a:rPr lang="en-US" b="0" i="0" dirty="0">
                <a:solidFill>
                  <a:srgbClr val="1C1E21"/>
                </a:solidFill>
                <a:effectLst/>
                <a:latin typeface="system-ui"/>
              </a:rPr>
              <a:t> is a plain JavaScript object that has a </a:t>
            </a:r>
            <a:r>
              <a:rPr lang="en-US" dirty="0"/>
              <a:t>type</a:t>
            </a:r>
            <a:r>
              <a:rPr lang="en-US" b="0" i="0" dirty="0">
                <a:solidFill>
                  <a:srgbClr val="1C1E21"/>
                </a:solidFill>
                <a:effectLst/>
                <a:latin typeface="system-ui"/>
              </a:rPr>
              <a:t> field and optionally a payload. </a:t>
            </a:r>
            <a:br>
              <a:rPr lang="en-US" b="0" i="0" dirty="0">
                <a:solidFill>
                  <a:srgbClr val="1C1E21"/>
                </a:solidFill>
                <a:effectLst/>
                <a:latin typeface="system-ui"/>
              </a:rPr>
            </a:br>
            <a:r>
              <a:rPr lang="en-US" b="1" i="0" dirty="0">
                <a:solidFill>
                  <a:srgbClr val="1C1E21"/>
                </a:solidFill>
                <a:effectLst/>
                <a:latin typeface="system-ui"/>
              </a:rPr>
              <a:t>An actions describes something that happened in the application</a:t>
            </a:r>
            <a:r>
              <a:rPr lang="en-US" b="0" i="0" dirty="0">
                <a:solidFill>
                  <a:srgbClr val="1C1E21"/>
                </a:solidFill>
                <a:effectLst/>
                <a:latin typeface="system-ui"/>
              </a:rPr>
              <a:t>.</a:t>
            </a:r>
          </a:p>
          <a:p>
            <a:r>
              <a:rPr lang="en-US" b="0" i="0" dirty="0">
                <a:solidFill>
                  <a:srgbClr val="1C1E21"/>
                </a:solidFill>
                <a:effectLst/>
                <a:latin typeface="system-ui"/>
              </a:rPr>
              <a:t>Normally type is written as “domain/</a:t>
            </a:r>
            <a:r>
              <a:rPr lang="en-US" b="0" i="0" dirty="0" err="1">
                <a:solidFill>
                  <a:srgbClr val="1C1E21"/>
                </a:solidFill>
                <a:effectLst/>
                <a:latin typeface="system-ui"/>
              </a:rPr>
              <a:t>eventName</a:t>
            </a:r>
            <a:r>
              <a:rPr lang="en-US" b="0" i="0" dirty="0">
                <a:solidFill>
                  <a:srgbClr val="1C1E21"/>
                </a:solidFill>
                <a:effectLst/>
                <a:latin typeface="system-ui"/>
              </a:rPr>
              <a:t>”, where domain points to the feature or category and </a:t>
            </a:r>
            <a:r>
              <a:rPr lang="en-US" b="0" i="0" dirty="0" err="1">
                <a:solidFill>
                  <a:srgbClr val="1C1E21"/>
                </a:solidFill>
                <a:effectLst/>
                <a:latin typeface="system-ui"/>
              </a:rPr>
              <a:t>eventName</a:t>
            </a:r>
            <a:r>
              <a:rPr lang="en-US" b="0" i="0" dirty="0">
                <a:solidFill>
                  <a:srgbClr val="1C1E21"/>
                </a:solidFill>
                <a:effectLst/>
                <a:latin typeface="system-ui"/>
              </a:rPr>
              <a:t> the events that happened. </a:t>
            </a:r>
          </a:p>
          <a:p>
            <a:endParaRPr lang="en-US" b="0" i="0" dirty="0">
              <a:solidFill>
                <a:srgbClr val="1C1E21"/>
              </a:solidFill>
              <a:effectLst/>
              <a:latin typeface="system-ui"/>
            </a:endParaRPr>
          </a:p>
          <a:p>
            <a:r>
              <a:rPr lang="en-US" dirty="0"/>
              <a:t>On the image we see both an action and action creator. </a:t>
            </a:r>
            <a:br>
              <a:rPr lang="en-US" dirty="0"/>
            </a:br>
            <a:r>
              <a:rPr lang="en-US" dirty="0"/>
              <a:t>Action creators makes sure that you do not have to write the type every time. </a:t>
            </a:r>
          </a:p>
        </p:txBody>
      </p:sp>
      <p:sp>
        <p:nvSpPr>
          <p:cNvPr id="4" name="Slide Number Placeholder 3"/>
          <p:cNvSpPr>
            <a:spLocks noGrp="1"/>
          </p:cNvSpPr>
          <p:nvPr>
            <p:ph type="sldNum" sz="quarter" idx="5"/>
          </p:nvPr>
        </p:nvSpPr>
        <p:spPr/>
        <p:txBody>
          <a:bodyPr/>
          <a:lstStyle/>
          <a:p>
            <a:fld id="{DEBE320E-712D-4170-85C0-E5996912513C}" type="slidenum">
              <a:rPr lang="en-US" smtClean="0"/>
              <a:t>16</a:t>
            </a:fld>
            <a:endParaRPr lang="en-US"/>
          </a:p>
        </p:txBody>
      </p:sp>
    </p:spTree>
    <p:extLst>
      <p:ext uri="{BB962C8B-B14F-4D97-AF65-F5344CB8AC3E}">
        <p14:creationId xmlns:p14="http://schemas.microsoft.com/office/powerpoint/2010/main" val="10650996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BE320E-712D-4170-85C0-E5996912513C}" type="slidenum">
              <a:rPr lang="en-US" smtClean="0"/>
              <a:t>17</a:t>
            </a:fld>
            <a:endParaRPr lang="en-US"/>
          </a:p>
        </p:txBody>
      </p:sp>
    </p:spTree>
    <p:extLst>
      <p:ext uri="{BB962C8B-B14F-4D97-AF65-F5344CB8AC3E}">
        <p14:creationId xmlns:p14="http://schemas.microsoft.com/office/powerpoint/2010/main" val="37239058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C1E21"/>
                </a:solidFill>
                <a:effectLst/>
                <a:latin typeface="system-ui"/>
              </a:rPr>
              <a:t>A </a:t>
            </a:r>
            <a:r>
              <a:rPr lang="en-US" b="1" i="0" dirty="0">
                <a:solidFill>
                  <a:srgbClr val="1C1E21"/>
                </a:solidFill>
                <a:effectLst/>
                <a:latin typeface="system-ui"/>
              </a:rPr>
              <a:t>reducer</a:t>
            </a:r>
            <a:r>
              <a:rPr lang="en-US" b="0" i="0" dirty="0">
                <a:solidFill>
                  <a:srgbClr val="1C1E21"/>
                </a:solidFill>
                <a:effectLst/>
                <a:latin typeface="system-ui"/>
              </a:rPr>
              <a:t> is a function that receives the current </a:t>
            </a:r>
            <a:r>
              <a:rPr lang="en-US" dirty="0"/>
              <a:t>state</a:t>
            </a:r>
            <a:r>
              <a:rPr lang="en-US" b="0" i="0" dirty="0">
                <a:solidFill>
                  <a:srgbClr val="1C1E21"/>
                </a:solidFill>
                <a:effectLst/>
                <a:latin typeface="system-ui"/>
              </a:rPr>
              <a:t> and an </a:t>
            </a:r>
            <a:r>
              <a:rPr lang="en-US" dirty="0"/>
              <a:t>action</a:t>
            </a:r>
            <a:r>
              <a:rPr lang="en-US" b="0" i="0" dirty="0">
                <a:solidFill>
                  <a:srgbClr val="1C1E21"/>
                </a:solidFill>
                <a:effectLst/>
                <a:latin typeface="system-ui"/>
              </a:rPr>
              <a:t> object, decides how to update the state if necessary, and returns the new state: </a:t>
            </a:r>
            <a:r>
              <a:rPr lang="en-US" dirty="0"/>
              <a:t>(state, action) =&gt; </a:t>
            </a:r>
            <a:r>
              <a:rPr lang="en-US" dirty="0" err="1"/>
              <a:t>newState</a:t>
            </a:r>
            <a:r>
              <a:rPr lang="en-US" b="0" i="0" dirty="0">
                <a:solidFill>
                  <a:srgbClr val="1C1E21"/>
                </a:solidFill>
                <a:effectLst/>
                <a:latin typeface="system-ui"/>
              </a:rPr>
              <a:t>. </a:t>
            </a:r>
            <a:r>
              <a:rPr lang="en-US" b="1" i="0" dirty="0">
                <a:solidFill>
                  <a:srgbClr val="1C1E21"/>
                </a:solidFill>
                <a:effectLst/>
                <a:latin typeface="system-ui"/>
              </a:rPr>
              <a:t>You can think of a reducer as an event listener which handles events based on the received action (event) type.</a:t>
            </a:r>
            <a:br>
              <a:rPr lang="en-US" b="0" i="0" dirty="0">
                <a:solidFill>
                  <a:srgbClr val="1C1E21"/>
                </a:solidFill>
                <a:effectLst/>
                <a:latin typeface="system-ui"/>
              </a:rPr>
            </a:br>
            <a:br>
              <a:rPr lang="en-US" b="0" i="0" dirty="0">
                <a:solidFill>
                  <a:srgbClr val="1C1E21"/>
                </a:solidFill>
                <a:effectLst/>
                <a:latin typeface="system-ui"/>
              </a:rPr>
            </a:br>
            <a:r>
              <a:rPr lang="en-US" b="0" i="0" dirty="0">
                <a:solidFill>
                  <a:srgbClr val="1C1E21"/>
                </a:solidFill>
                <a:effectLst/>
                <a:latin typeface="system-ui"/>
              </a:rPr>
              <a:t>Reducers must </a:t>
            </a:r>
            <a:r>
              <a:rPr lang="en-US" b="0" i="1" dirty="0">
                <a:solidFill>
                  <a:srgbClr val="1C1E21"/>
                </a:solidFill>
                <a:effectLst/>
                <a:latin typeface="system-ui"/>
              </a:rPr>
              <a:t>always</a:t>
            </a:r>
            <a:r>
              <a:rPr lang="en-US" b="0" i="0" dirty="0">
                <a:solidFill>
                  <a:srgbClr val="1C1E21"/>
                </a:solidFill>
                <a:effectLst/>
                <a:latin typeface="system-ui"/>
              </a:rPr>
              <a:t> follow some specific rules:</a:t>
            </a:r>
          </a:p>
          <a:p>
            <a:pPr marL="171450" lvl="0" indent="-171450" algn="l">
              <a:buFont typeface="Arial" panose="020B0604020202020204" pitchFamily="34" charset="0"/>
              <a:buChar char="•"/>
            </a:pPr>
            <a:r>
              <a:rPr lang="en-US" b="0" i="0" dirty="0">
                <a:solidFill>
                  <a:srgbClr val="1C1E21"/>
                </a:solidFill>
                <a:effectLst/>
                <a:latin typeface="system-ui"/>
              </a:rPr>
              <a:t>They should only calculate the new state value based on the state and action arguments</a:t>
            </a:r>
          </a:p>
          <a:p>
            <a:pPr marL="171450" lvl="0" indent="-171450" algn="l">
              <a:buFont typeface="Arial" panose="020B0604020202020204" pitchFamily="34" charset="0"/>
              <a:buChar char="•"/>
            </a:pPr>
            <a:r>
              <a:rPr lang="en-US" b="0" i="0" dirty="0">
                <a:solidFill>
                  <a:srgbClr val="1C1E21"/>
                </a:solidFill>
                <a:effectLst/>
                <a:latin typeface="system-ui"/>
              </a:rPr>
              <a:t>They must make </a:t>
            </a:r>
            <a:r>
              <a:rPr lang="en-US" b="1" i="1" dirty="0">
                <a:solidFill>
                  <a:srgbClr val="1C1E21"/>
                </a:solidFill>
                <a:effectLst/>
                <a:latin typeface="system-ui"/>
              </a:rPr>
              <a:t>immutable updates</a:t>
            </a:r>
            <a:r>
              <a:rPr lang="en-US" b="0" i="0" dirty="0">
                <a:solidFill>
                  <a:srgbClr val="1C1E21"/>
                </a:solidFill>
                <a:effectLst/>
                <a:latin typeface="system-ui"/>
              </a:rPr>
              <a:t>, due to shallow equality checking. </a:t>
            </a:r>
          </a:p>
          <a:p>
            <a:pPr marL="171450" lvl="0" indent="-171450" algn="l">
              <a:buFont typeface="Arial" panose="020B0604020202020204" pitchFamily="34" charset="0"/>
              <a:buChar char="•"/>
            </a:pPr>
            <a:r>
              <a:rPr lang="en-US" b="0" i="0" dirty="0">
                <a:solidFill>
                  <a:srgbClr val="1C1E21"/>
                </a:solidFill>
                <a:effectLst/>
                <a:latin typeface="system-ui"/>
              </a:rPr>
              <a:t>They must not do any asynchronous logic, calculate random values, or cause other "side effects"</a:t>
            </a:r>
          </a:p>
          <a:p>
            <a:pPr algn="l"/>
            <a:br>
              <a:rPr lang="en-US" dirty="0"/>
            </a:br>
            <a:r>
              <a:rPr lang="en-US" b="0" i="0" dirty="0">
                <a:solidFill>
                  <a:srgbClr val="1C1E21"/>
                </a:solidFill>
                <a:effectLst/>
                <a:latin typeface="system-ui"/>
              </a:rPr>
              <a:t>The logic inside reducer functions typically follows the same series of steps:</a:t>
            </a:r>
          </a:p>
          <a:p>
            <a:pPr marL="171450" indent="-171450" algn="l">
              <a:buFont typeface="Arial" panose="020B0604020202020204" pitchFamily="34" charset="0"/>
              <a:buChar char="•"/>
            </a:pPr>
            <a:r>
              <a:rPr lang="en-US" b="0" i="0" dirty="0">
                <a:solidFill>
                  <a:srgbClr val="1C1E21"/>
                </a:solidFill>
                <a:effectLst/>
                <a:latin typeface="system-ui"/>
              </a:rPr>
              <a:t>Check to see if the reducer cares about this action</a:t>
            </a:r>
          </a:p>
          <a:p>
            <a:pPr marL="628650" lvl="1" indent="-171450" algn="l">
              <a:buFont typeface="Arial" panose="020B0604020202020204" pitchFamily="34" charset="0"/>
              <a:buChar char="•"/>
            </a:pPr>
            <a:r>
              <a:rPr lang="en-US" b="0" i="0" dirty="0">
                <a:solidFill>
                  <a:srgbClr val="1C1E21"/>
                </a:solidFill>
                <a:effectLst/>
                <a:latin typeface="system-ui"/>
              </a:rPr>
              <a:t>If so, make a copy of the state, update the copy with new values, and return it</a:t>
            </a:r>
          </a:p>
          <a:p>
            <a:pPr marL="171450" indent="-171450" algn="l">
              <a:buFont typeface="Arial" panose="020B0604020202020204" pitchFamily="34" charset="0"/>
              <a:buChar char="•"/>
            </a:pPr>
            <a:r>
              <a:rPr lang="en-US" b="0" i="0" dirty="0">
                <a:solidFill>
                  <a:srgbClr val="1C1E21"/>
                </a:solidFill>
                <a:effectLst/>
                <a:latin typeface="system-ui"/>
              </a:rPr>
              <a:t>Otherwise, return the existing state unchanged</a:t>
            </a:r>
          </a:p>
          <a:p>
            <a:endParaRPr lang="en-US" dirty="0"/>
          </a:p>
        </p:txBody>
      </p:sp>
      <p:sp>
        <p:nvSpPr>
          <p:cNvPr id="4" name="Slide Number Placeholder 3"/>
          <p:cNvSpPr>
            <a:spLocks noGrp="1"/>
          </p:cNvSpPr>
          <p:nvPr>
            <p:ph type="sldNum" sz="quarter" idx="5"/>
          </p:nvPr>
        </p:nvSpPr>
        <p:spPr/>
        <p:txBody>
          <a:bodyPr/>
          <a:lstStyle/>
          <a:p>
            <a:fld id="{DEBE320E-712D-4170-85C0-E5996912513C}" type="slidenum">
              <a:rPr lang="en-US" smtClean="0"/>
              <a:t>18</a:t>
            </a:fld>
            <a:endParaRPr lang="en-US"/>
          </a:p>
        </p:txBody>
      </p:sp>
    </p:spTree>
    <p:extLst>
      <p:ext uri="{BB962C8B-B14F-4D97-AF65-F5344CB8AC3E}">
        <p14:creationId xmlns:p14="http://schemas.microsoft.com/office/powerpoint/2010/main" val="31101403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gn="l">
              <a:buFont typeface="Arial" panose="020B0604020202020204" pitchFamily="34" charset="0"/>
              <a:buChar char="•"/>
            </a:pPr>
            <a:r>
              <a:rPr lang="en-US" b="0" i="0" dirty="0">
                <a:solidFill>
                  <a:srgbClr val="1C1E21"/>
                </a:solidFill>
                <a:effectLst/>
                <a:latin typeface="system-ui"/>
              </a:rPr>
              <a:t>Something happens in the app, such as a user clicking a button</a:t>
            </a:r>
          </a:p>
          <a:p>
            <a:pPr marL="171450" indent="-171450" algn="l">
              <a:buFont typeface="Arial" panose="020B0604020202020204" pitchFamily="34" charset="0"/>
              <a:buChar char="•"/>
            </a:pPr>
            <a:r>
              <a:rPr lang="en-US" b="0" i="0" dirty="0">
                <a:solidFill>
                  <a:srgbClr val="1C1E21"/>
                </a:solidFill>
                <a:effectLst/>
                <a:latin typeface="system-ui"/>
              </a:rPr>
              <a:t>The app code dispatches an action to the Redux store, like dispatch({type: 'counter/increment'})</a:t>
            </a:r>
          </a:p>
          <a:p>
            <a:pPr marL="171450" indent="-171450" algn="l">
              <a:buFont typeface="Arial" panose="020B0604020202020204" pitchFamily="34" charset="0"/>
              <a:buChar char="•"/>
            </a:pPr>
            <a:r>
              <a:rPr lang="en-US" b="0" i="0" dirty="0">
                <a:solidFill>
                  <a:srgbClr val="1C1E21"/>
                </a:solidFill>
                <a:effectLst/>
                <a:latin typeface="system-ui"/>
              </a:rPr>
              <a:t>The store runs the reducer function again with the previous state and the current action, and saves the return value as the new state</a:t>
            </a:r>
          </a:p>
          <a:p>
            <a:pPr marL="171450" indent="-171450" algn="l">
              <a:buFont typeface="Arial" panose="020B0604020202020204" pitchFamily="34" charset="0"/>
              <a:buChar char="•"/>
            </a:pPr>
            <a:r>
              <a:rPr lang="en-US" b="0" i="0" dirty="0">
                <a:solidFill>
                  <a:srgbClr val="1C1E21"/>
                </a:solidFill>
                <a:effectLst/>
                <a:latin typeface="system-ui"/>
              </a:rPr>
              <a:t>The store notifies all parts of the UI that are subscribed that the store has been updated</a:t>
            </a:r>
          </a:p>
          <a:p>
            <a:pPr marL="171450" indent="-171450" algn="l">
              <a:buFont typeface="Arial" panose="020B0604020202020204" pitchFamily="34" charset="0"/>
              <a:buChar char="•"/>
            </a:pPr>
            <a:r>
              <a:rPr lang="en-US" b="0" i="0" dirty="0">
                <a:solidFill>
                  <a:srgbClr val="1C1E21"/>
                </a:solidFill>
                <a:effectLst/>
                <a:latin typeface="system-ui"/>
              </a:rPr>
              <a:t>Each UI component that needs data from the store checks to see if the parts of the state they need have changed.</a:t>
            </a:r>
          </a:p>
          <a:p>
            <a:pPr marL="171450" indent="-171450" algn="l">
              <a:buFont typeface="Arial" panose="020B0604020202020204" pitchFamily="34" charset="0"/>
              <a:buChar char="•"/>
            </a:pPr>
            <a:r>
              <a:rPr lang="en-US" b="0" i="0" dirty="0">
                <a:solidFill>
                  <a:srgbClr val="1C1E21"/>
                </a:solidFill>
                <a:effectLst/>
                <a:latin typeface="system-ui"/>
              </a:rPr>
              <a:t>Each component that sees its data has changed forces a re-render with the new data, so it can update what's shown on the screen</a:t>
            </a:r>
            <a:br>
              <a:rPr lang="en-US" b="0" i="0" dirty="0">
                <a:solidFill>
                  <a:srgbClr val="1C1E21"/>
                </a:solidFill>
                <a:effectLst/>
                <a:latin typeface="system-ui"/>
              </a:rPr>
            </a:br>
            <a:endParaRPr lang="en-US" b="0" i="0" dirty="0">
              <a:solidFill>
                <a:srgbClr val="1C1E21"/>
              </a:solidFill>
              <a:effectLst/>
              <a:latin typeface="system-ui"/>
            </a:endParaRPr>
          </a:p>
          <a:p>
            <a:endParaRPr lang="en-US" dirty="0"/>
          </a:p>
        </p:txBody>
      </p:sp>
      <p:sp>
        <p:nvSpPr>
          <p:cNvPr id="4" name="Slide Number Placeholder 3"/>
          <p:cNvSpPr>
            <a:spLocks noGrp="1"/>
          </p:cNvSpPr>
          <p:nvPr>
            <p:ph type="sldNum" sz="quarter" idx="5"/>
          </p:nvPr>
        </p:nvSpPr>
        <p:spPr/>
        <p:txBody>
          <a:bodyPr/>
          <a:lstStyle/>
          <a:p>
            <a:fld id="{DEBE320E-712D-4170-85C0-E5996912513C}" type="slidenum">
              <a:rPr lang="en-US" smtClean="0"/>
              <a:t>19</a:t>
            </a:fld>
            <a:endParaRPr lang="en-US"/>
          </a:p>
        </p:txBody>
      </p:sp>
    </p:spTree>
    <p:extLst>
      <p:ext uri="{BB962C8B-B14F-4D97-AF65-F5344CB8AC3E}">
        <p14:creationId xmlns:p14="http://schemas.microsoft.com/office/powerpoint/2010/main" val="42223384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typical react component. </a:t>
            </a:r>
            <a:br>
              <a:rPr lang="en-US" dirty="0"/>
            </a:br>
            <a:br>
              <a:rPr lang="en-US" dirty="0"/>
            </a:br>
            <a:r>
              <a:rPr lang="en-US" dirty="0"/>
              <a:t>Is has state for counter, action to increment and the view part that displays current state on the screen. </a:t>
            </a:r>
          </a:p>
        </p:txBody>
      </p:sp>
      <p:sp>
        <p:nvSpPr>
          <p:cNvPr id="4" name="Slide Number Placeholder 3"/>
          <p:cNvSpPr>
            <a:spLocks noGrp="1"/>
          </p:cNvSpPr>
          <p:nvPr>
            <p:ph type="sldNum" sz="quarter" idx="5"/>
          </p:nvPr>
        </p:nvSpPr>
        <p:spPr/>
        <p:txBody>
          <a:bodyPr/>
          <a:lstStyle/>
          <a:p>
            <a:fld id="{DEBE320E-712D-4170-85C0-E5996912513C}" type="slidenum">
              <a:rPr lang="en-US" smtClean="0"/>
              <a:t>2</a:t>
            </a:fld>
            <a:endParaRPr lang="en-US"/>
          </a:p>
        </p:txBody>
      </p:sp>
    </p:spTree>
    <p:extLst>
      <p:ext uri="{BB962C8B-B14F-4D97-AF65-F5344CB8AC3E}">
        <p14:creationId xmlns:p14="http://schemas.microsoft.com/office/powerpoint/2010/main" val="164083438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state part of components is now moved out of the component itself. </a:t>
            </a:r>
          </a:p>
          <a:p>
            <a:r>
              <a:rPr lang="en-US" dirty="0"/>
              <a:t>The logic behind updating state on action is also moved outside the component. </a:t>
            </a:r>
            <a:br>
              <a:rPr lang="en-US" dirty="0"/>
            </a:br>
            <a:r>
              <a:rPr lang="en-US" dirty="0"/>
              <a:t>This means that there is </a:t>
            </a:r>
            <a:r>
              <a:rPr lang="en-US" b="1" dirty="0"/>
              <a:t>one consist </a:t>
            </a:r>
            <a:r>
              <a:rPr lang="en-US" dirty="0"/>
              <a:t>way of update the state of that variable</a:t>
            </a:r>
          </a:p>
          <a:p>
            <a:r>
              <a:rPr lang="en-US" dirty="0"/>
              <a:t>Moving it outside allows for more components to access the exact same data</a:t>
            </a:r>
          </a:p>
          <a:p>
            <a:r>
              <a:rPr lang="en-US" dirty="0"/>
              <a:t>Removes the updates issue that we saw initially. </a:t>
            </a:r>
          </a:p>
        </p:txBody>
      </p:sp>
      <p:sp>
        <p:nvSpPr>
          <p:cNvPr id="4" name="Slide Number Placeholder 3"/>
          <p:cNvSpPr>
            <a:spLocks noGrp="1"/>
          </p:cNvSpPr>
          <p:nvPr>
            <p:ph type="sldNum" sz="quarter" idx="5"/>
          </p:nvPr>
        </p:nvSpPr>
        <p:spPr/>
        <p:txBody>
          <a:bodyPr/>
          <a:lstStyle/>
          <a:p>
            <a:fld id="{DEBE320E-712D-4170-85C0-E5996912513C}" type="slidenum">
              <a:rPr lang="en-US" smtClean="0"/>
              <a:t>20</a:t>
            </a:fld>
            <a:endParaRPr lang="en-US"/>
          </a:p>
        </p:txBody>
      </p:sp>
    </p:spTree>
    <p:extLst>
      <p:ext uri="{BB962C8B-B14F-4D97-AF65-F5344CB8AC3E}">
        <p14:creationId xmlns:p14="http://schemas.microsoft.com/office/powerpoint/2010/main" val="34608398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Each component can use </a:t>
            </a:r>
            <a:r>
              <a:rPr lang="en-US" dirty="0" err="1"/>
              <a:t>useSelector</a:t>
            </a:r>
            <a:r>
              <a:rPr lang="en-US" dirty="0"/>
              <a:t> to subscribe to values.</a:t>
            </a:r>
          </a:p>
          <a:p>
            <a:r>
              <a:rPr lang="en-US" dirty="0"/>
              <a:t>Each component can use </a:t>
            </a:r>
            <a:r>
              <a:rPr lang="en-US" dirty="0" err="1"/>
              <a:t>useDispatch</a:t>
            </a:r>
            <a:r>
              <a:rPr lang="en-US" dirty="0"/>
              <a:t> to dispatch actions. </a:t>
            </a:r>
            <a:br>
              <a:rPr lang="en-US" dirty="0"/>
            </a:br>
            <a:br>
              <a:rPr lang="en-US" dirty="0"/>
            </a:br>
            <a:r>
              <a:rPr lang="en-US" b="0" i="0" dirty="0">
                <a:solidFill>
                  <a:srgbClr val="000000"/>
                </a:solidFill>
                <a:effectLst/>
                <a:latin typeface="-apple-system"/>
              </a:rPr>
              <a:t>Hooks are functions that let you “hook into” React state and lifecycle features from function components. </a:t>
            </a:r>
            <a:br>
              <a:rPr lang="en-US" dirty="0"/>
            </a:br>
            <a:endParaRPr lang="en-US" dirty="0"/>
          </a:p>
        </p:txBody>
      </p:sp>
      <p:sp>
        <p:nvSpPr>
          <p:cNvPr id="4" name="Slide Number Placeholder 3"/>
          <p:cNvSpPr>
            <a:spLocks noGrp="1"/>
          </p:cNvSpPr>
          <p:nvPr>
            <p:ph type="sldNum" sz="quarter" idx="5"/>
          </p:nvPr>
        </p:nvSpPr>
        <p:spPr/>
        <p:txBody>
          <a:bodyPr/>
          <a:lstStyle/>
          <a:p>
            <a:fld id="{DEBE320E-712D-4170-85C0-E5996912513C}" type="slidenum">
              <a:rPr lang="en-US" smtClean="0"/>
              <a:t>21</a:t>
            </a:fld>
            <a:endParaRPr lang="en-US"/>
          </a:p>
        </p:txBody>
      </p:sp>
    </p:spTree>
    <p:extLst>
      <p:ext uri="{BB962C8B-B14F-4D97-AF65-F5344CB8AC3E}">
        <p14:creationId xmlns:p14="http://schemas.microsoft.com/office/powerpoint/2010/main" val="14690723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Any questions?</a:t>
            </a:r>
            <a:br>
              <a:rPr lang="en-US" dirty="0"/>
            </a:br>
            <a:br>
              <a:rPr lang="en-US" dirty="0"/>
            </a:br>
            <a:r>
              <a:rPr lang="en-US" dirty="0"/>
              <a:t>We have seen that Redux moved state to store, reducing the need for property passing. </a:t>
            </a:r>
          </a:p>
          <a:p>
            <a:r>
              <a:rPr lang="en-US" dirty="0"/>
              <a:t>It also made sure that all updates to a variable is at one place. </a:t>
            </a:r>
          </a:p>
          <a:p>
            <a:r>
              <a:rPr lang="en-US" dirty="0"/>
              <a:t>And all updates happens the same way. </a:t>
            </a:r>
            <a:br>
              <a:rPr lang="en-US" dirty="0"/>
            </a:br>
            <a:r>
              <a:rPr lang="en-US" dirty="0"/>
              <a:t>It is not possible for another component somewhere in the code base to update the variable in another way than what is done in the reducer. </a:t>
            </a:r>
          </a:p>
          <a:p>
            <a:endParaRPr lang="en-US" dirty="0"/>
          </a:p>
          <a:p>
            <a:r>
              <a:rPr lang="en-US" dirty="0"/>
              <a:t>We must practice immutability due to shallow equality checking (only checks that reference in memory is equal)</a:t>
            </a:r>
          </a:p>
          <a:p>
            <a:endParaRPr lang="en-US" dirty="0"/>
          </a:p>
          <a:p>
            <a:endParaRPr lang="en-US" dirty="0"/>
          </a:p>
        </p:txBody>
      </p:sp>
      <p:sp>
        <p:nvSpPr>
          <p:cNvPr id="4" name="Slide Number Placeholder 3"/>
          <p:cNvSpPr>
            <a:spLocks noGrp="1"/>
          </p:cNvSpPr>
          <p:nvPr>
            <p:ph type="sldNum" sz="quarter" idx="5"/>
          </p:nvPr>
        </p:nvSpPr>
        <p:spPr/>
        <p:txBody>
          <a:bodyPr/>
          <a:lstStyle/>
          <a:p>
            <a:fld id="{DEBE320E-712D-4170-85C0-E5996912513C}" type="slidenum">
              <a:rPr lang="en-US" smtClean="0"/>
              <a:t>22</a:t>
            </a:fld>
            <a:endParaRPr lang="en-US"/>
          </a:p>
        </p:txBody>
      </p:sp>
    </p:spTree>
    <p:extLst>
      <p:ext uri="{BB962C8B-B14F-4D97-AF65-F5344CB8AC3E}">
        <p14:creationId xmlns:p14="http://schemas.microsoft.com/office/powerpoint/2010/main" val="8922068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BE320E-712D-4170-85C0-E5996912513C}" type="slidenum">
              <a:rPr lang="en-US" smtClean="0"/>
              <a:t>23</a:t>
            </a:fld>
            <a:endParaRPr lang="en-US"/>
          </a:p>
        </p:txBody>
      </p:sp>
    </p:spTree>
    <p:extLst>
      <p:ext uri="{BB962C8B-B14F-4D97-AF65-F5344CB8AC3E}">
        <p14:creationId xmlns:p14="http://schemas.microsoft.com/office/powerpoint/2010/main" val="144157435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C1E21"/>
                </a:solidFill>
                <a:effectLst/>
                <a:latin typeface="system-ui"/>
              </a:rPr>
              <a:t>We always have to call </a:t>
            </a:r>
            <a:r>
              <a:rPr lang="en-US" dirty="0" err="1"/>
              <a:t>ReactDOM.render</a:t>
            </a:r>
            <a:r>
              <a:rPr lang="en-US" dirty="0"/>
              <a:t>(&lt;App /&gt;)</a:t>
            </a:r>
            <a:r>
              <a:rPr lang="en-US" b="0" i="0" dirty="0">
                <a:solidFill>
                  <a:srgbClr val="1C1E21"/>
                </a:solidFill>
                <a:effectLst/>
                <a:latin typeface="system-ui"/>
              </a:rPr>
              <a:t> to tell React to start rendering our root </a:t>
            </a:r>
            <a:r>
              <a:rPr lang="en-US" dirty="0"/>
              <a:t>&lt;App&gt;</a:t>
            </a:r>
            <a:r>
              <a:rPr lang="en-US" b="0" i="0" dirty="0">
                <a:solidFill>
                  <a:srgbClr val="1C1E21"/>
                </a:solidFill>
                <a:effectLst/>
                <a:latin typeface="system-ui"/>
              </a:rPr>
              <a:t> component.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useSelector</a:t>
            </a:r>
            <a:r>
              <a:rPr lang="en-US" dirty="0"/>
              <a:t> and dispatch they need access to store object.</a:t>
            </a:r>
            <a:br>
              <a:rPr lang="en-US" dirty="0"/>
            </a:br>
            <a:br>
              <a:rPr lang="en-US" dirty="0"/>
            </a:br>
            <a:r>
              <a:rPr lang="en-US" dirty="0"/>
              <a:t>We wrap the App in Provider and inject the store we want to use. This makes sure that the store is accessible from every component in the app that is within the Provider.  </a:t>
            </a:r>
            <a:br>
              <a:rPr lang="en-US" dirty="0"/>
            </a:br>
            <a:br>
              <a:rPr lang="en-US" dirty="0"/>
            </a:br>
            <a:r>
              <a:rPr lang="en-US" dirty="0"/>
              <a:t>Store.js shows how we create the store. The are other options, but we see that we register the reducers that we want. </a:t>
            </a:r>
            <a:br>
              <a:rPr lang="en-US" b="0" i="0" dirty="0">
                <a:solidFill>
                  <a:srgbClr val="1C1E21"/>
                </a:solidFill>
                <a:effectLst/>
                <a:latin typeface="system-ui"/>
              </a:rPr>
            </a:br>
            <a:endParaRPr lang="en-US" dirty="0"/>
          </a:p>
          <a:p>
            <a:endParaRPr lang="en-US" dirty="0"/>
          </a:p>
        </p:txBody>
      </p:sp>
      <p:sp>
        <p:nvSpPr>
          <p:cNvPr id="4" name="Slide Number Placeholder 3"/>
          <p:cNvSpPr>
            <a:spLocks noGrp="1"/>
          </p:cNvSpPr>
          <p:nvPr>
            <p:ph type="sldNum" sz="quarter" idx="5"/>
          </p:nvPr>
        </p:nvSpPr>
        <p:spPr/>
        <p:txBody>
          <a:bodyPr/>
          <a:lstStyle/>
          <a:p>
            <a:fld id="{DEBE320E-712D-4170-85C0-E5996912513C}" type="slidenum">
              <a:rPr lang="en-US" smtClean="0"/>
              <a:t>24</a:t>
            </a:fld>
            <a:endParaRPr lang="en-US"/>
          </a:p>
        </p:txBody>
      </p:sp>
    </p:spTree>
    <p:extLst>
      <p:ext uri="{BB962C8B-B14F-4D97-AF65-F5344CB8AC3E}">
        <p14:creationId xmlns:p14="http://schemas.microsoft.com/office/powerpoint/2010/main" val="253075306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C1E21"/>
                </a:solidFill>
                <a:effectLst/>
                <a:latin typeface="system-ui"/>
              </a:rPr>
              <a:t>Setup of Redux requires creation of actions, action creators, constants and reducers. </a:t>
            </a:r>
            <a:br>
              <a:rPr lang="en-US" b="0" i="0" dirty="0">
                <a:solidFill>
                  <a:srgbClr val="1C1E21"/>
                </a:solidFill>
                <a:effectLst/>
                <a:latin typeface="system-ui"/>
              </a:rPr>
            </a:br>
            <a:br>
              <a:rPr lang="en-US" b="0" i="0" dirty="0">
                <a:solidFill>
                  <a:srgbClr val="1C1E21"/>
                </a:solidFill>
                <a:effectLst/>
                <a:latin typeface="system-ui"/>
              </a:rPr>
            </a:br>
            <a:r>
              <a:rPr lang="en-US" b="0" i="0" dirty="0">
                <a:solidFill>
                  <a:srgbClr val="1C1E21"/>
                </a:solidFill>
                <a:effectLst/>
                <a:latin typeface="system-ui"/>
              </a:rPr>
              <a:t>One of the critics of redux was the amount of code needed to be written for setup, boilerplate code. </a:t>
            </a:r>
            <a:br>
              <a:rPr lang="en-US" b="0" i="0" dirty="0">
                <a:solidFill>
                  <a:srgbClr val="1C1E21"/>
                </a:solidFill>
                <a:effectLst/>
                <a:latin typeface="system-ui"/>
              </a:rPr>
            </a:br>
            <a:br>
              <a:rPr lang="en-US" b="0" i="0" dirty="0">
                <a:solidFill>
                  <a:srgbClr val="1C1E21"/>
                </a:solidFill>
                <a:effectLst/>
                <a:latin typeface="system-ui"/>
              </a:rPr>
            </a:br>
            <a:r>
              <a:rPr lang="en-US" b="0" i="0" dirty="0">
                <a:solidFill>
                  <a:srgbClr val="1C1E21"/>
                </a:solidFill>
                <a:effectLst/>
                <a:latin typeface="system-ui"/>
              </a:rPr>
              <a:t>Redux released </a:t>
            </a:r>
            <a:r>
              <a:rPr lang="en-US" b="0" i="0" dirty="0" err="1">
                <a:solidFill>
                  <a:srgbClr val="1C1E21"/>
                </a:solidFill>
                <a:effectLst/>
                <a:latin typeface="system-ui"/>
              </a:rPr>
              <a:t>reduxjs</a:t>
            </a:r>
            <a:r>
              <a:rPr lang="en-US" b="0" i="0" dirty="0">
                <a:solidFill>
                  <a:srgbClr val="1C1E21"/>
                </a:solidFill>
                <a:effectLst/>
                <a:latin typeface="system-ui"/>
              </a:rPr>
              <a:t>/toolkit to reduce the amount of code needed to be written. </a:t>
            </a:r>
            <a:br>
              <a:rPr lang="en-US" b="0" i="0" dirty="0">
                <a:solidFill>
                  <a:srgbClr val="1C1E21"/>
                </a:solidFill>
                <a:effectLst/>
                <a:latin typeface="system-ui"/>
              </a:rPr>
            </a:br>
            <a:endParaRPr lang="en-US" dirty="0"/>
          </a:p>
          <a:p>
            <a:endParaRPr lang="en-US" dirty="0"/>
          </a:p>
        </p:txBody>
      </p:sp>
      <p:sp>
        <p:nvSpPr>
          <p:cNvPr id="4" name="Slide Number Placeholder 3"/>
          <p:cNvSpPr>
            <a:spLocks noGrp="1"/>
          </p:cNvSpPr>
          <p:nvPr>
            <p:ph type="sldNum" sz="quarter" idx="5"/>
          </p:nvPr>
        </p:nvSpPr>
        <p:spPr/>
        <p:txBody>
          <a:bodyPr/>
          <a:lstStyle/>
          <a:p>
            <a:fld id="{DEBE320E-712D-4170-85C0-E5996912513C}" type="slidenum">
              <a:rPr lang="en-US" smtClean="0"/>
              <a:t>25</a:t>
            </a:fld>
            <a:endParaRPr lang="en-US"/>
          </a:p>
        </p:txBody>
      </p:sp>
    </p:spTree>
    <p:extLst>
      <p:ext uri="{BB962C8B-B14F-4D97-AF65-F5344CB8AC3E}">
        <p14:creationId xmlns:p14="http://schemas.microsoft.com/office/powerpoint/2010/main" val="166789753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BE320E-712D-4170-85C0-E5996912513C}" type="slidenum">
              <a:rPr lang="en-US" smtClean="0"/>
              <a:t>26</a:t>
            </a:fld>
            <a:endParaRPr lang="en-US"/>
          </a:p>
        </p:txBody>
      </p:sp>
    </p:spTree>
    <p:extLst>
      <p:ext uri="{BB962C8B-B14F-4D97-AF65-F5344CB8AC3E}">
        <p14:creationId xmlns:p14="http://schemas.microsoft.com/office/powerpoint/2010/main" val="260573608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5"/>
          </p:nvPr>
        </p:nvSpPr>
        <p:spPr/>
        <p:txBody>
          <a:bodyPr/>
          <a:lstStyle/>
          <a:p>
            <a:fld id="{DEBE320E-712D-4170-85C0-E5996912513C}" type="slidenum">
              <a:rPr lang="en-US" smtClean="0"/>
              <a:t>27</a:t>
            </a:fld>
            <a:endParaRPr lang="en-US"/>
          </a:p>
        </p:txBody>
      </p:sp>
    </p:spTree>
    <p:extLst>
      <p:ext uri="{BB962C8B-B14F-4D97-AF65-F5344CB8AC3E}">
        <p14:creationId xmlns:p14="http://schemas.microsoft.com/office/powerpoint/2010/main" val="342426142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C1E21"/>
                </a:solidFill>
                <a:effectLst/>
                <a:latin typeface="system-ui"/>
              </a:rPr>
              <a:t>A </a:t>
            </a:r>
            <a:r>
              <a:rPr lang="en-US" b="1" i="0" dirty="0" err="1">
                <a:solidFill>
                  <a:srgbClr val="1C1E21"/>
                </a:solidFill>
                <a:effectLst/>
                <a:latin typeface="system-ui"/>
              </a:rPr>
              <a:t>thunk</a:t>
            </a:r>
            <a:r>
              <a:rPr lang="en-US" b="0" i="0" dirty="0">
                <a:solidFill>
                  <a:srgbClr val="1C1E21"/>
                </a:solidFill>
                <a:effectLst/>
                <a:latin typeface="system-ui"/>
              </a:rPr>
              <a:t> is a specific kind of Redux function that can contain asynchronous logic. </a:t>
            </a:r>
            <a:r>
              <a:rPr lang="en-US" b="0" i="0" dirty="0" err="1">
                <a:solidFill>
                  <a:srgbClr val="1C1E21"/>
                </a:solidFill>
                <a:effectLst/>
                <a:latin typeface="system-ui"/>
              </a:rPr>
              <a:t>Thunks</a:t>
            </a:r>
            <a:r>
              <a:rPr lang="en-US" b="0" i="0" dirty="0">
                <a:solidFill>
                  <a:srgbClr val="1C1E21"/>
                </a:solidFill>
                <a:effectLst/>
                <a:latin typeface="system-ui"/>
              </a:rPr>
              <a:t> are written using two functions:</a:t>
            </a:r>
          </a:p>
          <a:p>
            <a:pPr marL="171450" indent="-171450" algn="l">
              <a:buFont typeface="Arial" panose="020B0604020202020204" pitchFamily="34" charset="0"/>
              <a:buChar char="•"/>
            </a:pPr>
            <a:r>
              <a:rPr lang="en-US" b="0" i="0" dirty="0">
                <a:solidFill>
                  <a:srgbClr val="1C1E21"/>
                </a:solidFill>
                <a:effectLst/>
                <a:latin typeface="system-ui"/>
              </a:rPr>
              <a:t>An inside </a:t>
            </a:r>
            <a:r>
              <a:rPr lang="en-US" b="0" i="0" dirty="0" err="1">
                <a:solidFill>
                  <a:srgbClr val="1C1E21"/>
                </a:solidFill>
                <a:effectLst/>
                <a:latin typeface="system-ui"/>
              </a:rPr>
              <a:t>thunk</a:t>
            </a:r>
            <a:r>
              <a:rPr lang="en-US" b="0" i="0" dirty="0">
                <a:solidFill>
                  <a:srgbClr val="1C1E21"/>
                </a:solidFill>
                <a:effectLst/>
                <a:latin typeface="system-ui"/>
              </a:rPr>
              <a:t> function, which gets dispatch and </a:t>
            </a:r>
            <a:r>
              <a:rPr lang="en-US" b="0" i="0" dirty="0" err="1">
                <a:solidFill>
                  <a:srgbClr val="1C1E21"/>
                </a:solidFill>
                <a:effectLst/>
                <a:latin typeface="system-ui"/>
              </a:rPr>
              <a:t>getState</a:t>
            </a:r>
            <a:r>
              <a:rPr lang="en-US" b="0" i="0" dirty="0">
                <a:solidFill>
                  <a:srgbClr val="1C1E21"/>
                </a:solidFill>
                <a:effectLst/>
                <a:latin typeface="system-ui"/>
              </a:rPr>
              <a:t> as arguments</a:t>
            </a:r>
          </a:p>
          <a:p>
            <a:pPr marL="171450" indent="-171450" algn="l">
              <a:buFont typeface="Arial" panose="020B0604020202020204" pitchFamily="34" charset="0"/>
              <a:buChar char="•"/>
            </a:pPr>
            <a:r>
              <a:rPr lang="en-US" b="0" i="0" dirty="0">
                <a:solidFill>
                  <a:srgbClr val="1C1E21"/>
                </a:solidFill>
                <a:effectLst/>
                <a:latin typeface="system-ui"/>
              </a:rPr>
              <a:t>The outside creator function, which creates and returns the </a:t>
            </a:r>
            <a:r>
              <a:rPr lang="en-US" b="0" i="0" dirty="0" err="1">
                <a:solidFill>
                  <a:srgbClr val="1C1E21"/>
                </a:solidFill>
                <a:effectLst/>
                <a:latin typeface="system-ui"/>
              </a:rPr>
              <a:t>thunk</a:t>
            </a:r>
            <a:r>
              <a:rPr lang="en-US" b="0" i="0" dirty="0">
                <a:solidFill>
                  <a:srgbClr val="1C1E21"/>
                </a:solidFill>
                <a:effectLst/>
                <a:latin typeface="system-ui"/>
              </a:rPr>
              <a:t> function</a:t>
            </a:r>
          </a:p>
          <a:p>
            <a:br>
              <a:rPr lang="en-US" dirty="0"/>
            </a:br>
            <a:r>
              <a:rPr lang="en-US" dirty="0"/>
              <a:t>H</a:t>
            </a:r>
            <a:r>
              <a:rPr lang="en-US" b="0" i="0" dirty="0">
                <a:solidFill>
                  <a:srgbClr val="1C1E21"/>
                </a:solidFill>
                <a:effectLst/>
                <a:latin typeface="system-ui"/>
              </a:rPr>
              <a:t>owever, using </a:t>
            </a:r>
            <a:r>
              <a:rPr lang="en-US" b="0" i="0" dirty="0" err="1">
                <a:solidFill>
                  <a:srgbClr val="1C1E21"/>
                </a:solidFill>
                <a:effectLst/>
                <a:latin typeface="system-ui"/>
              </a:rPr>
              <a:t>thunks</a:t>
            </a:r>
            <a:r>
              <a:rPr lang="en-US" b="0" i="0" dirty="0">
                <a:solidFill>
                  <a:srgbClr val="1C1E21"/>
                </a:solidFill>
                <a:effectLst/>
                <a:latin typeface="system-ui"/>
              </a:rPr>
              <a:t> requires that the </a:t>
            </a:r>
            <a:r>
              <a:rPr lang="en-US" dirty="0"/>
              <a:t>redux-</a:t>
            </a:r>
            <a:r>
              <a:rPr lang="en-US" dirty="0" err="1"/>
              <a:t>thunk</a:t>
            </a:r>
            <a:r>
              <a:rPr lang="en-US" b="0" i="0" dirty="0">
                <a:solidFill>
                  <a:srgbClr val="1C1E21"/>
                </a:solidFill>
                <a:effectLst/>
                <a:latin typeface="system-ui"/>
              </a:rPr>
              <a:t> </a:t>
            </a:r>
            <a:r>
              <a:rPr lang="en-US" b="0" i="1" dirty="0">
                <a:solidFill>
                  <a:srgbClr val="1C1E21"/>
                </a:solidFill>
                <a:effectLst/>
                <a:latin typeface="system-ui"/>
              </a:rPr>
              <a:t>middleware</a:t>
            </a:r>
            <a:r>
              <a:rPr lang="en-US" b="0" i="0" dirty="0">
                <a:solidFill>
                  <a:srgbClr val="1C1E21"/>
                </a:solidFill>
                <a:effectLst/>
                <a:latin typeface="system-ui"/>
              </a:rPr>
              <a:t> (a type of plugin for Redux) be added to the Redux store when it's created. Fortunately, Redux Toolkit's </a:t>
            </a:r>
            <a:r>
              <a:rPr lang="en-US" dirty="0" err="1"/>
              <a:t>configureStore</a:t>
            </a:r>
            <a:r>
              <a:rPr lang="en-US" b="0" i="0" dirty="0">
                <a:solidFill>
                  <a:srgbClr val="1C1E21"/>
                </a:solidFill>
                <a:effectLst/>
                <a:latin typeface="system-ui"/>
              </a:rPr>
              <a:t> function already sets that up for us automatically, so we can go ahead and use </a:t>
            </a:r>
            <a:r>
              <a:rPr lang="en-US" b="0" i="0" dirty="0" err="1">
                <a:solidFill>
                  <a:srgbClr val="1C1E21"/>
                </a:solidFill>
                <a:effectLst/>
                <a:latin typeface="system-ui"/>
              </a:rPr>
              <a:t>thunks</a:t>
            </a:r>
            <a:r>
              <a:rPr lang="en-US" b="0" i="0" dirty="0">
                <a:solidFill>
                  <a:srgbClr val="1C1E21"/>
                </a:solidFill>
                <a:effectLst/>
                <a:latin typeface="system-ui"/>
              </a:rPr>
              <a:t> here.</a:t>
            </a:r>
            <a:endParaRPr lang="en-US" dirty="0"/>
          </a:p>
          <a:p>
            <a:pPr algn="l"/>
            <a:endParaRPr lang="en-US" dirty="0"/>
          </a:p>
          <a:p>
            <a:pPr algn="l"/>
            <a:endParaRPr lang="en-US" dirty="0"/>
          </a:p>
          <a:p>
            <a:pPr algn="l"/>
            <a:r>
              <a:rPr lang="en-US" dirty="0"/>
              <a:t>Middleware = </a:t>
            </a:r>
            <a:r>
              <a:rPr lang="en-US" b="0" i="0" dirty="0">
                <a:solidFill>
                  <a:srgbClr val="171717"/>
                </a:solidFill>
                <a:effectLst/>
                <a:latin typeface="Segoe UI" panose="020B0502040204020203" pitchFamily="34" charset="0"/>
              </a:rPr>
              <a:t>Middleware is software that's assembled into an app pipeline.</a:t>
            </a:r>
          </a:p>
          <a:p>
            <a:pPr algn="l"/>
            <a:r>
              <a:rPr lang="en-US" b="0" i="0" dirty="0">
                <a:solidFill>
                  <a:srgbClr val="171717"/>
                </a:solidFill>
                <a:effectLst/>
                <a:latin typeface="Segoe UI" panose="020B0502040204020203" pitchFamily="34" charset="0"/>
              </a:rPr>
              <a:t>When an action is dispatched, we can insert middleware that will be run each time. </a:t>
            </a:r>
          </a:p>
          <a:p>
            <a:pPr algn="l"/>
            <a:endParaRPr lang="en-US" dirty="0"/>
          </a:p>
        </p:txBody>
      </p:sp>
      <p:sp>
        <p:nvSpPr>
          <p:cNvPr id="4" name="Slide Number Placeholder 3"/>
          <p:cNvSpPr>
            <a:spLocks noGrp="1"/>
          </p:cNvSpPr>
          <p:nvPr>
            <p:ph type="sldNum" sz="quarter" idx="5"/>
          </p:nvPr>
        </p:nvSpPr>
        <p:spPr/>
        <p:txBody>
          <a:bodyPr/>
          <a:lstStyle/>
          <a:p>
            <a:fld id="{DEBE320E-712D-4170-85C0-E5996912513C}" type="slidenum">
              <a:rPr lang="en-US" smtClean="0"/>
              <a:t>28</a:t>
            </a:fld>
            <a:endParaRPr lang="en-US"/>
          </a:p>
        </p:txBody>
      </p:sp>
    </p:spTree>
    <p:extLst>
      <p:ext uri="{BB962C8B-B14F-4D97-AF65-F5344CB8AC3E}">
        <p14:creationId xmlns:p14="http://schemas.microsoft.com/office/powerpoint/2010/main" val="180610755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BE320E-712D-4170-85C0-E5996912513C}" type="slidenum">
              <a:rPr lang="en-US" smtClean="0"/>
              <a:t>29</a:t>
            </a:fld>
            <a:endParaRPr lang="en-US"/>
          </a:p>
        </p:txBody>
      </p:sp>
    </p:spTree>
    <p:extLst>
      <p:ext uri="{BB962C8B-B14F-4D97-AF65-F5344CB8AC3E}">
        <p14:creationId xmlns:p14="http://schemas.microsoft.com/office/powerpoint/2010/main" val="9736985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a:buFont typeface="Arial" panose="020B0604020202020204" pitchFamily="34" charset="0"/>
              <a:buNone/>
            </a:pPr>
            <a:r>
              <a:rPr lang="en-US" b="0" i="0" dirty="0">
                <a:solidFill>
                  <a:srgbClr val="1C1E21"/>
                </a:solidFill>
                <a:effectLst/>
                <a:latin typeface="system-ui"/>
              </a:rPr>
              <a:t>How does React handle updates/re-renders</a:t>
            </a:r>
            <a:br>
              <a:rPr lang="en-US" b="0" i="0" dirty="0">
                <a:solidFill>
                  <a:srgbClr val="1C1E21"/>
                </a:solidFill>
                <a:effectLst/>
                <a:latin typeface="system-ui"/>
              </a:rPr>
            </a:br>
            <a:br>
              <a:rPr lang="en-US" b="0" i="0" dirty="0">
                <a:solidFill>
                  <a:srgbClr val="1C1E21"/>
                </a:solidFill>
                <a:effectLst/>
                <a:latin typeface="system-ui"/>
              </a:rPr>
            </a:br>
            <a:r>
              <a:rPr lang="en-US" b="0" i="0" dirty="0">
                <a:solidFill>
                  <a:srgbClr val="1C1E21"/>
                </a:solidFill>
                <a:effectLst/>
                <a:latin typeface="system-ui"/>
              </a:rPr>
              <a:t>It is a self-contained app with the following parts:</a:t>
            </a:r>
          </a:p>
          <a:p>
            <a:pPr marL="171450" lvl="0" indent="-171450" algn="l">
              <a:buFont typeface="Arial" panose="020B0604020202020204" pitchFamily="34" charset="0"/>
              <a:buChar char="•"/>
            </a:pPr>
            <a:r>
              <a:rPr lang="en-US" b="0" i="0" dirty="0">
                <a:solidFill>
                  <a:srgbClr val="1C1E21"/>
                </a:solidFill>
                <a:effectLst/>
                <a:latin typeface="system-ui"/>
              </a:rPr>
              <a:t>The </a:t>
            </a:r>
            <a:r>
              <a:rPr lang="en-US" b="1" i="0" dirty="0">
                <a:solidFill>
                  <a:srgbClr val="1C1E21"/>
                </a:solidFill>
                <a:effectLst/>
                <a:latin typeface="system-ui"/>
              </a:rPr>
              <a:t>state</a:t>
            </a:r>
            <a:r>
              <a:rPr lang="en-US" b="0" i="0" dirty="0">
                <a:solidFill>
                  <a:srgbClr val="1C1E21"/>
                </a:solidFill>
                <a:effectLst/>
                <a:latin typeface="system-ui"/>
              </a:rPr>
              <a:t>, the source of truth that drives our app;</a:t>
            </a:r>
          </a:p>
          <a:p>
            <a:pPr marL="171450" lvl="0" indent="-171450" algn="l">
              <a:buFont typeface="Arial" panose="020B0604020202020204" pitchFamily="34" charset="0"/>
              <a:buChar char="•"/>
            </a:pPr>
            <a:r>
              <a:rPr lang="en-US" b="0" i="0" dirty="0">
                <a:solidFill>
                  <a:srgbClr val="1C1E21"/>
                </a:solidFill>
                <a:effectLst/>
                <a:latin typeface="system-ui"/>
              </a:rPr>
              <a:t>The </a:t>
            </a:r>
            <a:r>
              <a:rPr lang="en-US" b="1" i="0" dirty="0">
                <a:solidFill>
                  <a:srgbClr val="1C1E21"/>
                </a:solidFill>
                <a:effectLst/>
                <a:latin typeface="system-ui"/>
              </a:rPr>
              <a:t>view</a:t>
            </a:r>
            <a:r>
              <a:rPr lang="en-US" b="0" i="0" dirty="0">
                <a:solidFill>
                  <a:srgbClr val="1C1E21"/>
                </a:solidFill>
                <a:effectLst/>
                <a:latin typeface="system-ui"/>
              </a:rPr>
              <a:t>, a declarative description of the UI based on the current state</a:t>
            </a:r>
          </a:p>
          <a:p>
            <a:pPr marL="171450" lvl="0" indent="-171450" algn="l">
              <a:buFont typeface="Arial" panose="020B0604020202020204" pitchFamily="34" charset="0"/>
              <a:buChar char="•"/>
            </a:pPr>
            <a:r>
              <a:rPr lang="en-US" b="0" i="0" dirty="0">
                <a:solidFill>
                  <a:srgbClr val="1C1E21"/>
                </a:solidFill>
                <a:effectLst/>
                <a:latin typeface="system-ui"/>
              </a:rPr>
              <a:t>The </a:t>
            </a:r>
            <a:r>
              <a:rPr lang="en-US" b="1" i="0" dirty="0">
                <a:solidFill>
                  <a:srgbClr val="1C1E21"/>
                </a:solidFill>
                <a:effectLst/>
                <a:latin typeface="system-ui"/>
              </a:rPr>
              <a:t>actions</a:t>
            </a:r>
            <a:r>
              <a:rPr lang="en-US" b="0" i="0" dirty="0">
                <a:solidFill>
                  <a:srgbClr val="1C1E21"/>
                </a:solidFill>
                <a:effectLst/>
                <a:latin typeface="system-ui"/>
              </a:rPr>
              <a:t>, the events that occur in the app based on user input, and trigger updates in the state</a:t>
            </a:r>
          </a:p>
          <a:p>
            <a:pPr algn="l">
              <a:buFont typeface="Arial" panose="020B0604020202020204" pitchFamily="34" charset="0"/>
              <a:buNone/>
            </a:pPr>
            <a:br>
              <a:rPr lang="en-US" dirty="0"/>
            </a:br>
            <a:br>
              <a:rPr lang="en-US" dirty="0"/>
            </a:br>
            <a:br>
              <a:rPr lang="en-US" dirty="0"/>
            </a:br>
            <a:r>
              <a:rPr lang="en-US" dirty="0"/>
              <a:t>One way data flow</a:t>
            </a:r>
          </a:p>
          <a:p>
            <a:pPr marL="171450" indent="-171450" algn="l">
              <a:buFont typeface="Arial" panose="020B0604020202020204" pitchFamily="34" charset="0"/>
              <a:buChar char="•"/>
            </a:pPr>
            <a:r>
              <a:rPr lang="en-US" b="0" i="0" dirty="0">
                <a:solidFill>
                  <a:srgbClr val="1C1E21"/>
                </a:solidFill>
                <a:effectLst/>
                <a:latin typeface="system-ui"/>
              </a:rPr>
              <a:t>State describes the condition of the app at a specific point in time</a:t>
            </a:r>
          </a:p>
          <a:p>
            <a:pPr marL="171450" indent="-171450" algn="l">
              <a:buFont typeface="Arial" panose="020B0604020202020204" pitchFamily="34" charset="0"/>
              <a:buChar char="•"/>
            </a:pPr>
            <a:r>
              <a:rPr lang="en-US" b="0" i="0" dirty="0">
                <a:solidFill>
                  <a:srgbClr val="1C1E21"/>
                </a:solidFill>
                <a:effectLst/>
                <a:latin typeface="system-ui"/>
              </a:rPr>
              <a:t>The UI is rendered based on that state</a:t>
            </a:r>
          </a:p>
          <a:p>
            <a:pPr marL="171450" indent="-171450" algn="l">
              <a:buFont typeface="Arial" panose="020B0604020202020204" pitchFamily="34" charset="0"/>
              <a:buChar char="•"/>
            </a:pPr>
            <a:r>
              <a:rPr lang="en-US" b="0" i="0" dirty="0">
                <a:solidFill>
                  <a:srgbClr val="1C1E21"/>
                </a:solidFill>
                <a:effectLst/>
                <a:latin typeface="system-ui"/>
              </a:rPr>
              <a:t>When something happens (such as a user clicking a button), the state is updated based on what occurred</a:t>
            </a:r>
          </a:p>
          <a:p>
            <a:pPr marL="171450" indent="-171450" algn="l">
              <a:buFont typeface="Arial" panose="020B0604020202020204" pitchFamily="34" charset="0"/>
              <a:buChar char="•"/>
            </a:pPr>
            <a:r>
              <a:rPr lang="en-US" b="0" i="0" dirty="0">
                <a:solidFill>
                  <a:srgbClr val="1C1E21"/>
                </a:solidFill>
                <a:effectLst/>
                <a:latin typeface="system-ui"/>
              </a:rPr>
              <a:t>The UI re-renders based on the new state</a:t>
            </a:r>
          </a:p>
          <a:p>
            <a:endParaRPr lang="en-US" dirty="0"/>
          </a:p>
        </p:txBody>
      </p:sp>
      <p:sp>
        <p:nvSpPr>
          <p:cNvPr id="4" name="Slide Number Placeholder 3"/>
          <p:cNvSpPr>
            <a:spLocks noGrp="1"/>
          </p:cNvSpPr>
          <p:nvPr>
            <p:ph type="sldNum" sz="quarter" idx="5"/>
          </p:nvPr>
        </p:nvSpPr>
        <p:spPr/>
        <p:txBody>
          <a:bodyPr/>
          <a:lstStyle/>
          <a:p>
            <a:fld id="{DEBE320E-712D-4170-85C0-E5996912513C}" type="slidenum">
              <a:rPr lang="en-US" smtClean="0"/>
              <a:t>3</a:t>
            </a:fld>
            <a:endParaRPr lang="en-US"/>
          </a:p>
        </p:txBody>
      </p:sp>
    </p:spTree>
    <p:extLst>
      <p:ext uri="{BB962C8B-B14F-4D97-AF65-F5344CB8AC3E}">
        <p14:creationId xmlns:p14="http://schemas.microsoft.com/office/powerpoint/2010/main" val="46287767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BE320E-712D-4170-85C0-E5996912513C}" type="slidenum">
              <a:rPr lang="en-US" smtClean="0"/>
              <a:t>30</a:t>
            </a:fld>
            <a:endParaRPr lang="en-US"/>
          </a:p>
        </p:txBody>
      </p:sp>
    </p:spTree>
    <p:extLst>
      <p:ext uri="{BB962C8B-B14F-4D97-AF65-F5344CB8AC3E}">
        <p14:creationId xmlns:p14="http://schemas.microsoft.com/office/powerpoint/2010/main" val="28072260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parts of the components</a:t>
            </a:r>
          </a:p>
        </p:txBody>
      </p:sp>
      <p:sp>
        <p:nvSpPr>
          <p:cNvPr id="4" name="Slide Number Placeholder 3"/>
          <p:cNvSpPr>
            <a:spLocks noGrp="1"/>
          </p:cNvSpPr>
          <p:nvPr>
            <p:ph type="sldNum" sz="quarter" idx="5"/>
          </p:nvPr>
        </p:nvSpPr>
        <p:spPr/>
        <p:txBody>
          <a:bodyPr/>
          <a:lstStyle/>
          <a:p>
            <a:fld id="{DEBE320E-712D-4170-85C0-E5996912513C}" type="slidenum">
              <a:rPr lang="en-US" smtClean="0"/>
              <a:t>4</a:t>
            </a:fld>
            <a:endParaRPr lang="en-US"/>
          </a:p>
        </p:txBody>
      </p:sp>
    </p:spTree>
    <p:extLst>
      <p:ext uri="{BB962C8B-B14F-4D97-AF65-F5344CB8AC3E}">
        <p14:creationId xmlns:p14="http://schemas.microsoft.com/office/powerpoint/2010/main" val="40913288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React we would want to create reusable components. </a:t>
            </a:r>
            <a:br>
              <a:rPr lang="en-US" dirty="0"/>
            </a:br>
            <a:br>
              <a:rPr lang="en-US" dirty="0"/>
            </a:br>
            <a:r>
              <a:rPr lang="en-US" dirty="0"/>
              <a:t>One of the main ideas of React and other web frameworks for that matter. And pass in properties, property passing. </a:t>
            </a:r>
            <a:br>
              <a:rPr lang="en-US" dirty="0"/>
            </a:br>
            <a:br>
              <a:rPr lang="en-US" dirty="0"/>
            </a:br>
            <a:r>
              <a:rPr lang="en-US" dirty="0"/>
              <a:t>This is a typical page that displays contacts.</a:t>
            </a:r>
          </a:p>
        </p:txBody>
      </p:sp>
      <p:sp>
        <p:nvSpPr>
          <p:cNvPr id="4" name="Slide Number Placeholder 3"/>
          <p:cNvSpPr>
            <a:spLocks noGrp="1"/>
          </p:cNvSpPr>
          <p:nvPr>
            <p:ph type="sldNum" sz="quarter" idx="5"/>
          </p:nvPr>
        </p:nvSpPr>
        <p:spPr/>
        <p:txBody>
          <a:bodyPr/>
          <a:lstStyle/>
          <a:p>
            <a:fld id="{DEBE320E-712D-4170-85C0-E5996912513C}" type="slidenum">
              <a:rPr lang="en-US" smtClean="0"/>
              <a:t>5</a:t>
            </a:fld>
            <a:endParaRPr lang="en-US"/>
          </a:p>
        </p:txBody>
      </p:sp>
    </p:spTree>
    <p:extLst>
      <p:ext uri="{BB962C8B-B14F-4D97-AF65-F5344CB8AC3E}">
        <p14:creationId xmlns:p14="http://schemas.microsoft.com/office/powerpoint/2010/main" val="31798199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may be divided into the following components. </a:t>
            </a:r>
            <a:br>
              <a:rPr lang="en-US" dirty="0"/>
            </a:br>
            <a:br>
              <a:rPr lang="en-US" dirty="0"/>
            </a:br>
            <a:r>
              <a:rPr lang="en-US" dirty="0"/>
              <a:t>Take extra note that data for length of contact, 8, lies outside the component </a:t>
            </a:r>
            <a:r>
              <a:rPr lang="en-US" dirty="0" err="1"/>
              <a:t>AppContactsList</a:t>
            </a:r>
            <a:r>
              <a:rPr lang="en-US" dirty="0"/>
              <a:t>. </a:t>
            </a:r>
            <a:br>
              <a:rPr lang="en-US" dirty="0"/>
            </a:br>
            <a:br>
              <a:rPr lang="en-US" dirty="0"/>
            </a:br>
            <a:r>
              <a:rPr lang="en-US" dirty="0"/>
              <a:t>At the same time, </a:t>
            </a:r>
            <a:r>
              <a:rPr lang="en-US" dirty="0" err="1"/>
              <a:t>appContactsList</a:t>
            </a:r>
            <a:r>
              <a:rPr lang="en-US" dirty="0"/>
              <a:t> has an </a:t>
            </a:r>
            <a:r>
              <a:rPr lang="en-US" dirty="0" err="1"/>
              <a:t>AddButton</a:t>
            </a:r>
            <a:r>
              <a:rPr lang="en-US" dirty="0"/>
              <a:t>. </a:t>
            </a:r>
            <a:br>
              <a:rPr lang="en-US" dirty="0"/>
            </a:br>
            <a:br>
              <a:rPr lang="en-US" dirty="0"/>
            </a:br>
            <a:r>
              <a:rPr lang="en-US" dirty="0"/>
              <a:t>How to make sure that number of contacts are updated when new contacts are added. </a:t>
            </a:r>
          </a:p>
        </p:txBody>
      </p:sp>
      <p:sp>
        <p:nvSpPr>
          <p:cNvPr id="4" name="Slide Number Placeholder 3"/>
          <p:cNvSpPr>
            <a:spLocks noGrp="1"/>
          </p:cNvSpPr>
          <p:nvPr>
            <p:ph type="sldNum" sz="quarter" idx="5"/>
          </p:nvPr>
        </p:nvSpPr>
        <p:spPr/>
        <p:txBody>
          <a:bodyPr/>
          <a:lstStyle/>
          <a:p>
            <a:fld id="{DEBE320E-712D-4170-85C0-E5996912513C}" type="slidenum">
              <a:rPr lang="en-US" smtClean="0"/>
              <a:t>6</a:t>
            </a:fld>
            <a:endParaRPr lang="en-US"/>
          </a:p>
        </p:txBody>
      </p:sp>
    </p:spTree>
    <p:extLst>
      <p:ext uri="{BB962C8B-B14F-4D97-AF65-F5344CB8AC3E}">
        <p14:creationId xmlns:p14="http://schemas.microsoft.com/office/powerpoint/2010/main" val="1111270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of how the tree may look. </a:t>
            </a:r>
          </a:p>
          <a:p>
            <a:endParaRPr lang="en-US" dirty="0"/>
          </a:p>
          <a:p>
            <a:r>
              <a:rPr lang="en-US" dirty="0"/>
              <a:t>To solve the problem of data being needed to be synced for two components, will move data to closets parent</a:t>
            </a:r>
          </a:p>
        </p:txBody>
      </p:sp>
      <p:sp>
        <p:nvSpPr>
          <p:cNvPr id="4" name="Slide Number Placeholder 3"/>
          <p:cNvSpPr>
            <a:spLocks noGrp="1"/>
          </p:cNvSpPr>
          <p:nvPr>
            <p:ph type="sldNum" sz="quarter" idx="5"/>
          </p:nvPr>
        </p:nvSpPr>
        <p:spPr/>
        <p:txBody>
          <a:bodyPr/>
          <a:lstStyle/>
          <a:p>
            <a:fld id="{DEBE320E-712D-4170-85C0-E5996912513C}" type="slidenum">
              <a:rPr lang="en-US" smtClean="0"/>
              <a:t>7</a:t>
            </a:fld>
            <a:endParaRPr lang="en-US"/>
          </a:p>
        </p:txBody>
      </p:sp>
    </p:spTree>
    <p:extLst>
      <p:ext uri="{BB962C8B-B14F-4D97-AF65-F5344CB8AC3E}">
        <p14:creationId xmlns:p14="http://schemas.microsoft.com/office/powerpoint/2010/main" val="17188552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Highlight property passing. </a:t>
            </a:r>
            <a:br>
              <a:rPr lang="en-US" dirty="0"/>
            </a:br>
            <a:r>
              <a:rPr lang="en-US" dirty="0"/>
              <a:t>Ask if they are familiar with this code. </a:t>
            </a:r>
          </a:p>
        </p:txBody>
      </p:sp>
      <p:sp>
        <p:nvSpPr>
          <p:cNvPr id="4" name="Slide Number Placeholder 3"/>
          <p:cNvSpPr>
            <a:spLocks noGrp="1"/>
          </p:cNvSpPr>
          <p:nvPr>
            <p:ph type="sldNum" sz="quarter" idx="5"/>
          </p:nvPr>
        </p:nvSpPr>
        <p:spPr/>
        <p:txBody>
          <a:bodyPr/>
          <a:lstStyle/>
          <a:p>
            <a:fld id="{DEBE320E-712D-4170-85C0-E5996912513C}" type="slidenum">
              <a:rPr lang="en-US" smtClean="0"/>
              <a:t>8</a:t>
            </a:fld>
            <a:endParaRPr lang="en-US"/>
          </a:p>
        </p:txBody>
      </p:sp>
    </p:spTree>
    <p:extLst>
      <p:ext uri="{BB962C8B-B14F-4D97-AF65-F5344CB8AC3E}">
        <p14:creationId xmlns:p14="http://schemas.microsoft.com/office/powerpoint/2010/main" val="25495495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property passing to closest parent is fine for a few levels. </a:t>
            </a:r>
          </a:p>
          <a:p>
            <a:r>
              <a:rPr lang="en-US" dirty="0"/>
              <a:t>But what happens if we suddenly need to pass all the data into the </a:t>
            </a:r>
            <a:r>
              <a:rPr lang="en-US" dirty="0" err="1"/>
              <a:t>AppComponent</a:t>
            </a:r>
            <a:r>
              <a:rPr lang="en-US" dirty="0"/>
              <a:t>. </a:t>
            </a:r>
            <a:br>
              <a:rPr lang="en-US" dirty="0"/>
            </a:br>
            <a:r>
              <a:rPr lang="en-US" dirty="0"/>
              <a:t>You would tightly couple the </a:t>
            </a:r>
            <a:r>
              <a:rPr lang="en-US" dirty="0" err="1"/>
              <a:t>AppContactsList</a:t>
            </a:r>
            <a:r>
              <a:rPr lang="en-US" dirty="0"/>
              <a:t> to always be under the </a:t>
            </a:r>
            <a:r>
              <a:rPr lang="en-US" dirty="0" err="1"/>
              <a:t>AppContatcsComponent</a:t>
            </a:r>
            <a:r>
              <a:rPr lang="en-US" dirty="0"/>
              <a:t>. </a:t>
            </a:r>
          </a:p>
          <a:p>
            <a:endParaRPr lang="en-US" dirty="0"/>
          </a:p>
          <a:p>
            <a:r>
              <a:rPr lang="en-US" dirty="0"/>
              <a:t>Among other aspects, this is one of the problems that Redux solves. We will also see other things that Redux is good for. </a:t>
            </a:r>
          </a:p>
        </p:txBody>
      </p:sp>
      <p:sp>
        <p:nvSpPr>
          <p:cNvPr id="4" name="Slide Number Placeholder 3"/>
          <p:cNvSpPr>
            <a:spLocks noGrp="1"/>
          </p:cNvSpPr>
          <p:nvPr>
            <p:ph type="sldNum" sz="quarter" idx="5"/>
          </p:nvPr>
        </p:nvSpPr>
        <p:spPr/>
        <p:txBody>
          <a:bodyPr/>
          <a:lstStyle/>
          <a:p>
            <a:fld id="{DEBE320E-712D-4170-85C0-E5996912513C}" type="slidenum">
              <a:rPr lang="en-US" smtClean="0"/>
              <a:t>9</a:t>
            </a:fld>
            <a:endParaRPr lang="en-US"/>
          </a:p>
        </p:txBody>
      </p:sp>
    </p:spTree>
    <p:extLst>
      <p:ext uri="{BB962C8B-B14F-4D97-AF65-F5344CB8AC3E}">
        <p14:creationId xmlns:p14="http://schemas.microsoft.com/office/powerpoint/2010/main" val="24729952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B2B15-D977-4CDC-BC9A-6F8A8D6F75D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AA4553C-AE2C-4FD4-A9D6-8213F448015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D530C97-7517-4CD8-A3A8-EBF92047FC52}"/>
              </a:ext>
            </a:extLst>
          </p:cNvPr>
          <p:cNvSpPr>
            <a:spLocks noGrp="1"/>
          </p:cNvSpPr>
          <p:nvPr>
            <p:ph type="dt" sz="half" idx="10"/>
          </p:nvPr>
        </p:nvSpPr>
        <p:spPr/>
        <p:txBody>
          <a:bodyPr/>
          <a:lstStyle/>
          <a:p>
            <a:fld id="{F24C058D-0059-4AE9-9B5F-F27A568A618C}" type="datetimeFigureOut">
              <a:rPr lang="en-US" smtClean="0"/>
              <a:t>2/13/2021</a:t>
            </a:fld>
            <a:endParaRPr lang="en-US"/>
          </a:p>
        </p:txBody>
      </p:sp>
      <p:sp>
        <p:nvSpPr>
          <p:cNvPr id="5" name="Footer Placeholder 4">
            <a:extLst>
              <a:ext uri="{FF2B5EF4-FFF2-40B4-BE49-F238E27FC236}">
                <a16:creationId xmlns:a16="http://schemas.microsoft.com/office/drawing/2014/main" id="{9E19C82A-CAEF-45D3-9FE2-02061EB915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863B63-8955-4D17-80C7-77B09E41E327}"/>
              </a:ext>
            </a:extLst>
          </p:cNvPr>
          <p:cNvSpPr>
            <a:spLocks noGrp="1"/>
          </p:cNvSpPr>
          <p:nvPr>
            <p:ph type="sldNum" sz="quarter" idx="12"/>
          </p:nvPr>
        </p:nvSpPr>
        <p:spPr/>
        <p:txBody>
          <a:bodyPr/>
          <a:lstStyle/>
          <a:p>
            <a:fld id="{E1E1A0FA-250C-4924-9BDA-4A12AB5FE013}" type="slidenum">
              <a:rPr lang="en-US" smtClean="0"/>
              <a:t>‹#›</a:t>
            </a:fld>
            <a:endParaRPr lang="en-US"/>
          </a:p>
        </p:txBody>
      </p:sp>
    </p:spTree>
    <p:extLst>
      <p:ext uri="{BB962C8B-B14F-4D97-AF65-F5344CB8AC3E}">
        <p14:creationId xmlns:p14="http://schemas.microsoft.com/office/powerpoint/2010/main" val="16414798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54144-137E-471F-BCB5-A4356140EE7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E3B55CC-99E5-445F-8F0F-79A3878D3C7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69E6A9-CCA2-4952-86D3-1128296656A4}"/>
              </a:ext>
            </a:extLst>
          </p:cNvPr>
          <p:cNvSpPr>
            <a:spLocks noGrp="1"/>
          </p:cNvSpPr>
          <p:nvPr>
            <p:ph type="dt" sz="half" idx="10"/>
          </p:nvPr>
        </p:nvSpPr>
        <p:spPr/>
        <p:txBody>
          <a:bodyPr/>
          <a:lstStyle/>
          <a:p>
            <a:fld id="{F24C058D-0059-4AE9-9B5F-F27A568A618C}" type="datetimeFigureOut">
              <a:rPr lang="en-US" smtClean="0"/>
              <a:t>2/13/2021</a:t>
            </a:fld>
            <a:endParaRPr lang="en-US"/>
          </a:p>
        </p:txBody>
      </p:sp>
      <p:sp>
        <p:nvSpPr>
          <p:cNvPr id="5" name="Footer Placeholder 4">
            <a:extLst>
              <a:ext uri="{FF2B5EF4-FFF2-40B4-BE49-F238E27FC236}">
                <a16:creationId xmlns:a16="http://schemas.microsoft.com/office/drawing/2014/main" id="{429EE6FA-88E9-4E79-9E60-C1AE2EDB3B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CEF8E0-F98D-48EB-B6CD-06A749DF5007}"/>
              </a:ext>
            </a:extLst>
          </p:cNvPr>
          <p:cNvSpPr>
            <a:spLocks noGrp="1"/>
          </p:cNvSpPr>
          <p:nvPr>
            <p:ph type="sldNum" sz="quarter" idx="12"/>
          </p:nvPr>
        </p:nvSpPr>
        <p:spPr/>
        <p:txBody>
          <a:bodyPr/>
          <a:lstStyle/>
          <a:p>
            <a:fld id="{E1E1A0FA-250C-4924-9BDA-4A12AB5FE013}" type="slidenum">
              <a:rPr lang="en-US" smtClean="0"/>
              <a:t>‹#›</a:t>
            </a:fld>
            <a:endParaRPr lang="en-US"/>
          </a:p>
        </p:txBody>
      </p:sp>
    </p:spTree>
    <p:extLst>
      <p:ext uri="{BB962C8B-B14F-4D97-AF65-F5344CB8AC3E}">
        <p14:creationId xmlns:p14="http://schemas.microsoft.com/office/powerpoint/2010/main" val="40436652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1310CFB-2121-47CB-B125-CACD70ADFE4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99551E5-5126-4F35-9980-91C372A4AC7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D23A64-CC5D-4030-BE5D-D54059CDCD3C}"/>
              </a:ext>
            </a:extLst>
          </p:cNvPr>
          <p:cNvSpPr>
            <a:spLocks noGrp="1"/>
          </p:cNvSpPr>
          <p:nvPr>
            <p:ph type="dt" sz="half" idx="10"/>
          </p:nvPr>
        </p:nvSpPr>
        <p:spPr/>
        <p:txBody>
          <a:bodyPr/>
          <a:lstStyle/>
          <a:p>
            <a:fld id="{F24C058D-0059-4AE9-9B5F-F27A568A618C}" type="datetimeFigureOut">
              <a:rPr lang="en-US" smtClean="0"/>
              <a:t>2/13/2021</a:t>
            </a:fld>
            <a:endParaRPr lang="en-US"/>
          </a:p>
        </p:txBody>
      </p:sp>
      <p:sp>
        <p:nvSpPr>
          <p:cNvPr id="5" name="Footer Placeholder 4">
            <a:extLst>
              <a:ext uri="{FF2B5EF4-FFF2-40B4-BE49-F238E27FC236}">
                <a16:creationId xmlns:a16="http://schemas.microsoft.com/office/drawing/2014/main" id="{656F022F-8FA4-4D88-BE59-E6AFE5FDF2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40F405-BBBA-483B-9656-E6ECA96678A1}"/>
              </a:ext>
            </a:extLst>
          </p:cNvPr>
          <p:cNvSpPr>
            <a:spLocks noGrp="1"/>
          </p:cNvSpPr>
          <p:nvPr>
            <p:ph type="sldNum" sz="quarter" idx="12"/>
          </p:nvPr>
        </p:nvSpPr>
        <p:spPr/>
        <p:txBody>
          <a:bodyPr/>
          <a:lstStyle/>
          <a:p>
            <a:fld id="{E1E1A0FA-250C-4924-9BDA-4A12AB5FE013}" type="slidenum">
              <a:rPr lang="en-US" smtClean="0"/>
              <a:t>‹#›</a:t>
            </a:fld>
            <a:endParaRPr lang="en-US"/>
          </a:p>
        </p:txBody>
      </p:sp>
    </p:spTree>
    <p:extLst>
      <p:ext uri="{BB962C8B-B14F-4D97-AF65-F5344CB8AC3E}">
        <p14:creationId xmlns:p14="http://schemas.microsoft.com/office/powerpoint/2010/main" val="38063154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4C813-12FF-45F7-AEDF-B366FF70D9C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AE0B7D0-2C44-450F-BE53-2C1FC8090E6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66AFAD-9E39-47F1-9319-1DEE66BC4660}"/>
              </a:ext>
            </a:extLst>
          </p:cNvPr>
          <p:cNvSpPr>
            <a:spLocks noGrp="1"/>
          </p:cNvSpPr>
          <p:nvPr>
            <p:ph type="dt" sz="half" idx="10"/>
          </p:nvPr>
        </p:nvSpPr>
        <p:spPr/>
        <p:txBody>
          <a:bodyPr/>
          <a:lstStyle/>
          <a:p>
            <a:fld id="{F24C058D-0059-4AE9-9B5F-F27A568A618C}" type="datetimeFigureOut">
              <a:rPr lang="en-US" smtClean="0"/>
              <a:t>2/13/2021</a:t>
            </a:fld>
            <a:endParaRPr lang="en-US"/>
          </a:p>
        </p:txBody>
      </p:sp>
      <p:sp>
        <p:nvSpPr>
          <p:cNvPr id="5" name="Footer Placeholder 4">
            <a:extLst>
              <a:ext uri="{FF2B5EF4-FFF2-40B4-BE49-F238E27FC236}">
                <a16:creationId xmlns:a16="http://schemas.microsoft.com/office/drawing/2014/main" id="{6159301B-4484-4B38-9608-C8DFCD4362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5762A2-85AB-4C63-B3CC-08BB117CE235}"/>
              </a:ext>
            </a:extLst>
          </p:cNvPr>
          <p:cNvSpPr>
            <a:spLocks noGrp="1"/>
          </p:cNvSpPr>
          <p:nvPr>
            <p:ph type="sldNum" sz="quarter" idx="12"/>
          </p:nvPr>
        </p:nvSpPr>
        <p:spPr/>
        <p:txBody>
          <a:bodyPr/>
          <a:lstStyle/>
          <a:p>
            <a:fld id="{E1E1A0FA-250C-4924-9BDA-4A12AB5FE013}" type="slidenum">
              <a:rPr lang="en-US" smtClean="0"/>
              <a:t>‹#›</a:t>
            </a:fld>
            <a:endParaRPr lang="en-US"/>
          </a:p>
        </p:txBody>
      </p:sp>
    </p:spTree>
    <p:extLst>
      <p:ext uri="{BB962C8B-B14F-4D97-AF65-F5344CB8AC3E}">
        <p14:creationId xmlns:p14="http://schemas.microsoft.com/office/powerpoint/2010/main" val="26573253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8F5AB-8132-44F6-8747-4BFC4DFA2BB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B6E7D47-1B51-44D4-B0D8-CD6A0ACCABC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D7A07CE-49D4-48AC-A89B-1971EA9C6F18}"/>
              </a:ext>
            </a:extLst>
          </p:cNvPr>
          <p:cNvSpPr>
            <a:spLocks noGrp="1"/>
          </p:cNvSpPr>
          <p:nvPr>
            <p:ph type="dt" sz="half" idx="10"/>
          </p:nvPr>
        </p:nvSpPr>
        <p:spPr/>
        <p:txBody>
          <a:bodyPr/>
          <a:lstStyle/>
          <a:p>
            <a:fld id="{F24C058D-0059-4AE9-9B5F-F27A568A618C}" type="datetimeFigureOut">
              <a:rPr lang="en-US" smtClean="0"/>
              <a:t>2/13/2021</a:t>
            </a:fld>
            <a:endParaRPr lang="en-US"/>
          </a:p>
        </p:txBody>
      </p:sp>
      <p:sp>
        <p:nvSpPr>
          <p:cNvPr id="5" name="Footer Placeholder 4">
            <a:extLst>
              <a:ext uri="{FF2B5EF4-FFF2-40B4-BE49-F238E27FC236}">
                <a16:creationId xmlns:a16="http://schemas.microsoft.com/office/drawing/2014/main" id="{B93BB3FB-34AF-45AE-A76B-B01DC4C049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57B699-8B5B-4A88-994D-A7875D31521B}"/>
              </a:ext>
            </a:extLst>
          </p:cNvPr>
          <p:cNvSpPr>
            <a:spLocks noGrp="1"/>
          </p:cNvSpPr>
          <p:nvPr>
            <p:ph type="sldNum" sz="quarter" idx="12"/>
          </p:nvPr>
        </p:nvSpPr>
        <p:spPr/>
        <p:txBody>
          <a:bodyPr/>
          <a:lstStyle/>
          <a:p>
            <a:fld id="{E1E1A0FA-250C-4924-9BDA-4A12AB5FE013}" type="slidenum">
              <a:rPr lang="en-US" smtClean="0"/>
              <a:t>‹#›</a:t>
            </a:fld>
            <a:endParaRPr lang="en-US"/>
          </a:p>
        </p:txBody>
      </p:sp>
    </p:spTree>
    <p:extLst>
      <p:ext uri="{BB962C8B-B14F-4D97-AF65-F5344CB8AC3E}">
        <p14:creationId xmlns:p14="http://schemas.microsoft.com/office/powerpoint/2010/main" val="41769556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6DD8C-EC74-4562-8F48-FE6DF829318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79FC7A4-A4EE-4092-B797-B7267757596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942D166-07C4-4D1C-8EA4-17DF3C68117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F7DE5F7-99E0-4EF7-9729-879EA700118D}"/>
              </a:ext>
            </a:extLst>
          </p:cNvPr>
          <p:cNvSpPr>
            <a:spLocks noGrp="1"/>
          </p:cNvSpPr>
          <p:nvPr>
            <p:ph type="dt" sz="half" idx="10"/>
          </p:nvPr>
        </p:nvSpPr>
        <p:spPr/>
        <p:txBody>
          <a:bodyPr/>
          <a:lstStyle/>
          <a:p>
            <a:fld id="{F24C058D-0059-4AE9-9B5F-F27A568A618C}" type="datetimeFigureOut">
              <a:rPr lang="en-US" smtClean="0"/>
              <a:t>2/13/2021</a:t>
            </a:fld>
            <a:endParaRPr lang="en-US"/>
          </a:p>
        </p:txBody>
      </p:sp>
      <p:sp>
        <p:nvSpPr>
          <p:cNvPr id="6" name="Footer Placeholder 5">
            <a:extLst>
              <a:ext uri="{FF2B5EF4-FFF2-40B4-BE49-F238E27FC236}">
                <a16:creationId xmlns:a16="http://schemas.microsoft.com/office/drawing/2014/main" id="{52694A38-7172-4A3A-B864-24A8A82CAE4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085A0BE-DB5C-4C25-81AB-6B4D161B67B3}"/>
              </a:ext>
            </a:extLst>
          </p:cNvPr>
          <p:cNvSpPr>
            <a:spLocks noGrp="1"/>
          </p:cNvSpPr>
          <p:nvPr>
            <p:ph type="sldNum" sz="quarter" idx="12"/>
          </p:nvPr>
        </p:nvSpPr>
        <p:spPr/>
        <p:txBody>
          <a:bodyPr/>
          <a:lstStyle/>
          <a:p>
            <a:fld id="{E1E1A0FA-250C-4924-9BDA-4A12AB5FE013}" type="slidenum">
              <a:rPr lang="en-US" smtClean="0"/>
              <a:t>‹#›</a:t>
            </a:fld>
            <a:endParaRPr lang="en-US"/>
          </a:p>
        </p:txBody>
      </p:sp>
    </p:spTree>
    <p:extLst>
      <p:ext uri="{BB962C8B-B14F-4D97-AF65-F5344CB8AC3E}">
        <p14:creationId xmlns:p14="http://schemas.microsoft.com/office/powerpoint/2010/main" val="5102199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4E3DE-3983-494E-A386-A8678D6B04B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315F6FD-E505-41DC-9FD1-D3C87B4380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10B7FA2-9D9F-42A7-A04D-D53BC4F2FA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9E8E2FC-8D31-4528-AFE9-4162BF463A4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2309300-2334-4AF4-AA7C-3357920A1C2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71E7CAE-DC42-41F0-BD1A-5AE432AE4B9F}"/>
              </a:ext>
            </a:extLst>
          </p:cNvPr>
          <p:cNvSpPr>
            <a:spLocks noGrp="1"/>
          </p:cNvSpPr>
          <p:nvPr>
            <p:ph type="dt" sz="half" idx="10"/>
          </p:nvPr>
        </p:nvSpPr>
        <p:spPr/>
        <p:txBody>
          <a:bodyPr/>
          <a:lstStyle/>
          <a:p>
            <a:fld id="{F24C058D-0059-4AE9-9B5F-F27A568A618C}" type="datetimeFigureOut">
              <a:rPr lang="en-US" smtClean="0"/>
              <a:t>2/13/2021</a:t>
            </a:fld>
            <a:endParaRPr lang="en-US"/>
          </a:p>
        </p:txBody>
      </p:sp>
      <p:sp>
        <p:nvSpPr>
          <p:cNvPr id="8" name="Footer Placeholder 7">
            <a:extLst>
              <a:ext uri="{FF2B5EF4-FFF2-40B4-BE49-F238E27FC236}">
                <a16:creationId xmlns:a16="http://schemas.microsoft.com/office/drawing/2014/main" id="{E63CE1A8-59DC-425F-84B8-204F80BAE82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42474C3-FB12-4436-969D-68B0F27E1BCE}"/>
              </a:ext>
            </a:extLst>
          </p:cNvPr>
          <p:cNvSpPr>
            <a:spLocks noGrp="1"/>
          </p:cNvSpPr>
          <p:nvPr>
            <p:ph type="sldNum" sz="quarter" idx="12"/>
          </p:nvPr>
        </p:nvSpPr>
        <p:spPr/>
        <p:txBody>
          <a:bodyPr/>
          <a:lstStyle/>
          <a:p>
            <a:fld id="{E1E1A0FA-250C-4924-9BDA-4A12AB5FE013}" type="slidenum">
              <a:rPr lang="en-US" smtClean="0"/>
              <a:t>‹#›</a:t>
            </a:fld>
            <a:endParaRPr lang="en-US"/>
          </a:p>
        </p:txBody>
      </p:sp>
    </p:spTree>
    <p:extLst>
      <p:ext uri="{BB962C8B-B14F-4D97-AF65-F5344CB8AC3E}">
        <p14:creationId xmlns:p14="http://schemas.microsoft.com/office/powerpoint/2010/main" val="23500526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B37DD-35F5-4F91-A361-F31F489E6E9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20E100E-9A23-4A5D-A79B-1181DA95526F}"/>
              </a:ext>
            </a:extLst>
          </p:cNvPr>
          <p:cNvSpPr>
            <a:spLocks noGrp="1"/>
          </p:cNvSpPr>
          <p:nvPr>
            <p:ph type="dt" sz="half" idx="10"/>
          </p:nvPr>
        </p:nvSpPr>
        <p:spPr/>
        <p:txBody>
          <a:bodyPr/>
          <a:lstStyle/>
          <a:p>
            <a:fld id="{F24C058D-0059-4AE9-9B5F-F27A568A618C}" type="datetimeFigureOut">
              <a:rPr lang="en-US" smtClean="0"/>
              <a:t>2/13/2021</a:t>
            </a:fld>
            <a:endParaRPr lang="en-US"/>
          </a:p>
        </p:txBody>
      </p:sp>
      <p:sp>
        <p:nvSpPr>
          <p:cNvPr id="4" name="Footer Placeholder 3">
            <a:extLst>
              <a:ext uri="{FF2B5EF4-FFF2-40B4-BE49-F238E27FC236}">
                <a16:creationId xmlns:a16="http://schemas.microsoft.com/office/drawing/2014/main" id="{48FDE7D2-EC5E-4F45-9A24-1E45C802D51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A561073-D041-438B-89C7-609AE601A53F}"/>
              </a:ext>
            </a:extLst>
          </p:cNvPr>
          <p:cNvSpPr>
            <a:spLocks noGrp="1"/>
          </p:cNvSpPr>
          <p:nvPr>
            <p:ph type="sldNum" sz="quarter" idx="12"/>
          </p:nvPr>
        </p:nvSpPr>
        <p:spPr/>
        <p:txBody>
          <a:bodyPr/>
          <a:lstStyle/>
          <a:p>
            <a:fld id="{E1E1A0FA-250C-4924-9BDA-4A12AB5FE013}" type="slidenum">
              <a:rPr lang="en-US" smtClean="0"/>
              <a:t>‹#›</a:t>
            </a:fld>
            <a:endParaRPr lang="en-US"/>
          </a:p>
        </p:txBody>
      </p:sp>
    </p:spTree>
    <p:extLst>
      <p:ext uri="{BB962C8B-B14F-4D97-AF65-F5344CB8AC3E}">
        <p14:creationId xmlns:p14="http://schemas.microsoft.com/office/powerpoint/2010/main" val="3423485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8AF01B2-730B-4960-9BC9-144AB507FAA7}"/>
              </a:ext>
            </a:extLst>
          </p:cNvPr>
          <p:cNvSpPr>
            <a:spLocks noGrp="1"/>
          </p:cNvSpPr>
          <p:nvPr>
            <p:ph type="dt" sz="half" idx="10"/>
          </p:nvPr>
        </p:nvSpPr>
        <p:spPr/>
        <p:txBody>
          <a:bodyPr/>
          <a:lstStyle/>
          <a:p>
            <a:fld id="{F24C058D-0059-4AE9-9B5F-F27A568A618C}" type="datetimeFigureOut">
              <a:rPr lang="en-US" smtClean="0"/>
              <a:t>2/13/2021</a:t>
            </a:fld>
            <a:endParaRPr lang="en-US"/>
          </a:p>
        </p:txBody>
      </p:sp>
      <p:sp>
        <p:nvSpPr>
          <p:cNvPr id="3" name="Footer Placeholder 2">
            <a:extLst>
              <a:ext uri="{FF2B5EF4-FFF2-40B4-BE49-F238E27FC236}">
                <a16:creationId xmlns:a16="http://schemas.microsoft.com/office/drawing/2014/main" id="{9146B7B2-BA2E-4731-9CFF-2F194DFF804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E796D37-CA91-4D3F-93EC-0EDC12D43909}"/>
              </a:ext>
            </a:extLst>
          </p:cNvPr>
          <p:cNvSpPr>
            <a:spLocks noGrp="1"/>
          </p:cNvSpPr>
          <p:nvPr>
            <p:ph type="sldNum" sz="quarter" idx="12"/>
          </p:nvPr>
        </p:nvSpPr>
        <p:spPr/>
        <p:txBody>
          <a:bodyPr/>
          <a:lstStyle/>
          <a:p>
            <a:fld id="{E1E1A0FA-250C-4924-9BDA-4A12AB5FE013}" type="slidenum">
              <a:rPr lang="en-US" smtClean="0"/>
              <a:t>‹#›</a:t>
            </a:fld>
            <a:endParaRPr lang="en-US"/>
          </a:p>
        </p:txBody>
      </p:sp>
    </p:spTree>
    <p:extLst>
      <p:ext uri="{BB962C8B-B14F-4D97-AF65-F5344CB8AC3E}">
        <p14:creationId xmlns:p14="http://schemas.microsoft.com/office/powerpoint/2010/main" val="25138793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AE25D-D703-48CD-B8C4-A843E38EB57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139DEA0-7CB8-4226-93C1-B7903E90AA8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F238F72-A296-40DE-A145-1129D07FC6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E521E3F-B1F8-4650-A59E-E9813ED85016}"/>
              </a:ext>
            </a:extLst>
          </p:cNvPr>
          <p:cNvSpPr>
            <a:spLocks noGrp="1"/>
          </p:cNvSpPr>
          <p:nvPr>
            <p:ph type="dt" sz="half" idx="10"/>
          </p:nvPr>
        </p:nvSpPr>
        <p:spPr/>
        <p:txBody>
          <a:bodyPr/>
          <a:lstStyle/>
          <a:p>
            <a:fld id="{F24C058D-0059-4AE9-9B5F-F27A568A618C}" type="datetimeFigureOut">
              <a:rPr lang="en-US" smtClean="0"/>
              <a:t>2/13/2021</a:t>
            </a:fld>
            <a:endParaRPr lang="en-US"/>
          </a:p>
        </p:txBody>
      </p:sp>
      <p:sp>
        <p:nvSpPr>
          <p:cNvPr id="6" name="Footer Placeholder 5">
            <a:extLst>
              <a:ext uri="{FF2B5EF4-FFF2-40B4-BE49-F238E27FC236}">
                <a16:creationId xmlns:a16="http://schemas.microsoft.com/office/drawing/2014/main" id="{93691A9B-6F59-4A5D-B9DD-CB305F3DB06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99FC661-AE31-4AA1-BFBC-4B036D9EA90C}"/>
              </a:ext>
            </a:extLst>
          </p:cNvPr>
          <p:cNvSpPr>
            <a:spLocks noGrp="1"/>
          </p:cNvSpPr>
          <p:nvPr>
            <p:ph type="sldNum" sz="quarter" idx="12"/>
          </p:nvPr>
        </p:nvSpPr>
        <p:spPr/>
        <p:txBody>
          <a:bodyPr/>
          <a:lstStyle/>
          <a:p>
            <a:fld id="{E1E1A0FA-250C-4924-9BDA-4A12AB5FE013}" type="slidenum">
              <a:rPr lang="en-US" smtClean="0"/>
              <a:t>‹#›</a:t>
            </a:fld>
            <a:endParaRPr lang="en-US"/>
          </a:p>
        </p:txBody>
      </p:sp>
    </p:spTree>
    <p:extLst>
      <p:ext uri="{BB962C8B-B14F-4D97-AF65-F5344CB8AC3E}">
        <p14:creationId xmlns:p14="http://schemas.microsoft.com/office/powerpoint/2010/main" val="17909391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5681A-37E4-46C9-8DA0-B51790CD3E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7AEDC7C-C678-40F6-AA7B-AE2D19EA0F7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1EC4CCC-50C0-4572-94B9-7B55FF1CEB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BB44B0E-4D77-41C4-9E1B-F2BF41D1B6F5}"/>
              </a:ext>
            </a:extLst>
          </p:cNvPr>
          <p:cNvSpPr>
            <a:spLocks noGrp="1"/>
          </p:cNvSpPr>
          <p:nvPr>
            <p:ph type="dt" sz="half" idx="10"/>
          </p:nvPr>
        </p:nvSpPr>
        <p:spPr/>
        <p:txBody>
          <a:bodyPr/>
          <a:lstStyle/>
          <a:p>
            <a:fld id="{F24C058D-0059-4AE9-9B5F-F27A568A618C}" type="datetimeFigureOut">
              <a:rPr lang="en-US" smtClean="0"/>
              <a:t>2/13/2021</a:t>
            </a:fld>
            <a:endParaRPr lang="en-US"/>
          </a:p>
        </p:txBody>
      </p:sp>
      <p:sp>
        <p:nvSpPr>
          <p:cNvPr id="6" name="Footer Placeholder 5">
            <a:extLst>
              <a:ext uri="{FF2B5EF4-FFF2-40B4-BE49-F238E27FC236}">
                <a16:creationId xmlns:a16="http://schemas.microsoft.com/office/drawing/2014/main" id="{90DBF4DA-0703-4AA9-B285-C00B98E7278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6844E31-FF0F-46E8-AA66-8B27C7148B5E}"/>
              </a:ext>
            </a:extLst>
          </p:cNvPr>
          <p:cNvSpPr>
            <a:spLocks noGrp="1"/>
          </p:cNvSpPr>
          <p:nvPr>
            <p:ph type="sldNum" sz="quarter" idx="12"/>
          </p:nvPr>
        </p:nvSpPr>
        <p:spPr/>
        <p:txBody>
          <a:bodyPr/>
          <a:lstStyle/>
          <a:p>
            <a:fld id="{E1E1A0FA-250C-4924-9BDA-4A12AB5FE013}" type="slidenum">
              <a:rPr lang="en-US" smtClean="0"/>
              <a:t>‹#›</a:t>
            </a:fld>
            <a:endParaRPr lang="en-US"/>
          </a:p>
        </p:txBody>
      </p:sp>
    </p:spTree>
    <p:extLst>
      <p:ext uri="{BB962C8B-B14F-4D97-AF65-F5344CB8AC3E}">
        <p14:creationId xmlns:p14="http://schemas.microsoft.com/office/powerpoint/2010/main" val="4883169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C00938D-7086-4CE9-9EED-789C086D4E0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CA02E15-0697-4D1B-9B3E-A40A2C03AD0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8DF8AC-58EB-4676-8826-F5458044331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4C058D-0059-4AE9-9B5F-F27A568A618C}" type="datetimeFigureOut">
              <a:rPr lang="en-US" smtClean="0"/>
              <a:t>2/13/2021</a:t>
            </a:fld>
            <a:endParaRPr lang="en-US"/>
          </a:p>
        </p:txBody>
      </p:sp>
      <p:sp>
        <p:nvSpPr>
          <p:cNvPr id="5" name="Footer Placeholder 4">
            <a:extLst>
              <a:ext uri="{FF2B5EF4-FFF2-40B4-BE49-F238E27FC236}">
                <a16:creationId xmlns:a16="http://schemas.microsoft.com/office/drawing/2014/main" id="{E2C75EDA-DE7D-44B6-AC56-8840602E6B7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1D45EAA-582D-4C24-9564-EFC27157529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E1A0FA-250C-4924-9BDA-4A12AB5FE013}" type="slidenum">
              <a:rPr lang="en-US" smtClean="0"/>
              <a:t>‹#›</a:t>
            </a:fld>
            <a:endParaRPr lang="en-US"/>
          </a:p>
        </p:txBody>
      </p:sp>
    </p:spTree>
    <p:extLst>
      <p:ext uri="{BB962C8B-B14F-4D97-AF65-F5344CB8AC3E}">
        <p14:creationId xmlns:p14="http://schemas.microsoft.com/office/powerpoint/2010/main" val="19340898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7.sv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FE876-10B3-401D-9063-4F435491FFBC}"/>
              </a:ext>
            </a:extLst>
          </p:cNvPr>
          <p:cNvSpPr>
            <a:spLocks noGrp="1"/>
          </p:cNvSpPr>
          <p:nvPr>
            <p:ph type="ctrTitle"/>
          </p:nvPr>
        </p:nvSpPr>
        <p:spPr>
          <a:xfrm>
            <a:off x="1524000" y="2461259"/>
            <a:ext cx="9144000" cy="1048703"/>
          </a:xfrm>
        </p:spPr>
        <p:txBody>
          <a:bodyPr/>
          <a:lstStyle/>
          <a:p>
            <a:r>
              <a:rPr lang="en-US" dirty="0"/>
              <a:t>REDUX</a:t>
            </a:r>
          </a:p>
        </p:txBody>
      </p:sp>
      <p:sp>
        <p:nvSpPr>
          <p:cNvPr id="3" name="Title 1">
            <a:extLst>
              <a:ext uri="{FF2B5EF4-FFF2-40B4-BE49-F238E27FC236}">
                <a16:creationId xmlns:a16="http://schemas.microsoft.com/office/drawing/2014/main" id="{3C6B5A42-EC37-4755-93C1-09641CA0EF81}"/>
              </a:ext>
            </a:extLst>
          </p:cNvPr>
          <p:cNvSpPr txBox="1">
            <a:spLocks/>
          </p:cNvSpPr>
          <p:nvPr/>
        </p:nvSpPr>
        <p:spPr>
          <a:xfrm>
            <a:off x="1524000" y="3509963"/>
            <a:ext cx="9144000" cy="96774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dirty="0"/>
              <a:t>STATE MANAGEMENT</a:t>
            </a:r>
          </a:p>
        </p:txBody>
      </p:sp>
    </p:spTree>
    <p:extLst>
      <p:ext uri="{BB962C8B-B14F-4D97-AF65-F5344CB8AC3E}">
        <p14:creationId xmlns:p14="http://schemas.microsoft.com/office/powerpoint/2010/main" val="35725256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FE876-10B3-401D-9063-4F435491FFBC}"/>
              </a:ext>
            </a:extLst>
          </p:cNvPr>
          <p:cNvSpPr>
            <a:spLocks noGrp="1"/>
          </p:cNvSpPr>
          <p:nvPr>
            <p:ph type="ctrTitle"/>
          </p:nvPr>
        </p:nvSpPr>
        <p:spPr/>
        <p:txBody>
          <a:bodyPr/>
          <a:lstStyle/>
          <a:p>
            <a:r>
              <a:rPr lang="en-US" dirty="0"/>
              <a:t>JavaScript prerequisites</a:t>
            </a:r>
          </a:p>
        </p:txBody>
      </p:sp>
    </p:spTree>
    <p:extLst>
      <p:ext uri="{BB962C8B-B14F-4D97-AF65-F5344CB8AC3E}">
        <p14:creationId xmlns:p14="http://schemas.microsoft.com/office/powerpoint/2010/main" val="4194713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D69601-6817-4C6F-9A67-0411F3FE5E5F}"/>
              </a:ext>
            </a:extLst>
          </p:cNvPr>
          <p:cNvSpPr>
            <a:spLocks noGrp="1"/>
          </p:cNvSpPr>
          <p:nvPr>
            <p:ph idx="1"/>
          </p:nvPr>
        </p:nvSpPr>
        <p:spPr>
          <a:xfrm>
            <a:off x="711200" y="489971"/>
            <a:ext cx="10538488" cy="621279"/>
          </a:xfrm>
        </p:spPr>
        <p:txBody>
          <a:bodyPr>
            <a:normAutofit/>
          </a:bodyPr>
          <a:lstStyle/>
          <a:p>
            <a:pPr marL="0" indent="0">
              <a:buNone/>
            </a:pPr>
            <a:r>
              <a:rPr lang="en-US" sz="3600" dirty="0">
                <a:solidFill>
                  <a:schemeClr val="bg1"/>
                </a:solidFill>
              </a:rPr>
              <a:t>Spread operator</a:t>
            </a:r>
          </a:p>
        </p:txBody>
      </p:sp>
      <p:pic>
        <p:nvPicPr>
          <p:cNvPr id="8" name="Picture 7">
            <a:extLst>
              <a:ext uri="{FF2B5EF4-FFF2-40B4-BE49-F238E27FC236}">
                <a16:creationId xmlns:a16="http://schemas.microsoft.com/office/drawing/2014/main" id="{75FAA0BD-3E28-4EAA-A04E-E97FD6134548}"/>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714213" y="1422155"/>
            <a:ext cx="11048045" cy="4502395"/>
          </a:xfrm>
          <a:prstGeom prst="rect">
            <a:avLst/>
          </a:prstGeom>
        </p:spPr>
      </p:pic>
    </p:spTree>
    <p:extLst>
      <p:ext uri="{BB962C8B-B14F-4D97-AF65-F5344CB8AC3E}">
        <p14:creationId xmlns:p14="http://schemas.microsoft.com/office/powerpoint/2010/main" val="28369209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D69601-6817-4C6F-9A67-0411F3FE5E5F}"/>
              </a:ext>
            </a:extLst>
          </p:cNvPr>
          <p:cNvSpPr>
            <a:spLocks noGrp="1"/>
          </p:cNvSpPr>
          <p:nvPr>
            <p:ph idx="1"/>
          </p:nvPr>
        </p:nvSpPr>
        <p:spPr>
          <a:xfrm>
            <a:off x="711200" y="489971"/>
            <a:ext cx="10538488" cy="621279"/>
          </a:xfrm>
        </p:spPr>
        <p:txBody>
          <a:bodyPr>
            <a:normAutofit/>
          </a:bodyPr>
          <a:lstStyle/>
          <a:p>
            <a:pPr marL="0" indent="0">
              <a:buNone/>
            </a:pPr>
            <a:r>
              <a:rPr lang="en-US" sz="3600" dirty="0" err="1">
                <a:solidFill>
                  <a:schemeClr val="bg1"/>
                </a:solidFill>
              </a:rPr>
              <a:t>Destructuring</a:t>
            </a:r>
            <a:r>
              <a:rPr lang="en-US" sz="3600" dirty="0">
                <a:solidFill>
                  <a:schemeClr val="bg1"/>
                </a:solidFill>
              </a:rPr>
              <a:t> assignment</a:t>
            </a:r>
          </a:p>
        </p:txBody>
      </p:sp>
      <p:pic>
        <p:nvPicPr>
          <p:cNvPr id="9" name="Picture 8">
            <a:extLst>
              <a:ext uri="{FF2B5EF4-FFF2-40B4-BE49-F238E27FC236}">
                <a16:creationId xmlns:a16="http://schemas.microsoft.com/office/drawing/2014/main" id="{42DB6EF1-45B1-4463-AD37-659A28C9C15F}"/>
              </a:ext>
            </a:extLst>
          </p:cNvPr>
          <p:cNvPicPr>
            <a:picLocks noChangeAspect="1"/>
          </p:cNvPicPr>
          <p:nvPr/>
        </p:nvPicPr>
        <p:blipFill>
          <a:blip r:embed="rId3"/>
          <a:stretch>
            <a:fillRect/>
          </a:stretch>
        </p:blipFill>
        <p:spPr>
          <a:xfrm>
            <a:off x="711200" y="1790700"/>
            <a:ext cx="5671444" cy="2584748"/>
          </a:xfrm>
          <a:prstGeom prst="rect">
            <a:avLst/>
          </a:prstGeom>
        </p:spPr>
      </p:pic>
      <p:pic>
        <p:nvPicPr>
          <p:cNvPr id="11" name="Picture 10">
            <a:extLst>
              <a:ext uri="{FF2B5EF4-FFF2-40B4-BE49-F238E27FC236}">
                <a16:creationId xmlns:a16="http://schemas.microsoft.com/office/drawing/2014/main" id="{0D4BA66C-17AD-4009-9A12-DEB9713F4B8D}"/>
              </a:ext>
            </a:extLst>
          </p:cNvPr>
          <p:cNvPicPr>
            <a:picLocks noChangeAspect="1"/>
          </p:cNvPicPr>
          <p:nvPr/>
        </p:nvPicPr>
        <p:blipFill>
          <a:blip r:embed="rId4"/>
          <a:stretch>
            <a:fillRect/>
          </a:stretch>
        </p:blipFill>
        <p:spPr>
          <a:xfrm>
            <a:off x="6896100" y="1790700"/>
            <a:ext cx="4584700" cy="3550234"/>
          </a:xfrm>
          <a:prstGeom prst="rect">
            <a:avLst/>
          </a:prstGeom>
        </p:spPr>
      </p:pic>
    </p:spTree>
    <p:extLst>
      <p:ext uri="{BB962C8B-B14F-4D97-AF65-F5344CB8AC3E}">
        <p14:creationId xmlns:p14="http://schemas.microsoft.com/office/powerpoint/2010/main" val="4284802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FE876-10B3-401D-9063-4F435491FFBC}"/>
              </a:ext>
            </a:extLst>
          </p:cNvPr>
          <p:cNvSpPr>
            <a:spLocks noGrp="1"/>
          </p:cNvSpPr>
          <p:nvPr>
            <p:ph type="ctrTitle"/>
          </p:nvPr>
        </p:nvSpPr>
        <p:spPr/>
        <p:txBody>
          <a:bodyPr/>
          <a:lstStyle/>
          <a:p>
            <a:r>
              <a:rPr lang="en-US" dirty="0"/>
              <a:t>REDUX</a:t>
            </a:r>
          </a:p>
        </p:txBody>
      </p:sp>
    </p:spTree>
    <p:extLst>
      <p:ext uri="{BB962C8B-B14F-4D97-AF65-F5344CB8AC3E}">
        <p14:creationId xmlns:p14="http://schemas.microsoft.com/office/powerpoint/2010/main" val="31980873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21A09-9854-4D71-98C2-0A2AA78E0659}"/>
              </a:ext>
            </a:extLst>
          </p:cNvPr>
          <p:cNvSpPr>
            <a:spLocks noGrp="1"/>
          </p:cNvSpPr>
          <p:nvPr>
            <p:ph type="title"/>
          </p:nvPr>
        </p:nvSpPr>
        <p:spPr/>
        <p:txBody>
          <a:bodyPr/>
          <a:lstStyle/>
          <a:p>
            <a:r>
              <a:rPr lang="en-US" dirty="0"/>
              <a:t>Redux Overview	</a:t>
            </a:r>
          </a:p>
        </p:txBody>
      </p:sp>
      <p:sp>
        <p:nvSpPr>
          <p:cNvPr id="3" name="Content Placeholder 2">
            <a:extLst>
              <a:ext uri="{FF2B5EF4-FFF2-40B4-BE49-F238E27FC236}">
                <a16:creationId xmlns:a16="http://schemas.microsoft.com/office/drawing/2014/main" id="{45120ADF-408D-4459-AA41-B21094ECD458}"/>
              </a:ext>
            </a:extLst>
          </p:cNvPr>
          <p:cNvSpPr>
            <a:spLocks noGrp="1"/>
          </p:cNvSpPr>
          <p:nvPr>
            <p:ph idx="1"/>
          </p:nvPr>
        </p:nvSpPr>
        <p:spPr/>
        <p:txBody>
          <a:bodyPr>
            <a:normAutofit/>
          </a:bodyPr>
          <a:lstStyle/>
          <a:p>
            <a:r>
              <a:rPr lang="en-US" dirty="0"/>
              <a:t>Global state is stored in an object tree within a single </a:t>
            </a:r>
            <a:r>
              <a:rPr lang="en-US" sz="4000" b="1" i="1" dirty="0"/>
              <a:t>store</a:t>
            </a:r>
            <a:r>
              <a:rPr lang="en-US" i="1" dirty="0"/>
              <a:t>.</a:t>
            </a:r>
          </a:p>
          <a:p>
            <a:r>
              <a:rPr lang="en-US" dirty="0"/>
              <a:t>Only way to change the state tree is through </a:t>
            </a:r>
            <a:r>
              <a:rPr lang="en-US" sz="4000" b="1" i="1" dirty="0"/>
              <a:t>actions</a:t>
            </a:r>
            <a:r>
              <a:rPr lang="en-US" i="1" dirty="0"/>
              <a:t>.</a:t>
            </a:r>
          </a:p>
          <a:p>
            <a:r>
              <a:rPr lang="en-US" sz="4000" b="1" i="1" dirty="0"/>
              <a:t>Actions</a:t>
            </a:r>
            <a:r>
              <a:rPr lang="en-US" i="1" dirty="0"/>
              <a:t> </a:t>
            </a:r>
            <a:r>
              <a:rPr lang="en-US" dirty="0"/>
              <a:t>are objects describing what happened.</a:t>
            </a:r>
          </a:p>
          <a:p>
            <a:r>
              <a:rPr lang="en-US" dirty="0"/>
              <a:t>Actions must be </a:t>
            </a:r>
            <a:r>
              <a:rPr lang="en-US" sz="4000" b="1" i="1" dirty="0"/>
              <a:t>dispatched</a:t>
            </a:r>
            <a:r>
              <a:rPr lang="en-US" dirty="0"/>
              <a:t>.</a:t>
            </a:r>
            <a:endParaRPr lang="en-US" i="1" dirty="0"/>
          </a:p>
          <a:p>
            <a:r>
              <a:rPr lang="en-US" sz="4000" b="1" i="1" dirty="0"/>
              <a:t>Reducer</a:t>
            </a:r>
            <a:r>
              <a:rPr lang="en-US" i="1" dirty="0"/>
              <a:t> </a:t>
            </a:r>
            <a:r>
              <a:rPr lang="en-US" dirty="0"/>
              <a:t>functions handles the actions and updates the state in an immutable fashion. </a:t>
            </a:r>
          </a:p>
          <a:p>
            <a:pPr marL="0" indent="0">
              <a:buNone/>
            </a:pPr>
            <a:endParaRPr lang="en-US" dirty="0"/>
          </a:p>
          <a:p>
            <a:endParaRPr lang="en-US" dirty="0"/>
          </a:p>
          <a:p>
            <a:endParaRPr lang="en-US" i="1" dirty="0"/>
          </a:p>
        </p:txBody>
      </p:sp>
    </p:spTree>
    <p:extLst>
      <p:ext uri="{BB962C8B-B14F-4D97-AF65-F5344CB8AC3E}">
        <p14:creationId xmlns:p14="http://schemas.microsoft.com/office/powerpoint/2010/main" val="3574794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D69601-6817-4C6F-9A67-0411F3FE5E5F}"/>
              </a:ext>
            </a:extLst>
          </p:cNvPr>
          <p:cNvSpPr>
            <a:spLocks noGrp="1"/>
          </p:cNvSpPr>
          <p:nvPr>
            <p:ph idx="1"/>
          </p:nvPr>
        </p:nvSpPr>
        <p:spPr>
          <a:xfrm>
            <a:off x="231112" y="1758461"/>
            <a:ext cx="1889090" cy="4632291"/>
          </a:xfrm>
        </p:spPr>
        <p:txBody>
          <a:bodyPr/>
          <a:lstStyle/>
          <a:p>
            <a:pPr marL="0" indent="0">
              <a:buNone/>
            </a:pPr>
            <a:r>
              <a:rPr lang="en-US" sz="3600" dirty="0">
                <a:solidFill>
                  <a:schemeClr val="bg1"/>
                </a:solidFill>
              </a:rPr>
              <a:t>STORE</a:t>
            </a:r>
          </a:p>
          <a:p>
            <a:pPr marL="0" indent="0">
              <a:buNone/>
            </a:pPr>
            <a:endParaRPr lang="en-US" sz="1600" dirty="0">
              <a:solidFill>
                <a:schemeClr val="bg1"/>
              </a:solidFill>
            </a:endParaRPr>
          </a:p>
          <a:p>
            <a:pPr marL="0" indent="0">
              <a:buNone/>
            </a:pPr>
            <a:endParaRPr lang="en-US" sz="1600" dirty="0">
              <a:solidFill>
                <a:schemeClr val="bg1"/>
              </a:solidFill>
            </a:endParaRPr>
          </a:p>
          <a:p>
            <a:pPr marL="0" indent="0">
              <a:buNone/>
            </a:pPr>
            <a:r>
              <a:rPr lang="en-US" sz="1600" dirty="0">
                <a:solidFill>
                  <a:schemeClr val="bg1"/>
                </a:solidFill>
              </a:rPr>
              <a:t>ACTIONS</a:t>
            </a:r>
          </a:p>
          <a:p>
            <a:pPr marL="0" indent="0">
              <a:buNone/>
            </a:pPr>
            <a:endParaRPr lang="en-US" sz="1600" dirty="0">
              <a:solidFill>
                <a:schemeClr val="bg1"/>
              </a:solidFill>
            </a:endParaRPr>
          </a:p>
          <a:p>
            <a:pPr marL="0" indent="0">
              <a:buNone/>
            </a:pPr>
            <a:endParaRPr lang="en-US" sz="1600" dirty="0">
              <a:solidFill>
                <a:schemeClr val="bg1"/>
              </a:solidFill>
            </a:endParaRPr>
          </a:p>
          <a:p>
            <a:pPr marL="0" indent="0">
              <a:buNone/>
            </a:pPr>
            <a:r>
              <a:rPr lang="en-US" sz="1600" dirty="0">
                <a:solidFill>
                  <a:schemeClr val="bg1"/>
                </a:solidFill>
              </a:rPr>
              <a:t>DISPATCH</a:t>
            </a:r>
          </a:p>
          <a:p>
            <a:pPr marL="0" indent="0">
              <a:buNone/>
            </a:pPr>
            <a:br>
              <a:rPr lang="en-US" sz="1600" dirty="0">
                <a:solidFill>
                  <a:schemeClr val="bg1"/>
                </a:solidFill>
              </a:rPr>
            </a:br>
            <a:endParaRPr lang="en-US" sz="1600" dirty="0">
              <a:solidFill>
                <a:schemeClr val="bg1"/>
              </a:solidFill>
            </a:endParaRPr>
          </a:p>
          <a:p>
            <a:pPr marL="0" indent="0">
              <a:buNone/>
            </a:pPr>
            <a:r>
              <a:rPr lang="en-US" sz="1600" dirty="0">
                <a:solidFill>
                  <a:schemeClr val="bg1"/>
                </a:solidFill>
              </a:rPr>
              <a:t>REDUCERS</a:t>
            </a:r>
          </a:p>
        </p:txBody>
      </p:sp>
      <p:pic>
        <p:nvPicPr>
          <p:cNvPr id="4" name="Picture 3">
            <a:extLst>
              <a:ext uri="{FF2B5EF4-FFF2-40B4-BE49-F238E27FC236}">
                <a16:creationId xmlns:a16="http://schemas.microsoft.com/office/drawing/2014/main" id="{79D3CABE-9265-49E0-B315-32DED1413C50}"/>
              </a:ext>
            </a:extLst>
          </p:cNvPr>
          <p:cNvPicPr>
            <a:picLocks noChangeAspect="1"/>
          </p:cNvPicPr>
          <p:nvPr/>
        </p:nvPicPr>
        <p:blipFill>
          <a:blip r:embed="rId3"/>
          <a:stretch>
            <a:fillRect/>
          </a:stretch>
        </p:blipFill>
        <p:spPr>
          <a:xfrm>
            <a:off x="4165599" y="562635"/>
            <a:ext cx="2923313" cy="5732730"/>
          </a:xfrm>
          <a:prstGeom prst="rect">
            <a:avLst/>
          </a:prstGeom>
        </p:spPr>
      </p:pic>
    </p:spTree>
    <p:extLst>
      <p:ext uri="{BB962C8B-B14F-4D97-AF65-F5344CB8AC3E}">
        <p14:creationId xmlns:p14="http://schemas.microsoft.com/office/powerpoint/2010/main" val="38060191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D69601-6817-4C6F-9A67-0411F3FE5E5F}"/>
              </a:ext>
            </a:extLst>
          </p:cNvPr>
          <p:cNvSpPr>
            <a:spLocks noGrp="1"/>
          </p:cNvSpPr>
          <p:nvPr>
            <p:ph idx="1"/>
          </p:nvPr>
        </p:nvSpPr>
        <p:spPr>
          <a:xfrm>
            <a:off x="231112" y="1758461"/>
            <a:ext cx="1889090" cy="4632291"/>
          </a:xfrm>
        </p:spPr>
        <p:txBody>
          <a:bodyPr/>
          <a:lstStyle/>
          <a:p>
            <a:pPr marL="0" indent="0">
              <a:buNone/>
            </a:pPr>
            <a:r>
              <a:rPr lang="en-US" sz="1600" dirty="0">
                <a:solidFill>
                  <a:schemeClr val="bg1"/>
                </a:solidFill>
              </a:rPr>
              <a:t>STORE</a:t>
            </a:r>
          </a:p>
          <a:p>
            <a:pPr marL="0" indent="0">
              <a:buNone/>
            </a:pPr>
            <a:endParaRPr lang="en-US" sz="1600" dirty="0">
              <a:solidFill>
                <a:schemeClr val="bg1"/>
              </a:solidFill>
            </a:endParaRPr>
          </a:p>
          <a:p>
            <a:pPr marL="0" indent="0">
              <a:buNone/>
            </a:pPr>
            <a:endParaRPr lang="en-US" sz="1600" dirty="0">
              <a:solidFill>
                <a:schemeClr val="bg1"/>
              </a:solidFill>
            </a:endParaRPr>
          </a:p>
          <a:p>
            <a:pPr marL="0" indent="0">
              <a:buNone/>
            </a:pPr>
            <a:r>
              <a:rPr lang="en-US" sz="3600" dirty="0">
                <a:solidFill>
                  <a:schemeClr val="bg1"/>
                </a:solidFill>
              </a:rPr>
              <a:t>ACTIONS</a:t>
            </a:r>
          </a:p>
          <a:p>
            <a:pPr marL="0" indent="0">
              <a:buNone/>
            </a:pPr>
            <a:endParaRPr lang="en-US" sz="1600" dirty="0">
              <a:solidFill>
                <a:schemeClr val="bg1"/>
              </a:solidFill>
            </a:endParaRPr>
          </a:p>
          <a:p>
            <a:pPr marL="0" indent="0">
              <a:buNone/>
            </a:pPr>
            <a:endParaRPr lang="en-US" sz="1600" dirty="0">
              <a:solidFill>
                <a:schemeClr val="bg1"/>
              </a:solidFill>
            </a:endParaRPr>
          </a:p>
          <a:p>
            <a:pPr marL="0" indent="0">
              <a:buNone/>
            </a:pPr>
            <a:r>
              <a:rPr lang="en-US" sz="1600" dirty="0">
                <a:solidFill>
                  <a:schemeClr val="bg1"/>
                </a:solidFill>
              </a:rPr>
              <a:t>DISPATCH</a:t>
            </a:r>
          </a:p>
          <a:p>
            <a:pPr marL="0" indent="0">
              <a:buNone/>
            </a:pPr>
            <a:br>
              <a:rPr lang="en-US" sz="1600" dirty="0">
                <a:solidFill>
                  <a:schemeClr val="bg1"/>
                </a:solidFill>
              </a:rPr>
            </a:br>
            <a:endParaRPr lang="en-US" sz="1600" dirty="0">
              <a:solidFill>
                <a:schemeClr val="bg1"/>
              </a:solidFill>
            </a:endParaRPr>
          </a:p>
          <a:p>
            <a:pPr marL="0" indent="0">
              <a:buNone/>
            </a:pPr>
            <a:r>
              <a:rPr lang="en-US" sz="1600" dirty="0">
                <a:solidFill>
                  <a:schemeClr val="bg1"/>
                </a:solidFill>
              </a:rPr>
              <a:t>REDUCERS</a:t>
            </a:r>
          </a:p>
        </p:txBody>
      </p:sp>
      <p:pic>
        <p:nvPicPr>
          <p:cNvPr id="7" name="Picture 6">
            <a:extLst>
              <a:ext uri="{FF2B5EF4-FFF2-40B4-BE49-F238E27FC236}">
                <a16:creationId xmlns:a16="http://schemas.microsoft.com/office/drawing/2014/main" id="{0B9E31FA-195D-4924-AD1E-340212E3EF50}"/>
              </a:ext>
            </a:extLst>
          </p:cNvPr>
          <p:cNvPicPr>
            <a:picLocks noChangeAspect="1"/>
          </p:cNvPicPr>
          <p:nvPr/>
        </p:nvPicPr>
        <p:blipFill>
          <a:blip r:embed="rId3"/>
          <a:stretch>
            <a:fillRect/>
          </a:stretch>
        </p:blipFill>
        <p:spPr>
          <a:xfrm>
            <a:off x="3589095" y="996428"/>
            <a:ext cx="5013810" cy="4704740"/>
          </a:xfrm>
          <a:prstGeom prst="rect">
            <a:avLst/>
          </a:prstGeom>
        </p:spPr>
      </p:pic>
    </p:spTree>
    <p:extLst>
      <p:ext uri="{BB962C8B-B14F-4D97-AF65-F5344CB8AC3E}">
        <p14:creationId xmlns:p14="http://schemas.microsoft.com/office/powerpoint/2010/main" val="23034197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D69601-6817-4C6F-9A67-0411F3FE5E5F}"/>
              </a:ext>
            </a:extLst>
          </p:cNvPr>
          <p:cNvSpPr>
            <a:spLocks noGrp="1"/>
          </p:cNvSpPr>
          <p:nvPr>
            <p:ph idx="1"/>
          </p:nvPr>
        </p:nvSpPr>
        <p:spPr>
          <a:xfrm>
            <a:off x="231112" y="1758461"/>
            <a:ext cx="2039648" cy="4632291"/>
          </a:xfrm>
        </p:spPr>
        <p:txBody>
          <a:bodyPr/>
          <a:lstStyle/>
          <a:p>
            <a:pPr marL="0" indent="0">
              <a:buNone/>
            </a:pPr>
            <a:r>
              <a:rPr lang="en-US" sz="1600">
                <a:solidFill>
                  <a:schemeClr val="bg1"/>
                </a:solidFill>
              </a:rPr>
              <a:t>STORE</a:t>
            </a:r>
          </a:p>
          <a:p>
            <a:pPr marL="0" indent="0">
              <a:buNone/>
            </a:pPr>
            <a:endParaRPr lang="en-US" sz="1600">
              <a:solidFill>
                <a:schemeClr val="bg1"/>
              </a:solidFill>
            </a:endParaRPr>
          </a:p>
          <a:p>
            <a:pPr marL="0" indent="0">
              <a:buNone/>
            </a:pPr>
            <a:endParaRPr lang="en-US" sz="1600">
              <a:solidFill>
                <a:schemeClr val="bg1"/>
              </a:solidFill>
            </a:endParaRPr>
          </a:p>
          <a:p>
            <a:pPr marL="0" indent="0">
              <a:buNone/>
            </a:pPr>
            <a:r>
              <a:rPr lang="en-US" sz="1600">
                <a:solidFill>
                  <a:schemeClr val="bg1"/>
                </a:solidFill>
              </a:rPr>
              <a:t>ACTIONS</a:t>
            </a:r>
          </a:p>
          <a:p>
            <a:pPr marL="0" indent="0">
              <a:buNone/>
            </a:pPr>
            <a:endParaRPr lang="en-US" sz="1600">
              <a:solidFill>
                <a:schemeClr val="bg1"/>
              </a:solidFill>
            </a:endParaRPr>
          </a:p>
          <a:p>
            <a:pPr marL="0" indent="0">
              <a:buNone/>
            </a:pPr>
            <a:endParaRPr lang="en-US" sz="1600">
              <a:solidFill>
                <a:schemeClr val="bg1"/>
              </a:solidFill>
            </a:endParaRPr>
          </a:p>
          <a:p>
            <a:pPr marL="0" indent="0">
              <a:buNone/>
            </a:pPr>
            <a:r>
              <a:rPr lang="en-US" sz="3600">
                <a:solidFill>
                  <a:schemeClr val="bg1"/>
                </a:solidFill>
              </a:rPr>
              <a:t>DISPATCH</a:t>
            </a:r>
          </a:p>
          <a:p>
            <a:pPr marL="0" indent="0">
              <a:buNone/>
            </a:pPr>
            <a:br>
              <a:rPr lang="en-US" sz="1600">
                <a:solidFill>
                  <a:schemeClr val="bg1"/>
                </a:solidFill>
              </a:rPr>
            </a:br>
            <a:endParaRPr lang="en-US" sz="1600">
              <a:solidFill>
                <a:schemeClr val="bg1"/>
              </a:solidFill>
            </a:endParaRPr>
          </a:p>
          <a:p>
            <a:pPr marL="0" indent="0">
              <a:buNone/>
            </a:pPr>
            <a:r>
              <a:rPr lang="en-US" sz="1600">
                <a:solidFill>
                  <a:schemeClr val="bg1"/>
                </a:solidFill>
              </a:rPr>
              <a:t>REDUCERS</a:t>
            </a:r>
            <a:endParaRPr lang="en-US" sz="1600" dirty="0">
              <a:solidFill>
                <a:schemeClr val="bg1"/>
              </a:solidFill>
            </a:endParaRPr>
          </a:p>
        </p:txBody>
      </p:sp>
      <p:pic>
        <p:nvPicPr>
          <p:cNvPr id="7" name="Picture 6">
            <a:extLst>
              <a:ext uri="{FF2B5EF4-FFF2-40B4-BE49-F238E27FC236}">
                <a16:creationId xmlns:a16="http://schemas.microsoft.com/office/drawing/2014/main" id="{DD0FCBA9-3C57-4C23-8B4C-08136C3F8330}"/>
              </a:ext>
            </a:extLst>
          </p:cNvPr>
          <p:cNvPicPr>
            <a:picLocks noChangeAspect="1"/>
          </p:cNvPicPr>
          <p:nvPr/>
        </p:nvPicPr>
        <p:blipFill>
          <a:blip r:embed="rId3"/>
          <a:stretch>
            <a:fillRect/>
          </a:stretch>
        </p:blipFill>
        <p:spPr>
          <a:xfrm>
            <a:off x="3945124" y="2025649"/>
            <a:ext cx="5026349" cy="2692921"/>
          </a:xfrm>
          <a:prstGeom prst="rect">
            <a:avLst/>
          </a:prstGeom>
        </p:spPr>
      </p:pic>
    </p:spTree>
    <p:extLst>
      <p:ext uri="{BB962C8B-B14F-4D97-AF65-F5344CB8AC3E}">
        <p14:creationId xmlns:p14="http://schemas.microsoft.com/office/powerpoint/2010/main" val="5632410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D69601-6817-4C6F-9A67-0411F3FE5E5F}"/>
              </a:ext>
            </a:extLst>
          </p:cNvPr>
          <p:cNvSpPr>
            <a:spLocks noGrp="1"/>
          </p:cNvSpPr>
          <p:nvPr>
            <p:ph idx="1"/>
          </p:nvPr>
        </p:nvSpPr>
        <p:spPr>
          <a:xfrm>
            <a:off x="231112" y="1758461"/>
            <a:ext cx="2263168" cy="4632291"/>
          </a:xfrm>
        </p:spPr>
        <p:txBody>
          <a:bodyPr/>
          <a:lstStyle/>
          <a:p>
            <a:pPr marL="0" indent="0">
              <a:buNone/>
            </a:pPr>
            <a:r>
              <a:rPr lang="en-US" sz="1600" dirty="0">
                <a:solidFill>
                  <a:schemeClr val="bg1"/>
                </a:solidFill>
              </a:rPr>
              <a:t>STORE</a:t>
            </a:r>
          </a:p>
          <a:p>
            <a:pPr marL="0" indent="0">
              <a:buNone/>
            </a:pPr>
            <a:endParaRPr lang="en-US" sz="1600" dirty="0">
              <a:solidFill>
                <a:schemeClr val="bg1"/>
              </a:solidFill>
            </a:endParaRPr>
          </a:p>
          <a:p>
            <a:pPr marL="0" indent="0">
              <a:buNone/>
            </a:pPr>
            <a:endParaRPr lang="en-US" sz="1600" dirty="0">
              <a:solidFill>
                <a:schemeClr val="bg1"/>
              </a:solidFill>
            </a:endParaRPr>
          </a:p>
          <a:p>
            <a:pPr marL="0" indent="0">
              <a:buNone/>
            </a:pPr>
            <a:r>
              <a:rPr lang="en-US" sz="1600" dirty="0">
                <a:solidFill>
                  <a:schemeClr val="bg1"/>
                </a:solidFill>
              </a:rPr>
              <a:t>ACTIONS</a:t>
            </a:r>
          </a:p>
          <a:p>
            <a:pPr marL="0" indent="0">
              <a:buNone/>
            </a:pPr>
            <a:endParaRPr lang="en-US" sz="1600" dirty="0">
              <a:solidFill>
                <a:schemeClr val="bg1"/>
              </a:solidFill>
            </a:endParaRPr>
          </a:p>
          <a:p>
            <a:pPr marL="0" indent="0">
              <a:buNone/>
            </a:pPr>
            <a:endParaRPr lang="en-US" sz="1600" dirty="0">
              <a:solidFill>
                <a:schemeClr val="bg1"/>
              </a:solidFill>
            </a:endParaRPr>
          </a:p>
          <a:p>
            <a:pPr marL="0" indent="0">
              <a:buNone/>
            </a:pPr>
            <a:r>
              <a:rPr lang="en-US" sz="1600" dirty="0">
                <a:solidFill>
                  <a:schemeClr val="bg1"/>
                </a:solidFill>
              </a:rPr>
              <a:t>DISPATCH</a:t>
            </a:r>
          </a:p>
          <a:p>
            <a:pPr marL="0" indent="0">
              <a:buNone/>
            </a:pPr>
            <a:br>
              <a:rPr lang="en-US" sz="1600" dirty="0">
                <a:solidFill>
                  <a:schemeClr val="bg1"/>
                </a:solidFill>
              </a:rPr>
            </a:br>
            <a:endParaRPr lang="en-US" sz="1600" dirty="0">
              <a:solidFill>
                <a:schemeClr val="bg1"/>
              </a:solidFill>
            </a:endParaRPr>
          </a:p>
          <a:p>
            <a:pPr marL="0" indent="0">
              <a:buNone/>
            </a:pPr>
            <a:r>
              <a:rPr lang="en-US" sz="3600" dirty="0">
                <a:solidFill>
                  <a:schemeClr val="bg1"/>
                </a:solidFill>
              </a:rPr>
              <a:t>REDUCERS</a:t>
            </a:r>
          </a:p>
        </p:txBody>
      </p:sp>
      <p:pic>
        <p:nvPicPr>
          <p:cNvPr id="5" name="Picture 4">
            <a:extLst>
              <a:ext uri="{FF2B5EF4-FFF2-40B4-BE49-F238E27FC236}">
                <a16:creationId xmlns:a16="http://schemas.microsoft.com/office/drawing/2014/main" id="{F471FBBA-C123-4972-A22F-F68E65EAFF5A}"/>
              </a:ext>
            </a:extLst>
          </p:cNvPr>
          <p:cNvPicPr>
            <a:picLocks noChangeAspect="1"/>
          </p:cNvPicPr>
          <p:nvPr/>
        </p:nvPicPr>
        <p:blipFill>
          <a:blip r:embed="rId3"/>
          <a:stretch>
            <a:fillRect/>
          </a:stretch>
        </p:blipFill>
        <p:spPr>
          <a:xfrm>
            <a:off x="3058510" y="736600"/>
            <a:ext cx="7551788" cy="5162550"/>
          </a:xfrm>
          <a:prstGeom prst="rect">
            <a:avLst/>
          </a:prstGeom>
        </p:spPr>
      </p:pic>
    </p:spTree>
    <p:extLst>
      <p:ext uri="{BB962C8B-B14F-4D97-AF65-F5344CB8AC3E}">
        <p14:creationId xmlns:p14="http://schemas.microsoft.com/office/powerpoint/2010/main" val="9828433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EDF5831-6B67-4F44-8EBE-5419D55C3CC7}"/>
              </a:ext>
            </a:extLst>
          </p:cNvPr>
          <p:cNvPicPr>
            <a:picLocks noGrp="1" noChangeAspect="1"/>
          </p:cNvPicPr>
          <p:nvPr>
            <p:ph idx="1"/>
          </p:nvPr>
        </p:nvPicPr>
        <p:blipFill>
          <a:blip r:embed="rId3"/>
          <a:stretch>
            <a:fillRect/>
          </a:stretch>
        </p:blipFill>
        <p:spPr>
          <a:xfrm>
            <a:off x="2781300" y="0"/>
            <a:ext cx="6791157" cy="6230214"/>
          </a:xfrm>
        </p:spPr>
      </p:pic>
    </p:spTree>
    <p:extLst>
      <p:ext uri="{BB962C8B-B14F-4D97-AF65-F5344CB8AC3E}">
        <p14:creationId xmlns:p14="http://schemas.microsoft.com/office/powerpoint/2010/main" val="33993145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47178063-7F5F-4816-A6A5-5E29427FDE83}"/>
              </a:ext>
            </a:extLst>
          </p:cNvPr>
          <p:cNvPicPr>
            <a:picLocks noChangeAspect="1"/>
          </p:cNvPicPr>
          <p:nvPr/>
        </p:nvPicPr>
        <p:blipFill>
          <a:blip r:embed="rId3"/>
          <a:stretch>
            <a:fillRect/>
          </a:stretch>
        </p:blipFill>
        <p:spPr>
          <a:xfrm>
            <a:off x="888999" y="378142"/>
            <a:ext cx="8943661" cy="6276657"/>
          </a:xfrm>
          <a:prstGeom prst="rect">
            <a:avLst/>
          </a:prstGeom>
        </p:spPr>
      </p:pic>
    </p:spTree>
    <p:extLst>
      <p:ext uri="{BB962C8B-B14F-4D97-AF65-F5344CB8AC3E}">
        <p14:creationId xmlns:p14="http://schemas.microsoft.com/office/powerpoint/2010/main" val="38530470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8A214FB2-8E3F-47BC-86FF-A3AA063DB0E3}"/>
              </a:ext>
            </a:extLst>
          </p:cNvPr>
          <p:cNvGraphicFramePr>
            <a:graphicFrameLocks noGrp="1"/>
          </p:cNvGraphicFramePr>
          <p:nvPr>
            <p:ph idx="1"/>
          </p:nvPr>
        </p:nvGraphicFramePr>
        <p:xfrm>
          <a:off x="838200" y="441324"/>
          <a:ext cx="10515600" cy="57372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538151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B2801E4D-3897-44F4-886D-018A59A5BBDF}"/>
              </a:ext>
            </a:extLst>
          </p:cNvPr>
          <p:cNvPicPr>
            <a:picLocks noChangeAspect="1"/>
          </p:cNvPicPr>
          <p:nvPr/>
        </p:nvPicPr>
        <p:blipFill>
          <a:blip r:embed="rId3"/>
          <a:stretch>
            <a:fillRect/>
          </a:stretch>
        </p:blipFill>
        <p:spPr>
          <a:xfrm>
            <a:off x="2071696" y="441960"/>
            <a:ext cx="7743807" cy="5974080"/>
          </a:xfrm>
          <a:prstGeom prst="rect">
            <a:avLst/>
          </a:prstGeom>
        </p:spPr>
      </p:pic>
      <p:sp>
        <p:nvSpPr>
          <p:cNvPr id="11" name="Rectangle 10">
            <a:extLst>
              <a:ext uri="{FF2B5EF4-FFF2-40B4-BE49-F238E27FC236}">
                <a16:creationId xmlns:a16="http://schemas.microsoft.com/office/drawing/2014/main" id="{9B4CD2ED-9C8D-4DC4-92DF-F24AA131E440}"/>
              </a:ext>
            </a:extLst>
          </p:cNvPr>
          <p:cNvSpPr/>
          <p:nvPr/>
        </p:nvSpPr>
        <p:spPr>
          <a:xfrm>
            <a:off x="1668780" y="4358640"/>
            <a:ext cx="8778240" cy="2057400"/>
          </a:xfrm>
          <a:prstGeom prst="rect">
            <a:avLst/>
          </a:prstGeom>
          <a:solidFill>
            <a:srgbClr val="1E1E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79981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1"/>
                                        </p:tgtEl>
                                      </p:cBhvr>
                                    </p:animEffect>
                                    <p:set>
                                      <p:cBhvr>
                                        <p:cTn id="7" dur="1" fill="hold">
                                          <p:stCondLst>
                                            <p:cond delay="4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D49D1-1D4F-4B9C-9E16-9E6232F63AA8}"/>
              </a:ext>
            </a:extLst>
          </p:cNvPr>
          <p:cNvSpPr>
            <a:spLocks noGrp="1"/>
          </p:cNvSpPr>
          <p:nvPr>
            <p:ph type="title"/>
          </p:nvPr>
        </p:nvSpPr>
        <p:spPr/>
        <p:txBody>
          <a:bodyPr/>
          <a:lstStyle/>
          <a:p>
            <a:r>
              <a:rPr lang="en-US" dirty="0"/>
              <a:t>A little breather…</a:t>
            </a:r>
          </a:p>
        </p:txBody>
      </p:sp>
      <p:sp>
        <p:nvSpPr>
          <p:cNvPr id="3" name="Content Placeholder 2">
            <a:extLst>
              <a:ext uri="{FF2B5EF4-FFF2-40B4-BE49-F238E27FC236}">
                <a16:creationId xmlns:a16="http://schemas.microsoft.com/office/drawing/2014/main" id="{ABD97316-6AF2-47A9-BB34-7553943F4516}"/>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8392687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FE876-10B3-401D-9063-4F435491FFBC}"/>
              </a:ext>
            </a:extLst>
          </p:cNvPr>
          <p:cNvSpPr>
            <a:spLocks noGrp="1"/>
          </p:cNvSpPr>
          <p:nvPr>
            <p:ph type="ctrTitle"/>
          </p:nvPr>
        </p:nvSpPr>
        <p:spPr/>
        <p:txBody>
          <a:bodyPr/>
          <a:lstStyle/>
          <a:p>
            <a:r>
              <a:rPr lang="en-US" dirty="0"/>
              <a:t>SETUP</a:t>
            </a:r>
          </a:p>
        </p:txBody>
      </p:sp>
    </p:spTree>
    <p:extLst>
      <p:ext uri="{BB962C8B-B14F-4D97-AF65-F5344CB8AC3E}">
        <p14:creationId xmlns:p14="http://schemas.microsoft.com/office/powerpoint/2010/main" val="13089031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968D763-10B4-4A02-AC00-CDCB754B3E1F}"/>
              </a:ext>
            </a:extLst>
          </p:cNvPr>
          <p:cNvSpPr txBox="1"/>
          <p:nvPr/>
        </p:nvSpPr>
        <p:spPr>
          <a:xfrm>
            <a:off x="539750" y="444500"/>
            <a:ext cx="899349" cy="369332"/>
          </a:xfrm>
          <a:prstGeom prst="rect">
            <a:avLst/>
          </a:prstGeom>
          <a:noFill/>
        </p:spPr>
        <p:txBody>
          <a:bodyPr wrap="none" rtlCol="0">
            <a:spAutoFit/>
          </a:bodyPr>
          <a:lstStyle/>
          <a:p>
            <a:r>
              <a:rPr lang="en-US" dirty="0">
                <a:solidFill>
                  <a:schemeClr val="bg1"/>
                </a:solidFill>
              </a:rPr>
              <a:t>Index.js</a:t>
            </a:r>
          </a:p>
        </p:txBody>
      </p:sp>
      <p:sp>
        <p:nvSpPr>
          <p:cNvPr id="9" name="TextBox 8">
            <a:extLst>
              <a:ext uri="{FF2B5EF4-FFF2-40B4-BE49-F238E27FC236}">
                <a16:creationId xmlns:a16="http://schemas.microsoft.com/office/drawing/2014/main" id="{75E09256-4FD0-4D71-9AAA-E9051D6AD109}"/>
              </a:ext>
            </a:extLst>
          </p:cNvPr>
          <p:cNvSpPr txBox="1"/>
          <p:nvPr/>
        </p:nvSpPr>
        <p:spPr>
          <a:xfrm>
            <a:off x="5664535" y="444500"/>
            <a:ext cx="862929" cy="369332"/>
          </a:xfrm>
          <a:prstGeom prst="rect">
            <a:avLst/>
          </a:prstGeom>
          <a:noFill/>
        </p:spPr>
        <p:txBody>
          <a:bodyPr wrap="none" rtlCol="0">
            <a:spAutoFit/>
          </a:bodyPr>
          <a:lstStyle/>
          <a:p>
            <a:r>
              <a:rPr lang="en-US" dirty="0">
                <a:solidFill>
                  <a:schemeClr val="bg1"/>
                </a:solidFill>
              </a:rPr>
              <a:t>store.js</a:t>
            </a:r>
          </a:p>
        </p:txBody>
      </p:sp>
      <p:pic>
        <p:nvPicPr>
          <p:cNvPr id="3" name="Picture 2">
            <a:extLst>
              <a:ext uri="{FF2B5EF4-FFF2-40B4-BE49-F238E27FC236}">
                <a16:creationId xmlns:a16="http://schemas.microsoft.com/office/drawing/2014/main" id="{65DBE31D-BF22-47EA-B7B3-9BC4C3F2DD12}"/>
              </a:ext>
            </a:extLst>
          </p:cNvPr>
          <p:cNvPicPr>
            <a:picLocks noChangeAspect="1"/>
          </p:cNvPicPr>
          <p:nvPr/>
        </p:nvPicPr>
        <p:blipFill>
          <a:blip r:embed="rId3"/>
          <a:stretch>
            <a:fillRect/>
          </a:stretch>
        </p:blipFill>
        <p:spPr>
          <a:xfrm>
            <a:off x="5695007" y="1123628"/>
            <a:ext cx="5957243" cy="1908364"/>
          </a:xfrm>
          <a:prstGeom prst="rect">
            <a:avLst/>
          </a:prstGeom>
        </p:spPr>
      </p:pic>
      <p:pic>
        <p:nvPicPr>
          <p:cNvPr id="7" name="Picture 6">
            <a:extLst>
              <a:ext uri="{FF2B5EF4-FFF2-40B4-BE49-F238E27FC236}">
                <a16:creationId xmlns:a16="http://schemas.microsoft.com/office/drawing/2014/main" id="{8AFCEA19-5998-45A3-9AA3-FF6077038A34}"/>
              </a:ext>
            </a:extLst>
          </p:cNvPr>
          <p:cNvPicPr>
            <a:picLocks noChangeAspect="1"/>
          </p:cNvPicPr>
          <p:nvPr/>
        </p:nvPicPr>
        <p:blipFill>
          <a:blip r:embed="rId4"/>
          <a:stretch>
            <a:fillRect/>
          </a:stretch>
        </p:blipFill>
        <p:spPr>
          <a:xfrm>
            <a:off x="450850" y="1199168"/>
            <a:ext cx="4908885" cy="3850447"/>
          </a:xfrm>
          <a:prstGeom prst="rect">
            <a:avLst/>
          </a:prstGeom>
        </p:spPr>
      </p:pic>
    </p:spTree>
    <p:extLst>
      <p:ext uri="{BB962C8B-B14F-4D97-AF65-F5344CB8AC3E}">
        <p14:creationId xmlns:p14="http://schemas.microsoft.com/office/powerpoint/2010/main" val="899704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83F806CD-B4AC-4C88-8A9B-C18B181EA7FB}"/>
              </a:ext>
            </a:extLst>
          </p:cNvPr>
          <p:cNvPicPr>
            <a:picLocks noChangeAspect="1"/>
          </p:cNvPicPr>
          <p:nvPr/>
        </p:nvPicPr>
        <p:blipFill>
          <a:blip r:embed="rId3"/>
          <a:stretch>
            <a:fillRect/>
          </a:stretch>
        </p:blipFill>
        <p:spPr>
          <a:xfrm>
            <a:off x="4927625" y="603250"/>
            <a:ext cx="6221620" cy="5626100"/>
          </a:xfrm>
          <a:prstGeom prst="rect">
            <a:avLst/>
          </a:prstGeom>
        </p:spPr>
      </p:pic>
      <p:pic>
        <p:nvPicPr>
          <p:cNvPr id="5" name="Picture 4">
            <a:extLst>
              <a:ext uri="{FF2B5EF4-FFF2-40B4-BE49-F238E27FC236}">
                <a16:creationId xmlns:a16="http://schemas.microsoft.com/office/drawing/2014/main" id="{B38711B7-77E0-471D-9F66-A972784EB558}"/>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4942700" y="645894"/>
            <a:ext cx="6472067" cy="4796056"/>
          </a:xfrm>
          <a:prstGeom prst="rect">
            <a:avLst/>
          </a:prstGeom>
        </p:spPr>
      </p:pic>
      <p:pic>
        <p:nvPicPr>
          <p:cNvPr id="6" name="Picture 5">
            <a:extLst>
              <a:ext uri="{FF2B5EF4-FFF2-40B4-BE49-F238E27FC236}">
                <a16:creationId xmlns:a16="http://schemas.microsoft.com/office/drawing/2014/main" id="{F588C99D-5D64-46A0-BD32-9C8D013263B8}"/>
              </a:ext>
            </a:extLst>
          </p:cNvPr>
          <p:cNvPicPr>
            <a:picLocks noChangeAspect="1"/>
          </p:cNvPicPr>
          <p:nvPr/>
        </p:nvPicPr>
        <p:blipFill>
          <a:blip r:embed="rId5"/>
          <a:stretch>
            <a:fillRect/>
          </a:stretch>
        </p:blipFill>
        <p:spPr>
          <a:xfrm>
            <a:off x="4856677" y="698500"/>
            <a:ext cx="7255247" cy="4838700"/>
          </a:xfrm>
          <a:prstGeom prst="rect">
            <a:avLst/>
          </a:prstGeom>
        </p:spPr>
      </p:pic>
      <p:pic>
        <p:nvPicPr>
          <p:cNvPr id="3" name="Picture 2">
            <a:extLst>
              <a:ext uri="{FF2B5EF4-FFF2-40B4-BE49-F238E27FC236}">
                <a16:creationId xmlns:a16="http://schemas.microsoft.com/office/drawing/2014/main" id="{F9F228AA-ECC4-461B-AD14-0A9F3ECD507B}"/>
              </a:ext>
            </a:extLst>
          </p:cNvPr>
          <p:cNvPicPr>
            <a:picLocks noChangeAspect="1"/>
          </p:cNvPicPr>
          <p:nvPr/>
        </p:nvPicPr>
        <p:blipFill>
          <a:blip r:embed="rId6"/>
          <a:stretch>
            <a:fillRect/>
          </a:stretch>
        </p:blipFill>
        <p:spPr>
          <a:xfrm>
            <a:off x="171602" y="377824"/>
            <a:ext cx="4318079" cy="6200775"/>
          </a:xfrm>
          <a:prstGeom prst="rect">
            <a:avLst/>
          </a:prstGeom>
        </p:spPr>
      </p:pic>
      <p:cxnSp>
        <p:nvCxnSpPr>
          <p:cNvPr id="10" name="Straight Connector 9">
            <a:extLst>
              <a:ext uri="{FF2B5EF4-FFF2-40B4-BE49-F238E27FC236}">
                <a16:creationId xmlns:a16="http://schemas.microsoft.com/office/drawing/2014/main" id="{7CCB00CD-4950-486A-8372-E49116EEE950}"/>
              </a:ext>
            </a:extLst>
          </p:cNvPr>
          <p:cNvCxnSpPr>
            <a:cxnSpLocks/>
          </p:cNvCxnSpPr>
          <p:nvPr/>
        </p:nvCxnSpPr>
        <p:spPr>
          <a:xfrm>
            <a:off x="4525155" y="427037"/>
            <a:ext cx="0" cy="610235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7256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par>
                                <p:cTn id="13" presetID="10" presetClass="exit" presetSubtype="0" fill="hold" nodeType="withEffect">
                                  <p:stCondLst>
                                    <p:cond delay="0"/>
                                  </p:stCondLst>
                                  <p:childTnLst>
                                    <p:animEffect transition="out" filter="fade">
                                      <p:cBhvr>
                                        <p:cTn id="14" dur="500"/>
                                        <p:tgtEl>
                                          <p:spTgt spid="8"/>
                                        </p:tgtEl>
                                      </p:cBhvr>
                                    </p:animEffect>
                                    <p:set>
                                      <p:cBhvr>
                                        <p:cTn id="15" dur="1" fill="hold">
                                          <p:stCondLst>
                                            <p:cond delay="499"/>
                                          </p:stCondLst>
                                        </p:cTn>
                                        <p:tgtEl>
                                          <p:spTgt spid="8"/>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par>
                                <p:cTn id="21" presetID="10" presetClass="exit" presetSubtype="0" fill="hold" nodeType="withEffect">
                                  <p:stCondLst>
                                    <p:cond delay="0"/>
                                  </p:stCondLst>
                                  <p:childTnLst>
                                    <p:animEffect transition="out" filter="fade">
                                      <p:cBhvr>
                                        <p:cTn id="22" dur="500"/>
                                        <p:tgtEl>
                                          <p:spTgt spid="5"/>
                                        </p:tgtEl>
                                      </p:cBhvr>
                                    </p:animEffect>
                                    <p:set>
                                      <p:cBhvr>
                                        <p:cTn id="23"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22742-8E99-411A-8C30-39D35EE52E0E}"/>
              </a:ext>
            </a:extLst>
          </p:cNvPr>
          <p:cNvSpPr>
            <a:spLocks noGrp="1"/>
          </p:cNvSpPr>
          <p:nvPr>
            <p:ph type="title"/>
          </p:nvPr>
        </p:nvSpPr>
        <p:spPr/>
        <p:txBody>
          <a:bodyPr/>
          <a:lstStyle/>
          <a:p>
            <a:r>
              <a:rPr lang="en-US" dirty="0"/>
              <a:t>Redux Toolkit</a:t>
            </a:r>
          </a:p>
        </p:txBody>
      </p:sp>
      <p:sp>
        <p:nvSpPr>
          <p:cNvPr id="3" name="Content Placeholder 2">
            <a:extLst>
              <a:ext uri="{FF2B5EF4-FFF2-40B4-BE49-F238E27FC236}">
                <a16:creationId xmlns:a16="http://schemas.microsoft.com/office/drawing/2014/main" id="{20CBC29C-4587-44FA-94B6-52A8A2E045F0}"/>
              </a:ext>
            </a:extLst>
          </p:cNvPr>
          <p:cNvSpPr>
            <a:spLocks noGrp="1"/>
          </p:cNvSpPr>
          <p:nvPr>
            <p:ph idx="1"/>
          </p:nvPr>
        </p:nvSpPr>
        <p:spPr/>
        <p:txBody>
          <a:bodyPr>
            <a:normAutofit/>
          </a:bodyPr>
          <a:lstStyle/>
          <a:p>
            <a:r>
              <a:rPr lang="en-US" i="1" dirty="0" err="1"/>
              <a:t>createSlice</a:t>
            </a:r>
            <a:r>
              <a:rPr lang="en-US" i="1" dirty="0"/>
              <a:t>() </a:t>
            </a:r>
            <a:r>
              <a:rPr lang="en-US" dirty="0"/>
              <a:t>which greatly reduces the amount of boilerplate code. </a:t>
            </a:r>
          </a:p>
          <a:p>
            <a:r>
              <a:rPr lang="en-US" i="1" dirty="0" err="1"/>
              <a:t>createSlice</a:t>
            </a:r>
            <a:r>
              <a:rPr lang="en-US" i="1" dirty="0"/>
              <a:t> </a:t>
            </a:r>
            <a:r>
              <a:rPr lang="en-US" dirty="0"/>
              <a:t>uses </a:t>
            </a:r>
            <a:r>
              <a:rPr lang="en-US" i="1" dirty="0" err="1"/>
              <a:t>Immer</a:t>
            </a:r>
            <a:r>
              <a:rPr lang="en-US" i="1" dirty="0"/>
              <a:t> </a:t>
            </a:r>
            <a:r>
              <a:rPr lang="en-US" dirty="0"/>
              <a:t>which allows to do “mutable” updates.</a:t>
            </a:r>
          </a:p>
          <a:p>
            <a:pPr lvl="1"/>
            <a:r>
              <a:rPr lang="en-US" i="1" dirty="0"/>
              <a:t>Not really mutable update.</a:t>
            </a:r>
          </a:p>
          <a:p>
            <a:pPr lvl="1"/>
            <a:r>
              <a:rPr lang="en-US" i="1" dirty="0"/>
              <a:t>Beware: This </a:t>
            </a:r>
            <a:r>
              <a:rPr lang="en-US" b="1" i="1" dirty="0"/>
              <a:t>cannot</a:t>
            </a:r>
            <a:r>
              <a:rPr lang="en-US" i="1" dirty="0"/>
              <a:t> be done in reducer without proper setup. </a:t>
            </a:r>
          </a:p>
          <a:p>
            <a:r>
              <a:rPr lang="en-US" dirty="0"/>
              <a:t>Simplifies Store setup</a:t>
            </a:r>
          </a:p>
          <a:p>
            <a:pPr lvl="1"/>
            <a:r>
              <a:rPr lang="en-US" dirty="0"/>
              <a:t>Redux </a:t>
            </a:r>
            <a:r>
              <a:rPr lang="en-US" dirty="0" err="1"/>
              <a:t>DevTools</a:t>
            </a:r>
            <a:endParaRPr lang="en-US" dirty="0"/>
          </a:p>
          <a:p>
            <a:pPr lvl="1"/>
            <a:r>
              <a:rPr lang="en-US" dirty="0"/>
              <a:t>Asynchronous code (</a:t>
            </a:r>
            <a:r>
              <a:rPr lang="en-US" dirty="0" err="1"/>
              <a:t>Thunks</a:t>
            </a:r>
            <a:r>
              <a:rPr lang="en-US" dirty="0"/>
              <a:t>)</a:t>
            </a:r>
          </a:p>
          <a:p>
            <a:endParaRPr lang="en-US" dirty="0"/>
          </a:p>
        </p:txBody>
      </p:sp>
    </p:spTree>
    <p:extLst>
      <p:ext uri="{BB962C8B-B14F-4D97-AF65-F5344CB8AC3E}">
        <p14:creationId xmlns:p14="http://schemas.microsoft.com/office/powerpoint/2010/main" val="24053873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1AE81-7716-4879-A6A9-4725D2FB5C8F}"/>
              </a:ext>
            </a:extLst>
          </p:cNvPr>
          <p:cNvSpPr>
            <a:spLocks noGrp="1"/>
          </p:cNvSpPr>
          <p:nvPr>
            <p:ph type="title"/>
          </p:nvPr>
        </p:nvSpPr>
        <p:spPr/>
        <p:txBody>
          <a:bodyPr/>
          <a:lstStyle/>
          <a:p>
            <a:r>
              <a:rPr lang="en-US" dirty="0">
                <a:solidFill>
                  <a:schemeClr val="bg1"/>
                </a:solidFill>
              </a:rPr>
              <a:t>Async Redux - </a:t>
            </a:r>
            <a:r>
              <a:rPr lang="en-US" dirty="0" err="1">
                <a:solidFill>
                  <a:schemeClr val="bg1"/>
                </a:solidFill>
              </a:rPr>
              <a:t>Thunks</a:t>
            </a:r>
            <a:endParaRPr lang="en-US" dirty="0">
              <a:solidFill>
                <a:schemeClr val="bg1"/>
              </a:solidFill>
            </a:endParaRPr>
          </a:p>
        </p:txBody>
      </p:sp>
      <p:sp>
        <p:nvSpPr>
          <p:cNvPr id="3" name="Content Placeholder 2">
            <a:extLst>
              <a:ext uri="{FF2B5EF4-FFF2-40B4-BE49-F238E27FC236}">
                <a16:creationId xmlns:a16="http://schemas.microsoft.com/office/drawing/2014/main" id="{6D43E148-D9BA-4414-939E-121B4D44CEFD}"/>
              </a:ext>
            </a:extLst>
          </p:cNvPr>
          <p:cNvSpPr>
            <a:spLocks noGrp="1"/>
          </p:cNvSpPr>
          <p:nvPr>
            <p:ph idx="1"/>
          </p:nvPr>
        </p:nvSpPr>
        <p:spPr/>
        <p:txBody>
          <a:bodyPr>
            <a:normAutofit/>
          </a:bodyPr>
          <a:lstStyle/>
          <a:p>
            <a:r>
              <a:rPr lang="en-US" dirty="0">
                <a:solidFill>
                  <a:schemeClr val="bg1"/>
                </a:solidFill>
              </a:rPr>
              <a:t>Actions are objects and cannot perform async operations such as HTTP requests. </a:t>
            </a:r>
          </a:p>
          <a:p>
            <a:endParaRPr lang="en-US" dirty="0">
              <a:solidFill>
                <a:schemeClr val="bg1"/>
              </a:solidFill>
            </a:endParaRPr>
          </a:p>
          <a:p>
            <a:r>
              <a:rPr lang="en-US" dirty="0">
                <a:solidFill>
                  <a:schemeClr val="bg1"/>
                </a:solidFill>
              </a:rPr>
              <a:t>In order to dispatch async operations we need to apply middleware. </a:t>
            </a:r>
          </a:p>
          <a:p>
            <a:endParaRPr lang="en-US" dirty="0">
              <a:solidFill>
                <a:schemeClr val="bg1"/>
              </a:solidFill>
            </a:endParaRPr>
          </a:p>
          <a:p>
            <a:r>
              <a:rPr lang="en-US" dirty="0">
                <a:solidFill>
                  <a:schemeClr val="bg1"/>
                </a:solidFill>
              </a:rPr>
              <a:t>Redux-</a:t>
            </a:r>
            <a:r>
              <a:rPr lang="en-US" dirty="0" err="1">
                <a:solidFill>
                  <a:schemeClr val="bg1"/>
                </a:solidFill>
              </a:rPr>
              <a:t>Thunk</a:t>
            </a:r>
            <a:r>
              <a:rPr lang="en-US" dirty="0">
                <a:solidFill>
                  <a:schemeClr val="bg1"/>
                </a:solidFill>
              </a:rPr>
              <a:t> is often used. </a:t>
            </a:r>
          </a:p>
          <a:p>
            <a:pPr lvl="1"/>
            <a:r>
              <a:rPr lang="en-US" dirty="0">
                <a:solidFill>
                  <a:schemeClr val="bg1"/>
                </a:solidFill>
              </a:rPr>
              <a:t>Already set up if you use Redux-Toolkit. </a:t>
            </a:r>
          </a:p>
          <a:p>
            <a:pPr marL="0" indent="0">
              <a:buNone/>
            </a:pPr>
            <a:br>
              <a:rPr lang="en-US" dirty="0">
                <a:solidFill>
                  <a:schemeClr val="bg1"/>
                </a:solidFill>
              </a:rPr>
            </a:br>
            <a:endParaRPr lang="en-US" dirty="0">
              <a:solidFill>
                <a:schemeClr val="bg1"/>
              </a:solidFill>
            </a:endParaRPr>
          </a:p>
        </p:txBody>
      </p:sp>
    </p:spTree>
    <p:extLst>
      <p:ext uri="{BB962C8B-B14F-4D97-AF65-F5344CB8AC3E}">
        <p14:creationId xmlns:p14="http://schemas.microsoft.com/office/powerpoint/2010/main" val="1518474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0E7446D-B25D-4CC3-B0BD-7351546968A0}"/>
              </a:ext>
            </a:extLst>
          </p:cNvPr>
          <p:cNvPicPr>
            <a:picLocks noChangeAspect="1"/>
          </p:cNvPicPr>
          <p:nvPr/>
        </p:nvPicPr>
        <p:blipFill>
          <a:blip r:embed="rId3"/>
          <a:stretch>
            <a:fillRect/>
          </a:stretch>
        </p:blipFill>
        <p:spPr>
          <a:xfrm>
            <a:off x="2800350" y="217859"/>
            <a:ext cx="6457936" cy="6422282"/>
          </a:xfrm>
          <a:prstGeom prst="rect">
            <a:avLst/>
          </a:prstGeom>
        </p:spPr>
      </p:pic>
    </p:spTree>
    <p:extLst>
      <p:ext uri="{BB962C8B-B14F-4D97-AF65-F5344CB8AC3E}">
        <p14:creationId xmlns:p14="http://schemas.microsoft.com/office/powerpoint/2010/main" val="33633559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E69EC-C59D-4688-95A0-A713D9F9FFF5}"/>
              </a:ext>
            </a:extLst>
          </p:cNvPr>
          <p:cNvSpPr>
            <a:spLocks noGrp="1"/>
          </p:cNvSpPr>
          <p:nvPr>
            <p:ph type="title"/>
          </p:nvPr>
        </p:nvSpPr>
        <p:spPr/>
        <p:txBody>
          <a:bodyPr/>
          <a:lstStyle/>
          <a:p>
            <a:r>
              <a:rPr lang="en-US" dirty="0"/>
              <a:t>When to use Redux</a:t>
            </a:r>
          </a:p>
        </p:txBody>
      </p:sp>
      <p:sp>
        <p:nvSpPr>
          <p:cNvPr id="3" name="Content Placeholder 2">
            <a:extLst>
              <a:ext uri="{FF2B5EF4-FFF2-40B4-BE49-F238E27FC236}">
                <a16:creationId xmlns:a16="http://schemas.microsoft.com/office/drawing/2014/main" id="{BD8F6A13-1666-457D-A85D-96076164CB70}"/>
              </a:ext>
            </a:extLst>
          </p:cNvPr>
          <p:cNvSpPr>
            <a:spLocks noGrp="1"/>
          </p:cNvSpPr>
          <p:nvPr>
            <p:ph idx="1"/>
          </p:nvPr>
        </p:nvSpPr>
        <p:spPr/>
        <p:txBody>
          <a:bodyPr/>
          <a:lstStyle/>
          <a:p>
            <a:pPr algn="l">
              <a:buFont typeface="Arial" panose="020B0604020202020204" pitchFamily="34" charset="0"/>
              <a:buChar char="•"/>
            </a:pPr>
            <a:r>
              <a:rPr lang="en-US" b="0" i="0" dirty="0">
                <a:solidFill>
                  <a:srgbClr val="1C1E21"/>
                </a:solidFill>
                <a:effectLst/>
                <a:latin typeface="system-ui"/>
              </a:rPr>
              <a:t>You have reasonable amounts of data changing over time</a:t>
            </a:r>
          </a:p>
          <a:p>
            <a:pPr algn="l">
              <a:buFont typeface="Arial" panose="020B0604020202020204" pitchFamily="34" charset="0"/>
              <a:buChar char="•"/>
            </a:pPr>
            <a:r>
              <a:rPr lang="en-US" b="0" i="0" dirty="0">
                <a:solidFill>
                  <a:srgbClr val="1C1E21"/>
                </a:solidFill>
                <a:effectLst/>
                <a:latin typeface="system-ui"/>
              </a:rPr>
              <a:t>You need a single source of truth for your state</a:t>
            </a:r>
          </a:p>
          <a:p>
            <a:pPr algn="l">
              <a:buFont typeface="Arial" panose="020B0604020202020204" pitchFamily="34" charset="0"/>
              <a:buChar char="•"/>
            </a:pPr>
            <a:r>
              <a:rPr lang="en-US" b="0" i="0" dirty="0">
                <a:solidFill>
                  <a:srgbClr val="1C1E21"/>
                </a:solidFill>
                <a:effectLst/>
                <a:latin typeface="system-ui"/>
              </a:rPr>
              <a:t>Keeping all your state in a top-level component is no longer sufficient.</a:t>
            </a:r>
          </a:p>
          <a:p>
            <a:pPr algn="l">
              <a:buFont typeface="Arial" panose="020B0604020202020204" pitchFamily="34" charset="0"/>
              <a:buChar char="•"/>
            </a:pPr>
            <a:endParaRPr lang="en-US" b="0" i="0" dirty="0">
              <a:solidFill>
                <a:srgbClr val="1C1E21"/>
              </a:solidFill>
              <a:effectLst/>
              <a:latin typeface="system-ui"/>
            </a:endParaRPr>
          </a:p>
          <a:p>
            <a:pPr algn="l">
              <a:buFont typeface="Arial" panose="020B0604020202020204" pitchFamily="34" charset="0"/>
              <a:buChar char="•"/>
            </a:pPr>
            <a:r>
              <a:rPr lang="en-US" b="1" i="0" dirty="0">
                <a:solidFill>
                  <a:srgbClr val="1C1E21"/>
                </a:solidFill>
                <a:effectLst/>
                <a:latin typeface="system-ui"/>
              </a:rPr>
              <a:t>Global state that is needed across the app should go in the Redux store. </a:t>
            </a:r>
          </a:p>
          <a:p>
            <a:pPr lvl="1"/>
            <a:r>
              <a:rPr lang="en-US" i="0" dirty="0">
                <a:solidFill>
                  <a:srgbClr val="1C1E21"/>
                </a:solidFill>
                <a:effectLst/>
                <a:latin typeface="system-ui"/>
              </a:rPr>
              <a:t>State only relevant to a single component can still be kept in component state.</a:t>
            </a:r>
          </a:p>
          <a:p>
            <a:endParaRPr lang="en-US" dirty="0"/>
          </a:p>
        </p:txBody>
      </p:sp>
    </p:spTree>
    <p:extLst>
      <p:ext uri="{BB962C8B-B14F-4D97-AF65-F5344CB8AC3E}">
        <p14:creationId xmlns:p14="http://schemas.microsoft.com/office/powerpoint/2010/main" val="25039029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8A214FB2-8E3F-47BC-86FF-A3AA063DB0E3}"/>
              </a:ext>
            </a:extLst>
          </p:cNvPr>
          <p:cNvGraphicFramePr>
            <a:graphicFrameLocks noGrp="1"/>
          </p:cNvGraphicFramePr>
          <p:nvPr>
            <p:ph idx="1"/>
            <p:extLst>
              <p:ext uri="{D42A27DB-BD31-4B8C-83A1-F6EECF244321}">
                <p14:modId xmlns:p14="http://schemas.microsoft.com/office/powerpoint/2010/main" val="3212624987"/>
              </p:ext>
            </p:extLst>
          </p:nvPr>
        </p:nvGraphicFramePr>
        <p:xfrm>
          <a:off x="838200" y="441324"/>
          <a:ext cx="10515600" cy="57372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095426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FE876-10B3-401D-9063-4F435491FFBC}"/>
              </a:ext>
            </a:extLst>
          </p:cNvPr>
          <p:cNvSpPr>
            <a:spLocks noGrp="1"/>
          </p:cNvSpPr>
          <p:nvPr>
            <p:ph type="ctrTitle"/>
          </p:nvPr>
        </p:nvSpPr>
        <p:spPr/>
        <p:txBody>
          <a:bodyPr/>
          <a:lstStyle/>
          <a:p>
            <a:r>
              <a:rPr lang="en-US" dirty="0"/>
              <a:t>CODE</a:t>
            </a:r>
          </a:p>
        </p:txBody>
      </p:sp>
    </p:spTree>
    <p:extLst>
      <p:ext uri="{BB962C8B-B14F-4D97-AF65-F5344CB8AC3E}">
        <p14:creationId xmlns:p14="http://schemas.microsoft.com/office/powerpoint/2010/main" val="8028685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47178063-7F5F-4816-A6A5-5E29427FDE83}"/>
              </a:ext>
            </a:extLst>
          </p:cNvPr>
          <p:cNvPicPr>
            <a:picLocks noChangeAspect="1"/>
          </p:cNvPicPr>
          <p:nvPr/>
        </p:nvPicPr>
        <p:blipFill>
          <a:blip r:embed="rId3"/>
          <a:stretch>
            <a:fillRect/>
          </a:stretch>
        </p:blipFill>
        <p:spPr>
          <a:xfrm>
            <a:off x="888999" y="378142"/>
            <a:ext cx="8943661" cy="6276657"/>
          </a:xfrm>
          <a:prstGeom prst="rect">
            <a:avLst/>
          </a:prstGeom>
        </p:spPr>
      </p:pic>
      <p:sp>
        <p:nvSpPr>
          <p:cNvPr id="6" name="TextBox 5">
            <a:extLst>
              <a:ext uri="{FF2B5EF4-FFF2-40B4-BE49-F238E27FC236}">
                <a16:creationId xmlns:a16="http://schemas.microsoft.com/office/drawing/2014/main" id="{F3A7D2CA-9481-49EB-A5A7-15E263367EBE}"/>
              </a:ext>
            </a:extLst>
          </p:cNvPr>
          <p:cNvSpPr txBox="1"/>
          <p:nvPr/>
        </p:nvSpPr>
        <p:spPr>
          <a:xfrm>
            <a:off x="1663700" y="1488106"/>
            <a:ext cx="8439150" cy="923330"/>
          </a:xfrm>
          <a:prstGeom prst="rect">
            <a:avLst/>
          </a:prstGeom>
          <a:noFill/>
          <a:ln>
            <a:solidFill>
              <a:schemeClr val="lt1">
                <a:hueOff val="0"/>
                <a:satOff val="0"/>
                <a:lumOff val="0"/>
              </a:schemeClr>
            </a:solidFill>
          </a:ln>
        </p:spPr>
        <p:txBody>
          <a:bodyPr wrap="square" rtlCol="0">
            <a:spAutoFit/>
          </a:bodyPr>
          <a:lstStyle/>
          <a:p>
            <a:pPr algn="r"/>
            <a:r>
              <a:rPr lang="en-US" i="1" dirty="0">
                <a:solidFill>
                  <a:schemeClr val="bg1"/>
                </a:solidFill>
              </a:rPr>
              <a:t>State</a:t>
            </a:r>
          </a:p>
          <a:p>
            <a:pPr algn="r"/>
            <a:endParaRPr lang="en-US" i="1" dirty="0">
              <a:solidFill>
                <a:schemeClr val="bg1"/>
              </a:solidFill>
            </a:endParaRPr>
          </a:p>
          <a:p>
            <a:pPr algn="r"/>
            <a:endParaRPr lang="en-US" i="1" dirty="0">
              <a:solidFill>
                <a:schemeClr val="bg1"/>
              </a:solidFill>
            </a:endParaRPr>
          </a:p>
        </p:txBody>
      </p:sp>
      <p:sp>
        <p:nvSpPr>
          <p:cNvPr id="7" name="TextBox 6">
            <a:extLst>
              <a:ext uri="{FF2B5EF4-FFF2-40B4-BE49-F238E27FC236}">
                <a16:creationId xmlns:a16="http://schemas.microsoft.com/office/drawing/2014/main" id="{DB5F3E26-8052-4E5A-A7BA-0C8FE9BF056B}"/>
              </a:ext>
            </a:extLst>
          </p:cNvPr>
          <p:cNvSpPr txBox="1"/>
          <p:nvPr/>
        </p:nvSpPr>
        <p:spPr>
          <a:xfrm>
            <a:off x="1663700" y="2674266"/>
            <a:ext cx="8439150" cy="1477328"/>
          </a:xfrm>
          <a:prstGeom prst="rect">
            <a:avLst/>
          </a:prstGeom>
          <a:noFill/>
          <a:ln>
            <a:solidFill>
              <a:schemeClr val="lt1">
                <a:hueOff val="0"/>
                <a:satOff val="0"/>
                <a:lumOff val="0"/>
              </a:schemeClr>
            </a:solidFill>
          </a:ln>
        </p:spPr>
        <p:txBody>
          <a:bodyPr wrap="square" rtlCol="0">
            <a:spAutoFit/>
          </a:bodyPr>
          <a:lstStyle/>
          <a:p>
            <a:pPr algn="r"/>
            <a:r>
              <a:rPr lang="en-US" i="1" dirty="0">
                <a:solidFill>
                  <a:schemeClr val="bg1"/>
                </a:solidFill>
              </a:rPr>
              <a:t>Action</a:t>
            </a:r>
          </a:p>
          <a:p>
            <a:pPr algn="r"/>
            <a:endParaRPr lang="en-US" i="1" dirty="0">
              <a:solidFill>
                <a:schemeClr val="bg1"/>
              </a:solidFill>
            </a:endParaRPr>
          </a:p>
          <a:p>
            <a:pPr algn="r"/>
            <a:endParaRPr lang="en-US" i="1" dirty="0">
              <a:solidFill>
                <a:schemeClr val="bg1"/>
              </a:solidFill>
            </a:endParaRPr>
          </a:p>
          <a:p>
            <a:pPr algn="r"/>
            <a:endParaRPr lang="en-US" i="1" dirty="0">
              <a:solidFill>
                <a:schemeClr val="bg1"/>
              </a:solidFill>
            </a:endParaRPr>
          </a:p>
          <a:p>
            <a:pPr algn="r"/>
            <a:endParaRPr lang="en-US" i="1" dirty="0">
              <a:solidFill>
                <a:schemeClr val="bg1"/>
              </a:solidFill>
            </a:endParaRPr>
          </a:p>
        </p:txBody>
      </p:sp>
      <p:sp>
        <p:nvSpPr>
          <p:cNvPr id="8" name="TextBox 7">
            <a:extLst>
              <a:ext uri="{FF2B5EF4-FFF2-40B4-BE49-F238E27FC236}">
                <a16:creationId xmlns:a16="http://schemas.microsoft.com/office/drawing/2014/main" id="{F822E77B-C9BE-4078-8ADC-C85BEE1273F1}"/>
              </a:ext>
            </a:extLst>
          </p:cNvPr>
          <p:cNvSpPr txBox="1"/>
          <p:nvPr/>
        </p:nvSpPr>
        <p:spPr>
          <a:xfrm>
            <a:off x="1663700" y="4414425"/>
            <a:ext cx="8439150" cy="1754326"/>
          </a:xfrm>
          <a:prstGeom prst="rect">
            <a:avLst/>
          </a:prstGeom>
          <a:noFill/>
          <a:ln>
            <a:solidFill>
              <a:schemeClr val="lt1">
                <a:hueOff val="0"/>
                <a:satOff val="0"/>
                <a:lumOff val="0"/>
              </a:schemeClr>
            </a:solidFill>
          </a:ln>
        </p:spPr>
        <p:txBody>
          <a:bodyPr wrap="square" rtlCol="0">
            <a:spAutoFit/>
          </a:bodyPr>
          <a:lstStyle/>
          <a:p>
            <a:pPr algn="r"/>
            <a:r>
              <a:rPr lang="en-US" i="1" dirty="0">
                <a:solidFill>
                  <a:schemeClr val="bg1"/>
                </a:solidFill>
              </a:rPr>
              <a:t>View</a:t>
            </a:r>
          </a:p>
          <a:p>
            <a:pPr algn="r"/>
            <a:endParaRPr lang="en-US" i="1" dirty="0">
              <a:solidFill>
                <a:schemeClr val="bg1"/>
              </a:solidFill>
            </a:endParaRPr>
          </a:p>
          <a:p>
            <a:pPr algn="r"/>
            <a:endParaRPr lang="en-US" i="1" dirty="0">
              <a:solidFill>
                <a:schemeClr val="bg1"/>
              </a:solidFill>
            </a:endParaRPr>
          </a:p>
          <a:p>
            <a:pPr algn="r"/>
            <a:endParaRPr lang="en-US" i="1" dirty="0">
              <a:solidFill>
                <a:schemeClr val="bg1"/>
              </a:solidFill>
            </a:endParaRPr>
          </a:p>
          <a:p>
            <a:pPr algn="r"/>
            <a:endParaRPr lang="en-US" i="1" dirty="0">
              <a:solidFill>
                <a:schemeClr val="bg1"/>
              </a:solidFill>
            </a:endParaRPr>
          </a:p>
          <a:p>
            <a:pPr algn="r"/>
            <a:endParaRPr lang="en-US" i="1" dirty="0">
              <a:solidFill>
                <a:schemeClr val="bg1"/>
              </a:solidFill>
            </a:endParaRPr>
          </a:p>
        </p:txBody>
      </p:sp>
    </p:spTree>
    <p:extLst>
      <p:ext uri="{BB962C8B-B14F-4D97-AF65-F5344CB8AC3E}">
        <p14:creationId xmlns:p14="http://schemas.microsoft.com/office/powerpoint/2010/main" val="361862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7B89624E-432B-49B8-968D-85785D2164CD}"/>
              </a:ext>
            </a:extLst>
          </p:cNvPr>
          <p:cNvPicPr>
            <a:picLocks noChangeAspect="1"/>
          </p:cNvPicPr>
          <p:nvPr/>
        </p:nvPicPr>
        <p:blipFill>
          <a:blip r:embed="rId3"/>
          <a:stretch>
            <a:fillRect/>
          </a:stretch>
        </p:blipFill>
        <p:spPr>
          <a:xfrm>
            <a:off x="1790700" y="173345"/>
            <a:ext cx="8187573" cy="6328440"/>
          </a:xfrm>
          <a:prstGeom prst="rect">
            <a:avLst/>
          </a:prstGeom>
          <a:ln>
            <a:solidFill>
              <a:schemeClr val="tx1"/>
            </a:solidFill>
          </a:ln>
        </p:spPr>
      </p:pic>
    </p:spTree>
    <p:extLst>
      <p:ext uri="{BB962C8B-B14F-4D97-AF65-F5344CB8AC3E}">
        <p14:creationId xmlns:p14="http://schemas.microsoft.com/office/powerpoint/2010/main" val="39850355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4FFB9AD-8DE2-4CD1-9A6A-9FFF8F20ACFE}"/>
              </a:ext>
            </a:extLst>
          </p:cNvPr>
          <p:cNvPicPr>
            <a:picLocks noChangeAspect="1"/>
          </p:cNvPicPr>
          <p:nvPr/>
        </p:nvPicPr>
        <p:blipFill>
          <a:blip r:embed="rId3"/>
          <a:stretch>
            <a:fillRect/>
          </a:stretch>
        </p:blipFill>
        <p:spPr>
          <a:xfrm>
            <a:off x="1498862" y="272554"/>
            <a:ext cx="9363516" cy="6173160"/>
          </a:xfrm>
          <a:prstGeom prst="rect">
            <a:avLst/>
          </a:prstGeom>
          <a:ln>
            <a:solidFill>
              <a:schemeClr val="tx1"/>
            </a:solidFill>
          </a:ln>
        </p:spPr>
      </p:pic>
      <p:sp>
        <p:nvSpPr>
          <p:cNvPr id="25" name="Freeform: Shape 24">
            <a:extLst>
              <a:ext uri="{FF2B5EF4-FFF2-40B4-BE49-F238E27FC236}">
                <a16:creationId xmlns:a16="http://schemas.microsoft.com/office/drawing/2014/main" id="{DB558785-3C07-4BB5-BD5B-FEA4726A9423}"/>
              </a:ext>
            </a:extLst>
          </p:cNvPr>
          <p:cNvSpPr/>
          <p:nvPr/>
        </p:nvSpPr>
        <p:spPr>
          <a:xfrm>
            <a:off x="0" y="0"/>
            <a:ext cx="12192000" cy="6858000"/>
          </a:xfrm>
          <a:custGeom>
            <a:avLst/>
            <a:gdLst>
              <a:gd name="connsiteX0" fmla="*/ 9870440 w 12192000"/>
              <a:gd name="connsiteY0" fmla="*/ 1488440 h 6858000"/>
              <a:gd name="connsiteX1" fmla="*/ 9504680 w 12192000"/>
              <a:gd name="connsiteY1" fmla="*/ 1854200 h 6858000"/>
              <a:gd name="connsiteX2" fmla="*/ 9870440 w 12192000"/>
              <a:gd name="connsiteY2" fmla="*/ 2219960 h 6858000"/>
              <a:gd name="connsiteX3" fmla="*/ 10236200 w 12192000"/>
              <a:gd name="connsiteY3" fmla="*/ 1854200 h 6858000"/>
              <a:gd name="connsiteX4" fmla="*/ 9870440 w 12192000"/>
              <a:gd name="connsiteY4" fmla="*/ 1488440 h 6858000"/>
              <a:gd name="connsiteX5" fmla="*/ 5728335 w 12192000"/>
              <a:gd name="connsiteY5" fmla="*/ 1036320 h 6858000"/>
              <a:gd name="connsiteX6" fmla="*/ 5421630 w 12192000"/>
              <a:gd name="connsiteY6" fmla="*/ 1283970 h 6858000"/>
              <a:gd name="connsiteX7" fmla="*/ 5728335 w 12192000"/>
              <a:gd name="connsiteY7" fmla="*/ 1531620 h 6858000"/>
              <a:gd name="connsiteX8" fmla="*/ 6035040 w 12192000"/>
              <a:gd name="connsiteY8" fmla="*/ 1283970 h 6858000"/>
              <a:gd name="connsiteX9" fmla="*/ 5728335 w 12192000"/>
              <a:gd name="connsiteY9" fmla="*/ 1036320 h 6858000"/>
              <a:gd name="connsiteX10" fmla="*/ 0 w 12192000"/>
              <a:gd name="connsiteY10" fmla="*/ 0 h 6858000"/>
              <a:gd name="connsiteX11" fmla="*/ 12192000 w 12192000"/>
              <a:gd name="connsiteY11" fmla="*/ 0 h 6858000"/>
              <a:gd name="connsiteX12" fmla="*/ 12192000 w 12192000"/>
              <a:gd name="connsiteY12" fmla="*/ 6858000 h 6858000"/>
              <a:gd name="connsiteX13" fmla="*/ 0 w 12192000"/>
              <a:gd name="connsiteY1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6858000">
                <a:moveTo>
                  <a:pt x="9870440" y="1488440"/>
                </a:moveTo>
                <a:cubicBezTo>
                  <a:pt x="9668436" y="1488440"/>
                  <a:pt x="9504680" y="1652196"/>
                  <a:pt x="9504680" y="1854200"/>
                </a:cubicBezTo>
                <a:cubicBezTo>
                  <a:pt x="9504680" y="2056204"/>
                  <a:pt x="9668436" y="2219960"/>
                  <a:pt x="9870440" y="2219960"/>
                </a:cubicBezTo>
                <a:cubicBezTo>
                  <a:pt x="10072444" y="2219960"/>
                  <a:pt x="10236200" y="2056204"/>
                  <a:pt x="10236200" y="1854200"/>
                </a:cubicBezTo>
                <a:cubicBezTo>
                  <a:pt x="10236200" y="1652196"/>
                  <a:pt x="10072444" y="1488440"/>
                  <a:pt x="9870440" y="1488440"/>
                </a:cubicBezTo>
                <a:close/>
                <a:moveTo>
                  <a:pt x="5728335" y="1036320"/>
                </a:moveTo>
                <a:cubicBezTo>
                  <a:pt x="5558947" y="1036320"/>
                  <a:pt x="5421630" y="1147197"/>
                  <a:pt x="5421630" y="1283970"/>
                </a:cubicBezTo>
                <a:cubicBezTo>
                  <a:pt x="5421630" y="1420743"/>
                  <a:pt x="5558947" y="1531620"/>
                  <a:pt x="5728335" y="1531620"/>
                </a:cubicBezTo>
                <a:cubicBezTo>
                  <a:pt x="5897723" y="1531620"/>
                  <a:pt x="6035040" y="1420743"/>
                  <a:pt x="6035040" y="1283970"/>
                </a:cubicBezTo>
                <a:cubicBezTo>
                  <a:pt x="6035040" y="1147197"/>
                  <a:pt x="5897723" y="1036320"/>
                  <a:pt x="5728335" y="1036320"/>
                </a:cubicBezTo>
                <a:close/>
                <a:moveTo>
                  <a:pt x="0" y="0"/>
                </a:moveTo>
                <a:lnTo>
                  <a:pt x="12192000" y="0"/>
                </a:lnTo>
                <a:lnTo>
                  <a:pt x="12192000" y="6858000"/>
                </a:lnTo>
                <a:lnTo>
                  <a:pt x="0" y="6858000"/>
                </a:lnTo>
                <a:close/>
              </a:path>
            </a:pathLst>
          </a:custGeom>
          <a:solidFill>
            <a:schemeClr val="tx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927980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DA449FF-808E-4C35-BEA6-28845B81C527}"/>
              </a:ext>
            </a:extLst>
          </p:cNvPr>
          <p:cNvPicPr>
            <a:picLocks noChangeAspect="1"/>
          </p:cNvPicPr>
          <p:nvPr/>
        </p:nvPicPr>
        <p:blipFill>
          <a:blip r:embed="rId3"/>
          <a:stretch>
            <a:fillRect/>
          </a:stretch>
        </p:blipFill>
        <p:spPr>
          <a:xfrm>
            <a:off x="2577856" y="234949"/>
            <a:ext cx="6882126" cy="6388100"/>
          </a:xfrm>
          <a:prstGeom prst="rect">
            <a:avLst/>
          </a:prstGeom>
        </p:spPr>
      </p:pic>
      <p:sp>
        <p:nvSpPr>
          <p:cNvPr id="26" name="Arrow: Right 25">
            <a:extLst>
              <a:ext uri="{FF2B5EF4-FFF2-40B4-BE49-F238E27FC236}">
                <a16:creationId xmlns:a16="http://schemas.microsoft.com/office/drawing/2014/main" id="{AF273D06-8462-4801-8BA2-BEBE5515E4F8}"/>
              </a:ext>
            </a:extLst>
          </p:cNvPr>
          <p:cNvSpPr/>
          <p:nvPr/>
        </p:nvSpPr>
        <p:spPr>
          <a:xfrm rot="3403987" flipH="1">
            <a:off x="6171242" y="3396090"/>
            <a:ext cx="905065" cy="1674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Arrow: Right 26">
            <a:extLst>
              <a:ext uri="{FF2B5EF4-FFF2-40B4-BE49-F238E27FC236}">
                <a16:creationId xmlns:a16="http://schemas.microsoft.com/office/drawing/2014/main" id="{7E3E95B1-F5AB-4F30-B8F5-1C916103F00E}"/>
              </a:ext>
            </a:extLst>
          </p:cNvPr>
          <p:cNvSpPr/>
          <p:nvPr/>
        </p:nvSpPr>
        <p:spPr>
          <a:xfrm rot="14230284" flipH="1">
            <a:off x="6372232" y="3345289"/>
            <a:ext cx="905065" cy="1674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Arrow: Right 27">
            <a:extLst>
              <a:ext uri="{FF2B5EF4-FFF2-40B4-BE49-F238E27FC236}">
                <a16:creationId xmlns:a16="http://schemas.microsoft.com/office/drawing/2014/main" id="{B97787AA-8F48-486F-B2BD-21802A6638BE}"/>
              </a:ext>
            </a:extLst>
          </p:cNvPr>
          <p:cNvSpPr/>
          <p:nvPr/>
        </p:nvSpPr>
        <p:spPr>
          <a:xfrm rot="7925212" flipH="1">
            <a:off x="4664498" y="3311590"/>
            <a:ext cx="905065" cy="1674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Arrow: Right 28">
            <a:extLst>
              <a:ext uri="{FF2B5EF4-FFF2-40B4-BE49-F238E27FC236}">
                <a16:creationId xmlns:a16="http://schemas.microsoft.com/office/drawing/2014/main" id="{34106181-6D36-4022-9106-329666364D53}"/>
              </a:ext>
            </a:extLst>
          </p:cNvPr>
          <p:cNvSpPr/>
          <p:nvPr/>
        </p:nvSpPr>
        <p:spPr>
          <a:xfrm rot="18705428" flipH="1">
            <a:off x="4781593" y="3427055"/>
            <a:ext cx="905065" cy="1674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94655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28" grpId="0" animBg="1"/>
      <p:bldP spid="2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7E8AF64-D84F-42FE-8E6B-F694A11096AB}"/>
              </a:ext>
            </a:extLst>
          </p:cNvPr>
          <p:cNvSpPr txBox="1"/>
          <p:nvPr/>
        </p:nvSpPr>
        <p:spPr>
          <a:xfrm>
            <a:off x="3047634" y="3105835"/>
            <a:ext cx="6095266" cy="646331"/>
          </a:xfrm>
          <a:prstGeom prst="rect">
            <a:avLst/>
          </a:prstGeom>
          <a:noFill/>
        </p:spPr>
        <p:txBody>
          <a:bodyPr wrap="square">
            <a:spAutoFit/>
          </a:bodyPr>
          <a:lstStyle/>
          <a:p>
            <a:br>
              <a:rPr lang="nb-NO" b="0">
                <a:solidFill>
                  <a:srgbClr val="D4D4D4"/>
                </a:solidFill>
                <a:effectLst/>
                <a:latin typeface="Consolas" panose="020B0609020204030204" pitchFamily="49" charset="0"/>
              </a:rPr>
            </a:br>
            <a:endParaRPr lang="nb-NO" b="0" dirty="0">
              <a:solidFill>
                <a:srgbClr val="D4D4D4"/>
              </a:solidFill>
              <a:effectLst/>
              <a:latin typeface="Consolas" panose="020B0609020204030204" pitchFamily="49" charset="0"/>
            </a:endParaRPr>
          </a:p>
        </p:txBody>
      </p:sp>
      <p:sp>
        <p:nvSpPr>
          <p:cNvPr id="6" name="TextBox 5">
            <a:extLst>
              <a:ext uri="{FF2B5EF4-FFF2-40B4-BE49-F238E27FC236}">
                <a16:creationId xmlns:a16="http://schemas.microsoft.com/office/drawing/2014/main" id="{2AD62572-EE3D-4C58-9E40-456FD4C66844}"/>
              </a:ext>
            </a:extLst>
          </p:cNvPr>
          <p:cNvSpPr txBox="1"/>
          <p:nvPr/>
        </p:nvSpPr>
        <p:spPr>
          <a:xfrm>
            <a:off x="3047634" y="3105835"/>
            <a:ext cx="6095266" cy="646331"/>
          </a:xfrm>
          <a:prstGeom prst="rect">
            <a:avLst/>
          </a:prstGeom>
          <a:noFill/>
        </p:spPr>
        <p:txBody>
          <a:bodyPr wrap="square">
            <a:spAutoFit/>
          </a:bodyPr>
          <a:lstStyle/>
          <a:p>
            <a:br>
              <a:rPr lang="nb-NO" b="0">
                <a:solidFill>
                  <a:srgbClr val="D4D4D4"/>
                </a:solidFill>
                <a:effectLst/>
                <a:latin typeface="Consolas" panose="020B0609020204030204" pitchFamily="49" charset="0"/>
              </a:rPr>
            </a:br>
            <a:endParaRPr lang="nb-NO" b="0" dirty="0">
              <a:solidFill>
                <a:srgbClr val="D4D4D4"/>
              </a:solidFill>
              <a:effectLst/>
              <a:latin typeface="Consolas" panose="020B0609020204030204" pitchFamily="49" charset="0"/>
            </a:endParaRPr>
          </a:p>
        </p:txBody>
      </p:sp>
      <p:pic>
        <p:nvPicPr>
          <p:cNvPr id="8" name="Picture 7">
            <a:extLst>
              <a:ext uri="{FF2B5EF4-FFF2-40B4-BE49-F238E27FC236}">
                <a16:creationId xmlns:a16="http://schemas.microsoft.com/office/drawing/2014/main" id="{99DE7AFB-BF39-4839-9615-8B2EDC933B33}"/>
              </a:ext>
            </a:extLst>
          </p:cNvPr>
          <p:cNvPicPr>
            <a:picLocks noChangeAspect="1"/>
          </p:cNvPicPr>
          <p:nvPr/>
        </p:nvPicPr>
        <p:blipFill>
          <a:blip r:embed="rId3"/>
          <a:stretch>
            <a:fillRect/>
          </a:stretch>
        </p:blipFill>
        <p:spPr>
          <a:xfrm>
            <a:off x="2267075" y="201784"/>
            <a:ext cx="7149975" cy="6395978"/>
          </a:xfrm>
          <a:prstGeom prst="rect">
            <a:avLst/>
          </a:prstGeom>
        </p:spPr>
      </p:pic>
    </p:spTree>
    <p:extLst>
      <p:ext uri="{BB962C8B-B14F-4D97-AF65-F5344CB8AC3E}">
        <p14:creationId xmlns:p14="http://schemas.microsoft.com/office/powerpoint/2010/main" val="13286685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DA449FF-808E-4C35-BEA6-28845B81C527}"/>
              </a:ext>
            </a:extLst>
          </p:cNvPr>
          <p:cNvPicPr>
            <a:picLocks noChangeAspect="1"/>
          </p:cNvPicPr>
          <p:nvPr/>
        </p:nvPicPr>
        <p:blipFill>
          <a:blip r:embed="rId3"/>
          <a:stretch>
            <a:fillRect/>
          </a:stretch>
        </p:blipFill>
        <p:spPr>
          <a:xfrm>
            <a:off x="2577856" y="220662"/>
            <a:ext cx="6882126" cy="6388100"/>
          </a:xfrm>
          <a:prstGeom prst="rect">
            <a:avLst/>
          </a:prstGeom>
        </p:spPr>
      </p:pic>
      <p:sp>
        <p:nvSpPr>
          <p:cNvPr id="26" name="Arrow: Right 25">
            <a:extLst>
              <a:ext uri="{FF2B5EF4-FFF2-40B4-BE49-F238E27FC236}">
                <a16:creationId xmlns:a16="http://schemas.microsoft.com/office/drawing/2014/main" id="{AF273D06-8462-4801-8BA2-BEBE5515E4F8}"/>
              </a:ext>
            </a:extLst>
          </p:cNvPr>
          <p:cNvSpPr/>
          <p:nvPr/>
        </p:nvSpPr>
        <p:spPr>
          <a:xfrm rot="3403987" flipH="1">
            <a:off x="6171242" y="3381803"/>
            <a:ext cx="905065" cy="1674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Arrow: Right 26">
            <a:extLst>
              <a:ext uri="{FF2B5EF4-FFF2-40B4-BE49-F238E27FC236}">
                <a16:creationId xmlns:a16="http://schemas.microsoft.com/office/drawing/2014/main" id="{7E3E95B1-F5AB-4F30-B8F5-1C916103F00E}"/>
              </a:ext>
            </a:extLst>
          </p:cNvPr>
          <p:cNvSpPr/>
          <p:nvPr/>
        </p:nvSpPr>
        <p:spPr>
          <a:xfrm rot="14230284" flipH="1">
            <a:off x="6372232" y="3331002"/>
            <a:ext cx="905065" cy="1674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Arrow: Right 27">
            <a:extLst>
              <a:ext uri="{FF2B5EF4-FFF2-40B4-BE49-F238E27FC236}">
                <a16:creationId xmlns:a16="http://schemas.microsoft.com/office/drawing/2014/main" id="{B97787AA-8F48-486F-B2BD-21802A6638BE}"/>
              </a:ext>
            </a:extLst>
          </p:cNvPr>
          <p:cNvSpPr/>
          <p:nvPr/>
        </p:nvSpPr>
        <p:spPr>
          <a:xfrm rot="7925212" flipH="1">
            <a:off x="4664498" y="3297303"/>
            <a:ext cx="905065" cy="1674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Arrow: Right 28">
            <a:extLst>
              <a:ext uri="{FF2B5EF4-FFF2-40B4-BE49-F238E27FC236}">
                <a16:creationId xmlns:a16="http://schemas.microsoft.com/office/drawing/2014/main" id="{34106181-6D36-4022-9106-329666364D53}"/>
              </a:ext>
            </a:extLst>
          </p:cNvPr>
          <p:cNvSpPr/>
          <p:nvPr/>
        </p:nvSpPr>
        <p:spPr>
          <a:xfrm rot="18705428" flipH="1">
            <a:off x="4781593" y="3412768"/>
            <a:ext cx="905065" cy="1674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row: Right 6">
            <a:extLst>
              <a:ext uri="{FF2B5EF4-FFF2-40B4-BE49-F238E27FC236}">
                <a16:creationId xmlns:a16="http://schemas.microsoft.com/office/drawing/2014/main" id="{C716233C-D6D6-49B6-A6BE-4A4F794B9663}"/>
              </a:ext>
            </a:extLst>
          </p:cNvPr>
          <p:cNvSpPr/>
          <p:nvPr/>
        </p:nvSpPr>
        <p:spPr>
          <a:xfrm rot="3403987" flipH="1">
            <a:off x="6002208" y="1775254"/>
            <a:ext cx="905065" cy="1674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row: Right 7">
            <a:extLst>
              <a:ext uri="{FF2B5EF4-FFF2-40B4-BE49-F238E27FC236}">
                <a16:creationId xmlns:a16="http://schemas.microsoft.com/office/drawing/2014/main" id="{339769A3-415D-4322-AAE7-5ABEFE55495E}"/>
              </a:ext>
            </a:extLst>
          </p:cNvPr>
          <p:cNvSpPr/>
          <p:nvPr/>
        </p:nvSpPr>
        <p:spPr>
          <a:xfrm rot="14230284" flipH="1">
            <a:off x="6203198" y="1724453"/>
            <a:ext cx="905065" cy="1674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row: Right 11">
            <a:extLst>
              <a:ext uri="{FF2B5EF4-FFF2-40B4-BE49-F238E27FC236}">
                <a16:creationId xmlns:a16="http://schemas.microsoft.com/office/drawing/2014/main" id="{B1491DBC-6FBC-4DA5-BABE-65470F7EFB24}"/>
              </a:ext>
            </a:extLst>
          </p:cNvPr>
          <p:cNvSpPr/>
          <p:nvPr/>
        </p:nvSpPr>
        <p:spPr>
          <a:xfrm rot="7925212" flipH="1">
            <a:off x="4937265" y="1690753"/>
            <a:ext cx="905065" cy="1674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Right 12">
            <a:extLst>
              <a:ext uri="{FF2B5EF4-FFF2-40B4-BE49-F238E27FC236}">
                <a16:creationId xmlns:a16="http://schemas.microsoft.com/office/drawing/2014/main" id="{20BC56E4-86EA-4C4A-A3CB-85CD44900C9B}"/>
              </a:ext>
            </a:extLst>
          </p:cNvPr>
          <p:cNvSpPr/>
          <p:nvPr/>
        </p:nvSpPr>
        <p:spPr>
          <a:xfrm rot="18705428" flipH="1">
            <a:off x="5054360" y="1820505"/>
            <a:ext cx="905065" cy="1674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rrow: Right 13">
            <a:extLst>
              <a:ext uri="{FF2B5EF4-FFF2-40B4-BE49-F238E27FC236}">
                <a16:creationId xmlns:a16="http://schemas.microsoft.com/office/drawing/2014/main" id="{195FDC70-AC48-4E58-8F82-3FDC3F2F2AB7}"/>
              </a:ext>
            </a:extLst>
          </p:cNvPr>
          <p:cNvSpPr/>
          <p:nvPr/>
        </p:nvSpPr>
        <p:spPr>
          <a:xfrm rot="7925212" flipH="1">
            <a:off x="4208006" y="1276427"/>
            <a:ext cx="905065" cy="1674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Arrow: Right 14">
            <a:extLst>
              <a:ext uri="{FF2B5EF4-FFF2-40B4-BE49-F238E27FC236}">
                <a16:creationId xmlns:a16="http://schemas.microsoft.com/office/drawing/2014/main" id="{78E7643D-1633-42D4-B73D-0402826D4441}"/>
              </a:ext>
            </a:extLst>
          </p:cNvPr>
          <p:cNvSpPr/>
          <p:nvPr/>
        </p:nvSpPr>
        <p:spPr>
          <a:xfrm rot="18705428" flipH="1">
            <a:off x="4325101" y="1406179"/>
            <a:ext cx="905065" cy="1674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Arrow: Right 20">
            <a:extLst>
              <a:ext uri="{FF2B5EF4-FFF2-40B4-BE49-F238E27FC236}">
                <a16:creationId xmlns:a16="http://schemas.microsoft.com/office/drawing/2014/main" id="{D6F6AB75-3B00-4FC9-9F59-26B191841B26}"/>
              </a:ext>
            </a:extLst>
          </p:cNvPr>
          <p:cNvSpPr/>
          <p:nvPr/>
        </p:nvSpPr>
        <p:spPr>
          <a:xfrm rot="3403987" flipH="1">
            <a:off x="6712697" y="1178352"/>
            <a:ext cx="905065" cy="1674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Arrow: Right 21">
            <a:extLst>
              <a:ext uri="{FF2B5EF4-FFF2-40B4-BE49-F238E27FC236}">
                <a16:creationId xmlns:a16="http://schemas.microsoft.com/office/drawing/2014/main" id="{AC29E3C3-A026-430D-A698-792486E8C2FB}"/>
              </a:ext>
            </a:extLst>
          </p:cNvPr>
          <p:cNvSpPr/>
          <p:nvPr/>
        </p:nvSpPr>
        <p:spPr>
          <a:xfrm rot="14230284" flipH="1">
            <a:off x="6913687" y="1141838"/>
            <a:ext cx="905065" cy="1674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Graphic 2" descr="Database outline">
            <a:extLst>
              <a:ext uri="{FF2B5EF4-FFF2-40B4-BE49-F238E27FC236}">
                <a16:creationId xmlns:a16="http://schemas.microsoft.com/office/drawing/2014/main" id="{7A5B38CD-2DE9-49AF-A4CD-E7508B9C6DE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906713" y="2050756"/>
            <a:ext cx="1624520" cy="1624520"/>
          </a:xfrm>
          <a:prstGeom prst="rect">
            <a:avLst/>
          </a:prstGeom>
        </p:spPr>
      </p:pic>
      <p:sp>
        <p:nvSpPr>
          <p:cNvPr id="25" name="Arrow: Right 24">
            <a:extLst>
              <a:ext uri="{FF2B5EF4-FFF2-40B4-BE49-F238E27FC236}">
                <a16:creationId xmlns:a16="http://schemas.microsoft.com/office/drawing/2014/main" id="{DA8919B8-3B3F-4CC3-937F-66DA56ACAAF6}"/>
              </a:ext>
            </a:extLst>
          </p:cNvPr>
          <p:cNvSpPr/>
          <p:nvPr/>
        </p:nvSpPr>
        <p:spPr>
          <a:xfrm rot="8878934" flipH="1" flipV="1">
            <a:off x="7381508" y="3369549"/>
            <a:ext cx="2345390" cy="4338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Arrow: Right 29">
            <a:extLst>
              <a:ext uri="{FF2B5EF4-FFF2-40B4-BE49-F238E27FC236}">
                <a16:creationId xmlns:a16="http://schemas.microsoft.com/office/drawing/2014/main" id="{DFD3317F-38EF-43A1-A4CA-23A57E5E1A87}"/>
              </a:ext>
            </a:extLst>
          </p:cNvPr>
          <p:cNvSpPr/>
          <p:nvPr/>
        </p:nvSpPr>
        <p:spPr>
          <a:xfrm rot="19705231" flipH="1" flipV="1">
            <a:off x="7544627" y="3770570"/>
            <a:ext cx="2345390" cy="4338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Arrow: Right 30">
            <a:extLst>
              <a:ext uri="{FF2B5EF4-FFF2-40B4-BE49-F238E27FC236}">
                <a16:creationId xmlns:a16="http://schemas.microsoft.com/office/drawing/2014/main" id="{605FACAF-8CA5-4CC9-A6BF-245E65E527F4}"/>
              </a:ext>
            </a:extLst>
          </p:cNvPr>
          <p:cNvSpPr/>
          <p:nvPr/>
        </p:nvSpPr>
        <p:spPr>
          <a:xfrm rot="12201511" flipH="1" flipV="1">
            <a:off x="7995991" y="1247080"/>
            <a:ext cx="2345390" cy="4338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Arrow: Right 31">
            <a:extLst>
              <a:ext uri="{FF2B5EF4-FFF2-40B4-BE49-F238E27FC236}">
                <a16:creationId xmlns:a16="http://schemas.microsoft.com/office/drawing/2014/main" id="{4B807E6B-532A-4507-9249-FFBA96E0D1E0}"/>
              </a:ext>
            </a:extLst>
          </p:cNvPr>
          <p:cNvSpPr/>
          <p:nvPr/>
        </p:nvSpPr>
        <p:spPr>
          <a:xfrm rot="1427808" flipH="1" flipV="1">
            <a:off x="7755509" y="1626515"/>
            <a:ext cx="2345390" cy="4338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98CF30BF-5C9F-4C56-B359-F32BBE2AD502}"/>
              </a:ext>
            </a:extLst>
          </p:cNvPr>
          <p:cNvSpPr txBox="1"/>
          <p:nvPr/>
        </p:nvSpPr>
        <p:spPr>
          <a:xfrm>
            <a:off x="10376194" y="3675276"/>
            <a:ext cx="1257525" cy="369332"/>
          </a:xfrm>
          <a:prstGeom prst="rect">
            <a:avLst/>
          </a:prstGeom>
          <a:noFill/>
        </p:spPr>
        <p:txBody>
          <a:bodyPr wrap="square" rtlCol="0">
            <a:spAutoFit/>
          </a:bodyPr>
          <a:lstStyle/>
          <a:p>
            <a:r>
              <a:rPr lang="en-US" b="1" i="1" dirty="0"/>
              <a:t>Store</a:t>
            </a:r>
          </a:p>
        </p:txBody>
      </p:sp>
    </p:spTree>
    <p:extLst>
      <p:ext uri="{BB962C8B-B14F-4D97-AF65-F5344CB8AC3E}">
        <p14:creationId xmlns:p14="http://schemas.microsoft.com/office/powerpoint/2010/main" val="2883470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1"/>
                                        </p:tgtEl>
                                        <p:attrNameLst>
                                          <p:attrName>style.visibility</p:attrName>
                                        </p:attrNameLst>
                                      </p:cBhvr>
                                      <p:to>
                                        <p:strVal val="visible"/>
                                      </p:to>
                                    </p:set>
                                  </p:childTnLst>
                                </p:cTn>
                              </p:par>
                              <p:par>
                                <p:cTn id="31" presetID="10" presetClass="exit" presetSubtype="0" fill="hold" grpId="1" nodeType="withEffect">
                                  <p:stCondLst>
                                    <p:cond delay="0"/>
                                  </p:stCondLst>
                                  <p:childTnLst>
                                    <p:animEffect transition="out" filter="fade">
                                      <p:cBhvr>
                                        <p:cTn id="32" dur="500"/>
                                        <p:tgtEl>
                                          <p:spTgt spid="7"/>
                                        </p:tgtEl>
                                      </p:cBhvr>
                                    </p:animEffect>
                                    <p:set>
                                      <p:cBhvr>
                                        <p:cTn id="33" dur="1" fill="hold">
                                          <p:stCondLst>
                                            <p:cond delay="499"/>
                                          </p:stCondLst>
                                        </p:cTn>
                                        <p:tgtEl>
                                          <p:spTgt spid="7"/>
                                        </p:tgtEl>
                                        <p:attrNameLst>
                                          <p:attrName>style.visibility</p:attrName>
                                        </p:attrNameLst>
                                      </p:cBhvr>
                                      <p:to>
                                        <p:strVal val="hidden"/>
                                      </p:to>
                                    </p:set>
                                  </p:childTnLst>
                                </p:cTn>
                              </p:par>
                              <p:par>
                                <p:cTn id="34" presetID="10" presetClass="exit" presetSubtype="0" fill="hold" grpId="1" nodeType="withEffect">
                                  <p:stCondLst>
                                    <p:cond delay="0"/>
                                  </p:stCondLst>
                                  <p:childTnLst>
                                    <p:animEffect transition="out" filter="fade">
                                      <p:cBhvr>
                                        <p:cTn id="35" dur="500"/>
                                        <p:tgtEl>
                                          <p:spTgt spid="8"/>
                                        </p:tgtEl>
                                      </p:cBhvr>
                                    </p:animEffect>
                                    <p:set>
                                      <p:cBhvr>
                                        <p:cTn id="36" dur="1" fill="hold">
                                          <p:stCondLst>
                                            <p:cond delay="499"/>
                                          </p:stCondLst>
                                        </p:cTn>
                                        <p:tgtEl>
                                          <p:spTgt spid="8"/>
                                        </p:tgtEl>
                                        <p:attrNameLst>
                                          <p:attrName>style.visibility</p:attrName>
                                        </p:attrNameLst>
                                      </p:cBhvr>
                                      <p:to>
                                        <p:strVal val="hidden"/>
                                      </p:to>
                                    </p:set>
                                  </p:childTnLst>
                                </p:cTn>
                              </p:par>
                              <p:par>
                                <p:cTn id="37" presetID="10" presetClass="exit" presetSubtype="0" fill="hold" grpId="1" nodeType="withEffect">
                                  <p:stCondLst>
                                    <p:cond delay="0"/>
                                  </p:stCondLst>
                                  <p:childTnLst>
                                    <p:animEffect transition="out" filter="fade">
                                      <p:cBhvr>
                                        <p:cTn id="38" dur="500"/>
                                        <p:tgtEl>
                                          <p:spTgt spid="12"/>
                                        </p:tgtEl>
                                      </p:cBhvr>
                                    </p:animEffect>
                                    <p:set>
                                      <p:cBhvr>
                                        <p:cTn id="39" dur="1" fill="hold">
                                          <p:stCondLst>
                                            <p:cond delay="499"/>
                                          </p:stCondLst>
                                        </p:cTn>
                                        <p:tgtEl>
                                          <p:spTgt spid="12"/>
                                        </p:tgtEl>
                                        <p:attrNameLst>
                                          <p:attrName>style.visibility</p:attrName>
                                        </p:attrNameLst>
                                      </p:cBhvr>
                                      <p:to>
                                        <p:strVal val="hidden"/>
                                      </p:to>
                                    </p:set>
                                  </p:childTnLst>
                                </p:cTn>
                              </p:par>
                              <p:par>
                                <p:cTn id="40" presetID="10" presetClass="exit" presetSubtype="0" fill="hold" grpId="1" nodeType="withEffect">
                                  <p:stCondLst>
                                    <p:cond delay="0"/>
                                  </p:stCondLst>
                                  <p:childTnLst>
                                    <p:animEffect transition="out" filter="fade">
                                      <p:cBhvr>
                                        <p:cTn id="41" dur="500"/>
                                        <p:tgtEl>
                                          <p:spTgt spid="13"/>
                                        </p:tgtEl>
                                      </p:cBhvr>
                                    </p:animEffect>
                                    <p:set>
                                      <p:cBhvr>
                                        <p:cTn id="42" dur="1" fill="hold">
                                          <p:stCondLst>
                                            <p:cond delay="499"/>
                                          </p:stCondLst>
                                        </p:cTn>
                                        <p:tgtEl>
                                          <p:spTgt spid="13"/>
                                        </p:tgtEl>
                                        <p:attrNameLst>
                                          <p:attrName>style.visibility</p:attrName>
                                        </p:attrNameLst>
                                      </p:cBhvr>
                                      <p:to>
                                        <p:strVal val="hidden"/>
                                      </p:to>
                                    </p:set>
                                  </p:childTnLst>
                                </p:cTn>
                              </p:par>
                              <p:par>
                                <p:cTn id="43" presetID="10" presetClass="exit" presetSubtype="0" fill="hold" grpId="1" nodeType="withEffect">
                                  <p:stCondLst>
                                    <p:cond delay="0"/>
                                  </p:stCondLst>
                                  <p:childTnLst>
                                    <p:animEffect transition="out" filter="fade">
                                      <p:cBhvr>
                                        <p:cTn id="44" dur="500"/>
                                        <p:tgtEl>
                                          <p:spTgt spid="14"/>
                                        </p:tgtEl>
                                      </p:cBhvr>
                                    </p:animEffect>
                                    <p:set>
                                      <p:cBhvr>
                                        <p:cTn id="45" dur="1" fill="hold">
                                          <p:stCondLst>
                                            <p:cond delay="499"/>
                                          </p:stCondLst>
                                        </p:cTn>
                                        <p:tgtEl>
                                          <p:spTgt spid="14"/>
                                        </p:tgtEl>
                                        <p:attrNameLst>
                                          <p:attrName>style.visibility</p:attrName>
                                        </p:attrNameLst>
                                      </p:cBhvr>
                                      <p:to>
                                        <p:strVal val="hidden"/>
                                      </p:to>
                                    </p:set>
                                  </p:childTnLst>
                                </p:cTn>
                              </p:par>
                              <p:par>
                                <p:cTn id="46" presetID="10" presetClass="exit" presetSubtype="0" fill="hold" grpId="1" nodeType="withEffect">
                                  <p:stCondLst>
                                    <p:cond delay="0"/>
                                  </p:stCondLst>
                                  <p:childTnLst>
                                    <p:animEffect transition="out" filter="fade">
                                      <p:cBhvr>
                                        <p:cTn id="47" dur="500"/>
                                        <p:tgtEl>
                                          <p:spTgt spid="15"/>
                                        </p:tgtEl>
                                      </p:cBhvr>
                                    </p:animEffect>
                                    <p:set>
                                      <p:cBhvr>
                                        <p:cTn id="48" dur="1" fill="hold">
                                          <p:stCondLst>
                                            <p:cond delay="499"/>
                                          </p:stCondLst>
                                        </p:cTn>
                                        <p:tgtEl>
                                          <p:spTgt spid="15"/>
                                        </p:tgtEl>
                                        <p:attrNameLst>
                                          <p:attrName>style.visibility</p:attrName>
                                        </p:attrNameLst>
                                      </p:cBhvr>
                                      <p:to>
                                        <p:strVal val="hidden"/>
                                      </p:to>
                                    </p:set>
                                  </p:childTnLst>
                                </p:cTn>
                              </p:par>
                              <p:par>
                                <p:cTn id="49" presetID="10" presetClass="exit" presetSubtype="0" fill="hold" grpId="1" nodeType="withEffect">
                                  <p:stCondLst>
                                    <p:cond delay="0"/>
                                  </p:stCondLst>
                                  <p:childTnLst>
                                    <p:animEffect transition="out" filter="fade">
                                      <p:cBhvr>
                                        <p:cTn id="50" dur="500"/>
                                        <p:tgtEl>
                                          <p:spTgt spid="21"/>
                                        </p:tgtEl>
                                      </p:cBhvr>
                                    </p:animEffect>
                                    <p:set>
                                      <p:cBhvr>
                                        <p:cTn id="51" dur="1" fill="hold">
                                          <p:stCondLst>
                                            <p:cond delay="499"/>
                                          </p:stCondLst>
                                        </p:cTn>
                                        <p:tgtEl>
                                          <p:spTgt spid="21"/>
                                        </p:tgtEl>
                                        <p:attrNameLst>
                                          <p:attrName>style.visibility</p:attrName>
                                        </p:attrNameLst>
                                      </p:cBhvr>
                                      <p:to>
                                        <p:strVal val="hidden"/>
                                      </p:to>
                                    </p:set>
                                  </p:childTnLst>
                                </p:cTn>
                              </p:par>
                              <p:par>
                                <p:cTn id="52" presetID="10" presetClass="exit" presetSubtype="0" fill="hold" grpId="1" nodeType="withEffect">
                                  <p:stCondLst>
                                    <p:cond delay="0"/>
                                  </p:stCondLst>
                                  <p:childTnLst>
                                    <p:animEffect transition="out" filter="fade">
                                      <p:cBhvr>
                                        <p:cTn id="53" dur="500"/>
                                        <p:tgtEl>
                                          <p:spTgt spid="22"/>
                                        </p:tgtEl>
                                      </p:cBhvr>
                                    </p:animEffect>
                                    <p:set>
                                      <p:cBhvr>
                                        <p:cTn id="54" dur="1" fill="hold">
                                          <p:stCondLst>
                                            <p:cond delay="499"/>
                                          </p:stCondLst>
                                        </p:cTn>
                                        <p:tgtEl>
                                          <p:spTgt spid="22"/>
                                        </p:tgtEl>
                                        <p:attrNameLst>
                                          <p:attrName>style.visibility</p:attrName>
                                        </p:attrNameLst>
                                      </p:cBhvr>
                                      <p:to>
                                        <p:strVal val="hidden"/>
                                      </p:to>
                                    </p:set>
                                  </p:childTnLst>
                                </p:cTn>
                              </p:par>
                              <p:par>
                                <p:cTn id="55" presetID="10" presetClass="exit" presetSubtype="0" fill="hold" grpId="0" nodeType="withEffect">
                                  <p:stCondLst>
                                    <p:cond delay="0"/>
                                  </p:stCondLst>
                                  <p:childTnLst>
                                    <p:animEffect transition="out" filter="fade">
                                      <p:cBhvr>
                                        <p:cTn id="56" dur="500"/>
                                        <p:tgtEl>
                                          <p:spTgt spid="29"/>
                                        </p:tgtEl>
                                      </p:cBhvr>
                                    </p:animEffect>
                                    <p:set>
                                      <p:cBhvr>
                                        <p:cTn id="57" dur="1" fill="hold">
                                          <p:stCondLst>
                                            <p:cond delay="499"/>
                                          </p:stCondLst>
                                        </p:cTn>
                                        <p:tgtEl>
                                          <p:spTgt spid="29"/>
                                        </p:tgtEl>
                                        <p:attrNameLst>
                                          <p:attrName>style.visibility</p:attrName>
                                        </p:attrNameLst>
                                      </p:cBhvr>
                                      <p:to>
                                        <p:strVal val="hidden"/>
                                      </p:to>
                                    </p:set>
                                  </p:childTnLst>
                                </p:cTn>
                              </p:par>
                              <p:par>
                                <p:cTn id="58" presetID="10" presetClass="exit" presetSubtype="0" fill="hold" grpId="0" nodeType="withEffect">
                                  <p:stCondLst>
                                    <p:cond delay="0"/>
                                  </p:stCondLst>
                                  <p:childTnLst>
                                    <p:animEffect transition="out" filter="fade">
                                      <p:cBhvr>
                                        <p:cTn id="59" dur="500"/>
                                        <p:tgtEl>
                                          <p:spTgt spid="28"/>
                                        </p:tgtEl>
                                      </p:cBhvr>
                                    </p:animEffect>
                                    <p:set>
                                      <p:cBhvr>
                                        <p:cTn id="60" dur="1" fill="hold">
                                          <p:stCondLst>
                                            <p:cond delay="499"/>
                                          </p:stCondLst>
                                        </p:cTn>
                                        <p:tgtEl>
                                          <p:spTgt spid="28"/>
                                        </p:tgtEl>
                                        <p:attrNameLst>
                                          <p:attrName>style.visibility</p:attrName>
                                        </p:attrNameLst>
                                      </p:cBhvr>
                                      <p:to>
                                        <p:strVal val="hidden"/>
                                      </p:to>
                                    </p:set>
                                  </p:childTnLst>
                                </p:cTn>
                              </p:par>
                              <p:par>
                                <p:cTn id="61" presetID="10" presetClass="exit" presetSubtype="0" fill="hold" grpId="0" nodeType="withEffect">
                                  <p:stCondLst>
                                    <p:cond delay="0"/>
                                  </p:stCondLst>
                                  <p:childTnLst>
                                    <p:animEffect transition="out" filter="fade">
                                      <p:cBhvr>
                                        <p:cTn id="62" dur="500"/>
                                        <p:tgtEl>
                                          <p:spTgt spid="26"/>
                                        </p:tgtEl>
                                      </p:cBhvr>
                                    </p:animEffect>
                                    <p:set>
                                      <p:cBhvr>
                                        <p:cTn id="63" dur="1" fill="hold">
                                          <p:stCondLst>
                                            <p:cond delay="499"/>
                                          </p:stCondLst>
                                        </p:cTn>
                                        <p:tgtEl>
                                          <p:spTgt spid="26"/>
                                        </p:tgtEl>
                                        <p:attrNameLst>
                                          <p:attrName>style.visibility</p:attrName>
                                        </p:attrNameLst>
                                      </p:cBhvr>
                                      <p:to>
                                        <p:strVal val="hidden"/>
                                      </p:to>
                                    </p:set>
                                  </p:childTnLst>
                                </p:cTn>
                              </p:par>
                              <p:par>
                                <p:cTn id="64" presetID="10" presetClass="exit" presetSubtype="0" fill="hold" grpId="0" nodeType="withEffect">
                                  <p:stCondLst>
                                    <p:cond delay="0"/>
                                  </p:stCondLst>
                                  <p:childTnLst>
                                    <p:animEffect transition="out" filter="fade">
                                      <p:cBhvr>
                                        <p:cTn id="65" dur="500"/>
                                        <p:tgtEl>
                                          <p:spTgt spid="27"/>
                                        </p:tgtEl>
                                      </p:cBhvr>
                                    </p:animEffect>
                                    <p:set>
                                      <p:cBhvr>
                                        <p:cTn id="66" dur="1" fill="hold">
                                          <p:stCondLst>
                                            <p:cond delay="499"/>
                                          </p:stCondLst>
                                        </p:cTn>
                                        <p:tgtEl>
                                          <p:spTgt spid="27"/>
                                        </p:tgtEl>
                                        <p:attrNameLst>
                                          <p:attrName>style.visibility</p:attrName>
                                        </p:attrNameLst>
                                      </p:cBhvr>
                                      <p:to>
                                        <p:strVal val="hidden"/>
                                      </p:to>
                                    </p:set>
                                  </p:childTnLst>
                                </p:cTn>
                              </p:par>
                              <p:par>
                                <p:cTn id="67" presetID="10" presetClass="entr" presetSubtype="0" fill="hold" nodeType="withEffect">
                                  <p:stCondLst>
                                    <p:cond delay="0"/>
                                  </p:stCondLst>
                                  <p:childTnLst>
                                    <p:set>
                                      <p:cBhvr>
                                        <p:cTn id="68" dur="1" fill="hold">
                                          <p:stCondLst>
                                            <p:cond delay="0"/>
                                          </p:stCondLst>
                                        </p:cTn>
                                        <p:tgtEl>
                                          <p:spTgt spid="3"/>
                                        </p:tgtEl>
                                        <p:attrNameLst>
                                          <p:attrName>style.visibility</p:attrName>
                                        </p:attrNameLst>
                                      </p:cBhvr>
                                      <p:to>
                                        <p:strVal val="visible"/>
                                      </p:to>
                                    </p:set>
                                    <p:animEffect transition="in" filter="fade">
                                      <p:cBhvr>
                                        <p:cTn id="69" dur="500"/>
                                        <p:tgtEl>
                                          <p:spTgt spid="3"/>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2"/>
                                        </p:tgtEl>
                                        <p:attrNameLst>
                                          <p:attrName>style.visibility</p:attrName>
                                        </p:attrNameLst>
                                      </p:cBhvr>
                                      <p:to>
                                        <p:strVal val="visible"/>
                                      </p:to>
                                    </p:set>
                                    <p:animEffect transition="in" filter="fade">
                                      <p:cBhvr>
                                        <p:cTn id="7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28" grpId="0" animBg="1"/>
      <p:bldP spid="29" grpId="0" animBg="1"/>
      <p:bldP spid="7" grpId="0" animBg="1"/>
      <p:bldP spid="7" grpId="1" animBg="1"/>
      <p:bldP spid="8" grpId="0" animBg="1"/>
      <p:bldP spid="8" grpId="1" animBg="1"/>
      <p:bldP spid="12" grpId="0" animBg="1"/>
      <p:bldP spid="12" grpId="1" animBg="1"/>
      <p:bldP spid="13" grpId="0" animBg="1"/>
      <p:bldP spid="13" grpId="1" animBg="1"/>
      <p:bldP spid="14" grpId="0" animBg="1"/>
      <p:bldP spid="14" grpId="1" animBg="1"/>
      <p:bldP spid="15" grpId="0" animBg="1"/>
      <p:bldP spid="15" grpId="1" animBg="1"/>
      <p:bldP spid="21" grpId="0" animBg="1"/>
      <p:bldP spid="21" grpId="1" animBg="1"/>
      <p:bldP spid="22" grpId="0" animBg="1"/>
      <p:bldP spid="22" grpId="1" animBg="1"/>
      <p:bldP spid="25" grpId="0" animBg="1"/>
      <p:bldP spid="30" grpId="0" animBg="1"/>
      <p:bldP spid="31" grpId="0" animBg="1"/>
      <p:bldP spid="32" grpId="0" animBg="1"/>
      <p:bldP spid="2"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4797</TotalTime>
  <Words>1685</Words>
  <Application>Microsoft Office PowerPoint</Application>
  <PresentationFormat>Widescreen</PresentationFormat>
  <Paragraphs>191</Paragraphs>
  <Slides>30</Slides>
  <Notes>30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30</vt:i4>
      </vt:variant>
    </vt:vector>
  </HeadingPairs>
  <TitlesOfParts>
    <vt:vector size="38" baseType="lpstr">
      <vt:lpstr>-apple-system</vt:lpstr>
      <vt:lpstr>Arial</vt:lpstr>
      <vt:lpstr>Calibri</vt:lpstr>
      <vt:lpstr>Calibri Light</vt:lpstr>
      <vt:lpstr>Consolas</vt:lpstr>
      <vt:lpstr>Segoe UI</vt:lpstr>
      <vt:lpstr>system-ui</vt:lpstr>
      <vt:lpstr>Office Theme</vt:lpstr>
      <vt:lpstr>REDUX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JavaScript prerequisites</vt:lpstr>
      <vt:lpstr>PowerPoint Presentation</vt:lpstr>
      <vt:lpstr>PowerPoint Presentation</vt:lpstr>
      <vt:lpstr>REDUX</vt:lpstr>
      <vt:lpstr>Redux Overview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 little breather…</vt:lpstr>
      <vt:lpstr>SETUP</vt:lpstr>
      <vt:lpstr>PowerPoint Presentation</vt:lpstr>
      <vt:lpstr>PowerPoint Presentation</vt:lpstr>
      <vt:lpstr>Redux Toolkit</vt:lpstr>
      <vt:lpstr>Async Redux - Thunks</vt:lpstr>
      <vt:lpstr>PowerPoint Presentation</vt:lpstr>
      <vt:lpstr>When to use Redux</vt:lpstr>
      <vt:lpstr>CODE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Sindre Nyborg Berge</dc:creator>
  <cp:lastModifiedBy>Sindre Nyborg Berge</cp:lastModifiedBy>
  <cp:revision>61</cp:revision>
  <dcterms:created xsi:type="dcterms:W3CDTF">2021-02-02T16:18:19Z</dcterms:created>
  <dcterms:modified xsi:type="dcterms:W3CDTF">2021-02-14T13:03:25Z</dcterms:modified>
</cp:coreProperties>
</file>