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681" r:id="rId5"/>
  </p:sldMasterIdLst>
  <p:notesMasterIdLst>
    <p:notesMasterId r:id="rId32"/>
  </p:notesMasterIdLst>
  <p:handoutMasterIdLst>
    <p:handoutMasterId r:id="rId33"/>
  </p:handoutMasterIdLst>
  <p:sldIdLst>
    <p:sldId id="291" r:id="rId6"/>
    <p:sldId id="258" r:id="rId7"/>
    <p:sldId id="309" r:id="rId8"/>
    <p:sldId id="293" r:id="rId9"/>
    <p:sldId id="273" r:id="rId10"/>
    <p:sldId id="295" r:id="rId11"/>
    <p:sldId id="259" r:id="rId12"/>
    <p:sldId id="296" r:id="rId13"/>
    <p:sldId id="262" r:id="rId14"/>
    <p:sldId id="297" r:id="rId15"/>
    <p:sldId id="260" r:id="rId16"/>
    <p:sldId id="298" r:id="rId17"/>
    <p:sldId id="263" r:id="rId18"/>
    <p:sldId id="281" r:id="rId19"/>
    <p:sldId id="301" r:id="rId20"/>
    <p:sldId id="282" r:id="rId21"/>
    <p:sldId id="303" r:id="rId22"/>
    <p:sldId id="283" r:id="rId23"/>
    <p:sldId id="304" r:id="rId24"/>
    <p:sldId id="284" r:id="rId25"/>
    <p:sldId id="305" r:id="rId26"/>
    <p:sldId id="306" r:id="rId27"/>
    <p:sldId id="307" r:id="rId28"/>
    <p:sldId id="286" r:id="rId29"/>
    <p:sldId id="308" r:id="rId30"/>
    <p:sldId id="287" r:id="rId31"/>
  </p:sldIdLst>
  <p:sldSz cx="12192000" cy="6858000"/>
  <p:notesSz cx="6858000" cy="9144000"/>
  <p:embeddedFontLst>
    <p:embeddedFont>
      <p:font typeface="Segoe UI" panose="020B0502040204020203" pitchFamily="34" charset="0"/>
      <p:regular r:id="rId34"/>
      <p:bold r:id="rId35"/>
      <p:italic r:id="rId36"/>
      <p:boldItalic r:id="rId37"/>
    </p:embeddedFont>
    <p:embeddedFont>
      <p:font typeface="Segoe UI Semibold" panose="020B0702040204020203" pitchFamily="34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0"/>
    <a:srgbClr val="3666FF"/>
    <a:srgbClr val="742774"/>
    <a:srgbClr val="24395E"/>
    <a:srgbClr val="0D7F41"/>
    <a:srgbClr val="4B504F"/>
    <a:srgbClr val="451745"/>
    <a:srgbClr val="005DF9"/>
    <a:srgbClr val="4B5050"/>
    <a:srgbClr val="F4B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6" autoAdjust="0"/>
    <p:restoredTop sz="96240"/>
  </p:normalViewPr>
  <p:slideViewPr>
    <p:cSldViewPr snapToGrid="0">
      <p:cViewPr varScale="1">
        <p:scale>
          <a:sx n="111" d="100"/>
          <a:sy n="111" d="100"/>
        </p:scale>
        <p:origin x="21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309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font" Target="fonts/font6.fntdata"/><Relationship Id="rId21" Type="http://schemas.openxmlformats.org/officeDocument/2006/relationships/slide" Target="slides/slide16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62-495C-80FD-6F20D918004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5DF9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62-495C-80FD-6F20D918004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62-495C-80FD-6F20D9180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0247408"/>
        <c:axId val="1150228688"/>
        <c:axId val="1146363520"/>
      </c:bar3DChart>
      <c:catAx>
        <c:axId val="115024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28688"/>
        <c:crosses val="autoZero"/>
        <c:auto val="1"/>
        <c:lblAlgn val="ctr"/>
        <c:lblOffset val="100"/>
        <c:noMultiLvlLbl val="0"/>
      </c:catAx>
      <c:valAx>
        <c:axId val="115022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47408"/>
        <c:crosses val="autoZero"/>
        <c:crossBetween val="between"/>
      </c:valAx>
      <c:serAx>
        <c:axId val="1146363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28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  <a:latin typeface="+mj-lt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EBB-8008-69F38F791B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5DF9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58-4EBB-8008-69F38F791B3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58-4EBB-8008-69F38F791B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50247408"/>
        <c:axId val="1150228688"/>
        <c:axId val="1146363520"/>
      </c:bar3DChart>
      <c:catAx>
        <c:axId val="115024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28688"/>
        <c:crosses val="autoZero"/>
        <c:auto val="1"/>
        <c:lblAlgn val="ctr"/>
        <c:lblOffset val="100"/>
        <c:noMultiLvlLbl val="0"/>
      </c:catAx>
      <c:valAx>
        <c:axId val="115022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47408"/>
        <c:crosses val="autoZero"/>
        <c:crossBetween val="between"/>
      </c:valAx>
      <c:serAx>
        <c:axId val="11463635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228688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4F1C8-6F95-42EB-86D9-C3493EFC5E3A}" type="datetimeFigureOut">
              <a:rPr lang="en-US" smtClean="0">
                <a:latin typeface="Segoe UI" panose="020B0502040204020203" pitchFamily="34" charset="0"/>
              </a:rPr>
              <a:t>6/25/2025</a:t>
            </a:fld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Segoe UI" panose="020B050204020402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6DB2C-4AF6-44B1-9E55-3B2DBACB1188}" type="slidenum">
              <a:rPr lang="en-US" smtClean="0">
                <a:latin typeface="Segoe UI" panose="020B0502040204020203" pitchFamily="34" charset="0"/>
              </a:rPr>
              <a:t>‹#›</a:t>
            </a:fld>
            <a:endParaRPr lang="en-US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957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Segoe UI" panose="020B0502040204020203" pitchFamily="34" charset="0"/>
              </a:defRPr>
            </a:lvl1pPr>
          </a:lstStyle>
          <a:p>
            <a:fld id="{FF91F665-8608-4580-BE8D-2DEA88447B30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Segoe UI" panose="020B0502040204020203" pitchFamily="34" charset="0"/>
              </a:defRPr>
            </a:lvl1pPr>
          </a:lstStyle>
          <a:p>
            <a:fld id="{62E079FA-01B9-473D-9310-32B74D3A39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5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Segoe UI" panose="020B0502040204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079FA-01B9-473D-9310-32B74D3A398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148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3C043-370A-57AC-4F40-EB583CCFB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402A4-D22E-E511-064C-D47998397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886A6-7A49-A9ED-3200-675157909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3CB91-FC0C-7786-4204-DF25CC2AF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E079FA-01B9-473D-9310-32B74D3A398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66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FB95600D-FEB4-373B-2F36-778C23BCCC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12" y="-486505"/>
            <a:ext cx="7701776" cy="7831009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3598280" y="2799631"/>
            <a:ext cx="4995441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40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END SLIDE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98280" y="3435990"/>
            <a:ext cx="4995441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0D11114-FF0E-A1BF-7BF2-63D723A146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22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0E1836C-31D9-4885-8AC5-ABFC564FE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91514" y="2"/>
            <a:ext cx="6300484" cy="5413385"/>
          </a:xfrm>
          <a:custGeom>
            <a:avLst/>
            <a:gdLst>
              <a:gd name="connsiteX0" fmla="*/ 1031106 w 7021572"/>
              <a:gd name="connsiteY0" fmla="*/ 0 h 6032945"/>
              <a:gd name="connsiteX1" fmla="*/ 7021572 w 7021572"/>
              <a:gd name="connsiteY1" fmla="*/ 0 h 6032945"/>
              <a:gd name="connsiteX2" fmla="*/ 7021572 w 7021572"/>
              <a:gd name="connsiteY2" fmla="*/ 5484686 h 6032945"/>
              <a:gd name="connsiteX3" fmla="*/ 1424105 w 7021572"/>
              <a:gd name="connsiteY3" fmla="*/ 5408650 h 6032945"/>
              <a:gd name="connsiteX4" fmla="*/ 1031106 w 7021572"/>
              <a:gd name="connsiteY4" fmla="*/ 0 h 603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1572" h="6032945">
                <a:moveTo>
                  <a:pt x="1031106" y="0"/>
                </a:moveTo>
                <a:lnTo>
                  <a:pt x="7021572" y="0"/>
                </a:lnTo>
                <a:lnTo>
                  <a:pt x="7021572" y="5484686"/>
                </a:lnTo>
                <a:cubicBezTo>
                  <a:pt x="5289184" y="3670410"/>
                  <a:pt x="3608694" y="7451030"/>
                  <a:pt x="1424105" y="5408650"/>
                </a:cubicBezTo>
                <a:cubicBezTo>
                  <a:pt x="-1042032" y="3103050"/>
                  <a:pt x="288061" y="1349236"/>
                  <a:pt x="1031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3966" y="3432197"/>
            <a:ext cx="4532453" cy="1325563"/>
          </a:xfrm>
        </p:spPr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13966" y="4790824"/>
            <a:ext cx="4532453" cy="7300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BF91694-EFB1-A81E-1633-66FD0B0EA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0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_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240" y="563880"/>
            <a:ext cx="3413760" cy="573024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5" name="Title 6"/>
          <p:cNvSpPr>
            <a:spLocks noGrp="1"/>
          </p:cNvSpPr>
          <p:nvPr>
            <p:ph type="title" hasCustomPrompt="1"/>
          </p:nvPr>
        </p:nvSpPr>
        <p:spPr>
          <a:xfrm>
            <a:off x="830194" y="701040"/>
            <a:ext cx="10515600" cy="8210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0194" y="1511199"/>
            <a:ext cx="10501292" cy="449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0194" y="2211054"/>
            <a:ext cx="7062522" cy="4064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830194" y="2670068"/>
            <a:ext cx="7062522" cy="2960711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0A21B8F4-379B-0647-9B32-8B87E565C2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3" y="6206168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56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558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BAE5692-9834-2FD2-BF7F-DA1DF0A73BFE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20" name="Picture 19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795E1775-34B0-1562-0541-90D430F316A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22" name="Picture 21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ABA34E6B-A915-04B8-BE7C-16477CA12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itle 6"/>
          <p:cNvSpPr>
            <a:spLocks noGrp="1"/>
          </p:cNvSpPr>
          <p:nvPr>
            <p:ph type="title" hasCustomPrompt="1"/>
          </p:nvPr>
        </p:nvSpPr>
        <p:spPr>
          <a:xfrm>
            <a:off x="3598280" y="2799631"/>
            <a:ext cx="4995441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40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END SLIDE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598280" y="3435990"/>
            <a:ext cx="4995441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6179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F6FFC7-0091-081D-9113-085C4177270D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13" name="Picture 12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A3EE172B-16CE-3D50-6C95-6142A4A06B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5" name="Picture 14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6B4F7B33-DF1D-93F3-ACA2-F04A2867EE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9118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838200" y="1869141"/>
            <a:ext cx="5360894" cy="3966883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F50E93-DAE4-49E3-07E2-FEF9C69AAE70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11" name="Picture 10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6C882723-6E6C-EFF6-C754-5C4FFEAAFAF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2" name="Picture 11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B0B1D674-4045-4719-230A-82974796DD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24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040606" y="2320607"/>
            <a:ext cx="10110788" cy="3171825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15FBE6-15F4-9AA4-1521-05CAE7EC3BEF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11" name="Picture 10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1BF9B104-77A8-C1E5-4D81-92CB75A0EC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2" name="Picture 11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29E99E40-5247-257D-7F19-CB043E0C1C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231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_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701588" y="0"/>
            <a:ext cx="5490411" cy="6858000"/>
          </a:xfrm>
          <a:prstGeom prst="rect">
            <a:avLst/>
          </a:prstGeom>
          <a:solidFill>
            <a:srgbClr val="1C33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691461" y="628851"/>
            <a:ext cx="5444643" cy="145261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91462" y="2334126"/>
            <a:ext cx="5444643" cy="3428999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507705" y="1622450"/>
            <a:ext cx="4101238" cy="4064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507705" y="2081464"/>
            <a:ext cx="4101238" cy="3681661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416A6AF-1E75-F684-9C88-D96F06826C0B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6" name="Picture 5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E841D89F-39E3-F0BA-ED11-FBA1C96EBA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5" name="Picture 14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EA790B32-9606-E5C7-E754-D15CFC1670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2007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C03A6A0C-3E2B-474A-9E95-11212ECBB859}"/>
              </a:ext>
            </a:extLst>
          </p:cNvPr>
          <p:cNvSpPr/>
          <p:nvPr userDrawn="1"/>
        </p:nvSpPr>
        <p:spPr>
          <a:xfrm>
            <a:off x="0" y="1935921"/>
            <a:ext cx="7731759" cy="2359435"/>
          </a:xfrm>
          <a:custGeom>
            <a:avLst/>
            <a:gdLst>
              <a:gd name="connsiteX0" fmla="*/ 0 w 15330218"/>
              <a:gd name="connsiteY0" fmla="*/ 0 h 4719485"/>
              <a:gd name="connsiteX1" fmla="*/ 3136631 w 15330218"/>
              <a:gd name="connsiteY1" fmla="*/ 0 h 4719485"/>
              <a:gd name="connsiteX2" fmla="*/ 5715001 w 15330218"/>
              <a:gd name="connsiteY2" fmla="*/ 0 h 4719485"/>
              <a:gd name="connsiteX3" fmla="*/ 7372747 w 15330218"/>
              <a:gd name="connsiteY3" fmla="*/ 0 h 4719485"/>
              <a:gd name="connsiteX4" fmla="*/ 9324295 w 15330218"/>
              <a:gd name="connsiteY4" fmla="*/ 0 h 4719485"/>
              <a:gd name="connsiteX5" fmla="*/ 10610733 w 15330218"/>
              <a:gd name="connsiteY5" fmla="*/ 0 h 4719485"/>
              <a:gd name="connsiteX6" fmla="*/ 15330218 w 15330218"/>
              <a:gd name="connsiteY6" fmla="*/ 4719484 h 4719485"/>
              <a:gd name="connsiteX7" fmla="*/ 9324295 w 15330218"/>
              <a:gd name="connsiteY7" fmla="*/ 4719484 h 4719485"/>
              <a:gd name="connsiteX8" fmla="*/ 7372747 w 15330218"/>
              <a:gd name="connsiteY8" fmla="*/ 4719484 h 4719485"/>
              <a:gd name="connsiteX9" fmla="*/ 5715001 w 15330218"/>
              <a:gd name="connsiteY9" fmla="*/ 4719484 h 4719485"/>
              <a:gd name="connsiteX10" fmla="*/ 5715001 w 15330218"/>
              <a:gd name="connsiteY10" fmla="*/ 4719485 h 4719485"/>
              <a:gd name="connsiteX11" fmla="*/ 0 w 15330218"/>
              <a:gd name="connsiteY11" fmla="*/ 4719485 h 471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30218" h="4719485">
                <a:moveTo>
                  <a:pt x="0" y="0"/>
                </a:moveTo>
                <a:lnTo>
                  <a:pt x="3136631" y="0"/>
                </a:lnTo>
                <a:lnTo>
                  <a:pt x="5715001" y="0"/>
                </a:lnTo>
                <a:lnTo>
                  <a:pt x="7372747" y="0"/>
                </a:lnTo>
                <a:lnTo>
                  <a:pt x="9324295" y="0"/>
                </a:lnTo>
                <a:lnTo>
                  <a:pt x="10610733" y="0"/>
                </a:lnTo>
                <a:lnTo>
                  <a:pt x="15330218" y="4719484"/>
                </a:lnTo>
                <a:lnTo>
                  <a:pt x="9324295" y="4719484"/>
                </a:lnTo>
                <a:lnTo>
                  <a:pt x="7372747" y="4719484"/>
                </a:lnTo>
                <a:lnTo>
                  <a:pt x="5715001" y="4719484"/>
                </a:lnTo>
                <a:lnTo>
                  <a:pt x="5715001" y="4719485"/>
                </a:lnTo>
                <a:lnTo>
                  <a:pt x="0" y="47194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1" name="Picture 345" descr="shadow_1_m">
            <a:extLst>
              <a:ext uri="{FF2B5EF4-FFF2-40B4-BE49-F238E27FC236}">
                <a16:creationId xmlns:a16="http://schemas.microsoft.com/office/drawing/2014/main" id="{9C9E7D30-B4BD-464D-89D2-99F893A58A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8100000">
            <a:off x="6800095" y="-104162"/>
            <a:ext cx="89068" cy="719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B15337B6-F522-49D2-B572-AA7CEF428F32}"/>
              </a:ext>
            </a:extLst>
          </p:cNvPr>
          <p:cNvSpPr/>
          <p:nvPr userDrawn="1"/>
        </p:nvSpPr>
        <p:spPr>
          <a:xfrm>
            <a:off x="6106160" y="2684303"/>
            <a:ext cx="6136640" cy="2359435"/>
          </a:xfrm>
          <a:custGeom>
            <a:avLst/>
            <a:gdLst>
              <a:gd name="connsiteX0" fmla="*/ 0 w 12193587"/>
              <a:gd name="connsiteY0" fmla="*/ 0 h 4719484"/>
              <a:gd name="connsiteX1" fmla="*/ 6005923 w 12193587"/>
              <a:gd name="connsiteY1" fmla="*/ 0 h 4719484"/>
              <a:gd name="connsiteX2" fmla="*/ 7957471 w 12193587"/>
              <a:gd name="connsiteY2" fmla="*/ 0 h 4719484"/>
              <a:gd name="connsiteX3" fmla="*/ 12193587 w 12193587"/>
              <a:gd name="connsiteY3" fmla="*/ 0 h 4719484"/>
              <a:gd name="connsiteX4" fmla="*/ 12193587 w 12193587"/>
              <a:gd name="connsiteY4" fmla="*/ 4719484 h 4719484"/>
              <a:gd name="connsiteX5" fmla="*/ 7957471 w 12193587"/>
              <a:gd name="connsiteY5" fmla="*/ 4719484 h 4719484"/>
              <a:gd name="connsiteX6" fmla="*/ 6005923 w 12193587"/>
              <a:gd name="connsiteY6" fmla="*/ 4719484 h 4719484"/>
              <a:gd name="connsiteX7" fmla="*/ 4719485 w 12193587"/>
              <a:gd name="connsiteY7" fmla="*/ 4719484 h 471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87" h="4719484">
                <a:moveTo>
                  <a:pt x="0" y="0"/>
                </a:moveTo>
                <a:lnTo>
                  <a:pt x="6005923" y="0"/>
                </a:lnTo>
                <a:lnTo>
                  <a:pt x="7957471" y="0"/>
                </a:lnTo>
                <a:lnTo>
                  <a:pt x="12193587" y="0"/>
                </a:lnTo>
                <a:lnTo>
                  <a:pt x="12193587" y="4719484"/>
                </a:lnTo>
                <a:lnTo>
                  <a:pt x="7957471" y="4719484"/>
                </a:lnTo>
                <a:lnTo>
                  <a:pt x="6005923" y="4719484"/>
                </a:lnTo>
                <a:lnTo>
                  <a:pt x="4719485" y="4719484"/>
                </a:lnTo>
                <a:close/>
              </a:path>
            </a:pathLst>
          </a:custGeom>
          <a:solidFill>
            <a:srgbClr val="F4B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vi-VN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3666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9090E3-3245-D0F6-20CA-7C8CB7AB7593}"/>
              </a:ext>
            </a:extLst>
          </p:cNvPr>
          <p:cNvGrpSpPr/>
          <p:nvPr userDrawn="1"/>
        </p:nvGrpSpPr>
        <p:grpSpPr>
          <a:xfrm>
            <a:off x="121920" y="5872480"/>
            <a:ext cx="2486378" cy="859721"/>
            <a:chOff x="0" y="4673600"/>
            <a:chExt cx="2638778" cy="949960"/>
          </a:xfrm>
        </p:grpSpPr>
        <p:pic>
          <p:nvPicPr>
            <p:cNvPr id="3" name="Picture 2" descr="A black background with text&#10;&#10;AI-generated content may be incorrect.">
              <a:extLst>
                <a:ext uri="{FF2B5EF4-FFF2-40B4-BE49-F238E27FC236}">
                  <a16:creationId xmlns:a16="http://schemas.microsoft.com/office/drawing/2014/main" id="{A38A0B37-ED43-2B9E-12EE-724D16FFBE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422"/>
            <a:stretch/>
          </p:blipFill>
          <p:spPr>
            <a:xfrm>
              <a:off x="0" y="4673600"/>
              <a:ext cx="965200" cy="949960"/>
            </a:xfrm>
            <a:prstGeom prst="rect">
              <a:avLst/>
            </a:prstGeom>
          </p:spPr>
        </p:pic>
        <p:pic>
          <p:nvPicPr>
            <p:cNvPr id="4" name="Picture 3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8D0FFD2D-1DCA-1E00-D6FC-D29256E7A3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577"/>
            <a:stretch/>
          </p:blipFill>
          <p:spPr>
            <a:xfrm>
              <a:off x="965200" y="4673600"/>
              <a:ext cx="1673578" cy="949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168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2407534"/>
          </a:xfrm>
          <a:prstGeom prst="rect">
            <a:avLst/>
          </a:prstGeom>
          <a:solidFill>
            <a:srgbClr val="1C335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Shape 12642"/>
          <p:cNvSpPr/>
          <p:nvPr userDrawn="1"/>
        </p:nvSpPr>
        <p:spPr>
          <a:xfrm>
            <a:off x="4657262" y="973714"/>
            <a:ext cx="2877476" cy="2877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4BF33"/>
            </a:solidFill>
            <a:miter lim="400000"/>
          </a:ln>
          <a:effectLst/>
        </p:spPr>
        <p:txBody>
          <a:bodyPr lIns="0" tIns="0" rIns="0" bIns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738334" y="1054786"/>
            <a:ext cx="2715332" cy="271533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FA5B10-6F84-7AD4-EDAA-AB8D80841013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9" name="Picture 8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D3FEE8CE-2555-CEB5-66F0-C142BC3DE5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4" name="Picture 13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876BE8A0-EAE6-DD47-D2DB-DA835B860B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927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759C361-C080-6151-228B-A8F5DD4FDE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311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4960" y="0"/>
            <a:ext cx="556768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664641" y="0"/>
            <a:ext cx="5570729" cy="686668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5000"/>
                </a:schemeClr>
              </a:gs>
              <a:gs pos="50000">
                <a:srgbClr val="4B504F">
                  <a:alpha val="70000"/>
                </a:srgbClr>
              </a:gs>
              <a:gs pos="100000">
                <a:schemeClr val="tx1">
                  <a:alpha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54075" y="660401"/>
            <a:ext cx="5770245" cy="135540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54075" y="2133601"/>
            <a:ext cx="5770563" cy="3383280"/>
          </a:xfrm>
        </p:spPr>
        <p:txBody>
          <a:bodyPr>
            <a:normAutofit/>
          </a:bodyPr>
          <a:lstStyle>
            <a:lvl1pPr marL="36576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2000">
                <a:latin typeface="+mn-lt"/>
              </a:defRPr>
            </a:lvl1pPr>
            <a:lvl2pPr marL="914400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>
                <a:latin typeface="+mn-lt"/>
              </a:defRPr>
            </a:lvl2pPr>
            <a:lvl3pPr marL="1371600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600">
                <a:latin typeface="+mn-lt"/>
              </a:defRPr>
            </a:lvl3pPr>
            <a:lvl4pPr marL="17145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400">
                <a:latin typeface="+mn-lt"/>
              </a:defRPr>
            </a:lvl4pPr>
            <a:lvl5pPr marL="21717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54067C-AA4C-233D-85B1-8F4F573DD99D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6" name="Picture 5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A6CDC46D-200E-0934-F558-5ABAEC6EA7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8" name="Picture 7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E971BE18-772B-943E-A376-77C39F5DBC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0992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50E1836C-31D9-4885-8AC5-ABFC564FE4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91514" y="2"/>
            <a:ext cx="6300484" cy="5413385"/>
          </a:xfrm>
          <a:custGeom>
            <a:avLst/>
            <a:gdLst>
              <a:gd name="connsiteX0" fmla="*/ 1031106 w 7021572"/>
              <a:gd name="connsiteY0" fmla="*/ 0 h 6032945"/>
              <a:gd name="connsiteX1" fmla="*/ 7021572 w 7021572"/>
              <a:gd name="connsiteY1" fmla="*/ 0 h 6032945"/>
              <a:gd name="connsiteX2" fmla="*/ 7021572 w 7021572"/>
              <a:gd name="connsiteY2" fmla="*/ 5484686 h 6032945"/>
              <a:gd name="connsiteX3" fmla="*/ 1424105 w 7021572"/>
              <a:gd name="connsiteY3" fmla="*/ 5408650 h 6032945"/>
              <a:gd name="connsiteX4" fmla="*/ 1031106 w 7021572"/>
              <a:gd name="connsiteY4" fmla="*/ 0 h 603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1572" h="6032945">
                <a:moveTo>
                  <a:pt x="1031106" y="0"/>
                </a:moveTo>
                <a:lnTo>
                  <a:pt x="7021572" y="0"/>
                </a:lnTo>
                <a:lnTo>
                  <a:pt x="7021572" y="5484686"/>
                </a:lnTo>
                <a:cubicBezTo>
                  <a:pt x="5289184" y="3670410"/>
                  <a:pt x="3608694" y="7451030"/>
                  <a:pt x="1424105" y="5408650"/>
                </a:cubicBezTo>
                <a:cubicBezTo>
                  <a:pt x="-1042032" y="3103050"/>
                  <a:pt x="288061" y="1349236"/>
                  <a:pt x="103110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713966" y="3432197"/>
            <a:ext cx="4532453" cy="1325563"/>
          </a:xfrm>
        </p:spPr>
        <p:txBody>
          <a:bodyPr>
            <a:normAutofit/>
          </a:bodyPr>
          <a:lstStyle>
            <a:lvl1pPr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713966" y="4790824"/>
            <a:ext cx="4532453" cy="73007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DCF5C8-2CFD-A54C-D98A-E2FB534D0BB7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6" name="Picture 5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326FAE3A-2841-6B65-59CD-6A6C4F21C1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10" name="Picture 9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19892E7D-C06B-F76D-8243-CDE116D6A1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969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_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240" y="563880"/>
            <a:ext cx="3413760" cy="5730240"/>
          </a:xfrm>
          <a:prstGeom prst="rect">
            <a:avLst/>
          </a:prstGeom>
        </p:spPr>
      </p:pic>
      <p:sp>
        <p:nvSpPr>
          <p:cNvPr id="11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Title 6"/>
          <p:cNvSpPr>
            <a:spLocks noGrp="1"/>
          </p:cNvSpPr>
          <p:nvPr>
            <p:ph type="title" hasCustomPrompt="1"/>
          </p:nvPr>
        </p:nvSpPr>
        <p:spPr>
          <a:xfrm>
            <a:off x="830194" y="701040"/>
            <a:ext cx="10515600" cy="8210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en-US" sz="36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830194" y="1511199"/>
            <a:ext cx="10501292" cy="4496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0194" y="2211054"/>
            <a:ext cx="7062522" cy="4064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830194" y="2670068"/>
            <a:ext cx="7062522" cy="2960711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91EB33-43E8-8888-A533-5E6B7B316523}"/>
              </a:ext>
            </a:extLst>
          </p:cNvPr>
          <p:cNvGrpSpPr/>
          <p:nvPr userDrawn="1"/>
        </p:nvGrpSpPr>
        <p:grpSpPr>
          <a:xfrm>
            <a:off x="121919" y="6190529"/>
            <a:ext cx="2371241" cy="609748"/>
            <a:chOff x="0" y="1861457"/>
            <a:chExt cx="12192000" cy="3135086"/>
          </a:xfrm>
        </p:grpSpPr>
        <p:pic>
          <p:nvPicPr>
            <p:cNvPr id="6" name="Picture 5" descr="A black background with numbers&#10;&#10;AI-generated content may be incorrect.">
              <a:extLst>
                <a:ext uri="{FF2B5EF4-FFF2-40B4-BE49-F238E27FC236}">
                  <a16:creationId xmlns:a16="http://schemas.microsoft.com/office/drawing/2014/main" id="{47FEC7D1-0D10-E09F-8AFF-0CE9BEEE72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167"/>
            <a:stretch/>
          </p:blipFill>
          <p:spPr>
            <a:xfrm>
              <a:off x="0" y="1861457"/>
              <a:ext cx="3149600" cy="3135086"/>
            </a:xfrm>
            <a:prstGeom prst="rect">
              <a:avLst/>
            </a:prstGeom>
          </p:spPr>
        </p:pic>
        <p:pic>
          <p:nvPicPr>
            <p:cNvPr id="7" name="Picture 6" descr="A black background with white letters&#10;&#10;AI-generated content may be incorrect.">
              <a:extLst>
                <a:ext uri="{FF2B5EF4-FFF2-40B4-BE49-F238E27FC236}">
                  <a16:creationId xmlns:a16="http://schemas.microsoft.com/office/drawing/2014/main" id="{39A49DB9-FF46-20E0-F987-3ADB839D8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33"/>
            <a:stretch/>
          </p:blipFill>
          <p:spPr>
            <a:xfrm>
              <a:off x="3149600" y="1861457"/>
              <a:ext cx="9042400" cy="3135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79021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74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838200" y="1869141"/>
            <a:ext cx="5360894" cy="3966883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81A5AF50-03CA-AE26-5DE2-5AB18A6ACF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012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838200" y="449969"/>
            <a:ext cx="10515600" cy="64724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6002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5"/>
          </p:nvPr>
        </p:nvSpPr>
        <p:spPr>
          <a:xfrm>
            <a:off x="1040606" y="2320607"/>
            <a:ext cx="10110788" cy="3171825"/>
          </a:xfrm>
        </p:spPr>
        <p:txBody>
          <a:bodyPr anchor="ctr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3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5E51A706-1FE7-3B76-7CD0-EA3D9EDB20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_Text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ABE72154-81C3-CB8C-6D68-64996A64FA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587" y="0"/>
            <a:ext cx="5490411" cy="68580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/>
          <p:cNvSpPr>
            <a:spLocks noGrp="1"/>
          </p:cNvSpPr>
          <p:nvPr>
            <p:ph type="title" hasCustomPrompt="1"/>
          </p:nvPr>
        </p:nvSpPr>
        <p:spPr>
          <a:xfrm>
            <a:off x="691461" y="628851"/>
            <a:ext cx="5444643" cy="145261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lang="en-US" sz="3600" b="1" kern="1200" spc="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691462" y="2334126"/>
            <a:ext cx="5444643" cy="3428999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E151D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7507705" y="1622450"/>
            <a:ext cx="4101238" cy="40640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7507705" y="2081464"/>
            <a:ext cx="4101238" cy="3681661"/>
          </a:xfrm>
        </p:spPr>
        <p:txBody>
          <a:bodyPr>
            <a:normAutofit/>
          </a:bodyPr>
          <a:lstStyle>
            <a:lvl1pPr marL="228594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685783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2pPr>
            <a:lvl3pPr marL="1142971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3pPr>
            <a:lvl4pPr marL="1600160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4pPr>
            <a:lvl5pPr marL="2057349" indent="-228594" algn="l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E2DD6B0-9A6D-A40F-427C-9E9BEB88E9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06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D921AD8E-314C-2B2E-C735-F5E5E2C4E4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6231">
            <a:off x="2872245" y="-1904538"/>
            <a:ext cx="12068796" cy="6911652"/>
          </a:xfrm>
          <a:prstGeom prst="rect">
            <a:avLst/>
          </a:prstGeom>
        </p:spPr>
      </p:pic>
      <p:sp>
        <p:nvSpPr>
          <p:cNvPr id="10" name="Freeform: Shape 13">
            <a:extLst>
              <a:ext uri="{FF2B5EF4-FFF2-40B4-BE49-F238E27FC236}">
                <a16:creationId xmlns:a16="http://schemas.microsoft.com/office/drawing/2014/main" id="{C03A6A0C-3E2B-474A-9E95-11212ECBB859}"/>
              </a:ext>
            </a:extLst>
          </p:cNvPr>
          <p:cNvSpPr/>
          <p:nvPr userDrawn="1"/>
        </p:nvSpPr>
        <p:spPr>
          <a:xfrm>
            <a:off x="0" y="1935921"/>
            <a:ext cx="7721599" cy="2359435"/>
          </a:xfrm>
          <a:custGeom>
            <a:avLst/>
            <a:gdLst>
              <a:gd name="connsiteX0" fmla="*/ 0 w 15330218"/>
              <a:gd name="connsiteY0" fmla="*/ 0 h 4719485"/>
              <a:gd name="connsiteX1" fmla="*/ 3136631 w 15330218"/>
              <a:gd name="connsiteY1" fmla="*/ 0 h 4719485"/>
              <a:gd name="connsiteX2" fmla="*/ 5715001 w 15330218"/>
              <a:gd name="connsiteY2" fmla="*/ 0 h 4719485"/>
              <a:gd name="connsiteX3" fmla="*/ 7372747 w 15330218"/>
              <a:gd name="connsiteY3" fmla="*/ 0 h 4719485"/>
              <a:gd name="connsiteX4" fmla="*/ 9324295 w 15330218"/>
              <a:gd name="connsiteY4" fmla="*/ 0 h 4719485"/>
              <a:gd name="connsiteX5" fmla="*/ 10610733 w 15330218"/>
              <a:gd name="connsiteY5" fmla="*/ 0 h 4719485"/>
              <a:gd name="connsiteX6" fmla="*/ 15330218 w 15330218"/>
              <a:gd name="connsiteY6" fmla="*/ 4719484 h 4719485"/>
              <a:gd name="connsiteX7" fmla="*/ 9324295 w 15330218"/>
              <a:gd name="connsiteY7" fmla="*/ 4719484 h 4719485"/>
              <a:gd name="connsiteX8" fmla="*/ 7372747 w 15330218"/>
              <a:gd name="connsiteY8" fmla="*/ 4719484 h 4719485"/>
              <a:gd name="connsiteX9" fmla="*/ 5715001 w 15330218"/>
              <a:gd name="connsiteY9" fmla="*/ 4719484 h 4719485"/>
              <a:gd name="connsiteX10" fmla="*/ 5715001 w 15330218"/>
              <a:gd name="connsiteY10" fmla="*/ 4719485 h 4719485"/>
              <a:gd name="connsiteX11" fmla="*/ 0 w 15330218"/>
              <a:gd name="connsiteY11" fmla="*/ 4719485 h 471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330218" h="4719485">
                <a:moveTo>
                  <a:pt x="0" y="0"/>
                </a:moveTo>
                <a:lnTo>
                  <a:pt x="3136631" y="0"/>
                </a:lnTo>
                <a:lnTo>
                  <a:pt x="5715001" y="0"/>
                </a:lnTo>
                <a:lnTo>
                  <a:pt x="7372747" y="0"/>
                </a:lnTo>
                <a:lnTo>
                  <a:pt x="9324295" y="0"/>
                </a:lnTo>
                <a:lnTo>
                  <a:pt x="10610733" y="0"/>
                </a:lnTo>
                <a:lnTo>
                  <a:pt x="15330218" y="4719484"/>
                </a:lnTo>
                <a:lnTo>
                  <a:pt x="9324295" y="4719484"/>
                </a:lnTo>
                <a:lnTo>
                  <a:pt x="7372747" y="4719484"/>
                </a:lnTo>
                <a:lnTo>
                  <a:pt x="5715001" y="4719484"/>
                </a:lnTo>
                <a:lnTo>
                  <a:pt x="5715001" y="4719485"/>
                </a:lnTo>
                <a:lnTo>
                  <a:pt x="0" y="4719485"/>
                </a:lnTo>
                <a:close/>
              </a:path>
            </a:pathLst>
          </a:custGeom>
          <a:solidFill>
            <a:srgbClr val="742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00">
              <a:latin typeface="+mn-lt"/>
            </a:endParaRPr>
          </a:p>
        </p:txBody>
      </p:sp>
      <p:sp>
        <p:nvSpPr>
          <p:cNvPr id="12" name="Freeform: Shape 10">
            <a:extLst>
              <a:ext uri="{FF2B5EF4-FFF2-40B4-BE49-F238E27FC236}">
                <a16:creationId xmlns:a16="http://schemas.microsoft.com/office/drawing/2014/main" id="{B15337B6-F522-49D2-B572-AA7CEF428F32}"/>
              </a:ext>
            </a:extLst>
          </p:cNvPr>
          <p:cNvSpPr/>
          <p:nvPr userDrawn="1"/>
        </p:nvSpPr>
        <p:spPr>
          <a:xfrm>
            <a:off x="6096000" y="2684303"/>
            <a:ext cx="6096000" cy="2359435"/>
          </a:xfrm>
          <a:custGeom>
            <a:avLst/>
            <a:gdLst>
              <a:gd name="connsiteX0" fmla="*/ 0 w 12193587"/>
              <a:gd name="connsiteY0" fmla="*/ 0 h 4719484"/>
              <a:gd name="connsiteX1" fmla="*/ 6005923 w 12193587"/>
              <a:gd name="connsiteY1" fmla="*/ 0 h 4719484"/>
              <a:gd name="connsiteX2" fmla="*/ 7957471 w 12193587"/>
              <a:gd name="connsiteY2" fmla="*/ 0 h 4719484"/>
              <a:gd name="connsiteX3" fmla="*/ 12193587 w 12193587"/>
              <a:gd name="connsiteY3" fmla="*/ 0 h 4719484"/>
              <a:gd name="connsiteX4" fmla="*/ 12193587 w 12193587"/>
              <a:gd name="connsiteY4" fmla="*/ 4719484 h 4719484"/>
              <a:gd name="connsiteX5" fmla="*/ 7957471 w 12193587"/>
              <a:gd name="connsiteY5" fmla="*/ 4719484 h 4719484"/>
              <a:gd name="connsiteX6" fmla="*/ 6005923 w 12193587"/>
              <a:gd name="connsiteY6" fmla="*/ 4719484 h 4719484"/>
              <a:gd name="connsiteX7" fmla="*/ 4719485 w 12193587"/>
              <a:gd name="connsiteY7" fmla="*/ 4719484 h 4719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3587" h="4719484">
                <a:moveTo>
                  <a:pt x="0" y="0"/>
                </a:moveTo>
                <a:lnTo>
                  <a:pt x="6005923" y="0"/>
                </a:lnTo>
                <a:lnTo>
                  <a:pt x="7957471" y="0"/>
                </a:lnTo>
                <a:lnTo>
                  <a:pt x="12193587" y="0"/>
                </a:lnTo>
                <a:lnTo>
                  <a:pt x="12193587" y="4719484"/>
                </a:lnTo>
                <a:lnTo>
                  <a:pt x="7957471" y="4719484"/>
                </a:lnTo>
                <a:lnTo>
                  <a:pt x="6005923" y="4719484"/>
                </a:lnTo>
                <a:lnTo>
                  <a:pt x="4719485" y="4719484"/>
                </a:lnTo>
                <a:close/>
              </a:path>
            </a:pathLst>
          </a:custGeom>
          <a:solidFill>
            <a:srgbClr val="F4B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900">
              <a:latin typeface="+mn-lt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345" descr="shadow_1_m">
            <a:extLst>
              <a:ext uri="{FF2B5EF4-FFF2-40B4-BE49-F238E27FC236}">
                <a16:creationId xmlns:a16="http://schemas.microsoft.com/office/drawing/2014/main" id="{9A274C14-E7AC-CA30-52C5-D09C5E80F3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8100000">
            <a:off x="6800095" y="-104162"/>
            <a:ext cx="89068" cy="7191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C9FB099-AC1C-3BAE-A595-C495EE7759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8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642F452-24E6-3B40-B2AB-994EDDFCD9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53" y="6206168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63554053-B023-A751-C989-F94060297A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0"/>
            <a:ext cx="12204700" cy="2407534"/>
          </a:xfrm>
          <a:prstGeom prst="rect">
            <a:avLst/>
          </a:prstGeom>
        </p:spPr>
      </p:pic>
      <p:sp>
        <p:nvSpPr>
          <p:cNvPr id="8" name="Shape 12642"/>
          <p:cNvSpPr/>
          <p:nvPr userDrawn="1"/>
        </p:nvSpPr>
        <p:spPr>
          <a:xfrm>
            <a:off x="4657262" y="973714"/>
            <a:ext cx="2877476" cy="2877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FFFFFF"/>
          </a:solidFill>
          <a:ln w="12700">
            <a:solidFill>
              <a:srgbClr val="F4BF33"/>
            </a:solidFill>
            <a:miter lim="400000"/>
          </a:ln>
          <a:effectLst/>
        </p:spPr>
        <p:txBody>
          <a:bodyPr lIns="0" tIns="0" rIns="0" bIns="0" anchor="ctr"/>
          <a:lstStyle/>
          <a:p>
            <a:pPr lvl="0">
              <a:defRPr sz="3200">
                <a:solidFill>
                  <a:srgbClr val="FFFFFF"/>
                </a:solidFill>
              </a:defRPr>
            </a:pPr>
            <a:endParaRPr sz="1600">
              <a:latin typeface="+mn-lt"/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738334" y="1054786"/>
            <a:ext cx="2715332" cy="2715332"/>
          </a:xfrm>
          <a:prstGeom prst="ellipse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21CF207-BBA1-B206-3BE4-4C859D466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24320" y="0"/>
            <a:ext cx="556768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6543040" y="-8682"/>
            <a:ext cx="5648960" cy="6866682"/>
          </a:xfrm>
          <a:prstGeom prst="rect">
            <a:avLst/>
          </a:prstGeom>
          <a:gradFill flip="none" rotWithShape="1">
            <a:gsLst>
              <a:gs pos="11000">
                <a:schemeClr val="bg1"/>
              </a:gs>
              <a:gs pos="50000">
                <a:srgbClr val="FBFDFE">
                  <a:alpha val="85000"/>
                </a:srgbClr>
              </a:gs>
              <a:gs pos="100000">
                <a:schemeClr val="bg1">
                  <a:alpha val="4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915EC2ED-9886-40AB-B783-2BB65FF55236}"/>
              </a:ext>
            </a:extLst>
          </p:cNvPr>
          <p:cNvSpPr>
            <a:spLocks/>
          </p:cNvSpPr>
          <p:nvPr userDrawn="1"/>
        </p:nvSpPr>
        <p:spPr bwMode="auto">
          <a:xfrm>
            <a:off x="11675364" y="6493069"/>
            <a:ext cx="394716" cy="249292"/>
          </a:xfrm>
          <a:custGeom>
            <a:avLst/>
            <a:gdLst>
              <a:gd name="T0" fmla="*/ 81 w 156"/>
              <a:gd name="T1" fmla="*/ 0 h 98"/>
              <a:gd name="T2" fmla="*/ 79 w 156"/>
              <a:gd name="T3" fmla="*/ 0 h 98"/>
              <a:gd name="T4" fmla="*/ 34 w 156"/>
              <a:gd name="T5" fmla="*/ 28 h 98"/>
              <a:gd name="T6" fmla="*/ 13 w 156"/>
              <a:gd name="T7" fmla="*/ 71 h 98"/>
              <a:gd name="T8" fmla="*/ 0 w 156"/>
              <a:gd name="T9" fmla="*/ 98 h 98"/>
              <a:gd name="T10" fmla="*/ 75 w 156"/>
              <a:gd name="T11" fmla="*/ 98 h 98"/>
              <a:gd name="T12" fmla="*/ 77 w 156"/>
              <a:gd name="T13" fmla="*/ 98 h 98"/>
              <a:gd name="T14" fmla="*/ 122 w 156"/>
              <a:gd name="T15" fmla="*/ 69 h 98"/>
              <a:gd name="T16" fmla="*/ 156 w 156"/>
              <a:gd name="T17" fmla="*/ 0 h 98"/>
              <a:gd name="T18" fmla="*/ 81 w 156"/>
              <a:gd name="T19" fmla="*/ 0 h 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6" h="98">
                <a:moveTo>
                  <a:pt x="81" y="0"/>
                </a:moveTo>
                <a:cubicBezTo>
                  <a:pt x="79" y="0"/>
                  <a:pt x="79" y="0"/>
                  <a:pt x="79" y="0"/>
                </a:cubicBezTo>
                <a:cubicBezTo>
                  <a:pt x="72" y="0"/>
                  <a:pt x="47" y="2"/>
                  <a:pt x="34" y="28"/>
                </a:cubicBezTo>
                <a:cubicBezTo>
                  <a:pt x="13" y="71"/>
                  <a:pt x="13" y="71"/>
                  <a:pt x="13" y="71"/>
                </a:cubicBezTo>
                <a:cubicBezTo>
                  <a:pt x="0" y="98"/>
                  <a:pt x="0" y="98"/>
                  <a:pt x="0" y="98"/>
                </a:cubicBezTo>
                <a:cubicBezTo>
                  <a:pt x="75" y="98"/>
                  <a:pt x="75" y="98"/>
                  <a:pt x="75" y="98"/>
                </a:cubicBezTo>
                <a:cubicBezTo>
                  <a:pt x="77" y="98"/>
                  <a:pt x="77" y="98"/>
                  <a:pt x="77" y="98"/>
                </a:cubicBezTo>
                <a:cubicBezTo>
                  <a:pt x="84" y="97"/>
                  <a:pt x="109" y="95"/>
                  <a:pt x="122" y="69"/>
                </a:cubicBezTo>
                <a:cubicBezTo>
                  <a:pt x="156" y="0"/>
                  <a:pt x="156" y="0"/>
                  <a:pt x="156" y="0"/>
                </a:cubicBezTo>
                <a:lnTo>
                  <a:pt x="81" y="0"/>
                </a:lnTo>
                <a:close/>
              </a:path>
            </a:pathLst>
          </a:custGeom>
          <a:solidFill>
            <a:srgbClr val="005DF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latin typeface="+mn-lt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854075" y="660401"/>
            <a:ext cx="5770245" cy="1355408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54075" y="2133601"/>
            <a:ext cx="5770563" cy="3383280"/>
          </a:xfrm>
        </p:spPr>
        <p:txBody>
          <a:bodyPr>
            <a:normAutofit/>
          </a:bodyPr>
          <a:lstStyle>
            <a:lvl1pPr marL="365760" indent="-5143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2000">
                <a:latin typeface="+mn-lt"/>
              </a:defRPr>
            </a:lvl1pPr>
            <a:lvl2pPr marL="914400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800">
                <a:latin typeface="+mn-lt"/>
              </a:defRPr>
            </a:lvl2pPr>
            <a:lvl3pPr marL="1371600" indent="-4572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600">
                <a:latin typeface="+mn-lt"/>
              </a:defRPr>
            </a:lvl3pPr>
            <a:lvl4pPr marL="17145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400">
                <a:latin typeface="+mn-lt"/>
              </a:defRPr>
            </a:lvl4pPr>
            <a:lvl5pPr marL="2171700" indent="-34290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+mj-lt"/>
              <a:buAutoNum type="arabicPeriod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10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5F0F9927-201F-300A-DC05-D4C613FBB5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0" y="6190529"/>
            <a:ext cx="2371241" cy="60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7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2B61734-2BF3-48FC-A222-A72ED1937300}" type="datetime5">
              <a:rPr lang="en-US" smtClean="0"/>
              <a:pPr/>
              <a:t>25-Jun-25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1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6" r:id="rId2"/>
    <p:sldLayoutId id="2147483667" r:id="rId3"/>
    <p:sldLayoutId id="2147483668" r:id="rId4"/>
    <p:sldLayoutId id="2147483665" r:id="rId5"/>
    <p:sldLayoutId id="2147483672" r:id="rId6"/>
    <p:sldLayoutId id="2147483664" r:id="rId7"/>
    <p:sldLayoutId id="2147483662" r:id="rId8"/>
    <p:sldLayoutId id="2147483661" r:id="rId9"/>
    <p:sldLayoutId id="2147483660" r:id="rId10"/>
    <p:sldLayoutId id="2147483663" r:id="rId11"/>
    <p:sldLayoutId id="214748366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rry image of a colorful background&#10;&#10;AI-generated content may be incorrect.">
            <a:extLst>
              <a:ext uri="{FF2B5EF4-FFF2-40B4-BE49-F238E27FC236}">
                <a16:creationId xmlns:a16="http://schemas.microsoft.com/office/drawing/2014/main" id="{44D657A2-C3E5-1441-090C-9C2A4F57BD6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5714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73200"/>
            <a:ext cx="10515600" cy="470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02B61734-2BF3-48FC-A222-A72ED1937300}" type="datetime5">
              <a:rPr lang="en-US" smtClean="0"/>
              <a:pPr/>
              <a:t>25-Jun-25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FCA239EA-F1FD-4C8D-8363-19B4042F82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22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8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D4844725-A106-BEC6-9F2E-B909512D835C}"/>
              </a:ext>
            </a:extLst>
          </p:cNvPr>
          <p:cNvSpPr txBox="1">
            <a:spLocks/>
          </p:cNvSpPr>
          <p:nvPr/>
        </p:nvSpPr>
        <p:spPr>
          <a:xfrm>
            <a:off x="713966" y="3432197"/>
            <a:ext cx="4973912" cy="1325563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BUILD YOUR FIRST DEVOPS PIPELINE FOR THE POWER PLATFORM</a:t>
            </a:r>
            <a:endParaRPr lang="en-US" sz="4400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97787E-30D8-858F-7C3C-6C8C761246F0}"/>
              </a:ext>
            </a:extLst>
          </p:cNvPr>
          <p:cNvGrpSpPr/>
          <p:nvPr/>
        </p:nvGrpSpPr>
        <p:grpSpPr>
          <a:xfrm>
            <a:off x="298028" y="1607732"/>
            <a:ext cx="4489872" cy="1616354"/>
            <a:chOff x="0" y="1234440"/>
            <a:chExt cx="12192000" cy="4389120"/>
          </a:xfrm>
        </p:grpSpPr>
        <p:pic>
          <p:nvPicPr>
            <p:cNvPr id="20" name="Picture 19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9E888C7E-7122-C4AA-F705-104D50C9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59"/>
            <a:stretch/>
          </p:blipFill>
          <p:spPr>
            <a:xfrm>
              <a:off x="4445000" y="1234440"/>
              <a:ext cx="7747000" cy="4389120"/>
            </a:xfrm>
            <a:prstGeom prst="rect">
              <a:avLst/>
            </a:prstGeom>
          </p:spPr>
        </p:pic>
        <p:pic>
          <p:nvPicPr>
            <p:cNvPr id="21" name="Picture 20" descr="A black background with text&#10;&#10;AI-generated content may be incorrect.">
              <a:extLst>
                <a:ext uri="{FF2B5EF4-FFF2-40B4-BE49-F238E27FC236}">
                  <a16:creationId xmlns:a16="http://schemas.microsoft.com/office/drawing/2014/main" id="{903CA716-A5A6-36AF-591E-08C3CEE04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542"/>
            <a:stretch/>
          </p:blipFill>
          <p:spPr>
            <a:xfrm>
              <a:off x="0" y="1234440"/>
              <a:ext cx="4445000" cy="4389120"/>
            </a:xfrm>
            <a:prstGeom prst="rect">
              <a:avLst/>
            </a:prstGeom>
          </p:spPr>
        </p:pic>
      </p:grp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AB02CD91-E014-7483-525E-E94625F16061}"/>
              </a:ext>
            </a:extLst>
          </p:cNvPr>
          <p:cNvSpPr txBox="1">
            <a:spLocks/>
          </p:cNvSpPr>
          <p:nvPr/>
        </p:nvSpPr>
        <p:spPr>
          <a:xfrm>
            <a:off x="713966" y="4757760"/>
            <a:ext cx="4798560" cy="73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/>
              <a:t>Get started with Power Platform DevOps. Learn to automate solution deployment using Azure DevOps with hands-on demos and templates.</a:t>
            </a:r>
            <a:endParaRPr lang="en-US" sz="14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A43E53-593F-2328-2F4A-69765E55F1ED}"/>
              </a:ext>
            </a:extLst>
          </p:cNvPr>
          <p:cNvCxnSpPr/>
          <p:nvPr/>
        </p:nvCxnSpPr>
        <p:spPr>
          <a:xfrm>
            <a:off x="810308" y="5695950"/>
            <a:ext cx="1959562" cy="0"/>
          </a:xfrm>
          <a:prstGeom prst="line">
            <a:avLst/>
          </a:prstGeom>
          <a:ln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7733FC-650D-C530-D6E8-6212B3C4F91B}"/>
              </a:ext>
            </a:extLst>
          </p:cNvPr>
          <p:cNvSpPr txBox="1"/>
          <p:nvPr/>
        </p:nvSpPr>
        <p:spPr>
          <a:xfrm>
            <a:off x="713966" y="5760720"/>
            <a:ext cx="472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Presented by | Ian Tweedie</a:t>
            </a:r>
          </a:p>
        </p:txBody>
      </p:sp>
      <p:pic>
        <p:nvPicPr>
          <p:cNvPr id="25" name="Picture Placeholder 7">
            <a:extLst>
              <a:ext uri="{FF2B5EF4-FFF2-40B4-BE49-F238E27FC236}">
                <a16:creationId xmlns:a16="http://schemas.microsoft.com/office/drawing/2014/main" id="{486876A2-513F-E7C6-C187-48C5CFC8847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891514" y="2"/>
            <a:ext cx="6300484" cy="5413385"/>
          </a:xfrm>
          <a:custGeom>
            <a:avLst/>
            <a:gdLst>
              <a:gd name="connsiteX0" fmla="*/ 1031106 w 7021572"/>
              <a:gd name="connsiteY0" fmla="*/ 0 h 6032945"/>
              <a:gd name="connsiteX1" fmla="*/ 7021572 w 7021572"/>
              <a:gd name="connsiteY1" fmla="*/ 0 h 6032945"/>
              <a:gd name="connsiteX2" fmla="*/ 7021572 w 7021572"/>
              <a:gd name="connsiteY2" fmla="*/ 5484686 h 6032945"/>
              <a:gd name="connsiteX3" fmla="*/ 1424105 w 7021572"/>
              <a:gd name="connsiteY3" fmla="*/ 5408650 h 6032945"/>
              <a:gd name="connsiteX4" fmla="*/ 1031106 w 7021572"/>
              <a:gd name="connsiteY4" fmla="*/ 0 h 603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1572" h="6032945">
                <a:moveTo>
                  <a:pt x="1031106" y="0"/>
                </a:moveTo>
                <a:lnTo>
                  <a:pt x="7021572" y="0"/>
                </a:lnTo>
                <a:lnTo>
                  <a:pt x="7021572" y="5484686"/>
                </a:lnTo>
                <a:cubicBezTo>
                  <a:pt x="5289184" y="3670410"/>
                  <a:pt x="3608694" y="7451030"/>
                  <a:pt x="1424105" y="5408650"/>
                </a:cubicBezTo>
                <a:cubicBezTo>
                  <a:pt x="-1042032" y="3103050"/>
                  <a:pt x="288061" y="1349236"/>
                  <a:pt x="103110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1937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2D6E-704D-9CEA-8AA2-3AC8F045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B92EB-3B0D-6492-76D2-299273ED11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4DB1D-096F-A5C9-9F11-5C0B1476CD3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86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fld id="{FCA239EA-F1FD-4C8D-8363-19B4042F821C}" type="slidenum">
              <a:rPr lang="en-US" smtClean="0">
                <a:latin typeface="+mn-lt"/>
              </a:rPr>
              <a:pPr/>
              <a:t>11</a:t>
            </a:fld>
            <a:endParaRPr lang="en-US" dirty="0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4995" y="355356"/>
            <a:ext cx="10515600" cy="821045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HEADER &amp; </a:t>
            </a:r>
            <a:r>
              <a:rPr lang="en-US" sz="4400" dirty="0">
                <a:solidFill>
                  <a:schemeClr val="accent2"/>
                </a:solidFill>
              </a:rPr>
              <a:t>TEXT AREAS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19041" y="1165515"/>
            <a:ext cx="10427246" cy="3296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to know us, we’re honest, dedicated and relentless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26019" y="1831496"/>
            <a:ext cx="7243126" cy="490446"/>
          </a:xfrm>
        </p:spPr>
        <p:txBody>
          <a:bodyPr/>
          <a:lstStyle/>
          <a:p>
            <a:r>
              <a:rPr lang="en-US" dirty="0"/>
              <a:t>What is Lorem Ipsum?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726018" y="2290509"/>
            <a:ext cx="8049992" cy="3719995"/>
          </a:xfrm>
        </p:spPr>
        <p:txBody>
          <a:bodyPr>
            <a:normAutofit/>
          </a:bodyPr>
          <a:lstStyle/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sz="1600" dirty="0"/>
              <a:t>Lorem Ipsum is simply dummy text of the printing and typesetting industry. Lorem Ipsum has been the industry's standard dummy text ever since the 1500s.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824218" y="1627896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2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A2906C-EE2B-C0EB-145B-C6D7BD6430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FFF685-19C7-3C46-7127-5FEB4426486D}"/>
              </a:ext>
            </a:extLst>
          </p:cNvPr>
          <p:cNvSpPr txBox="1">
            <a:spLocks/>
          </p:cNvSpPr>
          <p:nvPr/>
        </p:nvSpPr>
        <p:spPr>
          <a:xfrm>
            <a:off x="11608943" y="6435152"/>
            <a:ext cx="52755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239EA-F1FD-4C8D-8363-19B4042F821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D62C02DE-F1B6-57DD-645C-55182F55A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5" y="355356"/>
            <a:ext cx="10515600" cy="821045"/>
          </a:xfrm>
        </p:spPr>
        <p:txBody>
          <a:bodyPr/>
          <a:lstStyle/>
          <a:p>
            <a:pPr algn="l"/>
            <a:r>
              <a:rPr lang="en-US" sz="4400" dirty="0">
                <a:solidFill>
                  <a:srgbClr val="F2C810"/>
                </a:solidFill>
              </a:rPr>
              <a:t>HEADER &amp; </a:t>
            </a:r>
            <a:r>
              <a:rPr lang="en-US" sz="4400" dirty="0"/>
              <a:t>TEXT AREAS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BB20ACE-3687-2EA1-366B-A180234E6B1B}"/>
              </a:ext>
            </a:extLst>
          </p:cNvPr>
          <p:cNvSpPr txBox="1">
            <a:spLocks/>
          </p:cNvSpPr>
          <p:nvPr/>
        </p:nvSpPr>
        <p:spPr>
          <a:xfrm>
            <a:off x="719041" y="1165515"/>
            <a:ext cx="10427246" cy="3296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/>
              <a:t>Get to know us, we’re honest, dedicated and relentless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ABB8C73-4C42-162D-144F-CEE38D66CB89}"/>
              </a:ext>
            </a:extLst>
          </p:cNvPr>
          <p:cNvSpPr txBox="1">
            <a:spLocks/>
          </p:cNvSpPr>
          <p:nvPr/>
        </p:nvSpPr>
        <p:spPr>
          <a:xfrm>
            <a:off x="726019" y="1831496"/>
            <a:ext cx="7243126" cy="490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What is Lorem Ipsum?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6675011-5D57-06A7-374A-327B06A215F8}"/>
              </a:ext>
            </a:extLst>
          </p:cNvPr>
          <p:cNvSpPr txBox="1">
            <a:spLocks/>
          </p:cNvSpPr>
          <p:nvPr/>
        </p:nvSpPr>
        <p:spPr>
          <a:xfrm>
            <a:off x="726018" y="2290509"/>
            <a:ext cx="8049992" cy="371999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sz="1600" dirty="0"/>
              <a:t>Lorem Ipsum is simply dummy text of the printing and typesetting industry. Lorem Ipsum has been the industry's standard dummy text ever since the 1500s.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sz="1600" dirty="0"/>
              <a:t>Lorem Ipsum is simply dummy text of the printing and typesetting industry. Lorem Ipsum has been the industry's standard dummy text ever since the 1500s,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3A58E0-F6D6-062A-4BB6-41B2DB9D2ABD}"/>
              </a:ext>
            </a:extLst>
          </p:cNvPr>
          <p:cNvCxnSpPr/>
          <p:nvPr/>
        </p:nvCxnSpPr>
        <p:spPr>
          <a:xfrm flipH="1">
            <a:off x="824218" y="1627896"/>
            <a:ext cx="44958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34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CA239EA-F1FD-4C8D-8363-19B4042F82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80982" y="713361"/>
            <a:ext cx="6207053" cy="154004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2-COLUMNS WITH </a:t>
            </a:r>
            <a:r>
              <a:rPr lang="en-US" dirty="0">
                <a:solidFill>
                  <a:schemeClr val="accent2"/>
                </a:solidFill>
              </a:rPr>
              <a:t>HEADER &amp; TEXT AREAS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526327" y="2565624"/>
            <a:ext cx="5281078" cy="323329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dirty="0"/>
              <a:t>Lorem Ipsum is simply dummy text of the printing and</a:t>
            </a:r>
            <a:br>
              <a:rPr lang="en-US" dirty="0"/>
            </a:br>
            <a:r>
              <a:rPr lang="en-US" dirty="0"/>
              <a:t>typesetting industry.</a:t>
            </a:r>
          </a:p>
          <a:p>
            <a:pPr lvl="1"/>
            <a:r>
              <a:rPr lang="en-US" dirty="0"/>
              <a:t>Lorem Ipsum is simply dummy text of the printing and </a:t>
            </a:r>
            <a:br>
              <a:rPr lang="en-US" dirty="0"/>
            </a:br>
            <a:r>
              <a:rPr lang="en-US" dirty="0"/>
              <a:t>typesetting industry.</a:t>
            </a:r>
          </a:p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7507705" y="1414105"/>
            <a:ext cx="4101238" cy="406405"/>
          </a:xfrm>
        </p:spPr>
        <p:txBody>
          <a:bodyPr/>
          <a:lstStyle/>
          <a:p>
            <a:r>
              <a:rPr lang="en-US" dirty="0"/>
              <a:t>What is Lorem Ipsum?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2"/>
          </p:nvPr>
        </p:nvSpPr>
        <p:spPr>
          <a:xfrm>
            <a:off x="7507705" y="1873119"/>
            <a:ext cx="4101238" cy="40415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  <a:p>
            <a:pPr lvl="1"/>
            <a:r>
              <a:rPr lang="en-US" dirty="0"/>
              <a:t>Lorem Ipsum is simply dummy text of the </a:t>
            </a:r>
            <a:br>
              <a:rPr lang="en-US" dirty="0"/>
            </a:br>
            <a:r>
              <a:rPr lang="en-US" dirty="0"/>
              <a:t>printing and typesetting industry.</a:t>
            </a:r>
          </a:p>
          <a:p>
            <a:pPr lvl="1"/>
            <a:r>
              <a:rPr lang="en-US" dirty="0"/>
              <a:t>Lorem Ipsum is simply dummy text of the </a:t>
            </a:r>
            <a:br>
              <a:rPr lang="en-US" dirty="0"/>
            </a:br>
            <a:r>
              <a:rPr lang="en-US" dirty="0"/>
              <a:t>printing and typesetting industry.</a:t>
            </a:r>
          </a:p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  <a:p>
            <a:r>
              <a:rPr lang="en-US" dirty="0"/>
              <a:t>Lorem Ipsum is simply dummy text of the printing and typesetting industry. Lorem Ipsum has been the industry's standard dummy text ever since the 1500s,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611839" y="2273657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8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1FC5-B5F5-5F25-96AD-853632AB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4124-F577-5E65-CD20-3C737BD5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5"/>
            <a:ext cx="10515600" cy="779304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3 COLUMNS </a:t>
            </a:r>
            <a:r>
              <a:rPr lang="en-US" sz="4400" dirty="0">
                <a:solidFill>
                  <a:schemeClr val="accent2"/>
                </a:solidFill>
              </a:rPr>
              <a:t>TEXT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34F3-0032-08C9-7EBE-4D390FF1AB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282" y="1366052"/>
            <a:ext cx="10515600" cy="309335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D333E-7596-F75F-6BFE-FF26C3F7DC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8A2179D-1008-BDA2-0C90-3A9E2F115D6B}"/>
              </a:ext>
            </a:extLst>
          </p:cNvPr>
          <p:cNvCxnSpPr/>
          <p:nvPr/>
        </p:nvCxnSpPr>
        <p:spPr>
          <a:xfrm flipH="1">
            <a:off x="3376893" y="152071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7654E-7111-FBD4-CE57-67A4C97EC3AB}"/>
              </a:ext>
            </a:extLst>
          </p:cNvPr>
          <p:cNvCxnSpPr/>
          <p:nvPr/>
        </p:nvCxnSpPr>
        <p:spPr>
          <a:xfrm flipH="1">
            <a:off x="8395933" y="152071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469CD9-89E8-8B2F-BEA7-C860EA132FE6}"/>
              </a:ext>
            </a:extLst>
          </p:cNvPr>
          <p:cNvGrpSpPr/>
          <p:nvPr/>
        </p:nvGrpSpPr>
        <p:grpSpPr>
          <a:xfrm>
            <a:off x="555927" y="2465506"/>
            <a:ext cx="11053016" cy="3097705"/>
            <a:chOff x="555927" y="2191186"/>
            <a:chExt cx="11053016" cy="30977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539651A-EC1E-30A9-23D8-C92DC2F28F6E}"/>
                </a:ext>
              </a:extLst>
            </p:cNvPr>
            <p:cNvGrpSpPr/>
            <p:nvPr/>
          </p:nvGrpSpPr>
          <p:grpSpPr>
            <a:xfrm>
              <a:off x="555927" y="2191186"/>
              <a:ext cx="11053016" cy="3097705"/>
              <a:chOff x="544573" y="2098588"/>
              <a:chExt cx="11053016" cy="3097705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176B42D-F1E5-A105-A1BF-5C2F3531B9A3}"/>
                  </a:ext>
                </a:extLst>
              </p:cNvPr>
              <p:cNvCxnSpPr/>
              <p:nvPr/>
            </p:nvCxnSpPr>
            <p:spPr>
              <a:xfrm>
                <a:off x="4062074" y="2164080"/>
                <a:ext cx="0" cy="303221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FE38DEC-B0AB-5D7D-5284-C5333CC0292F}"/>
                  </a:ext>
                </a:extLst>
              </p:cNvPr>
              <p:cNvGrpSpPr/>
              <p:nvPr/>
            </p:nvGrpSpPr>
            <p:grpSpPr>
              <a:xfrm>
                <a:off x="544573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7A4116-CAE5-FBB5-6DE2-BEF3A08C3E52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0074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B115A2D-5EBD-BE50-8728-203E930AAE25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1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st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AB46D2-8033-4F87-C4A6-4241A52C1DB9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EEDBFFA-9D7A-D634-4A32-E1B291E04B77}"/>
                  </a:ext>
                </a:extLst>
              </p:cNvPr>
              <p:cNvGrpSpPr/>
              <p:nvPr/>
            </p:nvGrpSpPr>
            <p:grpSpPr>
              <a:xfrm>
                <a:off x="4562587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0F222E91-040D-AB20-B377-82AA05720122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1932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0233539-D4A8-763A-7605-990D09F27F8C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2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nd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F68E9C0-C8A8-92E2-D11E-3F2692814765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9A6BEF6-A3DB-EFF2-080C-72C07D632191}"/>
                  </a:ext>
                </a:extLst>
              </p:cNvPr>
              <p:cNvCxnSpPr/>
              <p:nvPr/>
            </p:nvCxnSpPr>
            <p:spPr>
              <a:xfrm>
                <a:off x="8080088" y="2164080"/>
                <a:ext cx="0" cy="303221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22E571C-633F-5BDC-B0FB-4588B0C5B323}"/>
                  </a:ext>
                </a:extLst>
              </p:cNvPr>
              <p:cNvGrpSpPr/>
              <p:nvPr/>
            </p:nvGrpSpPr>
            <p:grpSpPr>
              <a:xfrm>
                <a:off x="8580601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D3F8AB9-BB39-822D-6C63-75D56474A5F3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F4BF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4D050E7-9C5C-5230-9C1C-2E8B6D578902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3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rd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CF5A5A7-CC98-4774-7A87-BBBAED69DB0D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</p:grpSp>
        <p:grpSp>
          <p:nvGrpSpPr>
            <p:cNvPr id="25" name="Shape 401">
              <a:extLst>
                <a:ext uri="{FF2B5EF4-FFF2-40B4-BE49-F238E27FC236}">
                  <a16:creationId xmlns:a16="http://schemas.microsoft.com/office/drawing/2014/main" id="{1473A337-370F-1259-C29B-582DC51C7FD6}"/>
                </a:ext>
              </a:extLst>
            </p:cNvPr>
            <p:cNvGrpSpPr/>
            <p:nvPr/>
          </p:nvGrpSpPr>
          <p:grpSpPr>
            <a:xfrm>
              <a:off x="1654722" y="2675555"/>
              <a:ext cx="819399" cy="819399"/>
              <a:chOff x="2594325" y="1627175"/>
              <a:chExt cx="440850" cy="440850"/>
            </a:xfrm>
          </p:grpSpPr>
          <p:sp>
            <p:nvSpPr>
              <p:cNvPr id="26" name="Shape 402">
                <a:extLst>
                  <a:ext uri="{FF2B5EF4-FFF2-40B4-BE49-F238E27FC236}">
                    <a16:creationId xmlns:a16="http://schemas.microsoft.com/office/drawing/2014/main" id="{4D3BA3A8-4EFB-CA2A-633B-82A7941630B8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7" name="Shape 403">
                <a:extLst>
                  <a:ext uri="{FF2B5EF4-FFF2-40B4-BE49-F238E27FC236}">
                    <a16:creationId xmlns:a16="http://schemas.microsoft.com/office/drawing/2014/main" id="{5302544B-420A-04C6-CE97-E9E45F74A367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8" name="Shape 404">
                <a:extLst>
                  <a:ext uri="{FF2B5EF4-FFF2-40B4-BE49-F238E27FC236}">
                    <a16:creationId xmlns:a16="http://schemas.microsoft.com/office/drawing/2014/main" id="{19308635-0AEB-0DD1-FC9A-C8AFB3BB1427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29" name="Shape 401">
              <a:extLst>
                <a:ext uri="{FF2B5EF4-FFF2-40B4-BE49-F238E27FC236}">
                  <a16:creationId xmlns:a16="http://schemas.microsoft.com/office/drawing/2014/main" id="{1F3681A0-8BD5-417E-DB69-FB3DF79C1ABD}"/>
                </a:ext>
              </a:extLst>
            </p:cNvPr>
            <p:cNvGrpSpPr/>
            <p:nvPr/>
          </p:nvGrpSpPr>
          <p:grpSpPr>
            <a:xfrm>
              <a:off x="5672736" y="2675555"/>
              <a:ext cx="819399" cy="819399"/>
              <a:chOff x="2594325" y="1627175"/>
              <a:chExt cx="440850" cy="440850"/>
            </a:xfrm>
          </p:grpSpPr>
          <p:sp>
            <p:nvSpPr>
              <p:cNvPr id="30" name="Shape 402">
                <a:extLst>
                  <a:ext uri="{FF2B5EF4-FFF2-40B4-BE49-F238E27FC236}">
                    <a16:creationId xmlns:a16="http://schemas.microsoft.com/office/drawing/2014/main" id="{F448E9C7-C5FD-8168-5D1A-683AF19220CB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1" name="Shape 403">
                <a:extLst>
                  <a:ext uri="{FF2B5EF4-FFF2-40B4-BE49-F238E27FC236}">
                    <a16:creationId xmlns:a16="http://schemas.microsoft.com/office/drawing/2014/main" id="{C1C81908-22BC-52F5-14A8-274948A05F64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2" name="Shape 404">
                <a:extLst>
                  <a:ext uri="{FF2B5EF4-FFF2-40B4-BE49-F238E27FC236}">
                    <a16:creationId xmlns:a16="http://schemas.microsoft.com/office/drawing/2014/main" id="{5198D433-4A30-9E2B-E5A2-523804EE3B06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3" name="Shape 401">
              <a:extLst>
                <a:ext uri="{FF2B5EF4-FFF2-40B4-BE49-F238E27FC236}">
                  <a16:creationId xmlns:a16="http://schemas.microsoft.com/office/drawing/2014/main" id="{3E230F1C-1939-BB7B-5B86-A207A885D6D5}"/>
                </a:ext>
              </a:extLst>
            </p:cNvPr>
            <p:cNvGrpSpPr/>
            <p:nvPr/>
          </p:nvGrpSpPr>
          <p:grpSpPr>
            <a:xfrm>
              <a:off x="9690749" y="2675555"/>
              <a:ext cx="819399" cy="819399"/>
              <a:chOff x="2594325" y="1627175"/>
              <a:chExt cx="440850" cy="440850"/>
            </a:xfrm>
          </p:grpSpPr>
          <p:sp>
            <p:nvSpPr>
              <p:cNvPr id="34" name="Shape 402">
                <a:extLst>
                  <a:ext uri="{FF2B5EF4-FFF2-40B4-BE49-F238E27FC236}">
                    <a16:creationId xmlns:a16="http://schemas.microsoft.com/office/drawing/2014/main" id="{2D2549D3-530C-E7A4-098B-8F746368C9E9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5" name="Shape 403">
                <a:extLst>
                  <a:ext uri="{FF2B5EF4-FFF2-40B4-BE49-F238E27FC236}">
                    <a16:creationId xmlns:a16="http://schemas.microsoft.com/office/drawing/2014/main" id="{44E11878-E7FB-D650-BFC1-5A562C9DCF0C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Shape 404">
                <a:extLst>
                  <a:ext uri="{FF2B5EF4-FFF2-40B4-BE49-F238E27FC236}">
                    <a16:creationId xmlns:a16="http://schemas.microsoft.com/office/drawing/2014/main" id="{BB69D9E0-3926-FD72-5E85-E7247204A0BF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942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5F1B50-B131-50A8-6380-A7A3BD4E4E2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0AB7D5-B307-4F63-F375-AD5C8F37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5"/>
            <a:ext cx="10515600" cy="779304"/>
          </a:xfrm>
        </p:spPr>
        <p:txBody>
          <a:bodyPr/>
          <a:lstStyle/>
          <a:p>
            <a:r>
              <a:rPr lang="en-US" sz="4400" dirty="0">
                <a:solidFill>
                  <a:srgbClr val="F2C810"/>
                </a:solidFill>
              </a:rPr>
              <a:t>3 COLUMNS </a:t>
            </a:r>
            <a:r>
              <a:rPr lang="en-US" sz="4400" dirty="0">
                <a:solidFill>
                  <a:schemeClr val="bg1"/>
                </a:solidFill>
              </a:rPr>
              <a:t>TEXT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434C10-C117-6200-2B42-9D233AC89C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282" y="1366052"/>
            <a:ext cx="10515600" cy="30933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to know us, we’re honest, dedicated and relentless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E9327-D078-EEA3-78B8-5A0E9041F482}"/>
              </a:ext>
            </a:extLst>
          </p:cNvPr>
          <p:cNvCxnSpPr/>
          <p:nvPr/>
        </p:nvCxnSpPr>
        <p:spPr>
          <a:xfrm flipH="1">
            <a:off x="3376893" y="152071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2069CA-4164-72C5-83B8-8BDB22DF6C93}"/>
              </a:ext>
            </a:extLst>
          </p:cNvPr>
          <p:cNvCxnSpPr/>
          <p:nvPr/>
        </p:nvCxnSpPr>
        <p:spPr>
          <a:xfrm flipH="1">
            <a:off x="8395933" y="152071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B66F3B-F13C-D82F-C680-CB610D8E81B4}"/>
              </a:ext>
            </a:extLst>
          </p:cNvPr>
          <p:cNvGrpSpPr/>
          <p:nvPr/>
        </p:nvGrpSpPr>
        <p:grpSpPr>
          <a:xfrm>
            <a:off x="555927" y="2465506"/>
            <a:ext cx="11053016" cy="3097705"/>
            <a:chOff x="555927" y="2191186"/>
            <a:chExt cx="11053016" cy="309770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466317-4A2F-E17A-BC81-C7B4AEEB534E}"/>
                </a:ext>
              </a:extLst>
            </p:cNvPr>
            <p:cNvGrpSpPr/>
            <p:nvPr/>
          </p:nvGrpSpPr>
          <p:grpSpPr>
            <a:xfrm>
              <a:off x="555927" y="2191186"/>
              <a:ext cx="11053016" cy="3097705"/>
              <a:chOff x="544573" y="2098588"/>
              <a:chExt cx="11053016" cy="309770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9E5CF98-F2B2-763A-9063-D5E1785EED55}"/>
                  </a:ext>
                </a:extLst>
              </p:cNvPr>
              <p:cNvCxnSpPr/>
              <p:nvPr/>
            </p:nvCxnSpPr>
            <p:spPr>
              <a:xfrm>
                <a:off x="4062074" y="2164080"/>
                <a:ext cx="0" cy="303221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35CB7A3-8EDF-3B39-3795-D8304B7A3033}"/>
                  </a:ext>
                </a:extLst>
              </p:cNvPr>
              <p:cNvGrpSpPr/>
              <p:nvPr/>
            </p:nvGrpSpPr>
            <p:grpSpPr>
              <a:xfrm>
                <a:off x="544573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06B139E-C095-B351-B132-73934C03FE3D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0074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B2D516C-1626-EB2F-D0E1-87A7993D2FE7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1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st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91BD9E-1270-578A-ABB2-F2A1AC105FDA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1AFC0D-CDAB-EDE1-5480-3AEC651DAF0B}"/>
                  </a:ext>
                </a:extLst>
              </p:cNvPr>
              <p:cNvGrpSpPr/>
              <p:nvPr/>
            </p:nvGrpSpPr>
            <p:grpSpPr>
              <a:xfrm>
                <a:off x="4562587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9FB5E41-407D-12F7-F3AC-7978235B0972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1932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9CE74ED-8744-56C2-1D96-1BC6CA9201A2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2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nd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E5C4F18-F7D7-E0C1-811A-086390A3F2C4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A5A6C1-F63F-4362-96BE-00E84E457234}"/>
                  </a:ext>
                </a:extLst>
              </p:cNvPr>
              <p:cNvCxnSpPr/>
              <p:nvPr/>
            </p:nvCxnSpPr>
            <p:spPr>
              <a:xfrm>
                <a:off x="8080088" y="2164080"/>
                <a:ext cx="0" cy="3032213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EE12F7E-762E-C55C-632E-A621D30DD8F0}"/>
                  </a:ext>
                </a:extLst>
              </p:cNvPr>
              <p:cNvGrpSpPr/>
              <p:nvPr/>
            </p:nvGrpSpPr>
            <p:grpSpPr>
              <a:xfrm>
                <a:off x="8580601" y="2098588"/>
                <a:ext cx="3016988" cy="3097705"/>
                <a:chOff x="615212" y="2187037"/>
                <a:chExt cx="3016988" cy="3097705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88E363FC-7F8A-EE14-E34D-9046ED46E1C0}"/>
                    </a:ext>
                  </a:extLst>
                </p:cNvPr>
                <p:cNvSpPr/>
                <p:nvPr/>
              </p:nvSpPr>
              <p:spPr>
                <a:xfrm>
                  <a:off x="1229637" y="2187037"/>
                  <a:ext cx="1788138" cy="1788138"/>
                </a:xfrm>
                <a:prstGeom prst="ellipse">
                  <a:avLst/>
                </a:prstGeom>
                <a:solidFill>
                  <a:srgbClr val="F4BF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C25150D-26F7-247C-8303-41842044ACD2}"/>
                    </a:ext>
                  </a:extLst>
                </p:cNvPr>
                <p:cNvSpPr txBox="1"/>
                <p:nvPr/>
              </p:nvSpPr>
              <p:spPr>
                <a:xfrm>
                  <a:off x="712482" y="4115191"/>
                  <a:ext cx="282244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3</a:t>
                  </a:r>
                  <a:r>
                    <a:rPr kumimoji="0" lang="en-US" sz="1600" b="0" i="0" u="none" strike="noStrike" kern="1200" cap="none" spc="0" normalizeH="0" baseline="3000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rd</a:t>
                  </a: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 Semibold"/>
                      <a:ea typeface="+mn-ea"/>
                      <a:cs typeface="+mn-cs"/>
                    </a:rPr>
                    <a:t> Column 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5307973-224F-5BC8-06E1-B5706EE6E6E1}"/>
                    </a:ext>
                  </a:extLst>
                </p:cNvPr>
                <p:cNvSpPr txBox="1"/>
                <p:nvPr/>
              </p:nvSpPr>
              <p:spPr>
                <a:xfrm>
                  <a:off x="615212" y="4453745"/>
                  <a:ext cx="3016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rPr>
                    <a:t>Lorem Ipsum is simply dummy text of the printing and typesetting industry. Lorem Ipsum has been the industry's standard dummy text ever since the 1500s</a:t>
                  </a:r>
                </a:p>
              </p:txBody>
            </p:sp>
          </p:grpSp>
        </p:grpSp>
        <p:grpSp>
          <p:nvGrpSpPr>
            <p:cNvPr id="12" name="Shape 401">
              <a:extLst>
                <a:ext uri="{FF2B5EF4-FFF2-40B4-BE49-F238E27FC236}">
                  <a16:creationId xmlns:a16="http://schemas.microsoft.com/office/drawing/2014/main" id="{27B4AE2F-1686-D9DF-2BB7-34EB26D8C643}"/>
                </a:ext>
              </a:extLst>
            </p:cNvPr>
            <p:cNvGrpSpPr/>
            <p:nvPr/>
          </p:nvGrpSpPr>
          <p:grpSpPr>
            <a:xfrm>
              <a:off x="1654722" y="2675555"/>
              <a:ext cx="819399" cy="819399"/>
              <a:chOff x="2594325" y="1627175"/>
              <a:chExt cx="440850" cy="440850"/>
            </a:xfrm>
          </p:grpSpPr>
          <p:sp>
            <p:nvSpPr>
              <p:cNvPr id="21" name="Shape 402">
                <a:extLst>
                  <a:ext uri="{FF2B5EF4-FFF2-40B4-BE49-F238E27FC236}">
                    <a16:creationId xmlns:a16="http://schemas.microsoft.com/office/drawing/2014/main" id="{E5A0CA37-2120-D479-B362-C35D0D7789B5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Shape 403">
                <a:extLst>
                  <a:ext uri="{FF2B5EF4-FFF2-40B4-BE49-F238E27FC236}">
                    <a16:creationId xmlns:a16="http://schemas.microsoft.com/office/drawing/2014/main" id="{C8844EF5-123A-8F2D-2176-D38E9228A549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3" name="Shape 404">
                <a:extLst>
                  <a:ext uri="{FF2B5EF4-FFF2-40B4-BE49-F238E27FC236}">
                    <a16:creationId xmlns:a16="http://schemas.microsoft.com/office/drawing/2014/main" id="{51B3609B-2CA5-BDC6-602B-99B4D0A4F79C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Shape 401">
              <a:extLst>
                <a:ext uri="{FF2B5EF4-FFF2-40B4-BE49-F238E27FC236}">
                  <a16:creationId xmlns:a16="http://schemas.microsoft.com/office/drawing/2014/main" id="{78BA3A34-4182-2CAB-B63E-8AC30549A3BF}"/>
                </a:ext>
              </a:extLst>
            </p:cNvPr>
            <p:cNvGrpSpPr/>
            <p:nvPr/>
          </p:nvGrpSpPr>
          <p:grpSpPr>
            <a:xfrm>
              <a:off x="5672736" y="2675555"/>
              <a:ext cx="819399" cy="819399"/>
              <a:chOff x="2594325" y="1627175"/>
              <a:chExt cx="440850" cy="440850"/>
            </a:xfrm>
          </p:grpSpPr>
          <p:sp>
            <p:nvSpPr>
              <p:cNvPr id="18" name="Shape 402">
                <a:extLst>
                  <a:ext uri="{FF2B5EF4-FFF2-40B4-BE49-F238E27FC236}">
                    <a16:creationId xmlns:a16="http://schemas.microsoft.com/office/drawing/2014/main" id="{BF3CBCDE-EFBA-C886-50AD-40B867B2CFA3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" name="Shape 403">
                <a:extLst>
                  <a:ext uri="{FF2B5EF4-FFF2-40B4-BE49-F238E27FC236}">
                    <a16:creationId xmlns:a16="http://schemas.microsoft.com/office/drawing/2014/main" id="{7E9C8147-8023-4984-727C-E8BEE9A55B0D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0" name="Shape 404">
                <a:extLst>
                  <a:ext uri="{FF2B5EF4-FFF2-40B4-BE49-F238E27FC236}">
                    <a16:creationId xmlns:a16="http://schemas.microsoft.com/office/drawing/2014/main" id="{754B770D-C332-7B85-9CF1-342828B4A114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Shape 401">
              <a:extLst>
                <a:ext uri="{FF2B5EF4-FFF2-40B4-BE49-F238E27FC236}">
                  <a16:creationId xmlns:a16="http://schemas.microsoft.com/office/drawing/2014/main" id="{3BA70383-12A0-AFDC-25E8-25B39823D216}"/>
                </a:ext>
              </a:extLst>
            </p:cNvPr>
            <p:cNvGrpSpPr/>
            <p:nvPr/>
          </p:nvGrpSpPr>
          <p:grpSpPr>
            <a:xfrm>
              <a:off x="9690749" y="2675555"/>
              <a:ext cx="819399" cy="819399"/>
              <a:chOff x="2594325" y="1627175"/>
              <a:chExt cx="440850" cy="440850"/>
            </a:xfrm>
          </p:grpSpPr>
          <p:sp>
            <p:nvSpPr>
              <p:cNvPr id="15" name="Shape 402">
                <a:extLst>
                  <a:ext uri="{FF2B5EF4-FFF2-40B4-BE49-F238E27FC236}">
                    <a16:creationId xmlns:a16="http://schemas.microsoft.com/office/drawing/2014/main" id="{F1286FB5-3394-A3E6-3CBE-83A541691E52}"/>
                  </a:ext>
                </a:extLst>
              </p:cNvPr>
              <p:cNvSpPr/>
              <p:nvPr/>
            </p:nvSpPr>
            <p:spPr>
              <a:xfrm>
                <a:off x="2594325" y="1890950"/>
                <a:ext cx="177075" cy="177075"/>
              </a:xfrm>
              <a:custGeom>
                <a:avLst/>
                <a:gdLst/>
                <a:ahLst/>
                <a:cxnLst/>
                <a:rect l="0" t="0" r="0" b="0"/>
                <a:pathLst>
                  <a:path w="7083" h="7083" extrusionOk="0">
                    <a:moveTo>
                      <a:pt x="5544" y="0"/>
                    </a:moveTo>
                    <a:lnTo>
                      <a:pt x="538" y="5984"/>
                    </a:lnTo>
                    <a:lnTo>
                      <a:pt x="0" y="7083"/>
                    </a:lnTo>
                    <a:lnTo>
                      <a:pt x="1099" y="6546"/>
                    </a:lnTo>
                    <a:lnTo>
                      <a:pt x="7083" y="1539"/>
                    </a:lnTo>
                    <a:lnTo>
                      <a:pt x="554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6" name="Shape 403">
                <a:extLst>
                  <a:ext uri="{FF2B5EF4-FFF2-40B4-BE49-F238E27FC236}">
                    <a16:creationId xmlns:a16="http://schemas.microsoft.com/office/drawing/2014/main" id="{C6195AE6-2A7E-B99D-F165-D70E5279A6E6}"/>
                  </a:ext>
                </a:extLst>
              </p:cNvPr>
              <p:cNvSpPr/>
              <p:nvPr/>
            </p:nvSpPr>
            <p:spPr>
              <a:xfrm>
                <a:off x="2858700" y="1627175"/>
                <a:ext cx="176475" cy="176475"/>
              </a:xfrm>
              <a:custGeom>
                <a:avLst/>
                <a:gdLst/>
                <a:ahLst/>
                <a:cxnLst/>
                <a:rect l="0" t="0" r="0" b="0"/>
                <a:pathLst>
                  <a:path w="7059" h="7059" extrusionOk="0">
                    <a:moveTo>
                      <a:pt x="904" y="1"/>
                    </a:moveTo>
                    <a:lnTo>
                      <a:pt x="782" y="25"/>
                    </a:lnTo>
                    <a:lnTo>
                      <a:pt x="684" y="98"/>
                    </a:lnTo>
                    <a:lnTo>
                      <a:pt x="611" y="147"/>
                    </a:lnTo>
                    <a:lnTo>
                      <a:pt x="489" y="294"/>
                    </a:lnTo>
                    <a:lnTo>
                      <a:pt x="367" y="440"/>
                    </a:lnTo>
                    <a:lnTo>
                      <a:pt x="294" y="587"/>
                    </a:lnTo>
                    <a:lnTo>
                      <a:pt x="196" y="733"/>
                    </a:lnTo>
                    <a:lnTo>
                      <a:pt x="74" y="1051"/>
                    </a:lnTo>
                    <a:lnTo>
                      <a:pt x="0" y="1393"/>
                    </a:lnTo>
                    <a:lnTo>
                      <a:pt x="0" y="1735"/>
                    </a:lnTo>
                    <a:lnTo>
                      <a:pt x="25" y="2052"/>
                    </a:lnTo>
                    <a:lnTo>
                      <a:pt x="123" y="2394"/>
                    </a:lnTo>
                    <a:lnTo>
                      <a:pt x="269" y="2711"/>
                    </a:lnTo>
                    <a:lnTo>
                      <a:pt x="4348" y="6790"/>
                    </a:lnTo>
                    <a:lnTo>
                      <a:pt x="4665" y="6937"/>
                    </a:lnTo>
                    <a:lnTo>
                      <a:pt x="5007" y="7034"/>
                    </a:lnTo>
                    <a:lnTo>
                      <a:pt x="5325" y="7059"/>
                    </a:lnTo>
                    <a:lnTo>
                      <a:pt x="5667" y="7059"/>
                    </a:lnTo>
                    <a:lnTo>
                      <a:pt x="6008" y="6986"/>
                    </a:lnTo>
                    <a:lnTo>
                      <a:pt x="6326" y="6863"/>
                    </a:lnTo>
                    <a:lnTo>
                      <a:pt x="6473" y="6766"/>
                    </a:lnTo>
                    <a:lnTo>
                      <a:pt x="6619" y="6692"/>
                    </a:lnTo>
                    <a:lnTo>
                      <a:pt x="6766" y="6570"/>
                    </a:lnTo>
                    <a:lnTo>
                      <a:pt x="6912" y="6448"/>
                    </a:lnTo>
                    <a:lnTo>
                      <a:pt x="6961" y="6375"/>
                    </a:lnTo>
                    <a:lnTo>
                      <a:pt x="7034" y="6277"/>
                    </a:lnTo>
                    <a:lnTo>
                      <a:pt x="7059" y="6155"/>
                    </a:lnTo>
                    <a:lnTo>
                      <a:pt x="7059" y="6057"/>
                    </a:lnTo>
                    <a:lnTo>
                      <a:pt x="7059" y="5960"/>
                    </a:lnTo>
                    <a:lnTo>
                      <a:pt x="7034" y="5862"/>
                    </a:lnTo>
                    <a:lnTo>
                      <a:pt x="6961" y="5764"/>
                    </a:lnTo>
                    <a:lnTo>
                      <a:pt x="6912" y="5667"/>
                    </a:lnTo>
                    <a:lnTo>
                      <a:pt x="1393" y="147"/>
                    </a:lnTo>
                    <a:lnTo>
                      <a:pt x="1295" y="98"/>
                    </a:lnTo>
                    <a:lnTo>
                      <a:pt x="1197" y="25"/>
                    </a:lnTo>
                    <a:lnTo>
                      <a:pt x="10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Shape 404">
                <a:extLst>
                  <a:ext uri="{FF2B5EF4-FFF2-40B4-BE49-F238E27FC236}">
                    <a16:creationId xmlns:a16="http://schemas.microsoft.com/office/drawing/2014/main" id="{AC5A4E7A-0014-61C6-1C3F-33A936F040F0}"/>
                  </a:ext>
                </a:extLst>
              </p:cNvPr>
              <p:cNvSpPr/>
              <p:nvPr/>
            </p:nvSpPr>
            <p:spPr>
              <a:xfrm>
                <a:off x="2663325" y="1702275"/>
                <a:ext cx="296750" cy="296775"/>
              </a:xfrm>
              <a:custGeom>
                <a:avLst/>
                <a:gdLst/>
                <a:ahLst/>
                <a:cxnLst/>
                <a:rect l="0" t="0" r="0" b="0"/>
                <a:pathLst>
                  <a:path w="11870" h="11871" extrusionOk="0">
                    <a:moveTo>
                      <a:pt x="7718" y="1295"/>
                    </a:moveTo>
                    <a:lnTo>
                      <a:pt x="7815" y="1319"/>
                    </a:lnTo>
                    <a:lnTo>
                      <a:pt x="7889" y="1368"/>
                    </a:lnTo>
                    <a:lnTo>
                      <a:pt x="7938" y="1442"/>
                    </a:lnTo>
                    <a:lnTo>
                      <a:pt x="7938" y="1515"/>
                    </a:lnTo>
                    <a:lnTo>
                      <a:pt x="7938" y="1588"/>
                    </a:lnTo>
                    <a:lnTo>
                      <a:pt x="7889" y="1661"/>
                    </a:lnTo>
                    <a:lnTo>
                      <a:pt x="5862" y="3664"/>
                    </a:lnTo>
                    <a:lnTo>
                      <a:pt x="5788" y="3713"/>
                    </a:lnTo>
                    <a:lnTo>
                      <a:pt x="5715" y="3737"/>
                    </a:lnTo>
                    <a:lnTo>
                      <a:pt x="5642" y="3713"/>
                    </a:lnTo>
                    <a:lnTo>
                      <a:pt x="5569" y="3664"/>
                    </a:lnTo>
                    <a:lnTo>
                      <a:pt x="5520" y="3591"/>
                    </a:lnTo>
                    <a:lnTo>
                      <a:pt x="5495" y="3517"/>
                    </a:lnTo>
                    <a:lnTo>
                      <a:pt x="5520" y="3444"/>
                    </a:lnTo>
                    <a:lnTo>
                      <a:pt x="5569" y="3371"/>
                    </a:lnTo>
                    <a:lnTo>
                      <a:pt x="7571" y="1368"/>
                    </a:lnTo>
                    <a:lnTo>
                      <a:pt x="7644" y="1319"/>
                    </a:lnTo>
                    <a:lnTo>
                      <a:pt x="7718" y="1295"/>
                    </a:lnTo>
                    <a:close/>
                    <a:moveTo>
                      <a:pt x="7767" y="1"/>
                    </a:moveTo>
                    <a:lnTo>
                      <a:pt x="4885" y="2907"/>
                    </a:lnTo>
                    <a:lnTo>
                      <a:pt x="4640" y="2809"/>
                    </a:lnTo>
                    <a:lnTo>
                      <a:pt x="4396" y="2712"/>
                    </a:lnTo>
                    <a:lnTo>
                      <a:pt x="4103" y="2614"/>
                    </a:lnTo>
                    <a:lnTo>
                      <a:pt x="3810" y="2565"/>
                    </a:lnTo>
                    <a:lnTo>
                      <a:pt x="3493" y="2492"/>
                    </a:lnTo>
                    <a:lnTo>
                      <a:pt x="3175" y="2443"/>
                    </a:lnTo>
                    <a:lnTo>
                      <a:pt x="2858" y="2418"/>
                    </a:lnTo>
                    <a:lnTo>
                      <a:pt x="2247" y="2418"/>
                    </a:lnTo>
                    <a:lnTo>
                      <a:pt x="1954" y="2443"/>
                    </a:lnTo>
                    <a:lnTo>
                      <a:pt x="1636" y="2492"/>
                    </a:lnTo>
                    <a:lnTo>
                      <a:pt x="1319" y="2565"/>
                    </a:lnTo>
                    <a:lnTo>
                      <a:pt x="1001" y="2687"/>
                    </a:lnTo>
                    <a:lnTo>
                      <a:pt x="708" y="2809"/>
                    </a:lnTo>
                    <a:lnTo>
                      <a:pt x="415" y="3005"/>
                    </a:lnTo>
                    <a:lnTo>
                      <a:pt x="147" y="3224"/>
                    </a:lnTo>
                    <a:lnTo>
                      <a:pt x="73" y="3298"/>
                    </a:lnTo>
                    <a:lnTo>
                      <a:pt x="24" y="3395"/>
                    </a:lnTo>
                    <a:lnTo>
                      <a:pt x="0" y="3493"/>
                    </a:lnTo>
                    <a:lnTo>
                      <a:pt x="0" y="3615"/>
                    </a:lnTo>
                    <a:lnTo>
                      <a:pt x="0" y="3713"/>
                    </a:lnTo>
                    <a:lnTo>
                      <a:pt x="24" y="3811"/>
                    </a:lnTo>
                    <a:lnTo>
                      <a:pt x="73" y="3908"/>
                    </a:lnTo>
                    <a:lnTo>
                      <a:pt x="147" y="4006"/>
                    </a:lnTo>
                    <a:lnTo>
                      <a:pt x="7864" y="11724"/>
                    </a:lnTo>
                    <a:lnTo>
                      <a:pt x="7962" y="11797"/>
                    </a:lnTo>
                    <a:lnTo>
                      <a:pt x="8060" y="11846"/>
                    </a:lnTo>
                    <a:lnTo>
                      <a:pt x="8157" y="11870"/>
                    </a:lnTo>
                    <a:lnTo>
                      <a:pt x="8377" y="11870"/>
                    </a:lnTo>
                    <a:lnTo>
                      <a:pt x="8475" y="11846"/>
                    </a:lnTo>
                    <a:lnTo>
                      <a:pt x="8573" y="11797"/>
                    </a:lnTo>
                    <a:lnTo>
                      <a:pt x="8646" y="11724"/>
                    </a:lnTo>
                    <a:lnTo>
                      <a:pt x="8866" y="11455"/>
                    </a:lnTo>
                    <a:lnTo>
                      <a:pt x="9061" y="11162"/>
                    </a:lnTo>
                    <a:lnTo>
                      <a:pt x="9183" y="10869"/>
                    </a:lnTo>
                    <a:lnTo>
                      <a:pt x="9305" y="10551"/>
                    </a:lnTo>
                    <a:lnTo>
                      <a:pt x="9379" y="10234"/>
                    </a:lnTo>
                    <a:lnTo>
                      <a:pt x="9427" y="9916"/>
                    </a:lnTo>
                    <a:lnTo>
                      <a:pt x="9452" y="9623"/>
                    </a:lnTo>
                    <a:lnTo>
                      <a:pt x="9452" y="9330"/>
                    </a:lnTo>
                    <a:lnTo>
                      <a:pt x="9452" y="9013"/>
                    </a:lnTo>
                    <a:lnTo>
                      <a:pt x="9427" y="8695"/>
                    </a:lnTo>
                    <a:lnTo>
                      <a:pt x="9379" y="8378"/>
                    </a:lnTo>
                    <a:lnTo>
                      <a:pt x="9305" y="8060"/>
                    </a:lnTo>
                    <a:lnTo>
                      <a:pt x="9256" y="7767"/>
                    </a:lnTo>
                    <a:lnTo>
                      <a:pt x="9159" y="7474"/>
                    </a:lnTo>
                    <a:lnTo>
                      <a:pt x="9061" y="7230"/>
                    </a:lnTo>
                    <a:lnTo>
                      <a:pt x="8963" y="6986"/>
                    </a:lnTo>
                    <a:lnTo>
                      <a:pt x="11870" y="4104"/>
                    </a:lnTo>
                    <a:lnTo>
                      <a:pt x="77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6125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44D92-F661-62CD-6D32-36160C0D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E550-9B46-461E-10E5-FDFFE8CB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  <a:cs typeface="Segoe UI" panose="020B0502040204020203" pitchFamily="34" charset="0"/>
              </a:rPr>
              <a:t>ARROW</a:t>
            </a:r>
            <a:r>
              <a:rPr lang="en-US" sz="4400" dirty="0">
                <a:solidFill>
                  <a:srgbClr val="005EF8"/>
                </a:solidFill>
                <a:cs typeface="Segoe UI" panose="020B0502040204020203" pitchFamily="34" charset="0"/>
              </a:rPr>
              <a:t> </a:t>
            </a:r>
            <a:r>
              <a:rPr lang="en-US" sz="4400" dirty="0">
                <a:solidFill>
                  <a:schemeClr val="accent2"/>
                </a:solidFill>
                <a:cs typeface="Segoe UI" panose="020B0502040204020203" pitchFamily="34" charset="0"/>
              </a:rPr>
              <a:t>INFOGRAPHIC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626A8-79F6-9CB0-4BC5-2CA44B6111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35004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to know us, we’re honest, dedicated and relentless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FB932-148E-4FC4-9E60-BD49AB59E2F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B959B7-827D-7704-217A-1A3F1BF90132}"/>
              </a:ext>
            </a:extLst>
          </p:cNvPr>
          <p:cNvGrpSpPr/>
          <p:nvPr/>
        </p:nvGrpSpPr>
        <p:grpSpPr>
          <a:xfrm>
            <a:off x="1591235" y="2322918"/>
            <a:ext cx="8368363" cy="3201798"/>
            <a:chOff x="381000" y="1466151"/>
            <a:chExt cx="8368363" cy="320179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460481-6F50-7C42-8338-4E9D513EF377}"/>
                </a:ext>
              </a:extLst>
            </p:cNvPr>
            <p:cNvCxnSpPr/>
            <p:nvPr/>
          </p:nvCxnSpPr>
          <p:spPr>
            <a:xfrm rot="10800000" flipV="1">
              <a:off x="1141761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8F9D9E-BE60-D043-2F88-61D49A590332}"/>
                </a:ext>
              </a:extLst>
            </p:cNvPr>
            <p:cNvCxnSpPr/>
            <p:nvPr/>
          </p:nvCxnSpPr>
          <p:spPr>
            <a:xfrm rot="10800000" flipV="1">
              <a:off x="3880497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8E0469-7D05-0311-5F15-72AC4B799D34}"/>
                </a:ext>
              </a:extLst>
            </p:cNvPr>
            <p:cNvCxnSpPr/>
            <p:nvPr/>
          </p:nvCxnSpPr>
          <p:spPr>
            <a:xfrm rot="10800000" flipV="1">
              <a:off x="6619233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D2E4FCF-5C75-A4F8-ADA8-60F9EA31EA3B}"/>
                </a:ext>
              </a:extLst>
            </p:cNvPr>
            <p:cNvGrpSpPr/>
            <p:nvPr/>
          </p:nvGrpSpPr>
          <p:grpSpPr>
            <a:xfrm>
              <a:off x="2511128" y="3220939"/>
              <a:ext cx="5477474" cy="874811"/>
              <a:chOff x="2511128" y="3411046"/>
              <a:chExt cx="5477474" cy="684704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C46F8B0-4AE7-B178-D279-C9A0CE121D76}"/>
                  </a:ext>
                </a:extLst>
              </p:cNvPr>
              <p:cNvCxnSpPr/>
              <p:nvPr/>
            </p:nvCxnSpPr>
            <p:spPr>
              <a:xfrm flipV="1">
                <a:off x="2511128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2709CB-D895-71AB-2C3E-6FA2E2533901}"/>
                  </a:ext>
                </a:extLst>
              </p:cNvPr>
              <p:cNvCxnSpPr/>
              <p:nvPr/>
            </p:nvCxnSpPr>
            <p:spPr>
              <a:xfrm flipV="1">
                <a:off x="5249864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C0FC25-DE67-D841-E8D8-599512FACABF}"/>
                  </a:ext>
                </a:extLst>
              </p:cNvPr>
              <p:cNvCxnSpPr/>
              <p:nvPr/>
            </p:nvCxnSpPr>
            <p:spPr>
              <a:xfrm flipV="1">
                <a:off x="7988602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0FB31AE3-47E4-343C-4CA2-4331F68DBC85}"/>
                </a:ext>
              </a:extLst>
            </p:cNvPr>
            <p:cNvSpPr/>
            <p:nvPr/>
          </p:nvSpPr>
          <p:spPr bwMode="auto">
            <a:xfrm>
              <a:off x="1750368" y="2876550"/>
              <a:ext cx="1521521" cy="381000"/>
            </a:xfrm>
            <a:prstGeom prst="chevron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E04717BD-49B1-7125-CC00-8DA101874F75}"/>
                </a:ext>
              </a:extLst>
            </p:cNvPr>
            <p:cNvSpPr/>
            <p:nvPr/>
          </p:nvSpPr>
          <p:spPr bwMode="auto">
            <a:xfrm>
              <a:off x="3119736" y="2876550"/>
              <a:ext cx="1521521" cy="381000"/>
            </a:xfrm>
            <a:prstGeom prst="chevron">
              <a:avLst/>
            </a:prstGeom>
            <a:solidFill>
              <a:srgbClr val="F4BF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18054693-B258-636D-A6B8-D5E215A4E252}"/>
                </a:ext>
              </a:extLst>
            </p:cNvPr>
            <p:cNvSpPr/>
            <p:nvPr/>
          </p:nvSpPr>
          <p:spPr bwMode="auto">
            <a:xfrm>
              <a:off x="4489104" y="2876550"/>
              <a:ext cx="1521521" cy="381000"/>
            </a:xfrm>
            <a:prstGeom prst="chevron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C1540D39-BFBB-3003-F891-1686012DD9D9}"/>
                </a:ext>
              </a:extLst>
            </p:cNvPr>
            <p:cNvSpPr/>
            <p:nvPr/>
          </p:nvSpPr>
          <p:spPr bwMode="auto">
            <a:xfrm>
              <a:off x="5858472" y="2876550"/>
              <a:ext cx="1521521" cy="381000"/>
            </a:xfrm>
            <a:prstGeom prst="chevron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10C7BEF-CC0A-C011-CF3C-DBD670C7342E}"/>
                </a:ext>
              </a:extLst>
            </p:cNvPr>
            <p:cNvSpPr/>
            <p:nvPr/>
          </p:nvSpPr>
          <p:spPr bwMode="auto">
            <a:xfrm>
              <a:off x="7227842" y="2876550"/>
              <a:ext cx="1521521" cy="381000"/>
            </a:xfrm>
            <a:prstGeom prst="chevron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4F46847A-EB91-0F17-A491-4A38088F4468}"/>
                </a:ext>
              </a:extLst>
            </p:cNvPr>
            <p:cNvSpPr/>
            <p:nvPr/>
          </p:nvSpPr>
          <p:spPr bwMode="auto">
            <a:xfrm>
              <a:off x="381000" y="2876550"/>
              <a:ext cx="1521521" cy="381000"/>
            </a:xfrm>
            <a:prstGeom prst="chevron">
              <a:avLst/>
            </a:prstGeom>
            <a:solidFill>
              <a:srgbClr val="1C33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7FF96995-49C7-94E7-BAA6-5488487B38FD}"/>
                </a:ext>
              </a:extLst>
            </p:cNvPr>
            <p:cNvSpPr/>
            <p:nvPr/>
          </p:nvSpPr>
          <p:spPr bwMode="auto">
            <a:xfrm rot="2700000" flipV="1">
              <a:off x="793500" y="1466151"/>
              <a:ext cx="696522" cy="696522"/>
            </a:xfrm>
            <a:prstGeom prst="teardrop">
              <a:avLst/>
            </a:prstGeom>
            <a:solidFill>
              <a:srgbClr val="1C3352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7" name="Teardrop 16">
              <a:extLst>
                <a:ext uri="{FF2B5EF4-FFF2-40B4-BE49-F238E27FC236}">
                  <a16:creationId xmlns:a16="http://schemas.microsoft.com/office/drawing/2014/main" id="{D44A3F48-BF50-0EBB-CCD8-89F5745CFF99}"/>
                </a:ext>
              </a:extLst>
            </p:cNvPr>
            <p:cNvSpPr/>
            <p:nvPr/>
          </p:nvSpPr>
          <p:spPr bwMode="auto">
            <a:xfrm rot="13500000" flipV="1">
              <a:off x="2162867" y="3971427"/>
              <a:ext cx="696522" cy="696522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A54C3B45-99AA-65F4-CDF8-D08B6E1586B6}"/>
                </a:ext>
              </a:extLst>
            </p:cNvPr>
            <p:cNvSpPr/>
            <p:nvPr/>
          </p:nvSpPr>
          <p:spPr bwMode="auto">
            <a:xfrm rot="2700000" flipV="1">
              <a:off x="3532236" y="1466151"/>
              <a:ext cx="696522" cy="696522"/>
            </a:xfrm>
            <a:prstGeom prst="teardrop">
              <a:avLst/>
            </a:prstGeom>
            <a:solidFill>
              <a:srgbClr val="F4BF33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9B3957E9-37C8-2704-BBE2-A7299AE2848F}"/>
                </a:ext>
              </a:extLst>
            </p:cNvPr>
            <p:cNvSpPr/>
            <p:nvPr/>
          </p:nvSpPr>
          <p:spPr bwMode="auto">
            <a:xfrm rot="13500000" flipV="1">
              <a:off x="4901603" y="3971427"/>
              <a:ext cx="696522" cy="696522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3A30AE8B-B0AF-F21E-EC1F-CA4B541DFB86}"/>
                </a:ext>
              </a:extLst>
            </p:cNvPr>
            <p:cNvSpPr/>
            <p:nvPr/>
          </p:nvSpPr>
          <p:spPr bwMode="auto">
            <a:xfrm rot="2700000" flipV="1">
              <a:off x="6270972" y="1466151"/>
              <a:ext cx="696522" cy="696522"/>
            </a:xfrm>
            <a:prstGeom prst="teardrop">
              <a:avLst/>
            </a:prstGeom>
            <a:solidFill>
              <a:schemeClr val="accent5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41B3DA8F-5BF6-8B7E-5791-7C7EE111D4EB}"/>
                </a:ext>
              </a:extLst>
            </p:cNvPr>
            <p:cNvSpPr/>
            <p:nvPr/>
          </p:nvSpPr>
          <p:spPr bwMode="auto">
            <a:xfrm rot="13500000" flipV="1">
              <a:off x="7640341" y="3971427"/>
              <a:ext cx="696522" cy="696522"/>
            </a:xfrm>
            <a:prstGeom prst="teardrop">
              <a:avLst/>
            </a:prstGeom>
            <a:solidFill>
              <a:schemeClr val="accent6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CF0E4D-7E6B-1143-E1A4-8525AC109DC7}"/>
                </a:ext>
              </a:extLst>
            </p:cNvPr>
            <p:cNvSpPr/>
            <p:nvPr/>
          </p:nvSpPr>
          <p:spPr>
            <a:xfrm>
              <a:off x="683323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2018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0FF19FF-21B3-7BEE-50BC-DB4313F210E9}"/>
                </a:ext>
              </a:extLst>
            </p:cNvPr>
            <p:cNvSpPr/>
            <p:nvPr/>
          </p:nvSpPr>
          <p:spPr>
            <a:xfrm>
              <a:off x="2052691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2019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208EEB-3B21-15C4-7278-F8768CF7A19D}"/>
                </a:ext>
              </a:extLst>
            </p:cNvPr>
            <p:cNvSpPr/>
            <p:nvPr/>
          </p:nvSpPr>
          <p:spPr>
            <a:xfrm>
              <a:off x="3422059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F4500B-6199-AD84-0820-005AF45C9E54}"/>
                </a:ext>
              </a:extLst>
            </p:cNvPr>
            <p:cNvSpPr/>
            <p:nvPr/>
          </p:nvSpPr>
          <p:spPr>
            <a:xfrm>
              <a:off x="4791427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150530-6FDA-2BDD-1E07-BF737AF72557}"/>
                </a:ext>
              </a:extLst>
            </p:cNvPr>
            <p:cNvSpPr/>
            <p:nvPr/>
          </p:nvSpPr>
          <p:spPr>
            <a:xfrm>
              <a:off x="6160795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0FAB60-4570-EE38-B3DD-E7F251D3C0FB}"/>
                </a:ext>
              </a:extLst>
            </p:cNvPr>
            <p:cNvSpPr/>
            <p:nvPr/>
          </p:nvSpPr>
          <p:spPr>
            <a:xfrm>
              <a:off x="7530165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Freeform 86">
              <a:extLst>
                <a:ext uri="{FF2B5EF4-FFF2-40B4-BE49-F238E27FC236}">
                  <a16:creationId xmlns:a16="http://schemas.microsoft.com/office/drawing/2014/main" id="{67D0ADE2-28A5-5A9B-1B3F-2D041F344D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990" y="1691586"/>
              <a:ext cx="327541" cy="245652"/>
            </a:xfrm>
            <a:custGeom>
              <a:avLst/>
              <a:gdLst/>
              <a:ahLst/>
              <a:cxnLst>
                <a:cxn ang="0">
                  <a:pos x="75" y="38"/>
                </a:cxn>
                <a:cxn ang="0">
                  <a:pos x="63" y="52"/>
                </a:cxn>
                <a:cxn ang="0">
                  <a:pos x="52" y="57"/>
                </a:cxn>
                <a:cxn ang="0">
                  <a:pos x="9" y="57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22" y="0"/>
                </a:cxn>
                <a:cxn ang="0">
                  <a:pos x="31" y="9"/>
                </a:cxn>
                <a:cxn ang="0">
                  <a:pos x="31" y="11"/>
                </a:cxn>
                <a:cxn ang="0">
                  <a:pos x="52" y="11"/>
                </a:cxn>
                <a:cxn ang="0">
                  <a:pos x="61" y="20"/>
                </a:cxn>
                <a:cxn ang="0">
                  <a:pos x="61" y="26"/>
                </a:cxn>
                <a:cxn ang="0">
                  <a:pos x="69" y="26"/>
                </a:cxn>
                <a:cxn ang="0">
                  <a:pos x="76" y="30"/>
                </a:cxn>
                <a:cxn ang="0">
                  <a:pos x="76" y="33"/>
                </a:cxn>
                <a:cxn ang="0">
                  <a:pos x="75" y="38"/>
                </a:cxn>
                <a:cxn ang="0">
                  <a:pos x="56" y="26"/>
                </a:cxn>
                <a:cxn ang="0">
                  <a:pos x="56" y="20"/>
                </a:cxn>
                <a:cxn ang="0">
                  <a:pos x="52" y="16"/>
                </a:cxn>
                <a:cxn ang="0">
                  <a:pos x="29" y="16"/>
                </a:cxn>
                <a:cxn ang="0">
                  <a:pos x="25" y="12"/>
                </a:cxn>
                <a:cxn ang="0">
                  <a:pos x="25" y="9"/>
                </a:cxn>
                <a:cxn ang="0">
                  <a:pos x="22" y="6"/>
                </a:cxn>
                <a:cxn ang="0">
                  <a:pos x="9" y="6"/>
                </a:cxn>
                <a:cxn ang="0">
                  <a:pos x="5" y="9"/>
                </a:cxn>
                <a:cxn ang="0">
                  <a:pos x="5" y="44"/>
                </a:cxn>
                <a:cxn ang="0">
                  <a:pos x="15" y="31"/>
                </a:cxn>
                <a:cxn ang="0">
                  <a:pos x="25" y="26"/>
                </a:cxn>
                <a:cxn ang="0">
                  <a:pos x="56" y="26"/>
                </a:cxn>
                <a:cxn ang="0">
                  <a:pos x="69" y="31"/>
                </a:cxn>
                <a:cxn ang="0">
                  <a:pos x="25" y="31"/>
                </a:cxn>
                <a:cxn ang="0">
                  <a:pos x="19" y="34"/>
                </a:cxn>
                <a:cxn ang="0">
                  <a:pos x="7" y="49"/>
                </a:cxn>
                <a:cxn ang="0">
                  <a:pos x="7" y="50"/>
                </a:cxn>
                <a:cxn ang="0">
                  <a:pos x="9" y="52"/>
                </a:cxn>
                <a:cxn ang="0">
                  <a:pos x="52" y="52"/>
                </a:cxn>
                <a:cxn ang="0">
                  <a:pos x="59" y="49"/>
                </a:cxn>
                <a:cxn ang="0">
                  <a:pos x="71" y="34"/>
                </a:cxn>
                <a:cxn ang="0">
                  <a:pos x="71" y="33"/>
                </a:cxn>
                <a:cxn ang="0">
                  <a:pos x="69" y="31"/>
                </a:cxn>
              </a:cxnLst>
              <a:rect l="0" t="0" r="r" b="b"/>
              <a:pathLst>
                <a:path w="76" h="57">
                  <a:moveTo>
                    <a:pt x="75" y="38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0" y="55"/>
                    <a:pt x="56" y="57"/>
                    <a:pt x="52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4" y="57"/>
                    <a:pt x="0" y="53"/>
                    <a:pt x="0" y="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0"/>
                    <a:pt x="31" y="5"/>
                    <a:pt x="31" y="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7" y="11"/>
                    <a:pt x="61" y="15"/>
                    <a:pt x="61" y="20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2" y="26"/>
                    <a:pt x="75" y="27"/>
                    <a:pt x="76" y="30"/>
                  </a:cubicBezTo>
                  <a:cubicBezTo>
                    <a:pt x="76" y="31"/>
                    <a:pt x="76" y="32"/>
                    <a:pt x="76" y="33"/>
                  </a:cubicBezTo>
                  <a:cubicBezTo>
                    <a:pt x="76" y="34"/>
                    <a:pt x="76" y="36"/>
                    <a:pt x="75" y="38"/>
                  </a:cubicBezTo>
                  <a:close/>
                  <a:moveTo>
                    <a:pt x="56" y="26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18"/>
                    <a:pt x="55" y="16"/>
                    <a:pt x="5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7" y="16"/>
                    <a:pt x="25" y="14"/>
                    <a:pt x="25" y="1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7"/>
                    <a:pt x="24" y="6"/>
                    <a:pt x="2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5" y="7"/>
                    <a:pt x="5" y="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28"/>
                    <a:pt x="22" y="26"/>
                    <a:pt x="25" y="26"/>
                  </a:cubicBezTo>
                  <a:lnTo>
                    <a:pt x="56" y="26"/>
                  </a:lnTo>
                  <a:close/>
                  <a:moveTo>
                    <a:pt x="69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3" y="31"/>
                    <a:pt x="21" y="33"/>
                    <a:pt x="19" y="34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7" y="52"/>
                    <a:pt x="8" y="52"/>
                    <a:pt x="9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5" y="52"/>
                    <a:pt x="57" y="51"/>
                    <a:pt x="59" y="4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3"/>
                    <a:pt x="71" y="33"/>
                  </a:cubicBezTo>
                  <a:cubicBezTo>
                    <a:pt x="71" y="32"/>
                    <a:pt x="70" y="31"/>
                    <a:pt x="69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9" name="Freeform 89">
              <a:extLst>
                <a:ext uri="{FF2B5EF4-FFF2-40B4-BE49-F238E27FC236}">
                  <a16:creationId xmlns:a16="http://schemas.microsoft.com/office/drawing/2014/main" id="{FABFEF5E-52C6-545F-393A-C9387AF231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848" y="4166878"/>
              <a:ext cx="350031" cy="305621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33"/>
                </a:cxn>
                <a:cxn ang="0">
                  <a:pos x="57" y="33"/>
                </a:cxn>
                <a:cxn ang="0">
                  <a:pos x="57" y="50"/>
                </a:cxn>
                <a:cxn ang="0">
                  <a:pos x="53" y="54"/>
                </a:cxn>
                <a:cxn ang="0">
                  <a:pos x="9" y="54"/>
                </a:cxn>
                <a:cxn ang="0">
                  <a:pos x="6" y="50"/>
                </a:cxn>
                <a:cxn ang="0">
                  <a:pos x="6" y="33"/>
                </a:cxn>
                <a:cxn ang="0">
                  <a:pos x="2" y="33"/>
                </a:cxn>
                <a:cxn ang="0">
                  <a:pos x="0" y="32"/>
                </a:cxn>
                <a:cxn ang="0">
                  <a:pos x="0" y="19"/>
                </a:cxn>
                <a:cxn ang="0">
                  <a:pos x="2" y="18"/>
                </a:cxn>
                <a:cxn ang="0">
                  <a:pos x="19" y="18"/>
                </a:cxn>
                <a:cxn ang="0">
                  <a:pos x="10" y="9"/>
                </a:cxn>
                <a:cxn ang="0">
                  <a:pos x="19" y="0"/>
                </a:cxn>
                <a:cxn ang="0">
                  <a:pos x="26" y="3"/>
                </a:cxn>
                <a:cxn ang="0">
                  <a:pos x="31" y="10"/>
                </a:cxn>
                <a:cxn ang="0">
                  <a:pos x="36" y="3"/>
                </a:cxn>
                <a:cxn ang="0">
                  <a:pos x="43" y="0"/>
                </a:cxn>
                <a:cxn ang="0">
                  <a:pos x="52" y="9"/>
                </a:cxn>
                <a:cxn ang="0">
                  <a:pos x="43" y="18"/>
                </a:cxn>
                <a:cxn ang="0">
                  <a:pos x="61" y="18"/>
                </a:cxn>
                <a:cxn ang="0">
                  <a:pos x="62" y="19"/>
                </a:cxn>
                <a:cxn ang="0">
                  <a:pos x="62" y="32"/>
                </a:cxn>
                <a:cxn ang="0">
                  <a:pos x="27" y="13"/>
                </a:cxn>
                <a:cxn ang="0">
                  <a:pos x="22" y="6"/>
                </a:cxn>
                <a:cxn ang="0">
                  <a:pos x="19" y="5"/>
                </a:cxn>
                <a:cxn ang="0">
                  <a:pos x="16" y="9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8" y="45"/>
                </a:cxn>
                <a:cxn ang="0">
                  <a:pos x="38" y="26"/>
                </a:cxn>
                <a:cxn ang="0">
                  <a:pos x="38" y="18"/>
                </a:cxn>
                <a:cxn ang="0">
                  <a:pos x="25" y="18"/>
                </a:cxn>
                <a:cxn ang="0">
                  <a:pos x="25" y="26"/>
                </a:cxn>
                <a:cxn ang="0">
                  <a:pos x="25" y="45"/>
                </a:cxn>
                <a:cxn ang="0">
                  <a:pos x="25" y="47"/>
                </a:cxn>
                <a:cxn ang="0">
                  <a:pos x="27" y="49"/>
                </a:cxn>
                <a:cxn ang="0">
                  <a:pos x="35" y="49"/>
                </a:cxn>
                <a:cxn ang="0">
                  <a:pos x="38" y="47"/>
                </a:cxn>
                <a:cxn ang="0">
                  <a:pos x="38" y="45"/>
                </a:cxn>
                <a:cxn ang="0">
                  <a:pos x="43" y="5"/>
                </a:cxn>
                <a:cxn ang="0">
                  <a:pos x="40" y="6"/>
                </a:cxn>
                <a:cxn ang="0">
                  <a:pos x="35" y="13"/>
                </a:cxn>
                <a:cxn ang="0">
                  <a:pos x="43" y="13"/>
                </a:cxn>
                <a:cxn ang="0">
                  <a:pos x="47" y="9"/>
                </a:cxn>
                <a:cxn ang="0">
                  <a:pos x="43" y="5"/>
                </a:cxn>
              </a:cxnLst>
              <a:rect l="0" t="0" r="r" b="b"/>
              <a:pathLst>
                <a:path w="62" h="54">
                  <a:moveTo>
                    <a:pt x="62" y="32"/>
                  </a:moveTo>
                  <a:cubicBezTo>
                    <a:pt x="62" y="33"/>
                    <a:pt x="62" y="33"/>
                    <a:pt x="61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2"/>
                    <a:pt x="55" y="54"/>
                    <a:pt x="53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4"/>
                    <a:pt x="6" y="52"/>
                    <a:pt x="6" y="5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8"/>
                    <a:pt x="10" y="14"/>
                    <a:pt x="10" y="9"/>
                  </a:cubicBezTo>
                  <a:cubicBezTo>
                    <a:pt x="10" y="4"/>
                    <a:pt x="14" y="0"/>
                    <a:pt x="19" y="0"/>
                  </a:cubicBezTo>
                  <a:cubicBezTo>
                    <a:pt x="22" y="0"/>
                    <a:pt x="25" y="1"/>
                    <a:pt x="26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1"/>
                    <a:pt x="41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cubicBezTo>
                    <a:pt x="52" y="14"/>
                    <a:pt x="48" y="18"/>
                    <a:pt x="43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9"/>
                    <a:pt x="62" y="19"/>
                  </a:cubicBezTo>
                  <a:lnTo>
                    <a:pt x="62" y="32"/>
                  </a:lnTo>
                  <a:close/>
                  <a:moveTo>
                    <a:pt x="27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5"/>
                    <a:pt x="19" y="5"/>
                  </a:cubicBezTo>
                  <a:cubicBezTo>
                    <a:pt x="17" y="5"/>
                    <a:pt x="16" y="7"/>
                    <a:pt x="16" y="9"/>
                  </a:cubicBezTo>
                  <a:cubicBezTo>
                    <a:pt x="16" y="11"/>
                    <a:pt x="17" y="13"/>
                    <a:pt x="19" y="13"/>
                  </a:cubicBezTo>
                  <a:lnTo>
                    <a:pt x="27" y="13"/>
                  </a:lnTo>
                  <a:close/>
                  <a:moveTo>
                    <a:pt x="38" y="4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8"/>
                    <a:pt x="26" y="49"/>
                    <a:pt x="2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7" y="49"/>
                    <a:pt x="38" y="48"/>
                    <a:pt x="38" y="47"/>
                  </a:cubicBezTo>
                  <a:lnTo>
                    <a:pt x="38" y="45"/>
                  </a:lnTo>
                  <a:close/>
                  <a:moveTo>
                    <a:pt x="43" y="5"/>
                  </a:moveTo>
                  <a:cubicBezTo>
                    <a:pt x="42" y="5"/>
                    <a:pt x="41" y="6"/>
                    <a:pt x="40" y="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7" y="11"/>
                    <a:pt x="47" y="9"/>
                  </a:cubicBezTo>
                  <a:cubicBezTo>
                    <a:pt x="47" y="7"/>
                    <a:pt x="45" y="5"/>
                    <a:pt x="43" y="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0" name="Freeform 91">
              <a:extLst>
                <a:ext uri="{FF2B5EF4-FFF2-40B4-BE49-F238E27FC236}">
                  <a16:creationId xmlns:a16="http://schemas.microsoft.com/office/drawing/2014/main" id="{C2D1B487-19E0-520E-CBCB-BA51CCE04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3583" y="4144675"/>
              <a:ext cx="350032" cy="350026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Freeform 92">
              <a:extLst>
                <a:ext uri="{FF2B5EF4-FFF2-40B4-BE49-F238E27FC236}">
                  <a16:creationId xmlns:a16="http://schemas.microsoft.com/office/drawing/2014/main" id="{8B728243-50EB-D9D4-F49B-2CBE7B48A7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2415" y="1648889"/>
              <a:ext cx="356160" cy="331046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5" y="29"/>
                </a:cxn>
                <a:cxn ang="0">
                  <a:pos x="2" y="19"/>
                </a:cxn>
                <a:cxn ang="0">
                  <a:pos x="11" y="17"/>
                </a:cxn>
                <a:cxn ang="0">
                  <a:pos x="21" y="24"/>
                </a:cxn>
                <a:cxn ang="0">
                  <a:pos x="20" y="47"/>
                </a:cxn>
                <a:cxn ang="0">
                  <a:pos x="33" y="57"/>
                </a:cxn>
                <a:cxn ang="0">
                  <a:pos x="27" y="59"/>
                </a:cxn>
                <a:cxn ang="0">
                  <a:pos x="23" y="58"/>
                </a:cxn>
                <a:cxn ang="0">
                  <a:pos x="22" y="49"/>
                </a:cxn>
                <a:cxn ang="0">
                  <a:pos x="22" y="18"/>
                </a:cxn>
                <a:cxn ang="0">
                  <a:pos x="25" y="9"/>
                </a:cxn>
                <a:cxn ang="0">
                  <a:pos x="28" y="9"/>
                </a:cxn>
                <a:cxn ang="0">
                  <a:pos x="34" y="12"/>
                </a:cxn>
                <a:cxn ang="0">
                  <a:pos x="33" y="57"/>
                </a:cxn>
                <a:cxn ang="0">
                  <a:pos x="44" y="52"/>
                </a:cxn>
                <a:cxn ang="0">
                  <a:pos x="41" y="42"/>
                </a:cxn>
                <a:cxn ang="0">
                  <a:pos x="41" y="27"/>
                </a:cxn>
                <a:cxn ang="0">
                  <a:pos x="37" y="14"/>
                </a:cxn>
                <a:cxn ang="0">
                  <a:pos x="46" y="22"/>
                </a:cxn>
                <a:cxn ang="0">
                  <a:pos x="47" y="25"/>
                </a:cxn>
                <a:cxn ang="0">
                  <a:pos x="47" y="39"/>
                </a:cxn>
                <a:cxn ang="0">
                  <a:pos x="44" y="52"/>
                </a:cxn>
                <a:cxn ang="0">
                  <a:pos x="58" y="63"/>
                </a:cxn>
                <a:cxn ang="0">
                  <a:pos x="51" y="67"/>
                </a:cxn>
                <a:cxn ang="0">
                  <a:pos x="48" y="66"/>
                </a:cxn>
                <a:cxn ang="0">
                  <a:pos x="45" y="57"/>
                </a:cxn>
                <a:cxn ang="0">
                  <a:pos x="45" y="11"/>
                </a:cxn>
                <a:cxn ang="0">
                  <a:pos x="48" y="1"/>
                </a:cxn>
                <a:cxn ang="0">
                  <a:pos x="51" y="0"/>
                </a:cxn>
                <a:cxn ang="0">
                  <a:pos x="58" y="4"/>
                </a:cxn>
                <a:cxn ang="0">
                  <a:pos x="58" y="63"/>
                </a:cxn>
              </a:cxnLst>
              <a:rect l="0" t="0" r="r" b="b"/>
              <a:pathLst>
                <a:path w="72" h="67">
                  <a:moveTo>
                    <a:pt x="20" y="47"/>
                  </a:moveTo>
                  <a:cubicBezTo>
                    <a:pt x="17" y="35"/>
                    <a:pt x="5" y="29"/>
                    <a:pt x="5" y="29"/>
                  </a:cubicBezTo>
                  <a:cubicBezTo>
                    <a:pt x="2" y="27"/>
                    <a:pt x="0" y="23"/>
                    <a:pt x="2" y="19"/>
                  </a:cubicBezTo>
                  <a:cubicBezTo>
                    <a:pt x="4" y="16"/>
                    <a:pt x="8" y="15"/>
                    <a:pt x="11" y="17"/>
                  </a:cubicBezTo>
                  <a:cubicBezTo>
                    <a:pt x="12" y="17"/>
                    <a:pt x="16" y="19"/>
                    <a:pt x="21" y="24"/>
                  </a:cubicBezTo>
                  <a:cubicBezTo>
                    <a:pt x="23" y="29"/>
                    <a:pt x="25" y="39"/>
                    <a:pt x="20" y="47"/>
                  </a:cubicBezTo>
                  <a:close/>
                  <a:moveTo>
                    <a:pt x="33" y="57"/>
                  </a:moveTo>
                  <a:cubicBezTo>
                    <a:pt x="32" y="58"/>
                    <a:pt x="29" y="59"/>
                    <a:pt x="27" y="59"/>
                  </a:cubicBezTo>
                  <a:cubicBezTo>
                    <a:pt x="26" y="59"/>
                    <a:pt x="25" y="59"/>
                    <a:pt x="23" y="58"/>
                  </a:cubicBezTo>
                  <a:cubicBezTo>
                    <a:pt x="20" y="56"/>
                    <a:pt x="20" y="52"/>
                    <a:pt x="22" y="49"/>
                  </a:cubicBezTo>
                  <a:cubicBezTo>
                    <a:pt x="30" y="37"/>
                    <a:pt x="22" y="19"/>
                    <a:pt x="22" y="18"/>
                  </a:cubicBezTo>
                  <a:cubicBezTo>
                    <a:pt x="20" y="15"/>
                    <a:pt x="21" y="11"/>
                    <a:pt x="25" y="9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30" y="9"/>
                    <a:pt x="33" y="10"/>
                    <a:pt x="34" y="12"/>
                  </a:cubicBezTo>
                  <a:cubicBezTo>
                    <a:pt x="34" y="13"/>
                    <a:pt x="46" y="38"/>
                    <a:pt x="33" y="57"/>
                  </a:cubicBezTo>
                  <a:close/>
                  <a:moveTo>
                    <a:pt x="44" y="52"/>
                  </a:moveTo>
                  <a:cubicBezTo>
                    <a:pt x="44" y="48"/>
                    <a:pt x="43" y="45"/>
                    <a:pt x="41" y="42"/>
                  </a:cubicBezTo>
                  <a:cubicBezTo>
                    <a:pt x="42" y="37"/>
                    <a:pt x="42" y="32"/>
                    <a:pt x="41" y="27"/>
                  </a:cubicBezTo>
                  <a:cubicBezTo>
                    <a:pt x="40" y="21"/>
                    <a:pt x="39" y="16"/>
                    <a:pt x="37" y="14"/>
                  </a:cubicBezTo>
                  <a:cubicBezTo>
                    <a:pt x="40" y="16"/>
                    <a:pt x="43" y="18"/>
                    <a:pt x="46" y="22"/>
                  </a:cubicBezTo>
                  <a:cubicBezTo>
                    <a:pt x="46" y="23"/>
                    <a:pt x="46" y="24"/>
                    <a:pt x="47" y="25"/>
                  </a:cubicBezTo>
                  <a:cubicBezTo>
                    <a:pt x="47" y="30"/>
                    <a:pt x="47" y="35"/>
                    <a:pt x="47" y="39"/>
                  </a:cubicBezTo>
                  <a:cubicBezTo>
                    <a:pt x="46" y="43"/>
                    <a:pt x="45" y="48"/>
                    <a:pt x="44" y="52"/>
                  </a:cubicBezTo>
                  <a:close/>
                  <a:moveTo>
                    <a:pt x="58" y="63"/>
                  </a:moveTo>
                  <a:cubicBezTo>
                    <a:pt x="56" y="66"/>
                    <a:pt x="54" y="67"/>
                    <a:pt x="51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5" y="65"/>
                    <a:pt x="43" y="61"/>
                    <a:pt x="45" y="57"/>
                  </a:cubicBezTo>
                  <a:cubicBezTo>
                    <a:pt x="56" y="32"/>
                    <a:pt x="45" y="11"/>
                    <a:pt x="45" y="11"/>
                  </a:cubicBezTo>
                  <a:cubicBezTo>
                    <a:pt x="43" y="7"/>
                    <a:pt x="45" y="3"/>
                    <a:pt x="48" y="1"/>
                  </a:cubicBezTo>
                  <a:cubicBezTo>
                    <a:pt x="49" y="1"/>
                    <a:pt x="50" y="0"/>
                    <a:pt x="51" y="0"/>
                  </a:cubicBezTo>
                  <a:cubicBezTo>
                    <a:pt x="54" y="0"/>
                    <a:pt x="57" y="2"/>
                    <a:pt x="58" y="4"/>
                  </a:cubicBezTo>
                  <a:cubicBezTo>
                    <a:pt x="58" y="5"/>
                    <a:pt x="72" y="32"/>
                    <a:pt x="58" y="6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Freeform 101">
              <a:extLst>
                <a:ext uri="{FF2B5EF4-FFF2-40B4-BE49-F238E27FC236}">
                  <a16:creationId xmlns:a16="http://schemas.microsoft.com/office/drawing/2014/main" id="{55FC33C2-9D27-ED4D-DCA7-33A1E9693D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5914" y="1673062"/>
              <a:ext cx="426634" cy="282701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3" name="Freeform 157">
              <a:extLst>
                <a:ext uri="{FF2B5EF4-FFF2-40B4-BE49-F238E27FC236}">
                  <a16:creationId xmlns:a16="http://schemas.microsoft.com/office/drawing/2014/main" id="{2F7149D6-5792-507B-FDD3-1E3A26B3C2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0799" y="4166330"/>
              <a:ext cx="276967" cy="306716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89B277-C3A7-96A1-AF69-C2155F08B75F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CCFCAF-813F-2C4F-E22F-1E64E8BD9227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7D6CB1-C3C5-9BB2-DDE6-41305146EA9A}"/>
              </a:ext>
            </a:extLst>
          </p:cNvPr>
          <p:cNvGrpSpPr/>
          <p:nvPr/>
        </p:nvGrpSpPr>
        <p:grpSpPr>
          <a:xfrm>
            <a:off x="1364451" y="4253380"/>
            <a:ext cx="1975086" cy="1415591"/>
            <a:chOff x="1364451" y="4314862"/>
            <a:chExt cx="1975086" cy="141559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E251C81-4F2E-037E-B49C-3E696C2DA75A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1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st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FEAB57-868E-F6BB-386A-FEFC574E97A8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3EDB4D-35D7-76DB-3CCF-A9B7947A2339}"/>
              </a:ext>
            </a:extLst>
          </p:cNvPr>
          <p:cNvGrpSpPr/>
          <p:nvPr/>
        </p:nvGrpSpPr>
        <p:grpSpPr>
          <a:xfrm>
            <a:off x="2733820" y="2113071"/>
            <a:ext cx="1975086" cy="1415591"/>
            <a:chOff x="1364451" y="4314862"/>
            <a:chExt cx="1975086" cy="141559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B8BE8B4-82A2-7D0D-BD22-8F9D7209286E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2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nd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7C51935-6DB2-7A56-D2AF-E3A60BC9671C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C216C83-9F3D-5BD7-7F49-9503347C4028}"/>
              </a:ext>
            </a:extLst>
          </p:cNvPr>
          <p:cNvGrpSpPr/>
          <p:nvPr/>
        </p:nvGrpSpPr>
        <p:grpSpPr>
          <a:xfrm>
            <a:off x="4105698" y="4253380"/>
            <a:ext cx="1975086" cy="1415591"/>
            <a:chOff x="1364451" y="4314862"/>
            <a:chExt cx="1975086" cy="141559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C74A1C-BB5F-BAE6-BBD6-19B98566F1E1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3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rd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E7CF00-9494-6C0D-19D4-3D5D6D312C08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380F146-7F71-D3DD-15F2-821D4F163DDB}"/>
              </a:ext>
            </a:extLst>
          </p:cNvPr>
          <p:cNvGrpSpPr/>
          <p:nvPr/>
        </p:nvGrpSpPr>
        <p:grpSpPr>
          <a:xfrm>
            <a:off x="5473217" y="2113071"/>
            <a:ext cx="1975086" cy="1415591"/>
            <a:chOff x="1364451" y="4314862"/>
            <a:chExt cx="1975086" cy="141559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C06299E-577C-35AC-DE7C-679F7DF7C578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4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04CF86-BFD3-9D20-CA3B-ED10D7431D56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56C959-4D95-B164-CDC6-1A7E33C3C39F}"/>
              </a:ext>
            </a:extLst>
          </p:cNvPr>
          <p:cNvGrpSpPr/>
          <p:nvPr/>
        </p:nvGrpSpPr>
        <p:grpSpPr>
          <a:xfrm>
            <a:off x="6846945" y="4253380"/>
            <a:ext cx="1975086" cy="1415591"/>
            <a:chOff x="1364451" y="4314862"/>
            <a:chExt cx="1975086" cy="141559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A5CC8F3-5D9D-FDCD-E725-B1E08B85B410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5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902E9-F528-29B0-3173-F4C7C4777CB7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584558-9C1C-816C-3BA8-964B663CD1AE}"/>
              </a:ext>
            </a:extLst>
          </p:cNvPr>
          <p:cNvGrpSpPr/>
          <p:nvPr/>
        </p:nvGrpSpPr>
        <p:grpSpPr>
          <a:xfrm>
            <a:off x="8212613" y="2113071"/>
            <a:ext cx="1975086" cy="1415591"/>
            <a:chOff x="1364451" y="4314862"/>
            <a:chExt cx="1975086" cy="141559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5B3D135-310D-77CC-FD09-F0804BA52E3D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6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23DB50E-98A5-6622-900C-71204F0BE377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663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729297-BAFA-356A-A38E-40F06D4C1D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C84D54-4CAE-ABB8-5D19-C10F1D6CE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9"/>
            <a:ext cx="10515600" cy="647246"/>
          </a:xfrm>
        </p:spPr>
        <p:txBody>
          <a:bodyPr/>
          <a:lstStyle/>
          <a:p>
            <a:r>
              <a:rPr lang="en-US" sz="4400" dirty="0">
                <a:solidFill>
                  <a:srgbClr val="F2C810"/>
                </a:solidFill>
                <a:cs typeface="Segoe UI" panose="020B0502040204020203" pitchFamily="34" charset="0"/>
              </a:rPr>
              <a:t>ARROW</a:t>
            </a:r>
            <a:r>
              <a:rPr lang="en-US" sz="4400" dirty="0">
                <a:cs typeface="Segoe UI" panose="020B0502040204020203" pitchFamily="34" charset="0"/>
              </a:rPr>
              <a:t> INFOGRAPHIC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53BC58F-C82E-45D2-2C69-DCFB990C27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8"/>
            <a:ext cx="10515600" cy="350045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Get to know us, we’re honest, dedicated and relentless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3CBCB3-90E5-41FD-EBE6-4C2A37A5D5E1}"/>
              </a:ext>
            </a:extLst>
          </p:cNvPr>
          <p:cNvGrpSpPr/>
          <p:nvPr/>
        </p:nvGrpSpPr>
        <p:grpSpPr>
          <a:xfrm>
            <a:off x="1591235" y="2322918"/>
            <a:ext cx="8368363" cy="3201798"/>
            <a:chOff x="381000" y="1466151"/>
            <a:chExt cx="8368363" cy="32017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4E4B18-809D-D2AA-BB51-A8D982DC5C8A}"/>
                </a:ext>
              </a:extLst>
            </p:cNvPr>
            <p:cNvCxnSpPr/>
            <p:nvPr/>
          </p:nvCxnSpPr>
          <p:spPr>
            <a:xfrm rot="10800000" flipV="1">
              <a:off x="1141761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423406-A354-06F9-2C08-387B6E344573}"/>
                </a:ext>
              </a:extLst>
            </p:cNvPr>
            <p:cNvCxnSpPr/>
            <p:nvPr/>
          </p:nvCxnSpPr>
          <p:spPr>
            <a:xfrm rot="10800000" flipV="1">
              <a:off x="3880497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D7A11E4-E89F-7D44-1FDB-D73CE6958E64}"/>
                </a:ext>
              </a:extLst>
            </p:cNvPr>
            <p:cNvCxnSpPr/>
            <p:nvPr/>
          </p:nvCxnSpPr>
          <p:spPr>
            <a:xfrm rot="10800000" flipV="1">
              <a:off x="6619233" y="2038350"/>
              <a:ext cx="0" cy="874812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7E6062D-E359-46C5-7BFA-9B53D39547F9}"/>
                </a:ext>
              </a:extLst>
            </p:cNvPr>
            <p:cNvGrpSpPr/>
            <p:nvPr/>
          </p:nvGrpSpPr>
          <p:grpSpPr>
            <a:xfrm>
              <a:off x="2511128" y="3220939"/>
              <a:ext cx="5477474" cy="874811"/>
              <a:chOff x="2511128" y="3411046"/>
              <a:chExt cx="5477474" cy="684704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07AFCA4-4ED4-13ED-11F0-8D1C9B251DC5}"/>
                  </a:ext>
                </a:extLst>
              </p:cNvPr>
              <p:cNvCxnSpPr/>
              <p:nvPr/>
            </p:nvCxnSpPr>
            <p:spPr>
              <a:xfrm flipV="1">
                <a:off x="2511128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F2FFDD1-2277-CF62-2E6F-2609EF84DA10}"/>
                  </a:ext>
                </a:extLst>
              </p:cNvPr>
              <p:cNvCxnSpPr/>
              <p:nvPr/>
            </p:nvCxnSpPr>
            <p:spPr>
              <a:xfrm flipV="1">
                <a:off x="5249864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696AA99-211F-20D4-BF9B-BA992C26421A}"/>
                  </a:ext>
                </a:extLst>
              </p:cNvPr>
              <p:cNvCxnSpPr/>
              <p:nvPr/>
            </p:nvCxnSpPr>
            <p:spPr>
              <a:xfrm flipV="1">
                <a:off x="7988602" y="3411046"/>
                <a:ext cx="0" cy="684704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Chevron 9">
              <a:extLst>
                <a:ext uri="{FF2B5EF4-FFF2-40B4-BE49-F238E27FC236}">
                  <a16:creationId xmlns:a16="http://schemas.microsoft.com/office/drawing/2014/main" id="{8D7B6CB4-4A5B-9C54-383F-95220DDCA795}"/>
                </a:ext>
              </a:extLst>
            </p:cNvPr>
            <p:cNvSpPr/>
            <p:nvPr/>
          </p:nvSpPr>
          <p:spPr bwMode="auto">
            <a:xfrm>
              <a:off x="1750368" y="2876550"/>
              <a:ext cx="1521521" cy="381000"/>
            </a:xfrm>
            <a:prstGeom prst="chevron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3" name="Chevron 10">
              <a:extLst>
                <a:ext uri="{FF2B5EF4-FFF2-40B4-BE49-F238E27FC236}">
                  <a16:creationId xmlns:a16="http://schemas.microsoft.com/office/drawing/2014/main" id="{511A5B07-A23B-9C0D-C71B-44C664C100F7}"/>
                </a:ext>
              </a:extLst>
            </p:cNvPr>
            <p:cNvSpPr/>
            <p:nvPr/>
          </p:nvSpPr>
          <p:spPr bwMode="auto">
            <a:xfrm>
              <a:off x="3119736" y="2876550"/>
              <a:ext cx="1521521" cy="381000"/>
            </a:xfrm>
            <a:prstGeom prst="chevron">
              <a:avLst/>
            </a:prstGeom>
            <a:solidFill>
              <a:srgbClr val="F4BF3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4" name="Chevron 11">
              <a:extLst>
                <a:ext uri="{FF2B5EF4-FFF2-40B4-BE49-F238E27FC236}">
                  <a16:creationId xmlns:a16="http://schemas.microsoft.com/office/drawing/2014/main" id="{9624A0EC-DCC1-57B9-4F3B-2BBFCFF0E92F}"/>
                </a:ext>
              </a:extLst>
            </p:cNvPr>
            <p:cNvSpPr/>
            <p:nvPr/>
          </p:nvSpPr>
          <p:spPr bwMode="auto">
            <a:xfrm>
              <a:off x="4489104" y="2876550"/>
              <a:ext cx="1521521" cy="381000"/>
            </a:xfrm>
            <a:prstGeom prst="chevron">
              <a:avLst/>
            </a:pr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5" name="Chevron 12">
              <a:extLst>
                <a:ext uri="{FF2B5EF4-FFF2-40B4-BE49-F238E27FC236}">
                  <a16:creationId xmlns:a16="http://schemas.microsoft.com/office/drawing/2014/main" id="{1B24A429-79EE-5BCF-52DF-CBF05F50979F}"/>
                </a:ext>
              </a:extLst>
            </p:cNvPr>
            <p:cNvSpPr/>
            <p:nvPr/>
          </p:nvSpPr>
          <p:spPr bwMode="auto">
            <a:xfrm>
              <a:off x="5858472" y="2876550"/>
              <a:ext cx="1521521" cy="381000"/>
            </a:xfrm>
            <a:prstGeom prst="chevron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6" name="Chevron 13">
              <a:extLst>
                <a:ext uri="{FF2B5EF4-FFF2-40B4-BE49-F238E27FC236}">
                  <a16:creationId xmlns:a16="http://schemas.microsoft.com/office/drawing/2014/main" id="{A2D2D797-B026-8976-09DD-A7B03A4AECEF}"/>
                </a:ext>
              </a:extLst>
            </p:cNvPr>
            <p:cNvSpPr/>
            <p:nvPr/>
          </p:nvSpPr>
          <p:spPr bwMode="auto">
            <a:xfrm>
              <a:off x="7227842" y="2876550"/>
              <a:ext cx="1521521" cy="381000"/>
            </a:xfrm>
            <a:prstGeom prst="chevron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7" name="Chevron 14">
              <a:extLst>
                <a:ext uri="{FF2B5EF4-FFF2-40B4-BE49-F238E27FC236}">
                  <a16:creationId xmlns:a16="http://schemas.microsoft.com/office/drawing/2014/main" id="{DFC141C1-1952-89C6-8634-A5A00089B0F2}"/>
                </a:ext>
              </a:extLst>
            </p:cNvPr>
            <p:cNvSpPr/>
            <p:nvPr/>
          </p:nvSpPr>
          <p:spPr bwMode="auto">
            <a:xfrm>
              <a:off x="381000" y="2876550"/>
              <a:ext cx="1521521" cy="381000"/>
            </a:xfrm>
            <a:prstGeom prst="chevron">
              <a:avLst/>
            </a:prstGeom>
            <a:solidFill>
              <a:srgbClr val="1C335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8" name="Teardrop 17">
              <a:extLst>
                <a:ext uri="{FF2B5EF4-FFF2-40B4-BE49-F238E27FC236}">
                  <a16:creationId xmlns:a16="http://schemas.microsoft.com/office/drawing/2014/main" id="{3033AA96-78DA-196F-BF04-E2DF596E7AE5}"/>
                </a:ext>
              </a:extLst>
            </p:cNvPr>
            <p:cNvSpPr/>
            <p:nvPr/>
          </p:nvSpPr>
          <p:spPr bwMode="auto">
            <a:xfrm rot="2700000" flipV="1">
              <a:off x="793500" y="1466151"/>
              <a:ext cx="696522" cy="696522"/>
            </a:xfrm>
            <a:prstGeom prst="teardrop">
              <a:avLst/>
            </a:prstGeom>
            <a:solidFill>
              <a:srgbClr val="1C3352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19" name="Teardrop 18">
              <a:extLst>
                <a:ext uri="{FF2B5EF4-FFF2-40B4-BE49-F238E27FC236}">
                  <a16:creationId xmlns:a16="http://schemas.microsoft.com/office/drawing/2014/main" id="{E3E70B1E-1B35-5F26-7809-DAC14286A968}"/>
                </a:ext>
              </a:extLst>
            </p:cNvPr>
            <p:cNvSpPr/>
            <p:nvPr/>
          </p:nvSpPr>
          <p:spPr bwMode="auto">
            <a:xfrm rot="13500000" flipV="1">
              <a:off x="2162867" y="3971427"/>
              <a:ext cx="696522" cy="696522"/>
            </a:xfrm>
            <a:prstGeom prst="teardrop">
              <a:avLst/>
            </a:prstGeom>
            <a:solidFill>
              <a:schemeClr val="accent2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0" name="Teardrop 19">
              <a:extLst>
                <a:ext uri="{FF2B5EF4-FFF2-40B4-BE49-F238E27FC236}">
                  <a16:creationId xmlns:a16="http://schemas.microsoft.com/office/drawing/2014/main" id="{2776DF15-6584-1752-827D-51A027034302}"/>
                </a:ext>
              </a:extLst>
            </p:cNvPr>
            <p:cNvSpPr/>
            <p:nvPr/>
          </p:nvSpPr>
          <p:spPr bwMode="auto">
            <a:xfrm rot="2700000" flipV="1">
              <a:off x="3532236" y="1466151"/>
              <a:ext cx="696522" cy="696522"/>
            </a:xfrm>
            <a:prstGeom prst="teardrop">
              <a:avLst/>
            </a:prstGeom>
            <a:solidFill>
              <a:srgbClr val="F4BF33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1" name="Teardrop 20">
              <a:extLst>
                <a:ext uri="{FF2B5EF4-FFF2-40B4-BE49-F238E27FC236}">
                  <a16:creationId xmlns:a16="http://schemas.microsoft.com/office/drawing/2014/main" id="{62A5E5A3-CC9D-21B8-6D48-156D2542439F}"/>
                </a:ext>
              </a:extLst>
            </p:cNvPr>
            <p:cNvSpPr/>
            <p:nvPr/>
          </p:nvSpPr>
          <p:spPr bwMode="auto">
            <a:xfrm rot="13500000" flipV="1">
              <a:off x="4901603" y="3971427"/>
              <a:ext cx="696522" cy="696522"/>
            </a:xfrm>
            <a:prstGeom prst="teardrop">
              <a:avLst/>
            </a:prstGeom>
            <a:solidFill>
              <a:schemeClr val="accent4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2" name="Teardrop 21">
              <a:extLst>
                <a:ext uri="{FF2B5EF4-FFF2-40B4-BE49-F238E27FC236}">
                  <a16:creationId xmlns:a16="http://schemas.microsoft.com/office/drawing/2014/main" id="{9EAF6C23-0682-C98B-7F3B-6169DA1D1842}"/>
                </a:ext>
              </a:extLst>
            </p:cNvPr>
            <p:cNvSpPr/>
            <p:nvPr/>
          </p:nvSpPr>
          <p:spPr bwMode="auto">
            <a:xfrm rot="2700000" flipV="1">
              <a:off x="6270972" y="1466151"/>
              <a:ext cx="696522" cy="696522"/>
            </a:xfrm>
            <a:prstGeom prst="teardrop">
              <a:avLst/>
            </a:prstGeom>
            <a:solidFill>
              <a:schemeClr val="accent5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3" name="Teardrop 22">
              <a:extLst>
                <a:ext uri="{FF2B5EF4-FFF2-40B4-BE49-F238E27FC236}">
                  <a16:creationId xmlns:a16="http://schemas.microsoft.com/office/drawing/2014/main" id="{D94BE9FD-4EF3-94C2-B736-AA1CB178033E}"/>
                </a:ext>
              </a:extLst>
            </p:cNvPr>
            <p:cNvSpPr/>
            <p:nvPr/>
          </p:nvSpPr>
          <p:spPr bwMode="auto">
            <a:xfrm rot="13500000" flipV="1">
              <a:off x="7640341" y="3971427"/>
              <a:ext cx="696522" cy="696522"/>
            </a:xfrm>
            <a:prstGeom prst="teardrop">
              <a:avLst/>
            </a:prstGeom>
            <a:solidFill>
              <a:schemeClr val="accent6"/>
            </a:solidFill>
            <a:ln w="12700">
              <a:noFill/>
              <a:round/>
              <a:headEnd/>
              <a:tailEnd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6D52F8-E0FD-230B-A99E-3932E52787A4}"/>
                </a:ext>
              </a:extLst>
            </p:cNvPr>
            <p:cNvSpPr/>
            <p:nvPr/>
          </p:nvSpPr>
          <p:spPr>
            <a:xfrm>
              <a:off x="683323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2018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079E13-EC60-53E4-8647-7C10AB998F37}"/>
                </a:ext>
              </a:extLst>
            </p:cNvPr>
            <p:cNvSpPr/>
            <p:nvPr/>
          </p:nvSpPr>
          <p:spPr>
            <a:xfrm>
              <a:off x="2052691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2019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A237B9B-3555-3A11-D586-94624C04ADCD}"/>
                </a:ext>
              </a:extLst>
            </p:cNvPr>
            <p:cNvSpPr/>
            <p:nvPr/>
          </p:nvSpPr>
          <p:spPr>
            <a:xfrm>
              <a:off x="3422059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B06140-1380-4B37-D0C1-62E82D693ABE}"/>
                </a:ext>
              </a:extLst>
            </p:cNvPr>
            <p:cNvSpPr/>
            <p:nvPr/>
          </p:nvSpPr>
          <p:spPr>
            <a:xfrm>
              <a:off x="4791427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A85E35-6FC6-EB4A-25A5-5C0FA76CFAB9}"/>
                </a:ext>
              </a:extLst>
            </p:cNvPr>
            <p:cNvSpPr/>
            <p:nvPr/>
          </p:nvSpPr>
          <p:spPr>
            <a:xfrm>
              <a:off x="6160795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2022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0B3A8-B93E-26F5-8C3D-E56DCA9E294A}"/>
                </a:ext>
              </a:extLst>
            </p:cNvPr>
            <p:cNvSpPr/>
            <p:nvPr/>
          </p:nvSpPr>
          <p:spPr>
            <a:xfrm>
              <a:off x="7530165" y="2913162"/>
              <a:ext cx="916878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ar-SY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2023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0" name="Freeform 86">
              <a:extLst>
                <a:ext uri="{FF2B5EF4-FFF2-40B4-BE49-F238E27FC236}">
                  <a16:creationId xmlns:a16="http://schemas.microsoft.com/office/drawing/2014/main" id="{B48D43BD-0A5F-EA38-6949-74A235321B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990" y="1691586"/>
              <a:ext cx="327541" cy="245652"/>
            </a:xfrm>
            <a:custGeom>
              <a:avLst/>
              <a:gdLst/>
              <a:ahLst/>
              <a:cxnLst>
                <a:cxn ang="0">
                  <a:pos x="75" y="38"/>
                </a:cxn>
                <a:cxn ang="0">
                  <a:pos x="63" y="52"/>
                </a:cxn>
                <a:cxn ang="0">
                  <a:pos x="52" y="57"/>
                </a:cxn>
                <a:cxn ang="0">
                  <a:pos x="9" y="57"/>
                </a:cxn>
                <a:cxn ang="0">
                  <a:pos x="0" y="48"/>
                </a:cxn>
                <a:cxn ang="0">
                  <a:pos x="0" y="9"/>
                </a:cxn>
                <a:cxn ang="0">
                  <a:pos x="9" y="0"/>
                </a:cxn>
                <a:cxn ang="0">
                  <a:pos x="22" y="0"/>
                </a:cxn>
                <a:cxn ang="0">
                  <a:pos x="31" y="9"/>
                </a:cxn>
                <a:cxn ang="0">
                  <a:pos x="31" y="11"/>
                </a:cxn>
                <a:cxn ang="0">
                  <a:pos x="52" y="11"/>
                </a:cxn>
                <a:cxn ang="0">
                  <a:pos x="61" y="20"/>
                </a:cxn>
                <a:cxn ang="0">
                  <a:pos x="61" y="26"/>
                </a:cxn>
                <a:cxn ang="0">
                  <a:pos x="69" y="26"/>
                </a:cxn>
                <a:cxn ang="0">
                  <a:pos x="76" y="30"/>
                </a:cxn>
                <a:cxn ang="0">
                  <a:pos x="76" y="33"/>
                </a:cxn>
                <a:cxn ang="0">
                  <a:pos x="75" y="38"/>
                </a:cxn>
                <a:cxn ang="0">
                  <a:pos x="56" y="26"/>
                </a:cxn>
                <a:cxn ang="0">
                  <a:pos x="56" y="20"/>
                </a:cxn>
                <a:cxn ang="0">
                  <a:pos x="52" y="16"/>
                </a:cxn>
                <a:cxn ang="0">
                  <a:pos x="29" y="16"/>
                </a:cxn>
                <a:cxn ang="0">
                  <a:pos x="25" y="12"/>
                </a:cxn>
                <a:cxn ang="0">
                  <a:pos x="25" y="9"/>
                </a:cxn>
                <a:cxn ang="0">
                  <a:pos x="22" y="6"/>
                </a:cxn>
                <a:cxn ang="0">
                  <a:pos x="9" y="6"/>
                </a:cxn>
                <a:cxn ang="0">
                  <a:pos x="5" y="9"/>
                </a:cxn>
                <a:cxn ang="0">
                  <a:pos x="5" y="44"/>
                </a:cxn>
                <a:cxn ang="0">
                  <a:pos x="15" y="31"/>
                </a:cxn>
                <a:cxn ang="0">
                  <a:pos x="25" y="26"/>
                </a:cxn>
                <a:cxn ang="0">
                  <a:pos x="56" y="26"/>
                </a:cxn>
                <a:cxn ang="0">
                  <a:pos x="69" y="31"/>
                </a:cxn>
                <a:cxn ang="0">
                  <a:pos x="25" y="31"/>
                </a:cxn>
                <a:cxn ang="0">
                  <a:pos x="19" y="34"/>
                </a:cxn>
                <a:cxn ang="0">
                  <a:pos x="7" y="49"/>
                </a:cxn>
                <a:cxn ang="0">
                  <a:pos x="7" y="50"/>
                </a:cxn>
                <a:cxn ang="0">
                  <a:pos x="9" y="52"/>
                </a:cxn>
                <a:cxn ang="0">
                  <a:pos x="52" y="52"/>
                </a:cxn>
                <a:cxn ang="0">
                  <a:pos x="59" y="49"/>
                </a:cxn>
                <a:cxn ang="0">
                  <a:pos x="71" y="34"/>
                </a:cxn>
                <a:cxn ang="0">
                  <a:pos x="71" y="33"/>
                </a:cxn>
                <a:cxn ang="0">
                  <a:pos x="69" y="31"/>
                </a:cxn>
              </a:cxnLst>
              <a:rect l="0" t="0" r="r" b="b"/>
              <a:pathLst>
                <a:path w="76" h="57">
                  <a:moveTo>
                    <a:pt x="75" y="38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0" y="55"/>
                    <a:pt x="56" y="57"/>
                    <a:pt x="52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4" y="57"/>
                    <a:pt x="0" y="53"/>
                    <a:pt x="0" y="4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7" y="0"/>
                    <a:pt x="31" y="5"/>
                    <a:pt x="31" y="9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7" y="11"/>
                    <a:pt x="61" y="15"/>
                    <a:pt x="61" y="20"/>
                  </a:cubicBezTo>
                  <a:cubicBezTo>
                    <a:pt x="61" y="26"/>
                    <a:pt x="61" y="26"/>
                    <a:pt x="61" y="26"/>
                  </a:cubicBezTo>
                  <a:cubicBezTo>
                    <a:pt x="69" y="26"/>
                    <a:pt x="69" y="26"/>
                    <a:pt x="69" y="26"/>
                  </a:cubicBezTo>
                  <a:cubicBezTo>
                    <a:pt x="72" y="26"/>
                    <a:pt x="75" y="27"/>
                    <a:pt x="76" y="30"/>
                  </a:cubicBezTo>
                  <a:cubicBezTo>
                    <a:pt x="76" y="31"/>
                    <a:pt x="76" y="32"/>
                    <a:pt x="76" y="33"/>
                  </a:cubicBezTo>
                  <a:cubicBezTo>
                    <a:pt x="76" y="34"/>
                    <a:pt x="76" y="36"/>
                    <a:pt x="75" y="38"/>
                  </a:cubicBezTo>
                  <a:close/>
                  <a:moveTo>
                    <a:pt x="56" y="26"/>
                  </a:moveTo>
                  <a:cubicBezTo>
                    <a:pt x="56" y="20"/>
                    <a:pt x="56" y="20"/>
                    <a:pt x="56" y="20"/>
                  </a:cubicBezTo>
                  <a:cubicBezTo>
                    <a:pt x="56" y="18"/>
                    <a:pt x="55" y="16"/>
                    <a:pt x="5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7" y="16"/>
                    <a:pt x="25" y="14"/>
                    <a:pt x="25" y="12"/>
                  </a:cubicBezTo>
                  <a:cubicBezTo>
                    <a:pt x="25" y="9"/>
                    <a:pt x="25" y="9"/>
                    <a:pt x="25" y="9"/>
                  </a:cubicBezTo>
                  <a:cubicBezTo>
                    <a:pt x="25" y="7"/>
                    <a:pt x="24" y="6"/>
                    <a:pt x="22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7" y="6"/>
                    <a:pt x="5" y="7"/>
                    <a:pt x="5" y="9"/>
                  </a:cubicBezTo>
                  <a:cubicBezTo>
                    <a:pt x="5" y="44"/>
                    <a:pt x="5" y="44"/>
                    <a:pt x="5" y="44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8" y="28"/>
                    <a:pt x="22" y="26"/>
                    <a:pt x="25" y="26"/>
                  </a:cubicBezTo>
                  <a:lnTo>
                    <a:pt x="56" y="26"/>
                  </a:lnTo>
                  <a:close/>
                  <a:moveTo>
                    <a:pt x="69" y="31"/>
                  </a:moveTo>
                  <a:cubicBezTo>
                    <a:pt x="25" y="31"/>
                    <a:pt x="25" y="31"/>
                    <a:pt x="25" y="31"/>
                  </a:cubicBezTo>
                  <a:cubicBezTo>
                    <a:pt x="23" y="31"/>
                    <a:pt x="21" y="33"/>
                    <a:pt x="19" y="34"/>
                  </a:cubicBezTo>
                  <a:cubicBezTo>
                    <a:pt x="7" y="49"/>
                    <a:pt x="7" y="49"/>
                    <a:pt x="7" y="49"/>
                  </a:cubicBezTo>
                  <a:cubicBezTo>
                    <a:pt x="7" y="49"/>
                    <a:pt x="7" y="50"/>
                    <a:pt x="7" y="50"/>
                  </a:cubicBezTo>
                  <a:cubicBezTo>
                    <a:pt x="7" y="52"/>
                    <a:pt x="8" y="52"/>
                    <a:pt x="9" y="52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5" y="52"/>
                    <a:pt x="57" y="51"/>
                    <a:pt x="59" y="49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4"/>
                    <a:pt x="71" y="33"/>
                    <a:pt x="71" y="33"/>
                  </a:cubicBezTo>
                  <a:cubicBezTo>
                    <a:pt x="71" y="32"/>
                    <a:pt x="70" y="31"/>
                    <a:pt x="69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1" name="Freeform 89">
              <a:extLst>
                <a:ext uri="{FF2B5EF4-FFF2-40B4-BE49-F238E27FC236}">
                  <a16:creationId xmlns:a16="http://schemas.microsoft.com/office/drawing/2014/main" id="{79DF1688-6D63-7814-7620-E30E3F5DE7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4848" y="4166878"/>
              <a:ext cx="350031" cy="305621"/>
            </a:xfrm>
            <a:custGeom>
              <a:avLst/>
              <a:gdLst/>
              <a:ahLst/>
              <a:cxnLst>
                <a:cxn ang="0">
                  <a:pos x="62" y="32"/>
                </a:cxn>
                <a:cxn ang="0">
                  <a:pos x="61" y="33"/>
                </a:cxn>
                <a:cxn ang="0">
                  <a:pos x="57" y="33"/>
                </a:cxn>
                <a:cxn ang="0">
                  <a:pos x="57" y="50"/>
                </a:cxn>
                <a:cxn ang="0">
                  <a:pos x="53" y="54"/>
                </a:cxn>
                <a:cxn ang="0">
                  <a:pos x="9" y="54"/>
                </a:cxn>
                <a:cxn ang="0">
                  <a:pos x="6" y="50"/>
                </a:cxn>
                <a:cxn ang="0">
                  <a:pos x="6" y="33"/>
                </a:cxn>
                <a:cxn ang="0">
                  <a:pos x="2" y="33"/>
                </a:cxn>
                <a:cxn ang="0">
                  <a:pos x="0" y="32"/>
                </a:cxn>
                <a:cxn ang="0">
                  <a:pos x="0" y="19"/>
                </a:cxn>
                <a:cxn ang="0">
                  <a:pos x="2" y="18"/>
                </a:cxn>
                <a:cxn ang="0">
                  <a:pos x="19" y="18"/>
                </a:cxn>
                <a:cxn ang="0">
                  <a:pos x="10" y="9"/>
                </a:cxn>
                <a:cxn ang="0">
                  <a:pos x="19" y="0"/>
                </a:cxn>
                <a:cxn ang="0">
                  <a:pos x="26" y="3"/>
                </a:cxn>
                <a:cxn ang="0">
                  <a:pos x="31" y="10"/>
                </a:cxn>
                <a:cxn ang="0">
                  <a:pos x="36" y="3"/>
                </a:cxn>
                <a:cxn ang="0">
                  <a:pos x="43" y="0"/>
                </a:cxn>
                <a:cxn ang="0">
                  <a:pos x="52" y="9"/>
                </a:cxn>
                <a:cxn ang="0">
                  <a:pos x="43" y="18"/>
                </a:cxn>
                <a:cxn ang="0">
                  <a:pos x="61" y="18"/>
                </a:cxn>
                <a:cxn ang="0">
                  <a:pos x="62" y="19"/>
                </a:cxn>
                <a:cxn ang="0">
                  <a:pos x="62" y="32"/>
                </a:cxn>
                <a:cxn ang="0">
                  <a:pos x="27" y="13"/>
                </a:cxn>
                <a:cxn ang="0">
                  <a:pos x="22" y="6"/>
                </a:cxn>
                <a:cxn ang="0">
                  <a:pos x="19" y="5"/>
                </a:cxn>
                <a:cxn ang="0">
                  <a:pos x="16" y="9"/>
                </a:cxn>
                <a:cxn ang="0">
                  <a:pos x="19" y="13"/>
                </a:cxn>
                <a:cxn ang="0">
                  <a:pos x="27" y="13"/>
                </a:cxn>
                <a:cxn ang="0">
                  <a:pos x="38" y="45"/>
                </a:cxn>
                <a:cxn ang="0">
                  <a:pos x="38" y="26"/>
                </a:cxn>
                <a:cxn ang="0">
                  <a:pos x="38" y="18"/>
                </a:cxn>
                <a:cxn ang="0">
                  <a:pos x="25" y="18"/>
                </a:cxn>
                <a:cxn ang="0">
                  <a:pos x="25" y="26"/>
                </a:cxn>
                <a:cxn ang="0">
                  <a:pos x="25" y="45"/>
                </a:cxn>
                <a:cxn ang="0">
                  <a:pos x="25" y="47"/>
                </a:cxn>
                <a:cxn ang="0">
                  <a:pos x="27" y="49"/>
                </a:cxn>
                <a:cxn ang="0">
                  <a:pos x="35" y="49"/>
                </a:cxn>
                <a:cxn ang="0">
                  <a:pos x="38" y="47"/>
                </a:cxn>
                <a:cxn ang="0">
                  <a:pos x="38" y="45"/>
                </a:cxn>
                <a:cxn ang="0">
                  <a:pos x="43" y="5"/>
                </a:cxn>
                <a:cxn ang="0">
                  <a:pos x="40" y="6"/>
                </a:cxn>
                <a:cxn ang="0">
                  <a:pos x="35" y="13"/>
                </a:cxn>
                <a:cxn ang="0">
                  <a:pos x="43" y="13"/>
                </a:cxn>
                <a:cxn ang="0">
                  <a:pos x="47" y="9"/>
                </a:cxn>
                <a:cxn ang="0">
                  <a:pos x="43" y="5"/>
                </a:cxn>
              </a:cxnLst>
              <a:rect l="0" t="0" r="r" b="b"/>
              <a:pathLst>
                <a:path w="62" h="54">
                  <a:moveTo>
                    <a:pt x="62" y="32"/>
                  </a:moveTo>
                  <a:cubicBezTo>
                    <a:pt x="62" y="33"/>
                    <a:pt x="62" y="33"/>
                    <a:pt x="61" y="33"/>
                  </a:cubicBezTo>
                  <a:cubicBezTo>
                    <a:pt x="57" y="33"/>
                    <a:pt x="57" y="33"/>
                    <a:pt x="57" y="33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2"/>
                    <a:pt x="55" y="54"/>
                    <a:pt x="53" y="54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4"/>
                    <a:pt x="6" y="52"/>
                    <a:pt x="6" y="50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" y="33"/>
                    <a:pt x="0" y="33"/>
                    <a:pt x="0" y="32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1" y="18"/>
                    <a:pt x="2" y="18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4" y="18"/>
                    <a:pt x="10" y="14"/>
                    <a:pt x="10" y="9"/>
                  </a:cubicBezTo>
                  <a:cubicBezTo>
                    <a:pt x="10" y="4"/>
                    <a:pt x="14" y="0"/>
                    <a:pt x="19" y="0"/>
                  </a:cubicBezTo>
                  <a:cubicBezTo>
                    <a:pt x="22" y="0"/>
                    <a:pt x="25" y="1"/>
                    <a:pt x="26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8" y="1"/>
                    <a:pt x="41" y="0"/>
                    <a:pt x="43" y="0"/>
                  </a:cubicBezTo>
                  <a:cubicBezTo>
                    <a:pt x="48" y="0"/>
                    <a:pt x="52" y="4"/>
                    <a:pt x="52" y="9"/>
                  </a:cubicBezTo>
                  <a:cubicBezTo>
                    <a:pt x="52" y="14"/>
                    <a:pt x="48" y="18"/>
                    <a:pt x="43" y="18"/>
                  </a:cubicBezTo>
                  <a:cubicBezTo>
                    <a:pt x="61" y="18"/>
                    <a:pt x="61" y="18"/>
                    <a:pt x="61" y="18"/>
                  </a:cubicBezTo>
                  <a:cubicBezTo>
                    <a:pt x="62" y="18"/>
                    <a:pt x="62" y="19"/>
                    <a:pt x="62" y="19"/>
                  </a:cubicBezTo>
                  <a:lnTo>
                    <a:pt x="62" y="32"/>
                  </a:lnTo>
                  <a:close/>
                  <a:moveTo>
                    <a:pt x="27" y="1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2" y="6"/>
                    <a:pt x="21" y="5"/>
                    <a:pt x="19" y="5"/>
                  </a:cubicBezTo>
                  <a:cubicBezTo>
                    <a:pt x="17" y="5"/>
                    <a:pt x="16" y="7"/>
                    <a:pt x="16" y="9"/>
                  </a:cubicBezTo>
                  <a:cubicBezTo>
                    <a:pt x="16" y="11"/>
                    <a:pt x="17" y="13"/>
                    <a:pt x="19" y="13"/>
                  </a:cubicBezTo>
                  <a:lnTo>
                    <a:pt x="27" y="13"/>
                  </a:lnTo>
                  <a:close/>
                  <a:moveTo>
                    <a:pt x="38" y="45"/>
                  </a:moveTo>
                  <a:cubicBezTo>
                    <a:pt x="38" y="26"/>
                    <a:pt x="38" y="26"/>
                    <a:pt x="38" y="26"/>
                  </a:cubicBezTo>
                  <a:cubicBezTo>
                    <a:pt x="38" y="18"/>
                    <a:pt x="38" y="18"/>
                    <a:pt x="38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45"/>
                    <a:pt x="25" y="45"/>
                    <a:pt x="25" y="45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8"/>
                    <a:pt x="26" y="49"/>
                    <a:pt x="27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37" y="49"/>
                    <a:pt x="38" y="48"/>
                    <a:pt x="38" y="47"/>
                  </a:cubicBezTo>
                  <a:lnTo>
                    <a:pt x="38" y="45"/>
                  </a:lnTo>
                  <a:close/>
                  <a:moveTo>
                    <a:pt x="43" y="5"/>
                  </a:moveTo>
                  <a:cubicBezTo>
                    <a:pt x="42" y="5"/>
                    <a:pt x="41" y="6"/>
                    <a:pt x="40" y="6"/>
                  </a:cubicBezTo>
                  <a:cubicBezTo>
                    <a:pt x="35" y="13"/>
                    <a:pt x="35" y="13"/>
                    <a:pt x="35" y="13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5" y="13"/>
                    <a:pt x="47" y="11"/>
                    <a:pt x="47" y="9"/>
                  </a:cubicBezTo>
                  <a:cubicBezTo>
                    <a:pt x="47" y="7"/>
                    <a:pt x="45" y="5"/>
                    <a:pt x="43" y="5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009D4992-09EB-3805-5C2A-AFF7075C8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13583" y="4144675"/>
              <a:ext cx="350032" cy="350026"/>
            </a:xfrm>
            <a:custGeom>
              <a:avLst/>
              <a:gdLst/>
              <a:ahLst/>
              <a:cxnLst>
                <a:cxn ang="0">
                  <a:pos x="0" y="31"/>
                </a:cxn>
                <a:cxn ang="0">
                  <a:pos x="41" y="22"/>
                </a:cxn>
                <a:cxn ang="0">
                  <a:pos x="45" y="20"/>
                </a:cxn>
                <a:cxn ang="0">
                  <a:pos x="49" y="19"/>
                </a:cxn>
                <a:cxn ang="0">
                  <a:pos x="48" y="17"/>
                </a:cxn>
                <a:cxn ang="0">
                  <a:pos x="45" y="15"/>
                </a:cxn>
                <a:cxn ang="0">
                  <a:pos x="43" y="15"/>
                </a:cxn>
                <a:cxn ang="0">
                  <a:pos x="42" y="14"/>
                </a:cxn>
                <a:cxn ang="0">
                  <a:pos x="38" y="12"/>
                </a:cxn>
                <a:cxn ang="0">
                  <a:pos x="38" y="16"/>
                </a:cxn>
                <a:cxn ang="0">
                  <a:pos x="37" y="19"/>
                </a:cxn>
                <a:cxn ang="0">
                  <a:pos x="33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35" y="10"/>
                </a:cxn>
                <a:cxn ang="0">
                  <a:pos x="34" y="8"/>
                </a:cxn>
                <a:cxn ang="0">
                  <a:pos x="31" y="9"/>
                </a:cxn>
                <a:cxn ang="0">
                  <a:pos x="27" y="6"/>
                </a:cxn>
                <a:cxn ang="0">
                  <a:pos x="28" y="9"/>
                </a:cxn>
                <a:cxn ang="0">
                  <a:pos x="26" y="9"/>
                </a:cxn>
                <a:cxn ang="0">
                  <a:pos x="23" y="7"/>
                </a:cxn>
                <a:cxn ang="0">
                  <a:pos x="21" y="8"/>
                </a:cxn>
                <a:cxn ang="0">
                  <a:pos x="23" y="9"/>
                </a:cxn>
                <a:cxn ang="0">
                  <a:pos x="22" y="10"/>
                </a:cxn>
                <a:cxn ang="0">
                  <a:pos x="10" y="18"/>
                </a:cxn>
                <a:cxn ang="0">
                  <a:pos x="11" y="19"/>
                </a:cxn>
                <a:cxn ang="0">
                  <a:pos x="13" y="22"/>
                </a:cxn>
                <a:cxn ang="0">
                  <a:pos x="12" y="26"/>
                </a:cxn>
                <a:cxn ang="0">
                  <a:pos x="15" y="30"/>
                </a:cxn>
                <a:cxn ang="0">
                  <a:pos x="18" y="35"/>
                </a:cxn>
                <a:cxn ang="0">
                  <a:pos x="19" y="37"/>
                </a:cxn>
                <a:cxn ang="0">
                  <a:pos x="17" y="32"/>
                </a:cxn>
                <a:cxn ang="0">
                  <a:pos x="21" y="37"/>
                </a:cxn>
                <a:cxn ang="0">
                  <a:pos x="25" y="41"/>
                </a:cxn>
                <a:cxn ang="0">
                  <a:pos x="30" y="44"/>
                </a:cxn>
                <a:cxn ang="0">
                  <a:pos x="35" y="47"/>
                </a:cxn>
                <a:cxn ang="0">
                  <a:pos x="36" y="47"/>
                </a:cxn>
                <a:cxn ang="0">
                  <a:pos x="34" y="43"/>
                </a:cxn>
                <a:cxn ang="0">
                  <a:pos x="32" y="42"/>
                </a:cxn>
                <a:cxn ang="0">
                  <a:pos x="32" y="39"/>
                </a:cxn>
                <a:cxn ang="0">
                  <a:pos x="28" y="41"/>
                </a:cxn>
                <a:cxn ang="0">
                  <a:pos x="27" y="34"/>
                </a:cxn>
                <a:cxn ang="0">
                  <a:pos x="30" y="34"/>
                </a:cxn>
                <a:cxn ang="0">
                  <a:pos x="32" y="33"/>
                </a:cxn>
                <a:cxn ang="0">
                  <a:pos x="35" y="34"/>
                </a:cxn>
                <a:cxn ang="0">
                  <a:pos x="36" y="33"/>
                </a:cxn>
                <a:cxn ang="0">
                  <a:pos x="38" y="29"/>
                </a:cxn>
                <a:cxn ang="0">
                  <a:pos x="38" y="28"/>
                </a:cxn>
                <a:cxn ang="0">
                  <a:pos x="41" y="26"/>
                </a:cxn>
                <a:cxn ang="0">
                  <a:pos x="43" y="23"/>
                </a:cxn>
                <a:cxn ang="0">
                  <a:pos x="44" y="22"/>
                </a:cxn>
                <a:cxn ang="0">
                  <a:pos x="41" y="22"/>
                </a:cxn>
                <a:cxn ang="0">
                  <a:pos x="48" y="48"/>
                </a:cxn>
                <a:cxn ang="0">
                  <a:pos x="44" y="47"/>
                </a:cxn>
                <a:cxn ang="0">
                  <a:pos x="41" y="47"/>
                </a:cxn>
                <a:cxn ang="0">
                  <a:pos x="38" y="46"/>
                </a:cxn>
                <a:cxn ang="0">
                  <a:pos x="37" y="50"/>
                </a:cxn>
                <a:cxn ang="0">
                  <a:pos x="36" y="54"/>
                </a:cxn>
                <a:cxn ang="0">
                  <a:pos x="50" y="49"/>
                </a:cxn>
              </a:cxnLst>
              <a:rect l="0" t="0" r="r" b="b"/>
              <a:pathLst>
                <a:path w="62" h="62">
                  <a:moveTo>
                    <a:pt x="62" y="31"/>
                  </a:moveTo>
                  <a:cubicBezTo>
                    <a:pt x="62" y="48"/>
                    <a:pt x="48" y="62"/>
                    <a:pt x="31" y="62"/>
                  </a:cubicBez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lose/>
                  <a:moveTo>
                    <a:pt x="41" y="22"/>
                  </a:moveTo>
                  <a:cubicBezTo>
                    <a:pt x="42" y="22"/>
                    <a:pt x="42" y="21"/>
                    <a:pt x="42" y="21"/>
                  </a:cubicBezTo>
                  <a:cubicBezTo>
                    <a:pt x="42" y="21"/>
                    <a:pt x="42" y="21"/>
                    <a:pt x="43" y="21"/>
                  </a:cubicBezTo>
                  <a:cubicBezTo>
                    <a:pt x="43" y="20"/>
                    <a:pt x="44" y="20"/>
                    <a:pt x="45" y="20"/>
                  </a:cubicBezTo>
                  <a:cubicBezTo>
                    <a:pt x="46" y="20"/>
                    <a:pt x="46" y="20"/>
                    <a:pt x="47" y="21"/>
                  </a:cubicBezTo>
                  <a:cubicBezTo>
                    <a:pt x="47" y="20"/>
                    <a:pt x="48" y="20"/>
                    <a:pt x="48" y="20"/>
                  </a:cubicBezTo>
                  <a:cubicBezTo>
                    <a:pt x="48" y="19"/>
                    <a:pt x="49" y="19"/>
                    <a:pt x="49" y="19"/>
                  </a:cubicBezTo>
                  <a:cubicBezTo>
                    <a:pt x="49" y="19"/>
                    <a:pt x="49" y="18"/>
                    <a:pt x="49" y="18"/>
                  </a:cubicBezTo>
                  <a:cubicBezTo>
                    <a:pt x="49" y="18"/>
                    <a:pt x="48" y="18"/>
                    <a:pt x="48" y="17"/>
                  </a:cubicBezTo>
                  <a:cubicBezTo>
                    <a:pt x="48" y="17"/>
                    <a:pt x="48" y="17"/>
                    <a:pt x="48" y="17"/>
                  </a:cubicBezTo>
                  <a:cubicBezTo>
                    <a:pt x="48" y="17"/>
                    <a:pt x="47" y="17"/>
                    <a:pt x="47" y="17"/>
                  </a:cubicBezTo>
                  <a:cubicBezTo>
                    <a:pt x="46" y="17"/>
                    <a:pt x="46" y="16"/>
                    <a:pt x="46" y="16"/>
                  </a:cubicBezTo>
                  <a:cubicBezTo>
                    <a:pt x="46" y="15"/>
                    <a:pt x="45" y="15"/>
                    <a:pt x="45" y="15"/>
                  </a:cubicBezTo>
                  <a:cubicBezTo>
                    <a:pt x="45" y="15"/>
                    <a:pt x="45" y="14"/>
                    <a:pt x="45" y="14"/>
                  </a:cubicBezTo>
                  <a:cubicBezTo>
                    <a:pt x="44" y="14"/>
                    <a:pt x="44" y="15"/>
                    <a:pt x="44" y="15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43" y="15"/>
                    <a:pt x="42" y="15"/>
                  </a:cubicBezTo>
                  <a:cubicBezTo>
                    <a:pt x="43" y="15"/>
                    <a:pt x="42" y="15"/>
                    <a:pt x="42" y="15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13"/>
                    <a:pt x="41" y="13"/>
                    <a:pt x="40" y="13"/>
                  </a:cubicBezTo>
                  <a:cubicBezTo>
                    <a:pt x="40" y="12"/>
                    <a:pt x="38" y="12"/>
                    <a:pt x="38" y="12"/>
                  </a:cubicBezTo>
                  <a:cubicBezTo>
                    <a:pt x="37" y="13"/>
                    <a:pt x="38" y="13"/>
                    <a:pt x="38" y="14"/>
                  </a:cubicBezTo>
                  <a:cubicBezTo>
                    <a:pt x="38" y="14"/>
                    <a:pt x="37" y="14"/>
                    <a:pt x="37" y="15"/>
                  </a:cubicBezTo>
                  <a:cubicBezTo>
                    <a:pt x="37" y="15"/>
                    <a:pt x="38" y="15"/>
                    <a:pt x="38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7" y="18"/>
                    <a:pt x="37" y="18"/>
                    <a:pt x="37" y="19"/>
                  </a:cubicBezTo>
                  <a:cubicBezTo>
                    <a:pt x="38" y="19"/>
                    <a:pt x="37" y="19"/>
                    <a:pt x="37" y="19"/>
                  </a:cubicBezTo>
                  <a:cubicBezTo>
                    <a:pt x="36" y="20"/>
                    <a:pt x="35" y="19"/>
                    <a:pt x="35" y="18"/>
                  </a:cubicBezTo>
                  <a:cubicBezTo>
                    <a:pt x="35" y="18"/>
                    <a:pt x="35" y="17"/>
                    <a:pt x="34" y="17"/>
                  </a:cubicBezTo>
                  <a:cubicBezTo>
                    <a:pt x="34" y="17"/>
                    <a:pt x="33" y="17"/>
                    <a:pt x="33" y="17"/>
                  </a:cubicBezTo>
                  <a:cubicBezTo>
                    <a:pt x="33" y="16"/>
                    <a:pt x="32" y="16"/>
                    <a:pt x="32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30" y="16"/>
                    <a:pt x="29" y="15"/>
                    <a:pt x="29" y="15"/>
                  </a:cubicBezTo>
                  <a:cubicBezTo>
                    <a:pt x="29" y="14"/>
                    <a:pt x="29" y="14"/>
                    <a:pt x="29" y="14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2"/>
                    <a:pt x="30" y="11"/>
                    <a:pt x="30" y="11"/>
                  </a:cubicBezTo>
                  <a:cubicBezTo>
                    <a:pt x="31" y="12"/>
                    <a:pt x="31" y="12"/>
                    <a:pt x="32" y="11"/>
                  </a:cubicBezTo>
                  <a:cubicBezTo>
                    <a:pt x="32" y="11"/>
                    <a:pt x="32" y="10"/>
                    <a:pt x="33" y="10"/>
                  </a:cubicBezTo>
                  <a:cubicBezTo>
                    <a:pt x="33" y="9"/>
                    <a:pt x="34" y="10"/>
                    <a:pt x="35" y="10"/>
                  </a:cubicBezTo>
                  <a:cubicBezTo>
                    <a:pt x="35" y="10"/>
                    <a:pt x="35" y="9"/>
                    <a:pt x="35" y="9"/>
                  </a:cubicBezTo>
                  <a:cubicBezTo>
                    <a:pt x="35" y="9"/>
                    <a:pt x="35" y="8"/>
                    <a:pt x="35" y="8"/>
                  </a:cubicBezTo>
                  <a:cubicBezTo>
                    <a:pt x="34" y="7"/>
                    <a:pt x="33" y="8"/>
                    <a:pt x="34" y="8"/>
                  </a:cubicBezTo>
                  <a:cubicBezTo>
                    <a:pt x="34" y="8"/>
                    <a:pt x="33" y="10"/>
                    <a:pt x="32" y="9"/>
                  </a:cubicBezTo>
                  <a:cubicBezTo>
                    <a:pt x="32" y="9"/>
                    <a:pt x="32" y="8"/>
                    <a:pt x="31" y="8"/>
                  </a:cubicBezTo>
                  <a:cubicBezTo>
                    <a:pt x="31" y="8"/>
                    <a:pt x="31" y="8"/>
                    <a:pt x="31" y="9"/>
                  </a:cubicBezTo>
                  <a:cubicBezTo>
                    <a:pt x="31" y="8"/>
                    <a:pt x="30" y="8"/>
                    <a:pt x="29" y="8"/>
                  </a:cubicBezTo>
                  <a:cubicBezTo>
                    <a:pt x="30" y="7"/>
                    <a:pt x="29" y="7"/>
                    <a:pt x="29" y="7"/>
                  </a:cubicBezTo>
                  <a:cubicBezTo>
                    <a:pt x="29" y="6"/>
                    <a:pt x="28" y="6"/>
                    <a:pt x="27" y="6"/>
                  </a:cubicBezTo>
                  <a:cubicBezTo>
                    <a:pt x="27" y="7"/>
                    <a:pt x="28" y="8"/>
                    <a:pt x="29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8"/>
                    <a:pt x="28" y="9"/>
                    <a:pt x="28" y="9"/>
                  </a:cubicBezTo>
                  <a:cubicBezTo>
                    <a:pt x="28" y="9"/>
                    <a:pt x="28" y="10"/>
                    <a:pt x="28" y="10"/>
                  </a:cubicBezTo>
                  <a:cubicBezTo>
                    <a:pt x="27" y="10"/>
                    <a:pt x="27" y="9"/>
                    <a:pt x="27" y="9"/>
                  </a:cubicBezTo>
                  <a:cubicBezTo>
                    <a:pt x="28" y="9"/>
                    <a:pt x="26" y="9"/>
                    <a:pt x="26" y="9"/>
                  </a:cubicBezTo>
                  <a:cubicBezTo>
                    <a:pt x="25" y="9"/>
                    <a:pt x="24" y="9"/>
                    <a:pt x="24" y="9"/>
                  </a:cubicBezTo>
                  <a:cubicBezTo>
                    <a:pt x="24" y="8"/>
                    <a:pt x="24" y="7"/>
                    <a:pt x="24" y="8"/>
                  </a:cubicBezTo>
                  <a:cubicBezTo>
                    <a:pt x="24" y="7"/>
                    <a:pt x="23" y="7"/>
                    <a:pt x="23" y="7"/>
                  </a:cubicBezTo>
                  <a:cubicBezTo>
                    <a:pt x="22" y="7"/>
                    <a:pt x="21" y="8"/>
                    <a:pt x="19" y="9"/>
                  </a:cubicBezTo>
                  <a:cubicBezTo>
                    <a:pt x="19" y="9"/>
                    <a:pt x="20" y="9"/>
                    <a:pt x="20" y="9"/>
                  </a:cubicBezTo>
                  <a:cubicBezTo>
                    <a:pt x="20" y="8"/>
                    <a:pt x="20" y="8"/>
                    <a:pt x="21" y="8"/>
                  </a:cubicBezTo>
                  <a:cubicBezTo>
                    <a:pt x="21" y="8"/>
                    <a:pt x="22" y="7"/>
                    <a:pt x="22" y="8"/>
                  </a:cubicBezTo>
                  <a:cubicBezTo>
                    <a:pt x="22" y="8"/>
                    <a:pt x="23" y="8"/>
                    <a:pt x="23" y="8"/>
                  </a:cubicBezTo>
                  <a:cubicBezTo>
                    <a:pt x="23" y="8"/>
                    <a:pt x="23" y="8"/>
                    <a:pt x="23" y="9"/>
                  </a:cubicBezTo>
                  <a:cubicBezTo>
                    <a:pt x="23" y="8"/>
                    <a:pt x="23" y="9"/>
                    <a:pt x="22" y="9"/>
                  </a:cubicBezTo>
                  <a:cubicBezTo>
                    <a:pt x="22" y="9"/>
                    <a:pt x="21" y="9"/>
                    <a:pt x="21" y="9"/>
                  </a:cubicBezTo>
                  <a:cubicBezTo>
                    <a:pt x="21" y="9"/>
                    <a:pt x="22" y="10"/>
                    <a:pt x="22" y="10"/>
                  </a:cubicBezTo>
                  <a:cubicBezTo>
                    <a:pt x="21" y="9"/>
                    <a:pt x="21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5" y="11"/>
                    <a:pt x="12" y="14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9"/>
                    <a:pt x="11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3" y="20"/>
                    <a:pt x="13" y="21"/>
                  </a:cubicBezTo>
                  <a:cubicBezTo>
                    <a:pt x="13" y="21"/>
                    <a:pt x="13" y="21"/>
                    <a:pt x="14" y="21"/>
                  </a:cubicBezTo>
                  <a:cubicBezTo>
                    <a:pt x="14" y="22"/>
                    <a:pt x="13" y="22"/>
                    <a:pt x="13" y="22"/>
                  </a:cubicBezTo>
                  <a:cubicBezTo>
                    <a:pt x="13" y="22"/>
                    <a:pt x="12" y="21"/>
                    <a:pt x="12" y="22"/>
                  </a:cubicBezTo>
                  <a:cubicBezTo>
                    <a:pt x="12" y="22"/>
                    <a:pt x="12" y="23"/>
                    <a:pt x="13" y="23"/>
                  </a:cubicBezTo>
                  <a:cubicBezTo>
                    <a:pt x="12" y="23"/>
                    <a:pt x="12" y="25"/>
                    <a:pt x="12" y="26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2" y="26"/>
                    <a:pt x="13" y="28"/>
                    <a:pt x="13" y="28"/>
                  </a:cubicBezTo>
                  <a:cubicBezTo>
                    <a:pt x="13" y="28"/>
                    <a:pt x="14" y="30"/>
                    <a:pt x="15" y="30"/>
                  </a:cubicBezTo>
                  <a:cubicBezTo>
                    <a:pt x="15" y="30"/>
                    <a:pt x="16" y="31"/>
                    <a:pt x="16" y="31"/>
                  </a:cubicBezTo>
                  <a:cubicBezTo>
                    <a:pt x="17" y="32"/>
                    <a:pt x="17" y="33"/>
                    <a:pt x="17" y="33"/>
                  </a:cubicBezTo>
                  <a:cubicBezTo>
                    <a:pt x="17" y="34"/>
                    <a:pt x="18" y="34"/>
                    <a:pt x="18" y="35"/>
                  </a:cubicBezTo>
                  <a:cubicBezTo>
                    <a:pt x="18" y="35"/>
                    <a:pt x="18" y="35"/>
                    <a:pt x="18" y="35"/>
                  </a:cubicBezTo>
                  <a:cubicBezTo>
                    <a:pt x="18" y="35"/>
                    <a:pt x="19" y="35"/>
                    <a:pt x="19" y="36"/>
                  </a:cubicBezTo>
                  <a:cubicBezTo>
                    <a:pt x="19" y="36"/>
                    <a:pt x="19" y="37"/>
                    <a:pt x="19" y="37"/>
                  </a:cubicBezTo>
                  <a:cubicBezTo>
                    <a:pt x="20" y="36"/>
                    <a:pt x="19" y="35"/>
                    <a:pt x="18" y="34"/>
                  </a:cubicBezTo>
                  <a:cubicBezTo>
                    <a:pt x="18" y="34"/>
                    <a:pt x="18" y="34"/>
                    <a:pt x="18" y="33"/>
                  </a:cubicBezTo>
                  <a:cubicBezTo>
                    <a:pt x="18" y="33"/>
                    <a:pt x="18" y="32"/>
                    <a:pt x="17" y="32"/>
                  </a:cubicBezTo>
                  <a:cubicBezTo>
                    <a:pt x="18" y="32"/>
                    <a:pt x="18" y="32"/>
                    <a:pt x="18" y="33"/>
                  </a:cubicBezTo>
                  <a:cubicBezTo>
                    <a:pt x="18" y="33"/>
                    <a:pt x="20" y="35"/>
                    <a:pt x="20" y="35"/>
                  </a:cubicBezTo>
                  <a:cubicBezTo>
                    <a:pt x="20" y="35"/>
                    <a:pt x="21" y="37"/>
                    <a:pt x="21" y="37"/>
                  </a:cubicBezTo>
                  <a:cubicBezTo>
                    <a:pt x="21" y="37"/>
                    <a:pt x="22" y="37"/>
                    <a:pt x="22" y="38"/>
                  </a:cubicBezTo>
                  <a:cubicBezTo>
                    <a:pt x="22" y="38"/>
                    <a:pt x="22" y="39"/>
                    <a:pt x="23" y="40"/>
                  </a:cubicBezTo>
                  <a:cubicBezTo>
                    <a:pt x="23" y="41"/>
                    <a:pt x="24" y="41"/>
                    <a:pt x="25" y="41"/>
                  </a:cubicBezTo>
                  <a:cubicBezTo>
                    <a:pt x="25" y="42"/>
                    <a:pt x="26" y="42"/>
                    <a:pt x="26" y="42"/>
                  </a:cubicBezTo>
                  <a:cubicBezTo>
                    <a:pt x="27" y="43"/>
                    <a:pt x="27" y="42"/>
                    <a:pt x="28" y="42"/>
                  </a:cubicBezTo>
                  <a:cubicBezTo>
                    <a:pt x="29" y="42"/>
                    <a:pt x="29" y="43"/>
                    <a:pt x="30" y="44"/>
                  </a:cubicBezTo>
                  <a:cubicBezTo>
                    <a:pt x="31" y="44"/>
                    <a:pt x="32" y="44"/>
                    <a:pt x="32" y="44"/>
                  </a:cubicBezTo>
                  <a:cubicBezTo>
                    <a:pt x="32" y="44"/>
                    <a:pt x="33" y="46"/>
                    <a:pt x="33" y="46"/>
                  </a:cubicBezTo>
                  <a:cubicBezTo>
                    <a:pt x="34" y="46"/>
                    <a:pt x="34" y="47"/>
                    <a:pt x="35" y="47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5" y="47"/>
                    <a:pt x="36" y="48"/>
                    <a:pt x="36" y="48"/>
                  </a:cubicBezTo>
                  <a:cubicBezTo>
                    <a:pt x="36" y="48"/>
                    <a:pt x="36" y="47"/>
                    <a:pt x="36" y="47"/>
                  </a:cubicBezTo>
                  <a:cubicBezTo>
                    <a:pt x="36" y="47"/>
                    <a:pt x="35" y="47"/>
                    <a:pt x="34" y="46"/>
                  </a:cubicBezTo>
                  <a:cubicBezTo>
                    <a:pt x="34" y="46"/>
                    <a:pt x="34" y="45"/>
                    <a:pt x="34" y="45"/>
                  </a:cubicBezTo>
                  <a:cubicBezTo>
                    <a:pt x="35" y="45"/>
                    <a:pt x="35" y="44"/>
                    <a:pt x="34" y="43"/>
                  </a:cubicBezTo>
                  <a:cubicBezTo>
                    <a:pt x="34" y="43"/>
                    <a:pt x="34" y="43"/>
                    <a:pt x="34" y="42"/>
                  </a:cubicBezTo>
                  <a:cubicBezTo>
                    <a:pt x="33" y="43"/>
                    <a:pt x="33" y="42"/>
                    <a:pt x="32" y="4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2" y="42"/>
                    <a:pt x="32" y="43"/>
                    <a:pt x="32" y="42"/>
                  </a:cubicBezTo>
                  <a:cubicBezTo>
                    <a:pt x="32" y="42"/>
                    <a:pt x="32" y="41"/>
                    <a:pt x="32" y="41"/>
                  </a:cubicBezTo>
                  <a:cubicBezTo>
                    <a:pt x="32" y="40"/>
                    <a:pt x="33" y="39"/>
                    <a:pt x="32" y="39"/>
                  </a:cubicBezTo>
                  <a:cubicBezTo>
                    <a:pt x="31" y="39"/>
                    <a:pt x="31" y="39"/>
                    <a:pt x="31" y="40"/>
                  </a:cubicBezTo>
                  <a:cubicBezTo>
                    <a:pt x="30" y="40"/>
                    <a:pt x="30" y="40"/>
                    <a:pt x="30" y="41"/>
                  </a:cubicBezTo>
                  <a:cubicBezTo>
                    <a:pt x="30" y="41"/>
                    <a:pt x="28" y="41"/>
                    <a:pt x="28" y="41"/>
                  </a:cubicBezTo>
                  <a:cubicBezTo>
                    <a:pt x="27" y="40"/>
                    <a:pt x="27" y="39"/>
                    <a:pt x="27" y="38"/>
                  </a:cubicBezTo>
                  <a:cubicBezTo>
                    <a:pt x="27" y="37"/>
                    <a:pt x="27" y="36"/>
                    <a:pt x="27" y="35"/>
                  </a:cubicBezTo>
                  <a:cubicBezTo>
                    <a:pt x="27" y="35"/>
                    <a:pt x="27" y="34"/>
                    <a:pt x="27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8" y="34"/>
                    <a:pt x="29" y="33"/>
                    <a:pt x="30" y="34"/>
                  </a:cubicBezTo>
                  <a:cubicBezTo>
                    <a:pt x="30" y="34"/>
                    <a:pt x="31" y="34"/>
                    <a:pt x="31" y="3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3"/>
                    <a:pt x="31" y="33"/>
                    <a:pt x="32" y="33"/>
                  </a:cubicBezTo>
                  <a:cubicBezTo>
                    <a:pt x="32" y="33"/>
                    <a:pt x="33" y="33"/>
                    <a:pt x="33" y="33"/>
                  </a:cubicBezTo>
                  <a:cubicBezTo>
                    <a:pt x="34" y="34"/>
                    <a:pt x="34" y="34"/>
                    <a:pt x="34" y="33"/>
                  </a:cubicBezTo>
                  <a:cubicBezTo>
                    <a:pt x="35" y="34"/>
                    <a:pt x="35" y="34"/>
                    <a:pt x="35" y="34"/>
                  </a:cubicBezTo>
                  <a:cubicBezTo>
                    <a:pt x="35" y="35"/>
                    <a:pt x="35" y="36"/>
                    <a:pt x="36" y="36"/>
                  </a:cubicBezTo>
                  <a:cubicBezTo>
                    <a:pt x="36" y="37"/>
                    <a:pt x="36" y="35"/>
                    <a:pt x="36" y="35"/>
                  </a:cubicBezTo>
                  <a:cubicBezTo>
                    <a:pt x="36" y="35"/>
                    <a:pt x="36" y="33"/>
                    <a:pt x="36" y="33"/>
                  </a:cubicBezTo>
                  <a:cubicBezTo>
                    <a:pt x="35" y="33"/>
                    <a:pt x="35" y="32"/>
                    <a:pt x="36" y="31"/>
                  </a:cubicBezTo>
                  <a:cubicBezTo>
                    <a:pt x="36" y="31"/>
                    <a:pt x="37" y="31"/>
                    <a:pt x="37" y="31"/>
                  </a:cubicBezTo>
                  <a:cubicBezTo>
                    <a:pt x="38" y="30"/>
                    <a:pt x="38" y="30"/>
                    <a:pt x="38" y="29"/>
                  </a:cubicBezTo>
                  <a:cubicBezTo>
                    <a:pt x="38" y="29"/>
                    <a:pt x="38" y="29"/>
                    <a:pt x="38" y="29"/>
                  </a:cubicBezTo>
                  <a:cubicBezTo>
                    <a:pt x="38" y="29"/>
                    <a:pt x="38" y="28"/>
                    <a:pt x="38" y="29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7"/>
                    <a:pt x="38" y="27"/>
                  </a:cubicBezTo>
                  <a:cubicBezTo>
                    <a:pt x="39" y="28"/>
                    <a:pt x="40" y="27"/>
                    <a:pt x="39" y="26"/>
                  </a:cubicBezTo>
                  <a:cubicBezTo>
                    <a:pt x="40" y="26"/>
                    <a:pt x="41" y="26"/>
                    <a:pt x="41" y="26"/>
                  </a:cubicBezTo>
                  <a:cubicBezTo>
                    <a:pt x="41" y="26"/>
                    <a:pt x="41" y="25"/>
                    <a:pt x="41" y="25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2" y="24"/>
                    <a:pt x="43" y="24"/>
                    <a:pt x="43" y="23"/>
                  </a:cubicBezTo>
                  <a:cubicBezTo>
                    <a:pt x="44" y="24"/>
                    <a:pt x="45" y="23"/>
                    <a:pt x="44" y="22"/>
                  </a:cubicBezTo>
                  <a:cubicBezTo>
                    <a:pt x="44" y="22"/>
                    <a:pt x="44" y="22"/>
                    <a:pt x="43" y="22"/>
                  </a:cubicBezTo>
                  <a:cubicBezTo>
                    <a:pt x="44" y="22"/>
                    <a:pt x="44" y="22"/>
                    <a:pt x="44" y="22"/>
                  </a:cubicBezTo>
                  <a:cubicBezTo>
                    <a:pt x="45" y="21"/>
                    <a:pt x="44" y="21"/>
                    <a:pt x="44" y="21"/>
                  </a:cubicBezTo>
                  <a:cubicBezTo>
                    <a:pt x="43" y="21"/>
                    <a:pt x="43" y="21"/>
                    <a:pt x="42" y="21"/>
                  </a:cubicBezTo>
                  <a:cubicBezTo>
                    <a:pt x="42" y="22"/>
                    <a:pt x="42" y="22"/>
                    <a:pt x="41" y="22"/>
                  </a:cubicBezTo>
                  <a:close/>
                  <a:moveTo>
                    <a:pt x="50" y="49"/>
                  </a:moveTo>
                  <a:cubicBezTo>
                    <a:pt x="50" y="49"/>
                    <a:pt x="49" y="49"/>
                    <a:pt x="49" y="49"/>
                  </a:cubicBezTo>
                  <a:cubicBezTo>
                    <a:pt x="49" y="49"/>
                    <a:pt x="48" y="48"/>
                    <a:pt x="48" y="48"/>
                  </a:cubicBezTo>
                  <a:cubicBezTo>
                    <a:pt x="48" y="48"/>
                    <a:pt x="47" y="47"/>
                    <a:pt x="47" y="47"/>
                  </a:cubicBezTo>
                  <a:cubicBezTo>
                    <a:pt x="46" y="46"/>
                    <a:pt x="46" y="46"/>
                    <a:pt x="45" y="46"/>
                  </a:cubicBezTo>
                  <a:cubicBezTo>
                    <a:pt x="45" y="46"/>
                    <a:pt x="44" y="47"/>
                    <a:pt x="44" y="47"/>
                  </a:cubicBezTo>
                  <a:cubicBezTo>
                    <a:pt x="44" y="46"/>
                    <a:pt x="43" y="46"/>
                    <a:pt x="43" y="46"/>
                  </a:cubicBezTo>
                  <a:cubicBezTo>
                    <a:pt x="42" y="46"/>
                    <a:pt x="42" y="45"/>
                    <a:pt x="41" y="46"/>
                  </a:cubicBezTo>
                  <a:cubicBezTo>
                    <a:pt x="41" y="46"/>
                    <a:pt x="41" y="46"/>
                    <a:pt x="41" y="47"/>
                  </a:cubicBezTo>
                  <a:cubicBezTo>
                    <a:pt x="40" y="46"/>
                    <a:pt x="41" y="46"/>
                    <a:pt x="41" y="45"/>
                  </a:cubicBezTo>
                  <a:cubicBezTo>
                    <a:pt x="40" y="45"/>
                    <a:pt x="39" y="46"/>
                    <a:pt x="39" y="46"/>
                  </a:cubicBezTo>
                  <a:cubicBezTo>
                    <a:pt x="39" y="46"/>
                    <a:pt x="39" y="46"/>
                    <a:pt x="38" y="46"/>
                  </a:cubicBezTo>
                  <a:cubicBezTo>
                    <a:pt x="38" y="47"/>
                    <a:pt x="38" y="47"/>
                    <a:pt x="38" y="47"/>
                  </a:cubicBezTo>
                  <a:cubicBezTo>
                    <a:pt x="38" y="47"/>
                    <a:pt x="37" y="47"/>
                    <a:pt x="37" y="47"/>
                  </a:cubicBezTo>
                  <a:cubicBezTo>
                    <a:pt x="37" y="48"/>
                    <a:pt x="37" y="49"/>
                    <a:pt x="37" y="50"/>
                  </a:cubicBezTo>
                  <a:cubicBezTo>
                    <a:pt x="38" y="50"/>
                    <a:pt x="37" y="51"/>
                    <a:pt x="37" y="52"/>
                  </a:cubicBezTo>
                  <a:cubicBezTo>
                    <a:pt x="37" y="52"/>
                    <a:pt x="36" y="53"/>
                    <a:pt x="36" y="53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6" y="55"/>
                    <a:pt x="36" y="55"/>
                    <a:pt x="36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41" y="56"/>
                    <a:pt x="46" y="53"/>
                    <a:pt x="50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386C4F72-1E40-A955-421D-292F20FA80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2415" y="1648889"/>
              <a:ext cx="356160" cy="331046"/>
            </a:xfrm>
            <a:custGeom>
              <a:avLst/>
              <a:gdLst/>
              <a:ahLst/>
              <a:cxnLst>
                <a:cxn ang="0">
                  <a:pos x="20" y="47"/>
                </a:cxn>
                <a:cxn ang="0">
                  <a:pos x="5" y="29"/>
                </a:cxn>
                <a:cxn ang="0">
                  <a:pos x="2" y="19"/>
                </a:cxn>
                <a:cxn ang="0">
                  <a:pos x="11" y="17"/>
                </a:cxn>
                <a:cxn ang="0">
                  <a:pos x="21" y="24"/>
                </a:cxn>
                <a:cxn ang="0">
                  <a:pos x="20" y="47"/>
                </a:cxn>
                <a:cxn ang="0">
                  <a:pos x="33" y="57"/>
                </a:cxn>
                <a:cxn ang="0">
                  <a:pos x="27" y="59"/>
                </a:cxn>
                <a:cxn ang="0">
                  <a:pos x="23" y="58"/>
                </a:cxn>
                <a:cxn ang="0">
                  <a:pos x="22" y="49"/>
                </a:cxn>
                <a:cxn ang="0">
                  <a:pos x="22" y="18"/>
                </a:cxn>
                <a:cxn ang="0">
                  <a:pos x="25" y="9"/>
                </a:cxn>
                <a:cxn ang="0">
                  <a:pos x="28" y="9"/>
                </a:cxn>
                <a:cxn ang="0">
                  <a:pos x="34" y="12"/>
                </a:cxn>
                <a:cxn ang="0">
                  <a:pos x="33" y="57"/>
                </a:cxn>
                <a:cxn ang="0">
                  <a:pos x="44" y="52"/>
                </a:cxn>
                <a:cxn ang="0">
                  <a:pos x="41" y="42"/>
                </a:cxn>
                <a:cxn ang="0">
                  <a:pos x="41" y="27"/>
                </a:cxn>
                <a:cxn ang="0">
                  <a:pos x="37" y="14"/>
                </a:cxn>
                <a:cxn ang="0">
                  <a:pos x="46" y="22"/>
                </a:cxn>
                <a:cxn ang="0">
                  <a:pos x="47" y="25"/>
                </a:cxn>
                <a:cxn ang="0">
                  <a:pos x="47" y="39"/>
                </a:cxn>
                <a:cxn ang="0">
                  <a:pos x="44" y="52"/>
                </a:cxn>
                <a:cxn ang="0">
                  <a:pos x="58" y="63"/>
                </a:cxn>
                <a:cxn ang="0">
                  <a:pos x="51" y="67"/>
                </a:cxn>
                <a:cxn ang="0">
                  <a:pos x="48" y="66"/>
                </a:cxn>
                <a:cxn ang="0">
                  <a:pos x="45" y="57"/>
                </a:cxn>
                <a:cxn ang="0">
                  <a:pos x="45" y="11"/>
                </a:cxn>
                <a:cxn ang="0">
                  <a:pos x="48" y="1"/>
                </a:cxn>
                <a:cxn ang="0">
                  <a:pos x="51" y="0"/>
                </a:cxn>
                <a:cxn ang="0">
                  <a:pos x="58" y="4"/>
                </a:cxn>
                <a:cxn ang="0">
                  <a:pos x="58" y="63"/>
                </a:cxn>
              </a:cxnLst>
              <a:rect l="0" t="0" r="r" b="b"/>
              <a:pathLst>
                <a:path w="72" h="67">
                  <a:moveTo>
                    <a:pt x="20" y="47"/>
                  </a:moveTo>
                  <a:cubicBezTo>
                    <a:pt x="17" y="35"/>
                    <a:pt x="5" y="29"/>
                    <a:pt x="5" y="29"/>
                  </a:cubicBezTo>
                  <a:cubicBezTo>
                    <a:pt x="2" y="27"/>
                    <a:pt x="0" y="23"/>
                    <a:pt x="2" y="19"/>
                  </a:cubicBezTo>
                  <a:cubicBezTo>
                    <a:pt x="4" y="16"/>
                    <a:pt x="8" y="15"/>
                    <a:pt x="11" y="17"/>
                  </a:cubicBezTo>
                  <a:cubicBezTo>
                    <a:pt x="12" y="17"/>
                    <a:pt x="16" y="19"/>
                    <a:pt x="21" y="24"/>
                  </a:cubicBezTo>
                  <a:cubicBezTo>
                    <a:pt x="23" y="29"/>
                    <a:pt x="25" y="39"/>
                    <a:pt x="20" y="47"/>
                  </a:cubicBezTo>
                  <a:close/>
                  <a:moveTo>
                    <a:pt x="33" y="57"/>
                  </a:moveTo>
                  <a:cubicBezTo>
                    <a:pt x="32" y="58"/>
                    <a:pt x="29" y="59"/>
                    <a:pt x="27" y="59"/>
                  </a:cubicBezTo>
                  <a:cubicBezTo>
                    <a:pt x="26" y="59"/>
                    <a:pt x="25" y="59"/>
                    <a:pt x="23" y="58"/>
                  </a:cubicBezTo>
                  <a:cubicBezTo>
                    <a:pt x="20" y="56"/>
                    <a:pt x="20" y="52"/>
                    <a:pt x="22" y="49"/>
                  </a:cubicBezTo>
                  <a:cubicBezTo>
                    <a:pt x="30" y="37"/>
                    <a:pt x="22" y="19"/>
                    <a:pt x="22" y="18"/>
                  </a:cubicBezTo>
                  <a:cubicBezTo>
                    <a:pt x="20" y="15"/>
                    <a:pt x="21" y="11"/>
                    <a:pt x="25" y="9"/>
                  </a:cubicBezTo>
                  <a:cubicBezTo>
                    <a:pt x="26" y="9"/>
                    <a:pt x="27" y="9"/>
                    <a:pt x="28" y="9"/>
                  </a:cubicBezTo>
                  <a:cubicBezTo>
                    <a:pt x="30" y="9"/>
                    <a:pt x="33" y="10"/>
                    <a:pt x="34" y="12"/>
                  </a:cubicBezTo>
                  <a:cubicBezTo>
                    <a:pt x="34" y="13"/>
                    <a:pt x="46" y="38"/>
                    <a:pt x="33" y="57"/>
                  </a:cubicBezTo>
                  <a:close/>
                  <a:moveTo>
                    <a:pt x="44" y="52"/>
                  </a:moveTo>
                  <a:cubicBezTo>
                    <a:pt x="44" y="48"/>
                    <a:pt x="43" y="45"/>
                    <a:pt x="41" y="42"/>
                  </a:cubicBezTo>
                  <a:cubicBezTo>
                    <a:pt x="42" y="37"/>
                    <a:pt x="42" y="32"/>
                    <a:pt x="41" y="27"/>
                  </a:cubicBezTo>
                  <a:cubicBezTo>
                    <a:pt x="40" y="21"/>
                    <a:pt x="39" y="16"/>
                    <a:pt x="37" y="14"/>
                  </a:cubicBezTo>
                  <a:cubicBezTo>
                    <a:pt x="40" y="16"/>
                    <a:pt x="43" y="18"/>
                    <a:pt x="46" y="22"/>
                  </a:cubicBezTo>
                  <a:cubicBezTo>
                    <a:pt x="46" y="23"/>
                    <a:pt x="46" y="24"/>
                    <a:pt x="47" y="25"/>
                  </a:cubicBezTo>
                  <a:cubicBezTo>
                    <a:pt x="47" y="30"/>
                    <a:pt x="47" y="35"/>
                    <a:pt x="47" y="39"/>
                  </a:cubicBezTo>
                  <a:cubicBezTo>
                    <a:pt x="46" y="43"/>
                    <a:pt x="45" y="48"/>
                    <a:pt x="44" y="52"/>
                  </a:cubicBezTo>
                  <a:close/>
                  <a:moveTo>
                    <a:pt x="58" y="63"/>
                  </a:moveTo>
                  <a:cubicBezTo>
                    <a:pt x="56" y="66"/>
                    <a:pt x="54" y="67"/>
                    <a:pt x="51" y="67"/>
                  </a:cubicBezTo>
                  <a:cubicBezTo>
                    <a:pt x="50" y="67"/>
                    <a:pt x="49" y="67"/>
                    <a:pt x="48" y="66"/>
                  </a:cubicBezTo>
                  <a:cubicBezTo>
                    <a:pt x="45" y="65"/>
                    <a:pt x="43" y="61"/>
                    <a:pt x="45" y="57"/>
                  </a:cubicBezTo>
                  <a:cubicBezTo>
                    <a:pt x="56" y="32"/>
                    <a:pt x="45" y="11"/>
                    <a:pt x="45" y="11"/>
                  </a:cubicBezTo>
                  <a:cubicBezTo>
                    <a:pt x="43" y="7"/>
                    <a:pt x="45" y="3"/>
                    <a:pt x="48" y="1"/>
                  </a:cubicBezTo>
                  <a:cubicBezTo>
                    <a:pt x="49" y="1"/>
                    <a:pt x="50" y="0"/>
                    <a:pt x="51" y="0"/>
                  </a:cubicBezTo>
                  <a:cubicBezTo>
                    <a:pt x="54" y="0"/>
                    <a:pt x="57" y="2"/>
                    <a:pt x="58" y="4"/>
                  </a:cubicBezTo>
                  <a:cubicBezTo>
                    <a:pt x="58" y="5"/>
                    <a:pt x="72" y="32"/>
                    <a:pt x="58" y="6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4" name="Freeform 101">
              <a:extLst>
                <a:ext uri="{FF2B5EF4-FFF2-40B4-BE49-F238E27FC236}">
                  <a16:creationId xmlns:a16="http://schemas.microsoft.com/office/drawing/2014/main" id="{016DBD0B-AB9D-E7DC-EB19-26DECD98A0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5914" y="1673062"/>
              <a:ext cx="426634" cy="282701"/>
            </a:xfrm>
            <a:custGeom>
              <a:avLst/>
              <a:gdLst/>
              <a:ahLst/>
              <a:cxnLst>
                <a:cxn ang="0">
                  <a:pos x="77" y="43"/>
                </a:cxn>
                <a:cxn ang="0">
                  <a:pos x="77" y="47"/>
                </a:cxn>
                <a:cxn ang="0">
                  <a:pos x="70" y="51"/>
                </a:cxn>
                <a:cxn ang="0">
                  <a:pos x="6" y="51"/>
                </a:cxn>
                <a:cxn ang="0">
                  <a:pos x="0" y="47"/>
                </a:cxn>
                <a:cxn ang="0">
                  <a:pos x="0" y="43"/>
                </a:cxn>
                <a:cxn ang="0">
                  <a:pos x="6" y="43"/>
                </a:cxn>
                <a:cxn ang="0">
                  <a:pos x="70" y="43"/>
                </a:cxn>
                <a:cxn ang="0">
                  <a:pos x="77" y="43"/>
                </a:cxn>
                <a:cxn ang="0">
                  <a:pos x="10" y="34"/>
                </a:cxn>
                <a:cxn ang="0">
                  <a:pos x="10" y="6"/>
                </a:cxn>
                <a:cxn ang="0">
                  <a:pos x="16" y="0"/>
                </a:cxn>
                <a:cxn ang="0">
                  <a:pos x="60" y="0"/>
                </a:cxn>
                <a:cxn ang="0">
                  <a:pos x="67" y="6"/>
                </a:cxn>
                <a:cxn ang="0">
                  <a:pos x="67" y="34"/>
                </a:cxn>
                <a:cxn ang="0">
                  <a:pos x="60" y="41"/>
                </a:cxn>
                <a:cxn ang="0">
                  <a:pos x="16" y="41"/>
                </a:cxn>
                <a:cxn ang="0">
                  <a:pos x="10" y="34"/>
                </a:cxn>
                <a:cxn ang="0">
                  <a:pos x="15" y="34"/>
                </a:cxn>
                <a:cxn ang="0">
                  <a:pos x="16" y="36"/>
                </a:cxn>
                <a:cxn ang="0">
                  <a:pos x="60" y="36"/>
                </a:cxn>
                <a:cxn ang="0">
                  <a:pos x="61" y="34"/>
                </a:cxn>
                <a:cxn ang="0">
                  <a:pos x="61" y="6"/>
                </a:cxn>
                <a:cxn ang="0">
                  <a:pos x="60" y="5"/>
                </a:cxn>
                <a:cxn ang="0">
                  <a:pos x="16" y="5"/>
                </a:cxn>
                <a:cxn ang="0">
                  <a:pos x="15" y="6"/>
                </a:cxn>
                <a:cxn ang="0">
                  <a:pos x="15" y="34"/>
                </a:cxn>
                <a:cxn ang="0">
                  <a:pos x="42" y="47"/>
                </a:cxn>
                <a:cxn ang="0">
                  <a:pos x="42" y="46"/>
                </a:cxn>
                <a:cxn ang="0">
                  <a:pos x="35" y="46"/>
                </a:cxn>
                <a:cxn ang="0">
                  <a:pos x="34" y="47"/>
                </a:cxn>
                <a:cxn ang="0">
                  <a:pos x="35" y="47"/>
                </a:cxn>
                <a:cxn ang="0">
                  <a:pos x="42" y="47"/>
                </a:cxn>
                <a:cxn ang="0">
                  <a:pos x="42" y="47"/>
                </a:cxn>
              </a:cxnLst>
              <a:rect l="0" t="0" r="r" b="b"/>
              <a:pathLst>
                <a:path w="77" h="51">
                  <a:moveTo>
                    <a:pt x="77" y="43"/>
                  </a:moveTo>
                  <a:cubicBezTo>
                    <a:pt x="77" y="47"/>
                    <a:pt x="77" y="47"/>
                    <a:pt x="77" y="47"/>
                  </a:cubicBezTo>
                  <a:cubicBezTo>
                    <a:pt x="77" y="49"/>
                    <a:pt x="74" y="51"/>
                    <a:pt x="70" y="51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3" y="51"/>
                    <a:pt x="0" y="49"/>
                    <a:pt x="0" y="47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6" y="43"/>
                    <a:pt x="6" y="43"/>
                    <a:pt x="6" y="43"/>
                  </a:cubicBezTo>
                  <a:cubicBezTo>
                    <a:pt x="70" y="43"/>
                    <a:pt x="70" y="43"/>
                    <a:pt x="70" y="43"/>
                  </a:cubicBezTo>
                  <a:lnTo>
                    <a:pt x="77" y="43"/>
                  </a:lnTo>
                  <a:close/>
                  <a:moveTo>
                    <a:pt x="10" y="34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10" y="2"/>
                    <a:pt x="13" y="0"/>
                    <a:pt x="16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4" y="0"/>
                    <a:pt x="67" y="2"/>
                    <a:pt x="67" y="6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8"/>
                    <a:pt x="64" y="41"/>
                    <a:pt x="60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3" y="41"/>
                    <a:pt x="10" y="38"/>
                    <a:pt x="10" y="34"/>
                  </a:cubicBezTo>
                  <a:close/>
                  <a:moveTo>
                    <a:pt x="15" y="34"/>
                  </a:moveTo>
                  <a:cubicBezTo>
                    <a:pt x="15" y="35"/>
                    <a:pt x="16" y="36"/>
                    <a:pt x="16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1" y="36"/>
                    <a:pt x="61" y="35"/>
                    <a:pt x="61" y="3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1" y="5"/>
                    <a:pt x="61" y="5"/>
                    <a:pt x="60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5" y="5"/>
                    <a:pt x="15" y="6"/>
                  </a:cubicBezTo>
                  <a:lnTo>
                    <a:pt x="15" y="34"/>
                  </a:lnTo>
                  <a:close/>
                  <a:moveTo>
                    <a:pt x="42" y="47"/>
                  </a:moveTo>
                  <a:cubicBezTo>
                    <a:pt x="42" y="46"/>
                    <a:pt x="42" y="46"/>
                    <a:pt x="42" y="46"/>
                  </a:cubicBezTo>
                  <a:cubicBezTo>
                    <a:pt x="35" y="46"/>
                    <a:pt x="35" y="46"/>
                    <a:pt x="35" y="46"/>
                  </a:cubicBezTo>
                  <a:cubicBezTo>
                    <a:pt x="35" y="46"/>
                    <a:pt x="34" y="46"/>
                    <a:pt x="34" y="47"/>
                  </a:cubicBezTo>
                  <a:cubicBezTo>
                    <a:pt x="34" y="47"/>
                    <a:pt x="35" y="47"/>
                    <a:pt x="35" y="47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2" y="47"/>
                    <a:pt x="42" y="47"/>
                    <a:pt x="4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35" name="Freeform 157">
              <a:extLst>
                <a:ext uri="{FF2B5EF4-FFF2-40B4-BE49-F238E27FC236}">
                  <a16:creationId xmlns:a16="http://schemas.microsoft.com/office/drawing/2014/main" id="{924C06EF-1BB8-D64A-F64C-D47DF44EC0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70799" y="4166330"/>
              <a:ext cx="276967" cy="306716"/>
            </a:xfrm>
            <a:custGeom>
              <a:avLst/>
              <a:gdLst/>
              <a:ahLst/>
              <a:cxnLst>
                <a:cxn ang="0">
                  <a:pos x="46" y="62"/>
                </a:cxn>
                <a:cxn ang="0">
                  <a:pos x="10" y="62"/>
                </a:cxn>
                <a:cxn ang="0">
                  <a:pos x="0" y="52"/>
                </a:cxn>
                <a:cxn ang="0">
                  <a:pos x="14" y="29"/>
                </a:cxn>
                <a:cxn ang="0">
                  <a:pos x="28" y="34"/>
                </a:cxn>
                <a:cxn ang="0">
                  <a:pos x="42" y="29"/>
                </a:cxn>
                <a:cxn ang="0">
                  <a:pos x="56" y="52"/>
                </a:cxn>
                <a:cxn ang="0">
                  <a:pos x="46" y="62"/>
                </a:cxn>
                <a:cxn ang="0">
                  <a:pos x="28" y="31"/>
                </a:cxn>
                <a:cxn ang="0">
                  <a:pos x="13" y="16"/>
                </a:cxn>
                <a:cxn ang="0">
                  <a:pos x="28" y="0"/>
                </a:cxn>
                <a:cxn ang="0">
                  <a:pos x="43" y="16"/>
                </a:cxn>
                <a:cxn ang="0">
                  <a:pos x="28" y="31"/>
                </a:cxn>
              </a:cxnLst>
              <a:rect l="0" t="0" r="r" b="b"/>
              <a:pathLst>
                <a:path w="56" h="62">
                  <a:moveTo>
                    <a:pt x="46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4" y="62"/>
                    <a:pt x="0" y="58"/>
                    <a:pt x="0" y="52"/>
                  </a:cubicBezTo>
                  <a:cubicBezTo>
                    <a:pt x="0" y="43"/>
                    <a:pt x="2" y="29"/>
                    <a:pt x="14" y="29"/>
                  </a:cubicBezTo>
                  <a:cubicBezTo>
                    <a:pt x="15" y="29"/>
                    <a:pt x="20" y="34"/>
                    <a:pt x="28" y="34"/>
                  </a:cubicBezTo>
                  <a:cubicBezTo>
                    <a:pt x="36" y="34"/>
                    <a:pt x="41" y="29"/>
                    <a:pt x="42" y="29"/>
                  </a:cubicBezTo>
                  <a:cubicBezTo>
                    <a:pt x="54" y="29"/>
                    <a:pt x="56" y="43"/>
                    <a:pt x="56" y="52"/>
                  </a:cubicBezTo>
                  <a:cubicBezTo>
                    <a:pt x="56" y="58"/>
                    <a:pt x="52" y="62"/>
                    <a:pt x="46" y="62"/>
                  </a:cubicBezTo>
                  <a:close/>
                  <a:moveTo>
                    <a:pt x="28" y="31"/>
                  </a:moveTo>
                  <a:cubicBezTo>
                    <a:pt x="20" y="31"/>
                    <a:pt x="13" y="24"/>
                    <a:pt x="13" y="16"/>
                  </a:cubicBezTo>
                  <a:cubicBezTo>
                    <a:pt x="13" y="7"/>
                    <a:pt x="20" y="0"/>
                    <a:pt x="28" y="0"/>
                  </a:cubicBezTo>
                  <a:cubicBezTo>
                    <a:pt x="37" y="0"/>
                    <a:pt x="43" y="7"/>
                    <a:pt x="43" y="16"/>
                  </a:cubicBezTo>
                  <a:cubicBezTo>
                    <a:pt x="43" y="24"/>
                    <a:pt x="37" y="31"/>
                    <a:pt x="28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4C0472-58D3-BD01-DF50-CF1DCFEFD644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500465-9DB8-5C0C-F16F-12B87C52875D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BD2F91-AED6-0A3D-259F-4BB94BBBEF93}"/>
              </a:ext>
            </a:extLst>
          </p:cNvPr>
          <p:cNvGrpSpPr/>
          <p:nvPr/>
        </p:nvGrpSpPr>
        <p:grpSpPr>
          <a:xfrm>
            <a:off x="1364451" y="4253380"/>
            <a:ext cx="1975086" cy="1415591"/>
            <a:chOff x="1364451" y="4314862"/>
            <a:chExt cx="1975086" cy="141559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3C4580-F5FA-2EA5-1EDC-C43C44FAB77E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1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st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DA42118-CC1C-9B2D-5B4D-6341A91037D9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195A490-745A-12A5-38CC-58900752821A}"/>
              </a:ext>
            </a:extLst>
          </p:cNvPr>
          <p:cNvGrpSpPr/>
          <p:nvPr/>
        </p:nvGrpSpPr>
        <p:grpSpPr>
          <a:xfrm>
            <a:off x="2733820" y="2113071"/>
            <a:ext cx="1975086" cy="1415591"/>
            <a:chOff x="1364451" y="4314862"/>
            <a:chExt cx="1975086" cy="141559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2DC370D-87B7-3F70-0E24-5C4605DF8267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2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nd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B13081-4844-B583-7504-7EFC497DF724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DB62F23-D796-EDDE-D767-0F74F4D43603}"/>
              </a:ext>
            </a:extLst>
          </p:cNvPr>
          <p:cNvGrpSpPr/>
          <p:nvPr/>
        </p:nvGrpSpPr>
        <p:grpSpPr>
          <a:xfrm>
            <a:off x="4105698" y="4253380"/>
            <a:ext cx="1975086" cy="1415591"/>
            <a:chOff x="1364451" y="4314862"/>
            <a:chExt cx="1975086" cy="141559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D536CC-43CB-9917-4D55-272AFF8A1B59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3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rd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AA75103-D4FF-7437-D01E-84558B02F317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1952522-E009-A68A-5C21-99F7B3A519BB}"/>
              </a:ext>
            </a:extLst>
          </p:cNvPr>
          <p:cNvGrpSpPr/>
          <p:nvPr/>
        </p:nvGrpSpPr>
        <p:grpSpPr>
          <a:xfrm>
            <a:off x="5473217" y="2113071"/>
            <a:ext cx="1975086" cy="1415591"/>
            <a:chOff x="1364451" y="4314862"/>
            <a:chExt cx="1975086" cy="141559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453CD3-31D6-38D4-0309-FAB874440CF9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4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C7F2E38-5826-F003-BA58-8990E990BD6C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B3CE4E3-518C-5303-143D-648886D2668B}"/>
              </a:ext>
            </a:extLst>
          </p:cNvPr>
          <p:cNvGrpSpPr/>
          <p:nvPr/>
        </p:nvGrpSpPr>
        <p:grpSpPr>
          <a:xfrm>
            <a:off x="6846945" y="4253380"/>
            <a:ext cx="1975086" cy="1415591"/>
            <a:chOff x="1364451" y="4314862"/>
            <a:chExt cx="1975086" cy="141559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8913562-2043-C11D-205E-02DABCAFF104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5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2447ACA-F28C-DC89-C1E1-66D10948E14F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736EB4-7F13-EBB6-D633-9BDDE9A1F6B3}"/>
              </a:ext>
            </a:extLst>
          </p:cNvPr>
          <p:cNvGrpSpPr/>
          <p:nvPr/>
        </p:nvGrpSpPr>
        <p:grpSpPr>
          <a:xfrm>
            <a:off x="8212613" y="2113071"/>
            <a:ext cx="1975086" cy="1415591"/>
            <a:chOff x="1364451" y="4314862"/>
            <a:chExt cx="1975086" cy="141559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2EFE8E-D9B1-A31D-5388-7DE37F0411F0}"/>
                </a:ext>
              </a:extLst>
            </p:cNvPr>
            <p:cNvSpPr txBox="1"/>
            <p:nvPr/>
          </p:nvSpPr>
          <p:spPr>
            <a:xfrm>
              <a:off x="1481755" y="4314862"/>
              <a:ext cx="17404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6</a:t>
              </a:r>
              <a:r>
                <a:rPr kumimoji="0" lang="en-US" sz="14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th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Segoe UI" panose="020B0502040204020203" pitchFamily="34" charset="0"/>
                </a:rPr>
                <a:t> Milestone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1AD274-A34E-53C9-7315-0B6B38399C0C}"/>
                </a:ext>
              </a:extLst>
            </p:cNvPr>
            <p:cNvSpPr txBox="1"/>
            <p:nvPr/>
          </p:nvSpPr>
          <p:spPr>
            <a:xfrm>
              <a:off x="1364451" y="4622457"/>
              <a:ext cx="197508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723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B8674-F340-F393-0F7C-3B6A3CE7A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F6D3-C041-4E93-7A74-9D741BAC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CHART</a:t>
            </a:r>
            <a:r>
              <a:rPr lang="en-US" dirty="0"/>
              <a:t> </a:t>
            </a:r>
            <a:r>
              <a:rPr lang="en-US" sz="4400" dirty="0">
                <a:solidFill>
                  <a:schemeClr val="accent2"/>
                </a:solidFill>
              </a:rPr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832C7-22F2-531B-BC0F-158F8B1886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9"/>
            <a:ext cx="10515600" cy="339060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96E46-A61C-DD55-3A14-CD5657427B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10" name="Chart Placeholder 9">
            <a:extLst>
              <a:ext uri="{FF2B5EF4-FFF2-40B4-BE49-F238E27FC236}">
                <a16:creationId xmlns:a16="http://schemas.microsoft.com/office/drawing/2014/main" id="{1B9EFEF7-FD7C-8DA3-4ACA-11B631267520}"/>
              </a:ext>
            </a:extLst>
          </p:cNvPr>
          <p:cNvGraphicFramePr>
            <a:graphicFrameLocks noGrp="1"/>
          </p:cNvGraphicFramePr>
          <p:nvPr>
            <p:ph type="chart" sz="quarter" idx="15"/>
          </p:nvPr>
        </p:nvGraphicFramePr>
        <p:xfrm>
          <a:off x="838200" y="1733575"/>
          <a:ext cx="5360988" cy="410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1F8E2C-17AB-65F4-4923-75240943A47B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6B3D54-A8B2-FB23-872C-D6222DBE8CC3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9AD7D9-FA45-F0E9-DEF0-6B3C26CE4DE0}"/>
              </a:ext>
            </a:extLst>
          </p:cNvPr>
          <p:cNvGrpSpPr/>
          <p:nvPr/>
        </p:nvGrpSpPr>
        <p:grpSpPr>
          <a:xfrm>
            <a:off x="7088806" y="2219420"/>
            <a:ext cx="3934793" cy="984885"/>
            <a:chOff x="7241206" y="2219420"/>
            <a:chExt cx="3934793" cy="9848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D285A7-6DC1-B7B2-0B68-A1A0C737B9F7}"/>
                </a:ext>
              </a:extLst>
            </p:cNvPr>
            <p:cNvSpPr txBox="1"/>
            <p:nvPr/>
          </p:nvSpPr>
          <p:spPr>
            <a:xfrm>
              <a:off x="7241207" y="2219420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4F75BC4-24FC-877B-F1BC-FF30D569B3C8}"/>
                </a:ext>
              </a:extLst>
            </p:cNvPr>
            <p:cNvSpPr txBox="1"/>
            <p:nvPr/>
          </p:nvSpPr>
          <p:spPr>
            <a:xfrm>
              <a:off x="7241206" y="2557974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917A9C-8E4C-5085-93F4-CE68A2BD1CD8}"/>
              </a:ext>
            </a:extLst>
          </p:cNvPr>
          <p:cNvGrpSpPr/>
          <p:nvPr/>
        </p:nvGrpSpPr>
        <p:grpSpPr>
          <a:xfrm>
            <a:off x="7088806" y="3448672"/>
            <a:ext cx="3934793" cy="984885"/>
            <a:chOff x="7241206" y="3352005"/>
            <a:chExt cx="3934793" cy="9848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0CBA8F-844E-B6A1-619A-2F7A05C94D05}"/>
                </a:ext>
              </a:extLst>
            </p:cNvPr>
            <p:cNvSpPr txBox="1"/>
            <p:nvPr/>
          </p:nvSpPr>
          <p:spPr>
            <a:xfrm>
              <a:off x="7241207" y="3352005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DC431F-B6AA-FE1E-0DFA-8407238DEB4F}"/>
                </a:ext>
              </a:extLst>
            </p:cNvPr>
            <p:cNvSpPr txBox="1"/>
            <p:nvPr/>
          </p:nvSpPr>
          <p:spPr>
            <a:xfrm>
              <a:off x="7241206" y="3690559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721992-3EC0-C8A0-56C4-807FECC98E06}"/>
              </a:ext>
            </a:extLst>
          </p:cNvPr>
          <p:cNvGrpSpPr/>
          <p:nvPr/>
        </p:nvGrpSpPr>
        <p:grpSpPr>
          <a:xfrm>
            <a:off x="7088806" y="4677923"/>
            <a:ext cx="3934793" cy="984885"/>
            <a:chOff x="7241206" y="4677923"/>
            <a:chExt cx="3934793" cy="98488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F7928D-39AC-9A74-6FB4-B288949FB462}"/>
                </a:ext>
              </a:extLst>
            </p:cNvPr>
            <p:cNvSpPr txBox="1"/>
            <p:nvPr/>
          </p:nvSpPr>
          <p:spPr>
            <a:xfrm>
              <a:off x="7241207" y="4677923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rd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4B7B1E-629F-BDB3-1C33-C3DBB9BF29DB}"/>
                </a:ext>
              </a:extLst>
            </p:cNvPr>
            <p:cNvSpPr txBox="1"/>
            <p:nvPr/>
          </p:nvSpPr>
          <p:spPr>
            <a:xfrm>
              <a:off x="7241206" y="5016477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7E6BF6-F659-ABFC-4979-77CD38ABEC0D}"/>
              </a:ext>
            </a:extLst>
          </p:cNvPr>
          <p:cNvCxnSpPr/>
          <p:nvPr/>
        </p:nvCxnSpPr>
        <p:spPr>
          <a:xfrm>
            <a:off x="6949440" y="2367280"/>
            <a:ext cx="0" cy="690880"/>
          </a:xfrm>
          <a:prstGeom prst="line">
            <a:avLst/>
          </a:prstGeom>
          <a:ln w="28575">
            <a:solidFill>
              <a:srgbClr val="243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1F3ABB-0DCC-8A72-E088-BC7383CB5FF3}"/>
              </a:ext>
            </a:extLst>
          </p:cNvPr>
          <p:cNvCxnSpPr/>
          <p:nvPr/>
        </p:nvCxnSpPr>
        <p:spPr>
          <a:xfrm>
            <a:off x="6929120" y="3576320"/>
            <a:ext cx="0" cy="690880"/>
          </a:xfrm>
          <a:prstGeom prst="line">
            <a:avLst/>
          </a:prstGeom>
          <a:ln w="28575">
            <a:solidFill>
              <a:srgbClr val="005D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A2132A-54AC-FDAE-DBB5-68BCBDB21A3D}"/>
              </a:ext>
            </a:extLst>
          </p:cNvPr>
          <p:cNvCxnSpPr/>
          <p:nvPr/>
        </p:nvCxnSpPr>
        <p:spPr>
          <a:xfrm>
            <a:off x="6949440" y="4785360"/>
            <a:ext cx="0" cy="690880"/>
          </a:xfrm>
          <a:prstGeom prst="line">
            <a:avLst/>
          </a:prstGeom>
          <a:ln w="28575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34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41F6CF-706C-1859-CD53-6D261EBE4CB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146208-5725-5DA7-E4EF-12C50592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9"/>
            <a:ext cx="10515600" cy="647246"/>
          </a:xfrm>
        </p:spPr>
        <p:txBody>
          <a:bodyPr/>
          <a:lstStyle/>
          <a:p>
            <a:r>
              <a:rPr lang="en-US" sz="4400" dirty="0">
                <a:solidFill>
                  <a:srgbClr val="F2C810"/>
                </a:solidFill>
              </a:rPr>
              <a:t>CHART</a:t>
            </a:r>
            <a:r>
              <a:rPr lang="en-US" dirty="0">
                <a:solidFill>
                  <a:srgbClr val="F2C810"/>
                </a:solidFill>
              </a:rPr>
              <a:t> </a:t>
            </a:r>
            <a:r>
              <a:rPr lang="en-US" sz="4400" dirty="0"/>
              <a:t>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49CF02-092E-1801-1DEE-A28E297B13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9"/>
            <a:ext cx="10515600" cy="339060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Chart Placeholder 9">
            <a:extLst>
              <a:ext uri="{FF2B5EF4-FFF2-40B4-BE49-F238E27FC236}">
                <a16:creationId xmlns:a16="http://schemas.microsoft.com/office/drawing/2014/main" id="{8C67D5F8-6F27-A2AE-14F1-6D75E5D35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5578851"/>
              </p:ext>
            </p:extLst>
          </p:nvPr>
        </p:nvGraphicFramePr>
        <p:xfrm>
          <a:off x="838200" y="1733575"/>
          <a:ext cx="5360988" cy="410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884EDB-59B2-7001-CBDD-9B7A5F762B96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F87ADC-5D66-C7A9-7437-E4143B34185A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CC4199-0972-C851-8A91-0C9D93DD3175}"/>
              </a:ext>
            </a:extLst>
          </p:cNvPr>
          <p:cNvGrpSpPr/>
          <p:nvPr/>
        </p:nvGrpSpPr>
        <p:grpSpPr>
          <a:xfrm>
            <a:off x="7088806" y="2219420"/>
            <a:ext cx="3934793" cy="984885"/>
            <a:chOff x="7241206" y="2219420"/>
            <a:chExt cx="3934793" cy="98488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3824C-E1E5-8AF5-D71E-622A63059071}"/>
                </a:ext>
              </a:extLst>
            </p:cNvPr>
            <p:cNvSpPr txBox="1"/>
            <p:nvPr/>
          </p:nvSpPr>
          <p:spPr>
            <a:xfrm>
              <a:off x="7241207" y="2219420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1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C5814D-E612-8D0B-2D77-45E45C800C4D}"/>
                </a:ext>
              </a:extLst>
            </p:cNvPr>
            <p:cNvSpPr txBox="1"/>
            <p:nvPr/>
          </p:nvSpPr>
          <p:spPr>
            <a:xfrm>
              <a:off x="7241206" y="2557974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2B6AC01-5009-DE24-612D-7B758C7B688A}"/>
              </a:ext>
            </a:extLst>
          </p:cNvPr>
          <p:cNvGrpSpPr/>
          <p:nvPr/>
        </p:nvGrpSpPr>
        <p:grpSpPr>
          <a:xfrm>
            <a:off x="7088806" y="3448672"/>
            <a:ext cx="3934793" cy="984885"/>
            <a:chOff x="7241206" y="3352005"/>
            <a:chExt cx="3934793" cy="98488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6944A2-1AC4-F7D9-54DE-4964438151FF}"/>
                </a:ext>
              </a:extLst>
            </p:cNvPr>
            <p:cNvSpPr txBox="1"/>
            <p:nvPr/>
          </p:nvSpPr>
          <p:spPr>
            <a:xfrm>
              <a:off x="7241207" y="3352005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2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nd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7CE86D-6D7D-B430-7192-A322337D71D3}"/>
                </a:ext>
              </a:extLst>
            </p:cNvPr>
            <p:cNvSpPr txBox="1"/>
            <p:nvPr/>
          </p:nvSpPr>
          <p:spPr>
            <a:xfrm>
              <a:off x="7241206" y="3690559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0926C8-3162-20B0-A5C1-B77AAA2DED92}"/>
              </a:ext>
            </a:extLst>
          </p:cNvPr>
          <p:cNvGrpSpPr/>
          <p:nvPr/>
        </p:nvGrpSpPr>
        <p:grpSpPr>
          <a:xfrm>
            <a:off x="7088806" y="4677923"/>
            <a:ext cx="3934793" cy="984885"/>
            <a:chOff x="7241206" y="4677923"/>
            <a:chExt cx="3934793" cy="98488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58D516-0725-F56F-D3AC-0EB748D72D29}"/>
                </a:ext>
              </a:extLst>
            </p:cNvPr>
            <p:cNvSpPr txBox="1"/>
            <p:nvPr/>
          </p:nvSpPr>
          <p:spPr>
            <a:xfrm>
              <a:off x="7241207" y="4677923"/>
              <a:ext cx="2822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3</a:t>
              </a:r>
              <a:r>
                <a:rPr kumimoji="0" lang="en-US" sz="1600" b="0" i="0" u="none" strike="noStrike" kern="1200" cap="none" spc="0" normalizeH="0" baseline="300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rd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 Series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A49C9A-1B9D-CF4B-36F4-FC13ED86B9A5}"/>
                </a:ext>
              </a:extLst>
            </p:cNvPr>
            <p:cNvSpPr txBox="1"/>
            <p:nvPr/>
          </p:nvSpPr>
          <p:spPr>
            <a:xfrm>
              <a:off x="7241206" y="5016477"/>
              <a:ext cx="393479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Lorem Ipsum is simply dummy text of the printing and typesetting industry. Lorem Ipsum has been the industry's standard dummy text ever since the 1500s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569E0A-8B74-7C77-E6D6-11A28961BFD2}"/>
              </a:ext>
            </a:extLst>
          </p:cNvPr>
          <p:cNvCxnSpPr/>
          <p:nvPr/>
        </p:nvCxnSpPr>
        <p:spPr>
          <a:xfrm>
            <a:off x="6949440" y="2367280"/>
            <a:ext cx="0" cy="690880"/>
          </a:xfrm>
          <a:prstGeom prst="line">
            <a:avLst/>
          </a:prstGeom>
          <a:ln w="28575">
            <a:solidFill>
              <a:srgbClr val="2438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FE9B29-1B71-3F10-3787-E6114431629C}"/>
              </a:ext>
            </a:extLst>
          </p:cNvPr>
          <p:cNvCxnSpPr/>
          <p:nvPr/>
        </p:nvCxnSpPr>
        <p:spPr>
          <a:xfrm>
            <a:off x="6929120" y="3576320"/>
            <a:ext cx="0" cy="690880"/>
          </a:xfrm>
          <a:prstGeom prst="line">
            <a:avLst/>
          </a:prstGeom>
          <a:ln w="28575">
            <a:solidFill>
              <a:srgbClr val="005D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FCCA29-7EF7-D677-DB6A-BAC8DFF0BC60}"/>
              </a:ext>
            </a:extLst>
          </p:cNvPr>
          <p:cNvCxnSpPr/>
          <p:nvPr/>
        </p:nvCxnSpPr>
        <p:spPr>
          <a:xfrm>
            <a:off x="6949440" y="4785360"/>
            <a:ext cx="0" cy="690880"/>
          </a:xfrm>
          <a:prstGeom prst="line">
            <a:avLst/>
          </a:prstGeom>
          <a:ln w="28575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76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4075" y="590104"/>
            <a:ext cx="7680325" cy="8852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1"/>
                </a:solidFill>
              </a:rPr>
              <a:t>TODAY’S</a:t>
            </a:r>
            <a:r>
              <a:rPr lang="en-US" dirty="0">
                <a:solidFill>
                  <a:srgbClr val="005EF8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954607" y="1899399"/>
            <a:ext cx="6670559" cy="3989953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Introduction – My Why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The advantage of working with Professional.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The ABC’s of Graphic Designing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Theme Options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Template Vs. Full Presentation Design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How to Avoid the designing mistakes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Understanding Master slide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How to Save on Presentation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SzPct val="100000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Source Sans Pro" panose="020B0503030403020204" pitchFamily="34" charset="0"/>
              </a:rPr>
              <a:t>Avoid the Seven Mistakes during designing Presentation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950997" y="1580055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787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9247B-3412-3476-2A45-9F8A3BCA0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5E94B-0677-748B-9668-1F5FF80F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TABLE</a:t>
            </a:r>
            <a:r>
              <a:rPr lang="en-US" sz="4400" dirty="0"/>
              <a:t> </a:t>
            </a:r>
            <a:r>
              <a:rPr lang="en-US" sz="4400" dirty="0">
                <a:solidFill>
                  <a:schemeClr val="accent2"/>
                </a:solidFill>
              </a:rPr>
              <a:t>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4F0B6-ED54-3D9E-9333-790C20FC9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9"/>
            <a:ext cx="10515600" cy="339060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0E037-F46A-C51C-58C8-524CFD97E0A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D9D6DDA0-A632-510C-DA07-6DD20E023E06}"/>
              </a:ext>
            </a:extLst>
          </p:cNvPr>
          <p:cNvGraphicFramePr>
            <a:graphicFrameLocks noGrp="1"/>
          </p:cNvGraphicFramePr>
          <p:nvPr>
            <p:ph type="tbl" sz="quarter" idx="15"/>
          </p:nvPr>
        </p:nvGraphicFramePr>
        <p:xfrm>
          <a:off x="1050168" y="1909481"/>
          <a:ext cx="10091664" cy="376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44">
                  <a:extLst>
                    <a:ext uri="{9D8B030D-6E8A-4147-A177-3AD203B41FA5}">
                      <a16:colId xmlns:a16="http://schemas.microsoft.com/office/drawing/2014/main" val="1143789313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3122080072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3328333048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1589025317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2601134616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833537056"/>
                    </a:ext>
                  </a:extLst>
                </a:gridCol>
              </a:tblGrid>
              <a:tr h="75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r>
                        <a:rPr lang="en-US" sz="1600" baseline="30000" dirty="0">
                          <a:latin typeface="+mj-lt"/>
                        </a:rPr>
                        <a:t>st</a:t>
                      </a:r>
                      <a:r>
                        <a:rPr lang="en-US" sz="1600" dirty="0">
                          <a:latin typeface="+mj-lt"/>
                        </a:rPr>
                        <a:t>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005D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F4B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641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007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257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952459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32430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128208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3411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FE6F9-22FE-D8A3-E92D-461B3D342484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8DA854-C626-ACE6-358F-9731F452EE8A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4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9C698E-B734-628B-B7CE-B98C16EBCBC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9EC47E-0171-E44F-567D-92A8D0BC8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9"/>
            <a:ext cx="10515600" cy="647246"/>
          </a:xfrm>
        </p:spPr>
        <p:txBody>
          <a:bodyPr/>
          <a:lstStyle/>
          <a:p>
            <a:r>
              <a:rPr lang="en-US" sz="4400" dirty="0">
                <a:solidFill>
                  <a:srgbClr val="F2C810"/>
                </a:solidFill>
              </a:rPr>
              <a:t>TABLE</a:t>
            </a:r>
            <a:r>
              <a:rPr lang="en-US" sz="4400" dirty="0"/>
              <a:t> SLIDE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F2EDF6B-0EBA-4749-6E1C-F283F71199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035" y="1086329"/>
            <a:ext cx="10515600" cy="339060"/>
          </a:xfrm>
        </p:spPr>
        <p:txBody>
          <a:bodyPr/>
          <a:lstStyle/>
          <a:p>
            <a:r>
              <a:rPr lang="en-US" dirty="0"/>
              <a:t>Get to know us, we’re honest, dedicated and relentless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733149D-8A62-6CB7-AFE6-BCEA8C82AF7B}"/>
              </a:ext>
            </a:extLst>
          </p:cNvPr>
          <p:cNvSpPr txBox="1">
            <a:spLocks/>
          </p:cNvSpPr>
          <p:nvPr/>
        </p:nvSpPr>
        <p:spPr>
          <a:xfrm>
            <a:off x="11608943" y="6435152"/>
            <a:ext cx="5275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A239EA-F1FD-4C8D-8363-19B4042F821C}" type="slidenum">
              <a:rPr lang="en-US" smtClean="0">
                <a:solidFill>
                  <a:prstClr val="white"/>
                </a:solidFill>
                <a:latin typeface="Segoe UI"/>
              </a:rPr>
              <a:pPr/>
              <a:t>21</a:t>
            </a:fld>
            <a:endParaRPr lang="en-US" dirty="0">
              <a:solidFill>
                <a:prstClr val="white"/>
              </a:solidFill>
              <a:latin typeface="Segoe UI"/>
            </a:endParaRPr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6C804DF4-6226-63FF-1E70-0676A246EED6}"/>
              </a:ext>
            </a:extLst>
          </p:cNvPr>
          <p:cNvGraphicFramePr>
            <a:graphicFrameLocks/>
          </p:cNvGraphicFramePr>
          <p:nvPr/>
        </p:nvGraphicFramePr>
        <p:xfrm>
          <a:off x="1050168" y="1909481"/>
          <a:ext cx="10091664" cy="3765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44">
                  <a:extLst>
                    <a:ext uri="{9D8B030D-6E8A-4147-A177-3AD203B41FA5}">
                      <a16:colId xmlns:a16="http://schemas.microsoft.com/office/drawing/2014/main" val="1143789313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3122080072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3328333048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1589025317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2601134616"/>
                    </a:ext>
                  </a:extLst>
                </a:gridCol>
                <a:gridCol w="1681944">
                  <a:extLst>
                    <a:ext uri="{9D8B030D-6E8A-4147-A177-3AD203B41FA5}">
                      <a16:colId xmlns:a16="http://schemas.microsoft.com/office/drawing/2014/main" val="833537056"/>
                    </a:ext>
                  </a:extLst>
                </a:gridCol>
              </a:tblGrid>
              <a:tr h="75303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j-lt"/>
                        </a:rPr>
                        <a:t>1</a:t>
                      </a:r>
                      <a:r>
                        <a:rPr lang="en-US" sz="1600" baseline="30000" dirty="0">
                          <a:latin typeface="+mj-lt"/>
                        </a:rPr>
                        <a:t>st</a:t>
                      </a:r>
                      <a:r>
                        <a:rPr lang="en-US" sz="1600" dirty="0">
                          <a:latin typeface="+mj-lt"/>
                        </a:rPr>
                        <a:t>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nd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005D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rd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F4BF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641C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>
                    <a:solidFill>
                      <a:srgbClr val="00723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en-US" sz="16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th</a:t>
                      </a: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 column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9257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952459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832430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128208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Lorem Ipsum is simply dummy 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73411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52917-5249-4D61-8902-ADFFC672644F}"/>
              </a:ext>
            </a:extLst>
          </p:cNvPr>
          <p:cNvCxnSpPr/>
          <p:nvPr/>
        </p:nvCxnSpPr>
        <p:spPr>
          <a:xfrm flipH="1">
            <a:off x="337689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56BA1A-3F84-A642-FBC9-5E3FA62471EB}"/>
              </a:ext>
            </a:extLst>
          </p:cNvPr>
          <p:cNvCxnSpPr/>
          <p:nvPr/>
        </p:nvCxnSpPr>
        <p:spPr>
          <a:xfrm flipH="1">
            <a:off x="8395933" y="1251779"/>
            <a:ext cx="369337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73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483A6-0B31-E872-9C0C-6B985B2C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2">
            <a:extLst>
              <a:ext uri="{FF2B5EF4-FFF2-40B4-BE49-F238E27FC236}">
                <a16:creationId xmlns:a16="http://schemas.microsoft.com/office/drawing/2014/main" id="{329F620F-02F5-ACB1-E888-19488AD410F7}"/>
              </a:ext>
            </a:extLst>
          </p:cNvPr>
          <p:cNvSpPr txBox="1">
            <a:spLocks/>
          </p:cNvSpPr>
          <p:nvPr/>
        </p:nvSpPr>
        <p:spPr>
          <a:xfrm>
            <a:off x="713966" y="3432197"/>
            <a:ext cx="749023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THANK YOU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EFB5B2-9DC4-4960-135A-E0E850BDBA2E}"/>
              </a:ext>
            </a:extLst>
          </p:cNvPr>
          <p:cNvSpPr txBox="1">
            <a:spLocks/>
          </p:cNvSpPr>
          <p:nvPr/>
        </p:nvSpPr>
        <p:spPr>
          <a:xfrm>
            <a:off x="713966" y="4757760"/>
            <a:ext cx="4798560" cy="73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I look forward to connecting!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3496BE-892C-E203-1CB4-3AEC9E4C4B46}"/>
              </a:ext>
            </a:extLst>
          </p:cNvPr>
          <p:cNvCxnSpPr/>
          <p:nvPr/>
        </p:nvCxnSpPr>
        <p:spPr>
          <a:xfrm flipH="1">
            <a:off x="810308" y="4248400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7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0FA503CD-364C-3A54-C2D9-76A4F42E1AB5}"/>
              </a:ext>
            </a:extLst>
          </p:cNvPr>
          <p:cNvSpPr txBox="1">
            <a:spLocks/>
          </p:cNvSpPr>
          <p:nvPr/>
        </p:nvSpPr>
        <p:spPr>
          <a:xfrm>
            <a:off x="713966" y="3432197"/>
            <a:ext cx="749023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9E68FD7-7D99-AE22-269E-19F7E9B5E8C5}"/>
              </a:ext>
            </a:extLst>
          </p:cNvPr>
          <p:cNvSpPr txBox="1">
            <a:spLocks/>
          </p:cNvSpPr>
          <p:nvPr/>
        </p:nvSpPr>
        <p:spPr>
          <a:xfrm>
            <a:off x="713966" y="4757760"/>
            <a:ext cx="4798560" cy="7300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</a:rPr>
              <a:t>I look forward to connecting!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CCC9F6-741D-5151-C1DF-0E2E743B59DB}"/>
              </a:ext>
            </a:extLst>
          </p:cNvPr>
          <p:cNvCxnSpPr/>
          <p:nvPr/>
        </p:nvCxnSpPr>
        <p:spPr>
          <a:xfrm flipH="1">
            <a:off x="810308" y="4248400"/>
            <a:ext cx="449580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545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279BD-85C7-F1CB-3605-F10918D93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4414-6ED8-62AA-5C6C-ADB8EFE9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QR Codes</a:t>
            </a: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D6812BD-EC7F-0BB8-D155-14348D2164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41" y="1386443"/>
            <a:ext cx="3565501" cy="3565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BB88F7-BC74-297A-3280-99B66415A453}"/>
              </a:ext>
            </a:extLst>
          </p:cNvPr>
          <p:cNvSpPr txBox="1"/>
          <p:nvPr/>
        </p:nvSpPr>
        <p:spPr>
          <a:xfrm>
            <a:off x="1329440" y="4871840"/>
            <a:ext cx="344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Feedback 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https://www.d365ppug.com/uk/feedback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E7EF3-D3C6-3F52-4629-0C15D812D6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7058" y="1306339"/>
            <a:ext cx="3565501" cy="35655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CC9A91-3300-4DB7-B2F5-619CC6B2EE4A}"/>
              </a:ext>
            </a:extLst>
          </p:cNvPr>
          <p:cNvSpPr txBox="1"/>
          <p:nvPr/>
        </p:nvSpPr>
        <p:spPr>
          <a:xfrm>
            <a:off x="7297057" y="4791736"/>
            <a:ext cx="3445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https://www.d365ppug.com/uk/schedule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50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D448948-82C6-D98A-C33C-933E588A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969"/>
            <a:ext cx="10515600" cy="647246"/>
          </a:xfrm>
        </p:spPr>
        <p:txBody>
          <a:bodyPr/>
          <a:lstStyle/>
          <a:p>
            <a:r>
              <a:rPr lang="en-GB" dirty="0"/>
              <a:t>QR Codes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FE79DA82-DBE0-0285-0652-579A6C58F8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441" y="1386443"/>
            <a:ext cx="3565501" cy="35655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80C3D7-6AC5-54BB-AB09-D6690343D097}"/>
              </a:ext>
            </a:extLst>
          </p:cNvPr>
          <p:cNvSpPr txBox="1"/>
          <p:nvPr/>
        </p:nvSpPr>
        <p:spPr>
          <a:xfrm>
            <a:off x="1329440" y="4871840"/>
            <a:ext cx="3445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Feedback Form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https://www.d365ppug.com/uk/feedback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24043A-3E57-136F-947D-3FDA00711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7058" y="1306339"/>
            <a:ext cx="3565501" cy="3565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CFE777-77FC-F8B7-BF78-581496C91DF8}"/>
              </a:ext>
            </a:extLst>
          </p:cNvPr>
          <p:cNvSpPr txBox="1"/>
          <p:nvPr/>
        </p:nvSpPr>
        <p:spPr>
          <a:xfrm>
            <a:off x="7297057" y="4791736"/>
            <a:ext cx="3445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Agenda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https://www.d365ppug.com/uk/schedule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963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512DBCD-F379-F6D6-A17E-65D67021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663B-B088-F9F8-FBC9-65BDC6FFD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635"/>
            <a:ext cx="10515600" cy="779304"/>
          </a:xfrm>
        </p:spPr>
        <p:txBody>
          <a:bodyPr/>
          <a:lstStyle/>
          <a:p>
            <a:r>
              <a:rPr lang="en-GB" sz="4400">
                <a:solidFill>
                  <a:schemeClr val="accent1"/>
                </a:solidFill>
              </a:rPr>
              <a:t>THEME </a:t>
            </a:r>
            <a:r>
              <a:rPr lang="en-GB" sz="4400">
                <a:solidFill>
                  <a:schemeClr val="accent2"/>
                </a:solidFill>
              </a:rPr>
              <a:t>COLOURS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E84C-5C70-0C1C-ACE1-025D87980C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644" y="1728894"/>
            <a:ext cx="3128097" cy="779304"/>
          </a:xfrm>
        </p:spPr>
        <p:txBody>
          <a:bodyPr/>
          <a:lstStyle/>
          <a:p>
            <a:pPr algn="l"/>
            <a:r>
              <a:rPr lang="en-GB" dirty="0"/>
              <a:t>Colours from the user group logo are already embedded in this slide deck template</a:t>
            </a:r>
          </a:p>
          <a:p>
            <a:pPr algn="l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C100-D539-3C9A-4B65-6F8B362B02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08943" y="6435152"/>
            <a:ext cx="527558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FEDDEE-B7DA-C38D-2483-E8F89583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96" y="2686003"/>
            <a:ext cx="2403887" cy="30679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943AC37-4B62-3AD8-DF49-99E104A31333}"/>
              </a:ext>
            </a:extLst>
          </p:cNvPr>
          <p:cNvSpPr txBox="1"/>
          <p:nvPr/>
        </p:nvSpPr>
        <p:spPr>
          <a:xfrm>
            <a:off x="4821243" y="1964759"/>
            <a:ext cx="5221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reference, the theme colours are: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CAB69-F537-E0DA-3478-01B6AB5AC204}"/>
              </a:ext>
            </a:extLst>
          </p:cNvPr>
          <p:cNvSpPr txBox="1"/>
          <p:nvPr/>
        </p:nvSpPr>
        <p:spPr>
          <a:xfrm>
            <a:off x="5541243" y="2860153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#4B514F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330E28-6ABD-013C-DD7B-DC6D0C539059}"/>
              </a:ext>
            </a:extLst>
          </p:cNvPr>
          <p:cNvSpPr/>
          <p:nvPr/>
        </p:nvSpPr>
        <p:spPr>
          <a:xfrm>
            <a:off x="4821243" y="2855057"/>
            <a:ext cx="720000" cy="720000"/>
          </a:xfrm>
          <a:prstGeom prst="rect">
            <a:avLst/>
          </a:prstGeom>
          <a:solidFill>
            <a:srgbClr val="4B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F5BF2-CB08-938D-66CA-D414784E082C}"/>
              </a:ext>
            </a:extLst>
          </p:cNvPr>
          <p:cNvSpPr txBox="1"/>
          <p:nvPr/>
        </p:nvSpPr>
        <p:spPr>
          <a:xfrm>
            <a:off x="5541243" y="4038171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#742774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C1EE95-E245-618F-EC8D-E507CF4554E8}"/>
              </a:ext>
            </a:extLst>
          </p:cNvPr>
          <p:cNvSpPr/>
          <p:nvPr/>
        </p:nvSpPr>
        <p:spPr>
          <a:xfrm>
            <a:off x="4821243" y="4033075"/>
            <a:ext cx="720000" cy="720000"/>
          </a:xfrm>
          <a:prstGeom prst="rect">
            <a:avLst/>
          </a:prstGeom>
          <a:solidFill>
            <a:srgbClr val="7427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38A64-5A12-835D-64E8-78430E127113}"/>
              </a:ext>
            </a:extLst>
          </p:cNvPr>
          <p:cNvSpPr txBox="1"/>
          <p:nvPr/>
        </p:nvSpPr>
        <p:spPr>
          <a:xfrm>
            <a:off x="5541243" y="5221284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#243A5E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263D1A-DA70-ED60-8A98-857AEFA63D5D}"/>
              </a:ext>
            </a:extLst>
          </p:cNvPr>
          <p:cNvSpPr/>
          <p:nvPr/>
        </p:nvSpPr>
        <p:spPr>
          <a:xfrm>
            <a:off x="4821243" y="5216188"/>
            <a:ext cx="720000" cy="720000"/>
          </a:xfrm>
          <a:prstGeom prst="rect">
            <a:avLst/>
          </a:prstGeom>
          <a:solidFill>
            <a:srgbClr val="243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137D95-B8C6-406E-D9B0-20CBD011D27E}"/>
              </a:ext>
            </a:extLst>
          </p:cNvPr>
          <p:cNvSpPr txBox="1"/>
          <p:nvPr/>
        </p:nvSpPr>
        <p:spPr>
          <a:xfrm>
            <a:off x="8731686" y="4036752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#0D7F41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4A491B-5D9F-46B4-6B33-918F323ECE85}"/>
              </a:ext>
            </a:extLst>
          </p:cNvPr>
          <p:cNvSpPr/>
          <p:nvPr/>
        </p:nvSpPr>
        <p:spPr>
          <a:xfrm>
            <a:off x="8039702" y="4030239"/>
            <a:ext cx="720000" cy="720000"/>
          </a:xfrm>
          <a:prstGeom prst="rect">
            <a:avLst/>
          </a:prstGeom>
          <a:solidFill>
            <a:srgbClr val="0D7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45DC33-75E2-06E1-77EB-99D27A755AAE}"/>
              </a:ext>
            </a:extLst>
          </p:cNvPr>
          <p:cNvSpPr txBox="1"/>
          <p:nvPr/>
        </p:nvSpPr>
        <p:spPr>
          <a:xfrm>
            <a:off x="8759702" y="5218448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#F2C810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0EBAE-474D-7455-5888-5845CFAF6F83}"/>
              </a:ext>
            </a:extLst>
          </p:cNvPr>
          <p:cNvSpPr/>
          <p:nvPr/>
        </p:nvSpPr>
        <p:spPr>
          <a:xfrm>
            <a:off x="8039702" y="5213352"/>
            <a:ext cx="720000" cy="720000"/>
          </a:xfrm>
          <a:prstGeom prst="rect">
            <a:avLst/>
          </a:prstGeom>
          <a:solidFill>
            <a:srgbClr val="F2C8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AEDB6C-F02F-F6C6-CB54-52B70C475271}"/>
              </a:ext>
            </a:extLst>
          </p:cNvPr>
          <p:cNvSpPr txBox="1"/>
          <p:nvPr/>
        </p:nvSpPr>
        <p:spPr>
          <a:xfrm>
            <a:off x="8759702" y="2860153"/>
            <a:ext cx="131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#3666FF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1B27577-0B28-511F-6012-2264AD590FC9}"/>
              </a:ext>
            </a:extLst>
          </p:cNvPr>
          <p:cNvSpPr/>
          <p:nvPr/>
        </p:nvSpPr>
        <p:spPr>
          <a:xfrm>
            <a:off x="8039702" y="2855057"/>
            <a:ext cx="720000" cy="720000"/>
          </a:xfrm>
          <a:prstGeom prst="rect">
            <a:avLst/>
          </a:prstGeom>
          <a:solidFill>
            <a:srgbClr val="36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33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D1B3E-3484-EDE6-208F-44830BBC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29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899843-9EF2-772C-7B5E-472CA3FBE5F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239EA-F1FD-4C8D-8363-19B4042F821C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1A4A17B-5B69-B112-3E2B-C494742D75A9}"/>
              </a:ext>
            </a:extLst>
          </p:cNvPr>
          <p:cNvSpPr txBox="1">
            <a:spLocks/>
          </p:cNvSpPr>
          <p:nvPr/>
        </p:nvSpPr>
        <p:spPr>
          <a:xfrm>
            <a:off x="854075" y="590104"/>
            <a:ext cx="7680325" cy="885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algn="l"/>
            <a:r>
              <a:rPr lang="en-GB" dirty="0">
                <a:solidFill>
                  <a:srgbClr val="F2C810"/>
                </a:solidFill>
              </a:rPr>
              <a:t>TODAY’S</a:t>
            </a:r>
            <a:r>
              <a:rPr lang="en-GB" dirty="0">
                <a:solidFill>
                  <a:srgbClr val="005EF8"/>
                </a:solidFill>
              </a:rPr>
              <a:t> </a:t>
            </a:r>
            <a:r>
              <a:rPr lang="en-GB" dirty="0"/>
              <a:t>AGENDA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60B5CF3-9071-033B-924E-119972723E11}"/>
              </a:ext>
            </a:extLst>
          </p:cNvPr>
          <p:cNvSpPr txBox="1">
            <a:spLocks/>
          </p:cNvSpPr>
          <p:nvPr/>
        </p:nvSpPr>
        <p:spPr>
          <a:xfrm>
            <a:off x="954607" y="1899399"/>
            <a:ext cx="6670559" cy="398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Introduction – My Why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The advantage of working with Professional.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The ABC’s of Graphic Designing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Theme Options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Template Vs. Full Presentation Design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How to Avoid the designing mistakes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Understanding Master slide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How to Save on Presentation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SzPct val="100000"/>
              <a:buFont typeface="+mj-lt"/>
              <a:buAutoNum type="arabicPeriod"/>
            </a:pPr>
            <a:r>
              <a:rPr lang="en-US" sz="1800" dirty="0">
                <a:ea typeface="Source Sans Pro" panose="020B0503030403020204" pitchFamily="34" charset="0"/>
              </a:rPr>
              <a:t>Avoid the Seven Mistakes during designing Presentation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D74C20-3ECF-96BF-FEF5-36DF6B87167E}"/>
              </a:ext>
            </a:extLst>
          </p:cNvPr>
          <p:cNvCxnSpPr/>
          <p:nvPr/>
        </p:nvCxnSpPr>
        <p:spPr>
          <a:xfrm flipH="1">
            <a:off x="950997" y="1580055"/>
            <a:ext cx="449580" cy="0"/>
          </a:xfrm>
          <a:prstGeom prst="line">
            <a:avLst/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08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>
            <a:extLst>
              <a:ext uri="{FF2B5EF4-FFF2-40B4-BE49-F238E27FC236}">
                <a16:creationId xmlns:a16="http://schemas.microsoft.com/office/drawing/2014/main" id="{C90957BA-B7EF-2403-AADF-D3B7609A3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84" y="3198877"/>
            <a:ext cx="3938472" cy="1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7635"/>
            <a:ext cx="10515600" cy="779304"/>
          </a:xfrm>
        </p:spPr>
        <p:txBody>
          <a:bodyPr/>
          <a:lstStyle/>
          <a:p>
            <a:r>
              <a:rPr lang="en-US" sz="4400" dirty="0">
                <a:solidFill>
                  <a:schemeClr val="accent1"/>
                </a:solidFill>
              </a:rPr>
              <a:t>THANK YOU TO </a:t>
            </a:r>
            <a:r>
              <a:rPr lang="en-US" sz="4400" dirty="0">
                <a:solidFill>
                  <a:schemeClr val="accent2"/>
                </a:solidFill>
              </a:rPr>
              <a:t>OUR SPONSORS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813282" y="1366052"/>
            <a:ext cx="10515600" cy="309335"/>
          </a:xfrm>
        </p:spPr>
        <p:txBody>
          <a:bodyPr/>
          <a:lstStyle/>
          <a:p>
            <a:r>
              <a:rPr lang="en-US" dirty="0"/>
              <a:t>Please join us in thanking the user group sponsors who make these meetings possible</a:t>
            </a:r>
          </a:p>
          <a:p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H="1">
            <a:off x="2220760" y="152071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9531047" y="1520719"/>
            <a:ext cx="369337" cy="0"/>
          </a:xfrm>
          <a:prstGeom prst="line">
            <a:avLst/>
          </a:prstGeom>
          <a:ln w="38100">
            <a:solidFill>
              <a:srgbClr val="F4B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E0F838D-9C7B-5293-1D34-95F26CCC41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01" y="2106781"/>
            <a:ext cx="2960075" cy="73834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DCEBEA-D71B-00DB-B7A6-A0465C639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66" y="1830114"/>
            <a:ext cx="2611265" cy="1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5351241-015E-0848-4E75-BC032C3C1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46" y="4832570"/>
            <a:ext cx="3180542" cy="6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0A2AC50-3A2D-018F-2F92-3B2C293D0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17" y="4734141"/>
            <a:ext cx="3062377" cy="6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1C00191-FF78-7AAB-6948-2BD8E343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" y="1692052"/>
            <a:ext cx="2867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287C67B-1338-4654-D68D-1AF08523B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043" y="3529631"/>
            <a:ext cx="3772642" cy="61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E62F1B6-27B0-7877-C1E6-C192DC331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31" y="3529631"/>
            <a:ext cx="3436163" cy="6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83FCFCB-3D26-34D9-6735-243CD6D1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21" y="4820165"/>
            <a:ext cx="38195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F9C216E-EE39-2536-1610-4CE9C632E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02" y="2267923"/>
            <a:ext cx="1850344" cy="4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13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AD87-50CB-E010-9AFD-62C58A45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THANK YOU TO </a:t>
            </a:r>
            <a:r>
              <a:rPr lang="en-US" sz="3600" dirty="0">
                <a:solidFill>
                  <a:srgbClr val="F2C810"/>
                </a:solidFill>
              </a:rPr>
              <a:t>OUR SPONSORS</a:t>
            </a:r>
            <a:endParaRPr lang="en-GB" dirty="0">
              <a:solidFill>
                <a:srgbClr val="F2C81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5AD5D-5C18-F786-9520-22366E4B2B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Please join us in thanking the user group sponsors who make these meetings possible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07637F-D392-47B9-5F98-2AC3A676D1A0}"/>
              </a:ext>
            </a:extLst>
          </p:cNvPr>
          <p:cNvSpPr/>
          <p:nvPr/>
        </p:nvSpPr>
        <p:spPr>
          <a:xfrm>
            <a:off x="-22084" y="1844452"/>
            <a:ext cx="12214084" cy="4137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F96CE281-466D-A4F9-E8BB-33617C2A3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084" y="3351277"/>
            <a:ext cx="3938472" cy="1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6BADE4-DD0E-6644-5525-02E119D5F2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01" y="2259181"/>
            <a:ext cx="2960075" cy="738346"/>
          </a:xfrm>
          <a:prstGeom prst="rect">
            <a:avLst/>
          </a:prstGeom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9D4060F0-DA24-9439-7A1C-F9A9C7B25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66" y="1982514"/>
            <a:ext cx="2611265" cy="142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98EF8F-7F58-316C-1386-88058487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46" y="4984970"/>
            <a:ext cx="3180542" cy="6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AC699C6-D53C-CD19-BFA4-0D564ECF9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917" y="4886541"/>
            <a:ext cx="3062377" cy="64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3535EE3-E980-4369-A945-7E19AC95F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53" y="1844452"/>
            <a:ext cx="28670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8DF21608-EC1E-10D2-FBF8-E09949F0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043" y="3682031"/>
            <a:ext cx="3772642" cy="61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0E805AD-494D-0FC0-BEB3-4762874E8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131" y="3682031"/>
            <a:ext cx="3436163" cy="68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>
            <a:extLst>
              <a:ext uri="{FF2B5EF4-FFF2-40B4-BE49-F238E27FC236}">
                <a16:creationId xmlns:a16="http://schemas.microsoft.com/office/drawing/2014/main" id="{D5F3EDDD-2DAF-8830-2186-4C7F05318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0621" y="4972565"/>
            <a:ext cx="38195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E455BD4-DF1F-8A18-C1E6-26253174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9802" y="2420323"/>
            <a:ext cx="1850344" cy="47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5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31556" y="3958172"/>
            <a:ext cx="472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+mj-lt"/>
              </a:rPr>
              <a:t>IAN </a:t>
            </a:r>
            <a:r>
              <a:rPr lang="en-US" sz="2800" dirty="0">
                <a:solidFill>
                  <a:schemeClr val="accent2"/>
                </a:solidFill>
                <a:latin typeface="+mj-lt"/>
              </a:rPr>
              <a:t>TWEEDIE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16696" y="4481393"/>
            <a:ext cx="6758608" cy="355648"/>
            <a:chOff x="3727248" y="4251397"/>
            <a:chExt cx="4728888" cy="276999"/>
          </a:xfrm>
        </p:grpSpPr>
        <p:sp>
          <p:nvSpPr>
            <p:cNvPr id="6" name="TextBox 5"/>
            <p:cNvSpPr txBox="1"/>
            <p:nvPr/>
          </p:nvSpPr>
          <p:spPr>
            <a:xfrm>
              <a:off x="3727248" y="4251397"/>
              <a:ext cx="4728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</a:rPr>
                <a:t>Power Platform Senior Technical Consultant</a:t>
              </a:r>
              <a:endParaRPr 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4541520" y="4369253"/>
              <a:ext cx="369337" cy="0"/>
            </a:xfrm>
            <a:prstGeom prst="line">
              <a:avLst/>
            </a:prstGeom>
            <a:ln w="38100">
              <a:solidFill>
                <a:srgbClr val="F4BF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7272528" y="4369253"/>
              <a:ext cx="369337" cy="0"/>
            </a:xfrm>
            <a:prstGeom prst="line">
              <a:avLst/>
            </a:prstGeom>
            <a:ln w="38100">
              <a:solidFill>
                <a:srgbClr val="F4BF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437640" y="4889721"/>
            <a:ext cx="931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Going beyond the low code, one step at a time.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62739" y="5622067"/>
            <a:ext cx="1066522" cy="279328"/>
            <a:chOff x="5054829" y="5662627"/>
            <a:chExt cx="1066522" cy="279328"/>
          </a:xfrm>
        </p:grpSpPr>
        <p:sp>
          <p:nvSpPr>
            <p:cNvPr id="12" name="Shape 2872"/>
            <p:cNvSpPr/>
            <p:nvPr/>
          </p:nvSpPr>
          <p:spPr>
            <a:xfrm>
              <a:off x="5054829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solidFill>
              <a:srgbClr val="005EF8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Shape 2873"/>
            <p:cNvSpPr/>
            <p:nvPr/>
          </p:nvSpPr>
          <p:spPr>
            <a:xfrm>
              <a:off x="5448426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solidFill>
              <a:srgbClr val="01743E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hape 2878"/>
            <p:cNvSpPr/>
            <p:nvPr/>
          </p:nvSpPr>
          <p:spPr>
            <a:xfrm>
              <a:off x="5842023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solidFill>
              <a:srgbClr val="692363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Placeholder 1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6" name="Title 2">
            <a:extLst>
              <a:ext uri="{FF2B5EF4-FFF2-40B4-BE49-F238E27FC236}">
                <a16:creationId xmlns:a16="http://schemas.microsoft.com/office/drawing/2014/main" id="{F0D0897C-E0F7-2E46-BC0B-994E5AD4134C}"/>
              </a:ext>
            </a:extLst>
          </p:cNvPr>
          <p:cNvSpPr txBox="1">
            <a:spLocks/>
          </p:cNvSpPr>
          <p:nvPr/>
        </p:nvSpPr>
        <p:spPr>
          <a:xfrm>
            <a:off x="432970" y="408013"/>
            <a:ext cx="7680325" cy="885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122573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9B05D169-AC01-F510-0475-D7D18971B24E}"/>
              </a:ext>
            </a:extLst>
          </p:cNvPr>
          <p:cNvSpPr txBox="1">
            <a:spLocks/>
          </p:cNvSpPr>
          <p:nvPr/>
        </p:nvSpPr>
        <p:spPr>
          <a:xfrm>
            <a:off x="11608943" y="6435152"/>
            <a:ext cx="527558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7BA87-5ACE-5B41-60D7-982361847493}"/>
              </a:ext>
            </a:extLst>
          </p:cNvPr>
          <p:cNvSpPr txBox="1"/>
          <p:nvPr/>
        </p:nvSpPr>
        <p:spPr>
          <a:xfrm>
            <a:off x="3731556" y="3958172"/>
            <a:ext cx="472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2C810"/>
                </a:solidFill>
                <a:latin typeface="+mj-lt"/>
              </a:rPr>
              <a:t>JEREMY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FLORES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E8F8B0-F7BB-E3FA-8F6E-FB6E07CD1ED7}"/>
              </a:ext>
            </a:extLst>
          </p:cNvPr>
          <p:cNvGrpSpPr/>
          <p:nvPr/>
        </p:nvGrpSpPr>
        <p:grpSpPr>
          <a:xfrm>
            <a:off x="3731556" y="4520717"/>
            <a:ext cx="4728888" cy="276999"/>
            <a:chOff x="3727248" y="4251397"/>
            <a:chExt cx="4728888" cy="2769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27EA2E-36E5-145E-EC2A-EBF2BFB323FC}"/>
                </a:ext>
              </a:extLst>
            </p:cNvPr>
            <p:cNvSpPr txBox="1"/>
            <p:nvPr/>
          </p:nvSpPr>
          <p:spPr>
            <a:xfrm>
              <a:off x="3727248" y="4251397"/>
              <a:ext cx="47288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Co-Founder &amp; Chief Designer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22ADE1-CA60-047C-93DA-A53A19630532}"/>
                </a:ext>
              </a:extLst>
            </p:cNvPr>
            <p:cNvCxnSpPr/>
            <p:nvPr/>
          </p:nvCxnSpPr>
          <p:spPr>
            <a:xfrm flipH="1">
              <a:off x="4541520" y="4389896"/>
              <a:ext cx="369337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D290EB-556E-B0DB-F364-5654881C5905}"/>
                </a:ext>
              </a:extLst>
            </p:cNvPr>
            <p:cNvCxnSpPr/>
            <p:nvPr/>
          </p:nvCxnSpPr>
          <p:spPr>
            <a:xfrm flipH="1">
              <a:off x="7272528" y="4389896"/>
              <a:ext cx="369337" cy="0"/>
            </a:xfrm>
            <a:prstGeom prst="line">
              <a:avLst/>
            </a:prstGeom>
            <a:ln/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707E72-EEB0-0D40-1F0B-F8C739EF6FB6}"/>
              </a:ext>
            </a:extLst>
          </p:cNvPr>
          <p:cNvSpPr txBox="1"/>
          <p:nvPr/>
        </p:nvSpPr>
        <p:spPr>
          <a:xfrm>
            <a:off x="1437640" y="4889721"/>
            <a:ext cx="931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is simply dummy text of the printing and typesetting industry. Lorem Ipsum has been the industry's standard dummy text ever since the 1500s.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46CE6D-64FD-E91E-643B-C6A3B0171D9D}"/>
              </a:ext>
            </a:extLst>
          </p:cNvPr>
          <p:cNvGrpSpPr/>
          <p:nvPr/>
        </p:nvGrpSpPr>
        <p:grpSpPr>
          <a:xfrm>
            <a:off x="5562739" y="5622067"/>
            <a:ext cx="1066522" cy="279328"/>
            <a:chOff x="5054829" y="5662627"/>
            <a:chExt cx="1066522" cy="279328"/>
          </a:xfrm>
          <a:solidFill>
            <a:schemeClr val="bg1"/>
          </a:solidFill>
        </p:grpSpPr>
        <p:sp>
          <p:nvSpPr>
            <p:cNvPr id="14" name="Shape 2872">
              <a:extLst>
                <a:ext uri="{FF2B5EF4-FFF2-40B4-BE49-F238E27FC236}">
                  <a16:creationId xmlns:a16="http://schemas.microsoft.com/office/drawing/2014/main" id="{3E16D60A-E273-1402-4E43-26B5CD4CEE1C}"/>
                </a:ext>
              </a:extLst>
            </p:cNvPr>
            <p:cNvSpPr/>
            <p:nvPr/>
          </p:nvSpPr>
          <p:spPr>
            <a:xfrm>
              <a:off x="5054829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5929" y="7018"/>
                  </a:moveTo>
                  <a:cubicBezTo>
                    <a:pt x="15540" y="7246"/>
                    <a:pt x="15108" y="7411"/>
                    <a:pt x="14650" y="7499"/>
                  </a:cubicBezTo>
                  <a:cubicBezTo>
                    <a:pt x="14282" y="7114"/>
                    <a:pt x="13759" y="6874"/>
                    <a:pt x="13180" y="6874"/>
                  </a:cubicBezTo>
                  <a:cubicBezTo>
                    <a:pt x="12067" y="6874"/>
                    <a:pt x="11165" y="7762"/>
                    <a:pt x="11165" y="8856"/>
                  </a:cubicBezTo>
                  <a:cubicBezTo>
                    <a:pt x="11165" y="9011"/>
                    <a:pt x="11183" y="9162"/>
                    <a:pt x="11217" y="9308"/>
                  </a:cubicBezTo>
                  <a:cubicBezTo>
                    <a:pt x="9543" y="9225"/>
                    <a:pt x="8059" y="8436"/>
                    <a:pt x="7066" y="7236"/>
                  </a:cubicBezTo>
                  <a:cubicBezTo>
                    <a:pt x="6892" y="7529"/>
                    <a:pt x="6793" y="7870"/>
                    <a:pt x="6793" y="8233"/>
                  </a:cubicBezTo>
                  <a:cubicBezTo>
                    <a:pt x="6793" y="8921"/>
                    <a:pt x="7148" y="9528"/>
                    <a:pt x="7689" y="9883"/>
                  </a:cubicBezTo>
                  <a:cubicBezTo>
                    <a:pt x="7359" y="9873"/>
                    <a:pt x="7048" y="9784"/>
                    <a:pt x="6777" y="9635"/>
                  </a:cubicBezTo>
                  <a:cubicBezTo>
                    <a:pt x="6776" y="9644"/>
                    <a:pt x="6776" y="9652"/>
                    <a:pt x="6776" y="9660"/>
                  </a:cubicBezTo>
                  <a:cubicBezTo>
                    <a:pt x="6776" y="10621"/>
                    <a:pt x="7471" y="11422"/>
                    <a:pt x="8392" y="11604"/>
                  </a:cubicBezTo>
                  <a:cubicBezTo>
                    <a:pt x="8223" y="11650"/>
                    <a:pt x="8045" y="11673"/>
                    <a:pt x="7861" y="11673"/>
                  </a:cubicBezTo>
                  <a:cubicBezTo>
                    <a:pt x="7732" y="11673"/>
                    <a:pt x="7606" y="11661"/>
                    <a:pt x="7483" y="11638"/>
                  </a:cubicBezTo>
                  <a:cubicBezTo>
                    <a:pt x="7739" y="12426"/>
                    <a:pt x="8482" y="12999"/>
                    <a:pt x="9364" y="13015"/>
                  </a:cubicBezTo>
                  <a:cubicBezTo>
                    <a:pt x="8674" y="13547"/>
                    <a:pt x="7806" y="13863"/>
                    <a:pt x="6862" y="13863"/>
                  </a:cubicBezTo>
                  <a:cubicBezTo>
                    <a:pt x="6699" y="13863"/>
                    <a:pt x="6539" y="13855"/>
                    <a:pt x="6382" y="13837"/>
                  </a:cubicBezTo>
                  <a:cubicBezTo>
                    <a:pt x="7273" y="14398"/>
                    <a:pt x="8332" y="14727"/>
                    <a:pt x="9470" y="14727"/>
                  </a:cubicBezTo>
                  <a:cubicBezTo>
                    <a:pt x="13174" y="14727"/>
                    <a:pt x="15200" y="11706"/>
                    <a:pt x="15200" y="9086"/>
                  </a:cubicBezTo>
                  <a:cubicBezTo>
                    <a:pt x="15200" y="9000"/>
                    <a:pt x="15199" y="8914"/>
                    <a:pt x="15195" y="8829"/>
                  </a:cubicBezTo>
                  <a:cubicBezTo>
                    <a:pt x="15588" y="8550"/>
                    <a:pt x="15930" y="8201"/>
                    <a:pt x="16200" y="7804"/>
                  </a:cubicBezTo>
                  <a:cubicBezTo>
                    <a:pt x="15839" y="7960"/>
                    <a:pt x="15451" y="8067"/>
                    <a:pt x="15043" y="8115"/>
                  </a:cubicBezTo>
                  <a:cubicBezTo>
                    <a:pt x="15459" y="7870"/>
                    <a:pt x="15778" y="7482"/>
                    <a:pt x="15929" y="7018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hape 2873">
              <a:extLst>
                <a:ext uri="{FF2B5EF4-FFF2-40B4-BE49-F238E27FC236}">
                  <a16:creationId xmlns:a16="http://schemas.microsoft.com/office/drawing/2014/main" id="{DDC74B3C-7048-3644-51A7-545001DBDCAC}"/>
                </a:ext>
              </a:extLst>
            </p:cNvPr>
            <p:cNvSpPr/>
            <p:nvPr/>
          </p:nvSpPr>
          <p:spPr>
            <a:xfrm>
              <a:off x="5448426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6" y="8468"/>
                  </a:moveTo>
                  <a:cubicBezTo>
                    <a:pt x="11776" y="8071"/>
                    <a:pt x="11817" y="7858"/>
                    <a:pt x="12428" y="7858"/>
                  </a:cubicBezTo>
                  <a:lnTo>
                    <a:pt x="13245" y="7858"/>
                  </a:lnTo>
                  <a:lnTo>
                    <a:pt x="13245" y="6381"/>
                  </a:lnTo>
                  <a:lnTo>
                    <a:pt x="11938" y="6381"/>
                  </a:lnTo>
                  <a:cubicBezTo>
                    <a:pt x="10368" y="6381"/>
                    <a:pt x="9816" y="7120"/>
                    <a:pt x="9816" y="8363"/>
                  </a:cubicBezTo>
                  <a:lnTo>
                    <a:pt x="9816" y="9322"/>
                  </a:lnTo>
                  <a:lnTo>
                    <a:pt x="8837" y="9322"/>
                  </a:lnTo>
                  <a:lnTo>
                    <a:pt x="8837" y="10800"/>
                  </a:lnTo>
                  <a:lnTo>
                    <a:pt x="9816" y="10800"/>
                  </a:lnTo>
                  <a:lnTo>
                    <a:pt x="9816" y="15219"/>
                  </a:lnTo>
                  <a:lnTo>
                    <a:pt x="11774" y="15219"/>
                  </a:lnTo>
                  <a:lnTo>
                    <a:pt x="11774" y="10800"/>
                  </a:lnTo>
                  <a:lnTo>
                    <a:pt x="13081" y="10800"/>
                  </a:lnTo>
                  <a:lnTo>
                    <a:pt x="13254" y="9322"/>
                  </a:lnTo>
                  <a:lnTo>
                    <a:pt x="11774" y="9322"/>
                  </a:lnTo>
                  <a:cubicBezTo>
                    <a:pt x="11774" y="9322"/>
                    <a:pt x="11776" y="8468"/>
                    <a:pt x="11776" y="8468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2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2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Shape 2878">
              <a:extLst>
                <a:ext uri="{FF2B5EF4-FFF2-40B4-BE49-F238E27FC236}">
                  <a16:creationId xmlns:a16="http://schemas.microsoft.com/office/drawing/2014/main" id="{0B39BAC7-0670-2509-B2B0-47D6B00E5C38}"/>
                </a:ext>
              </a:extLst>
            </p:cNvPr>
            <p:cNvSpPr/>
            <p:nvPr/>
          </p:nvSpPr>
          <p:spPr>
            <a:xfrm>
              <a:off x="5842023" y="566262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430" y="9321"/>
                  </a:moveTo>
                  <a:cubicBezTo>
                    <a:pt x="11975" y="9321"/>
                    <a:pt x="11780" y="10196"/>
                    <a:pt x="11780" y="10196"/>
                  </a:cubicBezTo>
                  <a:lnTo>
                    <a:pt x="11782" y="9327"/>
                  </a:lnTo>
                  <a:lnTo>
                    <a:pt x="9818" y="9327"/>
                  </a:lnTo>
                  <a:lnTo>
                    <a:pt x="9818" y="14727"/>
                  </a:lnTo>
                  <a:lnTo>
                    <a:pt x="11782" y="14727"/>
                  </a:lnTo>
                  <a:lnTo>
                    <a:pt x="11782" y="11782"/>
                  </a:lnTo>
                  <a:cubicBezTo>
                    <a:pt x="11782" y="11782"/>
                    <a:pt x="11782" y="10793"/>
                    <a:pt x="12616" y="10793"/>
                  </a:cubicBezTo>
                  <a:cubicBezTo>
                    <a:pt x="13086" y="10793"/>
                    <a:pt x="13255" y="11232"/>
                    <a:pt x="13255" y="11782"/>
                  </a:cubicBezTo>
                  <a:lnTo>
                    <a:pt x="13255" y="14727"/>
                  </a:lnTo>
                  <a:lnTo>
                    <a:pt x="15218" y="14727"/>
                  </a:lnTo>
                  <a:lnTo>
                    <a:pt x="15218" y="11782"/>
                  </a:lnTo>
                  <a:cubicBezTo>
                    <a:pt x="15218" y="10245"/>
                    <a:pt x="14550" y="9321"/>
                    <a:pt x="13430" y="9321"/>
                  </a:cubicBezTo>
                  <a:moveTo>
                    <a:pt x="6873" y="14727"/>
                  </a:moveTo>
                  <a:lnTo>
                    <a:pt x="8829" y="14727"/>
                  </a:lnTo>
                  <a:lnTo>
                    <a:pt x="8829" y="9321"/>
                  </a:lnTo>
                  <a:lnTo>
                    <a:pt x="6873" y="9321"/>
                  </a:lnTo>
                  <a:cubicBezTo>
                    <a:pt x="6873" y="9321"/>
                    <a:pt x="6873" y="14727"/>
                    <a:pt x="6873" y="14727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1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9" y="982"/>
                    <a:pt x="20618" y="1421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7851" y="6873"/>
                  </a:moveTo>
                  <a:cubicBezTo>
                    <a:pt x="7311" y="6873"/>
                    <a:pt x="6873" y="7313"/>
                    <a:pt x="6873" y="7856"/>
                  </a:cubicBezTo>
                  <a:cubicBezTo>
                    <a:pt x="6873" y="8399"/>
                    <a:pt x="7311" y="8839"/>
                    <a:pt x="7851" y="8839"/>
                  </a:cubicBezTo>
                  <a:cubicBezTo>
                    <a:pt x="8391" y="8839"/>
                    <a:pt x="8829" y="8399"/>
                    <a:pt x="8829" y="7856"/>
                  </a:cubicBezTo>
                  <a:cubicBezTo>
                    <a:pt x="8829" y="7313"/>
                    <a:pt x="8391" y="6873"/>
                    <a:pt x="7851" y="6873"/>
                  </a:cubicBezTo>
                </a:path>
              </a:pathLst>
            </a:custGeom>
            <a:grpFill/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94719822-6BFB-D1E1-7BA7-810B32DC2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38334" y="1054786"/>
            <a:ext cx="2715332" cy="2715332"/>
          </a:xfrm>
          <a:prstGeom prst="ellipse">
            <a:avLst/>
          </a:prstGeom>
        </p:spPr>
      </p:pic>
      <p:sp>
        <p:nvSpPr>
          <p:cNvPr id="18" name="Title 2">
            <a:extLst>
              <a:ext uri="{FF2B5EF4-FFF2-40B4-BE49-F238E27FC236}">
                <a16:creationId xmlns:a16="http://schemas.microsoft.com/office/drawing/2014/main" id="{96CB2D93-63D4-5C93-45EB-CDC33BEE51D3}"/>
              </a:ext>
            </a:extLst>
          </p:cNvPr>
          <p:cNvSpPr txBox="1">
            <a:spLocks/>
          </p:cNvSpPr>
          <p:nvPr/>
        </p:nvSpPr>
        <p:spPr>
          <a:xfrm>
            <a:off x="432970" y="408013"/>
            <a:ext cx="7680325" cy="8852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</a:rPr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409373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02681" y="2282835"/>
            <a:ext cx="5221944" cy="1692771"/>
            <a:chOff x="538776" y="2222677"/>
            <a:chExt cx="5221944" cy="1692771"/>
          </a:xfrm>
        </p:grpSpPr>
        <p:sp>
          <p:nvSpPr>
            <p:cNvPr id="3" name="TextBox 2"/>
            <p:cNvSpPr txBox="1"/>
            <p:nvPr/>
          </p:nvSpPr>
          <p:spPr>
            <a:xfrm>
              <a:off x="538776" y="2222677"/>
              <a:ext cx="472888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solidFill>
                    <a:schemeClr val="bg1"/>
                  </a:solidFill>
                  <a:latin typeface="+mj-lt"/>
                </a:rPr>
                <a:t>SECTION SLIDE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38776" y="2992118"/>
              <a:ext cx="52219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Lorem Ipsum is dummy text of the printing and typesetting industry. Lorem Ipsum has been the industry's standard dummy text since the 1500s.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52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ser Grou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395E"/>
      </a:accent1>
      <a:accent2>
        <a:srgbClr val="742774"/>
      </a:accent2>
      <a:accent3>
        <a:srgbClr val="F2C810"/>
      </a:accent3>
      <a:accent4>
        <a:srgbClr val="0D7F41"/>
      </a:accent4>
      <a:accent5>
        <a:srgbClr val="3666FF"/>
      </a:accent5>
      <a:accent6>
        <a:srgbClr val="4B5050"/>
      </a:accent6>
      <a:hlink>
        <a:srgbClr val="A5A5A5"/>
      </a:hlink>
      <a:folHlink>
        <a:srgbClr val="A5A5A5"/>
      </a:folHlink>
    </a:clrScheme>
    <a:fontScheme name="UserGroup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365PPUG UK Slide Template v1.7" id="{FBD8B0C3-22C2-4683-B574-5AE21A54CA29}" vid="{ED462544-D9F9-4254-AB12-5EB83E14667F}"/>
    </a:ext>
  </a:extLst>
</a:theme>
</file>

<file path=ppt/theme/theme2.xml><?xml version="1.0" encoding="utf-8"?>
<a:theme xmlns:a="http://schemas.openxmlformats.org/drawingml/2006/main" name="2_Office Theme">
  <a:themeElements>
    <a:clrScheme name="User Grou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395E"/>
      </a:accent1>
      <a:accent2>
        <a:srgbClr val="742774"/>
      </a:accent2>
      <a:accent3>
        <a:srgbClr val="F2C810"/>
      </a:accent3>
      <a:accent4>
        <a:srgbClr val="0D7F41"/>
      </a:accent4>
      <a:accent5>
        <a:srgbClr val="3666FF"/>
      </a:accent5>
      <a:accent6>
        <a:srgbClr val="4B5050"/>
      </a:accent6>
      <a:hlink>
        <a:srgbClr val="A5A5A5"/>
      </a:hlink>
      <a:folHlink>
        <a:srgbClr val="A5A5A5"/>
      </a:folHlink>
    </a:clrScheme>
    <a:fontScheme name="UserGroup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365PPUG UK Slide Template v1.7" id="{FBD8B0C3-22C2-4683-B574-5AE21A54CA29}" vid="{ED462544-D9F9-4254-AB12-5EB83E14667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90b8594-9c62-444a-bf03-3e8c9653f47a">
      <Terms xmlns="http://schemas.microsoft.com/office/infopath/2007/PartnerControls"/>
    </lcf76f155ced4ddcb4097134ff3c332f>
    <TaxCatchAll xmlns="7b90843e-8b53-4d84-a74a-b25a88fa4fd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8D7080A784C340A3D0801C187A4022" ma:contentTypeVersion="15" ma:contentTypeDescription="Create a new document." ma:contentTypeScope="" ma:versionID="c0a8b584020142fd1574f0dd2c82c5db">
  <xsd:schema xmlns:xsd="http://www.w3.org/2001/XMLSchema" xmlns:xs="http://www.w3.org/2001/XMLSchema" xmlns:p="http://schemas.microsoft.com/office/2006/metadata/properties" xmlns:ns2="290b8594-9c62-444a-bf03-3e8c9653f47a" xmlns:ns3="7b90843e-8b53-4d84-a74a-b25a88fa4fd6" targetNamespace="http://schemas.microsoft.com/office/2006/metadata/properties" ma:root="true" ma:fieldsID="224ebb841bb74484d90ececa8b1b9b84" ns2:_="" ns3:_="">
    <xsd:import namespace="290b8594-9c62-444a-bf03-3e8c9653f47a"/>
    <xsd:import namespace="7b90843e-8b53-4d84-a74a-b25a88fa4f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0b8594-9c62-444a-bf03-3e8c9653f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2c2a35f-9d16-4bd7-ac54-5fabdd59e6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0843e-8b53-4d84-a74a-b25a88fa4fd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eac3c26-3d66-4da7-b71a-5487bbd924e8}" ma:internalName="TaxCatchAll" ma:showField="CatchAllData" ma:web="7b90843e-8b53-4d84-a74a-b25a88fa4fd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E359E4-7B53-4367-A0C9-380AD0F759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54D1FA-4857-4B84-A7AD-0B48FE373D90}">
  <ds:schemaRefs>
    <ds:schemaRef ds:uri="290b8594-9c62-444a-bf03-3e8c9653f47a"/>
    <ds:schemaRef ds:uri="http://schemas.microsoft.com/office/2006/documentManagement/types"/>
    <ds:schemaRef ds:uri="http://purl.org/dc/dcmitype/"/>
    <ds:schemaRef ds:uri="http://purl.org/dc/elements/1.1/"/>
    <ds:schemaRef ds:uri="7b90843e-8b53-4d84-a74a-b25a88fa4fd6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EAE1467-B36C-4AB3-AD82-74BD1A093B1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90b8594-9c62-444a-bf03-3e8c9653f47a"/>
    <ds:schemaRef ds:uri="7b90843e-8b53-4d84-a74a-b25a88fa4fd6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D365PPUG UK Template - SPEAKER</Template>
  <TotalTime>24</TotalTime>
  <Words>2121</Words>
  <Application>Microsoft Office PowerPoint</Application>
  <PresentationFormat>Widescreen</PresentationFormat>
  <Paragraphs>247</Paragraphs>
  <Slides>26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Segoe UI Semibold</vt:lpstr>
      <vt:lpstr>Segoe UI</vt:lpstr>
      <vt:lpstr>Source Sans Pro</vt:lpstr>
      <vt:lpstr>Arial</vt:lpstr>
      <vt:lpstr>Office Theme</vt:lpstr>
      <vt:lpstr>2_Office Theme</vt:lpstr>
      <vt:lpstr>PowerPoint Presentation</vt:lpstr>
      <vt:lpstr>TODAY’S AGENDA</vt:lpstr>
      <vt:lpstr>PowerPoint Presentation</vt:lpstr>
      <vt:lpstr>PowerPoint Presentation</vt:lpstr>
      <vt:lpstr>THANK YOU TO OUR SPONSORS</vt:lpstr>
      <vt:lpstr>THANK YOU TO OUR SPONSORS</vt:lpstr>
      <vt:lpstr>PowerPoint Presentation</vt:lpstr>
      <vt:lpstr>PowerPoint Presentation</vt:lpstr>
      <vt:lpstr>PowerPoint Presentation</vt:lpstr>
      <vt:lpstr>PowerPoint Presentation</vt:lpstr>
      <vt:lpstr>HEADER &amp; TEXT AREAS</vt:lpstr>
      <vt:lpstr>HEADER &amp; TEXT AREAS</vt:lpstr>
      <vt:lpstr>2-COLUMNS WITH HEADER &amp; TEXT AREAS</vt:lpstr>
      <vt:lpstr>3 COLUMNS TEXT SLIDE</vt:lpstr>
      <vt:lpstr>3 COLUMNS TEXT SLIDE</vt:lpstr>
      <vt:lpstr>ARROW INFOGRAPHIC</vt:lpstr>
      <vt:lpstr>ARROW INFOGRAPHIC</vt:lpstr>
      <vt:lpstr>CHART SLIDE</vt:lpstr>
      <vt:lpstr>CHART SLIDE</vt:lpstr>
      <vt:lpstr>TABLE SLIDE</vt:lpstr>
      <vt:lpstr>TABLE SLIDE</vt:lpstr>
      <vt:lpstr>PowerPoint Presentation</vt:lpstr>
      <vt:lpstr>PowerPoint Presentation</vt:lpstr>
      <vt:lpstr>QR Codes</vt:lpstr>
      <vt:lpstr>QR Codes</vt:lpstr>
      <vt:lpstr>THEME COLOURS</vt:lpstr>
    </vt:vector>
  </TitlesOfParts>
  <Manager/>
  <Company>Capgemini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PowerPoint Template</dc:subject>
  <dc:creator>Tweedie, Ian</dc:creator>
  <cp:keywords/>
  <dc:description/>
  <cp:lastModifiedBy>Tweedie, Ian</cp:lastModifiedBy>
  <cp:revision>4</cp:revision>
  <dcterms:created xsi:type="dcterms:W3CDTF">2025-06-25T16:09:59Z</dcterms:created>
  <dcterms:modified xsi:type="dcterms:W3CDTF">2025-06-25T18:45:49Z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0x010100158D7080A784C340A3D0801C187A4022</vt:lpwstr>
  </property>
  <property fmtid="{D5CDD505-2E9C-101B-9397-08002B2CF9AE}" pid="3" name="MSIP_Label_1dd6a1e8-d528-42de-8cc1-71629ec8edce_Enabled">
    <vt:lpwstr>true</vt:lpwstr>
  </property>
  <property fmtid="{D5CDD505-2E9C-101B-9397-08002B2CF9AE}" pid="4" name="MSIP_Label_1dd6a1e8-d528-42de-8cc1-71629ec8edce_SetDate">
    <vt:lpwstr>2022-10-19T12:53:06Z</vt:lpwstr>
  </property>
  <property fmtid="{D5CDD505-2E9C-101B-9397-08002B2CF9AE}" pid="5" name="MSIP_Label_1dd6a1e8-d528-42de-8cc1-71629ec8edce_Method">
    <vt:lpwstr>Standard</vt:lpwstr>
  </property>
  <property fmtid="{D5CDD505-2E9C-101B-9397-08002B2CF9AE}" pid="6" name="MSIP_Label_1dd6a1e8-d528-42de-8cc1-71629ec8edce_Name">
    <vt:lpwstr>BusinessConfidential</vt:lpwstr>
  </property>
  <property fmtid="{D5CDD505-2E9C-101B-9397-08002B2CF9AE}" pid="7" name="MSIP_Label_1dd6a1e8-d528-42de-8cc1-71629ec8edce_SiteId">
    <vt:lpwstr>baff525d-c7ee-4d30-985c-702e147d563d</vt:lpwstr>
  </property>
  <property fmtid="{D5CDD505-2E9C-101B-9397-08002B2CF9AE}" pid="8" name="MSIP_Label_1dd6a1e8-d528-42de-8cc1-71629ec8edce_ActionId">
    <vt:lpwstr>7c7aa5c3-48bf-40e0-b482-11801d5a41a0</vt:lpwstr>
  </property>
  <property fmtid="{D5CDD505-2E9C-101B-9397-08002B2CF9AE}" pid="9" name="MSIP_Label_1dd6a1e8-d528-42de-8cc1-71629ec8edce_ContentBits">
    <vt:lpwstr>0</vt:lpwstr>
  </property>
  <property fmtid="{D5CDD505-2E9C-101B-9397-08002B2CF9AE}" pid="10" name="MediaServiceImageTags">
    <vt:lpwstr/>
  </property>
</Properties>
</file>