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4"/>
  </p:sldMasterIdLst>
  <p:notesMasterIdLst>
    <p:notesMasterId r:id="rId7"/>
  </p:notesMasterIdLst>
  <p:sldIdLst>
    <p:sldId id="328" r:id="rId5"/>
    <p:sldId id="32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03FBF2-8DA3-2241-9B20-B5AE0BD7E152}">
          <p14:sldIdLst>
            <p14:sldId id="328"/>
            <p14:sldId id="3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5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CC5DF-9276-43B9-9D61-91E2640E3248}" v="8" dt="2024-07-01T16:47:29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88691" autoAdjust="0"/>
  </p:normalViewPr>
  <p:slideViewPr>
    <p:cSldViewPr snapToGrid="0">
      <p:cViewPr varScale="1">
        <p:scale>
          <a:sx n="98" d="100"/>
          <a:sy n="98" d="100"/>
        </p:scale>
        <p:origin x="103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8B649-1B5F-4F49-A6A6-81C0DFD7C40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B434-29C6-4F46-AA5C-489BFCA6A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7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93F22-1C1D-4F32-939E-E36EA825B5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451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5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28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51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84200" y="1435100"/>
            <a:ext cx="11018838" cy="16127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pic>
        <p:nvPicPr>
          <p:cNvPr id="3" name="Picture 2" descr="A white background with blue and purple objects&#10;&#10;Description automatically generated">
            <a:extLst>
              <a:ext uri="{FF2B5EF4-FFF2-40B4-BE49-F238E27FC236}">
                <a16:creationId xmlns:a16="http://schemas.microsoft.com/office/drawing/2014/main" id="{B4EF7F29-310D-8092-74D1-93E5356A2E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A blue arrow pointing to green and white text&#10;&#10;Description automatically generated">
            <a:extLst>
              <a:ext uri="{FF2B5EF4-FFF2-40B4-BE49-F238E27FC236}">
                <a16:creationId xmlns:a16="http://schemas.microsoft.com/office/drawing/2014/main" id="{973011CE-7BE0-DE21-4A00-874DD609CD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" y="270457"/>
            <a:ext cx="4220210" cy="1448433"/>
          </a:xfrm>
          <a:prstGeom prst="rect">
            <a:avLst/>
          </a:prstGeom>
        </p:spPr>
      </p:pic>
      <p:pic>
        <p:nvPicPr>
          <p:cNvPr id="7" name="Picture 2" descr="Microsoft logo png, Microsoft icon transparent png 27127473 PNG">
            <a:extLst>
              <a:ext uri="{FF2B5EF4-FFF2-40B4-BE49-F238E27FC236}">
                <a16:creationId xmlns:a16="http://schemas.microsoft.com/office/drawing/2014/main" id="{7B0E1AD8-77D3-5494-3338-FAFD516A725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6" t="21097" r="21370" b="21369"/>
          <a:stretch/>
        </p:blipFill>
        <p:spPr bwMode="auto">
          <a:xfrm>
            <a:off x="222009" y="6269127"/>
            <a:ext cx="433429" cy="43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69ED84-8656-B6AB-76A3-AA080219BF6D}"/>
              </a:ext>
            </a:extLst>
          </p:cNvPr>
          <p:cNvSpPr txBox="1"/>
          <p:nvPr userDrawn="1"/>
        </p:nvSpPr>
        <p:spPr>
          <a:xfrm>
            <a:off x="655438" y="6379907"/>
            <a:ext cx="189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Microsoft Learn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5A7FB5-E21C-EDEB-D5BE-4E6BD4C528B3}"/>
              </a:ext>
            </a:extLst>
          </p:cNvPr>
          <p:cNvSpPr txBox="1">
            <a:spLocks/>
          </p:cNvSpPr>
          <p:nvPr userDrawn="1"/>
        </p:nvSpPr>
        <p:spPr>
          <a:xfrm>
            <a:off x="462593" y="2866027"/>
            <a:ext cx="7773684" cy="646331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tx1"/>
                </a:solidFill>
              </a:rPr>
              <a:t>Event name or presentation title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73B5509-7DBB-168B-DA5B-8F6F01CA89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5216" y="3915473"/>
            <a:ext cx="3182112" cy="0"/>
          </a:xfrm>
          <a:prstGeom prst="line">
            <a:avLst/>
          </a:prstGeom>
          <a:ln w="76200" cap="rnd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390000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DF21C05-4F9D-0DBB-94F6-C454E64F86E7}"/>
              </a:ext>
            </a:extLst>
          </p:cNvPr>
          <p:cNvSpPr txBox="1">
            <a:spLocks/>
          </p:cNvSpPr>
          <p:nvPr userDrawn="1"/>
        </p:nvSpPr>
        <p:spPr>
          <a:xfrm>
            <a:off x="585216" y="4198913"/>
            <a:ext cx="7773684" cy="27879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Speaker name or subtitle</a:t>
            </a:r>
          </a:p>
        </p:txBody>
      </p:sp>
    </p:spTree>
    <p:extLst>
      <p:ext uri="{BB962C8B-B14F-4D97-AF65-F5344CB8AC3E}">
        <p14:creationId xmlns:p14="http://schemas.microsoft.com/office/powerpoint/2010/main" val="3796658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pic>
        <p:nvPicPr>
          <p:cNvPr id="5" name="Picture 4" descr="A blue arrow pointing to green and white text&#10;&#10;Description automatically generated">
            <a:extLst>
              <a:ext uri="{FF2B5EF4-FFF2-40B4-BE49-F238E27FC236}">
                <a16:creationId xmlns:a16="http://schemas.microsoft.com/office/drawing/2014/main" id="{973011CE-7BE0-DE21-4A00-874DD609CD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0" y="5833959"/>
            <a:ext cx="2733557" cy="9381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AAA983B-1CA3-CF87-BAF2-55441CE2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D08E0AC-66A2-E532-7090-62F0DDFC987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5100"/>
            <a:ext cx="11018838" cy="161274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16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Al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  <p:pic>
        <p:nvPicPr>
          <p:cNvPr id="3" name="Picture 2" descr="A white background with blue and purple objects&#10;&#10;Description automatically generated">
            <a:extLst>
              <a:ext uri="{FF2B5EF4-FFF2-40B4-BE49-F238E27FC236}">
                <a16:creationId xmlns:a16="http://schemas.microsoft.com/office/drawing/2014/main" id="{B4EF7F29-310D-8092-74D1-93E5356A2E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blue arrow pointing to green and white text&#10;&#10;Description automatically generated">
            <a:extLst>
              <a:ext uri="{FF2B5EF4-FFF2-40B4-BE49-F238E27FC236}">
                <a16:creationId xmlns:a16="http://schemas.microsoft.com/office/drawing/2014/main" id="{7E6465C9-4A60-2283-FA91-0C99F4FAE6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90" y="5833959"/>
            <a:ext cx="2733557" cy="93819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6F6B120-EC44-B942-FD10-0885E53BE77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51619" y="1302606"/>
            <a:ext cx="9036760" cy="4231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4C8FAF2-7085-B19F-982E-9B0A428F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9" y="568345"/>
            <a:ext cx="9036760" cy="5539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689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7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60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8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9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22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1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08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07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4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7" r:id="rId13"/>
    <p:sldLayoutId id="214748374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background with blue and purple objects&#10;&#10;Description automatically generated">
            <a:extLst>
              <a:ext uri="{FF2B5EF4-FFF2-40B4-BE49-F238E27FC236}">
                <a16:creationId xmlns:a16="http://schemas.microsoft.com/office/drawing/2014/main" id="{83BE2B89-1463-2398-9109-D47E9E2AF2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2" name="Picture 41" descr="A blue arrow pointing to green and white text&#10;&#10;Description automatically generated">
            <a:extLst>
              <a:ext uri="{FF2B5EF4-FFF2-40B4-BE49-F238E27FC236}">
                <a16:creationId xmlns:a16="http://schemas.microsoft.com/office/drawing/2014/main" id="{A07DF245-E84A-BD5E-282B-B24196415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43" y="270457"/>
            <a:ext cx="4220210" cy="1448433"/>
          </a:xfrm>
          <a:prstGeom prst="rect">
            <a:avLst/>
          </a:prstGeom>
        </p:spPr>
      </p:pic>
      <p:pic>
        <p:nvPicPr>
          <p:cNvPr id="60" name="Picture 2" descr="Microsoft logo png, Microsoft icon transparent png 27127473 PNG">
            <a:extLst>
              <a:ext uri="{FF2B5EF4-FFF2-40B4-BE49-F238E27FC236}">
                <a16:creationId xmlns:a16="http://schemas.microsoft.com/office/drawing/2014/main" id="{405495B4-798D-41A9-5697-AB81D9E51E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96" t="21097" r="21370" b="21369"/>
          <a:stretch/>
        </p:blipFill>
        <p:spPr bwMode="auto">
          <a:xfrm>
            <a:off x="222009" y="6269127"/>
            <a:ext cx="433429" cy="43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75900B5-D63A-7E5E-F10B-9D8E02D2C9B9}"/>
              </a:ext>
            </a:extLst>
          </p:cNvPr>
          <p:cNvSpPr txBox="1"/>
          <p:nvPr/>
        </p:nvSpPr>
        <p:spPr>
          <a:xfrm>
            <a:off x="655438" y="6379907"/>
            <a:ext cx="1898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Microsoft Learn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1039D8-98B0-38BD-E050-F731538979DB}"/>
              </a:ext>
            </a:extLst>
          </p:cNvPr>
          <p:cNvSpPr txBox="1">
            <a:spLocks/>
          </p:cNvSpPr>
          <p:nvPr/>
        </p:nvSpPr>
        <p:spPr>
          <a:xfrm>
            <a:off x="462593" y="2422829"/>
            <a:ext cx="7773684" cy="1089529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/>
                </a:solidFill>
              </a:rPr>
              <a:t>Backing up your development environment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027608-032B-E060-2960-53A7FF871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85216" y="3915473"/>
            <a:ext cx="3182112" cy="0"/>
          </a:xfrm>
          <a:prstGeom prst="line">
            <a:avLst/>
          </a:prstGeom>
          <a:ln w="76200" cap="rnd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390000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BFC0596-EA2D-B290-CC0F-B6444A4A53CB}"/>
              </a:ext>
            </a:extLst>
          </p:cNvPr>
          <p:cNvSpPr txBox="1">
            <a:spLocks/>
          </p:cNvSpPr>
          <p:nvPr/>
        </p:nvSpPr>
        <p:spPr>
          <a:xfrm>
            <a:off x="585216" y="4198913"/>
            <a:ext cx="7773684" cy="27879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Ian Tweedie | Avoiding costly mistakes in low-code development</a:t>
            </a:r>
          </a:p>
        </p:txBody>
      </p:sp>
    </p:spTree>
    <p:extLst>
      <p:ext uri="{BB962C8B-B14F-4D97-AF65-F5344CB8AC3E}">
        <p14:creationId xmlns:p14="http://schemas.microsoft.com/office/powerpoint/2010/main" val="421015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1935-A94A-33E6-48A6-B80ADED3D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2178B-02DE-191F-D7B7-DC8932FFBD2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077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63CE06D-C31A-40DB-AC58-12DFB26A5123}">
  <we:reference id="wa200003706" version="1.1.0.0" store="en-US" storeType="OMEX"/>
  <we:alternateReferences>
    <we:reference id="wa200003706" version="1.1.0.0" store="WA20000370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ff5a4-f970-4306-a7d3-7af96c920a1f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B27CA45CFEC46A176094D83BE48D1" ma:contentTypeVersion="11" ma:contentTypeDescription="Create a new document." ma:contentTypeScope="" ma:versionID="48b25946c54b7cfc3a0b9b7a9c8ac249">
  <xsd:schema xmlns:xsd="http://www.w3.org/2001/XMLSchema" xmlns:xs="http://www.w3.org/2001/XMLSchema" xmlns:p="http://schemas.microsoft.com/office/2006/metadata/properties" xmlns:ns2="0e8ff5a4-f970-4306-a7d3-7af96c920a1f" targetNamespace="http://schemas.microsoft.com/office/2006/metadata/properties" ma:root="true" ma:fieldsID="b7324259c86b34351af754fcb3b22655" ns2:_="">
    <xsd:import namespace="0e8ff5a4-f970-4306-a7d3-7af96c920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ff5a4-f970-4306-a7d3-7af96c920a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EE6932-7350-4BAD-B9B7-B01C025EA5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B879BF-7477-4AC9-922B-E0FE25394A3F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0e8ff5a4-f970-4306-a7d3-7af96c920a1f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D710F5-ED09-4547-8C13-0E279E635F4D}">
  <ds:schemaRefs>
    <ds:schemaRef ds:uri="0e8ff5a4-f970-4306-a7d3-7af96c920a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defa4170-0d19-0005-0004-bc88714345d2}" enabled="1" method="Standard" siteId="{8b1e1334-479e-4f9f-a7c3-68f12e57c5c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2496</TotalTime>
  <Words>17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Arash Aghajani</dc:creator>
  <cp:keywords/>
  <dc:description/>
  <cp:lastModifiedBy>Ian Tweedie</cp:lastModifiedBy>
  <cp:revision>25</cp:revision>
  <dcterms:created xsi:type="dcterms:W3CDTF">2023-09-10T17:58:40Z</dcterms:created>
  <dcterms:modified xsi:type="dcterms:W3CDTF">2024-12-14T10:34:11Z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0x01010097CB27CA45CFEC46A176094D83BE48D1</vt:lpwstr>
  </property>
  <property fmtid="{D5CDD505-2E9C-101B-9397-08002B2CF9AE}" pid="3" name="MediaServiceImageTags">
    <vt:lpwstr/>
  </property>
</Properties>
</file>