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并行子任务与并行度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28015" y="1976755"/>
            <a:ext cx="1602740" cy="3930015"/>
            <a:chOff x="1053" y="2466"/>
            <a:chExt cx="2524" cy="6189"/>
          </a:xfrm>
        </p:grpSpPr>
        <p:sp>
          <p:nvSpPr>
            <p:cNvPr id="4" name="流程图: 联系 3"/>
            <p:cNvSpPr/>
            <p:nvPr/>
          </p:nvSpPr>
          <p:spPr>
            <a:xfrm>
              <a:off x="2591" y="7670"/>
              <a:ext cx="986" cy="985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2591" y="5968"/>
              <a:ext cx="986" cy="985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1053" y="6037"/>
              <a:ext cx="986" cy="985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32" y="4159"/>
              <a:ext cx="986" cy="985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1932" y="2466"/>
              <a:ext cx="986" cy="985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0"/>
              <a:endCxn id="5" idx="4"/>
            </p:cNvCxnSpPr>
            <p:nvPr/>
          </p:nvCxnSpPr>
          <p:spPr>
            <a:xfrm flipV="1">
              <a:off x="3084" y="6953"/>
              <a:ext cx="0" cy="71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0"/>
              <a:endCxn id="7" idx="4"/>
            </p:cNvCxnSpPr>
            <p:nvPr/>
          </p:nvCxnSpPr>
          <p:spPr>
            <a:xfrm flipH="1" flipV="1">
              <a:off x="2425" y="5144"/>
              <a:ext cx="659" cy="82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0"/>
              <a:endCxn id="7" idx="4"/>
            </p:cNvCxnSpPr>
            <p:nvPr/>
          </p:nvCxnSpPr>
          <p:spPr>
            <a:xfrm flipV="1">
              <a:off x="1546" y="5144"/>
              <a:ext cx="879" cy="8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0"/>
              <a:endCxn id="8" idx="4"/>
            </p:cNvCxnSpPr>
            <p:nvPr/>
          </p:nvCxnSpPr>
          <p:spPr>
            <a:xfrm flipV="1">
              <a:off x="2425" y="3451"/>
              <a:ext cx="0" cy="7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606040" y="1757045"/>
            <a:ext cx="9128760" cy="4614545"/>
            <a:chOff x="2511" y="1550"/>
            <a:chExt cx="15768" cy="8182"/>
          </a:xfrm>
        </p:grpSpPr>
        <p:sp>
          <p:nvSpPr>
            <p:cNvPr id="14" name="矩形 13"/>
            <p:cNvSpPr/>
            <p:nvPr/>
          </p:nvSpPr>
          <p:spPr>
            <a:xfrm>
              <a:off x="2511" y="1550"/>
              <a:ext cx="7696" cy="81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TaskManager1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862" y="2649"/>
              <a:ext cx="3334" cy="6750"/>
              <a:chOff x="2862" y="2649"/>
              <a:chExt cx="3334" cy="67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862" y="2649"/>
                <a:ext cx="3335" cy="67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Slot1.1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10" y="8369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20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10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78" y="5294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接箭头连接符 20"/>
              <p:cNvCxnSpPr>
                <a:stCxn id="16" idx="0"/>
                <a:endCxn id="18" idx="2"/>
              </p:cNvCxnSpPr>
              <p:nvPr/>
            </p:nvCxnSpPr>
            <p:spPr>
              <a:xfrm flipV="1">
                <a:off x="5361" y="7499"/>
                <a:ext cx="0" cy="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3671" y="5956"/>
                <a:ext cx="858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0"/>
                <a:endCxn id="19" idx="2"/>
              </p:cNvCxnSpPr>
              <p:nvPr/>
            </p:nvCxnSpPr>
            <p:spPr>
              <a:xfrm flipH="1" flipV="1">
                <a:off x="4529" y="5956"/>
                <a:ext cx="832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478" y="2649"/>
              <a:ext cx="3334" cy="6750"/>
              <a:chOff x="6478" y="2649"/>
              <a:chExt cx="3334" cy="675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478" y="2649"/>
                <a:ext cx="3335" cy="67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Slot1.2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626" y="8369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626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94" y="5294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794" y="3640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/>
              <p:cNvCxnSpPr>
                <a:stCxn id="26" idx="0"/>
                <a:endCxn id="28" idx="2"/>
              </p:cNvCxnSpPr>
              <p:nvPr/>
            </p:nvCxnSpPr>
            <p:spPr>
              <a:xfrm flipV="1">
                <a:off x="8977" y="7499"/>
                <a:ext cx="0" cy="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8" idx="0"/>
                <a:endCxn id="29" idx="2"/>
              </p:cNvCxnSpPr>
              <p:nvPr/>
            </p:nvCxnSpPr>
            <p:spPr>
              <a:xfrm flipH="1" flipV="1">
                <a:off x="8145" y="5956"/>
                <a:ext cx="832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9" idx="0"/>
                <a:endCxn id="30" idx="2"/>
              </p:cNvCxnSpPr>
              <p:nvPr/>
            </p:nvCxnSpPr>
            <p:spPr>
              <a:xfrm flipV="1">
                <a:off x="8145" y="4302"/>
                <a:ext cx="0" cy="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10583" y="1550"/>
              <a:ext cx="7696" cy="81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TaskManager2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947" y="2649"/>
              <a:ext cx="3334" cy="6750"/>
              <a:chOff x="10947" y="2649"/>
              <a:chExt cx="3334" cy="675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47" y="2649"/>
                <a:ext cx="3335" cy="67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Slot2.1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3095" y="8369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405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3095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2263" y="5294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接箭头连接符 40"/>
              <p:cNvCxnSpPr>
                <a:stCxn id="37" idx="0"/>
                <a:endCxn id="39" idx="2"/>
              </p:cNvCxnSpPr>
              <p:nvPr/>
            </p:nvCxnSpPr>
            <p:spPr>
              <a:xfrm flipV="1">
                <a:off x="13446" y="7499"/>
                <a:ext cx="0" cy="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8" idx="0"/>
                <a:endCxn id="40" idx="2"/>
              </p:cNvCxnSpPr>
              <p:nvPr/>
            </p:nvCxnSpPr>
            <p:spPr>
              <a:xfrm flipV="1">
                <a:off x="11756" y="5956"/>
                <a:ext cx="858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9" idx="0"/>
                <a:endCxn id="40" idx="2"/>
              </p:cNvCxnSpPr>
              <p:nvPr/>
            </p:nvCxnSpPr>
            <p:spPr>
              <a:xfrm flipH="1" flipV="1">
                <a:off x="12614" y="5956"/>
                <a:ext cx="832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14563" y="2649"/>
              <a:ext cx="3334" cy="6750"/>
              <a:chOff x="14563" y="2649"/>
              <a:chExt cx="3334" cy="675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563" y="2649"/>
                <a:ext cx="3335" cy="67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Slot2.2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6711" y="8369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6711" y="6837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5879" y="5294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5879" y="3640"/>
                <a:ext cx="702" cy="66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箭头连接符 48"/>
              <p:cNvCxnSpPr>
                <a:stCxn id="45" idx="0"/>
                <a:endCxn id="46" idx="2"/>
              </p:cNvCxnSpPr>
              <p:nvPr/>
            </p:nvCxnSpPr>
            <p:spPr>
              <a:xfrm flipV="1">
                <a:off x="17062" y="7499"/>
                <a:ext cx="0" cy="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6" idx="0"/>
                <a:endCxn id="47" idx="2"/>
              </p:cNvCxnSpPr>
              <p:nvPr/>
            </p:nvCxnSpPr>
            <p:spPr>
              <a:xfrm flipH="1" flipV="1">
                <a:off x="16230" y="5956"/>
                <a:ext cx="832" cy="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7" idx="0"/>
                <a:endCxn id="48" idx="2"/>
              </p:cNvCxnSpPr>
              <p:nvPr/>
            </p:nvCxnSpPr>
            <p:spPr>
              <a:xfrm flipV="1">
                <a:off x="16230" y="4302"/>
                <a:ext cx="0" cy="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>
              <a:stCxn id="19" idx="0"/>
              <a:endCxn id="30" idx="2"/>
            </p:cNvCxnSpPr>
            <p:nvPr/>
          </p:nvCxnSpPr>
          <p:spPr>
            <a:xfrm flipV="1">
              <a:off x="4529" y="4302"/>
              <a:ext cx="3616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" idx="0"/>
              <a:endCxn id="29" idx="2"/>
            </p:cNvCxnSpPr>
            <p:nvPr/>
          </p:nvCxnSpPr>
          <p:spPr>
            <a:xfrm flipV="1">
              <a:off x="3671" y="5956"/>
              <a:ext cx="4474" cy="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" idx="0"/>
            </p:cNvCxnSpPr>
            <p:nvPr/>
          </p:nvCxnSpPr>
          <p:spPr>
            <a:xfrm flipV="1">
              <a:off x="3671" y="5960"/>
              <a:ext cx="8964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47" idx="2"/>
            </p:cNvCxnSpPr>
            <p:nvPr/>
          </p:nvCxnSpPr>
          <p:spPr>
            <a:xfrm flipV="1">
              <a:off x="3681" y="5956"/>
              <a:ext cx="12549" cy="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8" idx="0"/>
            </p:cNvCxnSpPr>
            <p:nvPr/>
          </p:nvCxnSpPr>
          <p:spPr>
            <a:xfrm flipV="1">
              <a:off x="11756" y="5960"/>
              <a:ext cx="4475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8" idx="0"/>
              <a:endCxn id="29" idx="2"/>
            </p:cNvCxnSpPr>
            <p:nvPr/>
          </p:nvCxnSpPr>
          <p:spPr>
            <a:xfrm flipH="1" flipV="1">
              <a:off x="8145" y="5956"/>
              <a:ext cx="3611" cy="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0"/>
              <a:endCxn id="19" idx="2"/>
            </p:cNvCxnSpPr>
            <p:nvPr/>
          </p:nvCxnSpPr>
          <p:spPr>
            <a:xfrm flipH="1" flipV="1">
              <a:off x="4529" y="5956"/>
              <a:ext cx="7227" cy="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134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丶</cp:lastModifiedBy>
  <cp:revision>161</cp:revision>
  <dcterms:created xsi:type="dcterms:W3CDTF">2019-06-19T02:08:00Z</dcterms:created>
  <dcterms:modified xsi:type="dcterms:W3CDTF">2021-07-29T02:30:48Z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801BAC79B1C442DB8A5E7CE35357F85C</vt:lpwstr>
  </property>
</Properties>
</file>