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3" y="77"/>
      </p:cViewPr>
      <p:guideLst>
        <p:guide orient="horz" pos="2160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49580" y="3644265"/>
            <a:ext cx="5391785" cy="250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消息累加器</a:t>
            </a:r>
            <a:r>
              <a:rPr lang="en-US" altLang="zh-CN" sz="1600">
                <a:solidFill>
                  <a:schemeClr val="tx1"/>
                </a:solidFill>
              </a:rPr>
              <a:t> RecordAccumulator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endParaRPr lang="zh-CN" altLang="en-US" sz="1600">
              <a:solidFill>
                <a:schemeClr val="tx1"/>
              </a:solidFill>
            </a:endParaRPr>
          </a:p>
          <a:p>
            <a:pPr algn="ctr"/>
            <a:endParaRPr lang="zh-CN" altLang="en-US" sz="1600">
              <a:solidFill>
                <a:schemeClr val="tx1"/>
              </a:solidFill>
            </a:endParaRPr>
          </a:p>
          <a:p>
            <a:pPr algn="ctr"/>
            <a:endParaRPr lang="zh-CN" altLang="en-US" sz="1600">
              <a:solidFill>
                <a:schemeClr val="tx1"/>
              </a:solidFill>
            </a:endParaRPr>
          </a:p>
          <a:p>
            <a:pPr algn="ctr"/>
            <a:endParaRPr lang="zh-CN" altLang="en-US" sz="1600">
              <a:solidFill>
                <a:schemeClr val="tx1"/>
              </a:solidFill>
            </a:endParaRPr>
          </a:p>
          <a:p>
            <a:pPr algn="ctr"/>
            <a:endParaRPr lang="zh-CN" altLang="en-US" sz="1600">
              <a:solidFill>
                <a:schemeClr val="tx1"/>
              </a:solidFill>
            </a:endParaRPr>
          </a:p>
          <a:p>
            <a:pPr algn="ctr"/>
            <a:endParaRPr lang="zh-CN" altLang="en-US" sz="1600">
              <a:solidFill>
                <a:schemeClr val="tx1"/>
              </a:solidFill>
            </a:endParaRPr>
          </a:p>
          <a:p>
            <a:pPr algn="ctr"/>
            <a:endParaRPr lang="zh-CN" altLang="en-US" sz="1600">
              <a:solidFill>
                <a:schemeClr val="tx1"/>
              </a:solidFill>
            </a:endParaRPr>
          </a:p>
          <a:p>
            <a:pPr algn="ctr"/>
            <a:endParaRPr lang="zh-CN" altLang="en-US" sz="1600">
              <a:solidFill>
                <a:schemeClr val="tx1"/>
              </a:solidFill>
            </a:endParaRPr>
          </a:p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2640" y="4118610"/>
            <a:ext cx="1542415" cy="499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ProducerBatch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88435" y="4118610"/>
            <a:ext cx="1542415" cy="499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ProducerBatch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2640" y="4786630"/>
            <a:ext cx="1542415" cy="499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ProducerBatch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2640" y="5454650"/>
            <a:ext cx="1542415" cy="499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ProducerBatch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88435" y="5454650"/>
            <a:ext cx="1542415" cy="499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ProducerBatch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7230" y="4197985"/>
            <a:ext cx="824865" cy="15995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/>
              <a:t>分区</a:t>
            </a:r>
            <a:r>
              <a:rPr lang="en-US" altLang="zh-CN" sz="1400"/>
              <a:t>1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分区</a:t>
            </a:r>
            <a:r>
              <a:rPr lang="en-US" altLang="zh-CN" sz="1400"/>
              <a:t>2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分区</a:t>
            </a:r>
            <a:r>
              <a:rPr lang="en-US" altLang="zh-CN" sz="1400"/>
              <a:t>n</a:t>
            </a:r>
            <a:endParaRPr lang="en-US" altLang="zh-CN" sz="1400"/>
          </a:p>
        </p:txBody>
      </p:sp>
      <p:cxnSp>
        <p:nvCxnSpPr>
          <p:cNvPr id="15" name="直接箭头连接符 14"/>
          <p:cNvCxnSpPr>
            <a:endCxn id="8" idx="1"/>
          </p:cNvCxnSpPr>
          <p:nvPr/>
        </p:nvCxnSpPr>
        <p:spPr>
          <a:xfrm flipV="1">
            <a:off x="1492885" y="4368165"/>
            <a:ext cx="579755" cy="15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0" idx="1"/>
          </p:cNvCxnSpPr>
          <p:nvPr/>
        </p:nvCxnSpPr>
        <p:spPr>
          <a:xfrm>
            <a:off x="1522095" y="4998085"/>
            <a:ext cx="550545" cy="3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1"/>
          </p:cNvCxnSpPr>
          <p:nvPr/>
        </p:nvCxnSpPr>
        <p:spPr>
          <a:xfrm>
            <a:off x="1518920" y="5685790"/>
            <a:ext cx="553720" cy="1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75335" y="232410"/>
            <a:ext cx="1719580" cy="3043555"/>
            <a:chOff x="1221" y="366"/>
            <a:chExt cx="3274" cy="5345"/>
          </a:xfrm>
        </p:grpSpPr>
        <p:sp>
          <p:nvSpPr>
            <p:cNvPr id="4" name="矩形 3"/>
            <p:cNvSpPr/>
            <p:nvPr/>
          </p:nvSpPr>
          <p:spPr>
            <a:xfrm>
              <a:off x="1221" y="366"/>
              <a:ext cx="3275" cy="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KafkaProducer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21" y="1842"/>
              <a:ext cx="3275" cy="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拦截器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ProducerInterceptpor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21" y="3319"/>
              <a:ext cx="3275" cy="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序列化器</a:t>
              </a:r>
              <a:endParaRPr lang="zh-CN" alt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Serializer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1" y="4757"/>
              <a:ext cx="3275" cy="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分区器</a:t>
              </a:r>
              <a:br>
                <a:rPr lang="zh-CN" altLang="en-US" sz="1600">
                  <a:solidFill>
                    <a:schemeClr val="tx1"/>
                  </a:solidFill>
                </a:rPr>
              </a:br>
              <a:r>
                <a:rPr lang="en-US" altLang="zh-CN" sz="1600">
                  <a:solidFill>
                    <a:schemeClr val="tx1"/>
                  </a:solidFill>
                </a:rPr>
                <a:t>Partitioner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4" idx="2"/>
              <a:endCxn id="5" idx="0"/>
            </p:cNvCxnSpPr>
            <p:nvPr/>
          </p:nvCxnSpPr>
          <p:spPr>
            <a:xfrm>
              <a:off x="2859" y="1320"/>
              <a:ext cx="0" cy="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>
              <a:off x="2859" y="2796"/>
              <a:ext cx="0" cy="5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7" idx="0"/>
            </p:cNvCxnSpPr>
            <p:nvPr/>
          </p:nvCxnSpPr>
          <p:spPr>
            <a:xfrm>
              <a:off x="2859" y="4273"/>
              <a:ext cx="0" cy="4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下箭头 21"/>
          <p:cNvSpPr/>
          <p:nvPr/>
        </p:nvSpPr>
        <p:spPr>
          <a:xfrm>
            <a:off x="1249680" y="3243580"/>
            <a:ext cx="652145" cy="420370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776720" y="116840"/>
            <a:ext cx="4993640" cy="5471160"/>
            <a:chOff x="10672" y="184"/>
            <a:chExt cx="7864" cy="8616"/>
          </a:xfrm>
        </p:grpSpPr>
        <p:sp>
          <p:nvSpPr>
            <p:cNvPr id="28" name="矩形 27"/>
            <p:cNvSpPr/>
            <p:nvPr/>
          </p:nvSpPr>
          <p:spPr>
            <a:xfrm>
              <a:off x="10672" y="3295"/>
              <a:ext cx="7865" cy="3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NetworkClient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093" y="4042"/>
              <a:ext cx="2300" cy="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ProducerBatch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950" y="4042"/>
              <a:ext cx="2300" cy="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ProducerBatch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093" y="5094"/>
              <a:ext cx="2300" cy="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ProducerBatch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093" y="6146"/>
              <a:ext cx="2300" cy="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ProducerBatch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950" y="6146"/>
              <a:ext cx="2300" cy="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ProducerBatch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868" y="4167"/>
              <a:ext cx="1460" cy="25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node1</a:t>
              </a:r>
              <a:endParaRPr lang="en-US" altLang="zh-CN" sz="1400"/>
            </a:p>
            <a:p>
              <a:endParaRPr lang="en-US" altLang="zh-CN" sz="1400"/>
            </a:p>
            <a:p>
              <a:endParaRPr lang="en-US" altLang="zh-CN" sz="1400"/>
            </a:p>
            <a:p>
              <a:r>
                <a:rPr lang="en-US" altLang="zh-CN" sz="1400"/>
                <a:t>node2</a:t>
              </a:r>
              <a:endParaRPr lang="en-US" altLang="zh-CN" sz="1400"/>
            </a:p>
            <a:p>
              <a:endParaRPr lang="en-US" altLang="zh-CN" sz="1400"/>
            </a:p>
            <a:p>
              <a:endParaRPr lang="en-US" altLang="zh-CN" sz="1400"/>
            </a:p>
            <a:p>
              <a:r>
                <a:rPr lang="en-US" altLang="zh-CN" sz="1400"/>
                <a:t>node n</a:t>
              </a:r>
              <a:endParaRPr lang="en-US" altLang="zh-CN" sz="1400"/>
            </a:p>
          </p:txBody>
        </p:sp>
        <p:cxnSp>
          <p:nvCxnSpPr>
            <p:cNvPr id="35" name="直接箭头连接符 34"/>
            <p:cNvCxnSpPr>
              <a:endCxn id="29" idx="1"/>
            </p:cNvCxnSpPr>
            <p:nvPr/>
          </p:nvCxnSpPr>
          <p:spPr>
            <a:xfrm flipV="1">
              <a:off x="12240" y="4436"/>
              <a:ext cx="853" cy="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4" idx="3"/>
              <a:endCxn id="31" idx="1"/>
            </p:cNvCxnSpPr>
            <p:nvPr/>
          </p:nvCxnSpPr>
          <p:spPr>
            <a:xfrm>
              <a:off x="12328" y="5427"/>
              <a:ext cx="765" cy="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1"/>
            </p:cNvCxnSpPr>
            <p:nvPr/>
          </p:nvCxnSpPr>
          <p:spPr>
            <a:xfrm>
              <a:off x="12281" y="6527"/>
              <a:ext cx="812" cy="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3259" y="184"/>
              <a:ext cx="2690" cy="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Sender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3259" y="1654"/>
              <a:ext cx="2690" cy="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创建</a:t>
              </a:r>
              <a:r>
                <a:rPr lang="en-US" altLang="zh-CN">
                  <a:solidFill>
                    <a:schemeClr val="tx1"/>
                  </a:solidFill>
                </a:rPr>
                <a:t>Request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259" y="7940"/>
              <a:ext cx="2690" cy="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Selector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23" idx="2"/>
              <a:endCxn id="24" idx="0"/>
            </p:cNvCxnSpPr>
            <p:nvPr/>
          </p:nvCxnSpPr>
          <p:spPr>
            <a:xfrm>
              <a:off x="14604" y="1044"/>
              <a:ext cx="0" cy="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4" idx="2"/>
              <a:endCxn id="28" idx="0"/>
            </p:cNvCxnSpPr>
            <p:nvPr/>
          </p:nvCxnSpPr>
          <p:spPr>
            <a:xfrm>
              <a:off x="14604" y="2514"/>
              <a:ext cx="1" cy="7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5" idx="0"/>
              <a:endCxn id="28" idx="2"/>
            </p:cNvCxnSpPr>
            <p:nvPr/>
          </p:nvCxnSpPr>
          <p:spPr>
            <a:xfrm flipV="1">
              <a:off x="14604" y="7245"/>
              <a:ext cx="1" cy="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24" idx="3"/>
              <a:endCxn id="25" idx="3"/>
            </p:cNvCxnSpPr>
            <p:nvPr/>
          </p:nvCxnSpPr>
          <p:spPr>
            <a:xfrm>
              <a:off x="15949" y="2084"/>
              <a:ext cx="5" cy="6286"/>
            </a:xfrm>
            <a:prstGeom prst="bentConnector3">
              <a:avLst>
                <a:gd name="adj1" fmla="val 5912032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肘形连接符 43"/>
          <p:cNvCxnSpPr>
            <a:stCxn id="14" idx="0"/>
            <a:endCxn id="23" idx="1"/>
          </p:cNvCxnSpPr>
          <p:nvPr/>
        </p:nvCxnSpPr>
        <p:spPr>
          <a:xfrm rot="16200000">
            <a:off x="4155440" y="-619760"/>
            <a:ext cx="3254375" cy="52736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8" idx="1"/>
            <a:endCxn id="14" idx="3"/>
          </p:cNvCxnSpPr>
          <p:nvPr/>
        </p:nvCxnSpPr>
        <p:spPr>
          <a:xfrm rot="10800000" flipV="1">
            <a:off x="5841365" y="3346450"/>
            <a:ext cx="935355" cy="1551940"/>
          </a:xfrm>
          <a:prstGeom prst="bentConnector3">
            <a:avLst>
              <a:gd name="adj1" fmla="val 499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云形 46"/>
          <p:cNvSpPr/>
          <p:nvPr/>
        </p:nvSpPr>
        <p:spPr>
          <a:xfrm>
            <a:off x="7867650" y="6029325"/>
            <a:ext cx="2812415" cy="6858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Kafka Cluster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25" idx="2"/>
            <a:endCxn id="47" idx="3"/>
          </p:cNvCxnSpPr>
          <p:nvPr/>
        </p:nvCxnSpPr>
        <p:spPr>
          <a:xfrm>
            <a:off x="9273540" y="5588000"/>
            <a:ext cx="635" cy="480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901825" y="755015"/>
            <a:ext cx="10909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3145790" y="7048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9331960" y="662940"/>
            <a:ext cx="1246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7 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1562715" y="14668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9337675" y="4600575"/>
            <a:ext cx="1529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 Response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5919470" y="3968750"/>
            <a:ext cx="94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11 </a:t>
            </a:r>
            <a:r>
              <a:rPr lang="zh-CN" altLang="en-US"/>
              <a:t>清理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74265" y="2009140"/>
            <a:ext cx="1260475" cy="754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Partition-0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39970" y="802005"/>
            <a:ext cx="1260475" cy="754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Topic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9970" y="1954530"/>
            <a:ext cx="1260475" cy="754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Partition-1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27595" y="1901190"/>
            <a:ext cx="1260475" cy="754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Partition-2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13000" y="3107055"/>
            <a:ext cx="1183005" cy="643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Log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8705" y="3107055"/>
            <a:ext cx="1183005" cy="643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Log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473315" y="3029585"/>
            <a:ext cx="1183005" cy="643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Log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44775" y="4238625"/>
            <a:ext cx="1448435" cy="349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Segment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46625" y="4238625"/>
            <a:ext cx="1448435" cy="349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Segment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13880" y="4238625"/>
            <a:ext cx="1448435" cy="349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Segment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3997960" y="5076190"/>
            <a:ext cx="982980" cy="8147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.log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6100445" y="5076190"/>
            <a:ext cx="982980" cy="8147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.index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5" idx="1"/>
            <a:endCxn id="4" idx="0"/>
          </p:cNvCxnSpPr>
          <p:nvPr/>
        </p:nvCxnSpPr>
        <p:spPr>
          <a:xfrm flipH="1">
            <a:off x="3004820" y="1179195"/>
            <a:ext cx="1835150" cy="829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7" idx="0"/>
          </p:cNvCxnSpPr>
          <p:nvPr/>
        </p:nvCxnSpPr>
        <p:spPr>
          <a:xfrm>
            <a:off x="6100445" y="1179195"/>
            <a:ext cx="1957705" cy="721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6" idx="0"/>
          </p:cNvCxnSpPr>
          <p:nvPr/>
        </p:nvCxnSpPr>
        <p:spPr>
          <a:xfrm>
            <a:off x="5470525" y="1556385"/>
            <a:ext cx="0" cy="398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14" idx="0"/>
          </p:cNvCxnSpPr>
          <p:nvPr/>
        </p:nvCxnSpPr>
        <p:spPr>
          <a:xfrm>
            <a:off x="3004820" y="2763520"/>
            <a:ext cx="0" cy="343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2"/>
            <a:endCxn id="15" idx="0"/>
          </p:cNvCxnSpPr>
          <p:nvPr/>
        </p:nvCxnSpPr>
        <p:spPr>
          <a:xfrm>
            <a:off x="5470525" y="2708910"/>
            <a:ext cx="0" cy="398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6" idx="0"/>
          </p:cNvCxnSpPr>
          <p:nvPr/>
        </p:nvCxnSpPr>
        <p:spPr>
          <a:xfrm>
            <a:off x="8058150" y="2655570"/>
            <a:ext cx="6985" cy="374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4"/>
            <a:endCxn id="18" idx="0"/>
          </p:cNvCxnSpPr>
          <p:nvPr/>
        </p:nvCxnSpPr>
        <p:spPr>
          <a:xfrm>
            <a:off x="5470525" y="3750310"/>
            <a:ext cx="635" cy="488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4"/>
            <a:endCxn id="17" idx="0"/>
          </p:cNvCxnSpPr>
          <p:nvPr/>
        </p:nvCxnSpPr>
        <p:spPr>
          <a:xfrm flipH="1">
            <a:off x="3369310" y="3750310"/>
            <a:ext cx="2101215" cy="488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4"/>
            <a:endCxn id="19" idx="0"/>
          </p:cNvCxnSpPr>
          <p:nvPr/>
        </p:nvCxnSpPr>
        <p:spPr>
          <a:xfrm>
            <a:off x="5470525" y="3750310"/>
            <a:ext cx="2167890" cy="488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 flipH="1">
            <a:off x="4489450" y="4587875"/>
            <a:ext cx="981710" cy="488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2"/>
            <a:endCxn id="23" idx="0"/>
          </p:cNvCxnSpPr>
          <p:nvPr/>
        </p:nvCxnSpPr>
        <p:spPr>
          <a:xfrm>
            <a:off x="5471160" y="4587875"/>
            <a:ext cx="1120775" cy="488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513227" y="164124"/>
            <a:ext cx="9002373" cy="6307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41600" y="1008279"/>
            <a:ext cx="1745626" cy="898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397241" y="5460198"/>
            <a:ext cx="1433382" cy="88144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47396" y="2111277"/>
            <a:ext cx="840260" cy="535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网卡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62555" y="2111277"/>
            <a:ext cx="840260" cy="535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网卡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0" idx="1"/>
          </p:cNvCxnSpPr>
          <p:nvPr/>
        </p:nvCxnSpPr>
        <p:spPr>
          <a:xfrm>
            <a:off x="2087656" y="2379007"/>
            <a:ext cx="1130289" cy="4239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087656" y="2529678"/>
            <a:ext cx="7853514" cy="2628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OS </a:t>
            </a:r>
            <a:r>
              <a:rPr lang="zh-CN" altLang="en-US" dirty="0" smtClean="0">
                <a:solidFill>
                  <a:schemeClr val="tx1"/>
                </a:solidFill>
              </a:rPr>
              <a:t>内核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直接访问存储器 9"/>
          <p:cNvSpPr/>
          <p:nvPr/>
        </p:nvSpPr>
        <p:spPr>
          <a:xfrm>
            <a:off x="3217945" y="2211857"/>
            <a:ext cx="1602260" cy="1182131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MMAP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流程图: 直接访问存储器 8"/>
          <p:cNvSpPr/>
          <p:nvPr/>
        </p:nvSpPr>
        <p:spPr>
          <a:xfrm>
            <a:off x="7341084" y="2211856"/>
            <a:ext cx="1602260" cy="1182131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Sendfile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 flipH="1">
            <a:off x="4019075" y="1457746"/>
            <a:ext cx="1122525" cy="75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直接访问存储器 35"/>
          <p:cNvSpPr/>
          <p:nvPr/>
        </p:nvSpPr>
        <p:spPr>
          <a:xfrm>
            <a:off x="5292030" y="4272767"/>
            <a:ext cx="1643803" cy="614900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文件缓存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10" idx="2"/>
          </p:cNvCxnSpPr>
          <p:nvPr/>
        </p:nvCxnSpPr>
        <p:spPr>
          <a:xfrm>
            <a:off x="4019075" y="3393988"/>
            <a:ext cx="1272955" cy="11862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2"/>
            <a:endCxn id="7" idx="1"/>
          </p:cNvCxnSpPr>
          <p:nvPr/>
        </p:nvCxnSpPr>
        <p:spPr>
          <a:xfrm>
            <a:off x="6113932" y="4887667"/>
            <a:ext cx="0" cy="5725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6" idx="4"/>
            <a:endCxn id="9" idx="2"/>
          </p:cNvCxnSpPr>
          <p:nvPr/>
        </p:nvCxnSpPr>
        <p:spPr>
          <a:xfrm flipV="1">
            <a:off x="6935833" y="3393987"/>
            <a:ext cx="1206381" cy="118623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4"/>
            <a:endCxn id="14" idx="1"/>
          </p:cNvCxnSpPr>
          <p:nvPr/>
        </p:nvCxnSpPr>
        <p:spPr>
          <a:xfrm flipV="1">
            <a:off x="8943344" y="2379007"/>
            <a:ext cx="1019211" cy="42391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6"/>
            <a:endCxn id="9" idx="0"/>
          </p:cNvCxnSpPr>
          <p:nvPr/>
        </p:nvCxnSpPr>
        <p:spPr>
          <a:xfrm>
            <a:off x="6887226" y="1457746"/>
            <a:ext cx="1254988" cy="7541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13" idx="1"/>
          </p:cNvCxnSpPr>
          <p:nvPr/>
        </p:nvCxnSpPr>
        <p:spPr>
          <a:xfrm>
            <a:off x="724928" y="2111277"/>
            <a:ext cx="522468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483373" y="38889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互通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14" idx="3"/>
          </p:cNvCxnSpPr>
          <p:nvPr/>
        </p:nvCxnSpPr>
        <p:spPr>
          <a:xfrm flipV="1">
            <a:off x="10802815" y="2222228"/>
            <a:ext cx="406291" cy="15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演示</Application>
  <PresentationFormat>宽屏</PresentationFormat>
  <Paragraphs>168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丶</cp:lastModifiedBy>
  <cp:revision>214</cp:revision>
  <dcterms:created xsi:type="dcterms:W3CDTF">2019-06-19T02:08:00Z</dcterms:created>
  <dcterms:modified xsi:type="dcterms:W3CDTF">2021-09-02T08:34:14Z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90E1C0E4741B4C4090872CE77282FFB4</vt:lpwstr>
  </property>
</Properties>
</file>