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5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784860" y="215265"/>
            <a:ext cx="8992235" cy="61747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0730" y="981710"/>
            <a:ext cx="4152265" cy="1901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App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1365" y="2882900"/>
            <a:ext cx="4151630" cy="1878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 </a:t>
            </a:r>
            <a:r>
              <a:rPr lang="zh-CN" altLang="en-US">
                <a:solidFill>
                  <a:schemeClr val="tx1"/>
                </a:solidFill>
              </a:rPr>
              <a:t>内核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30830" y="5605780"/>
            <a:ext cx="1068070" cy="568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34105" y="3477895"/>
            <a:ext cx="1012190" cy="59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文件缓冲区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34105" y="1636395"/>
            <a:ext cx="1012825" cy="59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缓冲区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2" idx="0"/>
            <a:endCxn id="23" idx="2"/>
          </p:cNvCxnSpPr>
          <p:nvPr/>
        </p:nvCxnSpPr>
        <p:spPr>
          <a:xfrm flipV="1">
            <a:off x="3364865" y="4069715"/>
            <a:ext cx="775335" cy="1536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0"/>
            <a:endCxn id="24" idx="2"/>
          </p:cNvCxnSpPr>
          <p:nvPr/>
        </p:nvCxnSpPr>
        <p:spPr>
          <a:xfrm flipV="1">
            <a:off x="4132580" y="2228215"/>
            <a:ext cx="635" cy="1249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51065" y="5523230"/>
            <a:ext cx="1068070" cy="568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IO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9" idx="2"/>
            <a:endCxn id="27" idx="0"/>
          </p:cNvCxnSpPr>
          <p:nvPr/>
        </p:nvCxnSpPr>
        <p:spPr>
          <a:xfrm>
            <a:off x="6588125" y="4069715"/>
            <a:ext cx="1196975" cy="1453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082030" y="3477895"/>
            <a:ext cx="1012190" cy="59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socket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缓存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0" name="直接箭头连接符 29"/>
          <p:cNvCxnSpPr>
            <a:stCxn id="24" idx="3"/>
            <a:endCxn id="29" idx="0"/>
          </p:cNvCxnSpPr>
          <p:nvPr/>
        </p:nvCxnSpPr>
        <p:spPr>
          <a:xfrm>
            <a:off x="4639310" y="1932305"/>
            <a:ext cx="1941195" cy="1545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784860" y="215265"/>
            <a:ext cx="8992235" cy="61747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0730" y="981710"/>
            <a:ext cx="4152265" cy="1901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App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1365" y="2882900"/>
            <a:ext cx="4151630" cy="1878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 </a:t>
            </a:r>
            <a:r>
              <a:rPr lang="zh-CN" altLang="en-US">
                <a:solidFill>
                  <a:schemeClr val="tx1"/>
                </a:solidFill>
              </a:rPr>
              <a:t>内核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30830" y="5605780"/>
            <a:ext cx="1068070" cy="568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10940" y="2593975"/>
            <a:ext cx="1012190" cy="59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内存映射文件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5" name="直接箭头连接符 24"/>
          <p:cNvCxnSpPr>
            <a:stCxn id="22" idx="0"/>
            <a:endCxn id="23" idx="2"/>
          </p:cNvCxnSpPr>
          <p:nvPr/>
        </p:nvCxnSpPr>
        <p:spPr>
          <a:xfrm flipV="1">
            <a:off x="3364865" y="3185795"/>
            <a:ext cx="852170" cy="2419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51065" y="5523230"/>
            <a:ext cx="1068070" cy="568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IO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9" idx="2"/>
            <a:endCxn id="27" idx="0"/>
          </p:cNvCxnSpPr>
          <p:nvPr/>
        </p:nvCxnSpPr>
        <p:spPr>
          <a:xfrm>
            <a:off x="6588125" y="4069715"/>
            <a:ext cx="1196975" cy="1453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082030" y="3477895"/>
            <a:ext cx="1012190" cy="59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socket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缓存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" name="直接箭头连接符 3"/>
          <p:cNvCxnSpPr>
            <a:stCxn id="23" idx="3"/>
            <a:endCxn id="29" idx="0"/>
          </p:cNvCxnSpPr>
          <p:nvPr/>
        </p:nvCxnSpPr>
        <p:spPr>
          <a:xfrm>
            <a:off x="4723130" y="2889885"/>
            <a:ext cx="1864995" cy="588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84860" y="215265"/>
            <a:ext cx="8992235" cy="61747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0730" y="981710"/>
            <a:ext cx="4152265" cy="1901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App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1365" y="2882900"/>
            <a:ext cx="4151630" cy="1878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 </a:t>
            </a:r>
            <a:r>
              <a:rPr lang="zh-CN" altLang="en-US">
                <a:solidFill>
                  <a:schemeClr val="tx1"/>
                </a:solidFill>
              </a:rPr>
              <a:t>内核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70960" y="5278120"/>
            <a:ext cx="1068070" cy="568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磁盘</a:t>
            </a:r>
            <a:r>
              <a:rPr lang="en-US" altLang="zh-CN">
                <a:solidFill>
                  <a:schemeClr val="tx1"/>
                </a:solidFill>
              </a:rPr>
              <a:t>IO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8900" y="2559685"/>
            <a:ext cx="1012190" cy="59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文件缓冲区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" name="直接箭头连接符 11"/>
          <p:cNvCxnSpPr>
            <a:stCxn id="10" idx="0"/>
            <a:endCxn id="11" idx="2"/>
          </p:cNvCxnSpPr>
          <p:nvPr/>
        </p:nvCxnSpPr>
        <p:spPr>
          <a:xfrm flipV="1">
            <a:off x="4404995" y="3151505"/>
            <a:ext cx="0" cy="2126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52995" y="5738495"/>
            <a:ext cx="1068070" cy="568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网卡</a:t>
            </a:r>
            <a:r>
              <a:rPr lang="en-US" altLang="zh-CN">
                <a:solidFill>
                  <a:schemeClr val="tx1"/>
                </a:solidFill>
              </a:rPr>
              <a:t>IO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5" idx="2"/>
            <a:endCxn id="13" idx="0"/>
          </p:cNvCxnSpPr>
          <p:nvPr/>
        </p:nvCxnSpPr>
        <p:spPr>
          <a:xfrm>
            <a:off x="6588125" y="4069715"/>
            <a:ext cx="1398905" cy="1668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82030" y="3477895"/>
            <a:ext cx="1012190" cy="59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socket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缓存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7" name="直接箭头连接符 16"/>
          <p:cNvCxnSpPr>
            <a:stCxn id="11" idx="3"/>
            <a:endCxn id="15" idx="0"/>
          </p:cNvCxnSpPr>
          <p:nvPr/>
        </p:nvCxnSpPr>
        <p:spPr>
          <a:xfrm>
            <a:off x="4911090" y="2855595"/>
            <a:ext cx="1677035" cy="622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46725" y="28162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互通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103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单击此处添加标题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丶</cp:lastModifiedBy>
  <cp:revision>179</cp:revision>
  <dcterms:created xsi:type="dcterms:W3CDTF">2019-06-19T02:08:00Z</dcterms:created>
  <dcterms:modified xsi:type="dcterms:W3CDTF">2021-08-13T02:16:03Z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AECE1B22896541D491D8BDCEF9DC4317</vt:lpwstr>
  </property>
</Properties>
</file>