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680700" cy="7556500"/>
  <p:notesSz cx="10680700" cy="7556500"/>
  <p:embeddedFontLs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210 나무굴림" pitchFamily="18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52" y="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E1A217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E1A217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E1A217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341" y="353374"/>
            <a:ext cx="9134017" cy="1121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3341" y="351853"/>
            <a:ext cx="9134017" cy="10631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4233" y="1694778"/>
            <a:ext cx="4172232" cy="77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E1A217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3.jp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jpg"/><Relationship Id="rId10" Type="http://schemas.openxmlformats.org/officeDocument/2006/relationships/image" Target="../media/image60.png"/><Relationship Id="rId4" Type="http://schemas.openxmlformats.org/officeDocument/2006/relationships/image" Target="../media/image54.jpg"/><Relationship Id="rId9" Type="http://schemas.openxmlformats.org/officeDocument/2006/relationships/image" Target="../media/image5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g"/><Relationship Id="rId5" Type="http://schemas.openxmlformats.org/officeDocument/2006/relationships/image" Target="../media/image73.png"/><Relationship Id="rId4" Type="http://schemas.openxmlformats.org/officeDocument/2006/relationships/image" Target="../media/image7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5" Type="http://schemas.openxmlformats.org/officeDocument/2006/relationships/image" Target="../media/image101.png"/><Relationship Id="rId4" Type="http://schemas.openxmlformats.org/officeDocument/2006/relationships/image" Target="../media/image10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7" Type="http://schemas.openxmlformats.org/officeDocument/2006/relationships/image" Target="../media/image113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8.jpg"/><Relationship Id="rId5" Type="http://schemas.openxmlformats.org/officeDocument/2006/relationships/image" Target="../media/image117.png"/><Relationship Id="rId4" Type="http://schemas.openxmlformats.org/officeDocument/2006/relationships/image" Target="../media/image11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2.pn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jp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jp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png"/><Relationship Id="rId7" Type="http://schemas.openxmlformats.org/officeDocument/2006/relationships/image" Target="../media/image149.jpg"/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jpg"/><Relationship Id="rId5" Type="http://schemas.openxmlformats.org/officeDocument/2006/relationships/image" Target="../media/image147.png"/><Relationship Id="rId4" Type="http://schemas.openxmlformats.org/officeDocument/2006/relationships/image" Target="../media/image2.png"/><Relationship Id="rId9" Type="http://schemas.openxmlformats.org/officeDocument/2006/relationships/image" Target="../media/image1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png"/><Relationship Id="rId9" Type="http://schemas.openxmlformats.org/officeDocument/2006/relationships/image" Target="../media/image3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5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3341" y="351853"/>
            <a:ext cx="9134475" cy="5730240"/>
            <a:chOff x="773341" y="351853"/>
            <a:chExt cx="9134475" cy="5730240"/>
          </a:xfrm>
        </p:grpSpPr>
        <p:sp>
          <p:nvSpPr>
            <p:cNvPr id="3" name="object 3"/>
            <p:cNvSpPr/>
            <p:nvPr/>
          </p:nvSpPr>
          <p:spPr>
            <a:xfrm>
              <a:off x="4054981" y="351853"/>
              <a:ext cx="2707221" cy="23472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3341" y="2083701"/>
              <a:ext cx="9134005" cy="39983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08081" y="6521450"/>
            <a:ext cx="4926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000" b="0" spc="4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김성훈</a:t>
            </a:r>
            <a:r>
              <a:rPr sz="2000" b="0" spc="4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, 곽서린, 한승원, 김동환,</a:t>
            </a:r>
            <a:r>
              <a:rPr sz="2000" b="0" spc="400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000" b="0" spc="90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오소라</a:t>
            </a:r>
            <a:endParaRPr sz="20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85229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아이디 찾기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962150" cy="28575"/>
          </a:xfrm>
          <a:custGeom>
            <a:avLst/>
            <a:gdLst/>
            <a:ahLst/>
            <a:cxnLst/>
            <a:rect l="l" t="t" r="r" b="b"/>
            <a:pathLst>
              <a:path w="1962150" h="28575">
                <a:moveTo>
                  <a:pt x="1961527" y="0"/>
                </a:moveTo>
                <a:lnTo>
                  <a:pt x="0" y="0"/>
                </a:lnTo>
                <a:lnTo>
                  <a:pt x="0" y="28549"/>
                </a:lnTo>
                <a:lnTo>
                  <a:pt x="1961527" y="28549"/>
                </a:lnTo>
                <a:lnTo>
                  <a:pt x="1961527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882" y="1684642"/>
            <a:ext cx="3662567" cy="270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1227" y="1761871"/>
            <a:ext cx="2889322" cy="1117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1707" y="3208408"/>
            <a:ext cx="1570372" cy="741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36833" y="4394377"/>
            <a:ext cx="4174490" cy="1547495"/>
            <a:chOff x="4836833" y="4394377"/>
            <a:chExt cx="4174490" cy="1547495"/>
          </a:xfrm>
        </p:grpSpPr>
        <p:sp>
          <p:nvSpPr>
            <p:cNvPr id="8" name="object 8"/>
            <p:cNvSpPr/>
            <p:nvPr/>
          </p:nvSpPr>
          <p:spPr>
            <a:xfrm>
              <a:off x="5852865" y="4394377"/>
              <a:ext cx="3157835" cy="13266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836833" y="4998504"/>
              <a:ext cx="970280" cy="731520"/>
            </a:xfrm>
            <a:custGeom>
              <a:avLst/>
              <a:gdLst/>
              <a:ahLst/>
              <a:cxnLst/>
              <a:rect l="l" t="t" r="r" b="b"/>
              <a:pathLst>
                <a:path w="970279" h="731520">
                  <a:moveTo>
                    <a:pt x="970114" y="58458"/>
                  </a:moveTo>
                  <a:lnTo>
                    <a:pt x="954849" y="48933"/>
                  </a:lnTo>
                  <a:lnTo>
                    <a:pt x="881049" y="2857"/>
                  </a:lnTo>
                  <a:lnTo>
                    <a:pt x="876681" y="0"/>
                  </a:lnTo>
                  <a:lnTo>
                    <a:pt x="870775" y="1333"/>
                  </a:lnTo>
                  <a:lnTo>
                    <a:pt x="867930" y="5905"/>
                  </a:lnTo>
                  <a:lnTo>
                    <a:pt x="865073" y="10287"/>
                  </a:lnTo>
                  <a:lnTo>
                    <a:pt x="866597" y="16192"/>
                  </a:lnTo>
                  <a:lnTo>
                    <a:pt x="870966" y="19050"/>
                  </a:lnTo>
                  <a:lnTo>
                    <a:pt x="918743" y="48933"/>
                  </a:lnTo>
                  <a:lnTo>
                    <a:pt x="269455" y="48933"/>
                  </a:lnTo>
                  <a:lnTo>
                    <a:pt x="269455" y="58458"/>
                  </a:lnTo>
                  <a:lnTo>
                    <a:pt x="259943" y="58458"/>
                  </a:lnTo>
                  <a:lnTo>
                    <a:pt x="259943" y="712089"/>
                  </a:lnTo>
                  <a:lnTo>
                    <a:pt x="0" y="712089"/>
                  </a:lnTo>
                  <a:lnTo>
                    <a:pt x="0" y="731126"/>
                  </a:lnTo>
                  <a:lnTo>
                    <a:pt x="269455" y="731126"/>
                  </a:lnTo>
                  <a:lnTo>
                    <a:pt x="269455" y="721614"/>
                  </a:lnTo>
                  <a:lnTo>
                    <a:pt x="278968" y="721614"/>
                  </a:lnTo>
                  <a:lnTo>
                    <a:pt x="278968" y="67970"/>
                  </a:lnTo>
                  <a:lnTo>
                    <a:pt x="919073" y="67970"/>
                  </a:lnTo>
                  <a:lnTo>
                    <a:pt x="934148" y="58559"/>
                  </a:lnTo>
                  <a:lnTo>
                    <a:pt x="870966" y="98056"/>
                  </a:lnTo>
                  <a:lnTo>
                    <a:pt x="866597" y="100914"/>
                  </a:lnTo>
                  <a:lnTo>
                    <a:pt x="865073" y="106629"/>
                  </a:lnTo>
                  <a:lnTo>
                    <a:pt x="867930" y="111201"/>
                  </a:lnTo>
                  <a:lnTo>
                    <a:pt x="870775" y="115570"/>
                  </a:lnTo>
                  <a:lnTo>
                    <a:pt x="876681" y="116903"/>
                  </a:lnTo>
                  <a:lnTo>
                    <a:pt x="881049" y="114236"/>
                  </a:lnTo>
                  <a:lnTo>
                    <a:pt x="954925" y="67970"/>
                  </a:lnTo>
                  <a:lnTo>
                    <a:pt x="970114" y="584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06288" y="5047437"/>
              <a:ext cx="682625" cy="19050"/>
            </a:xfrm>
            <a:custGeom>
              <a:avLst/>
              <a:gdLst/>
              <a:ahLst/>
              <a:cxnLst/>
              <a:rect l="l" t="t" r="r" b="b"/>
              <a:pathLst>
                <a:path w="682625" h="19050">
                  <a:moveTo>
                    <a:pt x="0" y="0"/>
                  </a:moveTo>
                  <a:lnTo>
                    <a:pt x="682574" y="0"/>
                  </a:lnTo>
                  <a:lnTo>
                    <a:pt x="682574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697150" y="4993748"/>
              <a:ext cx="114554" cy="1264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345838" y="5715552"/>
              <a:ext cx="126352" cy="2258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6641612" y="6027121"/>
            <a:ext cx="1529200" cy="676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4135" y="4983017"/>
            <a:ext cx="3618619" cy="14695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6833" y="2243842"/>
            <a:ext cx="975360" cy="856615"/>
            <a:chOff x="4836833" y="2243842"/>
            <a:chExt cx="975360" cy="856615"/>
          </a:xfrm>
        </p:grpSpPr>
        <p:sp>
          <p:nvSpPr>
            <p:cNvPr id="16" name="object 16"/>
            <p:cNvSpPr/>
            <p:nvPr/>
          </p:nvSpPr>
          <p:spPr>
            <a:xfrm>
              <a:off x="4836833" y="2248598"/>
              <a:ext cx="970280" cy="852169"/>
            </a:xfrm>
            <a:custGeom>
              <a:avLst/>
              <a:gdLst/>
              <a:ahLst/>
              <a:cxnLst/>
              <a:rect l="l" t="t" r="r" b="b"/>
              <a:pathLst>
                <a:path w="970279" h="852169">
                  <a:moveTo>
                    <a:pt x="934300" y="58458"/>
                  </a:moveTo>
                  <a:lnTo>
                    <a:pt x="919073" y="48933"/>
                  </a:lnTo>
                  <a:lnTo>
                    <a:pt x="269455" y="48933"/>
                  </a:lnTo>
                  <a:lnTo>
                    <a:pt x="269455" y="58445"/>
                  </a:lnTo>
                  <a:lnTo>
                    <a:pt x="259943" y="58445"/>
                  </a:lnTo>
                  <a:lnTo>
                    <a:pt x="259943" y="832599"/>
                  </a:lnTo>
                  <a:lnTo>
                    <a:pt x="0" y="832599"/>
                  </a:lnTo>
                  <a:lnTo>
                    <a:pt x="0" y="851649"/>
                  </a:lnTo>
                  <a:lnTo>
                    <a:pt x="269455" y="851649"/>
                  </a:lnTo>
                  <a:lnTo>
                    <a:pt x="269455" y="842124"/>
                  </a:lnTo>
                  <a:lnTo>
                    <a:pt x="278968" y="842124"/>
                  </a:lnTo>
                  <a:lnTo>
                    <a:pt x="278968" y="67970"/>
                  </a:lnTo>
                  <a:lnTo>
                    <a:pt x="919073" y="67970"/>
                  </a:lnTo>
                  <a:lnTo>
                    <a:pt x="934300" y="58458"/>
                  </a:lnTo>
                  <a:close/>
                </a:path>
                <a:path w="970279" h="852169">
                  <a:moveTo>
                    <a:pt x="970114" y="58445"/>
                  </a:moveTo>
                  <a:lnTo>
                    <a:pt x="954862" y="48933"/>
                  </a:lnTo>
                  <a:lnTo>
                    <a:pt x="881049" y="2857"/>
                  </a:lnTo>
                  <a:lnTo>
                    <a:pt x="876681" y="0"/>
                  </a:lnTo>
                  <a:lnTo>
                    <a:pt x="870775" y="1333"/>
                  </a:lnTo>
                  <a:lnTo>
                    <a:pt x="867930" y="5905"/>
                  </a:lnTo>
                  <a:lnTo>
                    <a:pt x="865073" y="10274"/>
                  </a:lnTo>
                  <a:lnTo>
                    <a:pt x="866597" y="16179"/>
                  </a:lnTo>
                  <a:lnTo>
                    <a:pt x="870966" y="18846"/>
                  </a:lnTo>
                  <a:lnTo>
                    <a:pt x="919073" y="48933"/>
                  </a:lnTo>
                  <a:lnTo>
                    <a:pt x="934313" y="58445"/>
                  </a:lnTo>
                  <a:lnTo>
                    <a:pt x="870966" y="98056"/>
                  </a:lnTo>
                  <a:lnTo>
                    <a:pt x="866597" y="100723"/>
                  </a:lnTo>
                  <a:lnTo>
                    <a:pt x="865073" y="106616"/>
                  </a:lnTo>
                  <a:lnTo>
                    <a:pt x="867930" y="111188"/>
                  </a:lnTo>
                  <a:lnTo>
                    <a:pt x="870775" y="115570"/>
                  </a:lnTo>
                  <a:lnTo>
                    <a:pt x="876681" y="116903"/>
                  </a:lnTo>
                  <a:lnTo>
                    <a:pt x="881049" y="114046"/>
                  </a:lnTo>
                  <a:lnTo>
                    <a:pt x="954849" y="67970"/>
                  </a:lnTo>
                  <a:lnTo>
                    <a:pt x="970114" y="584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106288" y="2297531"/>
              <a:ext cx="682625" cy="19050"/>
            </a:xfrm>
            <a:custGeom>
              <a:avLst/>
              <a:gdLst/>
              <a:ahLst/>
              <a:cxnLst/>
              <a:rect l="l" t="t" r="r" b="b"/>
              <a:pathLst>
                <a:path w="682625" h="19050">
                  <a:moveTo>
                    <a:pt x="0" y="0"/>
                  </a:moveTo>
                  <a:lnTo>
                    <a:pt x="682574" y="0"/>
                  </a:lnTo>
                  <a:lnTo>
                    <a:pt x="682574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697150" y="2243842"/>
              <a:ext cx="114554" cy="126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>
            <a:off x="7345838" y="2925845"/>
            <a:ext cx="126352" cy="1930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8008" y="2550802"/>
            <a:ext cx="1565216" cy="772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DB에서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이름과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휴대전화가</a:t>
            </a:r>
            <a:r>
              <a:rPr sz="1200" b="0" spc="2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일치하는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1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200" b="0" spc="10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1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ID</a:t>
            </a:r>
            <a:r>
              <a:rPr sz="1200" b="0" spc="1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를</a:t>
            </a:r>
            <a:r>
              <a:rPr sz="12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검색해서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algn="ctr">
              <a:lnSpc>
                <a:spcPts val="144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값을 찾아오게</a:t>
            </a:r>
            <a:r>
              <a:rPr sz="1200" b="0" spc="8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1329" y="5149338"/>
            <a:ext cx="1298575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DB에서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이름과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이메일이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일치하는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1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ID</a:t>
            </a:r>
            <a:r>
              <a:rPr sz="1200" b="0" spc="1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를</a:t>
            </a: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검색해서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찾아오게</a:t>
            </a:r>
            <a:r>
              <a:rPr sz="1200" b="0" spc="5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92093" y="3188214"/>
            <a:ext cx="1645285" cy="255270"/>
            <a:chOff x="6792093" y="3188214"/>
            <a:chExt cx="1645285" cy="255270"/>
          </a:xfrm>
        </p:grpSpPr>
        <p:sp>
          <p:nvSpPr>
            <p:cNvPr id="23" name="object 23"/>
            <p:cNvSpPr/>
            <p:nvPr/>
          </p:nvSpPr>
          <p:spPr>
            <a:xfrm>
              <a:off x="6796849" y="3192970"/>
              <a:ext cx="1286510" cy="245745"/>
            </a:xfrm>
            <a:custGeom>
              <a:avLst/>
              <a:gdLst/>
              <a:ahLst/>
              <a:cxnLst/>
              <a:rect l="l" t="t" r="r" b="b"/>
              <a:pathLst>
                <a:path w="1286509" h="245745">
                  <a:moveTo>
                    <a:pt x="1282179" y="0"/>
                  </a:moveTo>
                  <a:lnTo>
                    <a:pt x="4178" y="0"/>
                  </a:lnTo>
                  <a:lnTo>
                    <a:pt x="0" y="4571"/>
                  </a:lnTo>
                  <a:lnTo>
                    <a:pt x="0" y="241045"/>
                  </a:lnTo>
                  <a:lnTo>
                    <a:pt x="4178" y="245224"/>
                  </a:lnTo>
                  <a:lnTo>
                    <a:pt x="1282179" y="245224"/>
                  </a:lnTo>
                  <a:lnTo>
                    <a:pt x="1286370" y="241045"/>
                  </a:lnTo>
                  <a:lnTo>
                    <a:pt x="1286370" y="235712"/>
                  </a:lnTo>
                  <a:lnTo>
                    <a:pt x="19024" y="235712"/>
                  </a:lnTo>
                  <a:lnTo>
                    <a:pt x="9512" y="226187"/>
                  </a:lnTo>
                  <a:lnTo>
                    <a:pt x="19024" y="226187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286370" y="9512"/>
                  </a:lnTo>
                  <a:lnTo>
                    <a:pt x="1286370" y="4571"/>
                  </a:lnTo>
                  <a:lnTo>
                    <a:pt x="1282179" y="0"/>
                  </a:lnTo>
                  <a:close/>
                </a:path>
                <a:path w="1286509" h="245745">
                  <a:moveTo>
                    <a:pt x="19024" y="226187"/>
                  </a:moveTo>
                  <a:lnTo>
                    <a:pt x="9512" y="226187"/>
                  </a:lnTo>
                  <a:lnTo>
                    <a:pt x="19024" y="235712"/>
                  </a:lnTo>
                  <a:lnTo>
                    <a:pt x="19024" y="226187"/>
                  </a:lnTo>
                  <a:close/>
                </a:path>
                <a:path w="1286509" h="245745">
                  <a:moveTo>
                    <a:pt x="1267333" y="226187"/>
                  </a:moveTo>
                  <a:lnTo>
                    <a:pt x="19024" y="226187"/>
                  </a:lnTo>
                  <a:lnTo>
                    <a:pt x="19024" y="235712"/>
                  </a:lnTo>
                  <a:lnTo>
                    <a:pt x="1267333" y="235712"/>
                  </a:lnTo>
                  <a:lnTo>
                    <a:pt x="1267333" y="226187"/>
                  </a:lnTo>
                  <a:close/>
                </a:path>
                <a:path w="1286509" h="245745">
                  <a:moveTo>
                    <a:pt x="1267333" y="9512"/>
                  </a:moveTo>
                  <a:lnTo>
                    <a:pt x="1267333" y="235712"/>
                  </a:lnTo>
                  <a:lnTo>
                    <a:pt x="1276858" y="226187"/>
                  </a:lnTo>
                  <a:lnTo>
                    <a:pt x="1286370" y="226187"/>
                  </a:lnTo>
                  <a:lnTo>
                    <a:pt x="1286370" y="19037"/>
                  </a:lnTo>
                  <a:lnTo>
                    <a:pt x="1276858" y="19037"/>
                  </a:lnTo>
                  <a:lnTo>
                    <a:pt x="1267333" y="9512"/>
                  </a:lnTo>
                  <a:close/>
                </a:path>
                <a:path w="1286509" h="245745">
                  <a:moveTo>
                    <a:pt x="1286370" y="226187"/>
                  </a:moveTo>
                  <a:lnTo>
                    <a:pt x="1276858" y="226187"/>
                  </a:lnTo>
                  <a:lnTo>
                    <a:pt x="1267333" y="235712"/>
                  </a:lnTo>
                  <a:lnTo>
                    <a:pt x="1286370" y="235712"/>
                  </a:lnTo>
                  <a:lnTo>
                    <a:pt x="1286370" y="226187"/>
                  </a:lnTo>
                  <a:close/>
                </a:path>
                <a:path w="1286509" h="245745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286509" h="245745">
                  <a:moveTo>
                    <a:pt x="1267333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1267333" y="19037"/>
                  </a:lnTo>
                  <a:lnTo>
                    <a:pt x="1267333" y="9512"/>
                  </a:lnTo>
                  <a:close/>
                </a:path>
                <a:path w="1286509" h="245745">
                  <a:moveTo>
                    <a:pt x="1286370" y="9512"/>
                  </a:moveTo>
                  <a:lnTo>
                    <a:pt x="1267333" y="9512"/>
                  </a:lnTo>
                  <a:lnTo>
                    <a:pt x="1276858" y="19037"/>
                  </a:lnTo>
                  <a:lnTo>
                    <a:pt x="1286370" y="19037"/>
                  </a:lnTo>
                  <a:lnTo>
                    <a:pt x="1286370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796849" y="3192970"/>
              <a:ext cx="1286510" cy="245745"/>
            </a:xfrm>
            <a:custGeom>
              <a:avLst/>
              <a:gdLst/>
              <a:ahLst/>
              <a:cxnLst/>
              <a:rect l="l" t="t" r="r" b="b"/>
              <a:pathLst>
                <a:path w="1286509" h="245745">
                  <a:moveTo>
                    <a:pt x="0" y="9512"/>
                  </a:moveTo>
                  <a:lnTo>
                    <a:pt x="0" y="4571"/>
                  </a:lnTo>
                  <a:lnTo>
                    <a:pt x="4178" y="0"/>
                  </a:lnTo>
                  <a:lnTo>
                    <a:pt x="9512" y="0"/>
                  </a:lnTo>
                  <a:lnTo>
                    <a:pt x="1276858" y="0"/>
                  </a:lnTo>
                  <a:lnTo>
                    <a:pt x="1282179" y="0"/>
                  </a:lnTo>
                  <a:lnTo>
                    <a:pt x="1286370" y="4571"/>
                  </a:lnTo>
                  <a:lnTo>
                    <a:pt x="1286370" y="9512"/>
                  </a:lnTo>
                  <a:lnTo>
                    <a:pt x="1286370" y="235712"/>
                  </a:lnTo>
                  <a:lnTo>
                    <a:pt x="1286370" y="241045"/>
                  </a:lnTo>
                  <a:lnTo>
                    <a:pt x="1282179" y="245224"/>
                  </a:lnTo>
                  <a:lnTo>
                    <a:pt x="1276858" y="245224"/>
                  </a:lnTo>
                  <a:lnTo>
                    <a:pt x="9512" y="245224"/>
                  </a:lnTo>
                  <a:lnTo>
                    <a:pt x="4178" y="245224"/>
                  </a:lnTo>
                  <a:lnTo>
                    <a:pt x="0" y="241045"/>
                  </a:lnTo>
                  <a:lnTo>
                    <a:pt x="0" y="235712"/>
                  </a:lnTo>
                  <a:lnTo>
                    <a:pt x="0" y="9512"/>
                  </a:lnTo>
                  <a:close/>
                </a:path>
                <a:path w="1286509" h="245745">
                  <a:moveTo>
                    <a:pt x="19024" y="235712"/>
                  </a:moveTo>
                  <a:lnTo>
                    <a:pt x="9512" y="226187"/>
                  </a:lnTo>
                  <a:lnTo>
                    <a:pt x="1276858" y="226187"/>
                  </a:lnTo>
                  <a:lnTo>
                    <a:pt x="1267333" y="235712"/>
                  </a:lnTo>
                  <a:lnTo>
                    <a:pt x="1267333" y="9512"/>
                  </a:lnTo>
                  <a:lnTo>
                    <a:pt x="1276858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235712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073707" y="3257321"/>
              <a:ext cx="359410" cy="117475"/>
            </a:xfrm>
            <a:custGeom>
              <a:avLst/>
              <a:gdLst/>
              <a:ahLst/>
              <a:cxnLst/>
              <a:rect l="l" t="t" r="r" b="b"/>
              <a:pathLst>
                <a:path w="359409" h="117475">
                  <a:moveTo>
                    <a:pt x="322583" y="58451"/>
                  </a:moveTo>
                  <a:lnTo>
                    <a:pt x="259549" y="97866"/>
                  </a:lnTo>
                  <a:lnTo>
                    <a:pt x="254990" y="100914"/>
                  </a:lnTo>
                  <a:lnTo>
                    <a:pt x="253847" y="106629"/>
                  </a:lnTo>
                  <a:lnTo>
                    <a:pt x="256514" y="111188"/>
                  </a:lnTo>
                  <a:lnTo>
                    <a:pt x="259549" y="115379"/>
                  </a:lnTo>
                  <a:lnTo>
                    <a:pt x="265264" y="116903"/>
                  </a:lnTo>
                  <a:lnTo>
                    <a:pt x="269824" y="114236"/>
                  </a:lnTo>
                  <a:lnTo>
                    <a:pt x="343752" y="67779"/>
                  </a:lnTo>
                  <a:lnTo>
                    <a:pt x="340613" y="67779"/>
                  </a:lnTo>
                  <a:lnTo>
                    <a:pt x="340613" y="66636"/>
                  </a:lnTo>
                  <a:lnTo>
                    <a:pt x="335673" y="66636"/>
                  </a:lnTo>
                  <a:lnTo>
                    <a:pt x="322583" y="58451"/>
                  </a:lnTo>
                  <a:close/>
                </a:path>
                <a:path w="359409" h="117475">
                  <a:moveTo>
                    <a:pt x="307056" y="48742"/>
                  </a:moveTo>
                  <a:lnTo>
                    <a:pt x="0" y="48742"/>
                  </a:lnTo>
                  <a:lnTo>
                    <a:pt x="0" y="67779"/>
                  </a:lnTo>
                  <a:lnTo>
                    <a:pt x="307665" y="67779"/>
                  </a:lnTo>
                  <a:lnTo>
                    <a:pt x="322583" y="58451"/>
                  </a:lnTo>
                  <a:lnTo>
                    <a:pt x="307056" y="48742"/>
                  </a:lnTo>
                  <a:close/>
                </a:path>
                <a:path w="359409" h="117475">
                  <a:moveTo>
                    <a:pt x="343631" y="48742"/>
                  </a:moveTo>
                  <a:lnTo>
                    <a:pt x="340613" y="48742"/>
                  </a:lnTo>
                  <a:lnTo>
                    <a:pt x="340613" y="67779"/>
                  </a:lnTo>
                  <a:lnTo>
                    <a:pt x="343752" y="67779"/>
                  </a:lnTo>
                  <a:lnTo>
                    <a:pt x="358889" y="58267"/>
                  </a:lnTo>
                  <a:lnTo>
                    <a:pt x="343631" y="48742"/>
                  </a:lnTo>
                  <a:close/>
                </a:path>
                <a:path w="359409" h="117475">
                  <a:moveTo>
                    <a:pt x="335673" y="50266"/>
                  </a:moveTo>
                  <a:lnTo>
                    <a:pt x="322583" y="58451"/>
                  </a:lnTo>
                  <a:lnTo>
                    <a:pt x="335673" y="66636"/>
                  </a:lnTo>
                  <a:lnTo>
                    <a:pt x="335673" y="50266"/>
                  </a:lnTo>
                  <a:close/>
                </a:path>
                <a:path w="359409" h="117475">
                  <a:moveTo>
                    <a:pt x="340613" y="50266"/>
                  </a:moveTo>
                  <a:lnTo>
                    <a:pt x="335673" y="50266"/>
                  </a:lnTo>
                  <a:lnTo>
                    <a:pt x="335673" y="66636"/>
                  </a:lnTo>
                  <a:lnTo>
                    <a:pt x="340613" y="66636"/>
                  </a:lnTo>
                  <a:lnTo>
                    <a:pt x="340613" y="50266"/>
                  </a:lnTo>
                  <a:close/>
                </a:path>
                <a:path w="359409" h="117475">
                  <a:moveTo>
                    <a:pt x="265264" y="0"/>
                  </a:moveTo>
                  <a:lnTo>
                    <a:pt x="259549" y="1142"/>
                  </a:lnTo>
                  <a:lnTo>
                    <a:pt x="256514" y="5714"/>
                  </a:lnTo>
                  <a:lnTo>
                    <a:pt x="253847" y="10286"/>
                  </a:lnTo>
                  <a:lnTo>
                    <a:pt x="254990" y="15989"/>
                  </a:lnTo>
                  <a:lnTo>
                    <a:pt x="259549" y="19037"/>
                  </a:lnTo>
                  <a:lnTo>
                    <a:pt x="322583" y="58451"/>
                  </a:lnTo>
                  <a:lnTo>
                    <a:pt x="335673" y="50266"/>
                  </a:lnTo>
                  <a:lnTo>
                    <a:pt x="340613" y="50266"/>
                  </a:lnTo>
                  <a:lnTo>
                    <a:pt x="340613" y="48742"/>
                  </a:lnTo>
                  <a:lnTo>
                    <a:pt x="343631" y="48742"/>
                  </a:lnTo>
                  <a:lnTo>
                    <a:pt x="269824" y="2666"/>
                  </a:lnTo>
                  <a:lnTo>
                    <a:pt x="265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073707" y="3306063"/>
              <a:ext cx="340995" cy="19050"/>
            </a:xfrm>
            <a:custGeom>
              <a:avLst/>
              <a:gdLst/>
              <a:ahLst/>
              <a:cxnLst/>
              <a:rect l="l" t="t" r="r" b="b"/>
              <a:pathLst>
                <a:path w="340995" h="19050">
                  <a:moveTo>
                    <a:pt x="0" y="0"/>
                  </a:moveTo>
                  <a:lnTo>
                    <a:pt x="340613" y="0"/>
                  </a:lnTo>
                  <a:lnTo>
                    <a:pt x="340613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322798" y="3252565"/>
              <a:ext cx="114554" cy="1264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582410" y="2949874"/>
            <a:ext cx="1406139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개인정보 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보호를위해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뒷자리</a:t>
            </a:r>
            <a:r>
              <a:rPr sz="1200" b="0" spc="1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두자리는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algn="ctr">
              <a:lnSpc>
                <a:spcPts val="1440"/>
              </a:lnSpc>
            </a:pPr>
            <a:r>
              <a:rPr sz="1200" b="0" spc="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*표</a:t>
            </a:r>
            <a:r>
              <a:rPr sz="12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처리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21964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비밀번호 찾기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2304415" cy="28575"/>
          </a:xfrm>
          <a:custGeom>
            <a:avLst/>
            <a:gdLst/>
            <a:ahLst/>
            <a:cxnLst/>
            <a:rect l="l" t="t" r="r" b="b"/>
            <a:pathLst>
              <a:path w="2304415" h="28575">
                <a:moveTo>
                  <a:pt x="2304046" y="0"/>
                </a:moveTo>
                <a:lnTo>
                  <a:pt x="0" y="0"/>
                </a:lnTo>
                <a:lnTo>
                  <a:pt x="0" y="28549"/>
                </a:lnTo>
                <a:lnTo>
                  <a:pt x="2304046" y="28549"/>
                </a:lnTo>
                <a:lnTo>
                  <a:pt x="2304046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8333" y="1669565"/>
            <a:ext cx="4406265" cy="2470785"/>
            <a:chOff x="938333" y="1669565"/>
            <a:chExt cx="4406265" cy="2470785"/>
          </a:xfrm>
        </p:grpSpPr>
        <p:sp>
          <p:nvSpPr>
            <p:cNvPr id="5" name="object 5"/>
            <p:cNvSpPr/>
            <p:nvPr/>
          </p:nvSpPr>
          <p:spPr>
            <a:xfrm>
              <a:off x="952982" y="1669565"/>
              <a:ext cx="3597275" cy="2470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3089" y="3695052"/>
              <a:ext cx="3615690" cy="381000"/>
            </a:xfrm>
            <a:custGeom>
              <a:avLst/>
              <a:gdLst/>
              <a:ahLst/>
              <a:cxnLst/>
              <a:rect l="l" t="t" r="r" b="b"/>
              <a:pathLst>
                <a:path w="3615690" h="381000">
                  <a:moveTo>
                    <a:pt x="3611359" y="0"/>
                  </a:moveTo>
                  <a:lnTo>
                    <a:pt x="4368" y="0"/>
                  </a:lnTo>
                  <a:lnTo>
                    <a:pt x="0" y="4178"/>
                  </a:lnTo>
                  <a:lnTo>
                    <a:pt x="0" y="376415"/>
                  </a:lnTo>
                  <a:lnTo>
                    <a:pt x="4368" y="380593"/>
                  </a:lnTo>
                  <a:lnTo>
                    <a:pt x="3611359" y="380593"/>
                  </a:lnTo>
                  <a:lnTo>
                    <a:pt x="3615537" y="376415"/>
                  </a:lnTo>
                  <a:lnTo>
                    <a:pt x="3615537" y="371081"/>
                  </a:lnTo>
                  <a:lnTo>
                    <a:pt x="19024" y="371081"/>
                  </a:lnTo>
                  <a:lnTo>
                    <a:pt x="9512" y="361556"/>
                  </a:lnTo>
                  <a:lnTo>
                    <a:pt x="19024" y="361556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3615537" y="9512"/>
                  </a:lnTo>
                  <a:lnTo>
                    <a:pt x="3615537" y="4178"/>
                  </a:lnTo>
                  <a:lnTo>
                    <a:pt x="3611359" y="0"/>
                  </a:lnTo>
                  <a:close/>
                </a:path>
                <a:path w="3615690" h="381000">
                  <a:moveTo>
                    <a:pt x="19024" y="361556"/>
                  </a:moveTo>
                  <a:lnTo>
                    <a:pt x="9512" y="361556"/>
                  </a:lnTo>
                  <a:lnTo>
                    <a:pt x="19024" y="371081"/>
                  </a:lnTo>
                  <a:lnTo>
                    <a:pt x="19024" y="361556"/>
                  </a:lnTo>
                  <a:close/>
                </a:path>
                <a:path w="3615690" h="381000">
                  <a:moveTo>
                    <a:pt x="3596513" y="361556"/>
                  </a:moveTo>
                  <a:lnTo>
                    <a:pt x="19024" y="361556"/>
                  </a:lnTo>
                  <a:lnTo>
                    <a:pt x="19024" y="371081"/>
                  </a:lnTo>
                  <a:lnTo>
                    <a:pt x="3596513" y="371081"/>
                  </a:lnTo>
                  <a:lnTo>
                    <a:pt x="3596513" y="361556"/>
                  </a:lnTo>
                  <a:close/>
                </a:path>
                <a:path w="3615690" h="381000">
                  <a:moveTo>
                    <a:pt x="3596513" y="9512"/>
                  </a:moveTo>
                  <a:lnTo>
                    <a:pt x="3596513" y="371081"/>
                  </a:lnTo>
                  <a:lnTo>
                    <a:pt x="3606025" y="361556"/>
                  </a:lnTo>
                  <a:lnTo>
                    <a:pt x="3615537" y="361556"/>
                  </a:lnTo>
                  <a:lnTo>
                    <a:pt x="3615537" y="19037"/>
                  </a:lnTo>
                  <a:lnTo>
                    <a:pt x="3606025" y="19037"/>
                  </a:lnTo>
                  <a:lnTo>
                    <a:pt x="3596513" y="9512"/>
                  </a:lnTo>
                  <a:close/>
                </a:path>
                <a:path w="3615690" h="381000">
                  <a:moveTo>
                    <a:pt x="3615537" y="361556"/>
                  </a:moveTo>
                  <a:lnTo>
                    <a:pt x="3606025" y="361556"/>
                  </a:lnTo>
                  <a:lnTo>
                    <a:pt x="3596513" y="371081"/>
                  </a:lnTo>
                  <a:lnTo>
                    <a:pt x="3615537" y="371081"/>
                  </a:lnTo>
                  <a:lnTo>
                    <a:pt x="3615537" y="361556"/>
                  </a:lnTo>
                  <a:close/>
                </a:path>
                <a:path w="3615690" h="381000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3615690" h="381000">
                  <a:moveTo>
                    <a:pt x="3596513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3596513" y="19037"/>
                  </a:lnTo>
                  <a:lnTo>
                    <a:pt x="3596513" y="9512"/>
                  </a:lnTo>
                  <a:close/>
                </a:path>
                <a:path w="3615690" h="381000">
                  <a:moveTo>
                    <a:pt x="3615537" y="9512"/>
                  </a:moveTo>
                  <a:lnTo>
                    <a:pt x="3596513" y="9512"/>
                  </a:lnTo>
                  <a:lnTo>
                    <a:pt x="3606025" y="19037"/>
                  </a:lnTo>
                  <a:lnTo>
                    <a:pt x="3615537" y="19037"/>
                  </a:lnTo>
                  <a:lnTo>
                    <a:pt x="3615537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43089" y="3695052"/>
              <a:ext cx="3615690" cy="381000"/>
            </a:xfrm>
            <a:custGeom>
              <a:avLst/>
              <a:gdLst/>
              <a:ahLst/>
              <a:cxnLst/>
              <a:rect l="l" t="t" r="r" b="b"/>
              <a:pathLst>
                <a:path w="3615690" h="381000">
                  <a:moveTo>
                    <a:pt x="0" y="9512"/>
                  </a:moveTo>
                  <a:lnTo>
                    <a:pt x="0" y="4178"/>
                  </a:lnTo>
                  <a:lnTo>
                    <a:pt x="4368" y="0"/>
                  </a:lnTo>
                  <a:lnTo>
                    <a:pt x="9512" y="0"/>
                  </a:lnTo>
                  <a:lnTo>
                    <a:pt x="3606025" y="0"/>
                  </a:lnTo>
                  <a:lnTo>
                    <a:pt x="3611359" y="0"/>
                  </a:lnTo>
                  <a:lnTo>
                    <a:pt x="3615537" y="4178"/>
                  </a:lnTo>
                  <a:lnTo>
                    <a:pt x="3615537" y="9512"/>
                  </a:lnTo>
                  <a:lnTo>
                    <a:pt x="3615537" y="371081"/>
                  </a:lnTo>
                  <a:lnTo>
                    <a:pt x="3615537" y="376415"/>
                  </a:lnTo>
                  <a:lnTo>
                    <a:pt x="3611359" y="380593"/>
                  </a:lnTo>
                  <a:lnTo>
                    <a:pt x="3606025" y="380593"/>
                  </a:lnTo>
                  <a:lnTo>
                    <a:pt x="9512" y="380593"/>
                  </a:lnTo>
                  <a:lnTo>
                    <a:pt x="4368" y="380593"/>
                  </a:lnTo>
                  <a:lnTo>
                    <a:pt x="0" y="376415"/>
                  </a:lnTo>
                  <a:lnTo>
                    <a:pt x="0" y="371081"/>
                  </a:lnTo>
                  <a:lnTo>
                    <a:pt x="0" y="9512"/>
                  </a:lnTo>
                  <a:close/>
                </a:path>
                <a:path w="3615690" h="381000">
                  <a:moveTo>
                    <a:pt x="19024" y="371081"/>
                  </a:moveTo>
                  <a:lnTo>
                    <a:pt x="9512" y="361556"/>
                  </a:lnTo>
                  <a:lnTo>
                    <a:pt x="3606025" y="361556"/>
                  </a:lnTo>
                  <a:lnTo>
                    <a:pt x="3596513" y="371081"/>
                  </a:lnTo>
                  <a:lnTo>
                    <a:pt x="3596513" y="9512"/>
                  </a:lnTo>
                  <a:lnTo>
                    <a:pt x="3606025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371081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49114" y="2352357"/>
              <a:ext cx="790575" cy="1542415"/>
            </a:xfrm>
            <a:custGeom>
              <a:avLst/>
              <a:gdLst/>
              <a:ahLst/>
              <a:cxnLst/>
              <a:rect l="l" t="t" r="r" b="b"/>
              <a:pathLst>
                <a:path w="790575" h="1542414">
                  <a:moveTo>
                    <a:pt x="790282" y="58458"/>
                  </a:moveTo>
                  <a:lnTo>
                    <a:pt x="775017" y="48933"/>
                  </a:lnTo>
                  <a:lnTo>
                    <a:pt x="701230" y="2857"/>
                  </a:lnTo>
                  <a:lnTo>
                    <a:pt x="696849" y="0"/>
                  </a:lnTo>
                  <a:lnTo>
                    <a:pt x="690956" y="1524"/>
                  </a:lnTo>
                  <a:lnTo>
                    <a:pt x="685241" y="10287"/>
                  </a:lnTo>
                  <a:lnTo>
                    <a:pt x="686765" y="16192"/>
                  </a:lnTo>
                  <a:lnTo>
                    <a:pt x="691146" y="19050"/>
                  </a:lnTo>
                  <a:lnTo>
                    <a:pt x="738911" y="48933"/>
                  </a:lnTo>
                  <a:lnTo>
                    <a:pt x="215798" y="48933"/>
                  </a:lnTo>
                  <a:lnTo>
                    <a:pt x="215798" y="58458"/>
                  </a:lnTo>
                  <a:lnTo>
                    <a:pt x="206273" y="58458"/>
                  </a:lnTo>
                  <a:lnTo>
                    <a:pt x="206273" y="1523377"/>
                  </a:lnTo>
                  <a:lnTo>
                    <a:pt x="0" y="1523377"/>
                  </a:lnTo>
                  <a:lnTo>
                    <a:pt x="0" y="1542415"/>
                  </a:lnTo>
                  <a:lnTo>
                    <a:pt x="215798" y="1542415"/>
                  </a:lnTo>
                  <a:lnTo>
                    <a:pt x="215798" y="1532890"/>
                  </a:lnTo>
                  <a:lnTo>
                    <a:pt x="225310" y="1532890"/>
                  </a:lnTo>
                  <a:lnTo>
                    <a:pt x="225310" y="67970"/>
                  </a:lnTo>
                  <a:lnTo>
                    <a:pt x="739241" y="67970"/>
                  </a:lnTo>
                  <a:lnTo>
                    <a:pt x="754303" y="58559"/>
                  </a:lnTo>
                  <a:lnTo>
                    <a:pt x="691146" y="98056"/>
                  </a:lnTo>
                  <a:lnTo>
                    <a:pt x="686765" y="100914"/>
                  </a:lnTo>
                  <a:lnTo>
                    <a:pt x="685241" y="106819"/>
                  </a:lnTo>
                  <a:lnTo>
                    <a:pt x="690956" y="115570"/>
                  </a:lnTo>
                  <a:lnTo>
                    <a:pt x="696849" y="116903"/>
                  </a:lnTo>
                  <a:lnTo>
                    <a:pt x="701230" y="114249"/>
                  </a:lnTo>
                  <a:lnTo>
                    <a:pt x="775093" y="67970"/>
                  </a:lnTo>
                  <a:lnTo>
                    <a:pt x="790282" y="584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64913" y="2401290"/>
              <a:ext cx="556895" cy="19050"/>
            </a:xfrm>
            <a:custGeom>
              <a:avLst/>
              <a:gdLst/>
              <a:ahLst/>
              <a:cxnLst/>
              <a:rect l="l" t="t" r="r" b="b"/>
              <a:pathLst>
                <a:path w="556895" h="19050">
                  <a:moveTo>
                    <a:pt x="0" y="0"/>
                  </a:moveTo>
                  <a:lnTo>
                    <a:pt x="556412" y="0"/>
                  </a:lnTo>
                  <a:lnTo>
                    <a:pt x="556412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229599" y="2347601"/>
              <a:ext cx="114554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5444614" y="4244328"/>
            <a:ext cx="3649254" cy="208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6489" y="1839961"/>
            <a:ext cx="3778412" cy="989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04259" y="3300926"/>
            <a:ext cx="126364" cy="769620"/>
            <a:chOff x="7204259" y="3300926"/>
            <a:chExt cx="126364" cy="769620"/>
          </a:xfrm>
        </p:grpSpPr>
        <p:sp>
          <p:nvSpPr>
            <p:cNvPr id="14" name="object 14"/>
            <p:cNvSpPr/>
            <p:nvPr/>
          </p:nvSpPr>
          <p:spPr>
            <a:xfrm>
              <a:off x="7209015" y="3305682"/>
              <a:ext cx="116839" cy="760095"/>
            </a:xfrm>
            <a:custGeom>
              <a:avLst/>
              <a:gdLst/>
              <a:ahLst/>
              <a:cxnLst/>
              <a:rect l="l" t="t" r="r" b="b"/>
              <a:pathLst>
                <a:path w="116840" h="760095">
                  <a:moveTo>
                    <a:pt x="10274" y="654583"/>
                  </a:moveTo>
                  <a:lnTo>
                    <a:pt x="5715" y="657250"/>
                  </a:lnTo>
                  <a:lnTo>
                    <a:pt x="1524" y="660298"/>
                  </a:lnTo>
                  <a:lnTo>
                    <a:pt x="0" y="666013"/>
                  </a:lnTo>
                  <a:lnTo>
                    <a:pt x="2667" y="670585"/>
                  </a:lnTo>
                  <a:lnTo>
                    <a:pt x="58610" y="759688"/>
                  </a:lnTo>
                  <a:lnTo>
                    <a:pt x="70006" y="741413"/>
                  </a:lnTo>
                  <a:lnTo>
                    <a:pt x="49098" y="741413"/>
                  </a:lnTo>
                  <a:lnTo>
                    <a:pt x="49098" y="708443"/>
                  </a:lnTo>
                  <a:lnTo>
                    <a:pt x="19024" y="660298"/>
                  </a:lnTo>
                  <a:lnTo>
                    <a:pt x="16370" y="656107"/>
                  </a:lnTo>
                  <a:lnTo>
                    <a:pt x="10274" y="654583"/>
                  </a:lnTo>
                  <a:close/>
                </a:path>
                <a:path w="116840" h="760095">
                  <a:moveTo>
                    <a:pt x="49098" y="708443"/>
                  </a:moveTo>
                  <a:lnTo>
                    <a:pt x="49098" y="741413"/>
                  </a:lnTo>
                  <a:lnTo>
                    <a:pt x="68122" y="741413"/>
                  </a:lnTo>
                  <a:lnTo>
                    <a:pt x="68122" y="736460"/>
                  </a:lnTo>
                  <a:lnTo>
                    <a:pt x="50241" y="736460"/>
                  </a:lnTo>
                  <a:lnTo>
                    <a:pt x="58420" y="723366"/>
                  </a:lnTo>
                  <a:lnTo>
                    <a:pt x="49098" y="708443"/>
                  </a:lnTo>
                  <a:close/>
                </a:path>
                <a:path w="116840" h="760095">
                  <a:moveTo>
                    <a:pt x="106565" y="654583"/>
                  </a:moveTo>
                  <a:lnTo>
                    <a:pt x="100850" y="656107"/>
                  </a:lnTo>
                  <a:lnTo>
                    <a:pt x="97815" y="660298"/>
                  </a:lnTo>
                  <a:lnTo>
                    <a:pt x="68122" y="707833"/>
                  </a:lnTo>
                  <a:lnTo>
                    <a:pt x="68122" y="741413"/>
                  </a:lnTo>
                  <a:lnTo>
                    <a:pt x="70006" y="741413"/>
                  </a:lnTo>
                  <a:lnTo>
                    <a:pt x="114173" y="670585"/>
                  </a:lnTo>
                  <a:lnTo>
                    <a:pt x="116840" y="666013"/>
                  </a:lnTo>
                  <a:lnTo>
                    <a:pt x="115697" y="660298"/>
                  </a:lnTo>
                  <a:lnTo>
                    <a:pt x="111125" y="657250"/>
                  </a:lnTo>
                  <a:lnTo>
                    <a:pt x="106565" y="654583"/>
                  </a:lnTo>
                  <a:close/>
                </a:path>
                <a:path w="116840" h="760095">
                  <a:moveTo>
                    <a:pt x="58420" y="723366"/>
                  </a:moveTo>
                  <a:lnTo>
                    <a:pt x="50241" y="736460"/>
                  </a:lnTo>
                  <a:lnTo>
                    <a:pt x="66598" y="736460"/>
                  </a:lnTo>
                  <a:lnTo>
                    <a:pt x="58420" y="723366"/>
                  </a:lnTo>
                  <a:close/>
                </a:path>
                <a:path w="116840" h="760095">
                  <a:moveTo>
                    <a:pt x="68122" y="707833"/>
                  </a:moveTo>
                  <a:lnTo>
                    <a:pt x="58420" y="723366"/>
                  </a:lnTo>
                  <a:lnTo>
                    <a:pt x="66598" y="736460"/>
                  </a:lnTo>
                  <a:lnTo>
                    <a:pt x="68122" y="736460"/>
                  </a:lnTo>
                  <a:lnTo>
                    <a:pt x="68122" y="707833"/>
                  </a:lnTo>
                  <a:close/>
                </a:path>
                <a:path w="116840" h="760095">
                  <a:moveTo>
                    <a:pt x="68122" y="0"/>
                  </a:moveTo>
                  <a:lnTo>
                    <a:pt x="49098" y="0"/>
                  </a:lnTo>
                  <a:lnTo>
                    <a:pt x="49098" y="708443"/>
                  </a:lnTo>
                  <a:lnTo>
                    <a:pt x="58420" y="723366"/>
                  </a:lnTo>
                  <a:lnTo>
                    <a:pt x="68122" y="707833"/>
                  </a:lnTo>
                  <a:lnTo>
                    <a:pt x="681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113" y="3305682"/>
              <a:ext cx="19050" cy="741680"/>
            </a:xfrm>
            <a:custGeom>
              <a:avLst/>
              <a:gdLst/>
              <a:ahLst/>
              <a:cxnLst/>
              <a:rect l="l" t="t" r="r" b="b"/>
              <a:pathLst>
                <a:path w="19050" h="741679">
                  <a:moveTo>
                    <a:pt x="19024" y="0"/>
                  </a:moveTo>
                  <a:lnTo>
                    <a:pt x="19024" y="741413"/>
                  </a:lnTo>
                  <a:lnTo>
                    <a:pt x="0" y="741413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204259" y="3955510"/>
              <a:ext cx="126352" cy="1146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34939" y="4522330"/>
            <a:ext cx="4510405" cy="1479550"/>
            <a:chOff x="834939" y="4522330"/>
            <a:chExt cx="4510405" cy="1479550"/>
          </a:xfrm>
        </p:grpSpPr>
        <p:sp>
          <p:nvSpPr>
            <p:cNvPr id="18" name="object 18"/>
            <p:cNvSpPr/>
            <p:nvPr/>
          </p:nvSpPr>
          <p:spPr>
            <a:xfrm>
              <a:off x="834939" y="4522330"/>
              <a:ext cx="4188696" cy="14791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550257" y="5264683"/>
              <a:ext cx="790575" cy="117475"/>
            </a:xfrm>
            <a:custGeom>
              <a:avLst/>
              <a:gdLst/>
              <a:ahLst/>
              <a:cxnLst/>
              <a:rect l="l" t="t" r="r" b="b"/>
              <a:pathLst>
                <a:path w="790575" h="117475">
                  <a:moveTo>
                    <a:pt x="93433" y="0"/>
                  </a:moveTo>
                  <a:lnTo>
                    <a:pt x="89052" y="2857"/>
                  </a:lnTo>
                  <a:lnTo>
                    <a:pt x="0" y="58458"/>
                  </a:lnTo>
                  <a:lnTo>
                    <a:pt x="89052" y="114045"/>
                  </a:lnTo>
                  <a:lnTo>
                    <a:pt x="93433" y="116903"/>
                  </a:lnTo>
                  <a:lnTo>
                    <a:pt x="99339" y="115569"/>
                  </a:lnTo>
                  <a:lnTo>
                    <a:pt x="102184" y="110997"/>
                  </a:lnTo>
                  <a:lnTo>
                    <a:pt x="104851" y="106629"/>
                  </a:lnTo>
                  <a:lnTo>
                    <a:pt x="103517" y="100723"/>
                  </a:lnTo>
                  <a:lnTo>
                    <a:pt x="99148" y="98056"/>
                  </a:lnTo>
                  <a:lnTo>
                    <a:pt x="51033" y="67970"/>
                  </a:lnTo>
                  <a:lnTo>
                    <a:pt x="17894" y="67970"/>
                  </a:lnTo>
                  <a:lnTo>
                    <a:pt x="17894" y="48933"/>
                  </a:lnTo>
                  <a:lnTo>
                    <a:pt x="51033" y="48933"/>
                  </a:lnTo>
                  <a:lnTo>
                    <a:pt x="99148" y="18846"/>
                  </a:lnTo>
                  <a:lnTo>
                    <a:pt x="103517" y="16179"/>
                  </a:lnTo>
                  <a:lnTo>
                    <a:pt x="104851" y="10286"/>
                  </a:lnTo>
                  <a:lnTo>
                    <a:pt x="102184" y="5714"/>
                  </a:lnTo>
                  <a:lnTo>
                    <a:pt x="99339" y="1333"/>
                  </a:lnTo>
                  <a:lnTo>
                    <a:pt x="93433" y="0"/>
                  </a:lnTo>
                  <a:close/>
                </a:path>
                <a:path w="790575" h="117475">
                  <a:moveTo>
                    <a:pt x="51033" y="48933"/>
                  </a:moveTo>
                  <a:lnTo>
                    <a:pt x="17894" y="48933"/>
                  </a:lnTo>
                  <a:lnTo>
                    <a:pt x="17894" y="67970"/>
                  </a:lnTo>
                  <a:lnTo>
                    <a:pt x="51033" y="67970"/>
                  </a:lnTo>
                  <a:lnTo>
                    <a:pt x="48596" y="66446"/>
                  </a:lnTo>
                  <a:lnTo>
                    <a:pt x="23025" y="66446"/>
                  </a:lnTo>
                  <a:lnTo>
                    <a:pt x="23025" y="50457"/>
                  </a:lnTo>
                  <a:lnTo>
                    <a:pt x="48596" y="50457"/>
                  </a:lnTo>
                  <a:lnTo>
                    <a:pt x="51033" y="48933"/>
                  </a:lnTo>
                  <a:close/>
                </a:path>
                <a:path w="790575" h="117475">
                  <a:moveTo>
                    <a:pt x="790092" y="48933"/>
                  </a:moveTo>
                  <a:lnTo>
                    <a:pt x="51033" y="48933"/>
                  </a:lnTo>
                  <a:lnTo>
                    <a:pt x="35810" y="58451"/>
                  </a:lnTo>
                  <a:lnTo>
                    <a:pt x="51033" y="67970"/>
                  </a:lnTo>
                  <a:lnTo>
                    <a:pt x="790092" y="67970"/>
                  </a:lnTo>
                  <a:lnTo>
                    <a:pt x="790092" y="48933"/>
                  </a:lnTo>
                  <a:close/>
                </a:path>
                <a:path w="790575" h="117475">
                  <a:moveTo>
                    <a:pt x="23025" y="50457"/>
                  </a:moveTo>
                  <a:lnTo>
                    <a:pt x="23025" y="66446"/>
                  </a:lnTo>
                  <a:lnTo>
                    <a:pt x="35810" y="58451"/>
                  </a:lnTo>
                  <a:lnTo>
                    <a:pt x="23025" y="50457"/>
                  </a:lnTo>
                  <a:close/>
                </a:path>
                <a:path w="790575" h="117475">
                  <a:moveTo>
                    <a:pt x="35810" y="58451"/>
                  </a:moveTo>
                  <a:lnTo>
                    <a:pt x="23025" y="66446"/>
                  </a:lnTo>
                  <a:lnTo>
                    <a:pt x="48596" y="66446"/>
                  </a:lnTo>
                  <a:lnTo>
                    <a:pt x="35810" y="58451"/>
                  </a:lnTo>
                  <a:close/>
                </a:path>
                <a:path w="790575" h="117475">
                  <a:moveTo>
                    <a:pt x="48596" y="50457"/>
                  </a:moveTo>
                  <a:lnTo>
                    <a:pt x="23025" y="50457"/>
                  </a:lnTo>
                  <a:lnTo>
                    <a:pt x="35810" y="58451"/>
                  </a:lnTo>
                  <a:lnTo>
                    <a:pt x="48596" y="504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68151" y="5313616"/>
              <a:ext cx="772795" cy="19050"/>
            </a:xfrm>
            <a:custGeom>
              <a:avLst/>
              <a:gdLst/>
              <a:ahLst/>
              <a:cxnLst/>
              <a:rect l="l" t="t" r="r" b="b"/>
              <a:pathLst>
                <a:path w="772795" h="19050">
                  <a:moveTo>
                    <a:pt x="772198" y="19037"/>
                  </a:moveTo>
                  <a:lnTo>
                    <a:pt x="0" y="19037"/>
                  </a:lnTo>
                  <a:lnTo>
                    <a:pt x="0" y="0"/>
                  </a:lnTo>
                  <a:lnTo>
                    <a:pt x="772198" y="0"/>
                  </a:lnTo>
                  <a:lnTo>
                    <a:pt x="772198" y="190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45501" y="5259927"/>
              <a:ext cx="114363" cy="1264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09013" y="2987953"/>
            <a:ext cx="2216150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DB에서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아이디와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이름과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이메일이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같은 회원을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찾아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이메일로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인증을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거친후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새 </a:t>
            </a: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PW를 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입력 받을 수 있도록</a:t>
            </a:r>
            <a:r>
              <a:rPr sz="1200" b="0" spc="1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32321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회원정보 수정 </a:t>
            </a:r>
            <a:r>
              <a:rPr sz="2800" spc="-5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</a:t>
            </a:r>
            <a:r>
              <a:rPr sz="2800" spc="29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탈퇴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3341370" cy="28575"/>
          </a:xfrm>
          <a:custGeom>
            <a:avLst/>
            <a:gdLst/>
            <a:ahLst/>
            <a:cxnLst/>
            <a:rect l="l" t="t" r="r" b="b"/>
            <a:pathLst>
              <a:path w="3341370" h="28575">
                <a:moveTo>
                  <a:pt x="3341141" y="0"/>
                </a:moveTo>
                <a:lnTo>
                  <a:pt x="0" y="0"/>
                </a:lnTo>
                <a:lnTo>
                  <a:pt x="0" y="28549"/>
                </a:lnTo>
                <a:lnTo>
                  <a:pt x="3341141" y="28549"/>
                </a:lnTo>
                <a:lnTo>
                  <a:pt x="3341141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3665" y="1802104"/>
            <a:ext cx="4307205" cy="2198370"/>
            <a:chOff x="1033665" y="1802104"/>
            <a:chExt cx="4307205" cy="2198370"/>
          </a:xfrm>
        </p:grpSpPr>
        <p:sp>
          <p:nvSpPr>
            <p:cNvPr id="5" name="object 5"/>
            <p:cNvSpPr/>
            <p:nvPr/>
          </p:nvSpPr>
          <p:spPr>
            <a:xfrm>
              <a:off x="1033665" y="1908577"/>
              <a:ext cx="4306684" cy="209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29064" y="1806867"/>
              <a:ext cx="1386205" cy="928369"/>
            </a:xfrm>
            <a:custGeom>
              <a:avLst/>
              <a:gdLst/>
              <a:ahLst/>
              <a:cxnLst/>
              <a:rect l="l" t="t" r="r" b="b"/>
              <a:pathLst>
                <a:path w="1386204" h="928369">
                  <a:moveTo>
                    <a:pt x="1381518" y="0"/>
                  </a:moveTo>
                  <a:lnTo>
                    <a:pt x="4381" y="0"/>
                  </a:lnTo>
                  <a:lnTo>
                    <a:pt x="0" y="4190"/>
                  </a:lnTo>
                  <a:lnTo>
                    <a:pt x="0" y="924001"/>
                  </a:lnTo>
                  <a:lnTo>
                    <a:pt x="4381" y="928192"/>
                  </a:lnTo>
                  <a:lnTo>
                    <a:pt x="1381518" y="928192"/>
                  </a:lnTo>
                  <a:lnTo>
                    <a:pt x="1385709" y="924001"/>
                  </a:lnTo>
                  <a:lnTo>
                    <a:pt x="1385709" y="918679"/>
                  </a:lnTo>
                  <a:lnTo>
                    <a:pt x="19024" y="918679"/>
                  </a:lnTo>
                  <a:lnTo>
                    <a:pt x="9512" y="909154"/>
                  </a:lnTo>
                  <a:lnTo>
                    <a:pt x="19024" y="909154"/>
                  </a:lnTo>
                  <a:lnTo>
                    <a:pt x="19024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1385709" y="9525"/>
                  </a:lnTo>
                  <a:lnTo>
                    <a:pt x="1385709" y="4190"/>
                  </a:lnTo>
                  <a:lnTo>
                    <a:pt x="1381518" y="0"/>
                  </a:lnTo>
                  <a:close/>
                </a:path>
                <a:path w="1386204" h="928369">
                  <a:moveTo>
                    <a:pt x="19024" y="909154"/>
                  </a:moveTo>
                  <a:lnTo>
                    <a:pt x="9512" y="909154"/>
                  </a:lnTo>
                  <a:lnTo>
                    <a:pt x="19024" y="918679"/>
                  </a:lnTo>
                  <a:lnTo>
                    <a:pt x="19024" y="909154"/>
                  </a:lnTo>
                  <a:close/>
                </a:path>
                <a:path w="1386204" h="928369">
                  <a:moveTo>
                    <a:pt x="1366672" y="909154"/>
                  </a:moveTo>
                  <a:lnTo>
                    <a:pt x="19024" y="909154"/>
                  </a:lnTo>
                  <a:lnTo>
                    <a:pt x="19024" y="918679"/>
                  </a:lnTo>
                  <a:lnTo>
                    <a:pt x="1366672" y="918679"/>
                  </a:lnTo>
                  <a:lnTo>
                    <a:pt x="1366672" y="909154"/>
                  </a:lnTo>
                  <a:close/>
                </a:path>
                <a:path w="1386204" h="928369">
                  <a:moveTo>
                    <a:pt x="1366672" y="9525"/>
                  </a:moveTo>
                  <a:lnTo>
                    <a:pt x="1366672" y="918679"/>
                  </a:lnTo>
                  <a:lnTo>
                    <a:pt x="1376197" y="909154"/>
                  </a:lnTo>
                  <a:lnTo>
                    <a:pt x="1385709" y="909154"/>
                  </a:lnTo>
                  <a:lnTo>
                    <a:pt x="1385709" y="19050"/>
                  </a:lnTo>
                  <a:lnTo>
                    <a:pt x="1376197" y="19050"/>
                  </a:lnTo>
                  <a:lnTo>
                    <a:pt x="1366672" y="9525"/>
                  </a:lnTo>
                  <a:close/>
                </a:path>
                <a:path w="1386204" h="928369">
                  <a:moveTo>
                    <a:pt x="1385709" y="909154"/>
                  </a:moveTo>
                  <a:lnTo>
                    <a:pt x="1376197" y="909154"/>
                  </a:lnTo>
                  <a:lnTo>
                    <a:pt x="1366672" y="918679"/>
                  </a:lnTo>
                  <a:lnTo>
                    <a:pt x="1385709" y="918679"/>
                  </a:lnTo>
                  <a:lnTo>
                    <a:pt x="1385709" y="909154"/>
                  </a:lnTo>
                  <a:close/>
                </a:path>
                <a:path w="1386204" h="928369">
                  <a:moveTo>
                    <a:pt x="19024" y="9525"/>
                  </a:moveTo>
                  <a:lnTo>
                    <a:pt x="9512" y="19050"/>
                  </a:lnTo>
                  <a:lnTo>
                    <a:pt x="19024" y="19050"/>
                  </a:lnTo>
                  <a:lnTo>
                    <a:pt x="19024" y="9525"/>
                  </a:lnTo>
                  <a:close/>
                </a:path>
                <a:path w="1386204" h="928369">
                  <a:moveTo>
                    <a:pt x="1366672" y="9525"/>
                  </a:moveTo>
                  <a:lnTo>
                    <a:pt x="19024" y="9525"/>
                  </a:lnTo>
                  <a:lnTo>
                    <a:pt x="19024" y="19050"/>
                  </a:lnTo>
                  <a:lnTo>
                    <a:pt x="1366672" y="19050"/>
                  </a:lnTo>
                  <a:lnTo>
                    <a:pt x="1366672" y="9525"/>
                  </a:lnTo>
                  <a:close/>
                </a:path>
                <a:path w="1386204" h="928369">
                  <a:moveTo>
                    <a:pt x="1385709" y="9525"/>
                  </a:moveTo>
                  <a:lnTo>
                    <a:pt x="1366672" y="9525"/>
                  </a:lnTo>
                  <a:lnTo>
                    <a:pt x="1376197" y="19050"/>
                  </a:lnTo>
                  <a:lnTo>
                    <a:pt x="1385709" y="19050"/>
                  </a:lnTo>
                  <a:lnTo>
                    <a:pt x="1385709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29064" y="1806867"/>
              <a:ext cx="1386205" cy="928369"/>
            </a:xfrm>
            <a:custGeom>
              <a:avLst/>
              <a:gdLst/>
              <a:ahLst/>
              <a:cxnLst/>
              <a:rect l="l" t="t" r="r" b="b"/>
              <a:pathLst>
                <a:path w="1386204" h="928369">
                  <a:moveTo>
                    <a:pt x="0" y="9525"/>
                  </a:moveTo>
                  <a:lnTo>
                    <a:pt x="0" y="4190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1376197" y="0"/>
                  </a:lnTo>
                  <a:lnTo>
                    <a:pt x="1381518" y="0"/>
                  </a:lnTo>
                  <a:lnTo>
                    <a:pt x="1385709" y="4190"/>
                  </a:lnTo>
                  <a:lnTo>
                    <a:pt x="1385709" y="9525"/>
                  </a:lnTo>
                  <a:lnTo>
                    <a:pt x="1385709" y="918679"/>
                  </a:lnTo>
                  <a:lnTo>
                    <a:pt x="1385709" y="924001"/>
                  </a:lnTo>
                  <a:lnTo>
                    <a:pt x="1381518" y="928192"/>
                  </a:lnTo>
                  <a:lnTo>
                    <a:pt x="1376197" y="928192"/>
                  </a:lnTo>
                  <a:lnTo>
                    <a:pt x="9512" y="928192"/>
                  </a:lnTo>
                  <a:lnTo>
                    <a:pt x="4381" y="928192"/>
                  </a:lnTo>
                  <a:lnTo>
                    <a:pt x="0" y="924001"/>
                  </a:lnTo>
                  <a:lnTo>
                    <a:pt x="0" y="918679"/>
                  </a:lnTo>
                  <a:lnTo>
                    <a:pt x="0" y="9525"/>
                  </a:lnTo>
                  <a:close/>
                </a:path>
                <a:path w="1386204" h="928369">
                  <a:moveTo>
                    <a:pt x="19024" y="918679"/>
                  </a:moveTo>
                  <a:lnTo>
                    <a:pt x="9512" y="909154"/>
                  </a:lnTo>
                  <a:lnTo>
                    <a:pt x="1376197" y="909154"/>
                  </a:lnTo>
                  <a:lnTo>
                    <a:pt x="1366672" y="918679"/>
                  </a:lnTo>
                  <a:lnTo>
                    <a:pt x="1366672" y="9525"/>
                  </a:lnTo>
                  <a:lnTo>
                    <a:pt x="1376197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19024" y="918679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405261" y="2212035"/>
              <a:ext cx="700405" cy="117475"/>
            </a:xfrm>
            <a:custGeom>
              <a:avLst/>
              <a:gdLst/>
              <a:ahLst/>
              <a:cxnLst/>
              <a:rect l="l" t="t" r="r" b="b"/>
              <a:pathLst>
                <a:path w="700404" h="117475">
                  <a:moveTo>
                    <a:pt x="684819" y="48933"/>
                  </a:moveTo>
                  <a:lnTo>
                    <a:pt x="682002" y="48933"/>
                  </a:lnTo>
                  <a:lnTo>
                    <a:pt x="682193" y="67970"/>
                  </a:lnTo>
                  <a:lnTo>
                    <a:pt x="649016" y="67988"/>
                  </a:lnTo>
                  <a:lnTo>
                    <a:pt x="600938" y="98056"/>
                  </a:lnTo>
                  <a:lnTo>
                    <a:pt x="596557" y="100914"/>
                  </a:lnTo>
                  <a:lnTo>
                    <a:pt x="595223" y="106629"/>
                  </a:lnTo>
                  <a:lnTo>
                    <a:pt x="597890" y="111201"/>
                  </a:lnTo>
                  <a:lnTo>
                    <a:pt x="600748" y="115570"/>
                  </a:lnTo>
                  <a:lnTo>
                    <a:pt x="606640" y="116903"/>
                  </a:lnTo>
                  <a:lnTo>
                    <a:pt x="611022" y="114236"/>
                  </a:lnTo>
                  <a:lnTo>
                    <a:pt x="700074" y="58458"/>
                  </a:lnTo>
                  <a:lnTo>
                    <a:pt x="684819" y="48933"/>
                  </a:lnTo>
                  <a:close/>
                </a:path>
                <a:path w="700404" h="117475">
                  <a:moveTo>
                    <a:pt x="648961" y="48951"/>
                  </a:moveTo>
                  <a:lnTo>
                    <a:pt x="0" y="49314"/>
                  </a:lnTo>
                  <a:lnTo>
                    <a:pt x="0" y="68351"/>
                  </a:lnTo>
                  <a:lnTo>
                    <a:pt x="649016" y="67988"/>
                  </a:lnTo>
                  <a:lnTo>
                    <a:pt x="664240" y="58468"/>
                  </a:lnTo>
                  <a:lnTo>
                    <a:pt x="648961" y="48951"/>
                  </a:lnTo>
                  <a:close/>
                </a:path>
                <a:path w="700404" h="117475">
                  <a:moveTo>
                    <a:pt x="664240" y="58468"/>
                  </a:moveTo>
                  <a:lnTo>
                    <a:pt x="649016" y="67988"/>
                  </a:lnTo>
                  <a:lnTo>
                    <a:pt x="682193" y="67970"/>
                  </a:lnTo>
                  <a:lnTo>
                    <a:pt x="682177" y="66446"/>
                  </a:lnTo>
                  <a:lnTo>
                    <a:pt x="677049" y="66446"/>
                  </a:lnTo>
                  <a:lnTo>
                    <a:pt x="664240" y="58468"/>
                  </a:lnTo>
                  <a:close/>
                </a:path>
                <a:path w="700404" h="117475">
                  <a:moveTo>
                    <a:pt x="677049" y="50457"/>
                  </a:moveTo>
                  <a:lnTo>
                    <a:pt x="664240" y="58468"/>
                  </a:lnTo>
                  <a:lnTo>
                    <a:pt x="677049" y="66446"/>
                  </a:lnTo>
                  <a:lnTo>
                    <a:pt x="677049" y="50457"/>
                  </a:lnTo>
                  <a:close/>
                </a:path>
                <a:path w="700404" h="117475">
                  <a:moveTo>
                    <a:pt x="682017" y="50457"/>
                  </a:moveTo>
                  <a:lnTo>
                    <a:pt x="677049" y="50457"/>
                  </a:lnTo>
                  <a:lnTo>
                    <a:pt x="677049" y="66446"/>
                  </a:lnTo>
                  <a:lnTo>
                    <a:pt x="682177" y="66446"/>
                  </a:lnTo>
                  <a:lnTo>
                    <a:pt x="682017" y="50457"/>
                  </a:lnTo>
                  <a:close/>
                </a:path>
                <a:path w="700404" h="117475">
                  <a:moveTo>
                    <a:pt x="682002" y="48933"/>
                  </a:moveTo>
                  <a:lnTo>
                    <a:pt x="648961" y="48951"/>
                  </a:lnTo>
                  <a:lnTo>
                    <a:pt x="664240" y="58468"/>
                  </a:lnTo>
                  <a:lnTo>
                    <a:pt x="677049" y="50457"/>
                  </a:lnTo>
                  <a:lnTo>
                    <a:pt x="682017" y="50457"/>
                  </a:lnTo>
                  <a:lnTo>
                    <a:pt x="682002" y="48933"/>
                  </a:lnTo>
                  <a:close/>
                </a:path>
                <a:path w="700404" h="117475">
                  <a:moveTo>
                    <a:pt x="606450" y="0"/>
                  </a:moveTo>
                  <a:lnTo>
                    <a:pt x="600748" y="1333"/>
                  </a:lnTo>
                  <a:lnTo>
                    <a:pt x="597890" y="5905"/>
                  </a:lnTo>
                  <a:lnTo>
                    <a:pt x="595033" y="10287"/>
                  </a:lnTo>
                  <a:lnTo>
                    <a:pt x="596366" y="16192"/>
                  </a:lnTo>
                  <a:lnTo>
                    <a:pt x="648961" y="48951"/>
                  </a:lnTo>
                  <a:lnTo>
                    <a:pt x="684819" y="48933"/>
                  </a:lnTo>
                  <a:lnTo>
                    <a:pt x="606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05261" y="2260968"/>
              <a:ext cx="682625" cy="19685"/>
            </a:xfrm>
            <a:custGeom>
              <a:avLst/>
              <a:gdLst/>
              <a:ahLst/>
              <a:cxnLst/>
              <a:rect l="l" t="t" r="r" b="b"/>
              <a:pathLst>
                <a:path w="682625" h="19685">
                  <a:moveTo>
                    <a:pt x="0" y="381"/>
                  </a:moveTo>
                  <a:lnTo>
                    <a:pt x="682002" y="0"/>
                  </a:lnTo>
                  <a:lnTo>
                    <a:pt x="682193" y="19037"/>
                  </a:lnTo>
                  <a:lnTo>
                    <a:pt x="0" y="19418"/>
                  </a:lnTo>
                  <a:lnTo>
                    <a:pt x="0" y="381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95538" y="2207278"/>
              <a:ext cx="114554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84556" y="1930870"/>
            <a:ext cx="1980564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우측 상단에</a:t>
            </a:r>
            <a:r>
              <a:rPr sz="1200" b="0" spc="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'</a:t>
            </a:r>
            <a:r>
              <a:rPr sz="1200" b="0" spc="3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환영합니다</a:t>
            </a:r>
            <a:r>
              <a:rPr sz="1200" b="0" spc="3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'</a:t>
            </a:r>
            <a:r>
              <a:rPr lang="en-US" sz="1200" b="0" spc="3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3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부분</a:t>
            </a:r>
            <a:r>
              <a:rPr sz="1200" b="0" spc="3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200" b="0" spc="3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17145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마우스</a:t>
            </a:r>
            <a:r>
              <a:rPr sz="1200" b="0" spc="8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오버시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회원정보변경 </a:t>
            </a: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주문내역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페이지가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보일 수 있도록</a:t>
            </a:r>
            <a:r>
              <a:rPr sz="1200" b="0" spc="1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3792" y="4952461"/>
            <a:ext cx="3536597" cy="1051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75400" y="3994359"/>
            <a:ext cx="126364" cy="723900"/>
            <a:chOff x="2975400" y="3994359"/>
            <a:chExt cx="126364" cy="723900"/>
          </a:xfrm>
        </p:grpSpPr>
        <p:sp>
          <p:nvSpPr>
            <p:cNvPr id="14" name="object 14"/>
            <p:cNvSpPr/>
            <p:nvPr/>
          </p:nvSpPr>
          <p:spPr>
            <a:xfrm>
              <a:off x="2980156" y="3999115"/>
              <a:ext cx="116839" cy="714375"/>
            </a:xfrm>
            <a:custGeom>
              <a:avLst/>
              <a:gdLst/>
              <a:ahLst/>
              <a:cxnLst/>
              <a:rect l="l" t="t" r="r" b="b"/>
              <a:pathLst>
                <a:path w="116839" h="714375">
                  <a:moveTo>
                    <a:pt x="10274" y="608698"/>
                  </a:moveTo>
                  <a:lnTo>
                    <a:pt x="1524" y="614413"/>
                  </a:lnTo>
                  <a:lnTo>
                    <a:pt x="0" y="620306"/>
                  </a:lnTo>
                  <a:lnTo>
                    <a:pt x="2857" y="624687"/>
                  </a:lnTo>
                  <a:lnTo>
                    <a:pt x="58420" y="713790"/>
                  </a:lnTo>
                  <a:lnTo>
                    <a:pt x="69735" y="695705"/>
                  </a:lnTo>
                  <a:lnTo>
                    <a:pt x="48907" y="695705"/>
                  </a:lnTo>
                  <a:lnTo>
                    <a:pt x="48907" y="662415"/>
                  </a:lnTo>
                  <a:lnTo>
                    <a:pt x="18913" y="614413"/>
                  </a:lnTo>
                  <a:lnTo>
                    <a:pt x="16179" y="610222"/>
                  </a:lnTo>
                  <a:lnTo>
                    <a:pt x="10274" y="608698"/>
                  </a:lnTo>
                  <a:close/>
                </a:path>
                <a:path w="116839" h="714375">
                  <a:moveTo>
                    <a:pt x="48907" y="662415"/>
                  </a:moveTo>
                  <a:lnTo>
                    <a:pt x="48907" y="695705"/>
                  </a:lnTo>
                  <a:lnTo>
                    <a:pt x="67932" y="695705"/>
                  </a:lnTo>
                  <a:lnTo>
                    <a:pt x="67932" y="690752"/>
                  </a:lnTo>
                  <a:lnTo>
                    <a:pt x="50431" y="690752"/>
                  </a:lnTo>
                  <a:lnTo>
                    <a:pt x="58521" y="677803"/>
                  </a:lnTo>
                  <a:lnTo>
                    <a:pt x="48907" y="662415"/>
                  </a:lnTo>
                  <a:close/>
                </a:path>
                <a:path w="116839" h="714375">
                  <a:moveTo>
                    <a:pt x="106756" y="608698"/>
                  </a:moveTo>
                  <a:lnTo>
                    <a:pt x="100863" y="610222"/>
                  </a:lnTo>
                  <a:lnTo>
                    <a:pt x="98005" y="614603"/>
                  </a:lnTo>
                  <a:lnTo>
                    <a:pt x="67932" y="662740"/>
                  </a:lnTo>
                  <a:lnTo>
                    <a:pt x="67932" y="695705"/>
                  </a:lnTo>
                  <a:lnTo>
                    <a:pt x="69735" y="695705"/>
                  </a:lnTo>
                  <a:lnTo>
                    <a:pt x="114173" y="624687"/>
                  </a:lnTo>
                  <a:lnTo>
                    <a:pt x="116840" y="620306"/>
                  </a:lnTo>
                  <a:lnTo>
                    <a:pt x="115506" y="614413"/>
                  </a:lnTo>
                  <a:lnTo>
                    <a:pt x="106756" y="608698"/>
                  </a:lnTo>
                  <a:close/>
                </a:path>
                <a:path w="116839" h="714375">
                  <a:moveTo>
                    <a:pt x="58521" y="677803"/>
                  </a:moveTo>
                  <a:lnTo>
                    <a:pt x="50431" y="690752"/>
                  </a:lnTo>
                  <a:lnTo>
                    <a:pt x="66611" y="690752"/>
                  </a:lnTo>
                  <a:lnTo>
                    <a:pt x="58521" y="677803"/>
                  </a:lnTo>
                  <a:close/>
                </a:path>
                <a:path w="116839" h="714375">
                  <a:moveTo>
                    <a:pt x="67932" y="662740"/>
                  </a:moveTo>
                  <a:lnTo>
                    <a:pt x="58521" y="677803"/>
                  </a:lnTo>
                  <a:lnTo>
                    <a:pt x="66611" y="690752"/>
                  </a:lnTo>
                  <a:lnTo>
                    <a:pt x="67932" y="690752"/>
                  </a:lnTo>
                  <a:lnTo>
                    <a:pt x="67932" y="662740"/>
                  </a:lnTo>
                  <a:close/>
                </a:path>
                <a:path w="116839" h="714375">
                  <a:moveTo>
                    <a:pt x="67932" y="0"/>
                  </a:moveTo>
                  <a:lnTo>
                    <a:pt x="48907" y="0"/>
                  </a:lnTo>
                  <a:lnTo>
                    <a:pt x="48907" y="662415"/>
                  </a:lnTo>
                  <a:lnTo>
                    <a:pt x="58521" y="677803"/>
                  </a:lnTo>
                  <a:lnTo>
                    <a:pt x="67932" y="662740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29064" y="3999115"/>
              <a:ext cx="19050" cy="695960"/>
            </a:xfrm>
            <a:custGeom>
              <a:avLst/>
              <a:gdLst/>
              <a:ahLst/>
              <a:cxnLst/>
              <a:rect l="l" t="t" r="r" b="b"/>
              <a:pathLst>
                <a:path w="19050" h="695960">
                  <a:moveTo>
                    <a:pt x="19024" y="0"/>
                  </a:moveTo>
                  <a:lnTo>
                    <a:pt x="19024" y="695705"/>
                  </a:lnTo>
                  <a:lnTo>
                    <a:pt x="0" y="695705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975400" y="4603057"/>
              <a:ext cx="126352" cy="1146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63367" y="4235433"/>
            <a:ext cx="1786889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회원정보 변경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버튼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클릭시</a:t>
            </a:r>
            <a:endParaRPr lang="en-US" sz="1200" spc="55" dirty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비밀번호를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확인할 수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있는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창으로</a:t>
            </a:r>
            <a:r>
              <a:rPr sz="1200" b="0" spc="8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88862" y="3419538"/>
            <a:ext cx="3673398" cy="3387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78889" y="5874149"/>
            <a:ext cx="922019" cy="127000"/>
            <a:chOff x="4878889" y="5874149"/>
            <a:chExt cx="922019" cy="127000"/>
          </a:xfrm>
        </p:grpSpPr>
        <p:sp>
          <p:nvSpPr>
            <p:cNvPr id="20" name="object 20"/>
            <p:cNvSpPr/>
            <p:nvPr/>
          </p:nvSpPr>
          <p:spPr>
            <a:xfrm>
              <a:off x="4883645" y="5878906"/>
              <a:ext cx="912494" cy="117475"/>
            </a:xfrm>
            <a:custGeom>
              <a:avLst/>
              <a:gdLst/>
              <a:ahLst/>
              <a:cxnLst/>
              <a:rect l="l" t="t" r="r" b="b"/>
              <a:pathLst>
                <a:path w="912495" h="117475">
                  <a:moveTo>
                    <a:pt x="876494" y="58546"/>
                  </a:moveTo>
                  <a:lnTo>
                    <a:pt x="813308" y="98056"/>
                  </a:lnTo>
                  <a:lnTo>
                    <a:pt x="808939" y="100914"/>
                  </a:lnTo>
                  <a:lnTo>
                    <a:pt x="807415" y="106819"/>
                  </a:lnTo>
                  <a:lnTo>
                    <a:pt x="813117" y="115569"/>
                  </a:lnTo>
                  <a:lnTo>
                    <a:pt x="819023" y="116903"/>
                  </a:lnTo>
                  <a:lnTo>
                    <a:pt x="823391" y="114236"/>
                  </a:lnTo>
                  <a:lnTo>
                    <a:pt x="897267" y="67970"/>
                  </a:lnTo>
                  <a:lnTo>
                    <a:pt x="894372" y="67970"/>
                  </a:lnTo>
                  <a:lnTo>
                    <a:pt x="894372" y="66636"/>
                  </a:lnTo>
                  <a:lnTo>
                    <a:pt x="889431" y="66636"/>
                  </a:lnTo>
                  <a:lnTo>
                    <a:pt x="876494" y="58546"/>
                  </a:lnTo>
                  <a:close/>
                </a:path>
                <a:path w="912495" h="117475">
                  <a:moveTo>
                    <a:pt x="861118" y="48933"/>
                  </a:moveTo>
                  <a:lnTo>
                    <a:pt x="0" y="48933"/>
                  </a:lnTo>
                  <a:lnTo>
                    <a:pt x="0" y="67970"/>
                  </a:lnTo>
                  <a:lnTo>
                    <a:pt x="861423" y="67970"/>
                  </a:lnTo>
                  <a:lnTo>
                    <a:pt x="876494" y="58546"/>
                  </a:lnTo>
                  <a:lnTo>
                    <a:pt x="861118" y="48933"/>
                  </a:lnTo>
                  <a:close/>
                </a:path>
                <a:path w="912495" h="117475">
                  <a:moveTo>
                    <a:pt x="897199" y="48933"/>
                  </a:moveTo>
                  <a:lnTo>
                    <a:pt x="894372" y="48933"/>
                  </a:lnTo>
                  <a:lnTo>
                    <a:pt x="894372" y="67970"/>
                  </a:lnTo>
                  <a:lnTo>
                    <a:pt x="897267" y="67970"/>
                  </a:lnTo>
                  <a:lnTo>
                    <a:pt x="912456" y="58458"/>
                  </a:lnTo>
                  <a:lnTo>
                    <a:pt x="897199" y="48933"/>
                  </a:lnTo>
                  <a:close/>
                </a:path>
                <a:path w="912495" h="117475">
                  <a:moveTo>
                    <a:pt x="889431" y="50457"/>
                  </a:moveTo>
                  <a:lnTo>
                    <a:pt x="876494" y="58546"/>
                  </a:lnTo>
                  <a:lnTo>
                    <a:pt x="889431" y="66636"/>
                  </a:lnTo>
                  <a:lnTo>
                    <a:pt x="889431" y="50457"/>
                  </a:lnTo>
                  <a:close/>
                </a:path>
                <a:path w="912495" h="117475">
                  <a:moveTo>
                    <a:pt x="894372" y="50457"/>
                  </a:moveTo>
                  <a:lnTo>
                    <a:pt x="889431" y="50457"/>
                  </a:lnTo>
                  <a:lnTo>
                    <a:pt x="889431" y="66636"/>
                  </a:lnTo>
                  <a:lnTo>
                    <a:pt x="894372" y="66636"/>
                  </a:lnTo>
                  <a:lnTo>
                    <a:pt x="894372" y="50457"/>
                  </a:lnTo>
                  <a:close/>
                </a:path>
                <a:path w="912495" h="117475">
                  <a:moveTo>
                    <a:pt x="819023" y="0"/>
                  </a:moveTo>
                  <a:lnTo>
                    <a:pt x="813117" y="1524"/>
                  </a:lnTo>
                  <a:lnTo>
                    <a:pt x="807415" y="10287"/>
                  </a:lnTo>
                  <a:lnTo>
                    <a:pt x="808939" y="16179"/>
                  </a:lnTo>
                  <a:lnTo>
                    <a:pt x="813308" y="19037"/>
                  </a:lnTo>
                  <a:lnTo>
                    <a:pt x="876494" y="58546"/>
                  </a:lnTo>
                  <a:lnTo>
                    <a:pt x="889431" y="50457"/>
                  </a:lnTo>
                  <a:lnTo>
                    <a:pt x="894372" y="50457"/>
                  </a:lnTo>
                  <a:lnTo>
                    <a:pt x="894372" y="48933"/>
                  </a:lnTo>
                  <a:lnTo>
                    <a:pt x="897199" y="48933"/>
                  </a:lnTo>
                  <a:lnTo>
                    <a:pt x="823391" y="2857"/>
                  </a:lnTo>
                  <a:lnTo>
                    <a:pt x="8190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883645" y="5927839"/>
              <a:ext cx="894715" cy="19050"/>
            </a:xfrm>
            <a:custGeom>
              <a:avLst/>
              <a:gdLst/>
              <a:ahLst/>
              <a:cxnLst/>
              <a:rect l="l" t="t" r="r" b="b"/>
              <a:pathLst>
                <a:path w="894714" h="19050">
                  <a:moveTo>
                    <a:pt x="0" y="0"/>
                  </a:moveTo>
                  <a:lnTo>
                    <a:pt x="894372" y="0"/>
                  </a:lnTo>
                  <a:lnTo>
                    <a:pt x="894372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686304" y="5874149"/>
              <a:ext cx="114554" cy="1264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19494" y="6195759"/>
            <a:ext cx="1685289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655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비밀번호 일치 시  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</a:t>
            </a:r>
            <a:r>
              <a:rPr lang="ko-KR" altLang="en-US"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원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287655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정보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 </a:t>
            </a: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</a:t>
            </a:r>
            <a:r>
              <a:rPr sz="1200" b="0" spc="9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탈퇴할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lang="ko-KR" altLang="en-US"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287655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있는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페이지로</a:t>
            </a:r>
            <a:r>
              <a:rPr sz="1200" b="0" spc="12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7462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메인페이지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857375" cy="28575"/>
          </a:xfrm>
          <a:custGeom>
            <a:avLst/>
            <a:gdLst/>
            <a:ahLst/>
            <a:cxnLst/>
            <a:rect l="l" t="t" r="r" b="b"/>
            <a:pathLst>
              <a:path w="1857375" h="28575">
                <a:moveTo>
                  <a:pt x="1856867" y="0"/>
                </a:moveTo>
                <a:lnTo>
                  <a:pt x="0" y="0"/>
                </a:lnTo>
                <a:lnTo>
                  <a:pt x="0" y="28549"/>
                </a:lnTo>
                <a:lnTo>
                  <a:pt x="1856867" y="28549"/>
                </a:lnTo>
                <a:lnTo>
                  <a:pt x="1856867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2207" y="2119318"/>
            <a:ext cx="7963534" cy="4105910"/>
            <a:chOff x="1352207" y="2119318"/>
            <a:chExt cx="7963534" cy="4105910"/>
          </a:xfrm>
        </p:grpSpPr>
        <p:sp>
          <p:nvSpPr>
            <p:cNvPr id="5" name="object 5"/>
            <p:cNvSpPr/>
            <p:nvPr/>
          </p:nvSpPr>
          <p:spPr>
            <a:xfrm>
              <a:off x="1367053" y="2268016"/>
              <a:ext cx="7948104" cy="39572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56969" y="2761145"/>
              <a:ext cx="2770505" cy="307340"/>
            </a:xfrm>
            <a:custGeom>
              <a:avLst/>
              <a:gdLst/>
              <a:ahLst/>
              <a:cxnLst/>
              <a:rect l="l" t="t" r="r" b="b"/>
              <a:pathLst>
                <a:path w="2770504" h="307339">
                  <a:moveTo>
                    <a:pt x="2765894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2765894" y="306920"/>
                  </a:lnTo>
                  <a:lnTo>
                    <a:pt x="2770085" y="302729"/>
                  </a:lnTo>
                  <a:lnTo>
                    <a:pt x="2770085" y="297395"/>
                  </a:lnTo>
                  <a:lnTo>
                    <a:pt x="19024" y="297395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2770085" y="9525"/>
                  </a:lnTo>
                  <a:lnTo>
                    <a:pt x="2770085" y="4381"/>
                  </a:lnTo>
                  <a:lnTo>
                    <a:pt x="2765894" y="0"/>
                  </a:lnTo>
                  <a:close/>
                </a:path>
                <a:path w="2770504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395"/>
                  </a:lnTo>
                  <a:lnTo>
                    <a:pt x="19024" y="287883"/>
                  </a:lnTo>
                  <a:close/>
                </a:path>
                <a:path w="2770504" h="307339">
                  <a:moveTo>
                    <a:pt x="2751048" y="287883"/>
                  </a:moveTo>
                  <a:lnTo>
                    <a:pt x="19024" y="287883"/>
                  </a:lnTo>
                  <a:lnTo>
                    <a:pt x="19024" y="297395"/>
                  </a:lnTo>
                  <a:lnTo>
                    <a:pt x="2751048" y="297395"/>
                  </a:lnTo>
                  <a:lnTo>
                    <a:pt x="2751048" y="287883"/>
                  </a:lnTo>
                  <a:close/>
                </a:path>
                <a:path w="2770504" h="307339">
                  <a:moveTo>
                    <a:pt x="2751048" y="9525"/>
                  </a:moveTo>
                  <a:lnTo>
                    <a:pt x="2751048" y="297395"/>
                  </a:lnTo>
                  <a:lnTo>
                    <a:pt x="2760560" y="287883"/>
                  </a:lnTo>
                  <a:lnTo>
                    <a:pt x="2770085" y="287883"/>
                  </a:lnTo>
                  <a:lnTo>
                    <a:pt x="2770085" y="19037"/>
                  </a:lnTo>
                  <a:lnTo>
                    <a:pt x="2760560" y="19037"/>
                  </a:lnTo>
                  <a:lnTo>
                    <a:pt x="2751048" y="9525"/>
                  </a:lnTo>
                  <a:close/>
                </a:path>
                <a:path w="2770504" h="307339">
                  <a:moveTo>
                    <a:pt x="2770085" y="287883"/>
                  </a:moveTo>
                  <a:lnTo>
                    <a:pt x="2760560" y="287883"/>
                  </a:lnTo>
                  <a:lnTo>
                    <a:pt x="2751048" y="297395"/>
                  </a:lnTo>
                  <a:lnTo>
                    <a:pt x="2770085" y="297395"/>
                  </a:lnTo>
                  <a:lnTo>
                    <a:pt x="2770085" y="287883"/>
                  </a:lnTo>
                  <a:close/>
                </a:path>
                <a:path w="2770504" h="30733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2770504" h="307339">
                  <a:moveTo>
                    <a:pt x="2751048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2751048" y="19037"/>
                  </a:lnTo>
                  <a:lnTo>
                    <a:pt x="2751048" y="9525"/>
                  </a:lnTo>
                  <a:close/>
                </a:path>
                <a:path w="2770504" h="307339">
                  <a:moveTo>
                    <a:pt x="2770085" y="9525"/>
                  </a:moveTo>
                  <a:lnTo>
                    <a:pt x="2751048" y="9525"/>
                  </a:lnTo>
                  <a:lnTo>
                    <a:pt x="2760560" y="19037"/>
                  </a:lnTo>
                  <a:lnTo>
                    <a:pt x="2770085" y="19037"/>
                  </a:lnTo>
                  <a:lnTo>
                    <a:pt x="2770085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56969" y="2761145"/>
              <a:ext cx="2770505" cy="307340"/>
            </a:xfrm>
            <a:custGeom>
              <a:avLst/>
              <a:gdLst/>
              <a:ahLst/>
              <a:cxnLst/>
              <a:rect l="l" t="t" r="r" b="b"/>
              <a:pathLst>
                <a:path w="2770504" h="30733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2760560" y="0"/>
                  </a:lnTo>
                  <a:lnTo>
                    <a:pt x="2765894" y="0"/>
                  </a:lnTo>
                  <a:lnTo>
                    <a:pt x="2770085" y="4381"/>
                  </a:lnTo>
                  <a:lnTo>
                    <a:pt x="2770085" y="9525"/>
                  </a:lnTo>
                  <a:lnTo>
                    <a:pt x="2770085" y="297395"/>
                  </a:lnTo>
                  <a:lnTo>
                    <a:pt x="2770085" y="302729"/>
                  </a:lnTo>
                  <a:lnTo>
                    <a:pt x="2765894" y="306920"/>
                  </a:lnTo>
                  <a:lnTo>
                    <a:pt x="2760560" y="306920"/>
                  </a:lnTo>
                  <a:lnTo>
                    <a:pt x="9512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25"/>
                  </a:lnTo>
                  <a:close/>
                </a:path>
                <a:path w="2770504" h="307339">
                  <a:moveTo>
                    <a:pt x="19024" y="297395"/>
                  </a:moveTo>
                  <a:lnTo>
                    <a:pt x="9512" y="287883"/>
                  </a:lnTo>
                  <a:lnTo>
                    <a:pt x="2760560" y="287883"/>
                  </a:lnTo>
                  <a:lnTo>
                    <a:pt x="2751048" y="297395"/>
                  </a:lnTo>
                  <a:lnTo>
                    <a:pt x="2751048" y="9525"/>
                  </a:lnTo>
                  <a:lnTo>
                    <a:pt x="2760560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83586" y="2124075"/>
              <a:ext cx="117475" cy="647065"/>
            </a:xfrm>
            <a:custGeom>
              <a:avLst/>
              <a:gdLst/>
              <a:ahLst/>
              <a:cxnLst/>
              <a:rect l="l" t="t" r="r" b="b"/>
              <a:pathLst>
                <a:path w="117475" h="647064">
                  <a:moveTo>
                    <a:pt x="58470" y="35816"/>
                  </a:moveTo>
                  <a:lnTo>
                    <a:pt x="48996" y="50981"/>
                  </a:lnTo>
                  <a:lnTo>
                    <a:pt x="48907" y="646595"/>
                  </a:lnTo>
                  <a:lnTo>
                    <a:pt x="67944" y="646595"/>
                  </a:lnTo>
                  <a:lnTo>
                    <a:pt x="67944" y="50981"/>
                  </a:lnTo>
                  <a:lnTo>
                    <a:pt x="58470" y="35816"/>
                  </a:lnTo>
                  <a:close/>
                </a:path>
                <a:path w="117475" h="647064">
                  <a:moveTo>
                    <a:pt x="58419" y="0"/>
                  </a:moveTo>
                  <a:lnTo>
                    <a:pt x="2857" y="89014"/>
                  </a:lnTo>
                  <a:lnTo>
                    <a:pt x="0" y="93484"/>
                  </a:lnTo>
                  <a:lnTo>
                    <a:pt x="1435" y="99390"/>
                  </a:lnTo>
                  <a:lnTo>
                    <a:pt x="10274" y="105003"/>
                  </a:lnTo>
                  <a:lnTo>
                    <a:pt x="16179" y="103581"/>
                  </a:lnTo>
                  <a:lnTo>
                    <a:pt x="18935" y="99098"/>
                  </a:lnTo>
                  <a:lnTo>
                    <a:pt x="48907" y="51123"/>
                  </a:lnTo>
                  <a:lnTo>
                    <a:pt x="48907" y="17894"/>
                  </a:lnTo>
                  <a:lnTo>
                    <a:pt x="69610" y="17894"/>
                  </a:lnTo>
                  <a:lnTo>
                    <a:pt x="58419" y="0"/>
                  </a:lnTo>
                  <a:close/>
                </a:path>
                <a:path w="117475" h="647064">
                  <a:moveTo>
                    <a:pt x="69610" y="17894"/>
                  </a:moveTo>
                  <a:lnTo>
                    <a:pt x="67944" y="17894"/>
                  </a:lnTo>
                  <a:lnTo>
                    <a:pt x="68033" y="51123"/>
                  </a:lnTo>
                  <a:lnTo>
                    <a:pt x="98005" y="99098"/>
                  </a:lnTo>
                  <a:lnTo>
                    <a:pt x="100761" y="103581"/>
                  </a:lnTo>
                  <a:lnTo>
                    <a:pt x="106667" y="105003"/>
                  </a:lnTo>
                  <a:lnTo>
                    <a:pt x="111036" y="102146"/>
                  </a:lnTo>
                  <a:lnTo>
                    <a:pt x="115506" y="99390"/>
                  </a:lnTo>
                  <a:lnTo>
                    <a:pt x="116941" y="93484"/>
                  </a:lnTo>
                  <a:lnTo>
                    <a:pt x="114084" y="89014"/>
                  </a:lnTo>
                  <a:lnTo>
                    <a:pt x="69610" y="17894"/>
                  </a:lnTo>
                  <a:close/>
                </a:path>
                <a:path w="117475" h="647064">
                  <a:moveTo>
                    <a:pt x="67944" y="17894"/>
                  </a:moveTo>
                  <a:lnTo>
                    <a:pt x="48907" y="17894"/>
                  </a:lnTo>
                  <a:lnTo>
                    <a:pt x="48907" y="51123"/>
                  </a:lnTo>
                  <a:lnTo>
                    <a:pt x="58470" y="35816"/>
                  </a:lnTo>
                  <a:lnTo>
                    <a:pt x="50431" y="22948"/>
                  </a:lnTo>
                  <a:lnTo>
                    <a:pt x="67944" y="22948"/>
                  </a:lnTo>
                  <a:lnTo>
                    <a:pt x="67944" y="17894"/>
                  </a:lnTo>
                  <a:close/>
                </a:path>
                <a:path w="117475" h="647064">
                  <a:moveTo>
                    <a:pt x="67944" y="22948"/>
                  </a:moveTo>
                  <a:lnTo>
                    <a:pt x="66509" y="22948"/>
                  </a:lnTo>
                  <a:lnTo>
                    <a:pt x="58470" y="35816"/>
                  </a:lnTo>
                  <a:lnTo>
                    <a:pt x="67944" y="50981"/>
                  </a:lnTo>
                  <a:lnTo>
                    <a:pt x="67944" y="22948"/>
                  </a:lnTo>
                  <a:close/>
                </a:path>
                <a:path w="117475" h="647064">
                  <a:moveTo>
                    <a:pt x="66509" y="22948"/>
                  </a:moveTo>
                  <a:lnTo>
                    <a:pt x="50431" y="22948"/>
                  </a:lnTo>
                  <a:lnTo>
                    <a:pt x="58470" y="35816"/>
                  </a:lnTo>
                  <a:lnTo>
                    <a:pt x="66509" y="229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32493" y="2141969"/>
              <a:ext cx="19050" cy="629285"/>
            </a:xfrm>
            <a:custGeom>
              <a:avLst/>
              <a:gdLst/>
              <a:ahLst/>
              <a:cxnLst/>
              <a:rect l="l" t="t" r="r" b="b"/>
              <a:pathLst>
                <a:path w="19050" h="629285">
                  <a:moveTo>
                    <a:pt x="0" y="628700"/>
                  </a:moveTo>
                  <a:lnTo>
                    <a:pt x="0" y="0"/>
                  </a:lnTo>
                  <a:lnTo>
                    <a:pt x="19037" y="0"/>
                  </a:lnTo>
                  <a:lnTo>
                    <a:pt x="19037" y="628700"/>
                  </a:lnTo>
                  <a:lnTo>
                    <a:pt x="0" y="62870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78830" y="2119318"/>
              <a:ext cx="126453" cy="1145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488745" y="2761145"/>
              <a:ext cx="1529715" cy="307340"/>
            </a:xfrm>
            <a:custGeom>
              <a:avLst/>
              <a:gdLst/>
              <a:ahLst/>
              <a:cxnLst/>
              <a:rect l="l" t="t" r="r" b="b"/>
              <a:pathLst>
                <a:path w="1529715" h="307339">
                  <a:moveTo>
                    <a:pt x="1525384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302729"/>
                  </a:lnTo>
                  <a:lnTo>
                    <a:pt x="4572" y="306920"/>
                  </a:lnTo>
                  <a:lnTo>
                    <a:pt x="1525384" y="306920"/>
                  </a:lnTo>
                  <a:lnTo>
                    <a:pt x="1529562" y="302729"/>
                  </a:lnTo>
                  <a:lnTo>
                    <a:pt x="1529562" y="297395"/>
                  </a:lnTo>
                  <a:lnTo>
                    <a:pt x="19024" y="297395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529562" y="9525"/>
                  </a:lnTo>
                  <a:lnTo>
                    <a:pt x="1529562" y="4572"/>
                  </a:lnTo>
                  <a:lnTo>
                    <a:pt x="1525384" y="0"/>
                  </a:lnTo>
                  <a:close/>
                </a:path>
                <a:path w="1529715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395"/>
                  </a:lnTo>
                  <a:lnTo>
                    <a:pt x="19024" y="287883"/>
                  </a:lnTo>
                  <a:close/>
                </a:path>
                <a:path w="1529715" h="307339">
                  <a:moveTo>
                    <a:pt x="1510538" y="287883"/>
                  </a:moveTo>
                  <a:lnTo>
                    <a:pt x="19024" y="287883"/>
                  </a:lnTo>
                  <a:lnTo>
                    <a:pt x="19024" y="297395"/>
                  </a:lnTo>
                  <a:lnTo>
                    <a:pt x="1510538" y="297395"/>
                  </a:lnTo>
                  <a:lnTo>
                    <a:pt x="1510538" y="287883"/>
                  </a:lnTo>
                  <a:close/>
                </a:path>
                <a:path w="1529715" h="307339">
                  <a:moveTo>
                    <a:pt x="1510538" y="9525"/>
                  </a:moveTo>
                  <a:lnTo>
                    <a:pt x="1510538" y="297395"/>
                  </a:lnTo>
                  <a:lnTo>
                    <a:pt x="1520050" y="287883"/>
                  </a:lnTo>
                  <a:lnTo>
                    <a:pt x="1529562" y="287883"/>
                  </a:lnTo>
                  <a:lnTo>
                    <a:pt x="1529562" y="19037"/>
                  </a:lnTo>
                  <a:lnTo>
                    <a:pt x="1520050" y="19037"/>
                  </a:lnTo>
                  <a:lnTo>
                    <a:pt x="1510538" y="9525"/>
                  </a:lnTo>
                  <a:close/>
                </a:path>
                <a:path w="1529715" h="307339">
                  <a:moveTo>
                    <a:pt x="1529562" y="287883"/>
                  </a:moveTo>
                  <a:lnTo>
                    <a:pt x="1520050" y="287883"/>
                  </a:lnTo>
                  <a:lnTo>
                    <a:pt x="1510538" y="297395"/>
                  </a:lnTo>
                  <a:lnTo>
                    <a:pt x="1529562" y="297395"/>
                  </a:lnTo>
                  <a:lnTo>
                    <a:pt x="1529562" y="287883"/>
                  </a:lnTo>
                  <a:close/>
                </a:path>
                <a:path w="1529715" h="30733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1529715" h="307339">
                  <a:moveTo>
                    <a:pt x="1510538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1510538" y="19037"/>
                  </a:lnTo>
                  <a:lnTo>
                    <a:pt x="1510538" y="9525"/>
                  </a:lnTo>
                  <a:close/>
                </a:path>
                <a:path w="1529715" h="307339">
                  <a:moveTo>
                    <a:pt x="1529562" y="9525"/>
                  </a:moveTo>
                  <a:lnTo>
                    <a:pt x="1510538" y="9525"/>
                  </a:lnTo>
                  <a:lnTo>
                    <a:pt x="1520050" y="19037"/>
                  </a:lnTo>
                  <a:lnTo>
                    <a:pt x="1529562" y="19037"/>
                  </a:lnTo>
                  <a:lnTo>
                    <a:pt x="1529562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488745" y="2761145"/>
              <a:ext cx="1529715" cy="307340"/>
            </a:xfrm>
            <a:custGeom>
              <a:avLst/>
              <a:gdLst/>
              <a:ahLst/>
              <a:cxnLst/>
              <a:rect l="l" t="t" r="r" b="b"/>
              <a:pathLst>
                <a:path w="1529715" h="307339">
                  <a:moveTo>
                    <a:pt x="0" y="9525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1520050" y="0"/>
                  </a:lnTo>
                  <a:lnTo>
                    <a:pt x="1525384" y="0"/>
                  </a:lnTo>
                  <a:lnTo>
                    <a:pt x="1529562" y="4572"/>
                  </a:lnTo>
                  <a:lnTo>
                    <a:pt x="1529562" y="9525"/>
                  </a:lnTo>
                  <a:lnTo>
                    <a:pt x="1529562" y="297395"/>
                  </a:lnTo>
                  <a:lnTo>
                    <a:pt x="1529562" y="302729"/>
                  </a:lnTo>
                  <a:lnTo>
                    <a:pt x="1525384" y="306920"/>
                  </a:lnTo>
                  <a:lnTo>
                    <a:pt x="1520050" y="306920"/>
                  </a:lnTo>
                  <a:lnTo>
                    <a:pt x="9512" y="306920"/>
                  </a:lnTo>
                  <a:lnTo>
                    <a:pt x="4572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25"/>
                  </a:lnTo>
                  <a:close/>
                </a:path>
                <a:path w="1529715" h="307339">
                  <a:moveTo>
                    <a:pt x="19024" y="297395"/>
                  </a:moveTo>
                  <a:lnTo>
                    <a:pt x="9512" y="287883"/>
                  </a:lnTo>
                  <a:lnTo>
                    <a:pt x="1520050" y="287883"/>
                  </a:lnTo>
                  <a:lnTo>
                    <a:pt x="1510538" y="297395"/>
                  </a:lnTo>
                  <a:lnTo>
                    <a:pt x="1510538" y="9525"/>
                  </a:lnTo>
                  <a:lnTo>
                    <a:pt x="1520050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95106" y="2268016"/>
              <a:ext cx="116839" cy="502920"/>
            </a:xfrm>
            <a:custGeom>
              <a:avLst/>
              <a:gdLst/>
              <a:ahLst/>
              <a:cxnLst/>
              <a:rect l="l" t="t" r="r" b="b"/>
              <a:pathLst>
                <a:path w="116840" h="502919">
                  <a:moveTo>
                    <a:pt x="58611" y="36018"/>
                  </a:moveTo>
                  <a:lnTo>
                    <a:pt x="49102" y="51245"/>
                  </a:lnTo>
                  <a:lnTo>
                    <a:pt x="49098" y="502653"/>
                  </a:lnTo>
                  <a:lnTo>
                    <a:pt x="68122" y="502653"/>
                  </a:lnTo>
                  <a:lnTo>
                    <a:pt x="68122" y="51245"/>
                  </a:lnTo>
                  <a:lnTo>
                    <a:pt x="58611" y="36018"/>
                  </a:lnTo>
                  <a:close/>
                </a:path>
                <a:path w="116840" h="502919">
                  <a:moveTo>
                    <a:pt x="58610" y="0"/>
                  </a:moveTo>
                  <a:lnTo>
                    <a:pt x="3048" y="89103"/>
                  </a:lnTo>
                  <a:lnTo>
                    <a:pt x="0" y="93675"/>
                  </a:lnTo>
                  <a:lnTo>
                    <a:pt x="1524" y="99390"/>
                  </a:lnTo>
                  <a:lnTo>
                    <a:pt x="6096" y="102438"/>
                  </a:lnTo>
                  <a:lnTo>
                    <a:pt x="10274" y="105092"/>
                  </a:lnTo>
                  <a:lnTo>
                    <a:pt x="16370" y="103581"/>
                  </a:lnTo>
                  <a:lnTo>
                    <a:pt x="19037" y="99390"/>
                  </a:lnTo>
                  <a:lnTo>
                    <a:pt x="49098" y="51252"/>
                  </a:lnTo>
                  <a:lnTo>
                    <a:pt x="49098" y="17894"/>
                  </a:lnTo>
                  <a:lnTo>
                    <a:pt x="69768" y="17894"/>
                  </a:lnTo>
                  <a:lnTo>
                    <a:pt x="58610" y="0"/>
                  </a:lnTo>
                  <a:close/>
                </a:path>
                <a:path w="116840" h="502919">
                  <a:moveTo>
                    <a:pt x="69768" y="17894"/>
                  </a:moveTo>
                  <a:lnTo>
                    <a:pt x="68122" y="17894"/>
                  </a:lnTo>
                  <a:lnTo>
                    <a:pt x="68127" y="51252"/>
                  </a:lnTo>
                  <a:lnTo>
                    <a:pt x="98196" y="99390"/>
                  </a:lnTo>
                  <a:lnTo>
                    <a:pt x="100850" y="103581"/>
                  </a:lnTo>
                  <a:lnTo>
                    <a:pt x="106565" y="105092"/>
                  </a:lnTo>
                  <a:lnTo>
                    <a:pt x="111137" y="102438"/>
                  </a:lnTo>
                  <a:lnTo>
                    <a:pt x="115697" y="99390"/>
                  </a:lnTo>
                  <a:lnTo>
                    <a:pt x="116840" y="93675"/>
                  </a:lnTo>
                  <a:lnTo>
                    <a:pt x="114173" y="89103"/>
                  </a:lnTo>
                  <a:lnTo>
                    <a:pt x="69768" y="17894"/>
                  </a:lnTo>
                  <a:close/>
                </a:path>
                <a:path w="116840" h="502919">
                  <a:moveTo>
                    <a:pt x="68122" y="17894"/>
                  </a:moveTo>
                  <a:lnTo>
                    <a:pt x="49098" y="17894"/>
                  </a:lnTo>
                  <a:lnTo>
                    <a:pt x="49098" y="51252"/>
                  </a:lnTo>
                  <a:lnTo>
                    <a:pt x="58611" y="36018"/>
                  </a:lnTo>
                  <a:lnTo>
                    <a:pt x="50622" y="23228"/>
                  </a:lnTo>
                  <a:lnTo>
                    <a:pt x="68122" y="23228"/>
                  </a:lnTo>
                  <a:lnTo>
                    <a:pt x="68122" y="17894"/>
                  </a:lnTo>
                  <a:close/>
                </a:path>
                <a:path w="116840" h="502919">
                  <a:moveTo>
                    <a:pt x="68122" y="23228"/>
                  </a:moveTo>
                  <a:lnTo>
                    <a:pt x="66598" y="23228"/>
                  </a:lnTo>
                  <a:lnTo>
                    <a:pt x="58611" y="36018"/>
                  </a:lnTo>
                  <a:lnTo>
                    <a:pt x="68122" y="51245"/>
                  </a:lnTo>
                  <a:lnTo>
                    <a:pt x="68122" y="23228"/>
                  </a:lnTo>
                  <a:close/>
                </a:path>
                <a:path w="116840" h="502919">
                  <a:moveTo>
                    <a:pt x="66598" y="23228"/>
                  </a:moveTo>
                  <a:lnTo>
                    <a:pt x="50622" y="23228"/>
                  </a:lnTo>
                  <a:lnTo>
                    <a:pt x="58611" y="36018"/>
                  </a:lnTo>
                  <a:lnTo>
                    <a:pt x="66598" y="232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244205" y="2285911"/>
              <a:ext cx="19050" cy="485140"/>
            </a:xfrm>
            <a:custGeom>
              <a:avLst/>
              <a:gdLst/>
              <a:ahLst/>
              <a:cxnLst/>
              <a:rect l="l" t="t" r="r" b="b"/>
              <a:pathLst>
                <a:path w="19050" h="485139">
                  <a:moveTo>
                    <a:pt x="0" y="484759"/>
                  </a:moveTo>
                  <a:lnTo>
                    <a:pt x="0" y="0"/>
                  </a:lnTo>
                  <a:lnTo>
                    <a:pt x="19024" y="0"/>
                  </a:lnTo>
                  <a:lnTo>
                    <a:pt x="19024" y="484759"/>
                  </a:lnTo>
                  <a:lnTo>
                    <a:pt x="0" y="484759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190350" y="2263260"/>
              <a:ext cx="126352" cy="1146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77941" y="1713056"/>
            <a:ext cx="149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준비된 상품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리스트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및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페이지로</a:t>
            </a:r>
            <a:r>
              <a:rPr sz="1200" b="0" spc="7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6985" y="1845573"/>
            <a:ext cx="144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상점이름,</a:t>
            </a: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상품명으로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서치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기능</a:t>
            </a:r>
            <a:r>
              <a:rPr sz="1200" b="0" spc="10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94520" y="2756382"/>
            <a:ext cx="334645" cy="316865"/>
            <a:chOff x="8994520" y="2756382"/>
            <a:chExt cx="334645" cy="316865"/>
          </a:xfrm>
        </p:grpSpPr>
        <p:sp>
          <p:nvSpPr>
            <p:cNvPr id="19" name="object 19"/>
            <p:cNvSpPr/>
            <p:nvPr/>
          </p:nvSpPr>
          <p:spPr>
            <a:xfrm>
              <a:off x="8999283" y="2761145"/>
              <a:ext cx="325120" cy="307340"/>
            </a:xfrm>
            <a:custGeom>
              <a:avLst/>
              <a:gdLst/>
              <a:ahLst/>
              <a:cxnLst/>
              <a:rect l="l" t="t" r="r" b="b"/>
              <a:pathLst>
                <a:path w="325120" h="307339">
                  <a:moveTo>
                    <a:pt x="320446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302729"/>
                  </a:lnTo>
                  <a:lnTo>
                    <a:pt x="4572" y="306920"/>
                  </a:lnTo>
                  <a:lnTo>
                    <a:pt x="320446" y="306920"/>
                  </a:lnTo>
                  <a:lnTo>
                    <a:pt x="324637" y="302729"/>
                  </a:lnTo>
                  <a:lnTo>
                    <a:pt x="324637" y="297395"/>
                  </a:lnTo>
                  <a:lnTo>
                    <a:pt x="19024" y="297395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324637" y="9525"/>
                  </a:lnTo>
                  <a:lnTo>
                    <a:pt x="324637" y="4572"/>
                  </a:lnTo>
                  <a:lnTo>
                    <a:pt x="320446" y="0"/>
                  </a:lnTo>
                  <a:close/>
                </a:path>
                <a:path w="325120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395"/>
                  </a:lnTo>
                  <a:lnTo>
                    <a:pt x="19024" y="287883"/>
                  </a:lnTo>
                  <a:close/>
                </a:path>
                <a:path w="325120" h="307339">
                  <a:moveTo>
                    <a:pt x="305612" y="287883"/>
                  </a:moveTo>
                  <a:lnTo>
                    <a:pt x="19024" y="287883"/>
                  </a:lnTo>
                  <a:lnTo>
                    <a:pt x="19024" y="297395"/>
                  </a:lnTo>
                  <a:lnTo>
                    <a:pt x="305612" y="297395"/>
                  </a:lnTo>
                  <a:lnTo>
                    <a:pt x="305612" y="287883"/>
                  </a:lnTo>
                  <a:close/>
                </a:path>
                <a:path w="325120" h="307339">
                  <a:moveTo>
                    <a:pt x="305612" y="9525"/>
                  </a:moveTo>
                  <a:lnTo>
                    <a:pt x="305612" y="297395"/>
                  </a:lnTo>
                  <a:lnTo>
                    <a:pt x="315125" y="287883"/>
                  </a:lnTo>
                  <a:lnTo>
                    <a:pt x="324637" y="287883"/>
                  </a:lnTo>
                  <a:lnTo>
                    <a:pt x="324637" y="19037"/>
                  </a:lnTo>
                  <a:lnTo>
                    <a:pt x="315125" y="19037"/>
                  </a:lnTo>
                  <a:lnTo>
                    <a:pt x="305612" y="9525"/>
                  </a:lnTo>
                  <a:close/>
                </a:path>
                <a:path w="325120" h="307339">
                  <a:moveTo>
                    <a:pt x="324637" y="287883"/>
                  </a:moveTo>
                  <a:lnTo>
                    <a:pt x="315125" y="287883"/>
                  </a:lnTo>
                  <a:lnTo>
                    <a:pt x="305612" y="297395"/>
                  </a:lnTo>
                  <a:lnTo>
                    <a:pt x="324637" y="297395"/>
                  </a:lnTo>
                  <a:lnTo>
                    <a:pt x="324637" y="287883"/>
                  </a:lnTo>
                  <a:close/>
                </a:path>
                <a:path w="325120" h="30733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325120" h="307339">
                  <a:moveTo>
                    <a:pt x="305612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305612" y="19037"/>
                  </a:lnTo>
                  <a:lnTo>
                    <a:pt x="305612" y="9525"/>
                  </a:lnTo>
                  <a:close/>
                </a:path>
                <a:path w="325120" h="307339">
                  <a:moveTo>
                    <a:pt x="324637" y="9525"/>
                  </a:moveTo>
                  <a:lnTo>
                    <a:pt x="305612" y="9525"/>
                  </a:lnTo>
                  <a:lnTo>
                    <a:pt x="315125" y="19037"/>
                  </a:lnTo>
                  <a:lnTo>
                    <a:pt x="324637" y="19037"/>
                  </a:lnTo>
                  <a:lnTo>
                    <a:pt x="324637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999283" y="2761145"/>
              <a:ext cx="325120" cy="307340"/>
            </a:xfrm>
            <a:custGeom>
              <a:avLst/>
              <a:gdLst/>
              <a:ahLst/>
              <a:cxnLst/>
              <a:rect l="l" t="t" r="r" b="b"/>
              <a:pathLst>
                <a:path w="325120" h="307339">
                  <a:moveTo>
                    <a:pt x="0" y="9525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315125" y="0"/>
                  </a:lnTo>
                  <a:lnTo>
                    <a:pt x="320446" y="0"/>
                  </a:lnTo>
                  <a:lnTo>
                    <a:pt x="324637" y="4572"/>
                  </a:lnTo>
                  <a:lnTo>
                    <a:pt x="324637" y="9525"/>
                  </a:lnTo>
                  <a:lnTo>
                    <a:pt x="324637" y="297395"/>
                  </a:lnTo>
                  <a:lnTo>
                    <a:pt x="324637" y="302729"/>
                  </a:lnTo>
                  <a:lnTo>
                    <a:pt x="320446" y="306920"/>
                  </a:lnTo>
                  <a:lnTo>
                    <a:pt x="315125" y="306920"/>
                  </a:lnTo>
                  <a:lnTo>
                    <a:pt x="9512" y="306920"/>
                  </a:lnTo>
                  <a:lnTo>
                    <a:pt x="4572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25"/>
                  </a:lnTo>
                  <a:close/>
                </a:path>
                <a:path w="325120" h="307339">
                  <a:moveTo>
                    <a:pt x="19024" y="297395"/>
                  </a:moveTo>
                  <a:lnTo>
                    <a:pt x="9512" y="287883"/>
                  </a:lnTo>
                  <a:lnTo>
                    <a:pt x="315125" y="287883"/>
                  </a:lnTo>
                  <a:lnTo>
                    <a:pt x="305612" y="297395"/>
                  </a:lnTo>
                  <a:lnTo>
                    <a:pt x="305612" y="9525"/>
                  </a:lnTo>
                  <a:lnTo>
                    <a:pt x="315125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819894" y="3454044"/>
            <a:ext cx="101625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장바구니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기능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22564" y="3053784"/>
            <a:ext cx="4402455" cy="3391535"/>
            <a:chOff x="4822564" y="3053784"/>
            <a:chExt cx="4402455" cy="3391535"/>
          </a:xfrm>
        </p:grpSpPr>
        <p:sp>
          <p:nvSpPr>
            <p:cNvPr id="23" name="object 23"/>
            <p:cNvSpPr/>
            <p:nvPr/>
          </p:nvSpPr>
          <p:spPr>
            <a:xfrm>
              <a:off x="9103181" y="3058541"/>
              <a:ext cx="116839" cy="359410"/>
            </a:xfrm>
            <a:custGeom>
              <a:avLst/>
              <a:gdLst/>
              <a:ahLst/>
              <a:cxnLst/>
              <a:rect l="l" t="t" r="r" b="b"/>
              <a:pathLst>
                <a:path w="116840" h="359410">
                  <a:moveTo>
                    <a:pt x="10274" y="254000"/>
                  </a:moveTo>
                  <a:lnTo>
                    <a:pt x="5702" y="256667"/>
                  </a:lnTo>
                  <a:lnTo>
                    <a:pt x="1524" y="259702"/>
                  </a:lnTo>
                  <a:lnTo>
                    <a:pt x="0" y="265417"/>
                  </a:lnTo>
                  <a:lnTo>
                    <a:pt x="3048" y="269989"/>
                  </a:lnTo>
                  <a:lnTo>
                    <a:pt x="58610" y="359092"/>
                  </a:lnTo>
                  <a:lnTo>
                    <a:pt x="70006" y="340817"/>
                  </a:lnTo>
                  <a:lnTo>
                    <a:pt x="49098" y="340817"/>
                  </a:lnTo>
                  <a:lnTo>
                    <a:pt x="49093" y="307839"/>
                  </a:lnTo>
                  <a:lnTo>
                    <a:pt x="19024" y="259702"/>
                  </a:lnTo>
                  <a:lnTo>
                    <a:pt x="16357" y="255524"/>
                  </a:lnTo>
                  <a:lnTo>
                    <a:pt x="10274" y="254000"/>
                  </a:lnTo>
                  <a:close/>
                </a:path>
                <a:path w="116840" h="359410">
                  <a:moveTo>
                    <a:pt x="49098" y="307847"/>
                  </a:moveTo>
                  <a:lnTo>
                    <a:pt x="49098" y="340817"/>
                  </a:lnTo>
                  <a:lnTo>
                    <a:pt x="68122" y="340817"/>
                  </a:lnTo>
                  <a:lnTo>
                    <a:pt x="68122" y="335864"/>
                  </a:lnTo>
                  <a:lnTo>
                    <a:pt x="50622" y="335864"/>
                  </a:lnTo>
                  <a:lnTo>
                    <a:pt x="58609" y="323073"/>
                  </a:lnTo>
                  <a:lnTo>
                    <a:pt x="49098" y="307847"/>
                  </a:lnTo>
                  <a:close/>
                </a:path>
                <a:path w="116840" h="359410">
                  <a:moveTo>
                    <a:pt x="106565" y="254000"/>
                  </a:moveTo>
                  <a:lnTo>
                    <a:pt x="100850" y="255524"/>
                  </a:lnTo>
                  <a:lnTo>
                    <a:pt x="98183" y="259702"/>
                  </a:lnTo>
                  <a:lnTo>
                    <a:pt x="68122" y="307839"/>
                  </a:lnTo>
                  <a:lnTo>
                    <a:pt x="68122" y="340817"/>
                  </a:lnTo>
                  <a:lnTo>
                    <a:pt x="70006" y="340817"/>
                  </a:lnTo>
                  <a:lnTo>
                    <a:pt x="114173" y="269989"/>
                  </a:lnTo>
                  <a:lnTo>
                    <a:pt x="116840" y="265417"/>
                  </a:lnTo>
                  <a:lnTo>
                    <a:pt x="115697" y="259702"/>
                  </a:lnTo>
                  <a:lnTo>
                    <a:pt x="111125" y="256667"/>
                  </a:lnTo>
                  <a:lnTo>
                    <a:pt x="106565" y="254000"/>
                  </a:lnTo>
                  <a:close/>
                </a:path>
                <a:path w="116840" h="359410">
                  <a:moveTo>
                    <a:pt x="58609" y="323073"/>
                  </a:moveTo>
                  <a:lnTo>
                    <a:pt x="50622" y="335864"/>
                  </a:lnTo>
                  <a:lnTo>
                    <a:pt x="66598" y="335864"/>
                  </a:lnTo>
                  <a:lnTo>
                    <a:pt x="58609" y="323073"/>
                  </a:lnTo>
                  <a:close/>
                </a:path>
                <a:path w="116840" h="359410">
                  <a:moveTo>
                    <a:pt x="68122" y="307839"/>
                  </a:moveTo>
                  <a:lnTo>
                    <a:pt x="58609" y="323073"/>
                  </a:lnTo>
                  <a:lnTo>
                    <a:pt x="66598" y="335864"/>
                  </a:lnTo>
                  <a:lnTo>
                    <a:pt x="68122" y="335864"/>
                  </a:lnTo>
                  <a:lnTo>
                    <a:pt x="68122" y="307839"/>
                  </a:lnTo>
                  <a:close/>
                </a:path>
                <a:path w="116840" h="359410">
                  <a:moveTo>
                    <a:pt x="68122" y="0"/>
                  </a:moveTo>
                  <a:lnTo>
                    <a:pt x="49098" y="0"/>
                  </a:lnTo>
                  <a:lnTo>
                    <a:pt x="49098" y="307847"/>
                  </a:lnTo>
                  <a:lnTo>
                    <a:pt x="58609" y="323073"/>
                  </a:lnTo>
                  <a:lnTo>
                    <a:pt x="68118" y="307847"/>
                  </a:lnTo>
                  <a:lnTo>
                    <a:pt x="681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152280" y="3058541"/>
              <a:ext cx="19050" cy="340995"/>
            </a:xfrm>
            <a:custGeom>
              <a:avLst/>
              <a:gdLst/>
              <a:ahLst/>
              <a:cxnLst/>
              <a:rect l="l" t="t" r="r" b="b"/>
              <a:pathLst>
                <a:path w="19050" h="340995">
                  <a:moveTo>
                    <a:pt x="19024" y="0"/>
                  </a:moveTo>
                  <a:lnTo>
                    <a:pt x="19024" y="340817"/>
                  </a:lnTo>
                  <a:lnTo>
                    <a:pt x="0" y="340817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098426" y="3307784"/>
              <a:ext cx="126352" cy="1146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827320" y="4416463"/>
              <a:ext cx="738505" cy="234950"/>
            </a:xfrm>
            <a:custGeom>
              <a:avLst/>
              <a:gdLst/>
              <a:ahLst/>
              <a:cxnLst/>
              <a:rect l="l" t="t" r="r" b="b"/>
              <a:pathLst>
                <a:path w="738504" h="234950">
                  <a:moveTo>
                    <a:pt x="734148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230759"/>
                  </a:lnTo>
                  <a:lnTo>
                    <a:pt x="4381" y="234950"/>
                  </a:lnTo>
                  <a:lnTo>
                    <a:pt x="734148" y="234950"/>
                  </a:lnTo>
                  <a:lnTo>
                    <a:pt x="738339" y="230759"/>
                  </a:lnTo>
                  <a:lnTo>
                    <a:pt x="738339" y="225425"/>
                  </a:lnTo>
                  <a:lnTo>
                    <a:pt x="19037" y="225425"/>
                  </a:lnTo>
                  <a:lnTo>
                    <a:pt x="9512" y="215912"/>
                  </a:lnTo>
                  <a:lnTo>
                    <a:pt x="19037" y="215912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738339" y="9525"/>
                  </a:lnTo>
                  <a:lnTo>
                    <a:pt x="738339" y="4381"/>
                  </a:lnTo>
                  <a:lnTo>
                    <a:pt x="734148" y="0"/>
                  </a:lnTo>
                  <a:close/>
                </a:path>
                <a:path w="738504" h="234950">
                  <a:moveTo>
                    <a:pt x="19037" y="215912"/>
                  </a:moveTo>
                  <a:lnTo>
                    <a:pt x="9512" y="215912"/>
                  </a:lnTo>
                  <a:lnTo>
                    <a:pt x="19037" y="225425"/>
                  </a:lnTo>
                  <a:lnTo>
                    <a:pt x="19037" y="215912"/>
                  </a:lnTo>
                  <a:close/>
                </a:path>
                <a:path w="738504" h="234950">
                  <a:moveTo>
                    <a:pt x="719302" y="215912"/>
                  </a:moveTo>
                  <a:lnTo>
                    <a:pt x="19037" y="215912"/>
                  </a:lnTo>
                  <a:lnTo>
                    <a:pt x="19037" y="225425"/>
                  </a:lnTo>
                  <a:lnTo>
                    <a:pt x="719302" y="225425"/>
                  </a:lnTo>
                  <a:lnTo>
                    <a:pt x="719302" y="215912"/>
                  </a:lnTo>
                  <a:close/>
                </a:path>
                <a:path w="738504" h="234950">
                  <a:moveTo>
                    <a:pt x="719302" y="9525"/>
                  </a:moveTo>
                  <a:lnTo>
                    <a:pt x="719302" y="225425"/>
                  </a:lnTo>
                  <a:lnTo>
                    <a:pt x="728814" y="215912"/>
                  </a:lnTo>
                  <a:lnTo>
                    <a:pt x="738339" y="215912"/>
                  </a:lnTo>
                  <a:lnTo>
                    <a:pt x="738339" y="19037"/>
                  </a:lnTo>
                  <a:lnTo>
                    <a:pt x="728814" y="19037"/>
                  </a:lnTo>
                  <a:lnTo>
                    <a:pt x="719302" y="9525"/>
                  </a:lnTo>
                  <a:close/>
                </a:path>
                <a:path w="738504" h="234950">
                  <a:moveTo>
                    <a:pt x="738339" y="215912"/>
                  </a:moveTo>
                  <a:lnTo>
                    <a:pt x="728814" y="215912"/>
                  </a:lnTo>
                  <a:lnTo>
                    <a:pt x="719302" y="225425"/>
                  </a:lnTo>
                  <a:lnTo>
                    <a:pt x="738339" y="225425"/>
                  </a:lnTo>
                  <a:lnTo>
                    <a:pt x="738339" y="215912"/>
                  </a:lnTo>
                  <a:close/>
                </a:path>
                <a:path w="738504" h="234950">
                  <a:moveTo>
                    <a:pt x="19037" y="9525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738504" h="234950">
                  <a:moveTo>
                    <a:pt x="719302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719302" y="19037"/>
                  </a:lnTo>
                  <a:lnTo>
                    <a:pt x="719302" y="9525"/>
                  </a:lnTo>
                  <a:close/>
                </a:path>
                <a:path w="738504" h="234950">
                  <a:moveTo>
                    <a:pt x="738339" y="9525"/>
                  </a:moveTo>
                  <a:lnTo>
                    <a:pt x="719302" y="9525"/>
                  </a:lnTo>
                  <a:lnTo>
                    <a:pt x="728814" y="19037"/>
                  </a:lnTo>
                  <a:lnTo>
                    <a:pt x="738339" y="19037"/>
                  </a:lnTo>
                  <a:lnTo>
                    <a:pt x="738339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827320" y="4416463"/>
              <a:ext cx="738505" cy="234950"/>
            </a:xfrm>
            <a:custGeom>
              <a:avLst/>
              <a:gdLst/>
              <a:ahLst/>
              <a:cxnLst/>
              <a:rect l="l" t="t" r="r" b="b"/>
              <a:pathLst>
                <a:path w="738504" h="234950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728814" y="0"/>
                  </a:lnTo>
                  <a:lnTo>
                    <a:pt x="734148" y="0"/>
                  </a:lnTo>
                  <a:lnTo>
                    <a:pt x="738339" y="4381"/>
                  </a:lnTo>
                  <a:lnTo>
                    <a:pt x="738339" y="9525"/>
                  </a:lnTo>
                  <a:lnTo>
                    <a:pt x="738339" y="225425"/>
                  </a:lnTo>
                  <a:lnTo>
                    <a:pt x="738339" y="230759"/>
                  </a:lnTo>
                  <a:lnTo>
                    <a:pt x="734148" y="234950"/>
                  </a:lnTo>
                  <a:lnTo>
                    <a:pt x="728814" y="234950"/>
                  </a:lnTo>
                  <a:lnTo>
                    <a:pt x="9512" y="234950"/>
                  </a:lnTo>
                  <a:lnTo>
                    <a:pt x="4381" y="234950"/>
                  </a:lnTo>
                  <a:lnTo>
                    <a:pt x="0" y="230759"/>
                  </a:lnTo>
                  <a:lnTo>
                    <a:pt x="0" y="225425"/>
                  </a:lnTo>
                  <a:lnTo>
                    <a:pt x="0" y="9525"/>
                  </a:lnTo>
                  <a:close/>
                </a:path>
                <a:path w="738504" h="234950">
                  <a:moveTo>
                    <a:pt x="19037" y="225425"/>
                  </a:moveTo>
                  <a:lnTo>
                    <a:pt x="9512" y="215912"/>
                  </a:lnTo>
                  <a:lnTo>
                    <a:pt x="728814" y="215912"/>
                  </a:lnTo>
                  <a:lnTo>
                    <a:pt x="719302" y="225425"/>
                  </a:lnTo>
                  <a:lnTo>
                    <a:pt x="719302" y="9525"/>
                  </a:lnTo>
                  <a:lnTo>
                    <a:pt x="728814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9037" y="22542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138254" y="4641888"/>
              <a:ext cx="116839" cy="1798955"/>
            </a:xfrm>
            <a:custGeom>
              <a:avLst/>
              <a:gdLst/>
              <a:ahLst/>
              <a:cxnLst/>
              <a:rect l="l" t="t" r="r" b="b"/>
              <a:pathLst>
                <a:path w="116839" h="1798954">
                  <a:moveTo>
                    <a:pt x="10287" y="1693405"/>
                  </a:moveTo>
                  <a:lnTo>
                    <a:pt x="5714" y="1696072"/>
                  </a:lnTo>
                  <a:lnTo>
                    <a:pt x="1524" y="1699107"/>
                  </a:lnTo>
                  <a:lnTo>
                    <a:pt x="0" y="1704822"/>
                  </a:lnTo>
                  <a:lnTo>
                    <a:pt x="2667" y="1709394"/>
                  </a:lnTo>
                  <a:lnTo>
                    <a:pt x="58229" y="1798497"/>
                  </a:lnTo>
                  <a:lnTo>
                    <a:pt x="69466" y="1780603"/>
                  </a:lnTo>
                  <a:lnTo>
                    <a:pt x="48717" y="1780603"/>
                  </a:lnTo>
                  <a:lnTo>
                    <a:pt x="48717" y="1746622"/>
                  </a:lnTo>
                  <a:lnTo>
                    <a:pt x="19037" y="1699107"/>
                  </a:lnTo>
                  <a:lnTo>
                    <a:pt x="15989" y="1694929"/>
                  </a:lnTo>
                  <a:lnTo>
                    <a:pt x="10287" y="1693405"/>
                  </a:lnTo>
                  <a:close/>
                </a:path>
                <a:path w="116839" h="1798954">
                  <a:moveTo>
                    <a:pt x="48717" y="1746622"/>
                  </a:moveTo>
                  <a:lnTo>
                    <a:pt x="48717" y="1780603"/>
                  </a:lnTo>
                  <a:lnTo>
                    <a:pt x="67754" y="1780603"/>
                  </a:lnTo>
                  <a:lnTo>
                    <a:pt x="67754" y="1775269"/>
                  </a:lnTo>
                  <a:lnTo>
                    <a:pt x="50241" y="1775269"/>
                  </a:lnTo>
                  <a:lnTo>
                    <a:pt x="58426" y="1762165"/>
                  </a:lnTo>
                  <a:lnTo>
                    <a:pt x="48717" y="1746622"/>
                  </a:lnTo>
                  <a:close/>
                </a:path>
                <a:path w="116839" h="1798954">
                  <a:moveTo>
                    <a:pt x="106565" y="1693405"/>
                  </a:moveTo>
                  <a:lnTo>
                    <a:pt x="100863" y="1694929"/>
                  </a:lnTo>
                  <a:lnTo>
                    <a:pt x="97815" y="1699107"/>
                  </a:lnTo>
                  <a:lnTo>
                    <a:pt x="67754" y="1747232"/>
                  </a:lnTo>
                  <a:lnTo>
                    <a:pt x="67754" y="1780603"/>
                  </a:lnTo>
                  <a:lnTo>
                    <a:pt x="69466" y="1780603"/>
                  </a:lnTo>
                  <a:lnTo>
                    <a:pt x="114185" y="1709394"/>
                  </a:lnTo>
                  <a:lnTo>
                    <a:pt x="116839" y="1704822"/>
                  </a:lnTo>
                  <a:lnTo>
                    <a:pt x="115315" y="1699107"/>
                  </a:lnTo>
                  <a:lnTo>
                    <a:pt x="111137" y="1696072"/>
                  </a:lnTo>
                  <a:lnTo>
                    <a:pt x="106565" y="1693405"/>
                  </a:lnTo>
                  <a:close/>
                </a:path>
                <a:path w="116839" h="1798954">
                  <a:moveTo>
                    <a:pt x="58426" y="1762165"/>
                  </a:moveTo>
                  <a:lnTo>
                    <a:pt x="50241" y="1775269"/>
                  </a:lnTo>
                  <a:lnTo>
                    <a:pt x="66611" y="1775269"/>
                  </a:lnTo>
                  <a:lnTo>
                    <a:pt x="58426" y="1762165"/>
                  </a:lnTo>
                  <a:close/>
                </a:path>
                <a:path w="116839" h="1798954">
                  <a:moveTo>
                    <a:pt x="67754" y="1747232"/>
                  </a:moveTo>
                  <a:lnTo>
                    <a:pt x="58426" y="1762165"/>
                  </a:lnTo>
                  <a:lnTo>
                    <a:pt x="66611" y="1775269"/>
                  </a:lnTo>
                  <a:lnTo>
                    <a:pt x="67754" y="1775269"/>
                  </a:lnTo>
                  <a:lnTo>
                    <a:pt x="67754" y="1747232"/>
                  </a:lnTo>
                  <a:close/>
                </a:path>
                <a:path w="116839" h="1798954">
                  <a:moveTo>
                    <a:pt x="67754" y="0"/>
                  </a:moveTo>
                  <a:lnTo>
                    <a:pt x="48717" y="0"/>
                  </a:lnTo>
                  <a:lnTo>
                    <a:pt x="48717" y="1746622"/>
                  </a:lnTo>
                  <a:lnTo>
                    <a:pt x="58426" y="1762165"/>
                  </a:lnTo>
                  <a:lnTo>
                    <a:pt x="67754" y="1747232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186972" y="4641888"/>
              <a:ext cx="19050" cy="1781175"/>
            </a:xfrm>
            <a:custGeom>
              <a:avLst/>
              <a:gdLst/>
              <a:ahLst/>
              <a:cxnLst/>
              <a:rect l="l" t="t" r="r" b="b"/>
              <a:pathLst>
                <a:path w="19050" h="1781175">
                  <a:moveTo>
                    <a:pt x="19037" y="0"/>
                  </a:moveTo>
                  <a:lnTo>
                    <a:pt x="19037" y="1780603"/>
                  </a:lnTo>
                  <a:lnTo>
                    <a:pt x="0" y="1780603"/>
                  </a:lnTo>
                  <a:lnTo>
                    <a:pt x="0" y="0"/>
                  </a:lnTo>
                  <a:lnTo>
                    <a:pt x="19037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133498" y="6330537"/>
              <a:ext cx="126352" cy="1146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86477" y="6472976"/>
            <a:ext cx="24155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swifer를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이용해 메인 슬라이드</a:t>
            </a:r>
            <a:r>
              <a:rPr sz="1200" b="0" spc="20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제작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7462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메인페이지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857375" cy="28575"/>
          </a:xfrm>
          <a:custGeom>
            <a:avLst/>
            <a:gdLst/>
            <a:ahLst/>
            <a:cxnLst/>
            <a:rect l="l" t="t" r="r" b="b"/>
            <a:pathLst>
              <a:path w="1857375" h="28575">
                <a:moveTo>
                  <a:pt x="1856867" y="0"/>
                </a:moveTo>
                <a:lnTo>
                  <a:pt x="0" y="0"/>
                </a:lnTo>
                <a:lnTo>
                  <a:pt x="0" y="28549"/>
                </a:lnTo>
                <a:lnTo>
                  <a:pt x="1856867" y="28549"/>
                </a:lnTo>
                <a:lnTo>
                  <a:pt x="1856867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4901" y="1768414"/>
            <a:ext cx="7621564" cy="419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0969" y="6224699"/>
            <a:ext cx="53016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8415" marR="5080" indent="-1275715" algn="ctr">
              <a:lnSpc>
                <a:spcPct val="100000"/>
              </a:lnSpc>
              <a:spcBef>
                <a:spcPts val="100"/>
              </a:spcBef>
            </a:pP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각각의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테이블의 값들을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모두 합쳐 글 작성 날짜 </a:t>
            </a:r>
            <a:r>
              <a:rPr sz="1400" b="0" spc="4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순으로(최신글)  </a:t>
            </a:r>
            <a:endParaRPr lang="en-US" sz="1400" b="0" spc="40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88415" marR="5080" indent="-1275715" algn="ctr">
              <a:lnSpc>
                <a:spcPct val="100000"/>
              </a:lnSpc>
              <a:spcBef>
                <a:spcPts val="100"/>
              </a:spcBef>
            </a:pPr>
            <a:r>
              <a:rPr sz="1400" b="0" spc="2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10</a:t>
            </a:r>
            <a:r>
              <a:rPr sz="14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개의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값을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불러올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있도록</a:t>
            </a:r>
            <a:r>
              <a:rPr sz="1400" b="0" spc="29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4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7462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메인페이지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857375" cy="28575"/>
          </a:xfrm>
          <a:custGeom>
            <a:avLst/>
            <a:gdLst/>
            <a:ahLst/>
            <a:cxnLst/>
            <a:rect l="l" t="t" r="r" b="b"/>
            <a:pathLst>
              <a:path w="1857375" h="28575">
                <a:moveTo>
                  <a:pt x="1856867" y="0"/>
                </a:moveTo>
                <a:lnTo>
                  <a:pt x="0" y="0"/>
                </a:lnTo>
                <a:lnTo>
                  <a:pt x="0" y="28549"/>
                </a:lnTo>
                <a:lnTo>
                  <a:pt x="1856867" y="28549"/>
                </a:lnTo>
                <a:lnTo>
                  <a:pt x="1856867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3072" y="3562718"/>
            <a:ext cx="2803435" cy="333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7238" y="1611528"/>
            <a:ext cx="8307374" cy="872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2604" y="2569080"/>
            <a:ext cx="1572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헤더 항목 상단</a:t>
            </a:r>
            <a:r>
              <a:rPr sz="1400" b="0" spc="1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고정</a:t>
            </a:r>
            <a:endParaRPr sz="14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8837" y="3931139"/>
            <a:ext cx="5727065" cy="1858645"/>
            <a:chOff x="908837" y="3931139"/>
            <a:chExt cx="5727065" cy="1858645"/>
          </a:xfrm>
        </p:grpSpPr>
        <p:sp>
          <p:nvSpPr>
            <p:cNvPr id="8" name="object 8"/>
            <p:cNvSpPr/>
            <p:nvPr/>
          </p:nvSpPr>
          <p:spPr>
            <a:xfrm>
              <a:off x="908837" y="4785830"/>
              <a:ext cx="5727026" cy="10037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30837" y="4776317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74497" y="0"/>
                  </a:moveTo>
                  <a:lnTo>
                    <a:pt x="4368" y="0"/>
                  </a:lnTo>
                  <a:lnTo>
                    <a:pt x="0" y="4381"/>
                  </a:lnTo>
                  <a:lnTo>
                    <a:pt x="0" y="374700"/>
                  </a:lnTo>
                  <a:lnTo>
                    <a:pt x="4368" y="378891"/>
                  </a:lnTo>
                  <a:lnTo>
                    <a:pt x="374497" y="378891"/>
                  </a:lnTo>
                  <a:lnTo>
                    <a:pt x="378675" y="374700"/>
                  </a:lnTo>
                  <a:lnTo>
                    <a:pt x="378675" y="369366"/>
                  </a:lnTo>
                  <a:lnTo>
                    <a:pt x="19024" y="369366"/>
                  </a:lnTo>
                  <a:lnTo>
                    <a:pt x="9512" y="359841"/>
                  </a:lnTo>
                  <a:lnTo>
                    <a:pt x="19024" y="359841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378675" y="9512"/>
                  </a:lnTo>
                  <a:lnTo>
                    <a:pt x="378675" y="4381"/>
                  </a:lnTo>
                  <a:lnTo>
                    <a:pt x="374497" y="0"/>
                  </a:lnTo>
                  <a:close/>
                </a:path>
                <a:path w="379095" h="379095">
                  <a:moveTo>
                    <a:pt x="19024" y="359841"/>
                  </a:moveTo>
                  <a:lnTo>
                    <a:pt x="9512" y="359841"/>
                  </a:lnTo>
                  <a:lnTo>
                    <a:pt x="19024" y="369366"/>
                  </a:lnTo>
                  <a:lnTo>
                    <a:pt x="19024" y="359841"/>
                  </a:lnTo>
                  <a:close/>
                </a:path>
                <a:path w="379095" h="379095">
                  <a:moveTo>
                    <a:pt x="359651" y="359841"/>
                  </a:moveTo>
                  <a:lnTo>
                    <a:pt x="19024" y="359841"/>
                  </a:lnTo>
                  <a:lnTo>
                    <a:pt x="19024" y="369366"/>
                  </a:lnTo>
                  <a:lnTo>
                    <a:pt x="359651" y="369366"/>
                  </a:lnTo>
                  <a:lnTo>
                    <a:pt x="359651" y="359841"/>
                  </a:lnTo>
                  <a:close/>
                </a:path>
                <a:path w="379095" h="379095">
                  <a:moveTo>
                    <a:pt x="359651" y="9512"/>
                  </a:moveTo>
                  <a:lnTo>
                    <a:pt x="359651" y="369366"/>
                  </a:lnTo>
                  <a:lnTo>
                    <a:pt x="369163" y="359841"/>
                  </a:lnTo>
                  <a:lnTo>
                    <a:pt x="378675" y="359841"/>
                  </a:lnTo>
                  <a:lnTo>
                    <a:pt x="378675" y="19037"/>
                  </a:lnTo>
                  <a:lnTo>
                    <a:pt x="369163" y="19037"/>
                  </a:lnTo>
                  <a:lnTo>
                    <a:pt x="359651" y="9512"/>
                  </a:lnTo>
                  <a:close/>
                </a:path>
                <a:path w="379095" h="379095">
                  <a:moveTo>
                    <a:pt x="378675" y="359841"/>
                  </a:moveTo>
                  <a:lnTo>
                    <a:pt x="369163" y="359841"/>
                  </a:lnTo>
                  <a:lnTo>
                    <a:pt x="359651" y="369366"/>
                  </a:lnTo>
                  <a:lnTo>
                    <a:pt x="378675" y="369366"/>
                  </a:lnTo>
                  <a:lnTo>
                    <a:pt x="378675" y="359841"/>
                  </a:lnTo>
                  <a:close/>
                </a:path>
                <a:path w="379095" h="379095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379095" h="379095">
                  <a:moveTo>
                    <a:pt x="359651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359651" y="19037"/>
                  </a:lnTo>
                  <a:lnTo>
                    <a:pt x="359651" y="9512"/>
                  </a:lnTo>
                  <a:close/>
                </a:path>
                <a:path w="379095" h="379095">
                  <a:moveTo>
                    <a:pt x="378675" y="9512"/>
                  </a:moveTo>
                  <a:lnTo>
                    <a:pt x="359651" y="9512"/>
                  </a:lnTo>
                  <a:lnTo>
                    <a:pt x="369163" y="19037"/>
                  </a:lnTo>
                  <a:lnTo>
                    <a:pt x="378675" y="19037"/>
                  </a:lnTo>
                  <a:lnTo>
                    <a:pt x="378675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330837" y="4776317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0" y="9512"/>
                  </a:moveTo>
                  <a:lnTo>
                    <a:pt x="0" y="4381"/>
                  </a:lnTo>
                  <a:lnTo>
                    <a:pt x="4368" y="0"/>
                  </a:lnTo>
                  <a:lnTo>
                    <a:pt x="9512" y="0"/>
                  </a:lnTo>
                  <a:lnTo>
                    <a:pt x="369163" y="0"/>
                  </a:lnTo>
                  <a:lnTo>
                    <a:pt x="374497" y="0"/>
                  </a:lnTo>
                  <a:lnTo>
                    <a:pt x="378675" y="4381"/>
                  </a:lnTo>
                  <a:lnTo>
                    <a:pt x="378675" y="9512"/>
                  </a:lnTo>
                  <a:lnTo>
                    <a:pt x="378675" y="369366"/>
                  </a:lnTo>
                  <a:lnTo>
                    <a:pt x="378675" y="374700"/>
                  </a:lnTo>
                  <a:lnTo>
                    <a:pt x="374497" y="378891"/>
                  </a:lnTo>
                  <a:lnTo>
                    <a:pt x="369163" y="378891"/>
                  </a:lnTo>
                  <a:lnTo>
                    <a:pt x="9512" y="378891"/>
                  </a:lnTo>
                  <a:lnTo>
                    <a:pt x="4368" y="378891"/>
                  </a:lnTo>
                  <a:lnTo>
                    <a:pt x="0" y="374700"/>
                  </a:lnTo>
                  <a:lnTo>
                    <a:pt x="0" y="369366"/>
                  </a:lnTo>
                  <a:lnTo>
                    <a:pt x="0" y="9512"/>
                  </a:lnTo>
                  <a:close/>
                </a:path>
                <a:path w="379095" h="379095">
                  <a:moveTo>
                    <a:pt x="19024" y="369366"/>
                  </a:moveTo>
                  <a:lnTo>
                    <a:pt x="9512" y="359841"/>
                  </a:lnTo>
                  <a:lnTo>
                    <a:pt x="369163" y="359841"/>
                  </a:lnTo>
                  <a:lnTo>
                    <a:pt x="359651" y="369366"/>
                  </a:lnTo>
                  <a:lnTo>
                    <a:pt x="359651" y="9512"/>
                  </a:lnTo>
                  <a:lnTo>
                    <a:pt x="369163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369366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510657" y="3935895"/>
              <a:ext cx="922019" cy="850265"/>
            </a:xfrm>
            <a:custGeom>
              <a:avLst/>
              <a:gdLst/>
              <a:ahLst/>
              <a:cxnLst/>
              <a:rect l="l" t="t" r="r" b="b"/>
              <a:pathLst>
                <a:path w="922020" h="850264">
                  <a:moveTo>
                    <a:pt x="921969" y="58267"/>
                  </a:moveTo>
                  <a:lnTo>
                    <a:pt x="906703" y="48742"/>
                  </a:lnTo>
                  <a:lnTo>
                    <a:pt x="832916" y="2667"/>
                  </a:lnTo>
                  <a:lnTo>
                    <a:pt x="828344" y="0"/>
                  </a:lnTo>
                  <a:lnTo>
                    <a:pt x="822629" y="1524"/>
                  </a:lnTo>
                  <a:lnTo>
                    <a:pt x="819975" y="5715"/>
                  </a:lnTo>
                  <a:lnTo>
                    <a:pt x="816927" y="10287"/>
                  </a:lnTo>
                  <a:lnTo>
                    <a:pt x="818451" y="16002"/>
                  </a:lnTo>
                  <a:lnTo>
                    <a:pt x="823010" y="19037"/>
                  </a:lnTo>
                  <a:lnTo>
                    <a:pt x="870496" y="48742"/>
                  </a:lnTo>
                  <a:lnTo>
                    <a:pt x="9715" y="48742"/>
                  </a:lnTo>
                  <a:lnTo>
                    <a:pt x="9715" y="58267"/>
                  </a:lnTo>
                  <a:lnTo>
                    <a:pt x="0" y="58267"/>
                  </a:lnTo>
                  <a:lnTo>
                    <a:pt x="0" y="849934"/>
                  </a:lnTo>
                  <a:lnTo>
                    <a:pt x="19037" y="849934"/>
                  </a:lnTo>
                  <a:lnTo>
                    <a:pt x="19037" y="67779"/>
                  </a:lnTo>
                  <a:lnTo>
                    <a:pt x="871118" y="67779"/>
                  </a:lnTo>
                  <a:lnTo>
                    <a:pt x="886040" y="58458"/>
                  </a:lnTo>
                  <a:lnTo>
                    <a:pt x="823010" y="97866"/>
                  </a:lnTo>
                  <a:lnTo>
                    <a:pt x="818451" y="100914"/>
                  </a:lnTo>
                  <a:lnTo>
                    <a:pt x="816927" y="106629"/>
                  </a:lnTo>
                  <a:lnTo>
                    <a:pt x="819975" y="111201"/>
                  </a:lnTo>
                  <a:lnTo>
                    <a:pt x="822629" y="115379"/>
                  </a:lnTo>
                  <a:lnTo>
                    <a:pt x="828344" y="116903"/>
                  </a:lnTo>
                  <a:lnTo>
                    <a:pt x="832916" y="114236"/>
                  </a:lnTo>
                  <a:lnTo>
                    <a:pt x="906830" y="67779"/>
                  </a:lnTo>
                  <a:lnTo>
                    <a:pt x="921969" y="582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520372" y="3984637"/>
              <a:ext cx="894715" cy="19050"/>
            </a:xfrm>
            <a:custGeom>
              <a:avLst/>
              <a:gdLst/>
              <a:ahLst/>
              <a:cxnLst/>
              <a:rect l="l" t="t" r="r" b="b"/>
              <a:pathLst>
                <a:path w="894714" h="19050">
                  <a:moveTo>
                    <a:pt x="0" y="0"/>
                  </a:moveTo>
                  <a:lnTo>
                    <a:pt x="894359" y="0"/>
                  </a:lnTo>
                  <a:lnTo>
                    <a:pt x="894359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322828" y="3931139"/>
              <a:ext cx="114553" cy="126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30625" y="4025235"/>
            <a:ext cx="1400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상상마켓</a:t>
            </a:r>
            <a:r>
              <a:rPr sz="1200" b="0" spc="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인스타그램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R="6350" algn="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</a:t>
            </a:r>
            <a:r>
              <a:rPr sz="1200" b="0" spc="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7347" y="6005362"/>
            <a:ext cx="25711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헤더 푸터 영역 인클루드로</a:t>
            </a:r>
            <a:r>
              <a:rPr sz="1200" b="0" spc="1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코드간소화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34512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메인페이지</a:t>
            </a:r>
            <a:r>
              <a:rPr sz="2800" spc="15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서칭(상호)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3560445" cy="28575"/>
          </a:xfrm>
          <a:custGeom>
            <a:avLst/>
            <a:gdLst/>
            <a:ahLst/>
            <a:cxnLst/>
            <a:rect l="l" t="t" r="r" b="b"/>
            <a:pathLst>
              <a:path w="3560445" h="28575">
                <a:moveTo>
                  <a:pt x="3559975" y="0"/>
                </a:moveTo>
                <a:lnTo>
                  <a:pt x="0" y="0"/>
                </a:lnTo>
                <a:lnTo>
                  <a:pt x="0" y="28549"/>
                </a:lnTo>
                <a:lnTo>
                  <a:pt x="3559975" y="28549"/>
                </a:lnTo>
                <a:lnTo>
                  <a:pt x="3559975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4771" y="1602384"/>
            <a:ext cx="7372984" cy="5324475"/>
            <a:chOff x="1654771" y="1602384"/>
            <a:chExt cx="7372984" cy="5324475"/>
          </a:xfrm>
        </p:grpSpPr>
        <p:sp>
          <p:nvSpPr>
            <p:cNvPr id="5" name="object 5"/>
            <p:cNvSpPr/>
            <p:nvPr/>
          </p:nvSpPr>
          <p:spPr>
            <a:xfrm>
              <a:off x="1654771" y="1602384"/>
              <a:ext cx="7372667" cy="16431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25547" y="2905086"/>
              <a:ext cx="407034" cy="234950"/>
            </a:xfrm>
            <a:custGeom>
              <a:avLst/>
              <a:gdLst/>
              <a:ahLst/>
              <a:cxnLst/>
              <a:rect l="l" t="t" r="r" b="b"/>
              <a:pathLst>
                <a:path w="407035" h="234950">
                  <a:moveTo>
                    <a:pt x="402285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230758"/>
                  </a:lnTo>
                  <a:lnTo>
                    <a:pt x="4381" y="234950"/>
                  </a:lnTo>
                  <a:lnTo>
                    <a:pt x="402285" y="234950"/>
                  </a:lnTo>
                  <a:lnTo>
                    <a:pt x="406463" y="230758"/>
                  </a:lnTo>
                  <a:lnTo>
                    <a:pt x="406463" y="225425"/>
                  </a:lnTo>
                  <a:lnTo>
                    <a:pt x="19037" y="225425"/>
                  </a:lnTo>
                  <a:lnTo>
                    <a:pt x="9525" y="215912"/>
                  </a:lnTo>
                  <a:lnTo>
                    <a:pt x="19037" y="215912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406463" y="9525"/>
                  </a:lnTo>
                  <a:lnTo>
                    <a:pt x="406463" y="4381"/>
                  </a:lnTo>
                  <a:lnTo>
                    <a:pt x="402285" y="0"/>
                  </a:lnTo>
                  <a:close/>
                </a:path>
                <a:path w="407035" h="234950">
                  <a:moveTo>
                    <a:pt x="19037" y="215912"/>
                  </a:moveTo>
                  <a:lnTo>
                    <a:pt x="9525" y="215912"/>
                  </a:lnTo>
                  <a:lnTo>
                    <a:pt x="19037" y="225425"/>
                  </a:lnTo>
                  <a:lnTo>
                    <a:pt x="19037" y="215912"/>
                  </a:lnTo>
                  <a:close/>
                </a:path>
                <a:path w="407035" h="234950">
                  <a:moveTo>
                    <a:pt x="387438" y="215912"/>
                  </a:moveTo>
                  <a:lnTo>
                    <a:pt x="19037" y="215912"/>
                  </a:lnTo>
                  <a:lnTo>
                    <a:pt x="19037" y="225425"/>
                  </a:lnTo>
                  <a:lnTo>
                    <a:pt x="387438" y="225425"/>
                  </a:lnTo>
                  <a:lnTo>
                    <a:pt x="387438" y="215912"/>
                  </a:lnTo>
                  <a:close/>
                </a:path>
                <a:path w="407035" h="234950">
                  <a:moveTo>
                    <a:pt x="387438" y="9525"/>
                  </a:moveTo>
                  <a:lnTo>
                    <a:pt x="387438" y="225425"/>
                  </a:lnTo>
                  <a:lnTo>
                    <a:pt x="396951" y="215912"/>
                  </a:lnTo>
                  <a:lnTo>
                    <a:pt x="406463" y="215912"/>
                  </a:lnTo>
                  <a:lnTo>
                    <a:pt x="406463" y="19037"/>
                  </a:lnTo>
                  <a:lnTo>
                    <a:pt x="396951" y="19037"/>
                  </a:lnTo>
                  <a:lnTo>
                    <a:pt x="387438" y="9525"/>
                  </a:lnTo>
                  <a:close/>
                </a:path>
                <a:path w="407035" h="234950">
                  <a:moveTo>
                    <a:pt x="406463" y="215912"/>
                  </a:moveTo>
                  <a:lnTo>
                    <a:pt x="396951" y="215912"/>
                  </a:lnTo>
                  <a:lnTo>
                    <a:pt x="387438" y="225425"/>
                  </a:lnTo>
                  <a:lnTo>
                    <a:pt x="406463" y="225425"/>
                  </a:lnTo>
                  <a:lnTo>
                    <a:pt x="406463" y="215912"/>
                  </a:lnTo>
                  <a:close/>
                </a:path>
                <a:path w="407035" h="234950">
                  <a:moveTo>
                    <a:pt x="19037" y="9525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407035" h="234950">
                  <a:moveTo>
                    <a:pt x="387438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387438" y="19037"/>
                  </a:lnTo>
                  <a:lnTo>
                    <a:pt x="387438" y="9525"/>
                  </a:lnTo>
                  <a:close/>
                </a:path>
                <a:path w="407035" h="234950">
                  <a:moveTo>
                    <a:pt x="406463" y="9525"/>
                  </a:moveTo>
                  <a:lnTo>
                    <a:pt x="387438" y="9525"/>
                  </a:lnTo>
                  <a:lnTo>
                    <a:pt x="396951" y="19037"/>
                  </a:lnTo>
                  <a:lnTo>
                    <a:pt x="406463" y="19037"/>
                  </a:lnTo>
                  <a:lnTo>
                    <a:pt x="406463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25547" y="2905086"/>
              <a:ext cx="407034" cy="234950"/>
            </a:xfrm>
            <a:custGeom>
              <a:avLst/>
              <a:gdLst/>
              <a:ahLst/>
              <a:cxnLst/>
              <a:rect l="l" t="t" r="r" b="b"/>
              <a:pathLst>
                <a:path w="407035" h="234950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25" y="0"/>
                  </a:lnTo>
                  <a:lnTo>
                    <a:pt x="396951" y="0"/>
                  </a:lnTo>
                  <a:lnTo>
                    <a:pt x="402285" y="0"/>
                  </a:lnTo>
                  <a:lnTo>
                    <a:pt x="406463" y="4381"/>
                  </a:lnTo>
                  <a:lnTo>
                    <a:pt x="406463" y="9525"/>
                  </a:lnTo>
                  <a:lnTo>
                    <a:pt x="406463" y="225425"/>
                  </a:lnTo>
                  <a:lnTo>
                    <a:pt x="406463" y="230758"/>
                  </a:lnTo>
                  <a:lnTo>
                    <a:pt x="402285" y="234950"/>
                  </a:lnTo>
                  <a:lnTo>
                    <a:pt x="396951" y="234950"/>
                  </a:lnTo>
                  <a:lnTo>
                    <a:pt x="9525" y="234950"/>
                  </a:lnTo>
                  <a:lnTo>
                    <a:pt x="4381" y="234950"/>
                  </a:lnTo>
                  <a:lnTo>
                    <a:pt x="0" y="230758"/>
                  </a:lnTo>
                  <a:lnTo>
                    <a:pt x="0" y="225425"/>
                  </a:lnTo>
                  <a:lnTo>
                    <a:pt x="0" y="9525"/>
                  </a:lnTo>
                  <a:close/>
                </a:path>
                <a:path w="407035" h="234950">
                  <a:moveTo>
                    <a:pt x="19037" y="225425"/>
                  </a:moveTo>
                  <a:lnTo>
                    <a:pt x="9525" y="215912"/>
                  </a:lnTo>
                  <a:lnTo>
                    <a:pt x="396951" y="215912"/>
                  </a:lnTo>
                  <a:lnTo>
                    <a:pt x="387438" y="225425"/>
                  </a:lnTo>
                  <a:lnTo>
                    <a:pt x="387438" y="9525"/>
                  </a:lnTo>
                  <a:lnTo>
                    <a:pt x="396951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19037" y="22542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47028" y="3979930"/>
              <a:ext cx="6761538" cy="2946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70365" y="3130511"/>
              <a:ext cx="116839" cy="1007110"/>
            </a:xfrm>
            <a:custGeom>
              <a:avLst/>
              <a:gdLst/>
              <a:ahLst/>
              <a:cxnLst/>
              <a:rect l="l" t="t" r="r" b="b"/>
              <a:pathLst>
                <a:path w="116839" h="1007110">
                  <a:moveTo>
                    <a:pt x="10274" y="901534"/>
                  </a:moveTo>
                  <a:lnTo>
                    <a:pt x="1524" y="907249"/>
                  </a:lnTo>
                  <a:lnTo>
                    <a:pt x="0" y="913155"/>
                  </a:lnTo>
                  <a:lnTo>
                    <a:pt x="2857" y="917536"/>
                  </a:lnTo>
                  <a:lnTo>
                    <a:pt x="58420" y="1006640"/>
                  </a:lnTo>
                  <a:lnTo>
                    <a:pt x="69735" y="988555"/>
                  </a:lnTo>
                  <a:lnTo>
                    <a:pt x="48907" y="988555"/>
                  </a:lnTo>
                  <a:lnTo>
                    <a:pt x="48907" y="955280"/>
                  </a:lnTo>
                  <a:lnTo>
                    <a:pt x="18900" y="907249"/>
                  </a:lnTo>
                  <a:lnTo>
                    <a:pt x="16179" y="903058"/>
                  </a:lnTo>
                  <a:lnTo>
                    <a:pt x="10274" y="901534"/>
                  </a:lnTo>
                  <a:close/>
                </a:path>
                <a:path w="116839" h="1007110">
                  <a:moveTo>
                    <a:pt x="48907" y="955280"/>
                  </a:moveTo>
                  <a:lnTo>
                    <a:pt x="48907" y="988555"/>
                  </a:lnTo>
                  <a:lnTo>
                    <a:pt x="67932" y="988555"/>
                  </a:lnTo>
                  <a:lnTo>
                    <a:pt x="67932" y="983602"/>
                  </a:lnTo>
                  <a:lnTo>
                    <a:pt x="50431" y="983602"/>
                  </a:lnTo>
                  <a:lnTo>
                    <a:pt x="58515" y="970661"/>
                  </a:lnTo>
                  <a:lnTo>
                    <a:pt x="48907" y="955280"/>
                  </a:lnTo>
                  <a:close/>
                </a:path>
                <a:path w="116839" h="1007110">
                  <a:moveTo>
                    <a:pt x="106756" y="901534"/>
                  </a:moveTo>
                  <a:lnTo>
                    <a:pt x="100850" y="903058"/>
                  </a:lnTo>
                  <a:lnTo>
                    <a:pt x="98005" y="907440"/>
                  </a:lnTo>
                  <a:lnTo>
                    <a:pt x="67932" y="955585"/>
                  </a:lnTo>
                  <a:lnTo>
                    <a:pt x="67932" y="988555"/>
                  </a:lnTo>
                  <a:lnTo>
                    <a:pt x="69735" y="988555"/>
                  </a:lnTo>
                  <a:lnTo>
                    <a:pt x="114173" y="917536"/>
                  </a:lnTo>
                  <a:lnTo>
                    <a:pt x="116840" y="913155"/>
                  </a:lnTo>
                  <a:lnTo>
                    <a:pt x="115506" y="907249"/>
                  </a:lnTo>
                  <a:lnTo>
                    <a:pt x="106756" y="901534"/>
                  </a:lnTo>
                  <a:close/>
                </a:path>
                <a:path w="116839" h="1007110">
                  <a:moveTo>
                    <a:pt x="58515" y="970661"/>
                  </a:moveTo>
                  <a:lnTo>
                    <a:pt x="50431" y="983602"/>
                  </a:lnTo>
                  <a:lnTo>
                    <a:pt x="66598" y="983602"/>
                  </a:lnTo>
                  <a:lnTo>
                    <a:pt x="58515" y="970661"/>
                  </a:lnTo>
                  <a:close/>
                </a:path>
                <a:path w="116839" h="1007110">
                  <a:moveTo>
                    <a:pt x="67932" y="955585"/>
                  </a:moveTo>
                  <a:lnTo>
                    <a:pt x="58515" y="970661"/>
                  </a:lnTo>
                  <a:lnTo>
                    <a:pt x="66598" y="983602"/>
                  </a:lnTo>
                  <a:lnTo>
                    <a:pt x="67932" y="983602"/>
                  </a:lnTo>
                  <a:lnTo>
                    <a:pt x="67932" y="955585"/>
                  </a:lnTo>
                  <a:close/>
                </a:path>
                <a:path w="116839" h="1007110">
                  <a:moveTo>
                    <a:pt x="67932" y="0"/>
                  </a:moveTo>
                  <a:lnTo>
                    <a:pt x="48907" y="0"/>
                  </a:lnTo>
                  <a:lnTo>
                    <a:pt x="48907" y="955280"/>
                  </a:lnTo>
                  <a:lnTo>
                    <a:pt x="58515" y="970661"/>
                  </a:lnTo>
                  <a:lnTo>
                    <a:pt x="67932" y="955585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719273" y="3130511"/>
              <a:ext cx="19050" cy="988694"/>
            </a:xfrm>
            <a:custGeom>
              <a:avLst/>
              <a:gdLst/>
              <a:ahLst/>
              <a:cxnLst/>
              <a:rect l="l" t="t" r="r" b="b"/>
              <a:pathLst>
                <a:path w="19050" h="988695">
                  <a:moveTo>
                    <a:pt x="19024" y="0"/>
                  </a:moveTo>
                  <a:lnTo>
                    <a:pt x="19024" y="988555"/>
                  </a:lnTo>
                  <a:lnTo>
                    <a:pt x="0" y="988555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665609" y="4027290"/>
              <a:ext cx="126352" cy="1146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01051" y="3359608"/>
            <a:ext cx="1741170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상호명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클릭시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상호명으로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등록된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모든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상품을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리스트페이지로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가져와서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보여줄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있도록</a:t>
            </a:r>
            <a:r>
              <a:rPr sz="1200" b="0" spc="1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34512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메인페이지</a:t>
            </a:r>
            <a:r>
              <a:rPr sz="2800" spc="15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서칭(상품)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3560445" cy="28575"/>
          </a:xfrm>
          <a:custGeom>
            <a:avLst/>
            <a:gdLst/>
            <a:ahLst/>
            <a:cxnLst/>
            <a:rect l="l" t="t" r="r" b="b"/>
            <a:pathLst>
              <a:path w="3560445" h="28575">
                <a:moveTo>
                  <a:pt x="3559975" y="0"/>
                </a:moveTo>
                <a:lnTo>
                  <a:pt x="0" y="0"/>
                </a:lnTo>
                <a:lnTo>
                  <a:pt x="0" y="28549"/>
                </a:lnTo>
                <a:lnTo>
                  <a:pt x="3559975" y="28549"/>
                </a:lnTo>
                <a:lnTo>
                  <a:pt x="3559975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3341" y="1622196"/>
            <a:ext cx="9134475" cy="4314190"/>
            <a:chOff x="773341" y="1622196"/>
            <a:chExt cx="9134475" cy="4314190"/>
          </a:xfrm>
        </p:grpSpPr>
        <p:sp>
          <p:nvSpPr>
            <p:cNvPr id="5" name="object 5"/>
            <p:cNvSpPr/>
            <p:nvPr/>
          </p:nvSpPr>
          <p:spPr>
            <a:xfrm>
              <a:off x="773341" y="1622196"/>
              <a:ext cx="9134005" cy="43136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25547" y="3480854"/>
              <a:ext cx="1673860" cy="307340"/>
            </a:xfrm>
            <a:custGeom>
              <a:avLst/>
              <a:gdLst/>
              <a:ahLst/>
              <a:cxnLst/>
              <a:rect l="l" t="t" r="r" b="b"/>
              <a:pathLst>
                <a:path w="1673860" h="307339">
                  <a:moveTo>
                    <a:pt x="1669249" y="0"/>
                  </a:moveTo>
                  <a:lnTo>
                    <a:pt x="4381" y="0"/>
                  </a:lnTo>
                  <a:lnTo>
                    <a:pt x="0" y="4368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1669249" y="306920"/>
                  </a:lnTo>
                  <a:lnTo>
                    <a:pt x="1673428" y="302729"/>
                  </a:lnTo>
                  <a:lnTo>
                    <a:pt x="1673428" y="297395"/>
                  </a:lnTo>
                  <a:lnTo>
                    <a:pt x="19037" y="297395"/>
                  </a:lnTo>
                  <a:lnTo>
                    <a:pt x="9525" y="287870"/>
                  </a:lnTo>
                  <a:lnTo>
                    <a:pt x="19037" y="287870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12"/>
                  </a:lnTo>
                  <a:lnTo>
                    <a:pt x="1673428" y="9512"/>
                  </a:lnTo>
                  <a:lnTo>
                    <a:pt x="1673428" y="4368"/>
                  </a:lnTo>
                  <a:lnTo>
                    <a:pt x="1669249" y="0"/>
                  </a:lnTo>
                  <a:close/>
                </a:path>
                <a:path w="1673860" h="307339">
                  <a:moveTo>
                    <a:pt x="19037" y="287870"/>
                  </a:moveTo>
                  <a:lnTo>
                    <a:pt x="9525" y="287870"/>
                  </a:lnTo>
                  <a:lnTo>
                    <a:pt x="19037" y="297395"/>
                  </a:lnTo>
                  <a:lnTo>
                    <a:pt x="19037" y="287870"/>
                  </a:lnTo>
                  <a:close/>
                </a:path>
                <a:path w="1673860" h="307339">
                  <a:moveTo>
                    <a:pt x="1654403" y="287870"/>
                  </a:moveTo>
                  <a:lnTo>
                    <a:pt x="19037" y="287870"/>
                  </a:lnTo>
                  <a:lnTo>
                    <a:pt x="19037" y="297395"/>
                  </a:lnTo>
                  <a:lnTo>
                    <a:pt x="1654403" y="297395"/>
                  </a:lnTo>
                  <a:lnTo>
                    <a:pt x="1654403" y="287870"/>
                  </a:lnTo>
                  <a:close/>
                </a:path>
                <a:path w="1673860" h="307339">
                  <a:moveTo>
                    <a:pt x="1654403" y="9512"/>
                  </a:moveTo>
                  <a:lnTo>
                    <a:pt x="1654403" y="297395"/>
                  </a:lnTo>
                  <a:lnTo>
                    <a:pt x="1663915" y="287870"/>
                  </a:lnTo>
                  <a:lnTo>
                    <a:pt x="1673428" y="287870"/>
                  </a:lnTo>
                  <a:lnTo>
                    <a:pt x="1673428" y="19037"/>
                  </a:lnTo>
                  <a:lnTo>
                    <a:pt x="1663915" y="19037"/>
                  </a:lnTo>
                  <a:lnTo>
                    <a:pt x="1654403" y="9512"/>
                  </a:lnTo>
                  <a:close/>
                </a:path>
                <a:path w="1673860" h="307339">
                  <a:moveTo>
                    <a:pt x="1673428" y="287870"/>
                  </a:moveTo>
                  <a:lnTo>
                    <a:pt x="1663915" y="287870"/>
                  </a:lnTo>
                  <a:lnTo>
                    <a:pt x="1654403" y="297395"/>
                  </a:lnTo>
                  <a:lnTo>
                    <a:pt x="1673428" y="297395"/>
                  </a:lnTo>
                  <a:lnTo>
                    <a:pt x="1673428" y="287870"/>
                  </a:lnTo>
                  <a:close/>
                </a:path>
                <a:path w="1673860" h="307339">
                  <a:moveTo>
                    <a:pt x="19037" y="9512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1673860" h="307339">
                  <a:moveTo>
                    <a:pt x="1654403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1654403" y="19037"/>
                  </a:lnTo>
                  <a:lnTo>
                    <a:pt x="1654403" y="9512"/>
                  </a:lnTo>
                  <a:close/>
                </a:path>
                <a:path w="1673860" h="307339">
                  <a:moveTo>
                    <a:pt x="1673428" y="9512"/>
                  </a:moveTo>
                  <a:lnTo>
                    <a:pt x="1654403" y="9512"/>
                  </a:lnTo>
                  <a:lnTo>
                    <a:pt x="1663915" y="19037"/>
                  </a:lnTo>
                  <a:lnTo>
                    <a:pt x="1673428" y="19037"/>
                  </a:lnTo>
                  <a:lnTo>
                    <a:pt x="1673428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25547" y="3480854"/>
              <a:ext cx="1673860" cy="307340"/>
            </a:xfrm>
            <a:custGeom>
              <a:avLst/>
              <a:gdLst/>
              <a:ahLst/>
              <a:cxnLst/>
              <a:rect l="l" t="t" r="r" b="b"/>
              <a:pathLst>
                <a:path w="1673860" h="307339">
                  <a:moveTo>
                    <a:pt x="0" y="9512"/>
                  </a:moveTo>
                  <a:lnTo>
                    <a:pt x="0" y="4368"/>
                  </a:lnTo>
                  <a:lnTo>
                    <a:pt x="4381" y="0"/>
                  </a:lnTo>
                  <a:lnTo>
                    <a:pt x="9525" y="0"/>
                  </a:lnTo>
                  <a:lnTo>
                    <a:pt x="1663915" y="0"/>
                  </a:lnTo>
                  <a:lnTo>
                    <a:pt x="1669249" y="0"/>
                  </a:lnTo>
                  <a:lnTo>
                    <a:pt x="1673428" y="4368"/>
                  </a:lnTo>
                  <a:lnTo>
                    <a:pt x="1673428" y="9512"/>
                  </a:lnTo>
                  <a:lnTo>
                    <a:pt x="1673428" y="297395"/>
                  </a:lnTo>
                  <a:lnTo>
                    <a:pt x="1673428" y="302729"/>
                  </a:lnTo>
                  <a:lnTo>
                    <a:pt x="1669249" y="306920"/>
                  </a:lnTo>
                  <a:lnTo>
                    <a:pt x="1663915" y="306920"/>
                  </a:lnTo>
                  <a:lnTo>
                    <a:pt x="9525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1673860" h="307339">
                  <a:moveTo>
                    <a:pt x="19037" y="297395"/>
                  </a:moveTo>
                  <a:lnTo>
                    <a:pt x="9525" y="287870"/>
                  </a:lnTo>
                  <a:lnTo>
                    <a:pt x="1663915" y="287870"/>
                  </a:lnTo>
                  <a:lnTo>
                    <a:pt x="1654403" y="297395"/>
                  </a:lnTo>
                  <a:lnTo>
                    <a:pt x="1654403" y="9512"/>
                  </a:lnTo>
                  <a:lnTo>
                    <a:pt x="1663915" y="19037"/>
                  </a:lnTo>
                  <a:lnTo>
                    <a:pt x="9525" y="19037"/>
                  </a:lnTo>
                  <a:lnTo>
                    <a:pt x="19037" y="9512"/>
                  </a:lnTo>
                  <a:lnTo>
                    <a:pt x="19037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189463" y="3575862"/>
              <a:ext cx="455930" cy="117475"/>
            </a:xfrm>
            <a:custGeom>
              <a:avLst/>
              <a:gdLst/>
              <a:ahLst/>
              <a:cxnLst/>
              <a:rect l="l" t="t" r="r" b="b"/>
              <a:pathLst>
                <a:path w="455929" h="117475">
                  <a:moveTo>
                    <a:pt x="419779" y="58540"/>
                  </a:moveTo>
                  <a:lnTo>
                    <a:pt x="356603" y="98043"/>
                  </a:lnTo>
                  <a:lnTo>
                    <a:pt x="352234" y="100901"/>
                  </a:lnTo>
                  <a:lnTo>
                    <a:pt x="350710" y="106806"/>
                  </a:lnTo>
                  <a:lnTo>
                    <a:pt x="356412" y="115569"/>
                  </a:lnTo>
                  <a:lnTo>
                    <a:pt x="362318" y="116903"/>
                  </a:lnTo>
                  <a:lnTo>
                    <a:pt x="366699" y="114236"/>
                  </a:lnTo>
                  <a:lnTo>
                    <a:pt x="440548" y="67970"/>
                  </a:lnTo>
                  <a:lnTo>
                    <a:pt x="437667" y="67970"/>
                  </a:lnTo>
                  <a:lnTo>
                    <a:pt x="437667" y="66636"/>
                  </a:lnTo>
                  <a:lnTo>
                    <a:pt x="432727" y="66636"/>
                  </a:lnTo>
                  <a:lnTo>
                    <a:pt x="419779" y="58540"/>
                  </a:lnTo>
                  <a:close/>
                </a:path>
                <a:path w="455929" h="117475">
                  <a:moveTo>
                    <a:pt x="404393" y="48920"/>
                  </a:moveTo>
                  <a:lnTo>
                    <a:pt x="0" y="48920"/>
                  </a:lnTo>
                  <a:lnTo>
                    <a:pt x="0" y="67970"/>
                  </a:lnTo>
                  <a:lnTo>
                    <a:pt x="404698" y="67970"/>
                  </a:lnTo>
                  <a:lnTo>
                    <a:pt x="419779" y="58540"/>
                  </a:lnTo>
                  <a:lnTo>
                    <a:pt x="404393" y="48920"/>
                  </a:lnTo>
                  <a:close/>
                </a:path>
                <a:path w="455929" h="117475">
                  <a:moveTo>
                    <a:pt x="440496" y="48920"/>
                  </a:moveTo>
                  <a:lnTo>
                    <a:pt x="437667" y="48920"/>
                  </a:lnTo>
                  <a:lnTo>
                    <a:pt x="437667" y="67970"/>
                  </a:lnTo>
                  <a:lnTo>
                    <a:pt x="440548" y="67970"/>
                  </a:lnTo>
                  <a:lnTo>
                    <a:pt x="455752" y="58445"/>
                  </a:lnTo>
                  <a:lnTo>
                    <a:pt x="440496" y="48920"/>
                  </a:lnTo>
                  <a:close/>
                </a:path>
                <a:path w="455929" h="117475">
                  <a:moveTo>
                    <a:pt x="432727" y="50444"/>
                  </a:moveTo>
                  <a:lnTo>
                    <a:pt x="419779" y="58540"/>
                  </a:lnTo>
                  <a:lnTo>
                    <a:pt x="432727" y="66636"/>
                  </a:lnTo>
                  <a:lnTo>
                    <a:pt x="432727" y="50444"/>
                  </a:lnTo>
                  <a:close/>
                </a:path>
                <a:path w="455929" h="117475">
                  <a:moveTo>
                    <a:pt x="437667" y="50444"/>
                  </a:moveTo>
                  <a:lnTo>
                    <a:pt x="432727" y="50444"/>
                  </a:lnTo>
                  <a:lnTo>
                    <a:pt x="432727" y="66636"/>
                  </a:lnTo>
                  <a:lnTo>
                    <a:pt x="437667" y="66636"/>
                  </a:lnTo>
                  <a:lnTo>
                    <a:pt x="437667" y="50444"/>
                  </a:lnTo>
                  <a:close/>
                </a:path>
                <a:path w="455929" h="117475">
                  <a:moveTo>
                    <a:pt x="362318" y="0"/>
                  </a:moveTo>
                  <a:lnTo>
                    <a:pt x="356412" y="1511"/>
                  </a:lnTo>
                  <a:lnTo>
                    <a:pt x="350710" y="10274"/>
                  </a:lnTo>
                  <a:lnTo>
                    <a:pt x="352234" y="16179"/>
                  </a:lnTo>
                  <a:lnTo>
                    <a:pt x="356603" y="19037"/>
                  </a:lnTo>
                  <a:lnTo>
                    <a:pt x="419779" y="58540"/>
                  </a:lnTo>
                  <a:lnTo>
                    <a:pt x="432727" y="50444"/>
                  </a:lnTo>
                  <a:lnTo>
                    <a:pt x="437667" y="50444"/>
                  </a:lnTo>
                  <a:lnTo>
                    <a:pt x="437667" y="48920"/>
                  </a:lnTo>
                  <a:lnTo>
                    <a:pt x="440496" y="48920"/>
                  </a:lnTo>
                  <a:lnTo>
                    <a:pt x="366699" y="2844"/>
                  </a:lnTo>
                  <a:lnTo>
                    <a:pt x="3623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189463" y="3624783"/>
              <a:ext cx="438150" cy="19050"/>
            </a:xfrm>
            <a:custGeom>
              <a:avLst/>
              <a:gdLst/>
              <a:ahLst/>
              <a:cxnLst/>
              <a:rect l="l" t="t" r="r" b="b"/>
              <a:pathLst>
                <a:path w="438150" h="19050">
                  <a:moveTo>
                    <a:pt x="0" y="0"/>
                  </a:moveTo>
                  <a:lnTo>
                    <a:pt x="437667" y="0"/>
                  </a:lnTo>
                  <a:lnTo>
                    <a:pt x="437667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35417" y="3571106"/>
              <a:ext cx="114553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00453" y="3521064"/>
            <a:ext cx="1252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카테고리별로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분류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12049" y="2396528"/>
            <a:ext cx="2114550" cy="2105660"/>
            <a:chOff x="7412049" y="2396528"/>
            <a:chExt cx="2114550" cy="2105660"/>
          </a:xfrm>
        </p:grpSpPr>
        <p:sp>
          <p:nvSpPr>
            <p:cNvPr id="13" name="object 13"/>
            <p:cNvSpPr/>
            <p:nvPr/>
          </p:nvSpPr>
          <p:spPr>
            <a:xfrm>
              <a:off x="8208047" y="2401290"/>
              <a:ext cx="1313815" cy="451484"/>
            </a:xfrm>
            <a:custGeom>
              <a:avLst/>
              <a:gdLst/>
              <a:ahLst/>
              <a:cxnLst/>
              <a:rect l="l" t="t" r="r" b="b"/>
              <a:pathLst>
                <a:path w="1313815" h="451485">
                  <a:moveTo>
                    <a:pt x="1309585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446671"/>
                  </a:lnTo>
                  <a:lnTo>
                    <a:pt x="4572" y="450862"/>
                  </a:lnTo>
                  <a:lnTo>
                    <a:pt x="1309585" y="450862"/>
                  </a:lnTo>
                  <a:lnTo>
                    <a:pt x="1313776" y="446671"/>
                  </a:lnTo>
                  <a:lnTo>
                    <a:pt x="1313776" y="441350"/>
                  </a:lnTo>
                  <a:lnTo>
                    <a:pt x="19024" y="441350"/>
                  </a:lnTo>
                  <a:lnTo>
                    <a:pt x="9512" y="431825"/>
                  </a:lnTo>
                  <a:lnTo>
                    <a:pt x="19024" y="431825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313776" y="9525"/>
                  </a:lnTo>
                  <a:lnTo>
                    <a:pt x="1313776" y="4572"/>
                  </a:lnTo>
                  <a:lnTo>
                    <a:pt x="1309585" y="0"/>
                  </a:lnTo>
                  <a:close/>
                </a:path>
                <a:path w="1313815" h="451485">
                  <a:moveTo>
                    <a:pt x="19024" y="431825"/>
                  </a:moveTo>
                  <a:lnTo>
                    <a:pt x="9512" y="431825"/>
                  </a:lnTo>
                  <a:lnTo>
                    <a:pt x="19024" y="441350"/>
                  </a:lnTo>
                  <a:lnTo>
                    <a:pt x="19024" y="431825"/>
                  </a:lnTo>
                  <a:close/>
                </a:path>
                <a:path w="1313815" h="451485">
                  <a:moveTo>
                    <a:pt x="1294739" y="431825"/>
                  </a:moveTo>
                  <a:lnTo>
                    <a:pt x="19024" y="431825"/>
                  </a:lnTo>
                  <a:lnTo>
                    <a:pt x="19024" y="441350"/>
                  </a:lnTo>
                  <a:lnTo>
                    <a:pt x="1294739" y="441350"/>
                  </a:lnTo>
                  <a:lnTo>
                    <a:pt x="1294739" y="431825"/>
                  </a:lnTo>
                  <a:close/>
                </a:path>
                <a:path w="1313815" h="451485">
                  <a:moveTo>
                    <a:pt x="1294739" y="9525"/>
                  </a:moveTo>
                  <a:lnTo>
                    <a:pt x="1294739" y="441350"/>
                  </a:lnTo>
                  <a:lnTo>
                    <a:pt x="1304264" y="431825"/>
                  </a:lnTo>
                  <a:lnTo>
                    <a:pt x="1313776" y="431825"/>
                  </a:lnTo>
                  <a:lnTo>
                    <a:pt x="1313776" y="19037"/>
                  </a:lnTo>
                  <a:lnTo>
                    <a:pt x="1304264" y="19037"/>
                  </a:lnTo>
                  <a:lnTo>
                    <a:pt x="1294739" y="9525"/>
                  </a:lnTo>
                  <a:close/>
                </a:path>
                <a:path w="1313815" h="451485">
                  <a:moveTo>
                    <a:pt x="1313776" y="431825"/>
                  </a:moveTo>
                  <a:lnTo>
                    <a:pt x="1304264" y="431825"/>
                  </a:lnTo>
                  <a:lnTo>
                    <a:pt x="1294739" y="441350"/>
                  </a:lnTo>
                  <a:lnTo>
                    <a:pt x="1313776" y="441350"/>
                  </a:lnTo>
                  <a:lnTo>
                    <a:pt x="1313776" y="431825"/>
                  </a:lnTo>
                  <a:close/>
                </a:path>
                <a:path w="1313815" h="451485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1313815" h="451485">
                  <a:moveTo>
                    <a:pt x="1294739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1294739" y="19037"/>
                  </a:lnTo>
                  <a:lnTo>
                    <a:pt x="1294739" y="9525"/>
                  </a:lnTo>
                  <a:close/>
                </a:path>
                <a:path w="1313815" h="451485">
                  <a:moveTo>
                    <a:pt x="1313776" y="9525"/>
                  </a:moveTo>
                  <a:lnTo>
                    <a:pt x="1294739" y="9525"/>
                  </a:lnTo>
                  <a:lnTo>
                    <a:pt x="1304264" y="19037"/>
                  </a:lnTo>
                  <a:lnTo>
                    <a:pt x="1313776" y="19037"/>
                  </a:lnTo>
                  <a:lnTo>
                    <a:pt x="1313776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208047" y="2401290"/>
              <a:ext cx="1313815" cy="451484"/>
            </a:xfrm>
            <a:custGeom>
              <a:avLst/>
              <a:gdLst/>
              <a:ahLst/>
              <a:cxnLst/>
              <a:rect l="l" t="t" r="r" b="b"/>
              <a:pathLst>
                <a:path w="1313815" h="451485">
                  <a:moveTo>
                    <a:pt x="0" y="9525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1304264" y="0"/>
                  </a:lnTo>
                  <a:lnTo>
                    <a:pt x="1309585" y="0"/>
                  </a:lnTo>
                  <a:lnTo>
                    <a:pt x="1313776" y="4572"/>
                  </a:lnTo>
                  <a:lnTo>
                    <a:pt x="1313776" y="9525"/>
                  </a:lnTo>
                  <a:lnTo>
                    <a:pt x="1313776" y="441350"/>
                  </a:lnTo>
                  <a:lnTo>
                    <a:pt x="1313776" y="446671"/>
                  </a:lnTo>
                  <a:lnTo>
                    <a:pt x="1309585" y="450862"/>
                  </a:lnTo>
                  <a:lnTo>
                    <a:pt x="1304264" y="450862"/>
                  </a:lnTo>
                  <a:lnTo>
                    <a:pt x="9512" y="450862"/>
                  </a:lnTo>
                  <a:lnTo>
                    <a:pt x="4572" y="450862"/>
                  </a:lnTo>
                  <a:lnTo>
                    <a:pt x="0" y="446671"/>
                  </a:lnTo>
                  <a:lnTo>
                    <a:pt x="0" y="441350"/>
                  </a:lnTo>
                  <a:lnTo>
                    <a:pt x="0" y="9525"/>
                  </a:lnTo>
                  <a:close/>
                </a:path>
                <a:path w="1313815" h="451485">
                  <a:moveTo>
                    <a:pt x="19024" y="441350"/>
                  </a:moveTo>
                  <a:lnTo>
                    <a:pt x="9512" y="431825"/>
                  </a:lnTo>
                  <a:lnTo>
                    <a:pt x="1304264" y="431825"/>
                  </a:lnTo>
                  <a:lnTo>
                    <a:pt x="1294739" y="441350"/>
                  </a:lnTo>
                  <a:lnTo>
                    <a:pt x="1294739" y="9525"/>
                  </a:lnTo>
                  <a:lnTo>
                    <a:pt x="130426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44135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859051" y="2568460"/>
              <a:ext cx="358775" cy="117475"/>
            </a:xfrm>
            <a:custGeom>
              <a:avLst/>
              <a:gdLst/>
              <a:ahLst/>
              <a:cxnLst/>
              <a:rect l="l" t="t" r="r" b="b"/>
              <a:pathLst>
                <a:path w="358775" h="117475">
                  <a:moveTo>
                    <a:pt x="93624" y="0"/>
                  </a:moveTo>
                  <a:lnTo>
                    <a:pt x="89052" y="2667"/>
                  </a:lnTo>
                  <a:lnTo>
                    <a:pt x="0" y="58267"/>
                  </a:lnTo>
                  <a:lnTo>
                    <a:pt x="89052" y="114236"/>
                  </a:lnTo>
                  <a:lnTo>
                    <a:pt x="93624" y="116903"/>
                  </a:lnTo>
                  <a:lnTo>
                    <a:pt x="99339" y="115379"/>
                  </a:lnTo>
                  <a:lnTo>
                    <a:pt x="102374" y="111201"/>
                  </a:lnTo>
                  <a:lnTo>
                    <a:pt x="105041" y="106629"/>
                  </a:lnTo>
                  <a:lnTo>
                    <a:pt x="103517" y="100914"/>
                  </a:lnTo>
                  <a:lnTo>
                    <a:pt x="99339" y="97866"/>
                  </a:lnTo>
                  <a:lnTo>
                    <a:pt x="51223" y="67779"/>
                  </a:lnTo>
                  <a:lnTo>
                    <a:pt x="17894" y="67779"/>
                  </a:lnTo>
                  <a:lnTo>
                    <a:pt x="17894" y="48742"/>
                  </a:lnTo>
                  <a:lnTo>
                    <a:pt x="51833" y="48742"/>
                  </a:lnTo>
                  <a:lnTo>
                    <a:pt x="99339" y="19037"/>
                  </a:lnTo>
                  <a:lnTo>
                    <a:pt x="103517" y="16001"/>
                  </a:lnTo>
                  <a:lnTo>
                    <a:pt x="105041" y="10287"/>
                  </a:lnTo>
                  <a:lnTo>
                    <a:pt x="102374" y="5714"/>
                  </a:lnTo>
                  <a:lnTo>
                    <a:pt x="99339" y="1524"/>
                  </a:lnTo>
                  <a:lnTo>
                    <a:pt x="93624" y="0"/>
                  </a:lnTo>
                  <a:close/>
                </a:path>
                <a:path w="358775" h="117475">
                  <a:moveTo>
                    <a:pt x="51833" y="48742"/>
                  </a:moveTo>
                  <a:lnTo>
                    <a:pt x="17894" y="48742"/>
                  </a:lnTo>
                  <a:lnTo>
                    <a:pt x="17894" y="67779"/>
                  </a:lnTo>
                  <a:lnTo>
                    <a:pt x="51223" y="67779"/>
                  </a:lnTo>
                  <a:lnTo>
                    <a:pt x="49395" y="66636"/>
                  </a:lnTo>
                  <a:lnTo>
                    <a:pt x="23215" y="66636"/>
                  </a:lnTo>
                  <a:lnTo>
                    <a:pt x="23215" y="50266"/>
                  </a:lnTo>
                  <a:lnTo>
                    <a:pt x="49395" y="50266"/>
                  </a:lnTo>
                  <a:lnTo>
                    <a:pt x="51833" y="48742"/>
                  </a:lnTo>
                  <a:close/>
                </a:path>
                <a:path w="358775" h="117475">
                  <a:moveTo>
                    <a:pt x="358508" y="48742"/>
                  </a:moveTo>
                  <a:lnTo>
                    <a:pt x="51833" y="48742"/>
                  </a:lnTo>
                  <a:lnTo>
                    <a:pt x="36305" y="58451"/>
                  </a:lnTo>
                  <a:lnTo>
                    <a:pt x="51223" y="67779"/>
                  </a:lnTo>
                  <a:lnTo>
                    <a:pt x="358508" y="67779"/>
                  </a:lnTo>
                  <a:lnTo>
                    <a:pt x="358508" y="48742"/>
                  </a:lnTo>
                  <a:close/>
                </a:path>
                <a:path w="358775" h="117475">
                  <a:moveTo>
                    <a:pt x="23215" y="50266"/>
                  </a:moveTo>
                  <a:lnTo>
                    <a:pt x="23215" y="66636"/>
                  </a:lnTo>
                  <a:lnTo>
                    <a:pt x="36305" y="58451"/>
                  </a:lnTo>
                  <a:lnTo>
                    <a:pt x="23215" y="50266"/>
                  </a:lnTo>
                  <a:close/>
                </a:path>
                <a:path w="358775" h="117475">
                  <a:moveTo>
                    <a:pt x="36305" y="58451"/>
                  </a:moveTo>
                  <a:lnTo>
                    <a:pt x="23215" y="66636"/>
                  </a:lnTo>
                  <a:lnTo>
                    <a:pt x="49395" y="66636"/>
                  </a:lnTo>
                  <a:lnTo>
                    <a:pt x="36305" y="58451"/>
                  </a:lnTo>
                  <a:close/>
                </a:path>
                <a:path w="358775" h="117475">
                  <a:moveTo>
                    <a:pt x="49395" y="50266"/>
                  </a:moveTo>
                  <a:lnTo>
                    <a:pt x="23215" y="50266"/>
                  </a:lnTo>
                  <a:lnTo>
                    <a:pt x="36305" y="58451"/>
                  </a:lnTo>
                  <a:lnTo>
                    <a:pt x="49395" y="502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876946" y="2617203"/>
              <a:ext cx="340995" cy="19050"/>
            </a:xfrm>
            <a:custGeom>
              <a:avLst/>
              <a:gdLst/>
              <a:ahLst/>
              <a:cxnLst/>
              <a:rect l="l" t="t" r="r" b="b"/>
              <a:pathLst>
                <a:path w="340995" h="19050">
                  <a:moveTo>
                    <a:pt x="340614" y="19037"/>
                  </a:moveTo>
                  <a:lnTo>
                    <a:pt x="0" y="19037"/>
                  </a:lnTo>
                  <a:lnTo>
                    <a:pt x="0" y="0"/>
                  </a:lnTo>
                  <a:lnTo>
                    <a:pt x="340614" y="0"/>
                  </a:lnTo>
                  <a:lnTo>
                    <a:pt x="340614" y="190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854295" y="2563704"/>
              <a:ext cx="114554" cy="126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416812" y="3768725"/>
              <a:ext cx="954405" cy="379095"/>
            </a:xfrm>
            <a:custGeom>
              <a:avLst/>
              <a:gdLst/>
              <a:ahLst/>
              <a:cxnLst/>
              <a:rect l="l" t="t" r="r" b="b"/>
              <a:pathLst>
                <a:path w="954404" h="379095">
                  <a:moveTo>
                    <a:pt x="949934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374713"/>
                  </a:lnTo>
                  <a:lnTo>
                    <a:pt x="4572" y="378891"/>
                  </a:lnTo>
                  <a:lnTo>
                    <a:pt x="949934" y="378891"/>
                  </a:lnTo>
                  <a:lnTo>
                    <a:pt x="954125" y="374713"/>
                  </a:lnTo>
                  <a:lnTo>
                    <a:pt x="954125" y="369379"/>
                  </a:lnTo>
                  <a:lnTo>
                    <a:pt x="19037" y="369379"/>
                  </a:lnTo>
                  <a:lnTo>
                    <a:pt x="9512" y="359854"/>
                  </a:lnTo>
                  <a:lnTo>
                    <a:pt x="19037" y="359854"/>
                  </a:lnTo>
                  <a:lnTo>
                    <a:pt x="19037" y="19050"/>
                  </a:lnTo>
                  <a:lnTo>
                    <a:pt x="9512" y="19050"/>
                  </a:lnTo>
                  <a:lnTo>
                    <a:pt x="19037" y="9525"/>
                  </a:lnTo>
                  <a:lnTo>
                    <a:pt x="954125" y="9525"/>
                  </a:lnTo>
                  <a:lnTo>
                    <a:pt x="954125" y="4572"/>
                  </a:lnTo>
                  <a:lnTo>
                    <a:pt x="949934" y="0"/>
                  </a:lnTo>
                  <a:close/>
                </a:path>
                <a:path w="954404" h="379095">
                  <a:moveTo>
                    <a:pt x="19037" y="359854"/>
                  </a:moveTo>
                  <a:lnTo>
                    <a:pt x="9512" y="359854"/>
                  </a:lnTo>
                  <a:lnTo>
                    <a:pt x="19037" y="369379"/>
                  </a:lnTo>
                  <a:lnTo>
                    <a:pt x="19037" y="359854"/>
                  </a:lnTo>
                  <a:close/>
                </a:path>
                <a:path w="954404" h="379095">
                  <a:moveTo>
                    <a:pt x="935101" y="359854"/>
                  </a:moveTo>
                  <a:lnTo>
                    <a:pt x="19037" y="359854"/>
                  </a:lnTo>
                  <a:lnTo>
                    <a:pt x="19037" y="369379"/>
                  </a:lnTo>
                  <a:lnTo>
                    <a:pt x="935101" y="369379"/>
                  </a:lnTo>
                  <a:lnTo>
                    <a:pt x="935101" y="359854"/>
                  </a:lnTo>
                  <a:close/>
                </a:path>
                <a:path w="954404" h="379095">
                  <a:moveTo>
                    <a:pt x="935101" y="9525"/>
                  </a:moveTo>
                  <a:lnTo>
                    <a:pt x="935101" y="369379"/>
                  </a:lnTo>
                  <a:lnTo>
                    <a:pt x="944613" y="359854"/>
                  </a:lnTo>
                  <a:lnTo>
                    <a:pt x="954125" y="359854"/>
                  </a:lnTo>
                  <a:lnTo>
                    <a:pt x="954125" y="19050"/>
                  </a:lnTo>
                  <a:lnTo>
                    <a:pt x="944613" y="19050"/>
                  </a:lnTo>
                  <a:lnTo>
                    <a:pt x="935101" y="9525"/>
                  </a:lnTo>
                  <a:close/>
                </a:path>
                <a:path w="954404" h="379095">
                  <a:moveTo>
                    <a:pt x="954125" y="359854"/>
                  </a:moveTo>
                  <a:lnTo>
                    <a:pt x="944613" y="359854"/>
                  </a:lnTo>
                  <a:lnTo>
                    <a:pt x="935101" y="369379"/>
                  </a:lnTo>
                  <a:lnTo>
                    <a:pt x="954125" y="369379"/>
                  </a:lnTo>
                  <a:lnTo>
                    <a:pt x="954125" y="359854"/>
                  </a:lnTo>
                  <a:close/>
                </a:path>
                <a:path w="954404" h="379095">
                  <a:moveTo>
                    <a:pt x="19037" y="9525"/>
                  </a:moveTo>
                  <a:lnTo>
                    <a:pt x="9512" y="19050"/>
                  </a:lnTo>
                  <a:lnTo>
                    <a:pt x="19037" y="19050"/>
                  </a:lnTo>
                  <a:lnTo>
                    <a:pt x="19037" y="9525"/>
                  </a:lnTo>
                  <a:close/>
                </a:path>
                <a:path w="954404" h="379095">
                  <a:moveTo>
                    <a:pt x="935101" y="9525"/>
                  </a:moveTo>
                  <a:lnTo>
                    <a:pt x="19037" y="9525"/>
                  </a:lnTo>
                  <a:lnTo>
                    <a:pt x="19037" y="19050"/>
                  </a:lnTo>
                  <a:lnTo>
                    <a:pt x="935101" y="19050"/>
                  </a:lnTo>
                  <a:lnTo>
                    <a:pt x="935101" y="9525"/>
                  </a:lnTo>
                  <a:close/>
                </a:path>
                <a:path w="954404" h="379095">
                  <a:moveTo>
                    <a:pt x="954125" y="9525"/>
                  </a:moveTo>
                  <a:lnTo>
                    <a:pt x="935101" y="9525"/>
                  </a:lnTo>
                  <a:lnTo>
                    <a:pt x="944613" y="19050"/>
                  </a:lnTo>
                  <a:lnTo>
                    <a:pt x="954125" y="19050"/>
                  </a:lnTo>
                  <a:lnTo>
                    <a:pt x="954125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416812" y="3768725"/>
              <a:ext cx="954405" cy="379095"/>
            </a:xfrm>
            <a:custGeom>
              <a:avLst/>
              <a:gdLst/>
              <a:ahLst/>
              <a:cxnLst/>
              <a:rect l="l" t="t" r="r" b="b"/>
              <a:pathLst>
                <a:path w="954404" h="379095">
                  <a:moveTo>
                    <a:pt x="0" y="9525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944613" y="0"/>
                  </a:lnTo>
                  <a:lnTo>
                    <a:pt x="949934" y="0"/>
                  </a:lnTo>
                  <a:lnTo>
                    <a:pt x="954125" y="4572"/>
                  </a:lnTo>
                  <a:lnTo>
                    <a:pt x="954125" y="9525"/>
                  </a:lnTo>
                  <a:lnTo>
                    <a:pt x="954125" y="369379"/>
                  </a:lnTo>
                  <a:lnTo>
                    <a:pt x="954125" y="374713"/>
                  </a:lnTo>
                  <a:lnTo>
                    <a:pt x="949934" y="378891"/>
                  </a:lnTo>
                  <a:lnTo>
                    <a:pt x="944613" y="378891"/>
                  </a:lnTo>
                  <a:lnTo>
                    <a:pt x="9512" y="378891"/>
                  </a:lnTo>
                  <a:lnTo>
                    <a:pt x="4572" y="378891"/>
                  </a:lnTo>
                  <a:lnTo>
                    <a:pt x="0" y="374713"/>
                  </a:lnTo>
                  <a:lnTo>
                    <a:pt x="0" y="369379"/>
                  </a:lnTo>
                  <a:lnTo>
                    <a:pt x="0" y="9525"/>
                  </a:lnTo>
                  <a:close/>
                </a:path>
                <a:path w="954404" h="379095">
                  <a:moveTo>
                    <a:pt x="19037" y="369379"/>
                  </a:moveTo>
                  <a:lnTo>
                    <a:pt x="9512" y="359854"/>
                  </a:lnTo>
                  <a:lnTo>
                    <a:pt x="944613" y="359854"/>
                  </a:lnTo>
                  <a:lnTo>
                    <a:pt x="935101" y="369379"/>
                  </a:lnTo>
                  <a:lnTo>
                    <a:pt x="935101" y="9525"/>
                  </a:lnTo>
                  <a:lnTo>
                    <a:pt x="944613" y="19050"/>
                  </a:lnTo>
                  <a:lnTo>
                    <a:pt x="9512" y="19050"/>
                  </a:lnTo>
                  <a:lnTo>
                    <a:pt x="19037" y="9525"/>
                  </a:lnTo>
                  <a:lnTo>
                    <a:pt x="19037" y="369379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835455" y="4138104"/>
              <a:ext cx="116839" cy="359410"/>
            </a:xfrm>
            <a:custGeom>
              <a:avLst/>
              <a:gdLst/>
              <a:ahLst/>
              <a:cxnLst/>
              <a:rect l="l" t="t" r="r" b="b"/>
              <a:pathLst>
                <a:path w="116840" h="359410">
                  <a:moveTo>
                    <a:pt x="10274" y="253987"/>
                  </a:moveTo>
                  <a:lnTo>
                    <a:pt x="6096" y="256654"/>
                  </a:lnTo>
                  <a:lnTo>
                    <a:pt x="1524" y="259702"/>
                  </a:lnTo>
                  <a:lnTo>
                    <a:pt x="0" y="265417"/>
                  </a:lnTo>
                  <a:lnTo>
                    <a:pt x="3048" y="269976"/>
                  </a:lnTo>
                  <a:lnTo>
                    <a:pt x="58610" y="359092"/>
                  </a:lnTo>
                  <a:lnTo>
                    <a:pt x="70012" y="340804"/>
                  </a:lnTo>
                  <a:lnTo>
                    <a:pt x="49098" y="340804"/>
                  </a:lnTo>
                  <a:lnTo>
                    <a:pt x="49098" y="307847"/>
                  </a:lnTo>
                  <a:lnTo>
                    <a:pt x="19024" y="259702"/>
                  </a:lnTo>
                  <a:lnTo>
                    <a:pt x="16370" y="255511"/>
                  </a:lnTo>
                  <a:lnTo>
                    <a:pt x="10274" y="253987"/>
                  </a:lnTo>
                  <a:close/>
                </a:path>
                <a:path w="116840" h="359410">
                  <a:moveTo>
                    <a:pt x="49098" y="307847"/>
                  </a:moveTo>
                  <a:lnTo>
                    <a:pt x="49098" y="340804"/>
                  </a:lnTo>
                  <a:lnTo>
                    <a:pt x="68122" y="340804"/>
                  </a:lnTo>
                  <a:lnTo>
                    <a:pt x="68122" y="335864"/>
                  </a:lnTo>
                  <a:lnTo>
                    <a:pt x="50622" y="335864"/>
                  </a:lnTo>
                  <a:lnTo>
                    <a:pt x="58610" y="323075"/>
                  </a:lnTo>
                  <a:lnTo>
                    <a:pt x="49098" y="307847"/>
                  </a:lnTo>
                  <a:close/>
                </a:path>
                <a:path w="116840" h="359410">
                  <a:moveTo>
                    <a:pt x="106565" y="253987"/>
                  </a:moveTo>
                  <a:lnTo>
                    <a:pt x="100850" y="255511"/>
                  </a:lnTo>
                  <a:lnTo>
                    <a:pt x="98196" y="259702"/>
                  </a:lnTo>
                  <a:lnTo>
                    <a:pt x="68122" y="307847"/>
                  </a:lnTo>
                  <a:lnTo>
                    <a:pt x="68122" y="340804"/>
                  </a:lnTo>
                  <a:lnTo>
                    <a:pt x="70012" y="340804"/>
                  </a:lnTo>
                  <a:lnTo>
                    <a:pt x="114173" y="269976"/>
                  </a:lnTo>
                  <a:lnTo>
                    <a:pt x="116839" y="265417"/>
                  </a:lnTo>
                  <a:lnTo>
                    <a:pt x="115697" y="259702"/>
                  </a:lnTo>
                  <a:lnTo>
                    <a:pt x="111137" y="256654"/>
                  </a:lnTo>
                  <a:lnTo>
                    <a:pt x="106565" y="253987"/>
                  </a:lnTo>
                  <a:close/>
                </a:path>
                <a:path w="116840" h="359410">
                  <a:moveTo>
                    <a:pt x="58610" y="323075"/>
                  </a:moveTo>
                  <a:lnTo>
                    <a:pt x="50622" y="335864"/>
                  </a:lnTo>
                  <a:lnTo>
                    <a:pt x="66598" y="335864"/>
                  </a:lnTo>
                  <a:lnTo>
                    <a:pt x="58610" y="323075"/>
                  </a:lnTo>
                  <a:close/>
                </a:path>
                <a:path w="116840" h="359410">
                  <a:moveTo>
                    <a:pt x="68122" y="307847"/>
                  </a:moveTo>
                  <a:lnTo>
                    <a:pt x="58610" y="323075"/>
                  </a:lnTo>
                  <a:lnTo>
                    <a:pt x="66598" y="335864"/>
                  </a:lnTo>
                  <a:lnTo>
                    <a:pt x="68122" y="335864"/>
                  </a:lnTo>
                  <a:lnTo>
                    <a:pt x="68122" y="307847"/>
                  </a:lnTo>
                  <a:close/>
                </a:path>
                <a:path w="116840" h="359410">
                  <a:moveTo>
                    <a:pt x="68122" y="0"/>
                  </a:moveTo>
                  <a:lnTo>
                    <a:pt x="49098" y="0"/>
                  </a:lnTo>
                  <a:lnTo>
                    <a:pt x="49098" y="307847"/>
                  </a:lnTo>
                  <a:lnTo>
                    <a:pt x="58610" y="323075"/>
                  </a:lnTo>
                  <a:lnTo>
                    <a:pt x="68122" y="307847"/>
                  </a:lnTo>
                  <a:lnTo>
                    <a:pt x="681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884553" y="4138104"/>
              <a:ext cx="19050" cy="340995"/>
            </a:xfrm>
            <a:custGeom>
              <a:avLst/>
              <a:gdLst/>
              <a:ahLst/>
              <a:cxnLst/>
              <a:rect l="l" t="t" r="r" b="b"/>
              <a:pathLst>
                <a:path w="19050" h="340995">
                  <a:moveTo>
                    <a:pt x="19024" y="0"/>
                  </a:moveTo>
                  <a:lnTo>
                    <a:pt x="19024" y="340804"/>
                  </a:lnTo>
                  <a:lnTo>
                    <a:pt x="0" y="340804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830699" y="4387335"/>
              <a:ext cx="126352" cy="1146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69407" y="2445703"/>
            <a:ext cx="1292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상품명,</a:t>
            </a:r>
            <a:r>
              <a:rPr sz="1200" b="0" spc="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상호명으로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R="5080" algn="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검색가능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9499" y="4616450"/>
            <a:ext cx="1878330" cy="772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3594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신상품순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823594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낮은가격순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823594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높은가격순으로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ts val="144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리스트 보여줄 수 도록</a:t>
            </a:r>
            <a:r>
              <a:rPr sz="1200" b="0" spc="1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92020" y="5920416"/>
            <a:ext cx="798195" cy="596900"/>
            <a:chOff x="5092020" y="5920416"/>
            <a:chExt cx="798195" cy="596900"/>
          </a:xfrm>
        </p:grpSpPr>
        <p:sp>
          <p:nvSpPr>
            <p:cNvPr id="26" name="object 26"/>
            <p:cNvSpPr/>
            <p:nvPr/>
          </p:nvSpPr>
          <p:spPr>
            <a:xfrm>
              <a:off x="5160451" y="5988720"/>
              <a:ext cx="636233" cy="2643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096776" y="5925172"/>
              <a:ext cx="788670" cy="370840"/>
            </a:xfrm>
            <a:custGeom>
              <a:avLst/>
              <a:gdLst/>
              <a:ahLst/>
              <a:cxnLst/>
              <a:rect l="l" t="t" r="r" b="b"/>
              <a:pathLst>
                <a:path w="788670" h="370839">
                  <a:moveTo>
                    <a:pt x="784377" y="0"/>
                  </a:moveTo>
                  <a:lnTo>
                    <a:pt x="4571" y="0"/>
                  </a:lnTo>
                  <a:lnTo>
                    <a:pt x="0" y="4191"/>
                  </a:lnTo>
                  <a:lnTo>
                    <a:pt x="0" y="366331"/>
                  </a:lnTo>
                  <a:lnTo>
                    <a:pt x="4571" y="370509"/>
                  </a:lnTo>
                  <a:lnTo>
                    <a:pt x="784377" y="370509"/>
                  </a:lnTo>
                  <a:lnTo>
                    <a:pt x="788568" y="366331"/>
                  </a:lnTo>
                  <a:lnTo>
                    <a:pt x="788568" y="360997"/>
                  </a:lnTo>
                  <a:lnTo>
                    <a:pt x="19024" y="360997"/>
                  </a:lnTo>
                  <a:lnTo>
                    <a:pt x="9512" y="351472"/>
                  </a:lnTo>
                  <a:lnTo>
                    <a:pt x="19024" y="351472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788568" y="9525"/>
                  </a:lnTo>
                  <a:lnTo>
                    <a:pt x="788568" y="4191"/>
                  </a:lnTo>
                  <a:lnTo>
                    <a:pt x="784377" y="0"/>
                  </a:lnTo>
                  <a:close/>
                </a:path>
                <a:path w="788670" h="370839">
                  <a:moveTo>
                    <a:pt x="19024" y="351472"/>
                  </a:moveTo>
                  <a:lnTo>
                    <a:pt x="9512" y="351472"/>
                  </a:lnTo>
                  <a:lnTo>
                    <a:pt x="19024" y="360997"/>
                  </a:lnTo>
                  <a:lnTo>
                    <a:pt x="19024" y="351472"/>
                  </a:lnTo>
                  <a:close/>
                </a:path>
                <a:path w="788670" h="370839">
                  <a:moveTo>
                    <a:pt x="769543" y="351472"/>
                  </a:moveTo>
                  <a:lnTo>
                    <a:pt x="19024" y="351472"/>
                  </a:lnTo>
                  <a:lnTo>
                    <a:pt x="19024" y="360997"/>
                  </a:lnTo>
                  <a:lnTo>
                    <a:pt x="769543" y="360997"/>
                  </a:lnTo>
                  <a:lnTo>
                    <a:pt x="769543" y="351472"/>
                  </a:lnTo>
                  <a:close/>
                </a:path>
                <a:path w="788670" h="370839">
                  <a:moveTo>
                    <a:pt x="769543" y="9525"/>
                  </a:moveTo>
                  <a:lnTo>
                    <a:pt x="769543" y="360997"/>
                  </a:lnTo>
                  <a:lnTo>
                    <a:pt x="779056" y="351472"/>
                  </a:lnTo>
                  <a:lnTo>
                    <a:pt x="788568" y="351472"/>
                  </a:lnTo>
                  <a:lnTo>
                    <a:pt x="788568" y="19037"/>
                  </a:lnTo>
                  <a:lnTo>
                    <a:pt x="779056" y="19037"/>
                  </a:lnTo>
                  <a:lnTo>
                    <a:pt x="769543" y="9525"/>
                  </a:lnTo>
                  <a:close/>
                </a:path>
                <a:path w="788670" h="370839">
                  <a:moveTo>
                    <a:pt x="788568" y="351472"/>
                  </a:moveTo>
                  <a:lnTo>
                    <a:pt x="779056" y="351472"/>
                  </a:lnTo>
                  <a:lnTo>
                    <a:pt x="769543" y="360997"/>
                  </a:lnTo>
                  <a:lnTo>
                    <a:pt x="788568" y="360997"/>
                  </a:lnTo>
                  <a:lnTo>
                    <a:pt x="788568" y="351472"/>
                  </a:lnTo>
                  <a:close/>
                </a:path>
                <a:path w="788670" h="37083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788670" h="370839">
                  <a:moveTo>
                    <a:pt x="769543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769543" y="19037"/>
                  </a:lnTo>
                  <a:lnTo>
                    <a:pt x="769543" y="9525"/>
                  </a:lnTo>
                  <a:close/>
                </a:path>
                <a:path w="788670" h="370839">
                  <a:moveTo>
                    <a:pt x="788568" y="9525"/>
                  </a:moveTo>
                  <a:lnTo>
                    <a:pt x="769543" y="9525"/>
                  </a:lnTo>
                  <a:lnTo>
                    <a:pt x="779056" y="19037"/>
                  </a:lnTo>
                  <a:lnTo>
                    <a:pt x="788568" y="19037"/>
                  </a:lnTo>
                  <a:lnTo>
                    <a:pt x="788568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096776" y="5925172"/>
              <a:ext cx="788670" cy="370840"/>
            </a:xfrm>
            <a:custGeom>
              <a:avLst/>
              <a:gdLst/>
              <a:ahLst/>
              <a:cxnLst/>
              <a:rect l="l" t="t" r="r" b="b"/>
              <a:pathLst>
                <a:path w="788670" h="370839">
                  <a:moveTo>
                    <a:pt x="0" y="9525"/>
                  </a:moveTo>
                  <a:lnTo>
                    <a:pt x="0" y="4191"/>
                  </a:lnTo>
                  <a:lnTo>
                    <a:pt x="4571" y="0"/>
                  </a:lnTo>
                  <a:lnTo>
                    <a:pt x="9512" y="0"/>
                  </a:lnTo>
                  <a:lnTo>
                    <a:pt x="779056" y="0"/>
                  </a:lnTo>
                  <a:lnTo>
                    <a:pt x="784377" y="0"/>
                  </a:lnTo>
                  <a:lnTo>
                    <a:pt x="788568" y="4191"/>
                  </a:lnTo>
                  <a:lnTo>
                    <a:pt x="788568" y="9525"/>
                  </a:lnTo>
                  <a:lnTo>
                    <a:pt x="788568" y="360997"/>
                  </a:lnTo>
                  <a:lnTo>
                    <a:pt x="788568" y="366331"/>
                  </a:lnTo>
                  <a:lnTo>
                    <a:pt x="784377" y="370509"/>
                  </a:lnTo>
                  <a:lnTo>
                    <a:pt x="779056" y="370509"/>
                  </a:lnTo>
                  <a:lnTo>
                    <a:pt x="9512" y="370509"/>
                  </a:lnTo>
                  <a:lnTo>
                    <a:pt x="4571" y="370509"/>
                  </a:lnTo>
                  <a:lnTo>
                    <a:pt x="0" y="366331"/>
                  </a:lnTo>
                  <a:lnTo>
                    <a:pt x="0" y="360997"/>
                  </a:lnTo>
                  <a:lnTo>
                    <a:pt x="0" y="9525"/>
                  </a:lnTo>
                  <a:close/>
                </a:path>
                <a:path w="788670" h="370839">
                  <a:moveTo>
                    <a:pt x="19024" y="360997"/>
                  </a:moveTo>
                  <a:lnTo>
                    <a:pt x="9512" y="351472"/>
                  </a:lnTo>
                  <a:lnTo>
                    <a:pt x="779056" y="351472"/>
                  </a:lnTo>
                  <a:lnTo>
                    <a:pt x="769543" y="360997"/>
                  </a:lnTo>
                  <a:lnTo>
                    <a:pt x="769543" y="9525"/>
                  </a:lnTo>
                  <a:lnTo>
                    <a:pt x="779056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36099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428075" y="6281413"/>
              <a:ext cx="126352" cy="235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10934" y="6558274"/>
            <a:ext cx="35483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서칭된 결과물만 리스트페이지에 나타낼 수 있게</a:t>
            </a:r>
            <a:r>
              <a:rPr sz="1200" b="0" spc="229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4020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공지사항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514475" cy="28575"/>
          </a:xfrm>
          <a:custGeom>
            <a:avLst/>
            <a:gdLst/>
            <a:ahLst/>
            <a:cxnLst/>
            <a:rect l="l" t="t" r="r" b="b"/>
            <a:pathLst>
              <a:path w="1514475" h="28575">
                <a:moveTo>
                  <a:pt x="1514348" y="0"/>
                </a:moveTo>
                <a:lnTo>
                  <a:pt x="0" y="0"/>
                </a:lnTo>
                <a:lnTo>
                  <a:pt x="0" y="28549"/>
                </a:lnTo>
                <a:lnTo>
                  <a:pt x="1514348" y="28549"/>
                </a:lnTo>
                <a:lnTo>
                  <a:pt x="151434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4112" y="1846097"/>
            <a:ext cx="7703184" cy="3732529"/>
            <a:chOff x="1154112" y="1846097"/>
            <a:chExt cx="7703184" cy="3732529"/>
          </a:xfrm>
        </p:grpSpPr>
        <p:sp>
          <p:nvSpPr>
            <p:cNvPr id="5" name="object 5"/>
            <p:cNvSpPr/>
            <p:nvPr/>
          </p:nvSpPr>
          <p:spPr>
            <a:xfrm>
              <a:off x="1245266" y="1846097"/>
              <a:ext cx="7611673" cy="373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58875" y="2977057"/>
              <a:ext cx="1331595" cy="379095"/>
            </a:xfrm>
            <a:custGeom>
              <a:avLst/>
              <a:gdLst/>
              <a:ahLst/>
              <a:cxnLst/>
              <a:rect l="l" t="t" r="r" b="b"/>
              <a:pathLst>
                <a:path w="1331595" h="379095">
                  <a:moveTo>
                    <a:pt x="1326908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74700"/>
                  </a:lnTo>
                  <a:lnTo>
                    <a:pt x="4381" y="378891"/>
                  </a:lnTo>
                  <a:lnTo>
                    <a:pt x="1326908" y="378891"/>
                  </a:lnTo>
                  <a:lnTo>
                    <a:pt x="1331099" y="374700"/>
                  </a:lnTo>
                  <a:lnTo>
                    <a:pt x="1331099" y="369366"/>
                  </a:lnTo>
                  <a:lnTo>
                    <a:pt x="19037" y="369366"/>
                  </a:lnTo>
                  <a:lnTo>
                    <a:pt x="9512" y="359854"/>
                  </a:lnTo>
                  <a:lnTo>
                    <a:pt x="19037" y="359854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331099" y="9512"/>
                  </a:lnTo>
                  <a:lnTo>
                    <a:pt x="1331099" y="4381"/>
                  </a:lnTo>
                  <a:lnTo>
                    <a:pt x="1326908" y="0"/>
                  </a:lnTo>
                  <a:close/>
                </a:path>
                <a:path w="1331595" h="379095">
                  <a:moveTo>
                    <a:pt x="19037" y="359854"/>
                  </a:moveTo>
                  <a:lnTo>
                    <a:pt x="9512" y="359854"/>
                  </a:lnTo>
                  <a:lnTo>
                    <a:pt x="19037" y="369366"/>
                  </a:lnTo>
                  <a:lnTo>
                    <a:pt x="19037" y="359854"/>
                  </a:lnTo>
                  <a:close/>
                </a:path>
                <a:path w="1331595" h="379095">
                  <a:moveTo>
                    <a:pt x="1312062" y="359854"/>
                  </a:moveTo>
                  <a:lnTo>
                    <a:pt x="19037" y="359854"/>
                  </a:lnTo>
                  <a:lnTo>
                    <a:pt x="19037" y="369366"/>
                  </a:lnTo>
                  <a:lnTo>
                    <a:pt x="1312062" y="369366"/>
                  </a:lnTo>
                  <a:lnTo>
                    <a:pt x="1312062" y="359854"/>
                  </a:lnTo>
                  <a:close/>
                </a:path>
                <a:path w="1331595" h="379095">
                  <a:moveTo>
                    <a:pt x="1312062" y="9512"/>
                  </a:moveTo>
                  <a:lnTo>
                    <a:pt x="1312062" y="369366"/>
                  </a:lnTo>
                  <a:lnTo>
                    <a:pt x="1321574" y="359854"/>
                  </a:lnTo>
                  <a:lnTo>
                    <a:pt x="1331099" y="359854"/>
                  </a:lnTo>
                  <a:lnTo>
                    <a:pt x="1331099" y="19037"/>
                  </a:lnTo>
                  <a:lnTo>
                    <a:pt x="1321574" y="19037"/>
                  </a:lnTo>
                  <a:lnTo>
                    <a:pt x="1312062" y="9512"/>
                  </a:lnTo>
                  <a:close/>
                </a:path>
                <a:path w="1331595" h="379095">
                  <a:moveTo>
                    <a:pt x="1331099" y="359854"/>
                  </a:moveTo>
                  <a:lnTo>
                    <a:pt x="1321574" y="359854"/>
                  </a:lnTo>
                  <a:lnTo>
                    <a:pt x="1312062" y="369366"/>
                  </a:lnTo>
                  <a:lnTo>
                    <a:pt x="1331099" y="369366"/>
                  </a:lnTo>
                  <a:lnTo>
                    <a:pt x="1331099" y="359854"/>
                  </a:lnTo>
                  <a:close/>
                </a:path>
                <a:path w="1331595" h="379095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1331595" h="379095">
                  <a:moveTo>
                    <a:pt x="1312062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1312062" y="19037"/>
                  </a:lnTo>
                  <a:lnTo>
                    <a:pt x="1312062" y="9512"/>
                  </a:lnTo>
                  <a:close/>
                </a:path>
                <a:path w="1331595" h="379095">
                  <a:moveTo>
                    <a:pt x="1331099" y="9512"/>
                  </a:moveTo>
                  <a:lnTo>
                    <a:pt x="1312062" y="9512"/>
                  </a:lnTo>
                  <a:lnTo>
                    <a:pt x="1321574" y="19037"/>
                  </a:lnTo>
                  <a:lnTo>
                    <a:pt x="1331099" y="19037"/>
                  </a:lnTo>
                  <a:lnTo>
                    <a:pt x="1331099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58875" y="2977057"/>
              <a:ext cx="1331595" cy="379095"/>
            </a:xfrm>
            <a:custGeom>
              <a:avLst/>
              <a:gdLst/>
              <a:ahLst/>
              <a:cxnLst/>
              <a:rect l="l" t="t" r="r" b="b"/>
              <a:pathLst>
                <a:path w="1331595" h="379095">
                  <a:moveTo>
                    <a:pt x="0" y="9512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1321574" y="0"/>
                  </a:lnTo>
                  <a:lnTo>
                    <a:pt x="1326908" y="0"/>
                  </a:lnTo>
                  <a:lnTo>
                    <a:pt x="1331099" y="4381"/>
                  </a:lnTo>
                  <a:lnTo>
                    <a:pt x="1331099" y="9512"/>
                  </a:lnTo>
                  <a:lnTo>
                    <a:pt x="1331099" y="369366"/>
                  </a:lnTo>
                  <a:lnTo>
                    <a:pt x="1331099" y="374700"/>
                  </a:lnTo>
                  <a:lnTo>
                    <a:pt x="1326908" y="378891"/>
                  </a:lnTo>
                  <a:lnTo>
                    <a:pt x="1321574" y="378891"/>
                  </a:lnTo>
                  <a:lnTo>
                    <a:pt x="9512" y="378891"/>
                  </a:lnTo>
                  <a:lnTo>
                    <a:pt x="4381" y="378891"/>
                  </a:lnTo>
                  <a:lnTo>
                    <a:pt x="0" y="374700"/>
                  </a:lnTo>
                  <a:lnTo>
                    <a:pt x="0" y="369366"/>
                  </a:lnTo>
                  <a:lnTo>
                    <a:pt x="0" y="9512"/>
                  </a:lnTo>
                  <a:close/>
                </a:path>
                <a:path w="1331595" h="379095">
                  <a:moveTo>
                    <a:pt x="19037" y="369366"/>
                  </a:moveTo>
                  <a:lnTo>
                    <a:pt x="9512" y="359854"/>
                  </a:lnTo>
                  <a:lnTo>
                    <a:pt x="1321574" y="359854"/>
                  </a:lnTo>
                  <a:lnTo>
                    <a:pt x="1312062" y="369366"/>
                  </a:lnTo>
                  <a:lnTo>
                    <a:pt x="1312062" y="9512"/>
                  </a:lnTo>
                  <a:lnTo>
                    <a:pt x="1321574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369366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3285" y="2949874"/>
            <a:ext cx="2230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로그인한 아이디가 </a:t>
            </a:r>
            <a:r>
              <a:rPr sz="1200" b="0" spc="-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admin일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때만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보여질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있도록</a:t>
            </a:r>
            <a:r>
              <a:rPr sz="1200" b="0" spc="1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75693" y="2972301"/>
            <a:ext cx="6421120" cy="2959735"/>
            <a:chOff x="2475693" y="2972301"/>
            <a:chExt cx="6421120" cy="2959735"/>
          </a:xfrm>
        </p:grpSpPr>
        <p:sp>
          <p:nvSpPr>
            <p:cNvPr id="10" name="object 10"/>
            <p:cNvSpPr/>
            <p:nvPr/>
          </p:nvSpPr>
          <p:spPr>
            <a:xfrm>
              <a:off x="2480449" y="3108045"/>
              <a:ext cx="574675" cy="117475"/>
            </a:xfrm>
            <a:custGeom>
              <a:avLst/>
              <a:gdLst/>
              <a:ahLst/>
              <a:cxnLst/>
              <a:rect l="l" t="t" r="r" b="b"/>
              <a:pathLst>
                <a:path w="574675" h="117475">
                  <a:moveTo>
                    <a:pt x="538524" y="58552"/>
                  </a:moveTo>
                  <a:lnTo>
                    <a:pt x="470788" y="100914"/>
                  </a:lnTo>
                  <a:lnTo>
                    <a:pt x="469455" y="106819"/>
                  </a:lnTo>
                  <a:lnTo>
                    <a:pt x="475157" y="115569"/>
                  </a:lnTo>
                  <a:lnTo>
                    <a:pt x="480872" y="116903"/>
                  </a:lnTo>
                  <a:lnTo>
                    <a:pt x="485444" y="114249"/>
                  </a:lnTo>
                  <a:lnTo>
                    <a:pt x="559313" y="67970"/>
                  </a:lnTo>
                  <a:lnTo>
                    <a:pt x="556412" y="67970"/>
                  </a:lnTo>
                  <a:lnTo>
                    <a:pt x="556412" y="66649"/>
                  </a:lnTo>
                  <a:lnTo>
                    <a:pt x="551472" y="66649"/>
                  </a:lnTo>
                  <a:lnTo>
                    <a:pt x="538524" y="58552"/>
                  </a:lnTo>
                  <a:close/>
                </a:path>
                <a:path w="574675" h="117475">
                  <a:moveTo>
                    <a:pt x="523142" y="48933"/>
                  </a:moveTo>
                  <a:lnTo>
                    <a:pt x="0" y="48933"/>
                  </a:lnTo>
                  <a:lnTo>
                    <a:pt x="0" y="67970"/>
                  </a:lnTo>
                  <a:lnTo>
                    <a:pt x="523463" y="67970"/>
                  </a:lnTo>
                  <a:lnTo>
                    <a:pt x="538524" y="58552"/>
                  </a:lnTo>
                  <a:lnTo>
                    <a:pt x="523142" y="48933"/>
                  </a:lnTo>
                  <a:close/>
                </a:path>
                <a:path w="574675" h="117475">
                  <a:moveTo>
                    <a:pt x="559242" y="48933"/>
                  </a:moveTo>
                  <a:lnTo>
                    <a:pt x="556412" y="48933"/>
                  </a:lnTo>
                  <a:lnTo>
                    <a:pt x="556412" y="67970"/>
                  </a:lnTo>
                  <a:lnTo>
                    <a:pt x="559313" y="67970"/>
                  </a:lnTo>
                  <a:lnTo>
                    <a:pt x="574497" y="58458"/>
                  </a:lnTo>
                  <a:lnTo>
                    <a:pt x="559242" y="48933"/>
                  </a:lnTo>
                  <a:close/>
                </a:path>
                <a:path w="574675" h="117475">
                  <a:moveTo>
                    <a:pt x="551472" y="50457"/>
                  </a:moveTo>
                  <a:lnTo>
                    <a:pt x="538524" y="58552"/>
                  </a:lnTo>
                  <a:lnTo>
                    <a:pt x="551472" y="66649"/>
                  </a:lnTo>
                  <a:lnTo>
                    <a:pt x="551472" y="50457"/>
                  </a:lnTo>
                  <a:close/>
                </a:path>
                <a:path w="574675" h="117475">
                  <a:moveTo>
                    <a:pt x="556412" y="50457"/>
                  </a:moveTo>
                  <a:lnTo>
                    <a:pt x="551472" y="50457"/>
                  </a:lnTo>
                  <a:lnTo>
                    <a:pt x="551472" y="66649"/>
                  </a:lnTo>
                  <a:lnTo>
                    <a:pt x="556412" y="66649"/>
                  </a:lnTo>
                  <a:lnTo>
                    <a:pt x="556412" y="50457"/>
                  </a:lnTo>
                  <a:close/>
                </a:path>
                <a:path w="574675" h="117475">
                  <a:moveTo>
                    <a:pt x="480872" y="0"/>
                  </a:moveTo>
                  <a:lnTo>
                    <a:pt x="475157" y="1524"/>
                  </a:lnTo>
                  <a:lnTo>
                    <a:pt x="469455" y="10287"/>
                  </a:lnTo>
                  <a:lnTo>
                    <a:pt x="470788" y="16192"/>
                  </a:lnTo>
                  <a:lnTo>
                    <a:pt x="538524" y="58552"/>
                  </a:lnTo>
                  <a:lnTo>
                    <a:pt x="551472" y="50457"/>
                  </a:lnTo>
                  <a:lnTo>
                    <a:pt x="556412" y="50457"/>
                  </a:lnTo>
                  <a:lnTo>
                    <a:pt x="556412" y="48933"/>
                  </a:lnTo>
                  <a:lnTo>
                    <a:pt x="559242" y="48933"/>
                  </a:lnTo>
                  <a:lnTo>
                    <a:pt x="4808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480449" y="3156978"/>
              <a:ext cx="556895" cy="19050"/>
            </a:xfrm>
            <a:custGeom>
              <a:avLst/>
              <a:gdLst/>
              <a:ahLst/>
              <a:cxnLst/>
              <a:rect l="l" t="t" r="r" b="b"/>
              <a:pathLst>
                <a:path w="556894" h="19050">
                  <a:moveTo>
                    <a:pt x="0" y="0"/>
                  </a:moveTo>
                  <a:lnTo>
                    <a:pt x="556412" y="0"/>
                  </a:lnTo>
                  <a:lnTo>
                    <a:pt x="556412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945148" y="3103289"/>
              <a:ext cx="114554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146594" y="4776317"/>
              <a:ext cx="1745614" cy="810895"/>
            </a:xfrm>
            <a:custGeom>
              <a:avLst/>
              <a:gdLst/>
              <a:ahLst/>
              <a:cxnLst/>
              <a:rect l="l" t="t" r="r" b="b"/>
              <a:pathLst>
                <a:path w="1745615" h="810895">
                  <a:moveTo>
                    <a:pt x="1741169" y="0"/>
                  </a:moveTo>
                  <a:lnTo>
                    <a:pt x="4190" y="0"/>
                  </a:lnTo>
                  <a:lnTo>
                    <a:pt x="0" y="4572"/>
                  </a:lnTo>
                  <a:lnTo>
                    <a:pt x="0" y="806526"/>
                  </a:lnTo>
                  <a:lnTo>
                    <a:pt x="4190" y="810704"/>
                  </a:lnTo>
                  <a:lnTo>
                    <a:pt x="1741169" y="810704"/>
                  </a:lnTo>
                  <a:lnTo>
                    <a:pt x="1745360" y="806526"/>
                  </a:lnTo>
                  <a:lnTo>
                    <a:pt x="1745360" y="801192"/>
                  </a:lnTo>
                  <a:lnTo>
                    <a:pt x="19037" y="801192"/>
                  </a:lnTo>
                  <a:lnTo>
                    <a:pt x="9525" y="791667"/>
                  </a:lnTo>
                  <a:lnTo>
                    <a:pt x="19037" y="791667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12"/>
                  </a:lnTo>
                  <a:lnTo>
                    <a:pt x="1745360" y="9512"/>
                  </a:lnTo>
                  <a:lnTo>
                    <a:pt x="1745360" y="4572"/>
                  </a:lnTo>
                  <a:lnTo>
                    <a:pt x="1741169" y="0"/>
                  </a:lnTo>
                  <a:close/>
                </a:path>
                <a:path w="1745615" h="810895">
                  <a:moveTo>
                    <a:pt x="19037" y="791667"/>
                  </a:moveTo>
                  <a:lnTo>
                    <a:pt x="9525" y="791667"/>
                  </a:lnTo>
                  <a:lnTo>
                    <a:pt x="19037" y="801192"/>
                  </a:lnTo>
                  <a:lnTo>
                    <a:pt x="19037" y="791667"/>
                  </a:lnTo>
                  <a:close/>
                </a:path>
                <a:path w="1745615" h="810895">
                  <a:moveTo>
                    <a:pt x="1726336" y="791667"/>
                  </a:moveTo>
                  <a:lnTo>
                    <a:pt x="19037" y="791667"/>
                  </a:lnTo>
                  <a:lnTo>
                    <a:pt x="19037" y="801192"/>
                  </a:lnTo>
                  <a:lnTo>
                    <a:pt x="1726336" y="801192"/>
                  </a:lnTo>
                  <a:lnTo>
                    <a:pt x="1726336" y="791667"/>
                  </a:lnTo>
                  <a:close/>
                </a:path>
                <a:path w="1745615" h="810895">
                  <a:moveTo>
                    <a:pt x="1726336" y="9512"/>
                  </a:moveTo>
                  <a:lnTo>
                    <a:pt x="1726336" y="801192"/>
                  </a:lnTo>
                  <a:lnTo>
                    <a:pt x="1735848" y="791667"/>
                  </a:lnTo>
                  <a:lnTo>
                    <a:pt x="1745360" y="791667"/>
                  </a:lnTo>
                  <a:lnTo>
                    <a:pt x="1745360" y="19037"/>
                  </a:lnTo>
                  <a:lnTo>
                    <a:pt x="1735848" y="19037"/>
                  </a:lnTo>
                  <a:lnTo>
                    <a:pt x="1726336" y="9512"/>
                  </a:lnTo>
                  <a:close/>
                </a:path>
                <a:path w="1745615" h="810895">
                  <a:moveTo>
                    <a:pt x="1745360" y="791667"/>
                  </a:moveTo>
                  <a:lnTo>
                    <a:pt x="1735848" y="791667"/>
                  </a:lnTo>
                  <a:lnTo>
                    <a:pt x="1726336" y="801192"/>
                  </a:lnTo>
                  <a:lnTo>
                    <a:pt x="1745360" y="801192"/>
                  </a:lnTo>
                  <a:lnTo>
                    <a:pt x="1745360" y="791667"/>
                  </a:lnTo>
                  <a:close/>
                </a:path>
                <a:path w="1745615" h="810895">
                  <a:moveTo>
                    <a:pt x="19037" y="9512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1745615" h="810895">
                  <a:moveTo>
                    <a:pt x="1726336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1726336" y="19037"/>
                  </a:lnTo>
                  <a:lnTo>
                    <a:pt x="1726336" y="9512"/>
                  </a:lnTo>
                  <a:close/>
                </a:path>
                <a:path w="1745615" h="810895">
                  <a:moveTo>
                    <a:pt x="1745360" y="9512"/>
                  </a:moveTo>
                  <a:lnTo>
                    <a:pt x="1726336" y="9512"/>
                  </a:lnTo>
                  <a:lnTo>
                    <a:pt x="1735848" y="19037"/>
                  </a:lnTo>
                  <a:lnTo>
                    <a:pt x="1745360" y="19037"/>
                  </a:lnTo>
                  <a:lnTo>
                    <a:pt x="1745360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146594" y="4776317"/>
              <a:ext cx="1745614" cy="810895"/>
            </a:xfrm>
            <a:custGeom>
              <a:avLst/>
              <a:gdLst/>
              <a:ahLst/>
              <a:cxnLst/>
              <a:rect l="l" t="t" r="r" b="b"/>
              <a:pathLst>
                <a:path w="1745615" h="810895">
                  <a:moveTo>
                    <a:pt x="0" y="9512"/>
                  </a:moveTo>
                  <a:lnTo>
                    <a:pt x="0" y="4572"/>
                  </a:lnTo>
                  <a:lnTo>
                    <a:pt x="4190" y="0"/>
                  </a:lnTo>
                  <a:lnTo>
                    <a:pt x="9525" y="0"/>
                  </a:lnTo>
                  <a:lnTo>
                    <a:pt x="1735848" y="0"/>
                  </a:lnTo>
                  <a:lnTo>
                    <a:pt x="1741169" y="0"/>
                  </a:lnTo>
                  <a:lnTo>
                    <a:pt x="1745360" y="4572"/>
                  </a:lnTo>
                  <a:lnTo>
                    <a:pt x="1745360" y="9512"/>
                  </a:lnTo>
                  <a:lnTo>
                    <a:pt x="1745360" y="801192"/>
                  </a:lnTo>
                  <a:lnTo>
                    <a:pt x="1745360" y="806526"/>
                  </a:lnTo>
                  <a:lnTo>
                    <a:pt x="1741169" y="810704"/>
                  </a:lnTo>
                  <a:lnTo>
                    <a:pt x="1735848" y="810704"/>
                  </a:lnTo>
                  <a:lnTo>
                    <a:pt x="9525" y="810704"/>
                  </a:lnTo>
                  <a:lnTo>
                    <a:pt x="4190" y="810704"/>
                  </a:lnTo>
                  <a:lnTo>
                    <a:pt x="0" y="806526"/>
                  </a:lnTo>
                  <a:lnTo>
                    <a:pt x="0" y="801192"/>
                  </a:lnTo>
                  <a:lnTo>
                    <a:pt x="0" y="9512"/>
                  </a:lnTo>
                  <a:close/>
                </a:path>
                <a:path w="1745615" h="810895">
                  <a:moveTo>
                    <a:pt x="19037" y="801192"/>
                  </a:moveTo>
                  <a:lnTo>
                    <a:pt x="9525" y="791667"/>
                  </a:lnTo>
                  <a:lnTo>
                    <a:pt x="1735848" y="791667"/>
                  </a:lnTo>
                  <a:lnTo>
                    <a:pt x="1726336" y="801192"/>
                  </a:lnTo>
                  <a:lnTo>
                    <a:pt x="1726336" y="9512"/>
                  </a:lnTo>
                  <a:lnTo>
                    <a:pt x="1735848" y="19037"/>
                  </a:lnTo>
                  <a:lnTo>
                    <a:pt x="9525" y="19037"/>
                  </a:lnTo>
                  <a:lnTo>
                    <a:pt x="19037" y="9512"/>
                  </a:lnTo>
                  <a:lnTo>
                    <a:pt x="19037" y="801192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960664" y="5577509"/>
              <a:ext cx="116839" cy="349885"/>
            </a:xfrm>
            <a:custGeom>
              <a:avLst/>
              <a:gdLst/>
              <a:ahLst/>
              <a:cxnLst/>
              <a:rect l="l" t="t" r="r" b="b"/>
              <a:pathLst>
                <a:path w="116840" h="349885">
                  <a:moveTo>
                    <a:pt x="10274" y="244462"/>
                  </a:moveTo>
                  <a:lnTo>
                    <a:pt x="6096" y="247510"/>
                  </a:lnTo>
                  <a:lnTo>
                    <a:pt x="1524" y="250177"/>
                  </a:lnTo>
                  <a:lnTo>
                    <a:pt x="0" y="256273"/>
                  </a:lnTo>
                  <a:lnTo>
                    <a:pt x="3048" y="260464"/>
                  </a:lnTo>
                  <a:lnTo>
                    <a:pt x="58610" y="349567"/>
                  </a:lnTo>
                  <a:lnTo>
                    <a:pt x="69768" y="331673"/>
                  </a:lnTo>
                  <a:lnTo>
                    <a:pt x="49098" y="331673"/>
                  </a:lnTo>
                  <a:lnTo>
                    <a:pt x="49098" y="298683"/>
                  </a:lnTo>
                  <a:lnTo>
                    <a:pt x="19037" y="250558"/>
                  </a:lnTo>
                  <a:lnTo>
                    <a:pt x="16370" y="245986"/>
                  </a:lnTo>
                  <a:lnTo>
                    <a:pt x="10274" y="244462"/>
                  </a:lnTo>
                  <a:close/>
                </a:path>
                <a:path w="116840" h="349885">
                  <a:moveTo>
                    <a:pt x="49098" y="298683"/>
                  </a:moveTo>
                  <a:lnTo>
                    <a:pt x="49098" y="331673"/>
                  </a:lnTo>
                  <a:lnTo>
                    <a:pt x="68122" y="331673"/>
                  </a:lnTo>
                  <a:lnTo>
                    <a:pt x="68122" y="326720"/>
                  </a:lnTo>
                  <a:lnTo>
                    <a:pt x="50622" y="326720"/>
                  </a:lnTo>
                  <a:lnTo>
                    <a:pt x="58616" y="313921"/>
                  </a:lnTo>
                  <a:lnTo>
                    <a:pt x="49098" y="298683"/>
                  </a:lnTo>
                  <a:close/>
                </a:path>
                <a:path w="116840" h="349885">
                  <a:moveTo>
                    <a:pt x="106565" y="244462"/>
                  </a:moveTo>
                  <a:lnTo>
                    <a:pt x="100863" y="245986"/>
                  </a:lnTo>
                  <a:lnTo>
                    <a:pt x="98196" y="250558"/>
                  </a:lnTo>
                  <a:lnTo>
                    <a:pt x="68135" y="298683"/>
                  </a:lnTo>
                  <a:lnTo>
                    <a:pt x="68122" y="331673"/>
                  </a:lnTo>
                  <a:lnTo>
                    <a:pt x="69768" y="331673"/>
                  </a:lnTo>
                  <a:lnTo>
                    <a:pt x="114173" y="260464"/>
                  </a:lnTo>
                  <a:lnTo>
                    <a:pt x="116840" y="256273"/>
                  </a:lnTo>
                  <a:lnTo>
                    <a:pt x="115697" y="250177"/>
                  </a:lnTo>
                  <a:lnTo>
                    <a:pt x="111137" y="247510"/>
                  </a:lnTo>
                  <a:lnTo>
                    <a:pt x="106565" y="244462"/>
                  </a:lnTo>
                  <a:close/>
                </a:path>
                <a:path w="116840" h="349885">
                  <a:moveTo>
                    <a:pt x="58616" y="313921"/>
                  </a:moveTo>
                  <a:lnTo>
                    <a:pt x="50622" y="326720"/>
                  </a:lnTo>
                  <a:lnTo>
                    <a:pt x="66611" y="326720"/>
                  </a:lnTo>
                  <a:lnTo>
                    <a:pt x="58616" y="313921"/>
                  </a:lnTo>
                  <a:close/>
                </a:path>
                <a:path w="116840" h="349885">
                  <a:moveTo>
                    <a:pt x="68122" y="298703"/>
                  </a:moveTo>
                  <a:lnTo>
                    <a:pt x="58616" y="313921"/>
                  </a:lnTo>
                  <a:lnTo>
                    <a:pt x="66611" y="326720"/>
                  </a:lnTo>
                  <a:lnTo>
                    <a:pt x="68122" y="326720"/>
                  </a:lnTo>
                  <a:lnTo>
                    <a:pt x="68122" y="298703"/>
                  </a:lnTo>
                  <a:close/>
                </a:path>
                <a:path w="116840" h="349885">
                  <a:moveTo>
                    <a:pt x="68122" y="0"/>
                  </a:moveTo>
                  <a:lnTo>
                    <a:pt x="49098" y="0"/>
                  </a:lnTo>
                  <a:lnTo>
                    <a:pt x="49110" y="298703"/>
                  </a:lnTo>
                  <a:lnTo>
                    <a:pt x="58616" y="313921"/>
                  </a:lnTo>
                  <a:lnTo>
                    <a:pt x="68122" y="298703"/>
                  </a:lnTo>
                  <a:lnTo>
                    <a:pt x="681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009763" y="5577509"/>
              <a:ext cx="19050" cy="332105"/>
            </a:xfrm>
            <a:custGeom>
              <a:avLst/>
              <a:gdLst/>
              <a:ahLst/>
              <a:cxnLst/>
              <a:rect l="l" t="t" r="r" b="b"/>
              <a:pathLst>
                <a:path w="19050" h="332104">
                  <a:moveTo>
                    <a:pt x="19024" y="0"/>
                  </a:moveTo>
                  <a:lnTo>
                    <a:pt x="19024" y="331673"/>
                  </a:lnTo>
                  <a:lnTo>
                    <a:pt x="0" y="331673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955908" y="5817216"/>
              <a:ext cx="126352" cy="1146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488745" y="2977057"/>
              <a:ext cx="1403350" cy="400050"/>
            </a:xfrm>
            <a:custGeom>
              <a:avLst/>
              <a:gdLst/>
              <a:ahLst/>
              <a:cxnLst/>
              <a:rect l="l" t="t" r="r" b="b"/>
              <a:pathLst>
                <a:path w="1403350" h="400050">
                  <a:moveTo>
                    <a:pt x="1399019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395262"/>
                  </a:lnTo>
                  <a:lnTo>
                    <a:pt x="4572" y="399453"/>
                  </a:lnTo>
                  <a:lnTo>
                    <a:pt x="1399019" y="399453"/>
                  </a:lnTo>
                  <a:lnTo>
                    <a:pt x="1403210" y="395262"/>
                  </a:lnTo>
                  <a:lnTo>
                    <a:pt x="1403210" y="389928"/>
                  </a:lnTo>
                  <a:lnTo>
                    <a:pt x="19024" y="389928"/>
                  </a:lnTo>
                  <a:lnTo>
                    <a:pt x="9512" y="380415"/>
                  </a:lnTo>
                  <a:lnTo>
                    <a:pt x="19024" y="380415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403210" y="9512"/>
                  </a:lnTo>
                  <a:lnTo>
                    <a:pt x="1403210" y="4572"/>
                  </a:lnTo>
                  <a:lnTo>
                    <a:pt x="1399019" y="0"/>
                  </a:lnTo>
                  <a:close/>
                </a:path>
                <a:path w="1403350" h="400050">
                  <a:moveTo>
                    <a:pt x="19024" y="380415"/>
                  </a:moveTo>
                  <a:lnTo>
                    <a:pt x="9512" y="380415"/>
                  </a:lnTo>
                  <a:lnTo>
                    <a:pt x="19024" y="389928"/>
                  </a:lnTo>
                  <a:lnTo>
                    <a:pt x="19024" y="380415"/>
                  </a:lnTo>
                  <a:close/>
                </a:path>
                <a:path w="1403350" h="400050">
                  <a:moveTo>
                    <a:pt x="1384185" y="380415"/>
                  </a:moveTo>
                  <a:lnTo>
                    <a:pt x="19024" y="380415"/>
                  </a:lnTo>
                  <a:lnTo>
                    <a:pt x="19024" y="389928"/>
                  </a:lnTo>
                  <a:lnTo>
                    <a:pt x="1384185" y="389928"/>
                  </a:lnTo>
                  <a:lnTo>
                    <a:pt x="1384185" y="380415"/>
                  </a:lnTo>
                  <a:close/>
                </a:path>
                <a:path w="1403350" h="400050">
                  <a:moveTo>
                    <a:pt x="1384185" y="9512"/>
                  </a:moveTo>
                  <a:lnTo>
                    <a:pt x="1384185" y="389928"/>
                  </a:lnTo>
                  <a:lnTo>
                    <a:pt x="1393698" y="380415"/>
                  </a:lnTo>
                  <a:lnTo>
                    <a:pt x="1403210" y="380415"/>
                  </a:lnTo>
                  <a:lnTo>
                    <a:pt x="1403210" y="19037"/>
                  </a:lnTo>
                  <a:lnTo>
                    <a:pt x="1393698" y="19037"/>
                  </a:lnTo>
                  <a:lnTo>
                    <a:pt x="1384185" y="9512"/>
                  </a:lnTo>
                  <a:close/>
                </a:path>
                <a:path w="1403350" h="400050">
                  <a:moveTo>
                    <a:pt x="1403210" y="380415"/>
                  </a:moveTo>
                  <a:lnTo>
                    <a:pt x="1393698" y="380415"/>
                  </a:lnTo>
                  <a:lnTo>
                    <a:pt x="1384185" y="389928"/>
                  </a:lnTo>
                  <a:lnTo>
                    <a:pt x="1403210" y="389928"/>
                  </a:lnTo>
                  <a:lnTo>
                    <a:pt x="1403210" y="380415"/>
                  </a:lnTo>
                  <a:close/>
                </a:path>
                <a:path w="1403350" h="400050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403350" h="400050">
                  <a:moveTo>
                    <a:pt x="1384185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1384185" y="19037"/>
                  </a:lnTo>
                  <a:lnTo>
                    <a:pt x="1384185" y="9512"/>
                  </a:lnTo>
                  <a:close/>
                </a:path>
                <a:path w="1403350" h="400050">
                  <a:moveTo>
                    <a:pt x="1403210" y="9512"/>
                  </a:moveTo>
                  <a:lnTo>
                    <a:pt x="1384185" y="9512"/>
                  </a:lnTo>
                  <a:lnTo>
                    <a:pt x="1393698" y="19037"/>
                  </a:lnTo>
                  <a:lnTo>
                    <a:pt x="1403210" y="19037"/>
                  </a:lnTo>
                  <a:lnTo>
                    <a:pt x="1403210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488745" y="2977057"/>
              <a:ext cx="1403350" cy="400050"/>
            </a:xfrm>
            <a:custGeom>
              <a:avLst/>
              <a:gdLst/>
              <a:ahLst/>
              <a:cxnLst/>
              <a:rect l="l" t="t" r="r" b="b"/>
              <a:pathLst>
                <a:path w="1403350" h="400050">
                  <a:moveTo>
                    <a:pt x="0" y="9512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1393698" y="0"/>
                  </a:lnTo>
                  <a:lnTo>
                    <a:pt x="1399019" y="0"/>
                  </a:lnTo>
                  <a:lnTo>
                    <a:pt x="1403210" y="4572"/>
                  </a:lnTo>
                  <a:lnTo>
                    <a:pt x="1403210" y="9512"/>
                  </a:lnTo>
                  <a:lnTo>
                    <a:pt x="1403210" y="389928"/>
                  </a:lnTo>
                  <a:lnTo>
                    <a:pt x="1403210" y="395262"/>
                  </a:lnTo>
                  <a:lnTo>
                    <a:pt x="1399019" y="399453"/>
                  </a:lnTo>
                  <a:lnTo>
                    <a:pt x="1393698" y="399453"/>
                  </a:lnTo>
                  <a:lnTo>
                    <a:pt x="9512" y="399453"/>
                  </a:lnTo>
                  <a:lnTo>
                    <a:pt x="4572" y="399453"/>
                  </a:lnTo>
                  <a:lnTo>
                    <a:pt x="0" y="395262"/>
                  </a:lnTo>
                  <a:lnTo>
                    <a:pt x="0" y="389928"/>
                  </a:lnTo>
                  <a:lnTo>
                    <a:pt x="0" y="9512"/>
                  </a:lnTo>
                  <a:close/>
                </a:path>
                <a:path w="1403350" h="400050">
                  <a:moveTo>
                    <a:pt x="19024" y="389928"/>
                  </a:moveTo>
                  <a:lnTo>
                    <a:pt x="9512" y="380415"/>
                  </a:lnTo>
                  <a:lnTo>
                    <a:pt x="1393698" y="380415"/>
                  </a:lnTo>
                  <a:lnTo>
                    <a:pt x="1384185" y="389928"/>
                  </a:lnTo>
                  <a:lnTo>
                    <a:pt x="1384185" y="9512"/>
                  </a:lnTo>
                  <a:lnTo>
                    <a:pt x="1393698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389928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11359" y="5958144"/>
            <a:ext cx="2321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글번호,</a:t>
            </a:r>
            <a:r>
              <a:rPr sz="1200" b="0" spc="8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제목으로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공지사항 검색할 수 있는 기능</a:t>
            </a:r>
            <a:r>
              <a:rPr sz="1200" b="0" spc="16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72129" y="2873715"/>
            <a:ext cx="66230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공지사항</a:t>
            </a:r>
            <a:endParaRPr lang="en-US" sz="1200" spc="55" dirty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카운트</a:t>
            </a:r>
            <a:r>
              <a:rPr sz="1200" b="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4020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공지사항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514475" cy="28575"/>
          </a:xfrm>
          <a:custGeom>
            <a:avLst/>
            <a:gdLst/>
            <a:ahLst/>
            <a:cxnLst/>
            <a:rect l="l" t="t" r="r" b="b"/>
            <a:pathLst>
              <a:path w="1514475" h="28575">
                <a:moveTo>
                  <a:pt x="1514348" y="0"/>
                </a:moveTo>
                <a:lnTo>
                  <a:pt x="0" y="0"/>
                </a:lnTo>
                <a:lnTo>
                  <a:pt x="0" y="28549"/>
                </a:lnTo>
                <a:lnTo>
                  <a:pt x="1514348" y="28549"/>
                </a:lnTo>
                <a:lnTo>
                  <a:pt x="151434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2872" y="1619148"/>
            <a:ext cx="8653780" cy="5288280"/>
            <a:chOff x="1002872" y="1619148"/>
            <a:chExt cx="8653780" cy="5288280"/>
          </a:xfrm>
        </p:grpSpPr>
        <p:sp>
          <p:nvSpPr>
            <p:cNvPr id="5" name="object 5"/>
            <p:cNvSpPr/>
            <p:nvPr/>
          </p:nvSpPr>
          <p:spPr>
            <a:xfrm>
              <a:off x="1002872" y="1619148"/>
              <a:ext cx="5057542" cy="3064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755387" y="4344492"/>
              <a:ext cx="954405" cy="347980"/>
            </a:xfrm>
            <a:custGeom>
              <a:avLst/>
              <a:gdLst/>
              <a:ahLst/>
              <a:cxnLst/>
              <a:rect l="l" t="t" r="r" b="b"/>
              <a:pathLst>
                <a:path w="954404" h="347979">
                  <a:moveTo>
                    <a:pt x="949947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43471"/>
                  </a:lnTo>
                  <a:lnTo>
                    <a:pt x="4381" y="347662"/>
                  </a:lnTo>
                  <a:lnTo>
                    <a:pt x="949947" y="347662"/>
                  </a:lnTo>
                  <a:lnTo>
                    <a:pt x="954125" y="343471"/>
                  </a:lnTo>
                  <a:lnTo>
                    <a:pt x="954125" y="338150"/>
                  </a:lnTo>
                  <a:lnTo>
                    <a:pt x="19037" y="338150"/>
                  </a:lnTo>
                  <a:lnTo>
                    <a:pt x="9525" y="328625"/>
                  </a:lnTo>
                  <a:lnTo>
                    <a:pt x="19037" y="328625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954125" y="9525"/>
                  </a:lnTo>
                  <a:lnTo>
                    <a:pt x="954125" y="4381"/>
                  </a:lnTo>
                  <a:lnTo>
                    <a:pt x="949947" y="0"/>
                  </a:lnTo>
                  <a:close/>
                </a:path>
                <a:path w="954404" h="347979">
                  <a:moveTo>
                    <a:pt x="19037" y="328625"/>
                  </a:moveTo>
                  <a:lnTo>
                    <a:pt x="9525" y="328625"/>
                  </a:lnTo>
                  <a:lnTo>
                    <a:pt x="19037" y="338150"/>
                  </a:lnTo>
                  <a:lnTo>
                    <a:pt x="19037" y="328625"/>
                  </a:lnTo>
                  <a:close/>
                </a:path>
                <a:path w="954404" h="347979">
                  <a:moveTo>
                    <a:pt x="935101" y="328625"/>
                  </a:moveTo>
                  <a:lnTo>
                    <a:pt x="19037" y="328625"/>
                  </a:lnTo>
                  <a:lnTo>
                    <a:pt x="19037" y="338150"/>
                  </a:lnTo>
                  <a:lnTo>
                    <a:pt x="935101" y="338150"/>
                  </a:lnTo>
                  <a:lnTo>
                    <a:pt x="935101" y="328625"/>
                  </a:lnTo>
                  <a:close/>
                </a:path>
                <a:path w="954404" h="347979">
                  <a:moveTo>
                    <a:pt x="935101" y="9525"/>
                  </a:moveTo>
                  <a:lnTo>
                    <a:pt x="935101" y="338150"/>
                  </a:lnTo>
                  <a:lnTo>
                    <a:pt x="944613" y="328625"/>
                  </a:lnTo>
                  <a:lnTo>
                    <a:pt x="954125" y="328625"/>
                  </a:lnTo>
                  <a:lnTo>
                    <a:pt x="954125" y="19037"/>
                  </a:lnTo>
                  <a:lnTo>
                    <a:pt x="944613" y="19037"/>
                  </a:lnTo>
                  <a:lnTo>
                    <a:pt x="935101" y="9525"/>
                  </a:lnTo>
                  <a:close/>
                </a:path>
                <a:path w="954404" h="347979">
                  <a:moveTo>
                    <a:pt x="954125" y="328625"/>
                  </a:moveTo>
                  <a:lnTo>
                    <a:pt x="944613" y="328625"/>
                  </a:lnTo>
                  <a:lnTo>
                    <a:pt x="935101" y="338150"/>
                  </a:lnTo>
                  <a:lnTo>
                    <a:pt x="954125" y="338150"/>
                  </a:lnTo>
                  <a:lnTo>
                    <a:pt x="954125" y="328625"/>
                  </a:lnTo>
                  <a:close/>
                </a:path>
                <a:path w="954404" h="347979">
                  <a:moveTo>
                    <a:pt x="19037" y="9525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954404" h="347979">
                  <a:moveTo>
                    <a:pt x="935101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935101" y="19037"/>
                  </a:lnTo>
                  <a:lnTo>
                    <a:pt x="935101" y="9525"/>
                  </a:lnTo>
                  <a:close/>
                </a:path>
                <a:path w="954404" h="347979">
                  <a:moveTo>
                    <a:pt x="954125" y="9525"/>
                  </a:moveTo>
                  <a:lnTo>
                    <a:pt x="935101" y="9525"/>
                  </a:lnTo>
                  <a:lnTo>
                    <a:pt x="944613" y="19037"/>
                  </a:lnTo>
                  <a:lnTo>
                    <a:pt x="954125" y="19037"/>
                  </a:lnTo>
                  <a:lnTo>
                    <a:pt x="954125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55387" y="4344492"/>
              <a:ext cx="954405" cy="347980"/>
            </a:xfrm>
            <a:custGeom>
              <a:avLst/>
              <a:gdLst/>
              <a:ahLst/>
              <a:cxnLst/>
              <a:rect l="l" t="t" r="r" b="b"/>
              <a:pathLst>
                <a:path w="954404" h="34797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25" y="0"/>
                  </a:lnTo>
                  <a:lnTo>
                    <a:pt x="944613" y="0"/>
                  </a:lnTo>
                  <a:lnTo>
                    <a:pt x="949947" y="0"/>
                  </a:lnTo>
                  <a:lnTo>
                    <a:pt x="954125" y="4381"/>
                  </a:lnTo>
                  <a:lnTo>
                    <a:pt x="954125" y="9525"/>
                  </a:lnTo>
                  <a:lnTo>
                    <a:pt x="954125" y="338150"/>
                  </a:lnTo>
                  <a:lnTo>
                    <a:pt x="954125" y="343471"/>
                  </a:lnTo>
                  <a:lnTo>
                    <a:pt x="949947" y="347662"/>
                  </a:lnTo>
                  <a:lnTo>
                    <a:pt x="944613" y="347662"/>
                  </a:lnTo>
                  <a:lnTo>
                    <a:pt x="9525" y="347662"/>
                  </a:lnTo>
                  <a:lnTo>
                    <a:pt x="4381" y="347662"/>
                  </a:lnTo>
                  <a:lnTo>
                    <a:pt x="0" y="343471"/>
                  </a:lnTo>
                  <a:lnTo>
                    <a:pt x="0" y="338150"/>
                  </a:lnTo>
                  <a:lnTo>
                    <a:pt x="0" y="9525"/>
                  </a:lnTo>
                  <a:close/>
                </a:path>
                <a:path w="954404" h="347979">
                  <a:moveTo>
                    <a:pt x="19037" y="338150"/>
                  </a:moveTo>
                  <a:lnTo>
                    <a:pt x="9525" y="328625"/>
                  </a:lnTo>
                  <a:lnTo>
                    <a:pt x="944613" y="328625"/>
                  </a:lnTo>
                  <a:lnTo>
                    <a:pt x="935101" y="338150"/>
                  </a:lnTo>
                  <a:lnTo>
                    <a:pt x="935101" y="9525"/>
                  </a:lnTo>
                  <a:lnTo>
                    <a:pt x="944613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19037" y="33815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00001" y="2856344"/>
              <a:ext cx="790575" cy="1671955"/>
            </a:xfrm>
            <a:custGeom>
              <a:avLst/>
              <a:gdLst/>
              <a:ahLst/>
              <a:cxnLst/>
              <a:rect l="l" t="t" r="r" b="b"/>
              <a:pathLst>
                <a:path w="790575" h="1671954">
                  <a:moveTo>
                    <a:pt x="790473" y="58267"/>
                  </a:moveTo>
                  <a:lnTo>
                    <a:pt x="775208" y="48742"/>
                  </a:lnTo>
                  <a:lnTo>
                    <a:pt x="701421" y="2667"/>
                  </a:lnTo>
                  <a:lnTo>
                    <a:pt x="696849" y="0"/>
                  </a:lnTo>
                  <a:lnTo>
                    <a:pt x="691146" y="1524"/>
                  </a:lnTo>
                  <a:lnTo>
                    <a:pt x="688098" y="5715"/>
                  </a:lnTo>
                  <a:lnTo>
                    <a:pt x="685431" y="10287"/>
                  </a:lnTo>
                  <a:lnTo>
                    <a:pt x="686574" y="15989"/>
                  </a:lnTo>
                  <a:lnTo>
                    <a:pt x="691146" y="19037"/>
                  </a:lnTo>
                  <a:lnTo>
                    <a:pt x="738632" y="48742"/>
                  </a:lnTo>
                  <a:lnTo>
                    <a:pt x="215785" y="48742"/>
                  </a:lnTo>
                  <a:lnTo>
                    <a:pt x="215785" y="58267"/>
                  </a:lnTo>
                  <a:lnTo>
                    <a:pt x="206273" y="58267"/>
                  </a:lnTo>
                  <a:lnTo>
                    <a:pt x="206273" y="1652460"/>
                  </a:lnTo>
                  <a:lnTo>
                    <a:pt x="0" y="1652460"/>
                  </a:lnTo>
                  <a:lnTo>
                    <a:pt x="0" y="1671497"/>
                  </a:lnTo>
                  <a:lnTo>
                    <a:pt x="215785" y="1671497"/>
                  </a:lnTo>
                  <a:lnTo>
                    <a:pt x="215785" y="1661985"/>
                  </a:lnTo>
                  <a:lnTo>
                    <a:pt x="225310" y="1661985"/>
                  </a:lnTo>
                  <a:lnTo>
                    <a:pt x="225310" y="67779"/>
                  </a:lnTo>
                  <a:lnTo>
                    <a:pt x="739241" y="67779"/>
                  </a:lnTo>
                  <a:lnTo>
                    <a:pt x="754164" y="58458"/>
                  </a:lnTo>
                  <a:lnTo>
                    <a:pt x="691146" y="97866"/>
                  </a:lnTo>
                  <a:lnTo>
                    <a:pt x="686574" y="100914"/>
                  </a:lnTo>
                  <a:lnTo>
                    <a:pt x="685431" y="106616"/>
                  </a:lnTo>
                  <a:lnTo>
                    <a:pt x="688098" y="111188"/>
                  </a:lnTo>
                  <a:lnTo>
                    <a:pt x="691146" y="115379"/>
                  </a:lnTo>
                  <a:lnTo>
                    <a:pt x="696849" y="116903"/>
                  </a:lnTo>
                  <a:lnTo>
                    <a:pt x="701421" y="114236"/>
                  </a:lnTo>
                  <a:lnTo>
                    <a:pt x="775335" y="67779"/>
                  </a:lnTo>
                  <a:lnTo>
                    <a:pt x="790473" y="582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915786" y="2905086"/>
              <a:ext cx="556895" cy="19050"/>
            </a:xfrm>
            <a:custGeom>
              <a:avLst/>
              <a:gdLst/>
              <a:ahLst/>
              <a:cxnLst/>
              <a:rect l="l" t="t" r="r" b="b"/>
              <a:pathLst>
                <a:path w="556895" h="19050">
                  <a:moveTo>
                    <a:pt x="0" y="0"/>
                  </a:moveTo>
                  <a:lnTo>
                    <a:pt x="556425" y="0"/>
                  </a:lnTo>
                  <a:lnTo>
                    <a:pt x="556425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380676" y="2851588"/>
              <a:ext cx="114553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083249" y="4410112"/>
              <a:ext cx="3572916" cy="24968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20299" y="4344492"/>
              <a:ext cx="954405" cy="347980"/>
            </a:xfrm>
            <a:custGeom>
              <a:avLst/>
              <a:gdLst/>
              <a:ahLst/>
              <a:cxnLst/>
              <a:rect l="l" t="t" r="r" b="b"/>
              <a:pathLst>
                <a:path w="954404" h="347979">
                  <a:moveTo>
                    <a:pt x="949934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43471"/>
                  </a:lnTo>
                  <a:lnTo>
                    <a:pt x="4381" y="347662"/>
                  </a:lnTo>
                  <a:lnTo>
                    <a:pt x="949934" y="347662"/>
                  </a:lnTo>
                  <a:lnTo>
                    <a:pt x="954125" y="343471"/>
                  </a:lnTo>
                  <a:lnTo>
                    <a:pt x="954125" y="338150"/>
                  </a:lnTo>
                  <a:lnTo>
                    <a:pt x="19024" y="338150"/>
                  </a:lnTo>
                  <a:lnTo>
                    <a:pt x="9512" y="328625"/>
                  </a:lnTo>
                  <a:lnTo>
                    <a:pt x="19024" y="328625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954125" y="9525"/>
                  </a:lnTo>
                  <a:lnTo>
                    <a:pt x="954125" y="4381"/>
                  </a:lnTo>
                  <a:lnTo>
                    <a:pt x="949934" y="0"/>
                  </a:lnTo>
                  <a:close/>
                </a:path>
                <a:path w="954404" h="347979">
                  <a:moveTo>
                    <a:pt x="19024" y="328625"/>
                  </a:moveTo>
                  <a:lnTo>
                    <a:pt x="9512" y="328625"/>
                  </a:lnTo>
                  <a:lnTo>
                    <a:pt x="19024" y="338150"/>
                  </a:lnTo>
                  <a:lnTo>
                    <a:pt x="19024" y="328625"/>
                  </a:lnTo>
                  <a:close/>
                </a:path>
                <a:path w="954404" h="347979">
                  <a:moveTo>
                    <a:pt x="935088" y="328625"/>
                  </a:moveTo>
                  <a:lnTo>
                    <a:pt x="19024" y="328625"/>
                  </a:lnTo>
                  <a:lnTo>
                    <a:pt x="19024" y="338150"/>
                  </a:lnTo>
                  <a:lnTo>
                    <a:pt x="935088" y="338150"/>
                  </a:lnTo>
                  <a:lnTo>
                    <a:pt x="935088" y="328625"/>
                  </a:lnTo>
                  <a:close/>
                </a:path>
                <a:path w="954404" h="347979">
                  <a:moveTo>
                    <a:pt x="935088" y="9525"/>
                  </a:moveTo>
                  <a:lnTo>
                    <a:pt x="935088" y="338150"/>
                  </a:lnTo>
                  <a:lnTo>
                    <a:pt x="944613" y="328625"/>
                  </a:lnTo>
                  <a:lnTo>
                    <a:pt x="954125" y="328625"/>
                  </a:lnTo>
                  <a:lnTo>
                    <a:pt x="954125" y="19037"/>
                  </a:lnTo>
                  <a:lnTo>
                    <a:pt x="944613" y="19037"/>
                  </a:lnTo>
                  <a:lnTo>
                    <a:pt x="935088" y="9525"/>
                  </a:lnTo>
                  <a:close/>
                </a:path>
                <a:path w="954404" h="347979">
                  <a:moveTo>
                    <a:pt x="954125" y="328625"/>
                  </a:moveTo>
                  <a:lnTo>
                    <a:pt x="944613" y="328625"/>
                  </a:lnTo>
                  <a:lnTo>
                    <a:pt x="935088" y="338150"/>
                  </a:lnTo>
                  <a:lnTo>
                    <a:pt x="954125" y="338150"/>
                  </a:lnTo>
                  <a:lnTo>
                    <a:pt x="954125" y="328625"/>
                  </a:lnTo>
                  <a:close/>
                </a:path>
                <a:path w="954404" h="34797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954404" h="347979">
                  <a:moveTo>
                    <a:pt x="935088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935088" y="19037"/>
                  </a:lnTo>
                  <a:lnTo>
                    <a:pt x="935088" y="9525"/>
                  </a:lnTo>
                  <a:close/>
                </a:path>
                <a:path w="954404" h="347979">
                  <a:moveTo>
                    <a:pt x="954125" y="9525"/>
                  </a:moveTo>
                  <a:lnTo>
                    <a:pt x="935088" y="9525"/>
                  </a:lnTo>
                  <a:lnTo>
                    <a:pt x="944613" y="19037"/>
                  </a:lnTo>
                  <a:lnTo>
                    <a:pt x="954125" y="19037"/>
                  </a:lnTo>
                  <a:lnTo>
                    <a:pt x="954125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20299" y="4344492"/>
              <a:ext cx="954405" cy="347980"/>
            </a:xfrm>
            <a:custGeom>
              <a:avLst/>
              <a:gdLst/>
              <a:ahLst/>
              <a:cxnLst/>
              <a:rect l="l" t="t" r="r" b="b"/>
              <a:pathLst>
                <a:path w="954404" h="34797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944613" y="0"/>
                  </a:lnTo>
                  <a:lnTo>
                    <a:pt x="949934" y="0"/>
                  </a:lnTo>
                  <a:lnTo>
                    <a:pt x="954125" y="4381"/>
                  </a:lnTo>
                  <a:lnTo>
                    <a:pt x="954125" y="9525"/>
                  </a:lnTo>
                  <a:lnTo>
                    <a:pt x="954125" y="338150"/>
                  </a:lnTo>
                  <a:lnTo>
                    <a:pt x="954125" y="343471"/>
                  </a:lnTo>
                  <a:lnTo>
                    <a:pt x="949934" y="347662"/>
                  </a:lnTo>
                  <a:lnTo>
                    <a:pt x="944613" y="347662"/>
                  </a:lnTo>
                  <a:lnTo>
                    <a:pt x="9512" y="347662"/>
                  </a:lnTo>
                  <a:lnTo>
                    <a:pt x="4381" y="347662"/>
                  </a:lnTo>
                  <a:lnTo>
                    <a:pt x="0" y="343471"/>
                  </a:lnTo>
                  <a:lnTo>
                    <a:pt x="0" y="338150"/>
                  </a:lnTo>
                  <a:lnTo>
                    <a:pt x="0" y="9525"/>
                  </a:lnTo>
                  <a:close/>
                </a:path>
                <a:path w="954404" h="347979">
                  <a:moveTo>
                    <a:pt x="19024" y="338150"/>
                  </a:moveTo>
                  <a:lnTo>
                    <a:pt x="9512" y="328625"/>
                  </a:lnTo>
                  <a:lnTo>
                    <a:pt x="944613" y="328625"/>
                  </a:lnTo>
                  <a:lnTo>
                    <a:pt x="935088" y="338150"/>
                  </a:lnTo>
                  <a:lnTo>
                    <a:pt x="935088" y="9525"/>
                  </a:lnTo>
                  <a:lnTo>
                    <a:pt x="944613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33815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87850" y="4682642"/>
              <a:ext cx="1519555" cy="1040765"/>
            </a:xfrm>
            <a:custGeom>
              <a:avLst/>
              <a:gdLst/>
              <a:ahLst/>
              <a:cxnLst/>
              <a:rect l="l" t="t" r="r" b="b"/>
              <a:pathLst>
                <a:path w="1519554" h="1040764">
                  <a:moveTo>
                    <a:pt x="1519097" y="982256"/>
                  </a:moveTo>
                  <a:lnTo>
                    <a:pt x="1503857" y="972743"/>
                  </a:lnTo>
                  <a:lnTo>
                    <a:pt x="1430032" y="926655"/>
                  </a:lnTo>
                  <a:lnTo>
                    <a:pt x="1425663" y="923810"/>
                  </a:lnTo>
                  <a:lnTo>
                    <a:pt x="1419758" y="925144"/>
                  </a:lnTo>
                  <a:lnTo>
                    <a:pt x="1416913" y="929703"/>
                  </a:lnTo>
                  <a:lnTo>
                    <a:pt x="1414056" y="934085"/>
                  </a:lnTo>
                  <a:lnTo>
                    <a:pt x="1415580" y="939990"/>
                  </a:lnTo>
                  <a:lnTo>
                    <a:pt x="1419948" y="942657"/>
                  </a:lnTo>
                  <a:lnTo>
                    <a:pt x="1468056" y="972743"/>
                  </a:lnTo>
                  <a:lnTo>
                    <a:pt x="19024" y="972743"/>
                  </a:lnTo>
                  <a:lnTo>
                    <a:pt x="19024" y="0"/>
                  </a:lnTo>
                  <a:lnTo>
                    <a:pt x="0" y="0"/>
                  </a:lnTo>
                  <a:lnTo>
                    <a:pt x="0" y="982256"/>
                  </a:lnTo>
                  <a:lnTo>
                    <a:pt x="9512" y="982256"/>
                  </a:lnTo>
                  <a:lnTo>
                    <a:pt x="9512" y="991781"/>
                  </a:lnTo>
                  <a:lnTo>
                    <a:pt x="1468031" y="991781"/>
                  </a:lnTo>
                  <a:lnTo>
                    <a:pt x="1419948" y="1021854"/>
                  </a:lnTo>
                  <a:lnTo>
                    <a:pt x="1415580" y="1024521"/>
                  </a:lnTo>
                  <a:lnTo>
                    <a:pt x="1414056" y="1030427"/>
                  </a:lnTo>
                  <a:lnTo>
                    <a:pt x="1416913" y="1034999"/>
                  </a:lnTo>
                  <a:lnTo>
                    <a:pt x="1419758" y="1039380"/>
                  </a:lnTo>
                  <a:lnTo>
                    <a:pt x="1425663" y="1040714"/>
                  </a:lnTo>
                  <a:lnTo>
                    <a:pt x="1430032" y="1037856"/>
                  </a:lnTo>
                  <a:lnTo>
                    <a:pt x="1503832" y="991781"/>
                  </a:lnTo>
                  <a:lnTo>
                    <a:pt x="1519097" y="9822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297362" y="5655386"/>
              <a:ext cx="1492250" cy="19050"/>
            </a:xfrm>
            <a:custGeom>
              <a:avLst/>
              <a:gdLst/>
              <a:ahLst/>
              <a:cxnLst/>
              <a:rect l="l" t="t" r="r" b="b"/>
              <a:pathLst>
                <a:path w="1492250" h="19050">
                  <a:moveTo>
                    <a:pt x="0" y="0"/>
                  </a:moveTo>
                  <a:lnTo>
                    <a:pt x="1491691" y="0"/>
                  </a:lnTo>
                  <a:lnTo>
                    <a:pt x="1491691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697150" y="5601696"/>
              <a:ext cx="114554" cy="126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7" name="object 17"/>
          <p:cNvSpPr/>
          <p:nvPr/>
        </p:nvSpPr>
        <p:spPr>
          <a:xfrm>
            <a:off x="6635851" y="2340673"/>
            <a:ext cx="2948762" cy="14431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9500" y="3807421"/>
            <a:ext cx="1640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 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PW값과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일치할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삭제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될 수 있도록</a:t>
            </a:r>
            <a:r>
              <a:rPr sz="1200" b="0" spc="1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7061" y="5243775"/>
            <a:ext cx="1640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 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PW값과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일치할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될 수 있도록</a:t>
            </a:r>
            <a:r>
              <a:rPr sz="1200" b="0" spc="1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850939"/>
            <a:ext cx="144645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C</a:t>
            </a:r>
            <a:r>
              <a:rPr sz="2800" spc="-10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o</a:t>
            </a:r>
            <a:r>
              <a:rPr sz="2800" spc="-9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n</a:t>
            </a:r>
            <a:r>
              <a:rPr sz="2800" spc="-14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e</a:t>
            </a:r>
            <a:r>
              <a:rPr sz="2800" spc="-12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x</a:t>
            </a:r>
            <a:r>
              <a:rPr sz="2800" spc="-13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t</a:t>
            </a:r>
            <a:endParaRPr sz="28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813193"/>
            <a:ext cx="1566545" cy="28575"/>
          </a:xfrm>
          <a:custGeom>
            <a:avLst/>
            <a:gdLst/>
            <a:ahLst/>
            <a:cxnLst/>
            <a:rect l="l" t="t" r="r" b="b"/>
            <a:pathLst>
              <a:path w="1566545" h="28575">
                <a:moveTo>
                  <a:pt x="1566100" y="0"/>
                </a:moveTo>
                <a:lnTo>
                  <a:pt x="0" y="0"/>
                </a:lnTo>
                <a:lnTo>
                  <a:pt x="0" y="28549"/>
                </a:lnTo>
                <a:lnTo>
                  <a:pt x="1566100" y="28549"/>
                </a:lnTo>
                <a:lnTo>
                  <a:pt x="1566100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850" y="2986570"/>
            <a:ext cx="57150" cy="2015489"/>
          </a:xfrm>
          <a:custGeom>
            <a:avLst/>
            <a:gdLst/>
            <a:ahLst/>
            <a:cxnLst/>
            <a:rect l="l" t="t" r="r" b="b"/>
            <a:pathLst>
              <a:path w="57150" h="2015489">
                <a:moveTo>
                  <a:pt x="57086" y="0"/>
                </a:moveTo>
                <a:lnTo>
                  <a:pt x="0" y="0"/>
                </a:lnTo>
                <a:lnTo>
                  <a:pt x="0" y="2015172"/>
                </a:lnTo>
                <a:lnTo>
                  <a:pt x="57086" y="2015172"/>
                </a:lnTo>
                <a:lnTo>
                  <a:pt x="5708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1313" y="2952920"/>
            <a:ext cx="15189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20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</a:t>
            </a:r>
            <a:r>
              <a:rPr sz="2600" b="0" spc="-80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n</a:t>
            </a:r>
            <a:r>
              <a:rPr sz="2600" b="0" spc="-125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t</a:t>
            </a:r>
            <a:r>
              <a:rPr sz="2600" b="0" spc="45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r</a:t>
            </a:r>
            <a:r>
              <a:rPr sz="2600" b="0" spc="-90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o</a:t>
            </a:r>
            <a:r>
              <a:rPr sz="2600" b="0" spc="-145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</a:t>
            </a:r>
            <a:r>
              <a:rPr sz="2600" b="0" spc="-70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u</a:t>
            </a:r>
            <a:r>
              <a:rPr sz="2600" b="0" spc="-15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c</a:t>
            </a:r>
            <a:r>
              <a:rPr sz="2600" b="0" spc="5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e</a:t>
            </a:r>
            <a:endParaRPr sz="26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1750" y="3376659"/>
            <a:ext cx="1496695" cy="133459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7780">
              <a:lnSpc>
                <a:spcPct val="146200"/>
              </a:lnSpc>
              <a:spcBef>
                <a:spcPts val="22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개발환경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indent="17780">
              <a:lnSpc>
                <a:spcPct val="146200"/>
              </a:lnSpc>
              <a:spcBef>
                <a:spcPts val="22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홈페이지</a:t>
            </a:r>
            <a:r>
              <a:rPr sz="1900" b="0" spc="4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주제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indent="17780">
              <a:lnSpc>
                <a:spcPct val="146200"/>
              </a:lnSpc>
              <a:spcBef>
                <a:spcPts val="220"/>
              </a:spcBef>
            </a:pPr>
            <a:r>
              <a:rPr sz="1900" b="0" spc="40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DB</a:t>
            </a:r>
            <a:r>
              <a:rPr sz="1900" b="0" spc="40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설계</a:t>
            </a:r>
            <a:endParaRPr sz="19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3544" y="2986570"/>
            <a:ext cx="57150" cy="2306955"/>
          </a:xfrm>
          <a:custGeom>
            <a:avLst/>
            <a:gdLst/>
            <a:ahLst/>
            <a:cxnLst/>
            <a:rect l="l" t="t" r="r" b="b"/>
            <a:pathLst>
              <a:path w="57150" h="2306954">
                <a:moveTo>
                  <a:pt x="57086" y="0"/>
                </a:moveTo>
                <a:lnTo>
                  <a:pt x="0" y="0"/>
                </a:lnTo>
                <a:lnTo>
                  <a:pt x="0" y="2306866"/>
                </a:lnTo>
                <a:lnTo>
                  <a:pt x="57086" y="2306866"/>
                </a:lnTo>
                <a:lnTo>
                  <a:pt x="5708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051" y="2943781"/>
            <a:ext cx="2052320" cy="2381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40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Login</a:t>
            </a:r>
            <a:endParaRPr sz="26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1099185">
              <a:lnSpc>
                <a:spcPct val="147800"/>
              </a:lnSpc>
              <a:spcBef>
                <a:spcPts val="1555"/>
              </a:spcBef>
            </a:pPr>
            <a:r>
              <a:rPr sz="1900" b="0" spc="85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로그인</a:t>
            </a:r>
            <a:r>
              <a:rPr sz="1900" b="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0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회원가</a:t>
            </a: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입</a:t>
            </a:r>
            <a:endParaRPr sz="19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ts val="3440"/>
              </a:lnSpc>
              <a:spcBef>
                <a:spcPts val="90"/>
              </a:spcBef>
            </a:pPr>
            <a:r>
              <a:rPr sz="1900" b="0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ID </a:t>
            </a:r>
            <a:r>
              <a:rPr sz="1900" b="0" spc="-3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900" b="0" spc="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PW </a:t>
            </a:r>
            <a:r>
              <a:rPr sz="1900" b="0" spc="85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찾기</a:t>
            </a:r>
            <a:r>
              <a:rPr sz="1900" b="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ts val="3440"/>
              </a:lnSpc>
              <a:spcBef>
                <a:spcPts val="9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회원정보</a:t>
            </a:r>
            <a:r>
              <a:rPr sz="1900" b="0" spc="50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60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수정/삭제</a:t>
            </a:r>
            <a:endParaRPr sz="19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6901" y="3056648"/>
            <a:ext cx="57150" cy="4150602"/>
          </a:xfrm>
          <a:custGeom>
            <a:avLst/>
            <a:gdLst/>
            <a:ahLst/>
            <a:cxnLst/>
            <a:rect l="l" t="t" r="r" b="b"/>
            <a:pathLst>
              <a:path w="57150" h="3744595">
                <a:moveTo>
                  <a:pt x="57086" y="0"/>
                </a:moveTo>
                <a:lnTo>
                  <a:pt x="0" y="0"/>
                </a:lnTo>
                <a:lnTo>
                  <a:pt x="0" y="3744353"/>
                </a:lnTo>
                <a:lnTo>
                  <a:pt x="57086" y="3744353"/>
                </a:lnTo>
                <a:lnTo>
                  <a:pt x="5708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9198" y="2832424"/>
            <a:ext cx="2584952" cy="4455707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0"/>
              </a:spcBef>
            </a:pPr>
            <a:r>
              <a:rPr sz="2600" b="0" spc="-45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Main</a:t>
            </a:r>
            <a:endParaRPr sz="26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28320" indent="17780">
              <a:lnSpc>
                <a:spcPct val="126099"/>
              </a:lnSpc>
              <a:spcBef>
                <a:spcPts val="90"/>
              </a:spcBef>
            </a:pPr>
            <a:r>
              <a:rPr sz="1900" b="0" spc="85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메인페이지</a:t>
            </a:r>
            <a:r>
              <a:rPr sz="1900" b="0" spc="4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소개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28320" indent="17780">
              <a:lnSpc>
                <a:spcPct val="126099"/>
              </a:lnSpc>
              <a:spcBef>
                <a:spcPts val="90"/>
              </a:spcBef>
            </a:pPr>
            <a:r>
              <a:rPr lang="ko-KR" altLang="en-US" sz="190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</a:t>
            </a:r>
            <a:r>
              <a:rPr lang="en-US" altLang="ko-KR" sz="190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lang="ko-KR" altLang="en-US" sz="190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상호명 검색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28320" indent="17780">
              <a:lnSpc>
                <a:spcPct val="126099"/>
              </a:lnSpc>
              <a:spcBef>
                <a:spcPts val="9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공지사항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-3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900" b="0" spc="-50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QnA</a:t>
            </a:r>
            <a:r>
              <a:rPr sz="1900" b="0" spc="-50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900" b="0" spc="-50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28320" indent="17780">
              <a:lnSpc>
                <a:spcPct val="126099"/>
              </a:lnSpc>
              <a:spcBef>
                <a:spcPts val="90"/>
              </a:spcBef>
            </a:pPr>
            <a:r>
              <a:rPr lang="ko-KR" altLang="en-US"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상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품 </a:t>
            </a:r>
            <a:r>
              <a:rPr sz="1900" b="0" spc="85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리스트</a:t>
            </a:r>
            <a:r>
              <a:rPr sz="1900" b="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28320" indent="17780">
              <a:lnSpc>
                <a:spcPct val="126099"/>
              </a:lnSpc>
              <a:spcBef>
                <a:spcPts val="9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판매</a:t>
            </a:r>
            <a:r>
              <a:rPr sz="1900" b="0" spc="15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등록</a:t>
            </a:r>
            <a:endParaRPr sz="19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900" b="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판매 수정 </a:t>
            </a:r>
            <a:r>
              <a:rPr sz="1900" b="0" spc="-3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/</a:t>
            </a:r>
            <a:r>
              <a:rPr sz="1900" b="0" spc="22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삭</a:t>
            </a:r>
            <a:r>
              <a:rPr lang="ko-KR" altLang="en-US"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제</a:t>
            </a:r>
            <a:endParaRPr sz="19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46735">
              <a:lnSpc>
                <a:spcPct val="132700"/>
              </a:lnSpc>
              <a:spcBef>
                <a:spcPts val="190"/>
              </a:spcBef>
            </a:pPr>
            <a:r>
              <a:rPr sz="1900" b="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</a:t>
            </a:r>
            <a:r>
              <a:rPr sz="1900" b="0" spc="4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상세페이지</a:t>
            </a:r>
            <a:r>
              <a:rPr sz="1900" b="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900" spc="85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46735">
              <a:lnSpc>
                <a:spcPct val="132700"/>
              </a:lnSpc>
              <a:spcBef>
                <a:spcPts val="19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900" b="0" spc="85" dirty="0" err="1">
                <a:latin typeface="210 나무굴림" pitchFamily="18" charset="-127"/>
                <a:ea typeface="210 나무굴림" pitchFamily="18" charset="-127"/>
                <a:cs typeface="Noto Sans CJK JP Medium"/>
              </a:rPr>
              <a:t>구매</a:t>
            </a:r>
            <a:r>
              <a:rPr sz="1900" b="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46735">
              <a:lnSpc>
                <a:spcPct val="132700"/>
              </a:lnSpc>
              <a:spcBef>
                <a:spcPts val="19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장바</a:t>
            </a:r>
            <a:r>
              <a:rPr lang="ko-KR" altLang="en-US" sz="1900" spc="85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구</a:t>
            </a:r>
            <a:r>
              <a:rPr sz="1900" b="0" spc="85" dirty="0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니  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46735">
              <a:lnSpc>
                <a:spcPct val="132700"/>
              </a:lnSpc>
              <a:spcBef>
                <a:spcPts val="190"/>
              </a:spcBef>
            </a:pPr>
            <a:r>
              <a:rPr sz="1900" b="0" spc="85" dirty="0" err="1" smtClean="0">
                <a:latin typeface="210 나무굴림" pitchFamily="18" charset="-127"/>
                <a:ea typeface="210 나무굴림" pitchFamily="18" charset="-127"/>
                <a:cs typeface="Noto Sans CJK JP Medium"/>
              </a:rPr>
              <a:t>주문내역</a:t>
            </a:r>
            <a:endParaRPr lang="en-US" sz="1900" b="0" spc="85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0338" y="1784210"/>
            <a:ext cx="76200" cy="498475"/>
          </a:xfrm>
          <a:custGeom>
            <a:avLst/>
            <a:gdLst/>
            <a:ahLst/>
            <a:cxnLst/>
            <a:rect l="l" t="t" r="r" b="b"/>
            <a:pathLst>
              <a:path w="76200" h="498475">
                <a:moveTo>
                  <a:pt x="76111" y="0"/>
                </a:moveTo>
                <a:lnTo>
                  <a:pt x="0" y="0"/>
                </a:lnTo>
                <a:lnTo>
                  <a:pt x="0" y="498462"/>
                </a:lnTo>
                <a:lnTo>
                  <a:pt x="76111" y="498462"/>
                </a:lnTo>
                <a:lnTo>
                  <a:pt x="7611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3254" y="1801400"/>
            <a:ext cx="69151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0" spc="135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목</a:t>
            </a:r>
            <a:r>
              <a:rPr sz="2700" b="0" spc="130" dirty="0">
                <a:solidFill>
                  <a:srgbClr val="80808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차</a:t>
            </a:r>
            <a:endParaRPr sz="27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97" y="793059"/>
            <a:ext cx="7689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1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</a:t>
            </a:r>
            <a:r>
              <a:rPr sz="2800" b="0" spc="14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&amp;</a:t>
            </a:r>
            <a:r>
              <a:rPr sz="2800" b="0" spc="8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876935" cy="28575"/>
          </a:xfrm>
          <a:custGeom>
            <a:avLst/>
            <a:gdLst/>
            <a:ahLst/>
            <a:cxnLst/>
            <a:rect l="l" t="t" r="r" b="b"/>
            <a:pathLst>
              <a:path w="876935" h="28575">
                <a:moveTo>
                  <a:pt x="876858" y="0"/>
                </a:moveTo>
                <a:lnTo>
                  <a:pt x="0" y="0"/>
                </a:lnTo>
                <a:lnTo>
                  <a:pt x="0" y="28549"/>
                </a:lnTo>
                <a:lnTo>
                  <a:pt x="876858" y="28549"/>
                </a:lnTo>
                <a:lnTo>
                  <a:pt x="87685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5489" y="1673680"/>
            <a:ext cx="8465185" cy="5200650"/>
            <a:chOff x="1095489" y="1673680"/>
            <a:chExt cx="8465185" cy="5200650"/>
          </a:xfrm>
        </p:grpSpPr>
        <p:sp>
          <p:nvSpPr>
            <p:cNvPr id="5" name="object 5"/>
            <p:cNvSpPr/>
            <p:nvPr/>
          </p:nvSpPr>
          <p:spPr>
            <a:xfrm>
              <a:off x="1095489" y="1673680"/>
              <a:ext cx="4088147" cy="2454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837976" y="4062323"/>
              <a:ext cx="4722279" cy="2811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53702" y="3845839"/>
              <a:ext cx="901700" cy="302260"/>
            </a:xfrm>
            <a:custGeom>
              <a:avLst/>
              <a:gdLst/>
              <a:ahLst/>
              <a:cxnLst/>
              <a:rect l="l" t="t" r="r" b="b"/>
              <a:pathLst>
                <a:path w="901700" h="302260">
                  <a:moveTo>
                    <a:pt x="897229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297599"/>
                  </a:lnTo>
                  <a:lnTo>
                    <a:pt x="4381" y="301777"/>
                  </a:lnTo>
                  <a:lnTo>
                    <a:pt x="897229" y="301777"/>
                  </a:lnTo>
                  <a:lnTo>
                    <a:pt x="901420" y="297599"/>
                  </a:lnTo>
                  <a:lnTo>
                    <a:pt x="901420" y="292265"/>
                  </a:lnTo>
                  <a:lnTo>
                    <a:pt x="19037" y="292265"/>
                  </a:lnTo>
                  <a:lnTo>
                    <a:pt x="9525" y="282740"/>
                  </a:lnTo>
                  <a:lnTo>
                    <a:pt x="19037" y="282740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901420" y="9525"/>
                  </a:lnTo>
                  <a:lnTo>
                    <a:pt x="901420" y="4381"/>
                  </a:lnTo>
                  <a:lnTo>
                    <a:pt x="897229" y="0"/>
                  </a:lnTo>
                  <a:close/>
                </a:path>
                <a:path w="901700" h="302260">
                  <a:moveTo>
                    <a:pt x="19037" y="282740"/>
                  </a:moveTo>
                  <a:lnTo>
                    <a:pt x="9525" y="282740"/>
                  </a:lnTo>
                  <a:lnTo>
                    <a:pt x="19037" y="292265"/>
                  </a:lnTo>
                  <a:lnTo>
                    <a:pt x="19037" y="282740"/>
                  </a:lnTo>
                  <a:close/>
                </a:path>
                <a:path w="901700" h="302260">
                  <a:moveTo>
                    <a:pt x="882383" y="282740"/>
                  </a:moveTo>
                  <a:lnTo>
                    <a:pt x="19037" y="282740"/>
                  </a:lnTo>
                  <a:lnTo>
                    <a:pt x="19037" y="292265"/>
                  </a:lnTo>
                  <a:lnTo>
                    <a:pt x="882383" y="292265"/>
                  </a:lnTo>
                  <a:lnTo>
                    <a:pt x="882383" y="282740"/>
                  </a:lnTo>
                  <a:close/>
                </a:path>
                <a:path w="901700" h="302260">
                  <a:moveTo>
                    <a:pt x="882383" y="9525"/>
                  </a:moveTo>
                  <a:lnTo>
                    <a:pt x="882383" y="292265"/>
                  </a:lnTo>
                  <a:lnTo>
                    <a:pt x="891908" y="282740"/>
                  </a:lnTo>
                  <a:lnTo>
                    <a:pt x="901420" y="282740"/>
                  </a:lnTo>
                  <a:lnTo>
                    <a:pt x="901420" y="19037"/>
                  </a:lnTo>
                  <a:lnTo>
                    <a:pt x="891908" y="19037"/>
                  </a:lnTo>
                  <a:lnTo>
                    <a:pt x="882383" y="9525"/>
                  </a:lnTo>
                  <a:close/>
                </a:path>
                <a:path w="901700" h="302260">
                  <a:moveTo>
                    <a:pt x="901420" y="282740"/>
                  </a:moveTo>
                  <a:lnTo>
                    <a:pt x="891908" y="282740"/>
                  </a:lnTo>
                  <a:lnTo>
                    <a:pt x="882383" y="292265"/>
                  </a:lnTo>
                  <a:lnTo>
                    <a:pt x="901420" y="292265"/>
                  </a:lnTo>
                  <a:lnTo>
                    <a:pt x="901420" y="282740"/>
                  </a:lnTo>
                  <a:close/>
                </a:path>
                <a:path w="901700" h="302260">
                  <a:moveTo>
                    <a:pt x="19037" y="9525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901700" h="302260">
                  <a:moveTo>
                    <a:pt x="882383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882383" y="19037"/>
                  </a:lnTo>
                  <a:lnTo>
                    <a:pt x="882383" y="9525"/>
                  </a:lnTo>
                  <a:close/>
                </a:path>
                <a:path w="901700" h="302260">
                  <a:moveTo>
                    <a:pt x="901420" y="9525"/>
                  </a:moveTo>
                  <a:lnTo>
                    <a:pt x="882383" y="9525"/>
                  </a:lnTo>
                  <a:lnTo>
                    <a:pt x="891908" y="19037"/>
                  </a:lnTo>
                  <a:lnTo>
                    <a:pt x="901420" y="19037"/>
                  </a:lnTo>
                  <a:lnTo>
                    <a:pt x="901420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153702" y="3845839"/>
              <a:ext cx="901700" cy="302260"/>
            </a:xfrm>
            <a:custGeom>
              <a:avLst/>
              <a:gdLst/>
              <a:ahLst/>
              <a:cxnLst/>
              <a:rect l="l" t="t" r="r" b="b"/>
              <a:pathLst>
                <a:path w="901700" h="302260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25" y="0"/>
                  </a:lnTo>
                  <a:lnTo>
                    <a:pt x="891908" y="0"/>
                  </a:lnTo>
                  <a:lnTo>
                    <a:pt x="897229" y="0"/>
                  </a:lnTo>
                  <a:lnTo>
                    <a:pt x="901420" y="4381"/>
                  </a:lnTo>
                  <a:lnTo>
                    <a:pt x="901420" y="9525"/>
                  </a:lnTo>
                  <a:lnTo>
                    <a:pt x="901420" y="292265"/>
                  </a:lnTo>
                  <a:lnTo>
                    <a:pt x="901420" y="297599"/>
                  </a:lnTo>
                  <a:lnTo>
                    <a:pt x="897229" y="301777"/>
                  </a:lnTo>
                  <a:lnTo>
                    <a:pt x="891908" y="301777"/>
                  </a:lnTo>
                  <a:lnTo>
                    <a:pt x="9525" y="301777"/>
                  </a:lnTo>
                  <a:lnTo>
                    <a:pt x="4381" y="301777"/>
                  </a:lnTo>
                  <a:lnTo>
                    <a:pt x="0" y="297599"/>
                  </a:lnTo>
                  <a:lnTo>
                    <a:pt x="0" y="292265"/>
                  </a:lnTo>
                  <a:lnTo>
                    <a:pt x="0" y="9525"/>
                  </a:lnTo>
                  <a:close/>
                </a:path>
                <a:path w="901700" h="302260">
                  <a:moveTo>
                    <a:pt x="19037" y="292265"/>
                  </a:moveTo>
                  <a:lnTo>
                    <a:pt x="9525" y="282740"/>
                  </a:lnTo>
                  <a:lnTo>
                    <a:pt x="891908" y="282740"/>
                  </a:lnTo>
                  <a:lnTo>
                    <a:pt x="882383" y="292265"/>
                  </a:lnTo>
                  <a:lnTo>
                    <a:pt x="882383" y="9525"/>
                  </a:lnTo>
                  <a:lnTo>
                    <a:pt x="891908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19037" y="29226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94989" y="4138104"/>
              <a:ext cx="1241425" cy="1210310"/>
            </a:xfrm>
            <a:custGeom>
              <a:avLst/>
              <a:gdLst/>
              <a:ahLst/>
              <a:cxnLst/>
              <a:rect l="l" t="t" r="r" b="b"/>
              <a:pathLst>
                <a:path w="1241425" h="1210310">
                  <a:moveTo>
                    <a:pt x="1240891" y="1151521"/>
                  </a:moveTo>
                  <a:lnTo>
                    <a:pt x="1225626" y="1141996"/>
                  </a:lnTo>
                  <a:lnTo>
                    <a:pt x="1151839" y="1095921"/>
                  </a:lnTo>
                  <a:lnTo>
                    <a:pt x="1147470" y="1093063"/>
                  </a:lnTo>
                  <a:lnTo>
                    <a:pt x="1141564" y="1094587"/>
                  </a:lnTo>
                  <a:lnTo>
                    <a:pt x="1135862" y="1103350"/>
                  </a:lnTo>
                  <a:lnTo>
                    <a:pt x="1137373" y="1109256"/>
                  </a:lnTo>
                  <a:lnTo>
                    <a:pt x="1141755" y="1112113"/>
                  </a:lnTo>
                  <a:lnTo>
                    <a:pt x="1189520" y="1141996"/>
                  </a:lnTo>
                  <a:lnTo>
                    <a:pt x="19037" y="1141996"/>
                  </a:lnTo>
                  <a:lnTo>
                    <a:pt x="19037" y="0"/>
                  </a:lnTo>
                  <a:lnTo>
                    <a:pt x="0" y="0"/>
                  </a:lnTo>
                  <a:lnTo>
                    <a:pt x="0" y="1151521"/>
                  </a:lnTo>
                  <a:lnTo>
                    <a:pt x="9525" y="1151521"/>
                  </a:lnTo>
                  <a:lnTo>
                    <a:pt x="9525" y="1161046"/>
                  </a:lnTo>
                  <a:lnTo>
                    <a:pt x="1189837" y="1161046"/>
                  </a:lnTo>
                  <a:lnTo>
                    <a:pt x="1141755" y="1191120"/>
                  </a:lnTo>
                  <a:lnTo>
                    <a:pt x="1137373" y="1193977"/>
                  </a:lnTo>
                  <a:lnTo>
                    <a:pt x="1135862" y="1199883"/>
                  </a:lnTo>
                  <a:lnTo>
                    <a:pt x="1141564" y="1208646"/>
                  </a:lnTo>
                  <a:lnTo>
                    <a:pt x="1147470" y="1209979"/>
                  </a:lnTo>
                  <a:lnTo>
                    <a:pt x="1151839" y="1207312"/>
                  </a:lnTo>
                  <a:lnTo>
                    <a:pt x="1225677" y="1161046"/>
                  </a:lnTo>
                  <a:lnTo>
                    <a:pt x="1240891" y="11515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604513" y="5280101"/>
              <a:ext cx="1213485" cy="19050"/>
            </a:xfrm>
            <a:custGeom>
              <a:avLst/>
              <a:gdLst/>
              <a:ahLst/>
              <a:cxnLst/>
              <a:rect l="l" t="t" r="r" b="b"/>
              <a:pathLst>
                <a:path w="1213485" h="19050">
                  <a:moveTo>
                    <a:pt x="0" y="0"/>
                  </a:moveTo>
                  <a:lnTo>
                    <a:pt x="1213485" y="0"/>
                  </a:lnTo>
                  <a:lnTo>
                    <a:pt x="121348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26095" y="5226412"/>
              <a:ext cx="114541" cy="126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899253" y="4704346"/>
              <a:ext cx="738505" cy="307340"/>
            </a:xfrm>
            <a:custGeom>
              <a:avLst/>
              <a:gdLst/>
              <a:ahLst/>
              <a:cxnLst/>
              <a:rect l="l" t="t" r="r" b="b"/>
              <a:pathLst>
                <a:path w="738504" h="307339">
                  <a:moveTo>
                    <a:pt x="734148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734148" y="306920"/>
                  </a:lnTo>
                  <a:lnTo>
                    <a:pt x="738327" y="302729"/>
                  </a:lnTo>
                  <a:lnTo>
                    <a:pt x="738327" y="297395"/>
                  </a:lnTo>
                  <a:lnTo>
                    <a:pt x="19024" y="297395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738327" y="9512"/>
                  </a:lnTo>
                  <a:lnTo>
                    <a:pt x="738327" y="4381"/>
                  </a:lnTo>
                  <a:lnTo>
                    <a:pt x="734148" y="0"/>
                  </a:lnTo>
                  <a:close/>
                </a:path>
                <a:path w="738504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395"/>
                  </a:lnTo>
                  <a:lnTo>
                    <a:pt x="19024" y="287883"/>
                  </a:lnTo>
                  <a:close/>
                </a:path>
                <a:path w="738504" h="307339">
                  <a:moveTo>
                    <a:pt x="719302" y="287883"/>
                  </a:moveTo>
                  <a:lnTo>
                    <a:pt x="19024" y="287883"/>
                  </a:lnTo>
                  <a:lnTo>
                    <a:pt x="19024" y="297395"/>
                  </a:lnTo>
                  <a:lnTo>
                    <a:pt x="719302" y="297395"/>
                  </a:lnTo>
                  <a:lnTo>
                    <a:pt x="719302" y="287883"/>
                  </a:lnTo>
                  <a:close/>
                </a:path>
                <a:path w="738504" h="307339">
                  <a:moveTo>
                    <a:pt x="719302" y="9512"/>
                  </a:moveTo>
                  <a:lnTo>
                    <a:pt x="719302" y="297395"/>
                  </a:lnTo>
                  <a:lnTo>
                    <a:pt x="728814" y="287883"/>
                  </a:lnTo>
                  <a:lnTo>
                    <a:pt x="738327" y="287883"/>
                  </a:lnTo>
                  <a:lnTo>
                    <a:pt x="738327" y="19037"/>
                  </a:lnTo>
                  <a:lnTo>
                    <a:pt x="728814" y="19037"/>
                  </a:lnTo>
                  <a:lnTo>
                    <a:pt x="719302" y="9512"/>
                  </a:lnTo>
                  <a:close/>
                </a:path>
                <a:path w="738504" h="307339">
                  <a:moveTo>
                    <a:pt x="738327" y="287883"/>
                  </a:moveTo>
                  <a:lnTo>
                    <a:pt x="728814" y="287883"/>
                  </a:lnTo>
                  <a:lnTo>
                    <a:pt x="719302" y="297395"/>
                  </a:lnTo>
                  <a:lnTo>
                    <a:pt x="738327" y="297395"/>
                  </a:lnTo>
                  <a:lnTo>
                    <a:pt x="738327" y="287883"/>
                  </a:lnTo>
                  <a:close/>
                </a:path>
                <a:path w="738504" h="307339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738504" h="307339">
                  <a:moveTo>
                    <a:pt x="719302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719302" y="19037"/>
                  </a:lnTo>
                  <a:lnTo>
                    <a:pt x="719302" y="9512"/>
                  </a:lnTo>
                  <a:close/>
                </a:path>
                <a:path w="738504" h="307339">
                  <a:moveTo>
                    <a:pt x="738327" y="9512"/>
                  </a:moveTo>
                  <a:lnTo>
                    <a:pt x="719302" y="9512"/>
                  </a:lnTo>
                  <a:lnTo>
                    <a:pt x="728814" y="19037"/>
                  </a:lnTo>
                  <a:lnTo>
                    <a:pt x="738327" y="19037"/>
                  </a:lnTo>
                  <a:lnTo>
                    <a:pt x="738327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99253" y="4704346"/>
              <a:ext cx="738505" cy="307340"/>
            </a:xfrm>
            <a:custGeom>
              <a:avLst/>
              <a:gdLst/>
              <a:ahLst/>
              <a:cxnLst/>
              <a:rect l="l" t="t" r="r" b="b"/>
              <a:pathLst>
                <a:path w="738504" h="307339">
                  <a:moveTo>
                    <a:pt x="0" y="9512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728814" y="0"/>
                  </a:lnTo>
                  <a:lnTo>
                    <a:pt x="734148" y="0"/>
                  </a:lnTo>
                  <a:lnTo>
                    <a:pt x="738327" y="4381"/>
                  </a:lnTo>
                  <a:lnTo>
                    <a:pt x="738327" y="9512"/>
                  </a:lnTo>
                  <a:lnTo>
                    <a:pt x="738327" y="297395"/>
                  </a:lnTo>
                  <a:lnTo>
                    <a:pt x="738327" y="302729"/>
                  </a:lnTo>
                  <a:lnTo>
                    <a:pt x="734148" y="306920"/>
                  </a:lnTo>
                  <a:lnTo>
                    <a:pt x="728814" y="306920"/>
                  </a:lnTo>
                  <a:lnTo>
                    <a:pt x="9512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738504" h="307339">
                  <a:moveTo>
                    <a:pt x="19024" y="297395"/>
                  </a:moveTo>
                  <a:lnTo>
                    <a:pt x="9512" y="287883"/>
                  </a:lnTo>
                  <a:lnTo>
                    <a:pt x="728814" y="287883"/>
                  </a:lnTo>
                  <a:lnTo>
                    <a:pt x="719302" y="297395"/>
                  </a:lnTo>
                  <a:lnTo>
                    <a:pt x="719302" y="9512"/>
                  </a:lnTo>
                  <a:lnTo>
                    <a:pt x="72881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62247" y="3779392"/>
              <a:ext cx="746760" cy="1088390"/>
            </a:xfrm>
            <a:custGeom>
              <a:avLst/>
              <a:gdLst/>
              <a:ahLst/>
              <a:cxnLst/>
              <a:rect l="l" t="t" r="r" b="b"/>
              <a:pathLst>
                <a:path w="746760" h="1088389">
                  <a:moveTo>
                    <a:pt x="746518" y="1068895"/>
                  </a:moveTo>
                  <a:lnTo>
                    <a:pt x="67945" y="1068895"/>
                  </a:lnTo>
                  <a:lnTo>
                    <a:pt x="67945" y="51079"/>
                  </a:lnTo>
                  <a:lnTo>
                    <a:pt x="98120" y="99390"/>
                  </a:lnTo>
                  <a:lnTo>
                    <a:pt x="100672" y="103581"/>
                  </a:lnTo>
                  <a:lnTo>
                    <a:pt x="106565" y="104914"/>
                  </a:lnTo>
                  <a:lnTo>
                    <a:pt x="111137" y="102247"/>
                  </a:lnTo>
                  <a:lnTo>
                    <a:pt x="115519" y="99390"/>
                  </a:lnTo>
                  <a:lnTo>
                    <a:pt x="116840" y="93484"/>
                  </a:lnTo>
                  <a:lnTo>
                    <a:pt x="114185" y="89103"/>
                  </a:lnTo>
                  <a:lnTo>
                    <a:pt x="69608" y="17894"/>
                  </a:lnTo>
                  <a:lnTo>
                    <a:pt x="58420" y="0"/>
                  </a:lnTo>
                  <a:lnTo>
                    <a:pt x="2857" y="89103"/>
                  </a:lnTo>
                  <a:lnTo>
                    <a:pt x="0" y="93484"/>
                  </a:lnTo>
                  <a:lnTo>
                    <a:pt x="1333" y="99390"/>
                  </a:lnTo>
                  <a:lnTo>
                    <a:pt x="5905" y="102247"/>
                  </a:lnTo>
                  <a:lnTo>
                    <a:pt x="10287" y="104914"/>
                  </a:lnTo>
                  <a:lnTo>
                    <a:pt x="16179" y="103581"/>
                  </a:lnTo>
                  <a:lnTo>
                    <a:pt x="19037" y="99199"/>
                  </a:lnTo>
                  <a:lnTo>
                    <a:pt x="48907" y="51384"/>
                  </a:lnTo>
                  <a:lnTo>
                    <a:pt x="48907" y="1078407"/>
                  </a:lnTo>
                  <a:lnTo>
                    <a:pt x="58420" y="1078407"/>
                  </a:lnTo>
                  <a:lnTo>
                    <a:pt x="58420" y="1087932"/>
                  </a:lnTo>
                  <a:lnTo>
                    <a:pt x="746518" y="1087932"/>
                  </a:lnTo>
                  <a:lnTo>
                    <a:pt x="746518" y="10688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211154" y="3797287"/>
              <a:ext cx="19050" cy="1061085"/>
            </a:xfrm>
            <a:custGeom>
              <a:avLst/>
              <a:gdLst/>
              <a:ahLst/>
              <a:cxnLst/>
              <a:rect l="l" t="t" r="r" b="b"/>
              <a:pathLst>
                <a:path w="19050" h="1061085">
                  <a:moveTo>
                    <a:pt x="0" y="1060513"/>
                  </a:moveTo>
                  <a:lnTo>
                    <a:pt x="0" y="0"/>
                  </a:lnTo>
                  <a:lnTo>
                    <a:pt x="19037" y="0"/>
                  </a:lnTo>
                  <a:lnTo>
                    <a:pt x="19037" y="1060513"/>
                  </a:lnTo>
                  <a:lnTo>
                    <a:pt x="0" y="1060513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157491" y="3774636"/>
              <a:ext cx="126352" cy="114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90944" y="3807421"/>
            <a:ext cx="144589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문의하기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버튼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클릭시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문의페이지로</a:t>
            </a:r>
            <a:r>
              <a:rPr sz="1200" b="0" spc="7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algn="ctr">
              <a:lnSpc>
                <a:spcPts val="1440"/>
              </a:lnSpc>
            </a:pPr>
            <a:r>
              <a:rPr sz="1200" b="0" spc="-9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※</a:t>
            </a:r>
            <a:r>
              <a:rPr sz="1200" b="0" spc="-9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admin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사용자</a:t>
            </a:r>
            <a:r>
              <a:rPr sz="1200" b="0" spc="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제외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9694" y="5319933"/>
            <a:ext cx="1344295" cy="5911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글 등록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버튼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클릭시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sz="1200" b="0" spc="1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</a:t>
            </a:r>
            <a:r>
              <a:rPr sz="1200" b="0" spc="1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에</a:t>
            </a: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글 등록 후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sz="1200" b="0" spc="3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</a:t>
            </a:r>
            <a:r>
              <a:rPr sz="1200" b="0" spc="3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페이지로</a:t>
            </a:r>
            <a:r>
              <a:rPr sz="1200" b="0" spc="5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38510" y="6067025"/>
            <a:ext cx="1816735" cy="460375"/>
            <a:chOff x="7638510" y="6067025"/>
            <a:chExt cx="1816735" cy="460375"/>
          </a:xfrm>
        </p:grpSpPr>
        <p:sp>
          <p:nvSpPr>
            <p:cNvPr id="20" name="object 20"/>
            <p:cNvSpPr/>
            <p:nvPr/>
          </p:nvSpPr>
          <p:spPr>
            <a:xfrm>
              <a:off x="8351913" y="6071781"/>
              <a:ext cx="1098550" cy="451484"/>
            </a:xfrm>
            <a:custGeom>
              <a:avLst/>
              <a:gdLst/>
              <a:ahLst/>
              <a:cxnLst/>
              <a:rect l="l" t="t" r="r" b="b"/>
              <a:pathLst>
                <a:path w="1098550" h="451484">
                  <a:moveTo>
                    <a:pt x="1093787" y="0"/>
                  </a:moveTo>
                  <a:lnTo>
                    <a:pt x="4559" y="0"/>
                  </a:lnTo>
                  <a:lnTo>
                    <a:pt x="0" y="4571"/>
                  </a:lnTo>
                  <a:lnTo>
                    <a:pt x="0" y="446671"/>
                  </a:lnTo>
                  <a:lnTo>
                    <a:pt x="4559" y="450862"/>
                  </a:lnTo>
                  <a:lnTo>
                    <a:pt x="1093787" y="450862"/>
                  </a:lnTo>
                  <a:lnTo>
                    <a:pt x="1097978" y="446671"/>
                  </a:lnTo>
                  <a:lnTo>
                    <a:pt x="1097978" y="441337"/>
                  </a:lnTo>
                  <a:lnTo>
                    <a:pt x="19024" y="441337"/>
                  </a:lnTo>
                  <a:lnTo>
                    <a:pt x="9512" y="431825"/>
                  </a:lnTo>
                  <a:lnTo>
                    <a:pt x="19024" y="431825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097978" y="9512"/>
                  </a:lnTo>
                  <a:lnTo>
                    <a:pt x="1097978" y="4571"/>
                  </a:lnTo>
                  <a:lnTo>
                    <a:pt x="1093787" y="0"/>
                  </a:lnTo>
                  <a:close/>
                </a:path>
                <a:path w="1098550" h="451484">
                  <a:moveTo>
                    <a:pt x="19024" y="431825"/>
                  </a:moveTo>
                  <a:lnTo>
                    <a:pt x="9512" y="431825"/>
                  </a:lnTo>
                  <a:lnTo>
                    <a:pt x="19024" y="441337"/>
                  </a:lnTo>
                  <a:lnTo>
                    <a:pt x="19024" y="431825"/>
                  </a:lnTo>
                  <a:close/>
                </a:path>
                <a:path w="1098550" h="451484">
                  <a:moveTo>
                    <a:pt x="1078953" y="431825"/>
                  </a:moveTo>
                  <a:lnTo>
                    <a:pt x="19024" y="431825"/>
                  </a:lnTo>
                  <a:lnTo>
                    <a:pt x="19024" y="441337"/>
                  </a:lnTo>
                  <a:lnTo>
                    <a:pt x="1078953" y="441337"/>
                  </a:lnTo>
                  <a:lnTo>
                    <a:pt x="1078953" y="431825"/>
                  </a:lnTo>
                  <a:close/>
                </a:path>
                <a:path w="1098550" h="451484">
                  <a:moveTo>
                    <a:pt x="1078953" y="9512"/>
                  </a:moveTo>
                  <a:lnTo>
                    <a:pt x="1078953" y="441337"/>
                  </a:lnTo>
                  <a:lnTo>
                    <a:pt x="1088466" y="431825"/>
                  </a:lnTo>
                  <a:lnTo>
                    <a:pt x="1097978" y="431825"/>
                  </a:lnTo>
                  <a:lnTo>
                    <a:pt x="1097978" y="19037"/>
                  </a:lnTo>
                  <a:lnTo>
                    <a:pt x="1088466" y="19037"/>
                  </a:lnTo>
                  <a:lnTo>
                    <a:pt x="1078953" y="9512"/>
                  </a:lnTo>
                  <a:close/>
                </a:path>
                <a:path w="1098550" h="451484">
                  <a:moveTo>
                    <a:pt x="1097978" y="431825"/>
                  </a:moveTo>
                  <a:lnTo>
                    <a:pt x="1088466" y="431825"/>
                  </a:lnTo>
                  <a:lnTo>
                    <a:pt x="1078953" y="441337"/>
                  </a:lnTo>
                  <a:lnTo>
                    <a:pt x="1097978" y="441337"/>
                  </a:lnTo>
                  <a:lnTo>
                    <a:pt x="1097978" y="431825"/>
                  </a:lnTo>
                  <a:close/>
                </a:path>
                <a:path w="1098550" h="451484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098550" h="451484">
                  <a:moveTo>
                    <a:pt x="1078953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1078953" y="19037"/>
                  </a:lnTo>
                  <a:lnTo>
                    <a:pt x="1078953" y="9512"/>
                  </a:lnTo>
                  <a:close/>
                </a:path>
                <a:path w="1098550" h="451484">
                  <a:moveTo>
                    <a:pt x="1097978" y="9512"/>
                  </a:moveTo>
                  <a:lnTo>
                    <a:pt x="1078953" y="9512"/>
                  </a:lnTo>
                  <a:lnTo>
                    <a:pt x="1088466" y="19037"/>
                  </a:lnTo>
                  <a:lnTo>
                    <a:pt x="1097978" y="19037"/>
                  </a:lnTo>
                  <a:lnTo>
                    <a:pt x="1097978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351913" y="6071781"/>
              <a:ext cx="1098550" cy="451484"/>
            </a:xfrm>
            <a:custGeom>
              <a:avLst/>
              <a:gdLst/>
              <a:ahLst/>
              <a:cxnLst/>
              <a:rect l="l" t="t" r="r" b="b"/>
              <a:pathLst>
                <a:path w="1098550" h="451484">
                  <a:moveTo>
                    <a:pt x="0" y="9512"/>
                  </a:moveTo>
                  <a:lnTo>
                    <a:pt x="0" y="4571"/>
                  </a:lnTo>
                  <a:lnTo>
                    <a:pt x="4559" y="0"/>
                  </a:lnTo>
                  <a:lnTo>
                    <a:pt x="9512" y="0"/>
                  </a:lnTo>
                  <a:lnTo>
                    <a:pt x="1088466" y="0"/>
                  </a:lnTo>
                  <a:lnTo>
                    <a:pt x="1093787" y="0"/>
                  </a:lnTo>
                  <a:lnTo>
                    <a:pt x="1097978" y="4571"/>
                  </a:lnTo>
                  <a:lnTo>
                    <a:pt x="1097978" y="9512"/>
                  </a:lnTo>
                  <a:lnTo>
                    <a:pt x="1097978" y="441337"/>
                  </a:lnTo>
                  <a:lnTo>
                    <a:pt x="1097978" y="446671"/>
                  </a:lnTo>
                  <a:lnTo>
                    <a:pt x="1093787" y="450862"/>
                  </a:lnTo>
                  <a:lnTo>
                    <a:pt x="1088466" y="450862"/>
                  </a:lnTo>
                  <a:lnTo>
                    <a:pt x="9512" y="450862"/>
                  </a:lnTo>
                  <a:lnTo>
                    <a:pt x="4559" y="450862"/>
                  </a:lnTo>
                  <a:lnTo>
                    <a:pt x="0" y="446671"/>
                  </a:lnTo>
                  <a:lnTo>
                    <a:pt x="0" y="441337"/>
                  </a:lnTo>
                  <a:lnTo>
                    <a:pt x="0" y="9512"/>
                  </a:lnTo>
                  <a:close/>
                </a:path>
                <a:path w="1098550" h="451484">
                  <a:moveTo>
                    <a:pt x="19024" y="441337"/>
                  </a:moveTo>
                  <a:lnTo>
                    <a:pt x="9512" y="431825"/>
                  </a:lnTo>
                  <a:lnTo>
                    <a:pt x="1088466" y="431825"/>
                  </a:lnTo>
                  <a:lnTo>
                    <a:pt x="1078953" y="441337"/>
                  </a:lnTo>
                  <a:lnTo>
                    <a:pt x="1078953" y="9512"/>
                  </a:lnTo>
                  <a:lnTo>
                    <a:pt x="1088466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4413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643266" y="6238951"/>
              <a:ext cx="718185" cy="117475"/>
            </a:xfrm>
            <a:custGeom>
              <a:avLst/>
              <a:gdLst/>
              <a:ahLst/>
              <a:cxnLst/>
              <a:rect l="l" t="t" r="r" b="b"/>
              <a:pathLst>
                <a:path w="718184" h="117475">
                  <a:moveTo>
                    <a:pt x="93624" y="0"/>
                  </a:moveTo>
                  <a:lnTo>
                    <a:pt x="89052" y="2667"/>
                  </a:lnTo>
                  <a:lnTo>
                    <a:pt x="0" y="58254"/>
                  </a:lnTo>
                  <a:lnTo>
                    <a:pt x="89052" y="114236"/>
                  </a:lnTo>
                  <a:lnTo>
                    <a:pt x="93624" y="116903"/>
                  </a:lnTo>
                  <a:lnTo>
                    <a:pt x="99326" y="115379"/>
                  </a:lnTo>
                  <a:lnTo>
                    <a:pt x="102374" y="111188"/>
                  </a:lnTo>
                  <a:lnTo>
                    <a:pt x="105041" y="106616"/>
                  </a:lnTo>
                  <a:lnTo>
                    <a:pt x="103517" y="100914"/>
                  </a:lnTo>
                  <a:lnTo>
                    <a:pt x="99326" y="97866"/>
                  </a:lnTo>
                  <a:lnTo>
                    <a:pt x="51219" y="67779"/>
                  </a:lnTo>
                  <a:lnTo>
                    <a:pt x="17881" y="67779"/>
                  </a:lnTo>
                  <a:lnTo>
                    <a:pt x="17881" y="48742"/>
                  </a:lnTo>
                  <a:lnTo>
                    <a:pt x="51828" y="48742"/>
                  </a:lnTo>
                  <a:lnTo>
                    <a:pt x="99326" y="19037"/>
                  </a:lnTo>
                  <a:lnTo>
                    <a:pt x="103517" y="15989"/>
                  </a:lnTo>
                  <a:lnTo>
                    <a:pt x="105041" y="10274"/>
                  </a:lnTo>
                  <a:lnTo>
                    <a:pt x="102374" y="5715"/>
                  </a:lnTo>
                  <a:lnTo>
                    <a:pt x="99326" y="1524"/>
                  </a:lnTo>
                  <a:lnTo>
                    <a:pt x="93624" y="0"/>
                  </a:lnTo>
                  <a:close/>
                </a:path>
                <a:path w="718184" h="117475">
                  <a:moveTo>
                    <a:pt x="51828" y="48742"/>
                  </a:moveTo>
                  <a:lnTo>
                    <a:pt x="17881" y="48742"/>
                  </a:lnTo>
                  <a:lnTo>
                    <a:pt x="17881" y="67779"/>
                  </a:lnTo>
                  <a:lnTo>
                    <a:pt x="51219" y="67779"/>
                  </a:lnTo>
                  <a:lnTo>
                    <a:pt x="49391" y="66636"/>
                  </a:lnTo>
                  <a:lnTo>
                    <a:pt x="23215" y="66636"/>
                  </a:lnTo>
                  <a:lnTo>
                    <a:pt x="23215" y="50266"/>
                  </a:lnTo>
                  <a:lnTo>
                    <a:pt x="49391" y="50266"/>
                  </a:lnTo>
                  <a:lnTo>
                    <a:pt x="51828" y="48742"/>
                  </a:lnTo>
                  <a:close/>
                </a:path>
                <a:path w="718184" h="117475">
                  <a:moveTo>
                    <a:pt x="718159" y="48742"/>
                  </a:moveTo>
                  <a:lnTo>
                    <a:pt x="51828" y="48742"/>
                  </a:lnTo>
                  <a:lnTo>
                    <a:pt x="36303" y="58451"/>
                  </a:lnTo>
                  <a:lnTo>
                    <a:pt x="51219" y="67779"/>
                  </a:lnTo>
                  <a:lnTo>
                    <a:pt x="718159" y="67779"/>
                  </a:lnTo>
                  <a:lnTo>
                    <a:pt x="718159" y="48742"/>
                  </a:lnTo>
                  <a:close/>
                </a:path>
                <a:path w="718184" h="117475">
                  <a:moveTo>
                    <a:pt x="23215" y="50266"/>
                  </a:moveTo>
                  <a:lnTo>
                    <a:pt x="23215" y="66636"/>
                  </a:lnTo>
                  <a:lnTo>
                    <a:pt x="36303" y="58451"/>
                  </a:lnTo>
                  <a:lnTo>
                    <a:pt x="23215" y="50266"/>
                  </a:lnTo>
                  <a:close/>
                </a:path>
                <a:path w="718184" h="117475">
                  <a:moveTo>
                    <a:pt x="36303" y="58451"/>
                  </a:moveTo>
                  <a:lnTo>
                    <a:pt x="23215" y="66636"/>
                  </a:lnTo>
                  <a:lnTo>
                    <a:pt x="49391" y="66636"/>
                  </a:lnTo>
                  <a:lnTo>
                    <a:pt x="36303" y="58451"/>
                  </a:lnTo>
                  <a:close/>
                </a:path>
                <a:path w="718184" h="117475">
                  <a:moveTo>
                    <a:pt x="49391" y="50266"/>
                  </a:moveTo>
                  <a:lnTo>
                    <a:pt x="23215" y="50266"/>
                  </a:lnTo>
                  <a:lnTo>
                    <a:pt x="36303" y="58451"/>
                  </a:lnTo>
                  <a:lnTo>
                    <a:pt x="49391" y="502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661148" y="6287693"/>
              <a:ext cx="700405" cy="19050"/>
            </a:xfrm>
            <a:custGeom>
              <a:avLst/>
              <a:gdLst/>
              <a:ahLst/>
              <a:cxnLst/>
              <a:rect l="l" t="t" r="r" b="b"/>
              <a:pathLst>
                <a:path w="700404" h="19050">
                  <a:moveTo>
                    <a:pt x="700277" y="19037"/>
                  </a:moveTo>
                  <a:lnTo>
                    <a:pt x="0" y="19037"/>
                  </a:lnTo>
                  <a:lnTo>
                    <a:pt x="0" y="0"/>
                  </a:lnTo>
                  <a:lnTo>
                    <a:pt x="700277" y="0"/>
                  </a:lnTo>
                  <a:lnTo>
                    <a:pt x="700277" y="190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638510" y="6234195"/>
              <a:ext cx="114553" cy="1264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85779" y="6005362"/>
            <a:ext cx="1485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작성자,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제목</a:t>
            </a:r>
            <a:r>
              <a:rPr sz="1200" b="0" spc="8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컬럼으로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R="5080" algn="ct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검색할 수</a:t>
            </a:r>
            <a:r>
              <a:rPr sz="1200" b="0" spc="4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있는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R="5080" algn="ctr">
              <a:lnSpc>
                <a:spcPct val="100000"/>
              </a:lnSpc>
              <a:spcBef>
                <a:spcPts val="1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기능</a:t>
            </a:r>
            <a:r>
              <a:rPr sz="1200" b="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20243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Q&amp;A(관리자)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2132965" cy="28575"/>
          </a:xfrm>
          <a:custGeom>
            <a:avLst/>
            <a:gdLst/>
            <a:ahLst/>
            <a:cxnLst/>
            <a:rect l="l" t="t" r="r" b="b"/>
            <a:pathLst>
              <a:path w="2132965" h="28575">
                <a:moveTo>
                  <a:pt x="2132787" y="0"/>
                </a:moveTo>
                <a:lnTo>
                  <a:pt x="0" y="0"/>
                </a:lnTo>
                <a:lnTo>
                  <a:pt x="0" y="28549"/>
                </a:lnTo>
                <a:lnTo>
                  <a:pt x="2132787" y="28549"/>
                </a:lnTo>
                <a:lnTo>
                  <a:pt x="2132787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8892" y="1631314"/>
            <a:ext cx="8192134" cy="4660900"/>
            <a:chOff x="1048892" y="1631314"/>
            <a:chExt cx="8192134" cy="4660900"/>
          </a:xfrm>
        </p:grpSpPr>
        <p:sp>
          <p:nvSpPr>
            <p:cNvPr id="5" name="object 5"/>
            <p:cNvSpPr/>
            <p:nvPr/>
          </p:nvSpPr>
          <p:spPr>
            <a:xfrm>
              <a:off x="1207211" y="3926763"/>
              <a:ext cx="5347957" cy="1903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564312" y="1631314"/>
              <a:ext cx="2676258" cy="2443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48892" y="1631327"/>
              <a:ext cx="4723803" cy="14378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611535" y="2843022"/>
              <a:ext cx="882650" cy="234950"/>
            </a:xfrm>
            <a:custGeom>
              <a:avLst/>
              <a:gdLst/>
              <a:ahLst/>
              <a:cxnLst/>
              <a:rect l="l" t="t" r="r" b="b"/>
              <a:pathLst>
                <a:path w="882650" h="234950">
                  <a:moveTo>
                    <a:pt x="878001" y="0"/>
                  </a:moveTo>
                  <a:lnTo>
                    <a:pt x="4368" y="0"/>
                  </a:lnTo>
                  <a:lnTo>
                    <a:pt x="0" y="4368"/>
                  </a:lnTo>
                  <a:lnTo>
                    <a:pt x="0" y="230568"/>
                  </a:lnTo>
                  <a:lnTo>
                    <a:pt x="4368" y="234759"/>
                  </a:lnTo>
                  <a:lnTo>
                    <a:pt x="878001" y="234759"/>
                  </a:lnTo>
                  <a:lnTo>
                    <a:pt x="882192" y="230568"/>
                  </a:lnTo>
                  <a:lnTo>
                    <a:pt x="882192" y="225234"/>
                  </a:lnTo>
                  <a:lnTo>
                    <a:pt x="19024" y="225234"/>
                  </a:lnTo>
                  <a:lnTo>
                    <a:pt x="9512" y="215709"/>
                  </a:lnTo>
                  <a:lnTo>
                    <a:pt x="19024" y="215709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882192" y="9512"/>
                  </a:lnTo>
                  <a:lnTo>
                    <a:pt x="882192" y="4368"/>
                  </a:lnTo>
                  <a:lnTo>
                    <a:pt x="878001" y="0"/>
                  </a:lnTo>
                  <a:close/>
                </a:path>
                <a:path w="882650" h="234950">
                  <a:moveTo>
                    <a:pt x="19024" y="215709"/>
                  </a:moveTo>
                  <a:lnTo>
                    <a:pt x="9512" y="215709"/>
                  </a:lnTo>
                  <a:lnTo>
                    <a:pt x="19024" y="225234"/>
                  </a:lnTo>
                  <a:lnTo>
                    <a:pt x="19024" y="215709"/>
                  </a:lnTo>
                  <a:close/>
                </a:path>
                <a:path w="882650" h="234950">
                  <a:moveTo>
                    <a:pt x="863155" y="215709"/>
                  </a:moveTo>
                  <a:lnTo>
                    <a:pt x="19024" y="215709"/>
                  </a:lnTo>
                  <a:lnTo>
                    <a:pt x="19024" y="225234"/>
                  </a:lnTo>
                  <a:lnTo>
                    <a:pt x="863155" y="225234"/>
                  </a:lnTo>
                  <a:lnTo>
                    <a:pt x="863155" y="215709"/>
                  </a:lnTo>
                  <a:close/>
                </a:path>
                <a:path w="882650" h="234950">
                  <a:moveTo>
                    <a:pt x="863155" y="9512"/>
                  </a:moveTo>
                  <a:lnTo>
                    <a:pt x="863155" y="225234"/>
                  </a:lnTo>
                  <a:lnTo>
                    <a:pt x="872680" y="215709"/>
                  </a:lnTo>
                  <a:lnTo>
                    <a:pt x="882192" y="215709"/>
                  </a:lnTo>
                  <a:lnTo>
                    <a:pt x="882192" y="19037"/>
                  </a:lnTo>
                  <a:lnTo>
                    <a:pt x="872680" y="19037"/>
                  </a:lnTo>
                  <a:lnTo>
                    <a:pt x="863155" y="9512"/>
                  </a:lnTo>
                  <a:close/>
                </a:path>
                <a:path w="882650" h="234950">
                  <a:moveTo>
                    <a:pt x="882192" y="215709"/>
                  </a:moveTo>
                  <a:lnTo>
                    <a:pt x="872680" y="215709"/>
                  </a:lnTo>
                  <a:lnTo>
                    <a:pt x="863155" y="225234"/>
                  </a:lnTo>
                  <a:lnTo>
                    <a:pt x="882192" y="225234"/>
                  </a:lnTo>
                  <a:lnTo>
                    <a:pt x="882192" y="215709"/>
                  </a:lnTo>
                  <a:close/>
                </a:path>
                <a:path w="882650" h="234950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882650" h="234950">
                  <a:moveTo>
                    <a:pt x="863155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863155" y="19037"/>
                  </a:lnTo>
                  <a:lnTo>
                    <a:pt x="863155" y="9512"/>
                  </a:lnTo>
                  <a:close/>
                </a:path>
                <a:path w="882650" h="234950">
                  <a:moveTo>
                    <a:pt x="882192" y="9512"/>
                  </a:moveTo>
                  <a:lnTo>
                    <a:pt x="863155" y="9512"/>
                  </a:lnTo>
                  <a:lnTo>
                    <a:pt x="872680" y="19037"/>
                  </a:lnTo>
                  <a:lnTo>
                    <a:pt x="882192" y="19037"/>
                  </a:lnTo>
                  <a:lnTo>
                    <a:pt x="882192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611535" y="2843022"/>
              <a:ext cx="882650" cy="234950"/>
            </a:xfrm>
            <a:custGeom>
              <a:avLst/>
              <a:gdLst/>
              <a:ahLst/>
              <a:cxnLst/>
              <a:rect l="l" t="t" r="r" b="b"/>
              <a:pathLst>
                <a:path w="882650" h="234950">
                  <a:moveTo>
                    <a:pt x="0" y="9512"/>
                  </a:moveTo>
                  <a:lnTo>
                    <a:pt x="0" y="4368"/>
                  </a:lnTo>
                  <a:lnTo>
                    <a:pt x="4368" y="0"/>
                  </a:lnTo>
                  <a:lnTo>
                    <a:pt x="9512" y="0"/>
                  </a:lnTo>
                  <a:lnTo>
                    <a:pt x="872680" y="0"/>
                  </a:lnTo>
                  <a:lnTo>
                    <a:pt x="878001" y="0"/>
                  </a:lnTo>
                  <a:lnTo>
                    <a:pt x="882192" y="4368"/>
                  </a:lnTo>
                  <a:lnTo>
                    <a:pt x="882192" y="9512"/>
                  </a:lnTo>
                  <a:lnTo>
                    <a:pt x="882192" y="225234"/>
                  </a:lnTo>
                  <a:lnTo>
                    <a:pt x="882192" y="230568"/>
                  </a:lnTo>
                  <a:lnTo>
                    <a:pt x="878001" y="234759"/>
                  </a:lnTo>
                  <a:lnTo>
                    <a:pt x="872680" y="234759"/>
                  </a:lnTo>
                  <a:lnTo>
                    <a:pt x="9512" y="234759"/>
                  </a:lnTo>
                  <a:lnTo>
                    <a:pt x="4368" y="234759"/>
                  </a:lnTo>
                  <a:lnTo>
                    <a:pt x="0" y="230568"/>
                  </a:lnTo>
                  <a:lnTo>
                    <a:pt x="0" y="225234"/>
                  </a:lnTo>
                  <a:lnTo>
                    <a:pt x="0" y="9512"/>
                  </a:lnTo>
                  <a:close/>
                </a:path>
                <a:path w="882650" h="234950">
                  <a:moveTo>
                    <a:pt x="19024" y="225234"/>
                  </a:moveTo>
                  <a:lnTo>
                    <a:pt x="9512" y="215709"/>
                  </a:lnTo>
                  <a:lnTo>
                    <a:pt x="872680" y="215709"/>
                  </a:lnTo>
                  <a:lnTo>
                    <a:pt x="863155" y="225234"/>
                  </a:lnTo>
                  <a:lnTo>
                    <a:pt x="863155" y="9512"/>
                  </a:lnTo>
                  <a:lnTo>
                    <a:pt x="872680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225234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484215" y="2902038"/>
              <a:ext cx="913130" cy="117475"/>
            </a:xfrm>
            <a:custGeom>
              <a:avLst/>
              <a:gdLst/>
              <a:ahLst/>
              <a:cxnLst/>
              <a:rect l="l" t="t" r="r" b="b"/>
              <a:pathLst>
                <a:path w="913129" h="117475">
                  <a:moveTo>
                    <a:pt x="876331" y="58451"/>
                  </a:moveTo>
                  <a:lnTo>
                    <a:pt x="813308" y="97866"/>
                  </a:lnTo>
                  <a:lnTo>
                    <a:pt x="808736" y="100914"/>
                  </a:lnTo>
                  <a:lnTo>
                    <a:pt x="807593" y="106629"/>
                  </a:lnTo>
                  <a:lnTo>
                    <a:pt x="810260" y="111188"/>
                  </a:lnTo>
                  <a:lnTo>
                    <a:pt x="813308" y="115760"/>
                  </a:lnTo>
                  <a:lnTo>
                    <a:pt x="819010" y="116903"/>
                  </a:lnTo>
                  <a:lnTo>
                    <a:pt x="823582" y="114236"/>
                  </a:lnTo>
                  <a:lnTo>
                    <a:pt x="897395" y="68160"/>
                  </a:lnTo>
                  <a:lnTo>
                    <a:pt x="894372" y="68160"/>
                  </a:lnTo>
                  <a:lnTo>
                    <a:pt x="894372" y="66636"/>
                  </a:lnTo>
                  <a:lnTo>
                    <a:pt x="889419" y="66636"/>
                  </a:lnTo>
                  <a:lnTo>
                    <a:pt x="876331" y="58451"/>
                  </a:lnTo>
                  <a:close/>
                </a:path>
                <a:path w="913129" h="117475">
                  <a:moveTo>
                    <a:pt x="861415" y="49123"/>
                  </a:moveTo>
                  <a:lnTo>
                    <a:pt x="0" y="49123"/>
                  </a:lnTo>
                  <a:lnTo>
                    <a:pt x="0" y="68160"/>
                  </a:lnTo>
                  <a:lnTo>
                    <a:pt x="860806" y="68160"/>
                  </a:lnTo>
                  <a:lnTo>
                    <a:pt x="876331" y="58451"/>
                  </a:lnTo>
                  <a:lnTo>
                    <a:pt x="861415" y="49123"/>
                  </a:lnTo>
                  <a:close/>
                </a:path>
                <a:path w="913129" h="117475">
                  <a:moveTo>
                    <a:pt x="897482" y="49123"/>
                  </a:moveTo>
                  <a:lnTo>
                    <a:pt x="894372" y="49123"/>
                  </a:lnTo>
                  <a:lnTo>
                    <a:pt x="894372" y="68160"/>
                  </a:lnTo>
                  <a:lnTo>
                    <a:pt x="897395" y="68160"/>
                  </a:lnTo>
                  <a:lnTo>
                    <a:pt x="912634" y="58648"/>
                  </a:lnTo>
                  <a:lnTo>
                    <a:pt x="897482" y="49123"/>
                  </a:lnTo>
                  <a:close/>
                </a:path>
                <a:path w="913129" h="117475">
                  <a:moveTo>
                    <a:pt x="889419" y="50266"/>
                  </a:moveTo>
                  <a:lnTo>
                    <a:pt x="876331" y="58451"/>
                  </a:lnTo>
                  <a:lnTo>
                    <a:pt x="889419" y="66636"/>
                  </a:lnTo>
                  <a:lnTo>
                    <a:pt x="889419" y="50266"/>
                  </a:lnTo>
                  <a:close/>
                </a:path>
                <a:path w="913129" h="117475">
                  <a:moveTo>
                    <a:pt x="894372" y="50266"/>
                  </a:moveTo>
                  <a:lnTo>
                    <a:pt x="889419" y="50266"/>
                  </a:lnTo>
                  <a:lnTo>
                    <a:pt x="889419" y="66636"/>
                  </a:lnTo>
                  <a:lnTo>
                    <a:pt x="894372" y="66636"/>
                  </a:lnTo>
                  <a:lnTo>
                    <a:pt x="894372" y="50266"/>
                  </a:lnTo>
                  <a:close/>
                </a:path>
                <a:path w="913129" h="117475">
                  <a:moveTo>
                    <a:pt x="819010" y="0"/>
                  </a:moveTo>
                  <a:lnTo>
                    <a:pt x="813308" y="1524"/>
                  </a:lnTo>
                  <a:lnTo>
                    <a:pt x="810260" y="5714"/>
                  </a:lnTo>
                  <a:lnTo>
                    <a:pt x="807593" y="10287"/>
                  </a:lnTo>
                  <a:lnTo>
                    <a:pt x="809117" y="16370"/>
                  </a:lnTo>
                  <a:lnTo>
                    <a:pt x="813308" y="19037"/>
                  </a:lnTo>
                  <a:lnTo>
                    <a:pt x="876331" y="58451"/>
                  </a:lnTo>
                  <a:lnTo>
                    <a:pt x="889419" y="50266"/>
                  </a:lnTo>
                  <a:lnTo>
                    <a:pt x="894372" y="50266"/>
                  </a:lnTo>
                  <a:lnTo>
                    <a:pt x="894372" y="49123"/>
                  </a:lnTo>
                  <a:lnTo>
                    <a:pt x="897482" y="49123"/>
                  </a:lnTo>
                  <a:lnTo>
                    <a:pt x="823582" y="2666"/>
                  </a:lnTo>
                  <a:lnTo>
                    <a:pt x="8190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484215" y="2951162"/>
              <a:ext cx="894715" cy="19050"/>
            </a:xfrm>
            <a:custGeom>
              <a:avLst/>
              <a:gdLst/>
              <a:ahLst/>
              <a:cxnLst/>
              <a:rect l="l" t="t" r="r" b="b"/>
              <a:pathLst>
                <a:path w="894714" h="19050">
                  <a:moveTo>
                    <a:pt x="0" y="0"/>
                  </a:moveTo>
                  <a:lnTo>
                    <a:pt x="894372" y="0"/>
                  </a:lnTo>
                  <a:lnTo>
                    <a:pt x="894372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287052" y="2897282"/>
              <a:ext cx="114554" cy="126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564312" y="4074121"/>
              <a:ext cx="1346835" cy="700405"/>
            </a:xfrm>
            <a:custGeom>
              <a:avLst/>
              <a:gdLst/>
              <a:ahLst/>
              <a:cxnLst/>
              <a:rect l="l" t="t" r="r" b="b"/>
              <a:pathLst>
                <a:path w="1346834" h="700404">
                  <a:moveTo>
                    <a:pt x="1346504" y="0"/>
                  </a:moveTo>
                  <a:lnTo>
                    <a:pt x="1327467" y="0"/>
                  </a:lnTo>
                  <a:lnTo>
                    <a:pt x="1327467" y="632510"/>
                  </a:lnTo>
                  <a:lnTo>
                    <a:pt x="51219" y="632510"/>
                  </a:lnTo>
                  <a:lnTo>
                    <a:pt x="99326" y="602424"/>
                  </a:lnTo>
                  <a:lnTo>
                    <a:pt x="103517" y="599757"/>
                  </a:lnTo>
                  <a:lnTo>
                    <a:pt x="105041" y="593661"/>
                  </a:lnTo>
                  <a:lnTo>
                    <a:pt x="102374" y="589102"/>
                  </a:lnTo>
                  <a:lnTo>
                    <a:pt x="99326" y="584911"/>
                  </a:lnTo>
                  <a:lnTo>
                    <a:pt x="93611" y="583387"/>
                  </a:lnTo>
                  <a:lnTo>
                    <a:pt x="89039" y="586054"/>
                  </a:lnTo>
                  <a:lnTo>
                    <a:pt x="0" y="642023"/>
                  </a:lnTo>
                  <a:lnTo>
                    <a:pt x="89039" y="697623"/>
                  </a:lnTo>
                  <a:lnTo>
                    <a:pt x="93611" y="700290"/>
                  </a:lnTo>
                  <a:lnTo>
                    <a:pt x="99326" y="699147"/>
                  </a:lnTo>
                  <a:lnTo>
                    <a:pt x="102374" y="694575"/>
                  </a:lnTo>
                  <a:lnTo>
                    <a:pt x="105041" y="690003"/>
                  </a:lnTo>
                  <a:lnTo>
                    <a:pt x="103517" y="684288"/>
                  </a:lnTo>
                  <a:lnTo>
                    <a:pt x="99326" y="681253"/>
                  </a:lnTo>
                  <a:lnTo>
                    <a:pt x="51816" y="651548"/>
                  </a:lnTo>
                  <a:lnTo>
                    <a:pt x="1336979" y="651548"/>
                  </a:lnTo>
                  <a:lnTo>
                    <a:pt x="1336979" y="642023"/>
                  </a:lnTo>
                  <a:lnTo>
                    <a:pt x="1346504" y="642023"/>
                  </a:lnTo>
                  <a:lnTo>
                    <a:pt x="13465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582193" y="4706632"/>
              <a:ext cx="1319530" cy="19050"/>
            </a:xfrm>
            <a:custGeom>
              <a:avLst/>
              <a:gdLst/>
              <a:ahLst/>
              <a:cxnLst/>
              <a:rect l="l" t="t" r="r" b="b"/>
              <a:pathLst>
                <a:path w="1319529" h="19050">
                  <a:moveTo>
                    <a:pt x="1319098" y="19037"/>
                  </a:moveTo>
                  <a:lnTo>
                    <a:pt x="0" y="19037"/>
                  </a:lnTo>
                  <a:lnTo>
                    <a:pt x="0" y="0"/>
                  </a:lnTo>
                  <a:lnTo>
                    <a:pt x="1319098" y="0"/>
                  </a:lnTo>
                  <a:lnTo>
                    <a:pt x="1319098" y="190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559556" y="4652752"/>
              <a:ext cx="114553" cy="1264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179950" y="5424043"/>
              <a:ext cx="2033270" cy="416559"/>
            </a:xfrm>
            <a:custGeom>
              <a:avLst/>
              <a:gdLst/>
              <a:ahLst/>
              <a:cxnLst/>
              <a:rect l="l" t="t" r="r" b="b"/>
              <a:pathLst>
                <a:path w="2033270" h="416560">
                  <a:moveTo>
                    <a:pt x="2028888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412026"/>
                  </a:lnTo>
                  <a:lnTo>
                    <a:pt x="4381" y="416407"/>
                  </a:lnTo>
                  <a:lnTo>
                    <a:pt x="2028888" y="416407"/>
                  </a:lnTo>
                  <a:lnTo>
                    <a:pt x="2033079" y="412026"/>
                  </a:lnTo>
                  <a:lnTo>
                    <a:pt x="2033079" y="406882"/>
                  </a:lnTo>
                  <a:lnTo>
                    <a:pt x="19024" y="406882"/>
                  </a:lnTo>
                  <a:lnTo>
                    <a:pt x="9512" y="397357"/>
                  </a:lnTo>
                  <a:lnTo>
                    <a:pt x="19024" y="397357"/>
                  </a:lnTo>
                  <a:lnTo>
                    <a:pt x="19024" y="19049"/>
                  </a:lnTo>
                  <a:lnTo>
                    <a:pt x="9512" y="19049"/>
                  </a:lnTo>
                  <a:lnTo>
                    <a:pt x="19024" y="9524"/>
                  </a:lnTo>
                  <a:lnTo>
                    <a:pt x="2033079" y="9524"/>
                  </a:lnTo>
                  <a:lnTo>
                    <a:pt x="2033079" y="4381"/>
                  </a:lnTo>
                  <a:lnTo>
                    <a:pt x="2028888" y="0"/>
                  </a:lnTo>
                  <a:close/>
                </a:path>
                <a:path w="2033270" h="416560">
                  <a:moveTo>
                    <a:pt x="19024" y="397357"/>
                  </a:moveTo>
                  <a:lnTo>
                    <a:pt x="9512" y="397357"/>
                  </a:lnTo>
                  <a:lnTo>
                    <a:pt x="19024" y="406882"/>
                  </a:lnTo>
                  <a:lnTo>
                    <a:pt x="19024" y="397357"/>
                  </a:lnTo>
                  <a:close/>
                </a:path>
                <a:path w="2033270" h="416560">
                  <a:moveTo>
                    <a:pt x="2014054" y="397357"/>
                  </a:moveTo>
                  <a:lnTo>
                    <a:pt x="19024" y="397357"/>
                  </a:lnTo>
                  <a:lnTo>
                    <a:pt x="19024" y="406882"/>
                  </a:lnTo>
                  <a:lnTo>
                    <a:pt x="2014054" y="406882"/>
                  </a:lnTo>
                  <a:lnTo>
                    <a:pt x="2014054" y="397357"/>
                  </a:lnTo>
                  <a:close/>
                </a:path>
                <a:path w="2033270" h="416560">
                  <a:moveTo>
                    <a:pt x="2014054" y="9524"/>
                  </a:moveTo>
                  <a:lnTo>
                    <a:pt x="2014054" y="406882"/>
                  </a:lnTo>
                  <a:lnTo>
                    <a:pt x="2023567" y="397357"/>
                  </a:lnTo>
                  <a:lnTo>
                    <a:pt x="2033079" y="397357"/>
                  </a:lnTo>
                  <a:lnTo>
                    <a:pt x="2033079" y="19049"/>
                  </a:lnTo>
                  <a:lnTo>
                    <a:pt x="2023567" y="19049"/>
                  </a:lnTo>
                  <a:lnTo>
                    <a:pt x="2014054" y="9524"/>
                  </a:lnTo>
                  <a:close/>
                </a:path>
                <a:path w="2033270" h="416560">
                  <a:moveTo>
                    <a:pt x="2033079" y="397357"/>
                  </a:moveTo>
                  <a:lnTo>
                    <a:pt x="2023567" y="397357"/>
                  </a:lnTo>
                  <a:lnTo>
                    <a:pt x="2014054" y="406882"/>
                  </a:lnTo>
                  <a:lnTo>
                    <a:pt x="2033079" y="406882"/>
                  </a:lnTo>
                  <a:lnTo>
                    <a:pt x="2033079" y="397357"/>
                  </a:lnTo>
                  <a:close/>
                </a:path>
                <a:path w="2033270" h="416560">
                  <a:moveTo>
                    <a:pt x="19024" y="9524"/>
                  </a:moveTo>
                  <a:lnTo>
                    <a:pt x="9512" y="19049"/>
                  </a:lnTo>
                  <a:lnTo>
                    <a:pt x="19024" y="19049"/>
                  </a:lnTo>
                  <a:lnTo>
                    <a:pt x="19024" y="9524"/>
                  </a:lnTo>
                  <a:close/>
                </a:path>
                <a:path w="2033270" h="416560">
                  <a:moveTo>
                    <a:pt x="2014054" y="9524"/>
                  </a:moveTo>
                  <a:lnTo>
                    <a:pt x="19024" y="9524"/>
                  </a:lnTo>
                  <a:lnTo>
                    <a:pt x="19024" y="19049"/>
                  </a:lnTo>
                  <a:lnTo>
                    <a:pt x="2014054" y="19049"/>
                  </a:lnTo>
                  <a:lnTo>
                    <a:pt x="2014054" y="9524"/>
                  </a:lnTo>
                  <a:close/>
                </a:path>
                <a:path w="2033270" h="416560">
                  <a:moveTo>
                    <a:pt x="2033079" y="9524"/>
                  </a:moveTo>
                  <a:lnTo>
                    <a:pt x="2014054" y="9524"/>
                  </a:lnTo>
                  <a:lnTo>
                    <a:pt x="2023567" y="19049"/>
                  </a:lnTo>
                  <a:lnTo>
                    <a:pt x="2033079" y="19049"/>
                  </a:lnTo>
                  <a:lnTo>
                    <a:pt x="2033079" y="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179950" y="5424043"/>
              <a:ext cx="2033270" cy="416559"/>
            </a:xfrm>
            <a:custGeom>
              <a:avLst/>
              <a:gdLst/>
              <a:ahLst/>
              <a:cxnLst/>
              <a:rect l="l" t="t" r="r" b="b"/>
              <a:pathLst>
                <a:path w="2033270" h="416560">
                  <a:moveTo>
                    <a:pt x="0" y="9524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2023567" y="0"/>
                  </a:lnTo>
                  <a:lnTo>
                    <a:pt x="2028888" y="0"/>
                  </a:lnTo>
                  <a:lnTo>
                    <a:pt x="2033079" y="4381"/>
                  </a:lnTo>
                  <a:lnTo>
                    <a:pt x="2033079" y="9524"/>
                  </a:lnTo>
                  <a:lnTo>
                    <a:pt x="2033079" y="406882"/>
                  </a:lnTo>
                  <a:lnTo>
                    <a:pt x="2033079" y="412026"/>
                  </a:lnTo>
                  <a:lnTo>
                    <a:pt x="2028888" y="416407"/>
                  </a:lnTo>
                  <a:lnTo>
                    <a:pt x="2023567" y="416407"/>
                  </a:lnTo>
                  <a:lnTo>
                    <a:pt x="9512" y="416407"/>
                  </a:lnTo>
                  <a:lnTo>
                    <a:pt x="4381" y="416407"/>
                  </a:lnTo>
                  <a:lnTo>
                    <a:pt x="0" y="412026"/>
                  </a:lnTo>
                  <a:lnTo>
                    <a:pt x="0" y="406882"/>
                  </a:lnTo>
                  <a:lnTo>
                    <a:pt x="0" y="9524"/>
                  </a:lnTo>
                  <a:close/>
                </a:path>
                <a:path w="2033270" h="416560">
                  <a:moveTo>
                    <a:pt x="19024" y="406882"/>
                  </a:moveTo>
                  <a:lnTo>
                    <a:pt x="9512" y="397357"/>
                  </a:lnTo>
                  <a:lnTo>
                    <a:pt x="2023567" y="397357"/>
                  </a:lnTo>
                  <a:lnTo>
                    <a:pt x="2014054" y="406882"/>
                  </a:lnTo>
                  <a:lnTo>
                    <a:pt x="2014054" y="9524"/>
                  </a:lnTo>
                  <a:lnTo>
                    <a:pt x="2023567" y="19049"/>
                  </a:lnTo>
                  <a:lnTo>
                    <a:pt x="9512" y="19049"/>
                  </a:lnTo>
                  <a:lnTo>
                    <a:pt x="19024" y="9524"/>
                  </a:lnTo>
                  <a:lnTo>
                    <a:pt x="19024" y="406882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38254" y="5831115"/>
              <a:ext cx="116839" cy="455930"/>
            </a:xfrm>
            <a:custGeom>
              <a:avLst/>
              <a:gdLst/>
              <a:ahLst/>
              <a:cxnLst/>
              <a:rect l="l" t="t" r="r" b="b"/>
              <a:pathLst>
                <a:path w="116839" h="455929">
                  <a:moveTo>
                    <a:pt x="10287" y="350710"/>
                  </a:moveTo>
                  <a:lnTo>
                    <a:pt x="5714" y="353377"/>
                  </a:lnTo>
                  <a:lnTo>
                    <a:pt x="1524" y="356425"/>
                  </a:lnTo>
                  <a:lnTo>
                    <a:pt x="0" y="362140"/>
                  </a:lnTo>
                  <a:lnTo>
                    <a:pt x="2667" y="366712"/>
                  </a:lnTo>
                  <a:lnTo>
                    <a:pt x="58229" y="455815"/>
                  </a:lnTo>
                  <a:lnTo>
                    <a:pt x="69466" y="437921"/>
                  </a:lnTo>
                  <a:lnTo>
                    <a:pt x="48717" y="437921"/>
                  </a:lnTo>
                  <a:lnTo>
                    <a:pt x="48717" y="403940"/>
                  </a:lnTo>
                  <a:lnTo>
                    <a:pt x="19037" y="356425"/>
                  </a:lnTo>
                  <a:lnTo>
                    <a:pt x="15989" y="352234"/>
                  </a:lnTo>
                  <a:lnTo>
                    <a:pt x="10287" y="350710"/>
                  </a:lnTo>
                  <a:close/>
                </a:path>
                <a:path w="116839" h="455929">
                  <a:moveTo>
                    <a:pt x="48717" y="403940"/>
                  </a:moveTo>
                  <a:lnTo>
                    <a:pt x="48717" y="437921"/>
                  </a:lnTo>
                  <a:lnTo>
                    <a:pt x="67754" y="437921"/>
                  </a:lnTo>
                  <a:lnTo>
                    <a:pt x="67754" y="432587"/>
                  </a:lnTo>
                  <a:lnTo>
                    <a:pt x="50241" y="432587"/>
                  </a:lnTo>
                  <a:lnTo>
                    <a:pt x="58426" y="419483"/>
                  </a:lnTo>
                  <a:lnTo>
                    <a:pt x="48717" y="403940"/>
                  </a:lnTo>
                  <a:close/>
                </a:path>
                <a:path w="116839" h="455929">
                  <a:moveTo>
                    <a:pt x="106565" y="350710"/>
                  </a:moveTo>
                  <a:lnTo>
                    <a:pt x="100863" y="352234"/>
                  </a:lnTo>
                  <a:lnTo>
                    <a:pt x="97815" y="356425"/>
                  </a:lnTo>
                  <a:lnTo>
                    <a:pt x="67754" y="404550"/>
                  </a:lnTo>
                  <a:lnTo>
                    <a:pt x="67754" y="437921"/>
                  </a:lnTo>
                  <a:lnTo>
                    <a:pt x="69466" y="437921"/>
                  </a:lnTo>
                  <a:lnTo>
                    <a:pt x="114185" y="366712"/>
                  </a:lnTo>
                  <a:lnTo>
                    <a:pt x="116839" y="362140"/>
                  </a:lnTo>
                  <a:lnTo>
                    <a:pt x="115315" y="356425"/>
                  </a:lnTo>
                  <a:lnTo>
                    <a:pt x="111137" y="353377"/>
                  </a:lnTo>
                  <a:lnTo>
                    <a:pt x="106565" y="350710"/>
                  </a:lnTo>
                  <a:close/>
                </a:path>
                <a:path w="116839" h="455929">
                  <a:moveTo>
                    <a:pt x="58426" y="419483"/>
                  </a:moveTo>
                  <a:lnTo>
                    <a:pt x="50241" y="432587"/>
                  </a:lnTo>
                  <a:lnTo>
                    <a:pt x="66611" y="432587"/>
                  </a:lnTo>
                  <a:lnTo>
                    <a:pt x="58426" y="419483"/>
                  </a:lnTo>
                  <a:close/>
                </a:path>
                <a:path w="116839" h="455929">
                  <a:moveTo>
                    <a:pt x="67754" y="404550"/>
                  </a:moveTo>
                  <a:lnTo>
                    <a:pt x="58426" y="419483"/>
                  </a:lnTo>
                  <a:lnTo>
                    <a:pt x="66611" y="432587"/>
                  </a:lnTo>
                  <a:lnTo>
                    <a:pt x="67754" y="432587"/>
                  </a:lnTo>
                  <a:lnTo>
                    <a:pt x="67754" y="404550"/>
                  </a:lnTo>
                  <a:close/>
                </a:path>
                <a:path w="116839" h="455929">
                  <a:moveTo>
                    <a:pt x="67754" y="0"/>
                  </a:moveTo>
                  <a:lnTo>
                    <a:pt x="48717" y="0"/>
                  </a:lnTo>
                  <a:lnTo>
                    <a:pt x="48717" y="403940"/>
                  </a:lnTo>
                  <a:lnTo>
                    <a:pt x="58426" y="419483"/>
                  </a:lnTo>
                  <a:lnTo>
                    <a:pt x="67754" y="404550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186972" y="5831115"/>
              <a:ext cx="19050" cy="438150"/>
            </a:xfrm>
            <a:custGeom>
              <a:avLst/>
              <a:gdLst/>
              <a:ahLst/>
              <a:cxnLst/>
              <a:rect l="l" t="t" r="r" b="b"/>
              <a:pathLst>
                <a:path w="19050" h="438150">
                  <a:moveTo>
                    <a:pt x="19037" y="0"/>
                  </a:moveTo>
                  <a:lnTo>
                    <a:pt x="19037" y="437921"/>
                  </a:lnTo>
                  <a:lnTo>
                    <a:pt x="0" y="437921"/>
                  </a:lnTo>
                  <a:lnTo>
                    <a:pt x="0" y="0"/>
                  </a:lnTo>
                  <a:lnTo>
                    <a:pt x="19037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33498" y="6177070"/>
              <a:ext cx="126352" cy="1146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90370" y="3131132"/>
            <a:ext cx="19805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4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admin</a:t>
            </a:r>
            <a:r>
              <a:rPr sz="1200" b="0" spc="9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유저에게만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답변을 작성할 수 있도록</a:t>
            </a:r>
            <a:r>
              <a:rPr sz="1200" b="0" spc="1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95037" y="6320659"/>
            <a:ext cx="2470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4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admin</a:t>
            </a:r>
            <a:r>
              <a:rPr sz="1200" b="0" spc="9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유저에게만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답변을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 </a:t>
            </a: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삭제 할 수 있도록</a:t>
            </a:r>
            <a:r>
              <a:rPr sz="1200" b="0" spc="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6802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</a:t>
            </a:r>
            <a:r>
              <a:rPr sz="2800" spc="14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&amp;</a:t>
            </a:r>
            <a:r>
              <a:rPr sz="2800" spc="9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(</a:t>
            </a: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고객</a:t>
            </a:r>
            <a:r>
              <a:rPr sz="2800" spc="-12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)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790700" cy="28575"/>
          </a:xfrm>
          <a:custGeom>
            <a:avLst/>
            <a:gdLst/>
            <a:ahLst/>
            <a:cxnLst/>
            <a:rect l="l" t="t" r="r" b="b"/>
            <a:pathLst>
              <a:path w="1790700" h="28575">
                <a:moveTo>
                  <a:pt x="1790268" y="0"/>
                </a:moveTo>
                <a:lnTo>
                  <a:pt x="0" y="0"/>
                </a:lnTo>
                <a:lnTo>
                  <a:pt x="0" y="28549"/>
                </a:lnTo>
                <a:lnTo>
                  <a:pt x="1790268" y="28549"/>
                </a:lnTo>
                <a:lnTo>
                  <a:pt x="179026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8791" y="1748802"/>
            <a:ext cx="5709285" cy="1964689"/>
            <a:chOff x="948791" y="1748802"/>
            <a:chExt cx="5709285" cy="1964689"/>
          </a:xfrm>
        </p:grpSpPr>
        <p:sp>
          <p:nvSpPr>
            <p:cNvPr id="5" name="object 5"/>
            <p:cNvSpPr/>
            <p:nvPr/>
          </p:nvSpPr>
          <p:spPr>
            <a:xfrm>
              <a:off x="1013583" y="1813819"/>
              <a:ext cx="5643873" cy="1899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53554" y="1753565"/>
              <a:ext cx="1016000" cy="379095"/>
            </a:xfrm>
            <a:custGeom>
              <a:avLst/>
              <a:gdLst/>
              <a:ahLst/>
              <a:cxnLst/>
              <a:rect l="l" t="t" r="r" b="b"/>
              <a:pathLst>
                <a:path w="1016000" h="379094">
                  <a:moveTo>
                    <a:pt x="1011402" y="0"/>
                  </a:moveTo>
                  <a:lnTo>
                    <a:pt x="4279" y="0"/>
                  </a:lnTo>
                  <a:lnTo>
                    <a:pt x="0" y="4279"/>
                  </a:lnTo>
                  <a:lnTo>
                    <a:pt x="0" y="374700"/>
                  </a:lnTo>
                  <a:lnTo>
                    <a:pt x="4279" y="378891"/>
                  </a:lnTo>
                  <a:lnTo>
                    <a:pt x="1011402" y="378891"/>
                  </a:lnTo>
                  <a:lnTo>
                    <a:pt x="1015580" y="374700"/>
                  </a:lnTo>
                  <a:lnTo>
                    <a:pt x="1015580" y="369366"/>
                  </a:lnTo>
                  <a:lnTo>
                    <a:pt x="19024" y="369366"/>
                  </a:lnTo>
                  <a:lnTo>
                    <a:pt x="9512" y="359854"/>
                  </a:lnTo>
                  <a:lnTo>
                    <a:pt x="19024" y="359854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015580" y="9512"/>
                  </a:lnTo>
                  <a:lnTo>
                    <a:pt x="1015580" y="4279"/>
                  </a:lnTo>
                  <a:lnTo>
                    <a:pt x="1011402" y="0"/>
                  </a:lnTo>
                  <a:close/>
                </a:path>
                <a:path w="1016000" h="379094">
                  <a:moveTo>
                    <a:pt x="19024" y="359854"/>
                  </a:moveTo>
                  <a:lnTo>
                    <a:pt x="9512" y="359854"/>
                  </a:lnTo>
                  <a:lnTo>
                    <a:pt x="19024" y="369366"/>
                  </a:lnTo>
                  <a:lnTo>
                    <a:pt x="19024" y="359854"/>
                  </a:lnTo>
                  <a:close/>
                </a:path>
                <a:path w="1016000" h="379094">
                  <a:moveTo>
                    <a:pt x="996556" y="359854"/>
                  </a:moveTo>
                  <a:lnTo>
                    <a:pt x="19024" y="359854"/>
                  </a:lnTo>
                  <a:lnTo>
                    <a:pt x="19024" y="369366"/>
                  </a:lnTo>
                  <a:lnTo>
                    <a:pt x="996556" y="369366"/>
                  </a:lnTo>
                  <a:lnTo>
                    <a:pt x="996556" y="359854"/>
                  </a:lnTo>
                  <a:close/>
                </a:path>
                <a:path w="1016000" h="379094">
                  <a:moveTo>
                    <a:pt x="996556" y="9512"/>
                  </a:moveTo>
                  <a:lnTo>
                    <a:pt x="996556" y="369366"/>
                  </a:lnTo>
                  <a:lnTo>
                    <a:pt x="1006068" y="359854"/>
                  </a:lnTo>
                  <a:lnTo>
                    <a:pt x="1015580" y="359854"/>
                  </a:lnTo>
                  <a:lnTo>
                    <a:pt x="1015580" y="19037"/>
                  </a:lnTo>
                  <a:lnTo>
                    <a:pt x="1006068" y="19037"/>
                  </a:lnTo>
                  <a:lnTo>
                    <a:pt x="996556" y="9512"/>
                  </a:lnTo>
                  <a:close/>
                </a:path>
                <a:path w="1016000" h="379094">
                  <a:moveTo>
                    <a:pt x="1015580" y="359854"/>
                  </a:moveTo>
                  <a:lnTo>
                    <a:pt x="1006068" y="359854"/>
                  </a:lnTo>
                  <a:lnTo>
                    <a:pt x="996556" y="369366"/>
                  </a:lnTo>
                  <a:lnTo>
                    <a:pt x="1015580" y="369366"/>
                  </a:lnTo>
                  <a:lnTo>
                    <a:pt x="1015580" y="359854"/>
                  </a:lnTo>
                  <a:close/>
                </a:path>
                <a:path w="1016000" h="379094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016000" h="379094">
                  <a:moveTo>
                    <a:pt x="996556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996556" y="19037"/>
                  </a:lnTo>
                  <a:lnTo>
                    <a:pt x="996556" y="9512"/>
                  </a:lnTo>
                  <a:close/>
                </a:path>
                <a:path w="1016000" h="379094">
                  <a:moveTo>
                    <a:pt x="1015580" y="9512"/>
                  </a:moveTo>
                  <a:lnTo>
                    <a:pt x="996556" y="9512"/>
                  </a:lnTo>
                  <a:lnTo>
                    <a:pt x="1006068" y="19037"/>
                  </a:lnTo>
                  <a:lnTo>
                    <a:pt x="1015580" y="19037"/>
                  </a:lnTo>
                  <a:lnTo>
                    <a:pt x="1015580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53554" y="1753565"/>
              <a:ext cx="1016000" cy="379095"/>
            </a:xfrm>
            <a:custGeom>
              <a:avLst/>
              <a:gdLst/>
              <a:ahLst/>
              <a:cxnLst/>
              <a:rect l="l" t="t" r="r" b="b"/>
              <a:pathLst>
                <a:path w="1016000" h="379094">
                  <a:moveTo>
                    <a:pt x="0" y="9512"/>
                  </a:moveTo>
                  <a:lnTo>
                    <a:pt x="0" y="4279"/>
                  </a:lnTo>
                  <a:lnTo>
                    <a:pt x="4279" y="0"/>
                  </a:lnTo>
                  <a:lnTo>
                    <a:pt x="9512" y="0"/>
                  </a:lnTo>
                  <a:lnTo>
                    <a:pt x="1006068" y="0"/>
                  </a:lnTo>
                  <a:lnTo>
                    <a:pt x="1011402" y="0"/>
                  </a:lnTo>
                  <a:lnTo>
                    <a:pt x="1015580" y="4279"/>
                  </a:lnTo>
                  <a:lnTo>
                    <a:pt x="1015580" y="9512"/>
                  </a:lnTo>
                  <a:lnTo>
                    <a:pt x="1015580" y="369366"/>
                  </a:lnTo>
                  <a:lnTo>
                    <a:pt x="1015580" y="374700"/>
                  </a:lnTo>
                  <a:lnTo>
                    <a:pt x="1011402" y="378891"/>
                  </a:lnTo>
                  <a:lnTo>
                    <a:pt x="1006068" y="378891"/>
                  </a:lnTo>
                  <a:lnTo>
                    <a:pt x="9512" y="378891"/>
                  </a:lnTo>
                  <a:lnTo>
                    <a:pt x="4279" y="378891"/>
                  </a:lnTo>
                  <a:lnTo>
                    <a:pt x="0" y="374700"/>
                  </a:lnTo>
                  <a:lnTo>
                    <a:pt x="0" y="369366"/>
                  </a:lnTo>
                  <a:lnTo>
                    <a:pt x="0" y="9512"/>
                  </a:lnTo>
                  <a:close/>
                </a:path>
                <a:path w="1016000" h="379094">
                  <a:moveTo>
                    <a:pt x="19024" y="369366"/>
                  </a:moveTo>
                  <a:lnTo>
                    <a:pt x="9512" y="359854"/>
                  </a:lnTo>
                  <a:lnTo>
                    <a:pt x="1006068" y="359854"/>
                  </a:lnTo>
                  <a:lnTo>
                    <a:pt x="996556" y="369366"/>
                  </a:lnTo>
                  <a:lnTo>
                    <a:pt x="996556" y="9512"/>
                  </a:lnTo>
                  <a:lnTo>
                    <a:pt x="1006068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369366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59622" y="1884553"/>
              <a:ext cx="287020" cy="117475"/>
            </a:xfrm>
            <a:custGeom>
              <a:avLst/>
              <a:gdLst/>
              <a:ahLst/>
              <a:cxnLst/>
              <a:rect l="l" t="t" r="r" b="b"/>
              <a:pathLst>
                <a:path w="287019" h="117475">
                  <a:moveTo>
                    <a:pt x="250787" y="58502"/>
                  </a:moveTo>
                  <a:lnTo>
                    <a:pt x="183159" y="100812"/>
                  </a:lnTo>
                  <a:lnTo>
                    <a:pt x="181737" y="106718"/>
                  </a:lnTo>
                  <a:lnTo>
                    <a:pt x="184581" y="111099"/>
                  </a:lnTo>
                  <a:lnTo>
                    <a:pt x="187350" y="115570"/>
                  </a:lnTo>
                  <a:lnTo>
                    <a:pt x="193243" y="117005"/>
                  </a:lnTo>
                  <a:lnTo>
                    <a:pt x="197624" y="114147"/>
                  </a:lnTo>
                  <a:lnTo>
                    <a:pt x="271466" y="67970"/>
                  </a:lnTo>
                  <a:lnTo>
                    <a:pt x="268693" y="67970"/>
                  </a:lnTo>
                  <a:lnTo>
                    <a:pt x="268693" y="66548"/>
                  </a:lnTo>
                  <a:lnTo>
                    <a:pt x="263652" y="66548"/>
                  </a:lnTo>
                  <a:lnTo>
                    <a:pt x="250787" y="58502"/>
                  </a:lnTo>
                  <a:close/>
                </a:path>
                <a:path w="287019" h="117475">
                  <a:moveTo>
                    <a:pt x="235486" y="48933"/>
                  </a:moveTo>
                  <a:lnTo>
                    <a:pt x="0" y="48933"/>
                  </a:lnTo>
                  <a:lnTo>
                    <a:pt x="0" y="67970"/>
                  </a:lnTo>
                  <a:lnTo>
                    <a:pt x="235648" y="67970"/>
                  </a:lnTo>
                  <a:lnTo>
                    <a:pt x="250787" y="58502"/>
                  </a:lnTo>
                  <a:lnTo>
                    <a:pt x="235486" y="48933"/>
                  </a:lnTo>
                  <a:close/>
                </a:path>
                <a:path w="287019" h="117475">
                  <a:moveTo>
                    <a:pt x="271421" y="48933"/>
                  </a:moveTo>
                  <a:lnTo>
                    <a:pt x="268693" y="48933"/>
                  </a:lnTo>
                  <a:lnTo>
                    <a:pt x="268693" y="67970"/>
                  </a:lnTo>
                  <a:lnTo>
                    <a:pt x="271466" y="67970"/>
                  </a:lnTo>
                  <a:lnTo>
                    <a:pt x="286677" y="58458"/>
                  </a:lnTo>
                  <a:lnTo>
                    <a:pt x="271421" y="48933"/>
                  </a:lnTo>
                  <a:close/>
                </a:path>
                <a:path w="287019" h="117475">
                  <a:moveTo>
                    <a:pt x="263652" y="50457"/>
                  </a:moveTo>
                  <a:lnTo>
                    <a:pt x="250787" y="58502"/>
                  </a:lnTo>
                  <a:lnTo>
                    <a:pt x="263652" y="66548"/>
                  </a:lnTo>
                  <a:lnTo>
                    <a:pt x="263652" y="50457"/>
                  </a:lnTo>
                  <a:close/>
                </a:path>
                <a:path w="287019" h="117475">
                  <a:moveTo>
                    <a:pt x="268693" y="50457"/>
                  </a:moveTo>
                  <a:lnTo>
                    <a:pt x="263652" y="50457"/>
                  </a:lnTo>
                  <a:lnTo>
                    <a:pt x="263652" y="66548"/>
                  </a:lnTo>
                  <a:lnTo>
                    <a:pt x="268693" y="66548"/>
                  </a:lnTo>
                  <a:lnTo>
                    <a:pt x="268693" y="50457"/>
                  </a:lnTo>
                  <a:close/>
                </a:path>
                <a:path w="287019" h="117475">
                  <a:moveTo>
                    <a:pt x="193243" y="0"/>
                  </a:moveTo>
                  <a:lnTo>
                    <a:pt x="187350" y="1435"/>
                  </a:lnTo>
                  <a:lnTo>
                    <a:pt x="181737" y="10287"/>
                  </a:lnTo>
                  <a:lnTo>
                    <a:pt x="183159" y="16179"/>
                  </a:lnTo>
                  <a:lnTo>
                    <a:pt x="250787" y="58502"/>
                  </a:lnTo>
                  <a:lnTo>
                    <a:pt x="263652" y="50457"/>
                  </a:lnTo>
                  <a:lnTo>
                    <a:pt x="268693" y="50457"/>
                  </a:lnTo>
                  <a:lnTo>
                    <a:pt x="268693" y="48933"/>
                  </a:lnTo>
                  <a:lnTo>
                    <a:pt x="271421" y="48933"/>
                  </a:lnTo>
                  <a:lnTo>
                    <a:pt x="197624" y="2857"/>
                  </a:lnTo>
                  <a:lnTo>
                    <a:pt x="1932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59622" y="1933486"/>
              <a:ext cx="269240" cy="19050"/>
            </a:xfrm>
            <a:custGeom>
              <a:avLst/>
              <a:gdLst/>
              <a:ahLst/>
              <a:cxnLst/>
              <a:rect l="l" t="t" r="r" b="b"/>
              <a:pathLst>
                <a:path w="269239" h="19050">
                  <a:moveTo>
                    <a:pt x="0" y="0"/>
                  </a:moveTo>
                  <a:lnTo>
                    <a:pt x="268693" y="0"/>
                  </a:lnTo>
                  <a:lnTo>
                    <a:pt x="268693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136603" y="1879796"/>
              <a:ext cx="114452" cy="1265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21041" y="1865374"/>
            <a:ext cx="2913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admin을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제외한 모든 유저에게 보이게</a:t>
            </a:r>
            <a:r>
              <a:rPr sz="1200" b="0" spc="-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41074" y="3260185"/>
            <a:ext cx="7984490" cy="3556635"/>
            <a:chOff x="1241074" y="3260185"/>
            <a:chExt cx="7984490" cy="3556635"/>
          </a:xfrm>
        </p:grpSpPr>
        <p:sp>
          <p:nvSpPr>
            <p:cNvPr id="13" name="object 13"/>
            <p:cNvSpPr/>
            <p:nvPr/>
          </p:nvSpPr>
          <p:spPr>
            <a:xfrm>
              <a:off x="4108018" y="3264941"/>
              <a:ext cx="1170305" cy="307340"/>
            </a:xfrm>
            <a:custGeom>
              <a:avLst/>
              <a:gdLst/>
              <a:ahLst/>
              <a:cxnLst/>
              <a:rect l="l" t="t" r="r" b="b"/>
              <a:pathLst>
                <a:path w="1170304" h="307339">
                  <a:moveTo>
                    <a:pt x="1165732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1165732" y="306920"/>
                  </a:lnTo>
                  <a:lnTo>
                    <a:pt x="1169911" y="302729"/>
                  </a:lnTo>
                  <a:lnTo>
                    <a:pt x="1169911" y="297395"/>
                  </a:lnTo>
                  <a:lnTo>
                    <a:pt x="19037" y="297395"/>
                  </a:lnTo>
                  <a:lnTo>
                    <a:pt x="9512" y="287883"/>
                  </a:lnTo>
                  <a:lnTo>
                    <a:pt x="19037" y="287883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169911" y="9512"/>
                  </a:lnTo>
                  <a:lnTo>
                    <a:pt x="1169911" y="4381"/>
                  </a:lnTo>
                  <a:lnTo>
                    <a:pt x="1165732" y="0"/>
                  </a:lnTo>
                  <a:close/>
                </a:path>
                <a:path w="1170304" h="307339">
                  <a:moveTo>
                    <a:pt x="19037" y="287883"/>
                  </a:moveTo>
                  <a:lnTo>
                    <a:pt x="9512" y="287883"/>
                  </a:lnTo>
                  <a:lnTo>
                    <a:pt x="19037" y="297395"/>
                  </a:lnTo>
                  <a:lnTo>
                    <a:pt x="19037" y="287883"/>
                  </a:lnTo>
                  <a:close/>
                </a:path>
                <a:path w="1170304" h="307339">
                  <a:moveTo>
                    <a:pt x="1150886" y="287883"/>
                  </a:moveTo>
                  <a:lnTo>
                    <a:pt x="19037" y="287883"/>
                  </a:lnTo>
                  <a:lnTo>
                    <a:pt x="19037" y="297395"/>
                  </a:lnTo>
                  <a:lnTo>
                    <a:pt x="1150886" y="297395"/>
                  </a:lnTo>
                  <a:lnTo>
                    <a:pt x="1150886" y="287883"/>
                  </a:lnTo>
                  <a:close/>
                </a:path>
                <a:path w="1170304" h="307339">
                  <a:moveTo>
                    <a:pt x="1150886" y="9512"/>
                  </a:moveTo>
                  <a:lnTo>
                    <a:pt x="1150886" y="297395"/>
                  </a:lnTo>
                  <a:lnTo>
                    <a:pt x="1160399" y="287883"/>
                  </a:lnTo>
                  <a:lnTo>
                    <a:pt x="1169911" y="287883"/>
                  </a:lnTo>
                  <a:lnTo>
                    <a:pt x="1169911" y="19037"/>
                  </a:lnTo>
                  <a:lnTo>
                    <a:pt x="1160399" y="19037"/>
                  </a:lnTo>
                  <a:lnTo>
                    <a:pt x="1150886" y="9512"/>
                  </a:lnTo>
                  <a:close/>
                </a:path>
                <a:path w="1170304" h="307339">
                  <a:moveTo>
                    <a:pt x="1169911" y="287883"/>
                  </a:moveTo>
                  <a:lnTo>
                    <a:pt x="1160399" y="287883"/>
                  </a:lnTo>
                  <a:lnTo>
                    <a:pt x="1150886" y="297395"/>
                  </a:lnTo>
                  <a:lnTo>
                    <a:pt x="1169911" y="297395"/>
                  </a:lnTo>
                  <a:lnTo>
                    <a:pt x="1169911" y="287883"/>
                  </a:lnTo>
                  <a:close/>
                </a:path>
                <a:path w="1170304" h="307339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1170304" h="307339">
                  <a:moveTo>
                    <a:pt x="1150886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1150886" y="19037"/>
                  </a:lnTo>
                  <a:lnTo>
                    <a:pt x="1150886" y="9512"/>
                  </a:lnTo>
                  <a:close/>
                </a:path>
                <a:path w="1170304" h="307339">
                  <a:moveTo>
                    <a:pt x="1169911" y="9512"/>
                  </a:moveTo>
                  <a:lnTo>
                    <a:pt x="1150886" y="9512"/>
                  </a:lnTo>
                  <a:lnTo>
                    <a:pt x="1160399" y="19037"/>
                  </a:lnTo>
                  <a:lnTo>
                    <a:pt x="1169911" y="19037"/>
                  </a:lnTo>
                  <a:lnTo>
                    <a:pt x="1169911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08018" y="3264941"/>
              <a:ext cx="1170305" cy="307340"/>
            </a:xfrm>
            <a:custGeom>
              <a:avLst/>
              <a:gdLst/>
              <a:ahLst/>
              <a:cxnLst/>
              <a:rect l="l" t="t" r="r" b="b"/>
              <a:pathLst>
                <a:path w="1170304" h="307339">
                  <a:moveTo>
                    <a:pt x="0" y="9512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1160399" y="0"/>
                  </a:lnTo>
                  <a:lnTo>
                    <a:pt x="1165732" y="0"/>
                  </a:lnTo>
                  <a:lnTo>
                    <a:pt x="1169911" y="4381"/>
                  </a:lnTo>
                  <a:lnTo>
                    <a:pt x="1169911" y="9512"/>
                  </a:lnTo>
                  <a:lnTo>
                    <a:pt x="1169911" y="297395"/>
                  </a:lnTo>
                  <a:lnTo>
                    <a:pt x="1169911" y="302729"/>
                  </a:lnTo>
                  <a:lnTo>
                    <a:pt x="1165732" y="306920"/>
                  </a:lnTo>
                  <a:lnTo>
                    <a:pt x="1160399" y="306920"/>
                  </a:lnTo>
                  <a:lnTo>
                    <a:pt x="9512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1170304" h="307339">
                  <a:moveTo>
                    <a:pt x="19037" y="297395"/>
                  </a:moveTo>
                  <a:lnTo>
                    <a:pt x="9512" y="287883"/>
                  </a:lnTo>
                  <a:lnTo>
                    <a:pt x="1160399" y="287883"/>
                  </a:lnTo>
                  <a:lnTo>
                    <a:pt x="1150886" y="297395"/>
                  </a:lnTo>
                  <a:lnTo>
                    <a:pt x="1150886" y="9512"/>
                  </a:lnTo>
                  <a:lnTo>
                    <a:pt x="1160399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41074" y="4360875"/>
              <a:ext cx="5466328" cy="24555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634560" y="3562337"/>
              <a:ext cx="116839" cy="913130"/>
            </a:xfrm>
            <a:custGeom>
              <a:avLst/>
              <a:gdLst/>
              <a:ahLst/>
              <a:cxnLst/>
              <a:rect l="l" t="t" r="r" b="b"/>
              <a:pathLst>
                <a:path w="116839" h="913129">
                  <a:moveTo>
                    <a:pt x="10274" y="807859"/>
                  </a:moveTo>
                  <a:lnTo>
                    <a:pt x="1524" y="813574"/>
                  </a:lnTo>
                  <a:lnTo>
                    <a:pt x="0" y="819467"/>
                  </a:lnTo>
                  <a:lnTo>
                    <a:pt x="2857" y="823848"/>
                  </a:lnTo>
                  <a:lnTo>
                    <a:pt x="58420" y="912952"/>
                  </a:lnTo>
                  <a:lnTo>
                    <a:pt x="69735" y="894867"/>
                  </a:lnTo>
                  <a:lnTo>
                    <a:pt x="48907" y="894867"/>
                  </a:lnTo>
                  <a:lnTo>
                    <a:pt x="48907" y="861597"/>
                  </a:lnTo>
                  <a:lnTo>
                    <a:pt x="18900" y="813574"/>
                  </a:lnTo>
                  <a:lnTo>
                    <a:pt x="16167" y="809383"/>
                  </a:lnTo>
                  <a:lnTo>
                    <a:pt x="10274" y="807859"/>
                  </a:lnTo>
                  <a:close/>
                </a:path>
                <a:path w="116839" h="913129">
                  <a:moveTo>
                    <a:pt x="48907" y="861597"/>
                  </a:moveTo>
                  <a:lnTo>
                    <a:pt x="48907" y="894867"/>
                  </a:lnTo>
                  <a:lnTo>
                    <a:pt x="67932" y="894867"/>
                  </a:lnTo>
                  <a:lnTo>
                    <a:pt x="67932" y="889914"/>
                  </a:lnTo>
                  <a:lnTo>
                    <a:pt x="50419" y="889914"/>
                  </a:lnTo>
                  <a:lnTo>
                    <a:pt x="58508" y="876965"/>
                  </a:lnTo>
                  <a:lnTo>
                    <a:pt x="48907" y="861597"/>
                  </a:lnTo>
                  <a:close/>
                </a:path>
                <a:path w="116839" h="913129">
                  <a:moveTo>
                    <a:pt x="106756" y="807859"/>
                  </a:moveTo>
                  <a:lnTo>
                    <a:pt x="100850" y="809383"/>
                  </a:lnTo>
                  <a:lnTo>
                    <a:pt x="97993" y="813765"/>
                  </a:lnTo>
                  <a:lnTo>
                    <a:pt x="67932" y="861881"/>
                  </a:lnTo>
                  <a:lnTo>
                    <a:pt x="67932" y="894867"/>
                  </a:lnTo>
                  <a:lnTo>
                    <a:pt x="69735" y="894867"/>
                  </a:lnTo>
                  <a:lnTo>
                    <a:pt x="114173" y="823848"/>
                  </a:lnTo>
                  <a:lnTo>
                    <a:pt x="116839" y="819467"/>
                  </a:lnTo>
                  <a:lnTo>
                    <a:pt x="115506" y="813574"/>
                  </a:lnTo>
                  <a:lnTo>
                    <a:pt x="106756" y="807859"/>
                  </a:lnTo>
                  <a:close/>
                </a:path>
                <a:path w="116839" h="913129">
                  <a:moveTo>
                    <a:pt x="58508" y="876965"/>
                  </a:moveTo>
                  <a:lnTo>
                    <a:pt x="50419" y="889914"/>
                  </a:lnTo>
                  <a:lnTo>
                    <a:pt x="66598" y="889914"/>
                  </a:lnTo>
                  <a:lnTo>
                    <a:pt x="58508" y="876965"/>
                  </a:lnTo>
                  <a:close/>
                </a:path>
                <a:path w="116839" h="913129">
                  <a:moveTo>
                    <a:pt x="67932" y="861881"/>
                  </a:moveTo>
                  <a:lnTo>
                    <a:pt x="58508" y="876965"/>
                  </a:lnTo>
                  <a:lnTo>
                    <a:pt x="66598" y="889914"/>
                  </a:lnTo>
                  <a:lnTo>
                    <a:pt x="67932" y="889914"/>
                  </a:lnTo>
                  <a:lnTo>
                    <a:pt x="67932" y="861881"/>
                  </a:lnTo>
                  <a:close/>
                </a:path>
                <a:path w="116839" h="913129">
                  <a:moveTo>
                    <a:pt x="67932" y="0"/>
                  </a:moveTo>
                  <a:lnTo>
                    <a:pt x="48907" y="0"/>
                  </a:lnTo>
                  <a:lnTo>
                    <a:pt x="48907" y="861597"/>
                  </a:lnTo>
                  <a:lnTo>
                    <a:pt x="58508" y="876965"/>
                  </a:lnTo>
                  <a:lnTo>
                    <a:pt x="67932" y="861881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683468" y="3562337"/>
              <a:ext cx="19050" cy="895350"/>
            </a:xfrm>
            <a:custGeom>
              <a:avLst/>
              <a:gdLst/>
              <a:ahLst/>
              <a:cxnLst/>
              <a:rect l="l" t="t" r="r" b="b"/>
              <a:pathLst>
                <a:path w="19050" h="895350">
                  <a:moveTo>
                    <a:pt x="19024" y="0"/>
                  </a:moveTo>
                  <a:lnTo>
                    <a:pt x="19024" y="894867"/>
                  </a:lnTo>
                  <a:lnTo>
                    <a:pt x="0" y="894867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29803" y="4365440"/>
              <a:ext cx="126352" cy="1146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258904" y="3264941"/>
              <a:ext cx="1026160" cy="307340"/>
            </a:xfrm>
            <a:custGeom>
              <a:avLst/>
              <a:gdLst/>
              <a:ahLst/>
              <a:cxnLst/>
              <a:rect l="l" t="t" r="r" b="b"/>
              <a:pathLst>
                <a:path w="1026160" h="307339">
                  <a:moveTo>
                    <a:pt x="1021867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302729"/>
                  </a:lnTo>
                  <a:lnTo>
                    <a:pt x="4572" y="306920"/>
                  </a:lnTo>
                  <a:lnTo>
                    <a:pt x="1021867" y="306920"/>
                  </a:lnTo>
                  <a:lnTo>
                    <a:pt x="1026058" y="302729"/>
                  </a:lnTo>
                  <a:lnTo>
                    <a:pt x="1026058" y="297395"/>
                  </a:lnTo>
                  <a:lnTo>
                    <a:pt x="19024" y="297395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026058" y="9512"/>
                  </a:lnTo>
                  <a:lnTo>
                    <a:pt x="1026058" y="4572"/>
                  </a:lnTo>
                  <a:lnTo>
                    <a:pt x="1021867" y="0"/>
                  </a:lnTo>
                  <a:close/>
                </a:path>
                <a:path w="1026160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395"/>
                  </a:lnTo>
                  <a:lnTo>
                    <a:pt x="19024" y="287883"/>
                  </a:lnTo>
                  <a:close/>
                </a:path>
                <a:path w="1026160" h="307339">
                  <a:moveTo>
                    <a:pt x="1007021" y="287883"/>
                  </a:moveTo>
                  <a:lnTo>
                    <a:pt x="19024" y="287883"/>
                  </a:lnTo>
                  <a:lnTo>
                    <a:pt x="19024" y="297395"/>
                  </a:lnTo>
                  <a:lnTo>
                    <a:pt x="1007021" y="297395"/>
                  </a:lnTo>
                  <a:lnTo>
                    <a:pt x="1007021" y="287883"/>
                  </a:lnTo>
                  <a:close/>
                </a:path>
                <a:path w="1026160" h="307339">
                  <a:moveTo>
                    <a:pt x="1007021" y="9512"/>
                  </a:moveTo>
                  <a:lnTo>
                    <a:pt x="1007021" y="297395"/>
                  </a:lnTo>
                  <a:lnTo>
                    <a:pt x="1016533" y="287883"/>
                  </a:lnTo>
                  <a:lnTo>
                    <a:pt x="1026058" y="287883"/>
                  </a:lnTo>
                  <a:lnTo>
                    <a:pt x="1026058" y="19037"/>
                  </a:lnTo>
                  <a:lnTo>
                    <a:pt x="1016533" y="19037"/>
                  </a:lnTo>
                  <a:lnTo>
                    <a:pt x="1007021" y="9512"/>
                  </a:lnTo>
                  <a:close/>
                </a:path>
                <a:path w="1026160" h="307339">
                  <a:moveTo>
                    <a:pt x="1026058" y="287883"/>
                  </a:moveTo>
                  <a:lnTo>
                    <a:pt x="1016533" y="287883"/>
                  </a:lnTo>
                  <a:lnTo>
                    <a:pt x="1007021" y="297395"/>
                  </a:lnTo>
                  <a:lnTo>
                    <a:pt x="1026058" y="297395"/>
                  </a:lnTo>
                  <a:lnTo>
                    <a:pt x="1026058" y="287883"/>
                  </a:lnTo>
                  <a:close/>
                </a:path>
                <a:path w="1026160" h="307339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026160" h="307339">
                  <a:moveTo>
                    <a:pt x="1007021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1007021" y="19037"/>
                  </a:lnTo>
                  <a:lnTo>
                    <a:pt x="1007021" y="9512"/>
                  </a:lnTo>
                  <a:close/>
                </a:path>
                <a:path w="1026160" h="307339">
                  <a:moveTo>
                    <a:pt x="1026058" y="9512"/>
                  </a:moveTo>
                  <a:lnTo>
                    <a:pt x="1007021" y="9512"/>
                  </a:lnTo>
                  <a:lnTo>
                    <a:pt x="1016533" y="19037"/>
                  </a:lnTo>
                  <a:lnTo>
                    <a:pt x="1026058" y="19037"/>
                  </a:lnTo>
                  <a:lnTo>
                    <a:pt x="1026058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258904" y="3264941"/>
              <a:ext cx="1026160" cy="307340"/>
            </a:xfrm>
            <a:custGeom>
              <a:avLst/>
              <a:gdLst/>
              <a:ahLst/>
              <a:cxnLst/>
              <a:rect l="l" t="t" r="r" b="b"/>
              <a:pathLst>
                <a:path w="1026160" h="307339">
                  <a:moveTo>
                    <a:pt x="0" y="9512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1016533" y="0"/>
                  </a:lnTo>
                  <a:lnTo>
                    <a:pt x="1021867" y="0"/>
                  </a:lnTo>
                  <a:lnTo>
                    <a:pt x="1026058" y="4572"/>
                  </a:lnTo>
                  <a:lnTo>
                    <a:pt x="1026058" y="9512"/>
                  </a:lnTo>
                  <a:lnTo>
                    <a:pt x="1026058" y="297395"/>
                  </a:lnTo>
                  <a:lnTo>
                    <a:pt x="1026058" y="302729"/>
                  </a:lnTo>
                  <a:lnTo>
                    <a:pt x="1021867" y="306920"/>
                  </a:lnTo>
                  <a:lnTo>
                    <a:pt x="1016533" y="306920"/>
                  </a:lnTo>
                  <a:lnTo>
                    <a:pt x="9512" y="306920"/>
                  </a:lnTo>
                  <a:lnTo>
                    <a:pt x="4572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1026160" h="307339">
                  <a:moveTo>
                    <a:pt x="19024" y="297395"/>
                  </a:moveTo>
                  <a:lnTo>
                    <a:pt x="9512" y="287883"/>
                  </a:lnTo>
                  <a:lnTo>
                    <a:pt x="1016533" y="287883"/>
                  </a:lnTo>
                  <a:lnTo>
                    <a:pt x="1007021" y="297395"/>
                  </a:lnTo>
                  <a:lnTo>
                    <a:pt x="1007021" y="9512"/>
                  </a:lnTo>
                  <a:lnTo>
                    <a:pt x="1016533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122835" y="3779011"/>
              <a:ext cx="3102521" cy="157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275438" y="3408882"/>
              <a:ext cx="1456690" cy="368935"/>
            </a:xfrm>
            <a:custGeom>
              <a:avLst/>
              <a:gdLst/>
              <a:ahLst/>
              <a:cxnLst/>
              <a:rect l="l" t="t" r="r" b="b"/>
              <a:pathLst>
                <a:path w="1456690" h="368935">
                  <a:moveTo>
                    <a:pt x="1456499" y="274929"/>
                  </a:moveTo>
                  <a:lnTo>
                    <a:pt x="1455356" y="269214"/>
                  </a:lnTo>
                  <a:lnTo>
                    <a:pt x="1450797" y="266166"/>
                  </a:lnTo>
                  <a:lnTo>
                    <a:pt x="1446225" y="263499"/>
                  </a:lnTo>
                  <a:lnTo>
                    <a:pt x="1440510" y="265023"/>
                  </a:lnTo>
                  <a:lnTo>
                    <a:pt x="1437855" y="269214"/>
                  </a:lnTo>
                  <a:lnTo>
                    <a:pt x="1407782" y="317360"/>
                  </a:lnTo>
                  <a:lnTo>
                    <a:pt x="1407782" y="9512"/>
                  </a:lnTo>
                  <a:lnTo>
                    <a:pt x="1398270" y="9512"/>
                  </a:lnTo>
                  <a:lnTo>
                    <a:pt x="1398270" y="0"/>
                  </a:lnTo>
                  <a:lnTo>
                    <a:pt x="0" y="0"/>
                  </a:lnTo>
                  <a:lnTo>
                    <a:pt x="0" y="19037"/>
                  </a:lnTo>
                  <a:lnTo>
                    <a:pt x="1388757" y="19037"/>
                  </a:lnTo>
                  <a:lnTo>
                    <a:pt x="1388757" y="317360"/>
                  </a:lnTo>
                  <a:lnTo>
                    <a:pt x="1358684" y="269214"/>
                  </a:lnTo>
                  <a:lnTo>
                    <a:pt x="1356029" y="265023"/>
                  </a:lnTo>
                  <a:lnTo>
                    <a:pt x="1349933" y="263499"/>
                  </a:lnTo>
                  <a:lnTo>
                    <a:pt x="1345755" y="266166"/>
                  </a:lnTo>
                  <a:lnTo>
                    <a:pt x="1341183" y="269214"/>
                  </a:lnTo>
                  <a:lnTo>
                    <a:pt x="1339659" y="274929"/>
                  </a:lnTo>
                  <a:lnTo>
                    <a:pt x="1342707" y="279501"/>
                  </a:lnTo>
                  <a:lnTo>
                    <a:pt x="1398270" y="368604"/>
                  </a:lnTo>
                  <a:lnTo>
                    <a:pt x="1409661" y="350329"/>
                  </a:lnTo>
                  <a:lnTo>
                    <a:pt x="1453832" y="279501"/>
                  </a:lnTo>
                  <a:lnTo>
                    <a:pt x="1456499" y="27492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664196" y="3418395"/>
              <a:ext cx="19050" cy="340995"/>
            </a:xfrm>
            <a:custGeom>
              <a:avLst/>
              <a:gdLst/>
              <a:ahLst/>
              <a:cxnLst/>
              <a:rect l="l" t="t" r="r" b="b"/>
              <a:pathLst>
                <a:path w="19050" h="340995">
                  <a:moveTo>
                    <a:pt x="19024" y="0"/>
                  </a:moveTo>
                  <a:lnTo>
                    <a:pt x="19024" y="340817"/>
                  </a:lnTo>
                  <a:lnTo>
                    <a:pt x="0" y="340817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610341" y="3667626"/>
              <a:ext cx="126352" cy="1146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11907" y="3807421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 algn="ctr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저장된 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PW값과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일치할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시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239395" marR="5080" indent="-227329" algn="ctr">
              <a:lnSpc>
                <a:spcPct val="100000"/>
              </a:lnSpc>
              <a:spcBef>
                <a:spcPts val="100"/>
              </a:spcBef>
            </a:pPr>
            <a:r>
              <a:rPr sz="1200" b="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 될 수 있도록</a:t>
            </a:r>
            <a:r>
              <a:rPr sz="1200" b="0" spc="20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3009" y="3007755"/>
            <a:ext cx="2129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 algn="ctr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저장된 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PW값과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일치할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239395" marR="5080" indent="-227329" algn="ctr">
              <a:lnSpc>
                <a:spcPct val="100000"/>
              </a:lnSpc>
              <a:spcBef>
                <a:spcPts val="100"/>
              </a:spcBef>
            </a:pPr>
            <a:r>
              <a:rPr sz="1200" b="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삭제 될 수 있도록</a:t>
            </a:r>
            <a:r>
              <a:rPr sz="1200" b="0" spc="2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7462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상품리스트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790700" cy="28575"/>
          </a:xfrm>
          <a:custGeom>
            <a:avLst/>
            <a:gdLst/>
            <a:ahLst/>
            <a:cxnLst/>
            <a:rect l="l" t="t" r="r" b="b"/>
            <a:pathLst>
              <a:path w="1790700" h="28575">
                <a:moveTo>
                  <a:pt x="1790268" y="0"/>
                </a:moveTo>
                <a:lnTo>
                  <a:pt x="0" y="0"/>
                </a:lnTo>
                <a:lnTo>
                  <a:pt x="0" y="28549"/>
                </a:lnTo>
                <a:lnTo>
                  <a:pt x="1790268" y="28549"/>
                </a:lnTo>
                <a:lnTo>
                  <a:pt x="179026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6880" y="1676838"/>
            <a:ext cx="5790565" cy="4646930"/>
            <a:chOff x="1456880" y="1676838"/>
            <a:chExt cx="5790565" cy="4646930"/>
          </a:xfrm>
        </p:grpSpPr>
        <p:sp>
          <p:nvSpPr>
            <p:cNvPr id="5" name="object 5"/>
            <p:cNvSpPr/>
            <p:nvPr/>
          </p:nvSpPr>
          <p:spPr>
            <a:xfrm>
              <a:off x="1456880" y="1768402"/>
              <a:ext cx="5775744" cy="4540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65926" y="1681594"/>
              <a:ext cx="976630" cy="307340"/>
            </a:xfrm>
            <a:custGeom>
              <a:avLst/>
              <a:gdLst/>
              <a:ahLst/>
              <a:cxnLst/>
              <a:rect l="l" t="t" r="r" b="b"/>
              <a:pathLst>
                <a:path w="976629" h="307339">
                  <a:moveTo>
                    <a:pt x="971638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302729"/>
                  </a:lnTo>
                  <a:lnTo>
                    <a:pt x="4572" y="306920"/>
                  </a:lnTo>
                  <a:lnTo>
                    <a:pt x="971638" y="306920"/>
                  </a:lnTo>
                  <a:lnTo>
                    <a:pt x="976198" y="302729"/>
                  </a:lnTo>
                  <a:lnTo>
                    <a:pt x="976198" y="297395"/>
                  </a:lnTo>
                  <a:lnTo>
                    <a:pt x="19037" y="297395"/>
                  </a:lnTo>
                  <a:lnTo>
                    <a:pt x="9512" y="287883"/>
                  </a:lnTo>
                  <a:lnTo>
                    <a:pt x="19037" y="287883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976198" y="9512"/>
                  </a:lnTo>
                  <a:lnTo>
                    <a:pt x="976198" y="4572"/>
                  </a:lnTo>
                  <a:lnTo>
                    <a:pt x="971638" y="0"/>
                  </a:lnTo>
                  <a:close/>
                </a:path>
                <a:path w="976629" h="307339">
                  <a:moveTo>
                    <a:pt x="19037" y="287883"/>
                  </a:moveTo>
                  <a:lnTo>
                    <a:pt x="9512" y="287883"/>
                  </a:lnTo>
                  <a:lnTo>
                    <a:pt x="19037" y="297395"/>
                  </a:lnTo>
                  <a:lnTo>
                    <a:pt x="19037" y="287883"/>
                  </a:lnTo>
                  <a:close/>
                </a:path>
                <a:path w="976629" h="307339">
                  <a:moveTo>
                    <a:pt x="957173" y="287883"/>
                  </a:moveTo>
                  <a:lnTo>
                    <a:pt x="19037" y="287883"/>
                  </a:lnTo>
                  <a:lnTo>
                    <a:pt x="19037" y="297395"/>
                  </a:lnTo>
                  <a:lnTo>
                    <a:pt x="957173" y="297395"/>
                  </a:lnTo>
                  <a:lnTo>
                    <a:pt x="957173" y="287883"/>
                  </a:lnTo>
                  <a:close/>
                </a:path>
                <a:path w="976629" h="307339">
                  <a:moveTo>
                    <a:pt x="957173" y="9512"/>
                  </a:moveTo>
                  <a:lnTo>
                    <a:pt x="957173" y="297395"/>
                  </a:lnTo>
                  <a:lnTo>
                    <a:pt x="966685" y="287883"/>
                  </a:lnTo>
                  <a:lnTo>
                    <a:pt x="976198" y="287883"/>
                  </a:lnTo>
                  <a:lnTo>
                    <a:pt x="976198" y="19037"/>
                  </a:lnTo>
                  <a:lnTo>
                    <a:pt x="966685" y="19037"/>
                  </a:lnTo>
                  <a:lnTo>
                    <a:pt x="957173" y="9512"/>
                  </a:lnTo>
                  <a:close/>
                </a:path>
                <a:path w="976629" h="307339">
                  <a:moveTo>
                    <a:pt x="976198" y="287883"/>
                  </a:moveTo>
                  <a:lnTo>
                    <a:pt x="966685" y="287883"/>
                  </a:lnTo>
                  <a:lnTo>
                    <a:pt x="957173" y="297395"/>
                  </a:lnTo>
                  <a:lnTo>
                    <a:pt x="976198" y="297395"/>
                  </a:lnTo>
                  <a:lnTo>
                    <a:pt x="976198" y="287883"/>
                  </a:lnTo>
                  <a:close/>
                </a:path>
                <a:path w="976629" h="307339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976629" h="307339">
                  <a:moveTo>
                    <a:pt x="957173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957173" y="19037"/>
                  </a:lnTo>
                  <a:lnTo>
                    <a:pt x="957173" y="9512"/>
                  </a:lnTo>
                  <a:close/>
                </a:path>
                <a:path w="976629" h="307339">
                  <a:moveTo>
                    <a:pt x="976198" y="9512"/>
                  </a:moveTo>
                  <a:lnTo>
                    <a:pt x="957173" y="9512"/>
                  </a:lnTo>
                  <a:lnTo>
                    <a:pt x="966685" y="19037"/>
                  </a:lnTo>
                  <a:lnTo>
                    <a:pt x="976198" y="19037"/>
                  </a:lnTo>
                  <a:lnTo>
                    <a:pt x="976198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265926" y="1681594"/>
              <a:ext cx="976630" cy="307340"/>
            </a:xfrm>
            <a:custGeom>
              <a:avLst/>
              <a:gdLst/>
              <a:ahLst/>
              <a:cxnLst/>
              <a:rect l="l" t="t" r="r" b="b"/>
              <a:pathLst>
                <a:path w="976629" h="307339">
                  <a:moveTo>
                    <a:pt x="0" y="9512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966685" y="0"/>
                  </a:lnTo>
                  <a:lnTo>
                    <a:pt x="971638" y="0"/>
                  </a:lnTo>
                  <a:lnTo>
                    <a:pt x="976198" y="4572"/>
                  </a:lnTo>
                  <a:lnTo>
                    <a:pt x="976198" y="9512"/>
                  </a:lnTo>
                  <a:lnTo>
                    <a:pt x="976198" y="297395"/>
                  </a:lnTo>
                  <a:lnTo>
                    <a:pt x="976198" y="302729"/>
                  </a:lnTo>
                  <a:lnTo>
                    <a:pt x="971638" y="306920"/>
                  </a:lnTo>
                  <a:lnTo>
                    <a:pt x="966685" y="306920"/>
                  </a:lnTo>
                  <a:lnTo>
                    <a:pt x="9512" y="306920"/>
                  </a:lnTo>
                  <a:lnTo>
                    <a:pt x="4572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976629" h="307339">
                  <a:moveTo>
                    <a:pt x="19037" y="297395"/>
                  </a:moveTo>
                  <a:lnTo>
                    <a:pt x="9512" y="287883"/>
                  </a:lnTo>
                  <a:lnTo>
                    <a:pt x="966685" y="287883"/>
                  </a:lnTo>
                  <a:lnTo>
                    <a:pt x="957173" y="297395"/>
                  </a:lnTo>
                  <a:lnTo>
                    <a:pt x="957173" y="9512"/>
                  </a:lnTo>
                  <a:lnTo>
                    <a:pt x="966685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92232" y="6071781"/>
              <a:ext cx="810260" cy="247015"/>
            </a:xfrm>
            <a:custGeom>
              <a:avLst/>
              <a:gdLst/>
              <a:ahLst/>
              <a:cxnLst/>
              <a:rect l="l" t="t" r="r" b="b"/>
              <a:pathLst>
                <a:path w="810260" h="247014">
                  <a:moveTo>
                    <a:pt x="806068" y="0"/>
                  </a:moveTo>
                  <a:lnTo>
                    <a:pt x="4559" y="0"/>
                  </a:lnTo>
                  <a:lnTo>
                    <a:pt x="0" y="4571"/>
                  </a:lnTo>
                  <a:lnTo>
                    <a:pt x="0" y="242569"/>
                  </a:lnTo>
                  <a:lnTo>
                    <a:pt x="4559" y="246748"/>
                  </a:lnTo>
                  <a:lnTo>
                    <a:pt x="806068" y="246748"/>
                  </a:lnTo>
                  <a:lnTo>
                    <a:pt x="810259" y="242569"/>
                  </a:lnTo>
                  <a:lnTo>
                    <a:pt x="810259" y="237235"/>
                  </a:lnTo>
                  <a:lnTo>
                    <a:pt x="19024" y="237235"/>
                  </a:lnTo>
                  <a:lnTo>
                    <a:pt x="9512" y="227710"/>
                  </a:lnTo>
                  <a:lnTo>
                    <a:pt x="19024" y="227710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810259" y="9512"/>
                  </a:lnTo>
                  <a:lnTo>
                    <a:pt x="810259" y="4571"/>
                  </a:lnTo>
                  <a:lnTo>
                    <a:pt x="806068" y="0"/>
                  </a:lnTo>
                  <a:close/>
                </a:path>
                <a:path w="810260" h="247014">
                  <a:moveTo>
                    <a:pt x="19024" y="227710"/>
                  </a:moveTo>
                  <a:lnTo>
                    <a:pt x="9512" y="227710"/>
                  </a:lnTo>
                  <a:lnTo>
                    <a:pt x="19024" y="237235"/>
                  </a:lnTo>
                  <a:lnTo>
                    <a:pt x="19024" y="227710"/>
                  </a:lnTo>
                  <a:close/>
                </a:path>
                <a:path w="810260" h="247014">
                  <a:moveTo>
                    <a:pt x="791235" y="227710"/>
                  </a:moveTo>
                  <a:lnTo>
                    <a:pt x="19024" y="227710"/>
                  </a:lnTo>
                  <a:lnTo>
                    <a:pt x="19024" y="237235"/>
                  </a:lnTo>
                  <a:lnTo>
                    <a:pt x="791235" y="237235"/>
                  </a:lnTo>
                  <a:lnTo>
                    <a:pt x="791235" y="227710"/>
                  </a:lnTo>
                  <a:close/>
                </a:path>
                <a:path w="810260" h="247014">
                  <a:moveTo>
                    <a:pt x="791235" y="9512"/>
                  </a:moveTo>
                  <a:lnTo>
                    <a:pt x="791235" y="237235"/>
                  </a:lnTo>
                  <a:lnTo>
                    <a:pt x="800747" y="227710"/>
                  </a:lnTo>
                  <a:lnTo>
                    <a:pt x="810259" y="227710"/>
                  </a:lnTo>
                  <a:lnTo>
                    <a:pt x="810259" y="19037"/>
                  </a:lnTo>
                  <a:lnTo>
                    <a:pt x="800747" y="19037"/>
                  </a:lnTo>
                  <a:lnTo>
                    <a:pt x="791235" y="9512"/>
                  </a:lnTo>
                  <a:close/>
                </a:path>
                <a:path w="810260" h="247014">
                  <a:moveTo>
                    <a:pt x="810259" y="227710"/>
                  </a:moveTo>
                  <a:lnTo>
                    <a:pt x="800747" y="227710"/>
                  </a:lnTo>
                  <a:lnTo>
                    <a:pt x="791235" y="237235"/>
                  </a:lnTo>
                  <a:lnTo>
                    <a:pt x="810259" y="237235"/>
                  </a:lnTo>
                  <a:lnTo>
                    <a:pt x="810259" y="227710"/>
                  </a:lnTo>
                  <a:close/>
                </a:path>
                <a:path w="810260" h="247014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810260" h="247014">
                  <a:moveTo>
                    <a:pt x="791235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791235" y="19037"/>
                  </a:lnTo>
                  <a:lnTo>
                    <a:pt x="791235" y="9512"/>
                  </a:lnTo>
                  <a:close/>
                </a:path>
                <a:path w="810260" h="247014">
                  <a:moveTo>
                    <a:pt x="810259" y="9512"/>
                  </a:moveTo>
                  <a:lnTo>
                    <a:pt x="791235" y="9512"/>
                  </a:lnTo>
                  <a:lnTo>
                    <a:pt x="800747" y="19037"/>
                  </a:lnTo>
                  <a:lnTo>
                    <a:pt x="810259" y="19037"/>
                  </a:lnTo>
                  <a:lnTo>
                    <a:pt x="810259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92232" y="6071781"/>
              <a:ext cx="810260" cy="247015"/>
            </a:xfrm>
            <a:custGeom>
              <a:avLst/>
              <a:gdLst/>
              <a:ahLst/>
              <a:cxnLst/>
              <a:rect l="l" t="t" r="r" b="b"/>
              <a:pathLst>
                <a:path w="810260" h="247014">
                  <a:moveTo>
                    <a:pt x="0" y="9512"/>
                  </a:moveTo>
                  <a:lnTo>
                    <a:pt x="0" y="4571"/>
                  </a:lnTo>
                  <a:lnTo>
                    <a:pt x="4559" y="0"/>
                  </a:lnTo>
                  <a:lnTo>
                    <a:pt x="9512" y="0"/>
                  </a:lnTo>
                  <a:lnTo>
                    <a:pt x="800747" y="0"/>
                  </a:lnTo>
                  <a:lnTo>
                    <a:pt x="806068" y="0"/>
                  </a:lnTo>
                  <a:lnTo>
                    <a:pt x="810259" y="4571"/>
                  </a:lnTo>
                  <a:lnTo>
                    <a:pt x="810259" y="9512"/>
                  </a:lnTo>
                  <a:lnTo>
                    <a:pt x="810259" y="237235"/>
                  </a:lnTo>
                  <a:lnTo>
                    <a:pt x="810259" y="242569"/>
                  </a:lnTo>
                  <a:lnTo>
                    <a:pt x="806068" y="246748"/>
                  </a:lnTo>
                  <a:lnTo>
                    <a:pt x="800747" y="246748"/>
                  </a:lnTo>
                  <a:lnTo>
                    <a:pt x="9512" y="246748"/>
                  </a:lnTo>
                  <a:lnTo>
                    <a:pt x="4559" y="246748"/>
                  </a:lnTo>
                  <a:lnTo>
                    <a:pt x="0" y="242569"/>
                  </a:lnTo>
                  <a:lnTo>
                    <a:pt x="0" y="237235"/>
                  </a:lnTo>
                  <a:lnTo>
                    <a:pt x="0" y="9512"/>
                  </a:lnTo>
                  <a:close/>
                </a:path>
                <a:path w="810260" h="247014">
                  <a:moveTo>
                    <a:pt x="19024" y="237235"/>
                  </a:moveTo>
                  <a:lnTo>
                    <a:pt x="9512" y="227710"/>
                  </a:lnTo>
                  <a:lnTo>
                    <a:pt x="800747" y="227710"/>
                  </a:lnTo>
                  <a:lnTo>
                    <a:pt x="791235" y="237235"/>
                  </a:lnTo>
                  <a:lnTo>
                    <a:pt x="791235" y="9512"/>
                  </a:lnTo>
                  <a:lnTo>
                    <a:pt x="800747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23723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690489" y="3990733"/>
              <a:ext cx="1551940" cy="1740535"/>
            </a:xfrm>
            <a:custGeom>
              <a:avLst/>
              <a:gdLst/>
              <a:ahLst/>
              <a:cxnLst/>
              <a:rect l="l" t="t" r="r" b="b"/>
              <a:pathLst>
                <a:path w="1551940" h="1740535">
                  <a:moveTo>
                    <a:pt x="1547075" y="0"/>
                  </a:moveTo>
                  <a:lnTo>
                    <a:pt x="4559" y="0"/>
                  </a:lnTo>
                  <a:lnTo>
                    <a:pt x="0" y="4190"/>
                  </a:lnTo>
                  <a:lnTo>
                    <a:pt x="0" y="1736039"/>
                  </a:lnTo>
                  <a:lnTo>
                    <a:pt x="4559" y="1740230"/>
                  </a:lnTo>
                  <a:lnTo>
                    <a:pt x="1547075" y="1740230"/>
                  </a:lnTo>
                  <a:lnTo>
                    <a:pt x="1551635" y="1736039"/>
                  </a:lnTo>
                  <a:lnTo>
                    <a:pt x="1551635" y="1730717"/>
                  </a:lnTo>
                  <a:lnTo>
                    <a:pt x="19024" y="1730717"/>
                  </a:lnTo>
                  <a:lnTo>
                    <a:pt x="9512" y="1721192"/>
                  </a:lnTo>
                  <a:lnTo>
                    <a:pt x="19024" y="1721192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551635" y="9525"/>
                  </a:lnTo>
                  <a:lnTo>
                    <a:pt x="1551635" y="4190"/>
                  </a:lnTo>
                  <a:lnTo>
                    <a:pt x="1547075" y="0"/>
                  </a:lnTo>
                  <a:close/>
                </a:path>
                <a:path w="1551940" h="1740535">
                  <a:moveTo>
                    <a:pt x="19024" y="1721192"/>
                  </a:moveTo>
                  <a:lnTo>
                    <a:pt x="9512" y="1721192"/>
                  </a:lnTo>
                  <a:lnTo>
                    <a:pt x="19024" y="1730717"/>
                  </a:lnTo>
                  <a:lnTo>
                    <a:pt x="19024" y="1721192"/>
                  </a:lnTo>
                  <a:close/>
                </a:path>
                <a:path w="1551940" h="1740535">
                  <a:moveTo>
                    <a:pt x="1532610" y="1721192"/>
                  </a:moveTo>
                  <a:lnTo>
                    <a:pt x="19024" y="1721192"/>
                  </a:lnTo>
                  <a:lnTo>
                    <a:pt x="19024" y="1730717"/>
                  </a:lnTo>
                  <a:lnTo>
                    <a:pt x="1532610" y="1730717"/>
                  </a:lnTo>
                  <a:lnTo>
                    <a:pt x="1532610" y="1721192"/>
                  </a:lnTo>
                  <a:close/>
                </a:path>
                <a:path w="1551940" h="1740535">
                  <a:moveTo>
                    <a:pt x="1532610" y="9525"/>
                  </a:moveTo>
                  <a:lnTo>
                    <a:pt x="1532610" y="1730717"/>
                  </a:lnTo>
                  <a:lnTo>
                    <a:pt x="1542122" y="1721192"/>
                  </a:lnTo>
                  <a:lnTo>
                    <a:pt x="1551635" y="1721192"/>
                  </a:lnTo>
                  <a:lnTo>
                    <a:pt x="1551635" y="19037"/>
                  </a:lnTo>
                  <a:lnTo>
                    <a:pt x="1542122" y="19037"/>
                  </a:lnTo>
                  <a:lnTo>
                    <a:pt x="1532610" y="9525"/>
                  </a:lnTo>
                  <a:close/>
                </a:path>
                <a:path w="1551940" h="1740535">
                  <a:moveTo>
                    <a:pt x="1551635" y="1721192"/>
                  </a:moveTo>
                  <a:lnTo>
                    <a:pt x="1542122" y="1721192"/>
                  </a:lnTo>
                  <a:lnTo>
                    <a:pt x="1532610" y="1730717"/>
                  </a:lnTo>
                  <a:lnTo>
                    <a:pt x="1551635" y="1730717"/>
                  </a:lnTo>
                  <a:lnTo>
                    <a:pt x="1551635" y="1721192"/>
                  </a:lnTo>
                  <a:close/>
                </a:path>
                <a:path w="1551940" h="1740535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1551940" h="1740535">
                  <a:moveTo>
                    <a:pt x="1532610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1532610" y="19037"/>
                  </a:lnTo>
                  <a:lnTo>
                    <a:pt x="1532610" y="9525"/>
                  </a:lnTo>
                  <a:close/>
                </a:path>
                <a:path w="1551940" h="1740535">
                  <a:moveTo>
                    <a:pt x="1551635" y="9525"/>
                  </a:moveTo>
                  <a:lnTo>
                    <a:pt x="1532610" y="9525"/>
                  </a:lnTo>
                  <a:lnTo>
                    <a:pt x="1542122" y="19037"/>
                  </a:lnTo>
                  <a:lnTo>
                    <a:pt x="1551635" y="19037"/>
                  </a:lnTo>
                  <a:lnTo>
                    <a:pt x="1551635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690489" y="3990733"/>
              <a:ext cx="1551940" cy="1740535"/>
            </a:xfrm>
            <a:custGeom>
              <a:avLst/>
              <a:gdLst/>
              <a:ahLst/>
              <a:cxnLst/>
              <a:rect l="l" t="t" r="r" b="b"/>
              <a:pathLst>
                <a:path w="1551940" h="1740535">
                  <a:moveTo>
                    <a:pt x="0" y="9525"/>
                  </a:moveTo>
                  <a:lnTo>
                    <a:pt x="0" y="4190"/>
                  </a:lnTo>
                  <a:lnTo>
                    <a:pt x="4559" y="0"/>
                  </a:lnTo>
                  <a:lnTo>
                    <a:pt x="9512" y="0"/>
                  </a:lnTo>
                  <a:lnTo>
                    <a:pt x="1542122" y="0"/>
                  </a:lnTo>
                  <a:lnTo>
                    <a:pt x="1547075" y="0"/>
                  </a:lnTo>
                  <a:lnTo>
                    <a:pt x="1551635" y="4190"/>
                  </a:lnTo>
                  <a:lnTo>
                    <a:pt x="1551635" y="9525"/>
                  </a:lnTo>
                  <a:lnTo>
                    <a:pt x="1551635" y="1730717"/>
                  </a:lnTo>
                  <a:lnTo>
                    <a:pt x="1551635" y="1736039"/>
                  </a:lnTo>
                  <a:lnTo>
                    <a:pt x="1547075" y="1740230"/>
                  </a:lnTo>
                  <a:lnTo>
                    <a:pt x="1542122" y="1740230"/>
                  </a:lnTo>
                  <a:lnTo>
                    <a:pt x="9512" y="1740230"/>
                  </a:lnTo>
                  <a:lnTo>
                    <a:pt x="4559" y="1740230"/>
                  </a:lnTo>
                  <a:lnTo>
                    <a:pt x="0" y="1736039"/>
                  </a:lnTo>
                  <a:lnTo>
                    <a:pt x="0" y="1730717"/>
                  </a:lnTo>
                  <a:lnTo>
                    <a:pt x="0" y="9525"/>
                  </a:lnTo>
                  <a:close/>
                </a:path>
                <a:path w="1551940" h="1740535">
                  <a:moveTo>
                    <a:pt x="19024" y="1730717"/>
                  </a:moveTo>
                  <a:lnTo>
                    <a:pt x="9512" y="1721192"/>
                  </a:lnTo>
                  <a:lnTo>
                    <a:pt x="1542122" y="1721192"/>
                  </a:lnTo>
                  <a:lnTo>
                    <a:pt x="1532610" y="1730717"/>
                  </a:lnTo>
                  <a:lnTo>
                    <a:pt x="1532610" y="9525"/>
                  </a:lnTo>
                  <a:lnTo>
                    <a:pt x="1542122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173071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30002" y="1722195"/>
            <a:ext cx="1916430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697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신상품순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115697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높은가격순낮은가격순</a:t>
            </a:r>
            <a:r>
              <a:rPr sz="1200" b="0" spc="8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200" b="0" spc="80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115697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정렬으로</a:t>
            </a:r>
            <a:endParaRPr sz="1200" dirty="0" smtClean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200" b="0" spc="3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8장씩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보여줄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수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있도록</a:t>
            </a:r>
            <a:r>
              <a:rPr sz="1200" b="0" spc="14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1226" y="6396818"/>
            <a:ext cx="7639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페이징처리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1734" y="4073977"/>
            <a:ext cx="182689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DB에서 </a:t>
            </a:r>
            <a:r>
              <a:rPr sz="1200" b="0" spc="4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이미지파일명,  </a:t>
            </a:r>
            <a:endParaRPr lang="en-US" sz="1200" b="0" spc="40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제품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이름,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가격을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불러와서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보여줄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있도록</a:t>
            </a:r>
            <a:r>
              <a:rPr sz="1200" b="0" spc="1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7462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상품리스트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790700" cy="28575"/>
          </a:xfrm>
          <a:custGeom>
            <a:avLst/>
            <a:gdLst/>
            <a:ahLst/>
            <a:cxnLst/>
            <a:rect l="l" t="t" r="r" b="b"/>
            <a:pathLst>
              <a:path w="1790700" h="28575">
                <a:moveTo>
                  <a:pt x="1790268" y="0"/>
                </a:moveTo>
                <a:lnTo>
                  <a:pt x="0" y="0"/>
                </a:lnTo>
                <a:lnTo>
                  <a:pt x="0" y="28549"/>
                </a:lnTo>
                <a:lnTo>
                  <a:pt x="1790268" y="28549"/>
                </a:lnTo>
                <a:lnTo>
                  <a:pt x="179026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3341" y="2146160"/>
            <a:ext cx="9050020" cy="3701415"/>
            <a:chOff x="773341" y="2146160"/>
            <a:chExt cx="9050020" cy="3701415"/>
          </a:xfrm>
        </p:grpSpPr>
        <p:sp>
          <p:nvSpPr>
            <p:cNvPr id="5" name="object 5"/>
            <p:cNvSpPr/>
            <p:nvPr/>
          </p:nvSpPr>
          <p:spPr>
            <a:xfrm>
              <a:off x="773341" y="2146160"/>
              <a:ext cx="9049863" cy="3218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3089" y="4416463"/>
              <a:ext cx="1098550" cy="523240"/>
            </a:xfrm>
            <a:custGeom>
              <a:avLst/>
              <a:gdLst/>
              <a:ahLst/>
              <a:cxnLst/>
              <a:rect l="l" t="t" r="r" b="b"/>
              <a:pathLst>
                <a:path w="1098550" h="523239">
                  <a:moveTo>
                    <a:pt x="1093800" y="0"/>
                  </a:moveTo>
                  <a:lnTo>
                    <a:pt x="4368" y="0"/>
                  </a:lnTo>
                  <a:lnTo>
                    <a:pt x="0" y="4381"/>
                  </a:lnTo>
                  <a:lnTo>
                    <a:pt x="0" y="518642"/>
                  </a:lnTo>
                  <a:lnTo>
                    <a:pt x="4368" y="522833"/>
                  </a:lnTo>
                  <a:lnTo>
                    <a:pt x="1093800" y="522833"/>
                  </a:lnTo>
                  <a:lnTo>
                    <a:pt x="1097978" y="518642"/>
                  </a:lnTo>
                  <a:lnTo>
                    <a:pt x="1097978" y="513308"/>
                  </a:lnTo>
                  <a:lnTo>
                    <a:pt x="19024" y="513308"/>
                  </a:lnTo>
                  <a:lnTo>
                    <a:pt x="9512" y="503796"/>
                  </a:lnTo>
                  <a:lnTo>
                    <a:pt x="19024" y="503796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097978" y="9525"/>
                  </a:lnTo>
                  <a:lnTo>
                    <a:pt x="1097978" y="4381"/>
                  </a:lnTo>
                  <a:lnTo>
                    <a:pt x="1093800" y="0"/>
                  </a:lnTo>
                  <a:close/>
                </a:path>
                <a:path w="1098550" h="523239">
                  <a:moveTo>
                    <a:pt x="19024" y="503796"/>
                  </a:moveTo>
                  <a:lnTo>
                    <a:pt x="9512" y="503796"/>
                  </a:lnTo>
                  <a:lnTo>
                    <a:pt x="19024" y="513308"/>
                  </a:lnTo>
                  <a:lnTo>
                    <a:pt x="19024" y="503796"/>
                  </a:lnTo>
                  <a:close/>
                </a:path>
                <a:path w="1098550" h="523239">
                  <a:moveTo>
                    <a:pt x="1078953" y="503796"/>
                  </a:moveTo>
                  <a:lnTo>
                    <a:pt x="19024" y="503796"/>
                  </a:lnTo>
                  <a:lnTo>
                    <a:pt x="19024" y="513308"/>
                  </a:lnTo>
                  <a:lnTo>
                    <a:pt x="1078953" y="513308"/>
                  </a:lnTo>
                  <a:lnTo>
                    <a:pt x="1078953" y="503796"/>
                  </a:lnTo>
                  <a:close/>
                </a:path>
                <a:path w="1098550" h="523239">
                  <a:moveTo>
                    <a:pt x="1078953" y="9525"/>
                  </a:moveTo>
                  <a:lnTo>
                    <a:pt x="1078953" y="513308"/>
                  </a:lnTo>
                  <a:lnTo>
                    <a:pt x="1088466" y="503796"/>
                  </a:lnTo>
                  <a:lnTo>
                    <a:pt x="1097978" y="503796"/>
                  </a:lnTo>
                  <a:lnTo>
                    <a:pt x="1097978" y="19037"/>
                  </a:lnTo>
                  <a:lnTo>
                    <a:pt x="1088466" y="19037"/>
                  </a:lnTo>
                  <a:lnTo>
                    <a:pt x="1078953" y="9525"/>
                  </a:lnTo>
                  <a:close/>
                </a:path>
                <a:path w="1098550" h="523239">
                  <a:moveTo>
                    <a:pt x="1097978" y="503796"/>
                  </a:moveTo>
                  <a:lnTo>
                    <a:pt x="1088466" y="503796"/>
                  </a:lnTo>
                  <a:lnTo>
                    <a:pt x="1078953" y="513308"/>
                  </a:lnTo>
                  <a:lnTo>
                    <a:pt x="1097978" y="513308"/>
                  </a:lnTo>
                  <a:lnTo>
                    <a:pt x="1097978" y="503796"/>
                  </a:lnTo>
                  <a:close/>
                </a:path>
                <a:path w="1098550" h="52323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1098550" h="523239">
                  <a:moveTo>
                    <a:pt x="1078953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1078953" y="19037"/>
                  </a:lnTo>
                  <a:lnTo>
                    <a:pt x="1078953" y="9525"/>
                  </a:lnTo>
                  <a:close/>
                </a:path>
                <a:path w="1098550" h="523239">
                  <a:moveTo>
                    <a:pt x="1097978" y="9525"/>
                  </a:moveTo>
                  <a:lnTo>
                    <a:pt x="1078953" y="9525"/>
                  </a:lnTo>
                  <a:lnTo>
                    <a:pt x="1088466" y="19037"/>
                  </a:lnTo>
                  <a:lnTo>
                    <a:pt x="1097978" y="19037"/>
                  </a:lnTo>
                  <a:lnTo>
                    <a:pt x="1097978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43089" y="4416463"/>
              <a:ext cx="1098550" cy="523240"/>
            </a:xfrm>
            <a:custGeom>
              <a:avLst/>
              <a:gdLst/>
              <a:ahLst/>
              <a:cxnLst/>
              <a:rect l="l" t="t" r="r" b="b"/>
              <a:pathLst>
                <a:path w="1098550" h="523239">
                  <a:moveTo>
                    <a:pt x="0" y="9525"/>
                  </a:moveTo>
                  <a:lnTo>
                    <a:pt x="0" y="4381"/>
                  </a:lnTo>
                  <a:lnTo>
                    <a:pt x="4368" y="0"/>
                  </a:lnTo>
                  <a:lnTo>
                    <a:pt x="9512" y="0"/>
                  </a:lnTo>
                  <a:lnTo>
                    <a:pt x="1088466" y="0"/>
                  </a:lnTo>
                  <a:lnTo>
                    <a:pt x="1093800" y="0"/>
                  </a:lnTo>
                  <a:lnTo>
                    <a:pt x="1097978" y="4381"/>
                  </a:lnTo>
                  <a:lnTo>
                    <a:pt x="1097978" y="9525"/>
                  </a:lnTo>
                  <a:lnTo>
                    <a:pt x="1097978" y="513308"/>
                  </a:lnTo>
                  <a:lnTo>
                    <a:pt x="1097978" y="518642"/>
                  </a:lnTo>
                  <a:lnTo>
                    <a:pt x="1093800" y="522833"/>
                  </a:lnTo>
                  <a:lnTo>
                    <a:pt x="1088466" y="522833"/>
                  </a:lnTo>
                  <a:lnTo>
                    <a:pt x="9512" y="522833"/>
                  </a:lnTo>
                  <a:lnTo>
                    <a:pt x="4368" y="522833"/>
                  </a:lnTo>
                  <a:lnTo>
                    <a:pt x="0" y="518642"/>
                  </a:lnTo>
                  <a:lnTo>
                    <a:pt x="0" y="513308"/>
                  </a:lnTo>
                  <a:lnTo>
                    <a:pt x="0" y="9525"/>
                  </a:lnTo>
                  <a:close/>
                </a:path>
                <a:path w="1098550" h="523239">
                  <a:moveTo>
                    <a:pt x="19024" y="513308"/>
                  </a:moveTo>
                  <a:lnTo>
                    <a:pt x="9512" y="503796"/>
                  </a:lnTo>
                  <a:lnTo>
                    <a:pt x="1088466" y="503796"/>
                  </a:lnTo>
                  <a:lnTo>
                    <a:pt x="1078953" y="513308"/>
                  </a:lnTo>
                  <a:lnTo>
                    <a:pt x="1078953" y="9525"/>
                  </a:lnTo>
                  <a:lnTo>
                    <a:pt x="1088466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513308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33664" y="4929771"/>
              <a:ext cx="117475" cy="913130"/>
            </a:xfrm>
            <a:custGeom>
              <a:avLst/>
              <a:gdLst/>
              <a:ahLst/>
              <a:cxnLst/>
              <a:rect l="l" t="t" r="r" b="b"/>
              <a:pathLst>
                <a:path w="117475" h="913129">
                  <a:moveTo>
                    <a:pt x="10274" y="807859"/>
                  </a:moveTo>
                  <a:lnTo>
                    <a:pt x="1511" y="813574"/>
                  </a:lnTo>
                  <a:lnTo>
                    <a:pt x="0" y="819480"/>
                  </a:lnTo>
                  <a:lnTo>
                    <a:pt x="2844" y="823849"/>
                  </a:lnTo>
                  <a:lnTo>
                    <a:pt x="58407" y="912964"/>
                  </a:lnTo>
                  <a:lnTo>
                    <a:pt x="69732" y="894867"/>
                  </a:lnTo>
                  <a:lnTo>
                    <a:pt x="48894" y="894867"/>
                  </a:lnTo>
                  <a:lnTo>
                    <a:pt x="48894" y="861584"/>
                  </a:lnTo>
                  <a:lnTo>
                    <a:pt x="18900" y="813574"/>
                  </a:lnTo>
                  <a:lnTo>
                    <a:pt x="16167" y="809383"/>
                  </a:lnTo>
                  <a:lnTo>
                    <a:pt x="10274" y="807859"/>
                  </a:lnTo>
                  <a:close/>
                </a:path>
                <a:path w="117475" h="913129">
                  <a:moveTo>
                    <a:pt x="48894" y="861584"/>
                  </a:moveTo>
                  <a:lnTo>
                    <a:pt x="48894" y="894867"/>
                  </a:lnTo>
                  <a:lnTo>
                    <a:pt x="67932" y="894867"/>
                  </a:lnTo>
                  <a:lnTo>
                    <a:pt x="67932" y="889927"/>
                  </a:lnTo>
                  <a:lnTo>
                    <a:pt x="50418" y="889927"/>
                  </a:lnTo>
                  <a:lnTo>
                    <a:pt x="58508" y="876975"/>
                  </a:lnTo>
                  <a:lnTo>
                    <a:pt x="48894" y="861584"/>
                  </a:lnTo>
                  <a:close/>
                </a:path>
                <a:path w="117475" h="913129">
                  <a:moveTo>
                    <a:pt x="106743" y="807859"/>
                  </a:moveTo>
                  <a:lnTo>
                    <a:pt x="100850" y="809383"/>
                  </a:lnTo>
                  <a:lnTo>
                    <a:pt x="97993" y="813765"/>
                  </a:lnTo>
                  <a:lnTo>
                    <a:pt x="67932" y="861889"/>
                  </a:lnTo>
                  <a:lnTo>
                    <a:pt x="67932" y="894867"/>
                  </a:lnTo>
                  <a:lnTo>
                    <a:pt x="69732" y="894867"/>
                  </a:lnTo>
                  <a:lnTo>
                    <a:pt x="114172" y="823849"/>
                  </a:lnTo>
                  <a:lnTo>
                    <a:pt x="117017" y="819480"/>
                  </a:lnTo>
                  <a:lnTo>
                    <a:pt x="115506" y="813574"/>
                  </a:lnTo>
                  <a:lnTo>
                    <a:pt x="106743" y="807859"/>
                  </a:lnTo>
                  <a:close/>
                </a:path>
                <a:path w="117475" h="913129">
                  <a:moveTo>
                    <a:pt x="58508" y="876975"/>
                  </a:moveTo>
                  <a:lnTo>
                    <a:pt x="50418" y="889927"/>
                  </a:lnTo>
                  <a:lnTo>
                    <a:pt x="66598" y="889927"/>
                  </a:lnTo>
                  <a:lnTo>
                    <a:pt x="58508" y="876975"/>
                  </a:lnTo>
                  <a:close/>
                </a:path>
                <a:path w="117475" h="913129">
                  <a:moveTo>
                    <a:pt x="67932" y="861889"/>
                  </a:moveTo>
                  <a:lnTo>
                    <a:pt x="58508" y="876975"/>
                  </a:lnTo>
                  <a:lnTo>
                    <a:pt x="66598" y="889927"/>
                  </a:lnTo>
                  <a:lnTo>
                    <a:pt x="67932" y="889927"/>
                  </a:lnTo>
                  <a:lnTo>
                    <a:pt x="67932" y="861889"/>
                  </a:lnTo>
                  <a:close/>
                </a:path>
                <a:path w="117475" h="913129">
                  <a:moveTo>
                    <a:pt x="67932" y="0"/>
                  </a:moveTo>
                  <a:lnTo>
                    <a:pt x="48894" y="0"/>
                  </a:lnTo>
                  <a:lnTo>
                    <a:pt x="48894" y="861584"/>
                  </a:lnTo>
                  <a:lnTo>
                    <a:pt x="58508" y="876975"/>
                  </a:lnTo>
                  <a:lnTo>
                    <a:pt x="67932" y="861889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82559" y="4929771"/>
              <a:ext cx="19050" cy="895350"/>
            </a:xfrm>
            <a:custGeom>
              <a:avLst/>
              <a:gdLst/>
              <a:ahLst/>
              <a:cxnLst/>
              <a:rect l="l" t="t" r="r" b="b"/>
              <a:pathLst>
                <a:path w="19050" h="895350">
                  <a:moveTo>
                    <a:pt x="19037" y="0"/>
                  </a:moveTo>
                  <a:lnTo>
                    <a:pt x="19037" y="894867"/>
                  </a:lnTo>
                  <a:lnTo>
                    <a:pt x="0" y="894867"/>
                  </a:lnTo>
                  <a:lnTo>
                    <a:pt x="0" y="0"/>
                  </a:lnTo>
                  <a:lnTo>
                    <a:pt x="19037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908" y="5732875"/>
              <a:ext cx="126530" cy="1146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37828" y="4416463"/>
              <a:ext cx="454025" cy="523240"/>
            </a:xfrm>
            <a:custGeom>
              <a:avLst/>
              <a:gdLst/>
              <a:ahLst/>
              <a:cxnLst/>
              <a:rect l="l" t="t" r="r" b="b"/>
              <a:pathLst>
                <a:path w="454025" h="523239">
                  <a:moveTo>
                    <a:pt x="449478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518642"/>
                  </a:lnTo>
                  <a:lnTo>
                    <a:pt x="4381" y="522833"/>
                  </a:lnTo>
                  <a:lnTo>
                    <a:pt x="449478" y="522833"/>
                  </a:lnTo>
                  <a:lnTo>
                    <a:pt x="453656" y="518642"/>
                  </a:lnTo>
                  <a:lnTo>
                    <a:pt x="453656" y="513308"/>
                  </a:lnTo>
                  <a:lnTo>
                    <a:pt x="19037" y="513308"/>
                  </a:lnTo>
                  <a:lnTo>
                    <a:pt x="9512" y="503796"/>
                  </a:lnTo>
                  <a:lnTo>
                    <a:pt x="19037" y="503796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453656" y="9525"/>
                  </a:lnTo>
                  <a:lnTo>
                    <a:pt x="453656" y="4381"/>
                  </a:lnTo>
                  <a:lnTo>
                    <a:pt x="449478" y="0"/>
                  </a:lnTo>
                  <a:close/>
                </a:path>
                <a:path w="454025" h="523239">
                  <a:moveTo>
                    <a:pt x="19037" y="503796"/>
                  </a:moveTo>
                  <a:lnTo>
                    <a:pt x="9512" y="503796"/>
                  </a:lnTo>
                  <a:lnTo>
                    <a:pt x="19037" y="513308"/>
                  </a:lnTo>
                  <a:lnTo>
                    <a:pt x="19037" y="503796"/>
                  </a:lnTo>
                  <a:close/>
                </a:path>
                <a:path w="454025" h="523239">
                  <a:moveTo>
                    <a:pt x="434632" y="503796"/>
                  </a:moveTo>
                  <a:lnTo>
                    <a:pt x="19037" y="503796"/>
                  </a:lnTo>
                  <a:lnTo>
                    <a:pt x="19037" y="513308"/>
                  </a:lnTo>
                  <a:lnTo>
                    <a:pt x="434632" y="513308"/>
                  </a:lnTo>
                  <a:lnTo>
                    <a:pt x="434632" y="503796"/>
                  </a:lnTo>
                  <a:close/>
                </a:path>
                <a:path w="454025" h="523239">
                  <a:moveTo>
                    <a:pt x="434632" y="9525"/>
                  </a:moveTo>
                  <a:lnTo>
                    <a:pt x="434632" y="513308"/>
                  </a:lnTo>
                  <a:lnTo>
                    <a:pt x="444144" y="503796"/>
                  </a:lnTo>
                  <a:lnTo>
                    <a:pt x="453656" y="503796"/>
                  </a:lnTo>
                  <a:lnTo>
                    <a:pt x="453656" y="19037"/>
                  </a:lnTo>
                  <a:lnTo>
                    <a:pt x="444144" y="19037"/>
                  </a:lnTo>
                  <a:lnTo>
                    <a:pt x="434632" y="9525"/>
                  </a:lnTo>
                  <a:close/>
                </a:path>
                <a:path w="454025" h="523239">
                  <a:moveTo>
                    <a:pt x="453656" y="503796"/>
                  </a:moveTo>
                  <a:lnTo>
                    <a:pt x="444144" y="503796"/>
                  </a:lnTo>
                  <a:lnTo>
                    <a:pt x="434632" y="513308"/>
                  </a:lnTo>
                  <a:lnTo>
                    <a:pt x="453656" y="513308"/>
                  </a:lnTo>
                  <a:lnTo>
                    <a:pt x="453656" y="503796"/>
                  </a:lnTo>
                  <a:close/>
                </a:path>
                <a:path w="454025" h="523239">
                  <a:moveTo>
                    <a:pt x="19037" y="9525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454025" h="523239">
                  <a:moveTo>
                    <a:pt x="434632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434632" y="19037"/>
                  </a:lnTo>
                  <a:lnTo>
                    <a:pt x="434632" y="9525"/>
                  </a:lnTo>
                  <a:close/>
                </a:path>
                <a:path w="454025" h="523239">
                  <a:moveTo>
                    <a:pt x="453656" y="9525"/>
                  </a:moveTo>
                  <a:lnTo>
                    <a:pt x="434632" y="9525"/>
                  </a:lnTo>
                  <a:lnTo>
                    <a:pt x="444144" y="19037"/>
                  </a:lnTo>
                  <a:lnTo>
                    <a:pt x="453656" y="19037"/>
                  </a:lnTo>
                  <a:lnTo>
                    <a:pt x="453656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37828" y="4416463"/>
              <a:ext cx="454025" cy="523240"/>
            </a:xfrm>
            <a:custGeom>
              <a:avLst/>
              <a:gdLst/>
              <a:ahLst/>
              <a:cxnLst/>
              <a:rect l="l" t="t" r="r" b="b"/>
              <a:pathLst>
                <a:path w="454025" h="52323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444144" y="0"/>
                  </a:lnTo>
                  <a:lnTo>
                    <a:pt x="449478" y="0"/>
                  </a:lnTo>
                  <a:lnTo>
                    <a:pt x="453656" y="4381"/>
                  </a:lnTo>
                  <a:lnTo>
                    <a:pt x="453656" y="9525"/>
                  </a:lnTo>
                  <a:lnTo>
                    <a:pt x="453656" y="513308"/>
                  </a:lnTo>
                  <a:lnTo>
                    <a:pt x="453656" y="518642"/>
                  </a:lnTo>
                  <a:lnTo>
                    <a:pt x="449478" y="522833"/>
                  </a:lnTo>
                  <a:lnTo>
                    <a:pt x="444144" y="522833"/>
                  </a:lnTo>
                  <a:lnTo>
                    <a:pt x="9512" y="522833"/>
                  </a:lnTo>
                  <a:lnTo>
                    <a:pt x="4381" y="522833"/>
                  </a:lnTo>
                  <a:lnTo>
                    <a:pt x="0" y="518642"/>
                  </a:lnTo>
                  <a:lnTo>
                    <a:pt x="0" y="513308"/>
                  </a:lnTo>
                  <a:lnTo>
                    <a:pt x="0" y="9525"/>
                  </a:lnTo>
                  <a:close/>
                </a:path>
                <a:path w="454025" h="523239">
                  <a:moveTo>
                    <a:pt x="19037" y="513308"/>
                  </a:moveTo>
                  <a:lnTo>
                    <a:pt x="9512" y="503796"/>
                  </a:lnTo>
                  <a:lnTo>
                    <a:pt x="444144" y="503796"/>
                  </a:lnTo>
                  <a:lnTo>
                    <a:pt x="434632" y="513308"/>
                  </a:lnTo>
                  <a:lnTo>
                    <a:pt x="434632" y="9525"/>
                  </a:lnTo>
                  <a:lnTo>
                    <a:pt x="444144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9037" y="513308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55151" y="4929771"/>
              <a:ext cx="1517650" cy="706755"/>
            </a:xfrm>
            <a:custGeom>
              <a:avLst/>
              <a:gdLst/>
              <a:ahLst/>
              <a:cxnLst/>
              <a:rect l="l" t="t" r="r" b="b"/>
              <a:pathLst>
                <a:path w="1517650" h="706754">
                  <a:moveTo>
                    <a:pt x="1517573" y="647738"/>
                  </a:moveTo>
                  <a:lnTo>
                    <a:pt x="1502308" y="638213"/>
                  </a:lnTo>
                  <a:lnTo>
                    <a:pt x="1428508" y="592137"/>
                  </a:lnTo>
                  <a:lnTo>
                    <a:pt x="1424139" y="589280"/>
                  </a:lnTo>
                  <a:lnTo>
                    <a:pt x="1418234" y="590804"/>
                  </a:lnTo>
                  <a:lnTo>
                    <a:pt x="1412532" y="599567"/>
                  </a:lnTo>
                  <a:lnTo>
                    <a:pt x="1414056" y="605472"/>
                  </a:lnTo>
                  <a:lnTo>
                    <a:pt x="1418424" y="608317"/>
                  </a:lnTo>
                  <a:lnTo>
                    <a:pt x="1466227" y="638213"/>
                  </a:lnTo>
                  <a:lnTo>
                    <a:pt x="19024" y="638213"/>
                  </a:lnTo>
                  <a:lnTo>
                    <a:pt x="19024" y="0"/>
                  </a:lnTo>
                  <a:lnTo>
                    <a:pt x="0" y="0"/>
                  </a:lnTo>
                  <a:lnTo>
                    <a:pt x="0" y="647738"/>
                  </a:lnTo>
                  <a:lnTo>
                    <a:pt x="9512" y="647738"/>
                  </a:lnTo>
                  <a:lnTo>
                    <a:pt x="9512" y="657250"/>
                  </a:lnTo>
                  <a:lnTo>
                    <a:pt x="1466532" y="657250"/>
                  </a:lnTo>
                  <a:lnTo>
                    <a:pt x="1418424" y="687336"/>
                  </a:lnTo>
                  <a:lnTo>
                    <a:pt x="1414056" y="690194"/>
                  </a:lnTo>
                  <a:lnTo>
                    <a:pt x="1412532" y="696099"/>
                  </a:lnTo>
                  <a:lnTo>
                    <a:pt x="1418234" y="704850"/>
                  </a:lnTo>
                  <a:lnTo>
                    <a:pt x="1424139" y="706183"/>
                  </a:lnTo>
                  <a:lnTo>
                    <a:pt x="1428508" y="703516"/>
                  </a:lnTo>
                  <a:lnTo>
                    <a:pt x="1502384" y="657250"/>
                  </a:lnTo>
                  <a:lnTo>
                    <a:pt x="1517573" y="647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464663" y="5567984"/>
              <a:ext cx="1490345" cy="19050"/>
            </a:xfrm>
            <a:custGeom>
              <a:avLst/>
              <a:gdLst/>
              <a:ahLst/>
              <a:cxnLst/>
              <a:rect l="l" t="t" r="r" b="b"/>
              <a:pathLst>
                <a:path w="1490345" h="19050">
                  <a:moveTo>
                    <a:pt x="0" y="0"/>
                  </a:moveTo>
                  <a:lnTo>
                    <a:pt x="1490167" y="0"/>
                  </a:lnTo>
                  <a:lnTo>
                    <a:pt x="1490167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62927" y="5514295"/>
              <a:ext cx="114554" cy="126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5761" y="2761145"/>
              <a:ext cx="2212340" cy="2394585"/>
            </a:xfrm>
            <a:custGeom>
              <a:avLst/>
              <a:gdLst/>
              <a:ahLst/>
              <a:cxnLst/>
              <a:rect l="l" t="t" r="r" b="b"/>
              <a:pathLst>
                <a:path w="2212340" h="2394585">
                  <a:moveTo>
                    <a:pt x="2208149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2389873"/>
                  </a:lnTo>
                  <a:lnTo>
                    <a:pt x="4381" y="2394064"/>
                  </a:lnTo>
                  <a:lnTo>
                    <a:pt x="2208149" y="2394064"/>
                  </a:lnTo>
                  <a:lnTo>
                    <a:pt x="2212327" y="2389873"/>
                  </a:lnTo>
                  <a:lnTo>
                    <a:pt x="2212327" y="2384539"/>
                  </a:lnTo>
                  <a:lnTo>
                    <a:pt x="19024" y="2384539"/>
                  </a:lnTo>
                  <a:lnTo>
                    <a:pt x="9512" y="2375014"/>
                  </a:lnTo>
                  <a:lnTo>
                    <a:pt x="19024" y="2375014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2212327" y="9525"/>
                  </a:lnTo>
                  <a:lnTo>
                    <a:pt x="2212327" y="4381"/>
                  </a:lnTo>
                  <a:lnTo>
                    <a:pt x="2208149" y="0"/>
                  </a:lnTo>
                  <a:close/>
                </a:path>
                <a:path w="2212340" h="2394585">
                  <a:moveTo>
                    <a:pt x="19024" y="2375014"/>
                  </a:moveTo>
                  <a:lnTo>
                    <a:pt x="9512" y="2375014"/>
                  </a:lnTo>
                  <a:lnTo>
                    <a:pt x="19024" y="2384539"/>
                  </a:lnTo>
                  <a:lnTo>
                    <a:pt x="19024" y="2375014"/>
                  </a:lnTo>
                  <a:close/>
                </a:path>
                <a:path w="2212340" h="2394585">
                  <a:moveTo>
                    <a:pt x="2193302" y="2375014"/>
                  </a:moveTo>
                  <a:lnTo>
                    <a:pt x="19024" y="2375014"/>
                  </a:lnTo>
                  <a:lnTo>
                    <a:pt x="19024" y="2384539"/>
                  </a:lnTo>
                  <a:lnTo>
                    <a:pt x="2193302" y="2384539"/>
                  </a:lnTo>
                  <a:lnTo>
                    <a:pt x="2193302" y="2375014"/>
                  </a:lnTo>
                  <a:close/>
                </a:path>
                <a:path w="2212340" h="2394585">
                  <a:moveTo>
                    <a:pt x="2193302" y="9525"/>
                  </a:moveTo>
                  <a:lnTo>
                    <a:pt x="2193302" y="2384539"/>
                  </a:lnTo>
                  <a:lnTo>
                    <a:pt x="2202815" y="2375014"/>
                  </a:lnTo>
                  <a:lnTo>
                    <a:pt x="2212327" y="2375014"/>
                  </a:lnTo>
                  <a:lnTo>
                    <a:pt x="2212327" y="19037"/>
                  </a:lnTo>
                  <a:lnTo>
                    <a:pt x="2202815" y="19037"/>
                  </a:lnTo>
                  <a:lnTo>
                    <a:pt x="2193302" y="9525"/>
                  </a:lnTo>
                  <a:close/>
                </a:path>
                <a:path w="2212340" h="2394585">
                  <a:moveTo>
                    <a:pt x="2212327" y="2375014"/>
                  </a:moveTo>
                  <a:lnTo>
                    <a:pt x="2202815" y="2375014"/>
                  </a:lnTo>
                  <a:lnTo>
                    <a:pt x="2193302" y="2384539"/>
                  </a:lnTo>
                  <a:lnTo>
                    <a:pt x="2212327" y="2384539"/>
                  </a:lnTo>
                  <a:lnTo>
                    <a:pt x="2212327" y="2375014"/>
                  </a:lnTo>
                  <a:close/>
                </a:path>
                <a:path w="2212340" h="2394585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2212340" h="2394585">
                  <a:moveTo>
                    <a:pt x="2193302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2193302" y="19037"/>
                  </a:lnTo>
                  <a:lnTo>
                    <a:pt x="2193302" y="9525"/>
                  </a:lnTo>
                  <a:close/>
                </a:path>
                <a:path w="2212340" h="2394585">
                  <a:moveTo>
                    <a:pt x="2212327" y="9525"/>
                  </a:moveTo>
                  <a:lnTo>
                    <a:pt x="2193302" y="9525"/>
                  </a:lnTo>
                  <a:lnTo>
                    <a:pt x="2202815" y="19037"/>
                  </a:lnTo>
                  <a:lnTo>
                    <a:pt x="2212327" y="19037"/>
                  </a:lnTo>
                  <a:lnTo>
                    <a:pt x="2212327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35761" y="2761145"/>
              <a:ext cx="2212340" cy="2394585"/>
            </a:xfrm>
            <a:custGeom>
              <a:avLst/>
              <a:gdLst/>
              <a:ahLst/>
              <a:cxnLst/>
              <a:rect l="l" t="t" r="r" b="b"/>
              <a:pathLst>
                <a:path w="2212340" h="2394585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2202815" y="0"/>
                  </a:lnTo>
                  <a:lnTo>
                    <a:pt x="2208149" y="0"/>
                  </a:lnTo>
                  <a:lnTo>
                    <a:pt x="2212327" y="4381"/>
                  </a:lnTo>
                  <a:lnTo>
                    <a:pt x="2212327" y="9525"/>
                  </a:lnTo>
                  <a:lnTo>
                    <a:pt x="2212327" y="2384539"/>
                  </a:lnTo>
                  <a:lnTo>
                    <a:pt x="2212327" y="2389873"/>
                  </a:lnTo>
                  <a:lnTo>
                    <a:pt x="2208149" y="2394064"/>
                  </a:lnTo>
                  <a:lnTo>
                    <a:pt x="2202815" y="2394064"/>
                  </a:lnTo>
                  <a:lnTo>
                    <a:pt x="9512" y="2394064"/>
                  </a:lnTo>
                  <a:lnTo>
                    <a:pt x="4381" y="2394064"/>
                  </a:lnTo>
                  <a:lnTo>
                    <a:pt x="0" y="2389873"/>
                  </a:lnTo>
                  <a:lnTo>
                    <a:pt x="0" y="2384539"/>
                  </a:lnTo>
                  <a:lnTo>
                    <a:pt x="0" y="9525"/>
                  </a:lnTo>
                  <a:close/>
                </a:path>
                <a:path w="2212340" h="2394585">
                  <a:moveTo>
                    <a:pt x="19024" y="2384539"/>
                  </a:moveTo>
                  <a:lnTo>
                    <a:pt x="9512" y="2375014"/>
                  </a:lnTo>
                  <a:lnTo>
                    <a:pt x="2202815" y="2375014"/>
                  </a:lnTo>
                  <a:lnTo>
                    <a:pt x="2193302" y="2384539"/>
                  </a:lnTo>
                  <a:lnTo>
                    <a:pt x="2193302" y="9525"/>
                  </a:lnTo>
                  <a:lnTo>
                    <a:pt x="2202815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2384539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7055" y="5872846"/>
            <a:ext cx="20364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상품후기의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별점의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평균점수를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리스트페이지에서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하트갯수로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나타낼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있게</a:t>
            </a:r>
            <a:r>
              <a:rPr sz="1200" b="0" spc="1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2804" y="5472251"/>
            <a:ext cx="3150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각 상품별 상품후기 갯수를 나타낼 수 있게</a:t>
            </a:r>
            <a:r>
              <a:rPr sz="1200" b="0" spc="2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897" y="2531001"/>
            <a:ext cx="27184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마우스 오버시 아래쪽에 나타나도록</a:t>
            </a:r>
            <a:r>
              <a:rPr sz="1200" b="0" spc="15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20897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상품판매등록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2199640" cy="28575"/>
          </a:xfrm>
          <a:custGeom>
            <a:avLst/>
            <a:gdLst/>
            <a:ahLst/>
            <a:cxnLst/>
            <a:rect l="l" t="t" r="r" b="b"/>
            <a:pathLst>
              <a:path w="2199640" h="28575">
                <a:moveTo>
                  <a:pt x="2199386" y="0"/>
                </a:moveTo>
                <a:lnTo>
                  <a:pt x="0" y="0"/>
                </a:lnTo>
                <a:lnTo>
                  <a:pt x="0" y="28549"/>
                </a:lnTo>
                <a:lnTo>
                  <a:pt x="2199386" y="28549"/>
                </a:lnTo>
                <a:lnTo>
                  <a:pt x="2199386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7959" y="1608256"/>
            <a:ext cx="3086100" cy="2552700"/>
            <a:chOff x="1037959" y="1608256"/>
            <a:chExt cx="3086100" cy="2552700"/>
          </a:xfrm>
        </p:grpSpPr>
        <p:sp>
          <p:nvSpPr>
            <p:cNvPr id="5" name="object 5"/>
            <p:cNvSpPr/>
            <p:nvPr/>
          </p:nvSpPr>
          <p:spPr>
            <a:xfrm>
              <a:off x="1037959" y="1608256"/>
              <a:ext cx="2660087" cy="12736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741345" y="2545232"/>
              <a:ext cx="882650" cy="345440"/>
            </a:xfrm>
            <a:custGeom>
              <a:avLst/>
              <a:gdLst/>
              <a:ahLst/>
              <a:cxnLst/>
              <a:rect l="l" t="t" r="r" b="b"/>
              <a:pathLst>
                <a:path w="882650" h="345439">
                  <a:moveTo>
                    <a:pt x="878001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40817"/>
                  </a:lnTo>
                  <a:lnTo>
                    <a:pt x="4381" y="345008"/>
                  </a:lnTo>
                  <a:lnTo>
                    <a:pt x="878001" y="345008"/>
                  </a:lnTo>
                  <a:lnTo>
                    <a:pt x="882192" y="340817"/>
                  </a:lnTo>
                  <a:lnTo>
                    <a:pt x="882192" y="335483"/>
                  </a:lnTo>
                  <a:lnTo>
                    <a:pt x="19024" y="335483"/>
                  </a:lnTo>
                  <a:lnTo>
                    <a:pt x="9512" y="325958"/>
                  </a:lnTo>
                  <a:lnTo>
                    <a:pt x="19024" y="325958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882192" y="9525"/>
                  </a:lnTo>
                  <a:lnTo>
                    <a:pt x="882192" y="4381"/>
                  </a:lnTo>
                  <a:lnTo>
                    <a:pt x="878001" y="0"/>
                  </a:lnTo>
                  <a:close/>
                </a:path>
                <a:path w="882650" h="345439">
                  <a:moveTo>
                    <a:pt x="19024" y="325958"/>
                  </a:moveTo>
                  <a:lnTo>
                    <a:pt x="9512" y="325958"/>
                  </a:lnTo>
                  <a:lnTo>
                    <a:pt x="19024" y="335483"/>
                  </a:lnTo>
                  <a:lnTo>
                    <a:pt x="19024" y="325958"/>
                  </a:lnTo>
                  <a:close/>
                </a:path>
                <a:path w="882650" h="345439">
                  <a:moveTo>
                    <a:pt x="863168" y="325958"/>
                  </a:moveTo>
                  <a:lnTo>
                    <a:pt x="19024" y="325958"/>
                  </a:lnTo>
                  <a:lnTo>
                    <a:pt x="19024" y="335483"/>
                  </a:lnTo>
                  <a:lnTo>
                    <a:pt x="863168" y="335483"/>
                  </a:lnTo>
                  <a:lnTo>
                    <a:pt x="863168" y="325958"/>
                  </a:lnTo>
                  <a:close/>
                </a:path>
                <a:path w="882650" h="345439">
                  <a:moveTo>
                    <a:pt x="863168" y="9525"/>
                  </a:moveTo>
                  <a:lnTo>
                    <a:pt x="863168" y="335483"/>
                  </a:lnTo>
                  <a:lnTo>
                    <a:pt x="872680" y="325958"/>
                  </a:lnTo>
                  <a:lnTo>
                    <a:pt x="882192" y="325958"/>
                  </a:lnTo>
                  <a:lnTo>
                    <a:pt x="882192" y="19037"/>
                  </a:lnTo>
                  <a:lnTo>
                    <a:pt x="872680" y="19037"/>
                  </a:lnTo>
                  <a:lnTo>
                    <a:pt x="863168" y="9525"/>
                  </a:lnTo>
                  <a:close/>
                </a:path>
                <a:path w="882650" h="345439">
                  <a:moveTo>
                    <a:pt x="882192" y="325958"/>
                  </a:moveTo>
                  <a:lnTo>
                    <a:pt x="872680" y="325958"/>
                  </a:lnTo>
                  <a:lnTo>
                    <a:pt x="863168" y="335483"/>
                  </a:lnTo>
                  <a:lnTo>
                    <a:pt x="882192" y="335483"/>
                  </a:lnTo>
                  <a:lnTo>
                    <a:pt x="882192" y="325958"/>
                  </a:lnTo>
                  <a:close/>
                </a:path>
                <a:path w="882650" h="34543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882650" h="345439">
                  <a:moveTo>
                    <a:pt x="863168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863168" y="19037"/>
                  </a:lnTo>
                  <a:lnTo>
                    <a:pt x="863168" y="9525"/>
                  </a:lnTo>
                  <a:close/>
                </a:path>
                <a:path w="882650" h="345439">
                  <a:moveTo>
                    <a:pt x="882192" y="9525"/>
                  </a:moveTo>
                  <a:lnTo>
                    <a:pt x="863168" y="9525"/>
                  </a:lnTo>
                  <a:lnTo>
                    <a:pt x="872680" y="19037"/>
                  </a:lnTo>
                  <a:lnTo>
                    <a:pt x="882192" y="19037"/>
                  </a:lnTo>
                  <a:lnTo>
                    <a:pt x="882192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1345" y="2545232"/>
              <a:ext cx="882650" cy="345440"/>
            </a:xfrm>
            <a:custGeom>
              <a:avLst/>
              <a:gdLst/>
              <a:ahLst/>
              <a:cxnLst/>
              <a:rect l="l" t="t" r="r" b="b"/>
              <a:pathLst>
                <a:path w="882650" h="34543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872680" y="0"/>
                  </a:lnTo>
                  <a:lnTo>
                    <a:pt x="878001" y="0"/>
                  </a:lnTo>
                  <a:lnTo>
                    <a:pt x="882192" y="4381"/>
                  </a:lnTo>
                  <a:lnTo>
                    <a:pt x="882192" y="9525"/>
                  </a:lnTo>
                  <a:lnTo>
                    <a:pt x="882192" y="335483"/>
                  </a:lnTo>
                  <a:lnTo>
                    <a:pt x="882192" y="340817"/>
                  </a:lnTo>
                  <a:lnTo>
                    <a:pt x="878001" y="345008"/>
                  </a:lnTo>
                  <a:lnTo>
                    <a:pt x="872680" y="345008"/>
                  </a:lnTo>
                  <a:lnTo>
                    <a:pt x="9512" y="345008"/>
                  </a:lnTo>
                  <a:lnTo>
                    <a:pt x="4381" y="345008"/>
                  </a:lnTo>
                  <a:lnTo>
                    <a:pt x="0" y="340817"/>
                  </a:lnTo>
                  <a:lnTo>
                    <a:pt x="0" y="335483"/>
                  </a:lnTo>
                  <a:lnTo>
                    <a:pt x="0" y="9525"/>
                  </a:lnTo>
                  <a:close/>
                </a:path>
                <a:path w="882650" h="345439">
                  <a:moveTo>
                    <a:pt x="19024" y="335483"/>
                  </a:moveTo>
                  <a:lnTo>
                    <a:pt x="9512" y="325958"/>
                  </a:lnTo>
                  <a:lnTo>
                    <a:pt x="872680" y="325958"/>
                  </a:lnTo>
                  <a:lnTo>
                    <a:pt x="863168" y="335483"/>
                  </a:lnTo>
                  <a:lnTo>
                    <a:pt x="863168" y="9525"/>
                  </a:lnTo>
                  <a:lnTo>
                    <a:pt x="872680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335483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614026" y="2708211"/>
              <a:ext cx="505459" cy="1448435"/>
            </a:xfrm>
            <a:custGeom>
              <a:avLst/>
              <a:gdLst/>
              <a:ahLst/>
              <a:cxnLst/>
              <a:rect l="l" t="t" r="r" b="b"/>
              <a:pathLst>
                <a:path w="505460" h="1448435">
                  <a:moveTo>
                    <a:pt x="504837" y="1354493"/>
                  </a:moveTo>
                  <a:lnTo>
                    <a:pt x="503504" y="1348587"/>
                  </a:lnTo>
                  <a:lnTo>
                    <a:pt x="498944" y="1345730"/>
                  </a:lnTo>
                  <a:lnTo>
                    <a:pt x="494563" y="1342872"/>
                  </a:lnTo>
                  <a:lnTo>
                    <a:pt x="488670" y="1344396"/>
                  </a:lnTo>
                  <a:lnTo>
                    <a:pt x="485813" y="1348778"/>
                  </a:lnTo>
                  <a:lnTo>
                    <a:pt x="455930" y="1396619"/>
                  </a:lnTo>
                  <a:lnTo>
                    <a:pt x="455930" y="9525"/>
                  </a:lnTo>
                  <a:lnTo>
                    <a:pt x="446417" y="9525"/>
                  </a:lnTo>
                  <a:lnTo>
                    <a:pt x="446417" y="0"/>
                  </a:lnTo>
                  <a:lnTo>
                    <a:pt x="0" y="0"/>
                  </a:lnTo>
                  <a:lnTo>
                    <a:pt x="0" y="19037"/>
                  </a:lnTo>
                  <a:lnTo>
                    <a:pt x="436905" y="19037"/>
                  </a:lnTo>
                  <a:lnTo>
                    <a:pt x="436905" y="1396911"/>
                  </a:lnTo>
                  <a:lnTo>
                    <a:pt x="406717" y="1348587"/>
                  </a:lnTo>
                  <a:lnTo>
                    <a:pt x="404177" y="1344396"/>
                  </a:lnTo>
                  <a:lnTo>
                    <a:pt x="398272" y="1342872"/>
                  </a:lnTo>
                  <a:lnTo>
                    <a:pt x="393712" y="1345730"/>
                  </a:lnTo>
                  <a:lnTo>
                    <a:pt x="389331" y="1348587"/>
                  </a:lnTo>
                  <a:lnTo>
                    <a:pt x="387997" y="1354493"/>
                  </a:lnTo>
                  <a:lnTo>
                    <a:pt x="390664" y="1358874"/>
                  </a:lnTo>
                  <a:lnTo>
                    <a:pt x="446417" y="1447977"/>
                  </a:lnTo>
                  <a:lnTo>
                    <a:pt x="457568" y="1430083"/>
                  </a:lnTo>
                  <a:lnTo>
                    <a:pt x="501980" y="1358874"/>
                  </a:lnTo>
                  <a:lnTo>
                    <a:pt x="504837" y="13544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050931" y="2717736"/>
              <a:ext cx="19050" cy="1421130"/>
            </a:xfrm>
            <a:custGeom>
              <a:avLst/>
              <a:gdLst/>
              <a:ahLst/>
              <a:cxnLst/>
              <a:rect l="l" t="t" r="r" b="b"/>
              <a:pathLst>
                <a:path w="19050" h="1421129">
                  <a:moveTo>
                    <a:pt x="19024" y="0"/>
                  </a:moveTo>
                  <a:lnTo>
                    <a:pt x="19024" y="1420558"/>
                  </a:lnTo>
                  <a:lnTo>
                    <a:pt x="0" y="1420558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997267" y="4046327"/>
              <a:ext cx="126352" cy="1146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67816" y="4362903"/>
            <a:ext cx="5213350" cy="2197100"/>
            <a:chOff x="967816" y="4362903"/>
            <a:chExt cx="5213350" cy="2197100"/>
          </a:xfrm>
        </p:grpSpPr>
        <p:sp>
          <p:nvSpPr>
            <p:cNvPr id="12" name="object 12"/>
            <p:cNvSpPr/>
            <p:nvPr/>
          </p:nvSpPr>
          <p:spPr>
            <a:xfrm>
              <a:off x="1078854" y="4362903"/>
              <a:ext cx="5102297" cy="21969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72578" y="4488433"/>
              <a:ext cx="1590040" cy="307340"/>
            </a:xfrm>
            <a:custGeom>
              <a:avLst/>
              <a:gdLst/>
              <a:ahLst/>
              <a:cxnLst/>
              <a:rect l="l" t="t" r="r" b="b"/>
              <a:pathLst>
                <a:path w="1590039" h="307339">
                  <a:moveTo>
                    <a:pt x="1585518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1585518" y="306920"/>
                  </a:lnTo>
                  <a:lnTo>
                    <a:pt x="1589697" y="302729"/>
                  </a:lnTo>
                  <a:lnTo>
                    <a:pt x="1589697" y="297395"/>
                  </a:lnTo>
                  <a:lnTo>
                    <a:pt x="19037" y="297395"/>
                  </a:lnTo>
                  <a:lnTo>
                    <a:pt x="9512" y="287883"/>
                  </a:lnTo>
                  <a:lnTo>
                    <a:pt x="19037" y="287883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589697" y="9525"/>
                  </a:lnTo>
                  <a:lnTo>
                    <a:pt x="1589697" y="4381"/>
                  </a:lnTo>
                  <a:lnTo>
                    <a:pt x="1585518" y="0"/>
                  </a:lnTo>
                  <a:close/>
                </a:path>
                <a:path w="1590039" h="307339">
                  <a:moveTo>
                    <a:pt x="19037" y="287883"/>
                  </a:moveTo>
                  <a:lnTo>
                    <a:pt x="9512" y="287883"/>
                  </a:lnTo>
                  <a:lnTo>
                    <a:pt x="19037" y="297395"/>
                  </a:lnTo>
                  <a:lnTo>
                    <a:pt x="19037" y="287883"/>
                  </a:lnTo>
                  <a:close/>
                </a:path>
                <a:path w="1590039" h="307339">
                  <a:moveTo>
                    <a:pt x="1570672" y="287883"/>
                  </a:moveTo>
                  <a:lnTo>
                    <a:pt x="19037" y="287883"/>
                  </a:lnTo>
                  <a:lnTo>
                    <a:pt x="19037" y="297395"/>
                  </a:lnTo>
                  <a:lnTo>
                    <a:pt x="1570672" y="297395"/>
                  </a:lnTo>
                  <a:lnTo>
                    <a:pt x="1570672" y="287883"/>
                  </a:lnTo>
                  <a:close/>
                </a:path>
                <a:path w="1590039" h="307339">
                  <a:moveTo>
                    <a:pt x="1570672" y="9525"/>
                  </a:moveTo>
                  <a:lnTo>
                    <a:pt x="1570672" y="297395"/>
                  </a:lnTo>
                  <a:lnTo>
                    <a:pt x="1580184" y="287883"/>
                  </a:lnTo>
                  <a:lnTo>
                    <a:pt x="1589697" y="287883"/>
                  </a:lnTo>
                  <a:lnTo>
                    <a:pt x="1589697" y="19037"/>
                  </a:lnTo>
                  <a:lnTo>
                    <a:pt x="1580184" y="19037"/>
                  </a:lnTo>
                  <a:lnTo>
                    <a:pt x="1570672" y="9525"/>
                  </a:lnTo>
                  <a:close/>
                </a:path>
                <a:path w="1590039" h="307339">
                  <a:moveTo>
                    <a:pt x="1589697" y="287883"/>
                  </a:moveTo>
                  <a:lnTo>
                    <a:pt x="1580184" y="287883"/>
                  </a:lnTo>
                  <a:lnTo>
                    <a:pt x="1570672" y="297395"/>
                  </a:lnTo>
                  <a:lnTo>
                    <a:pt x="1589697" y="297395"/>
                  </a:lnTo>
                  <a:lnTo>
                    <a:pt x="1589697" y="287883"/>
                  </a:lnTo>
                  <a:close/>
                </a:path>
                <a:path w="1590039" h="307339">
                  <a:moveTo>
                    <a:pt x="19037" y="9525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1590039" h="307339">
                  <a:moveTo>
                    <a:pt x="1570672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1570672" y="19037"/>
                  </a:lnTo>
                  <a:lnTo>
                    <a:pt x="1570672" y="9525"/>
                  </a:lnTo>
                  <a:close/>
                </a:path>
                <a:path w="1590039" h="307339">
                  <a:moveTo>
                    <a:pt x="1589697" y="9525"/>
                  </a:moveTo>
                  <a:lnTo>
                    <a:pt x="1570672" y="9525"/>
                  </a:lnTo>
                  <a:lnTo>
                    <a:pt x="1580184" y="19037"/>
                  </a:lnTo>
                  <a:lnTo>
                    <a:pt x="1589697" y="19037"/>
                  </a:lnTo>
                  <a:lnTo>
                    <a:pt x="1589697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72578" y="4488433"/>
              <a:ext cx="1590040" cy="307340"/>
            </a:xfrm>
            <a:custGeom>
              <a:avLst/>
              <a:gdLst/>
              <a:ahLst/>
              <a:cxnLst/>
              <a:rect l="l" t="t" r="r" b="b"/>
              <a:pathLst>
                <a:path w="1590039" h="30733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1580184" y="0"/>
                  </a:lnTo>
                  <a:lnTo>
                    <a:pt x="1585518" y="0"/>
                  </a:lnTo>
                  <a:lnTo>
                    <a:pt x="1589697" y="4381"/>
                  </a:lnTo>
                  <a:lnTo>
                    <a:pt x="1589697" y="9525"/>
                  </a:lnTo>
                  <a:lnTo>
                    <a:pt x="1589697" y="297395"/>
                  </a:lnTo>
                  <a:lnTo>
                    <a:pt x="1589697" y="302729"/>
                  </a:lnTo>
                  <a:lnTo>
                    <a:pt x="1585518" y="306920"/>
                  </a:lnTo>
                  <a:lnTo>
                    <a:pt x="1580184" y="306920"/>
                  </a:lnTo>
                  <a:lnTo>
                    <a:pt x="9512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25"/>
                  </a:lnTo>
                  <a:close/>
                </a:path>
                <a:path w="1590039" h="307339">
                  <a:moveTo>
                    <a:pt x="19037" y="297395"/>
                  </a:moveTo>
                  <a:lnTo>
                    <a:pt x="9512" y="287883"/>
                  </a:lnTo>
                  <a:lnTo>
                    <a:pt x="1580184" y="287883"/>
                  </a:lnTo>
                  <a:lnTo>
                    <a:pt x="1570672" y="297395"/>
                  </a:lnTo>
                  <a:lnTo>
                    <a:pt x="1570672" y="9525"/>
                  </a:lnTo>
                  <a:lnTo>
                    <a:pt x="1580184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9037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7704" y="2708211"/>
            <a:ext cx="25146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우측 상단 상점관리페이지 클릭 시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관리 할 수 있는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페이지로</a:t>
            </a:r>
            <a:r>
              <a:rPr sz="1200" b="0" spc="20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03505" marR="332105" indent="-91440" algn="ctr">
              <a:lnSpc>
                <a:spcPts val="1440"/>
              </a:lnSpc>
              <a:spcBef>
                <a:spcPts val="45"/>
              </a:spcBef>
            </a:pPr>
            <a:r>
              <a:rPr sz="1200" b="0" spc="-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※판매자로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회원가입 했을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시에만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03505" marR="332105" indent="-91440" algn="ctr">
              <a:lnSpc>
                <a:spcPts val="1440"/>
              </a:lnSpc>
              <a:spcBef>
                <a:spcPts val="45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보일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있도록</a:t>
            </a:r>
            <a:r>
              <a:rPr sz="1200" b="0" spc="1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106" y="4082504"/>
            <a:ext cx="1980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각 카테고리 별로 어떤 상품을  등록했는지 확인</a:t>
            </a:r>
            <a:r>
              <a:rPr sz="1200" b="0" spc="10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가능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41867" y="3768725"/>
            <a:ext cx="4187825" cy="3284220"/>
            <a:chOff x="5541867" y="3768725"/>
            <a:chExt cx="4187825" cy="3284220"/>
          </a:xfrm>
        </p:grpSpPr>
        <p:sp>
          <p:nvSpPr>
            <p:cNvPr id="18" name="object 18"/>
            <p:cNvSpPr/>
            <p:nvPr/>
          </p:nvSpPr>
          <p:spPr>
            <a:xfrm>
              <a:off x="5546623" y="4488433"/>
              <a:ext cx="594995" cy="307340"/>
            </a:xfrm>
            <a:custGeom>
              <a:avLst/>
              <a:gdLst/>
              <a:ahLst/>
              <a:cxnLst/>
              <a:rect l="l" t="t" r="r" b="b"/>
              <a:pathLst>
                <a:path w="594995" h="307339">
                  <a:moveTo>
                    <a:pt x="590283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590283" y="306920"/>
                  </a:lnTo>
                  <a:lnTo>
                    <a:pt x="594474" y="302729"/>
                  </a:lnTo>
                  <a:lnTo>
                    <a:pt x="594474" y="297395"/>
                  </a:lnTo>
                  <a:lnTo>
                    <a:pt x="19037" y="297395"/>
                  </a:lnTo>
                  <a:lnTo>
                    <a:pt x="9512" y="287883"/>
                  </a:lnTo>
                  <a:lnTo>
                    <a:pt x="19037" y="287883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594474" y="9525"/>
                  </a:lnTo>
                  <a:lnTo>
                    <a:pt x="594474" y="4381"/>
                  </a:lnTo>
                  <a:lnTo>
                    <a:pt x="590283" y="0"/>
                  </a:lnTo>
                  <a:close/>
                </a:path>
                <a:path w="594995" h="307339">
                  <a:moveTo>
                    <a:pt x="19037" y="287883"/>
                  </a:moveTo>
                  <a:lnTo>
                    <a:pt x="9512" y="287883"/>
                  </a:lnTo>
                  <a:lnTo>
                    <a:pt x="19037" y="297395"/>
                  </a:lnTo>
                  <a:lnTo>
                    <a:pt x="19037" y="287883"/>
                  </a:lnTo>
                  <a:close/>
                </a:path>
                <a:path w="594995" h="307339">
                  <a:moveTo>
                    <a:pt x="575449" y="287883"/>
                  </a:moveTo>
                  <a:lnTo>
                    <a:pt x="19037" y="287883"/>
                  </a:lnTo>
                  <a:lnTo>
                    <a:pt x="19037" y="297395"/>
                  </a:lnTo>
                  <a:lnTo>
                    <a:pt x="575449" y="297395"/>
                  </a:lnTo>
                  <a:lnTo>
                    <a:pt x="575449" y="287883"/>
                  </a:lnTo>
                  <a:close/>
                </a:path>
                <a:path w="594995" h="307339">
                  <a:moveTo>
                    <a:pt x="575449" y="9525"/>
                  </a:moveTo>
                  <a:lnTo>
                    <a:pt x="575449" y="297395"/>
                  </a:lnTo>
                  <a:lnTo>
                    <a:pt x="584962" y="287883"/>
                  </a:lnTo>
                  <a:lnTo>
                    <a:pt x="594474" y="287883"/>
                  </a:lnTo>
                  <a:lnTo>
                    <a:pt x="594474" y="19037"/>
                  </a:lnTo>
                  <a:lnTo>
                    <a:pt x="584962" y="19037"/>
                  </a:lnTo>
                  <a:lnTo>
                    <a:pt x="575449" y="9525"/>
                  </a:lnTo>
                  <a:close/>
                </a:path>
                <a:path w="594995" h="307339">
                  <a:moveTo>
                    <a:pt x="594474" y="287883"/>
                  </a:moveTo>
                  <a:lnTo>
                    <a:pt x="584962" y="287883"/>
                  </a:lnTo>
                  <a:lnTo>
                    <a:pt x="575449" y="297395"/>
                  </a:lnTo>
                  <a:lnTo>
                    <a:pt x="594474" y="297395"/>
                  </a:lnTo>
                  <a:lnTo>
                    <a:pt x="594474" y="287883"/>
                  </a:lnTo>
                  <a:close/>
                </a:path>
                <a:path w="594995" h="307339">
                  <a:moveTo>
                    <a:pt x="19037" y="9525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594995" h="307339">
                  <a:moveTo>
                    <a:pt x="575449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575449" y="19037"/>
                  </a:lnTo>
                  <a:lnTo>
                    <a:pt x="575449" y="9525"/>
                  </a:lnTo>
                  <a:close/>
                </a:path>
                <a:path w="594995" h="307339">
                  <a:moveTo>
                    <a:pt x="594474" y="9525"/>
                  </a:moveTo>
                  <a:lnTo>
                    <a:pt x="575449" y="9525"/>
                  </a:lnTo>
                  <a:lnTo>
                    <a:pt x="584962" y="19037"/>
                  </a:lnTo>
                  <a:lnTo>
                    <a:pt x="594474" y="19037"/>
                  </a:lnTo>
                  <a:lnTo>
                    <a:pt x="594474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546623" y="4488433"/>
              <a:ext cx="594995" cy="307340"/>
            </a:xfrm>
            <a:custGeom>
              <a:avLst/>
              <a:gdLst/>
              <a:ahLst/>
              <a:cxnLst/>
              <a:rect l="l" t="t" r="r" b="b"/>
              <a:pathLst>
                <a:path w="594995" h="30733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584962" y="0"/>
                  </a:lnTo>
                  <a:lnTo>
                    <a:pt x="590283" y="0"/>
                  </a:lnTo>
                  <a:lnTo>
                    <a:pt x="594474" y="4381"/>
                  </a:lnTo>
                  <a:lnTo>
                    <a:pt x="594474" y="9525"/>
                  </a:lnTo>
                  <a:lnTo>
                    <a:pt x="594474" y="297395"/>
                  </a:lnTo>
                  <a:lnTo>
                    <a:pt x="594474" y="302729"/>
                  </a:lnTo>
                  <a:lnTo>
                    <a:pt x="590283" y="306920"/>
                  </a:lnTo>
                  <a:lnTo>
                    <a:pt x="584962" y="306920"/>
                  </a:lnTo>
                  <a:lnTo>
                    <a:pt x="9512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25"/>
                  </a:lnTo>
                  <a:close/>
                </a:path>
                <a:path w="594995" h="307339">
                  <a:moveTo>
                    <a:pt x="19037" y="297395"/>
                  </a:moveTo>
                  <a:lnTo>
                    <a:pt x="9512" y="287883"/>
                  </a:lnTo>
                  <a:lnTo>
                    <a:pt x="584962" y="287883"/>
                  </a:lnTo>
                  <a:lnTo>
                    <a:pt x="575449" y="297395"/>
                  </a:lnTo>
                  <a:lnTo>
                    <a:pt x="575449" y="9525"/>
                  </a:lnTo>
                  <a:lnTo>
                    <a:pt x="584962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9037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34342" y="3768724"/>
              <a:ext cx="2167890" cy="729615"/>
            </a:xfrm>
            <a:custGeom>
              <a:avLst/>
              <a:gdLst/>
              <a:ahLst/>
              <a:cxnLst/>
              <a:rect l="l" t="t" r="r" b="b"/>
              <a:pathLst>
                <a:path w="2167890" h="729614">
                  <a:moveTo>
                    <a:pt x="2167432" y="0"/>
                  </a:moveTo>
                  <a:lnTo>
                    <a:pt x="9525" y="0"/>
                  </a:lnTo>
                  <a:lnTo>
                    <a:pt x="9525" y="9525"/>
                  </a:lnTo>
                  <a:lnTo>
                    <a:pt x="0" y="9525"/>
                  </a:lnTo>
                  <a:lnTo>
                    <a:pt x="0" y="729234"/>
                  </a:lnTo>
                  <a:lnTo>
                    <a:pt x="19037" y="729234"/>
                  </a:lnTo>
                  <a:lnTo>
                    <a:pt x="19037" y="19050"/>
                  </a:lnTo>
                  <a:lnTo>
                    <a:pt x="2167432" y="19050"/>
                  </a:lnTo>
                  <a:lnTo>
                    <a:pt x="21674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76581" y="4497946"/>
              <a:ext cx="3452660" cy="2554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943545" y="3778250"/>
              <a:ext cx="116839" cy="719455"/>
            </a:xfrm>
            <a:custGeom>
              <a:avLst/>
              <a:gdLst/>
              <a:ahLst/>
              <a:cxnLst/>
              <a:rect l="l" t="t" r="r" b="b"/>
              <a:pathLst>
                <a:path w="116840" h="719454">
                  <a:moveTo>
                    <a:pt x="10274" y="613841"/>
                  </a:moveTo>
                  <a:lnTo>
                    <a:pt x="5702" y="616508"/>
                  </a:lnTo>
                  <a:lnTo>
                    <a:pt x="1143" y="619556"/>
                  </a:lnTo>
                  <a:lnTo>
                    <a:pt x="0" y="625271"/>
                  </a:lnTo>
                  <a:lnTo>
                    <a:pt x="2667" y="629831"/>
                  </a:lnTo>
                  <a:lnTo>
                    <a:pt x="58229" y="718947"/>
                  </a:lnTo>
                  <a:lnTo>
                    <a:pt x="69709" y="700658"/>
                  </a:lnTo>
                  <a:lnTo>
                    <a:pt x="48717" y="700658"/>
                  </a:lnTo>
                  <a:lnTo>
                    <a:pt x="48717" y="667091"/>
                  </a:lnTo>
                  <a:lnTo>
                    <a:pt x="19024" y="619556"/>
                  </a:lnTo>
                  <a:lnTo>
                    <a:pt x="15976" y="615365"/>
                  </a:lnTo>
                  <a:lnTo>
                    <a:pt x="10274" y="613841"/>
                  </a:lnTo>
                  <a:close/>
                </a:path>
                <a:path w="116840" h="719454">
                  <a:moveTo>
                    <a:pt x="48717" y="667091"/>
                  </a:moveTo>
                  <a:lnTo>
                    <a:pt x="48717" y="700658"/>
                  </a:lnTo>
                  <a:lnTo>
                    <a:pt x="67741" y="700658"/>
                  </a:lnTo>
                  <a:lnTo>
                    <a:pt x="67741" y="695718"/>
                  </a:lnTo>
                  <a:lnTo>
                    <a:pt x="50228" y="695718"/>
                  </a:lnTo>
                  <a:lnTo>
                    <a:pt x="58413" y="682615"/>
                  </a:lnTo>
                  <a:lnTo>
                    <a:pt x="48717" y="667091"/>
                  </a:lnTo>
                  <a:close/>
                </a:path>
                <a:path w="116840" h="719454">
                  <a:moveTo>
                    <a:pt x="106565" y="613841"/>
                  </a:moveTo>
                  <a:lnTo>
                    <a:pt x="100850" y="615365"/>
                  </a:lnTo>
                  <a:lnTo>
                    <a:pt x="97802" y="619556"/>
                  </a:lnTo>
                  <a:lnTo>
                    <a:pt x="67741" y="667681"/>
                  </a:lnTo>
                  <a:lnTo>
                    <a:pt x="67741" y="700658"/>
                  </a:lnTo>
                  <a:lnTo>
                    <a:pt x="69709" y="700658"/>
                  </a:lnTo>
                  <a:lnTo>
                    <a:pt x="114173" y="629831"/>
                  </a:lnTo>
                  <a:lnTo>
                    <a:pt x="116840" y="625271"/>
                  </a:lnTo>
                  <a:lnTo>
                    <a:pt x="115316" y="619556"/>
                  </a:lnTo>
                  <a:lnTo>
                    <a:pt x="111125" y="616508"/>
                  </a:lnTo>
                  <a:lnTo>
                    <a:pt x="106565" y="613841"/>
                  </a:lnTo>
                  <a:close/>
                </a:path>
                <a:path w="116840" h="719454">
                  <a:moveTo>
                    <a:pt x="58413" y="682615"/>
                  </a:moveTo>
                  <a:lnTo>
                    <a:pt x="50228" y="695718"/>
                  </a:lnTo>
                  <a:lnTo>
                    <a:pt x="66598" y="695718"/>
                  </a:lnTo>
                  <a:lnTo>
                    <a:pt x="58413" y="682615"/>
                  </a:lnTo>
                  <a:close/>
                </a:path>
                <a:path w="116840" h="719454">
                  <a:moveTo>
                    <a:pt x="67741" y="667681"/>
                  </a:moveTo>
                  <a:lnTo>
                    <a:pt x="58413" y="682615"/>
                  </a:lnTo>
                  <a:lnTo>
                    <a:pt x="66598" y="695718"/>
                  </a:lnTo>
                  <a:lnTo>
                    <a:pt x="67741" y="695718"/>
                  </a:lnTo>
                  <a:lnTo>
                    <a:pt x="67741" y="667681"/>
                  </a:lnTo>
                  <a:close/>
                </a:path>
                <a:path w="116840" h="719454">
                  <a:moveTo>
                    <a:pt x="67741" y="0"/>
                  </a:moveTo>
                  <a:lnTo>
                    <a:pt x="48717" y="0"/>
                  </a:lnTo>
                  <a:lnTo>
                    <a:pt x="48717" y="667091"/>
                  </a:lnTo>
                  <a:lnTo>
                    <a:pt x="58413" y="682615"/>
                  </a:lnTo>
                  <a:lnTo>
                    <a:pt x="67741" y="667681"/>
                  </a:lnTo>
                  <a:lnTo>
                    <a:pt x="677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992262" y="3778250"/>
              <a:ext cx="19050" cy="701040"/>
            </a:xfrm>
            <a:custGeom>
              <a:avLst/>
              <a:gdLst/>
              <a:ahLst/>
              <a:cxnLst/>
              <a:rect l="l" t="t" r="r" b="b"/>
              <a:pathLst>
                <a:path w="19050" h="701039">
                  <a:moveTo>
                    <a:pt x="19024" y="0"/>
                  </a:moveTo>
                  <a:lnTo>
                    <a:pt x="19024" y="700658"/>
                  </a:lnTo>
                  <a:lnTo>
                    <a:pt x="0" y="700658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938788" y="4387335"/>
              <a:ext cx="126352" cy="1146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18322" y="3807421"/>
            <a:ext cx="2020466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등록 페이지로 이동 후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등록 시 각 카테고리 별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0" spc="1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테이블</a:t>
            </a:r>
            <a:r>
              <a:rPr sz="1200" b="0" spc="1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에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저장 될 수 있도록</a:t>
            </a:r>
            <a:r>
              <a:rPr sz="1200" b="0" spc="18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589" y="1651630"/>
            <a:ext cx="5589839" cy="239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341" y="351853"/>
            <a:ext cx="9134475" cy="1122680"/>
            <a:chOff x="773341" y="351853"/>
            <a:chExt cx="9134475" cy="1122680"/>
          </a:xfrm>
        </p:grpSpPr>
        <p:sp>
          <p:nvSpPr>
            <p:cNvPr id="4" name="object 4"/>
            <p:cNvSpPr/>
            <p:nvPr/>
          </p:nvSpPr>
          <p:spPr>
            <a:xfrm>
              <a:off x="773341" y="353374"/>
              <a:ext cx="9134017" cy="11210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341" y="351853"/>
              <a:ext cx="9134017" cy="1063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312547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상품판매수정 </a:t>
            </a:r>
            <a:r>
              <a:rPr sz="2800" spc="-5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</a:t>
            </a:r>
            <a:r>
              <a:rPr sz="2800" spc="22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삭제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106" y="741222"/>
            <a:ext cx="3236595" cy="28575"/>
          </a:xfrm>
          <a:custGeom>
            <a:avLst/>
            <a:gdLst/>
            <a:ahLst/>
            <a:cxnLst/>
            <a:rect l="l" t="t" r="r" b="b"/>
            <a:pathLst>
              <a:path w="3236595" h="28575">
                <a:moveTo>
                  <a:pt x="3236480" y="0"/>
                </a:moveTo>
                <a:lnTo>
                  <a:pt x="0" y="0"/>
                </a:lnTo>
                <a:lnTo>
                  <a:pt x="0" y="28549"/>
                </a:lnTo>
                <a:lnTo>
                  <a:pt x="3236480" y="28549"/>
                </a:lnTo>
                <a:lnTo>
                  <a:pt x="3236480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1561" y="4189985"/>
            <a:ext cx="3680030" cy="2755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7611" y="3188214"/>
            <a:ext cx="2820035" cy="923290"/>
            <a:chOff x="3747611" y="3188214"/>
            <a:chExt cx="2820035" cy="923290"/>
          </a:xfrm>
        </p:grpSpPr>
        <p:sp>
          <p:nvSpPr>
            <p:cNvPr id="10" name="object 10"/>
            <p:cNvSpPr/>
            <p:nvPr/>
          </p:nvSpPr>
          <p:spPr>
            <a:xfrm>
              <a:off x="3752367" y="3192970"/>
              <a:ext cx="1094105" cy="307340"/>
            </a:xfrm>
            <a:custGeom>
              <a:avLst/>
              <a:gdLst/>
              <a:ahLst/>
              <a:cxnLst/>
              <a:rect l="l" t="t" r="r" b="b"/>
              <a:pathLst>
                <a:path w="1094104" h="307339">
                  <a:moveTo>
                    <a:pt x="1089799" y="0"/>
                  </a:moveTo>
                  <a:lnTo>
                    <a:pt x="4178" y="0"/>
                  </a:lnTo>
                  <a:lnTo>
                    <a:pt x="0" y="4381"/>
                  </a:lnTo>
                  <a:lnTo>
                    <a:pt x="0" y="302729"/>
                  </a:lnTo>
                  <a:lnTo>
                    <a:pt x="4178" y="306920"/>
                  </a:lnTo>
                  <a:lnTo>
                    <a:pt x="1089799" y="306920"/>
                  </a:lnTo>
                  <a:lnTo>
                    <a:pt x="1093990" y="302729"/>
                  </a:lnTo>
                  <a:lnTo>
                    <a:pt x="1093990" y="297395"/>
                  </a:lnTo>
                  <a:lnTo>
                    <a:pt x="19024" y="297395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093990" y="9512"/>
                  </a:lnTo>
                  <a:lnTo>
                    <a:pt x="1093990" y="4381"/>
                  </a:lnTo>
                  <a:lnTo>
                    <a:pt x="1089799" y="0"/>
                  </a:lnTo>
                  <a:close/>
                </a:path>
                <a:path w="1094104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395"/>
                  </a:lnTo>
                  <a:lnTo>
                    <a:pt x="19024" y="287883"/>
                  </a:lnTo>
                  <a:close/>
                </a:path>
                <a:path w="1094104" h="307339">
                  <a:moveTo>
                    <a:pt x="1074953" y="287883"/>
                  </a:moveTo>
                  <a:lnTo>
                    <a:pt x="19024" y="287883"/>
                  </a:lnTo>
                  <a:lnTo>
                    <a:pt x="19024" y="297395"/>
                  </a:lnTo>
                  <a:lnTo>
                    <a:pt x="1074953" y="297395"/>
                  </a:lnTo>
                  <a:lnTo>
                    <a:pt x="1074953" y="287883"/>
                  </a:lnTo>
                  <a:close/>
                </a:path>
                <a:path w="1094104" h="307339">
                  <a:moveTo>
                    <a:pt x="1074953" y="9512"/>
                  </a:moveTo>
                  <a:lnTo>
                    <a:pt x="1074953" y="297395"/>
                  </a:lnTo>
                  <a:lnTo>
                    <a:pt x="1084465" y="287883"/>
                  </a:lnTo>
                  <a:lnTo>
                    <a:pt x="1093990" y="287883"/>
                  </a:lnTo>
                  <a:lnTo>
                    <a:pt x="1093990" y="19037"/>
                  </a:lnTo>
                  <a:lnTo>
                    <a:pt x="1084465" y="19037"/>
                  </a:lnTo>
                  <a:lnTo>
                    <a:pt x="1074953" y="9512"/>
                  </a:lnTo>
                  <a:close/>
                </a:path>
                <a:path w="1094104" h="307339">
                  <a:moveTo>
                    <a:pt x="1093990" y="287883"/>
                  </a:moveTo>
                  <a:lnTo>
                    <a:pt x="1084465" y="287883"/>
                  </a:lnTo>
                  <a:lnTo>
                    <a:pt x="1074953" y="297395"/>
                  </a:lnTo>
                  <a:lnTo>
                    <a:pt x="1093990" y="297395"/>
                  </a:lnTo>
                  <a:lnTo>
                    <a:pt x="1093990" y="287883"/>
                  </a:lnTo>
                  <a:close/>
                </a:path>
                <a:path w="1094104" h="307339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094104" h="307339">
                  <a:moveTo>
                    <a:pt x="1074953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1074953" y="19037"/>
                  </a:lnTo>
                  <a:lnTo>
                    <a:pt x="1074953" y="9512"/>
                  </a:lnTo>
                  <a:close/>
                </a:path>
                <a:path w="1094104" h="307339">
                  <a:moveTo>
                    <a:pt x="1093990" y="9512"/>
                  </a:moveTo>
                  <a:lnTo>
                    <a:pt x="1074953" y="9512"/>
                  </a:lnTo>
                  <a:lnTo>
                    <a:pt x="1084465" y="19037"/>
                  </a:lnTo>
                  <a:lnTo>
                    <a:pt x="1093990" y="19037"/>
                  </a:lnTo>
                  <a:lnTo>
                    <a:pt x="1093990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752367" y="3192970"/>
              <a:ext cx="1094105" cy="307340"/>
            </a:xfrm>
            <a:custGeom>
              <a:avLst/>
              <a:gdLst/>
              <a:ahLst/>
              <a:cxnLst/>
              <a:rect l="l" t="t" r="r" b="b"/>
              <a:pathLst>
                <a:path w="1094104" h="307339">
                  <a:moveTo>
                    <a:pt x="0" y="9512"/>
                  </a:moveTo>
                  <a:lnTo>
                    <a:pt x="0" y="4381"/>
                  </a:lnTo>
                  <a:lnTo>
                    <a:pt x="4178" y="0"/>
                  </a:lnTo>
                  <a:lnTo>
                    <a:pt x="9512" y="0"/>
                  </a:lnTo>
                  <a:lnTo>
                    <a:pt x="1084465" y="0"/>
                  </a:lnTo>
                  <a:lnTo>
                    <a:pt x="1089799" y="0"/>
                  </a:lnTo>
                  <a:lnTo>
                    <a:pt x="1093990" y="4381"/>
                  </a:lnTo>
                  <a:lnTo>
                    <a:pt x="1093990" y="9512"/>
                  </a:lnTo>
                  <a:lnTo>
                    <a:pt x="1093990" y="297395"/>
                  </a:lnTo>
                  <a:lnTo>
                    <a:pt x="1093990" y="302729"/>
                  </a:lnTo>
                  <a:lnTo>
                    <a:pt x="1089799" y="306920"/>
                  </a:lnTo>
                  <a:lnTo>
                    <a:pt x="1084465" y="306920"/>
                  </a:lnTo>
                  <a:lnTo>
                    <a:pt x="9512" y="306920"/>
                  </a:lnTo>
                  <a:lnTo>
                    <a:pt x="4178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1094104" h="307339">
                  <a:moveTo>
                    <a:pt x="19024" y="297395"/>
                  </a:moveTo>
                  <a:lnTo>
                    <a:pt x="9512" y="287883"/>
                  </a:lnTo>
                  <a:lnTo>
                    <a:pt x="1084465" y="287883"/>
                  </a:lnTo>
                  <a:lnTo>
                    <a:pt x="1074953" y="297395"/>
                  </a:lnTo>
                  <a:lnTo>
                    <a:pt x="1074953" y="9512"/>
                  </a:lnTo>
                  <a:lnTo>
                    <a:pt x="1084465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241037" y="3490366"/>
              <a:ext cx="116839" cy="615950"/>
            </a:xfrm>
            <a:custGeom>
              <a:avLst/>
              <a:gdLst/>
              <a:ahLst/>
              <a:cxnLst/>
              <a:rect l="l" t="t" r="r" b="b"/>
              <a:pathLst>
                <a:path w="116839" h="615950">
                  <a:moveTo>
                    <a:pt x="10083" y="511035"/>
                  </a:moveTo>
                  <a:lnTo>
                    <a:pt x="5702" y="513689"/>
                  </a:lnTo>
                  <a:lnTo>
                    <a:pt x="1333" y="516547"/>
                  </a:lnTo>
                  <a:lnTo>
                    <a:pt x="0" y="522452"/>
                  </a:lnTo>
                  <a:lnTo>
                    <a:pt x="2654" y="526834"/>
                  </a:lnTo>
                  <a:lnTo>
                    <a:pt x="58420" y="615937"/>
                  </a:lnTo>
                  <a:lnTo>
                    <a:pt x="69578" y="598043"/>
                  </a:lnTo>
                  <a:lnTo>
                    <a:pt x="48907" y="598043"/>
                  </a:lnTo>
                  <a:lnTo>
                    <a:pt x="48907" y="564882"/>
                  </a:lnTo>
                  <a:lnTo>
                    <a:pt x="18709" y="516547"/>
                  </a:lnTo>
                  <a:lnTo>
                    <a:pt x="15976" y="512356"/>
                  </a:lnTo>
                  <a:lnTo>
                    <a:pt x="10083" y="511035"/>
                  </a:lnTo>
                  <a:close/>
                </a:path>
                <a:path w="116839" h="615950">
                  <a:moveTo>
                    <a:pt x="48907" y="564882"/>
                  </a:moveTo>
                  <a:lnTo>
                    <a:pt x="48907" y="598043"/>
                  </a:lnTo>
                  <a:lnTo>
                    <a:pt x="67932" y="598043"/>
                  </a:lnTo>
                  <a:lnTo>
                    <a:pt x="67932" y="592899"/>
                  </a:lnTo>
                  <a:lnTo>
                    <a:pt x="50228" y="592899"/>
                  </a:lnTo>
                  <a:lnTo>
                    <a:pt x="58318" y="579948"/>
                  </a:lnTo>
                  <a:lnTo>
                    <a:pt x="48907" y="564882"/>
                  </a:lnTo>
                  <a:close/>
                </a:path>
                <a:path w="116839" h="615950">
                  <a:moveTo>
                    <a:pt x="106565" y="511035"/>
                  </a:moveTo>
                  <a:lnTo>
                    <a:pt x="100660" y="512356"/>
                  </a:lnTo>
                  <a:lnTo>
                    <a:pt x="97802" y="516737"/>
                  </a:lnTo>
                  <a:lnTo>
                    <a:pt x="67932" y="564557"/>
                  </a:lnTo>
                  <a:lnTo>
                    <a:pt x="67932" y="598043"/>
                  </a:lnTo>
                  <a:lnTo>
                    <a:pt x="69578" y="598043"/>
                  </a:lnTo>
                  <a:lnTo>
                    <a:pt x="113982" y="526834"/>
                  </a:lnTo>
                  <a:lnTo>
                    <a:pt x="116839" y="522452"/>
                  </a:lnTo>
                  <a:lnTo>
                    <a:pt x="115315" y="516547"/>
                  </a:lnTo>
                  <a:lnTo>
                    <a:pt x="110934" y="513689"/>
                  </a:lnTo>
                  <a:lnTo>
                    <a:pt x="106565" y="511035"/>
                  </a:lnTo>
                  <a:close/>
                </a:path>
                <a:path w="116839" h="615950">
                  <a:moveTo>
                    <a:pt x="58318" y="579948"/>
                  </a:moveTo>
                  <a:lnTo>
                    <a:pt x="50228" y="592899"/>
                  </a:lnTo>
                  <a:lnTo>
                    <a:pt x="66408" y="592899"/>
                  </a:lnTo>
                  <a:lnTo>
                    <a:pt x="58318" y="579948"/>
                  </a:lnTo>
                  <a:close/>
                </a:path>
                <a:path w="116839" h="615950">
                  <a:moveTo>
                    <a:pt x="67932" y="564557"/>
                  </a:moveTo>
                  <a:lnTo>
                    <a:pt x="58318" y="579948"/>
                  </a:lnTo>
                  <a:lnTo>
                    <a:pt x="66408" y="592899"/>
                  </a:lnTo>
                  <a:lnTo>
                    <a:pt x="67932" y="592899"/>
                  </a:lnTo>
                  <a:lnTo>
                    <a:pt x="67932" y="564557"/>
                  </a:lnTo>
                  <a:close/>
                </a:path>
                <a:path w="116839" h="615950">
                  <a:moveTo>
                    <a:pt x="67932" y="0"/>
                  </a:moveTo>
                  <a:lnTo>
                    <a:pt x="48907" y="0"/>
                  </a:lnTo>
                  <a:lnTo>
                    <a:pt x="48907" y="564882"/>
                  </a:lnTo>
                  <a:lnTo>
                    <a:pt x="58318" y="579948"/>
                  </a:lnTo>
                  <a:lnTo>
                    <a:pt x="67932" y="564557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289945" y="3490366"/>
              <a:ext cx="19050" cy="598170"/>
            </a:xfrm>
            <a:custGeom>
              <a:avLst/>
              <a:gdLst/>
              <a:ahLst/>
              <a:cxnLst/>
              <a:rect l="l" t="t" r="r" b="b"/>
              <a:pathLst>
                <a:path w="19050" h="598170">
                  <a:moveTo>
                    <a:pt x="19024" y="0"/>
                  </a:moveTo>
                  <a:lnTo>
                    <a:pt x="19024" y="598043"/>
                  </a:lnTo>
                  <a:lnTo>
                    <a:pt x="0" y="598043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36281" y="3996645"/>
              <a:ext cx="126352" cy="1144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831321" y="3201339"/>
              <a:ext cx="1094105" cy="307340"/>
            </a:xfrm>
            <a:custGeom>
              <a:avLst/>
              <a:gdLst/>
              <a:ahLst/>
              <a:cxnLst/>
              <a:rect l="l" t="t" r="r" b="b"/>
              <a:pathLst>
                <a:path w="1094104" h="307339">
                  <a:moveTo>
                    <a:pt x="1089799" y="0"/>
                  </a:moveTo>
                  <a:lnTo>
                    <a:pt x="4191" y="0"/>
                  </a:lnTo>
                  <a:lnTo>
                    <a:pt x="0" y="4381"/>
                  </a:lnTo>
                  <a:lnTo>
                    <a:pt x="0" y="302742"/>
                  </a:lnTo>
                  <a:lnTo>
                    <a:pt x="4191" y="306920"/>
                  </a:lnTo>
                  <a:lnTo>
                    <a:pt x="1089799" y="306920"/>
                  </a:lnTo>
                  <a:lnTo>
                    <a:pt x="1093990" y="302742"/>
                  </a:lnTo>
                  <a:lnTo>
                    <a:pt x="1093990" y="297408"/>
                  </a:lnTo>
                  <a:lnTo>
                    <a:pt x="19024" y="297408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1093990" y="9525"/>
                  </a:lnTo>
                  <a:lnTo>
                    <a:pt x="1093990" y="4381"/>
                  </a:lnTo>
                  <a:lnTo>
                    <a:pt x="1089799" y="0"/>
                  </a:lnTo>
                  <a:close/>
                </a:path>
                <a:path w="1094104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408"/>
                  </a:lnTo>
                  <a:lnTo>
                    <a:pt x="19024" y="287883"/>
                  </a:lnTo>
                  <a:close/>
                </a:path>
                <a:path w="1094104" h="307339">
                  <a:moveTo>
                    <a:pt x="1074953" y="287883"/>
                  </a:moveTo>
                  <a:lnTo>
                    <a:pt x="19024" y="287883"/>
                  </a:lnTo>
                  <a:lnTo>
                    <a:pt x="19024" y="297408"/>
                  </a:lnTo>
                  <a:lnTo>
                    <a:pt x="1074953" y="297408"/>
                  </a:lnTo>
                  <a:lnTo>
                    <a:pt x="1074953" y="287883"/>
                  </a:lnTo>
                  <a:close/>
                </a:path>
                <a:path w="1094104" h="307339">
                  <a:moveTo>
                    <a:pt x="1074953" y="9525"/>
                  </a:moveTo>
                  <a:lnTo>
                    <a:pt x="1074953" y="297408"/>
                  </a:lnTo>
                  <a:lnTo>
                    <a:pt x="1084465" y="287883"/>
                  </a:lnTo>
                  <a:lnTo>
                    <a:pt x="1093990" y="287883"/>
                  </a:lnTo>
                  <a:lnTo>
                    <a:pt x="1093990" y="19050"/>
                  </a:lnTo>
                  <a:lnTo>
                    <a:pt x="1084465" y="19050"/>
                  </a:lnTo>
                  <a:lnTo>
                    <a:pt x="1074953" y="9525"/>
                  </a:lnTo>
                  <a:close/>
                </a:path>
                <a:path w="1094104" h="307339">
                  <a:moveTo>
                    <a:pt x="1093990" y="287883"/>
                  </a:moveTo>
                  <a:lnTo>
                    <a:pt x="1084465" y="287883"/>
                  </a:lnTo>
                  <a:lnTo>
                    <a:pt x="1074953" y="297408"/>
                  </a:lnTo>
                  <a:lnTo>
                    <a:pt x="1093990" y="297408"/>
                  </a:lnTo>
                  <a:lnTo>
                    <a:pt x="1093990" y="287883"/>
                  </a:lnTo>
                  <a:close/>
                </a:path>
                <a:path w="1094104" h="307339">
                  <a:moveTo>
                    <a:pt x="19024" y="9525"/>
                  </a:moveTo>
                  <a:lnTo>
                    <a:pt x="9512" y="19050"/>
                  </a:lnTo>
                  <a:lnTo>
                    <a:pt x="19024" y="19050"/>
                  </a:lnTo>
                  <a:lnTo>
                    <a:pt x="19024" y="9525"/>
                  </a:lnTo>
                  <a:close/>
                </a:path>
                <a:path w="1094104" h="307339">
                  <a:moveTo>
                    <a:pt x="1074953" y="9525"/>
                  </a:moveTo>
                  <a:lnTo>
                    <a:pt x="19024" y="9525"/>
                  </a:lnTo>
                  <a:lnTo>
                    <a:pt x="19024" y="19050"/>
                  </a:lnTo>
                  <a:lnTo>
                    <a:pt x="1074953" y="19050"/>
                  </a:lnTo>
                  <a:lnTo>
                    <a:pt x="1074953" y="9525"/>
                  </a:lnTo>
                  <a:close/>
                </a:path>
                <a:path w="1094104" h="307339">
                  <a:moveTo>
                    <a:pt x="1093990" y="9525"/>
                  </a:moveTo>
                  <a:lnTo>
                    <a:pt x="1074953" y="9525"/>
                  </a:lnTo>
                  <a:lnTo>
                    <a:pt x="1084465" y="19050"/>
                  </a:lnTo>
                  <a:lnTo>
                    <a:pt x="1093990" y="19050"/>
                  </a:lnTo>
                  <a:lnTo>
                    <a:pt x="1093990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831321" y="3201339"/>
              <a:ext cx="1094105" cy="307340"/>
            </a:xfrm>
            <a:custGeom>
              <a:avLst/>
              <a:gdLst/>
              <a:ahLst/>
              <a:cxnLst/>
              <a:rect l="l" t="t" r="r" b="b"/>
              <a:pathLst>
                <a:path w="1094104" h="307339">
                  <a:moveTo>
                    <a:pt x="0" y="9525"/>
                  </a:moveTo>
                  <a:lnTo>
                    <a:pt x="0" y="4381"/>
                  </a:lnTo>
                  <a:lnTo>
                    <a:pt x="4191" y="0"/>
                  </a:lnTo>
                  <a:lnTo>
                    <a:pt x="9512" y="0"/>
                  </a:lnTo>
                  <a:lnTo>
                    <a:pt x="1084465" y="0"/>
                  </a:lnTo>
                  <a:lnTo>
                    <a:pt x="1089799" y="0"/>
                  </a:lnTo>
                  <a:lnTo>
                    <a:pt x="1093990" y="4381"/>
                  </a:lnTo>
                  <a:lnTo>
                    <a:pt x="1093990" y="9525"/>
                  </a:lnTo>
                  <a:lnTo>
                    <a:pt x="1093990" y="297408"/>
                  </a:lnTo>
                  <a:lnTo>
                    <a:pt x="1093990" y="302742"/>
                  </a:lnTo>
                  <a:lnTo>
                    <a:pt x="1089799" y="306920"/>
                  </a:lnTo>
                  <a:lnTo>
                    <a:pt x="1084465" y="306920"/>
                  </a:lnTo>
                  <a:lnTo>
                    <a:pt x="9512" y="306920"/>
                  </a:lnTo>
                  <a:lnTo>
                    <a:pt x="4191" y="306920"/>
                  </a:lnTo>
                  <a:lnTo>
                    <a:pt x="0" y="302742"/>
                  </a:lnTo>
                  <a:lnTo>
                    <a:pt x="0" y="297408"/>
                  </a:lnTo>
                  <a:lnTo>
                    <a:pt x="0" y="9525"/>
                  </a:lnTo>
                  <a:close/>
                </a:path>
                <a:path w="1094104" h="307339">
                  <a:moveTo>
                    <a:pt x="19024" y="297408"/>
                  </a:moveTo>
                  <a:lnTo>
                    <a:pt x="9512" y="287883"/>
                  </a:lnTo>
                  <a:lnTo>
                    <a:pt x="1084465" y="287883"/>
                  </a:lnTo>
                  <a:lnTo>
                    <a:pt x="1074953" y="297408"/>
                  </a:lnTo>
                  <a:lnTo>
                    <a:pt x="1074953" y="9525"/>
                  </a:lnTo>
                  <a:lnTo>
                    <a:pt x="1084465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19024" y="297408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915786" y="3296538"/>
              <a:ext cx="647065" cy="117475"/>
            </a:xfrm>
            <a:custGeom>
              <a:avLst/>
              <a:gdLst/>
              <a:ahLst/>
              <a:cxnLst/>
              <a:rect l="l" t="t" r="r" b="b"/>
              <a:pathLst>
                <a:path w="647065" h="117475">
                  <a:moveTo>
                    <a:pt x="610304" y="58458"/>
                  </a:moveTo>
                  <a:lnTo>
                    <a:pt x="547281" y="97866"/>
                  </a:lnTo>
                  <a:lnTo>
                    <a:pt x="542721" y="100914"/>
                  </a:lnTo>
                  <a:lnTo>
                    <a:pt x="541578" y="106629"/>
                  </a:lnTo>
                  <a:lnTo>
                    <a:pt x="544245" y="111201"/>
                  </a:lnTo>
                  <a:lnTo>
                    <a:pt x="547281" y="115392"/>
                  </a:lnTo>
                  <a:lnTo>
                    <a:pt x="552996" y="116903"/>
                  </a:lnTo>
                  <a:lnTo>
                    <a:pt x="557555" y="114249"/>
                  </a:lnTo>
                  <a:lnTo>
                    <a:pt x="631466" y="67792"/>
                  </a:lnTo>
                  <a:lnTo>
                    <a:pt x="628345" y="67792"/>
                  </a:lnTo>
                  <a:lnTo>
                    <a:pt x="628345" y="66649"/>
                  </a:lnTo>
                  <a:lnTo>
                    <a:pt x="623404" y="66649"/>
                  </a:lnTo>
                  <a:lnTo>
                    <a:pt x="610304" y="58458"/>
                  </a:lnTo>
                  <a:close/>
                </a:path>
                <a:path w="647065" h="117475">
                  <a:moveTo>
                    <a:pt x="594767" y="48742"/>
                  </a:moveTo>
                  <a:lnTo>
                    <a:pt x="0" y="48742"/>
                  </a:lnTo>
                  <a:lnTo>
                    <a:pt x="0" y="67792"/>
                  </a:lnTo>
                  <a:lnTo>
                    <a:pt x="595376" y="67792"/>
                  </a:lnTo>
                  <a:lnTo>
                    <a:pt x="610304" y="58458"/>
                  </a:lnTo>
                  <a:lnTo>
                    <a:pt x="594767" y="48742"/>
                  </a:lnTo>
                  <a:close/>
                </a:path>
                <a:path w="647065" h="117475">
                  <a:moveTo>
                    <a:pt x="631362" y="48742"/>
                  </a:moveTo>
                  <a:lnTo>
                    <a:pt x="628345" y="48742"/>
                  </a:lnTo>
                  <a:lnTo>
                    <a:pt x="628345" y="67792"/>
                  </a:lnTo>
                  <a:lnTo>
                    <a:pt x="631466" y="67792"/>
                  </a:lnTo>
                  <a:lnTo>
                    <a:pt x="646620" y="58267"/>
                  </a:lnTo>
                  <a:lnTo>
                    <a:pt x="631362" y="48742"/>
                  </a:lnTo>
                  <a:close/>
                </a:path>
                <a:path w="647065" h="117475">
                  <a:moveTo>
                    <a:pt x="623404" y="50266"/>
                  </a:moveTo>
                  <a:lnTo>
                    <a:pt x="610304" y="58458"/>
                  </a:lnTo>
                  <a:lnTo>
                    <a:pt x="623404" y="66649"/>
                  </a:lnTo>
                  <a:lnTo>
                    <a:pt x="623404" y="50266"/>
                  </a:lnTo>
                  <a:close/>
                </a:path>
                <a:path w="647065" h="117475">
                  <a:moveTo>
                    <a:pt x="628345" y="50266"/>
                  </a:moveTo>
                  <a:lnTo>
                    <a:pt x="623404" y="50266"/>
                  </a:lnTo>
                  <a:lnTo>
                    <a:pt x="623404" y="66649"/>
                  </a:lnTo>
                  <a:lnTo>
                    <a:pt x="628345" y="66649"/>
                  </a:lnTo>
                  <a:lnTo>
                    <a:pt x="628345" y="50266"/>
                  </a:lnTo>
                  <a:close/>
                </a:path>
                <a:path w="647065" h="117475">
                  <a:moveTo>
                    <a:pt x="552996" y="0"/>
                  </a:moveTo>
                  <a:lnTo>
                    <a:pt x="547281" y="1524"/>
                  </a:lnTo>
                  <a:lnTo>
                    <a:pt x="544245" y="5714"/>
                  </a:lnTo>
                  <a:lnTo>
                    <a:pt x="541578" y="10287"/>
                  </a:lnTo>
                  <a:lnTo>
                    <a:pt x="542721" y="16001"/>
                  </a:lnTo>
                  <a:lnTo>
                    <a:pt x="547281" y="19050"/>
                  </a:lnTo>
                  <a:lnTo>
                    <a:pt x="610304" y="58458"/>
                  </a:lnTo>
                  <a:lnTo>
                    <a:pt x="623404" y="50266"/>
                  </a:lnTo>
                  <a:lnTo>
                    <a:pt x="628345" y="50266"/>
                  </a:lnTo>
                  <a:lnTo>
                    <a:pt x="628345" y="48742"/>
                  </a:lnTo>
                  <a:lnTo>
                    <a:pt x="631362" y="48742"/>
                  </a:lnTo>
                  <a:lnTo>
                    <a:pt x="557555" y="2666"/>
                  </a:lnTo>
                  <a:lnTo>
                    <a:pt x="552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915786" y="3345281"/>
              <a:ext cx="628650" cy="19050"/>
            </a:xfrm>
            <a:custGeom>
              <a:avLst/>
              <a:gdLst/>
              <a:ahLst/>
              <a:cxnLst/>
              <a:rect l="l" t="t" r="r" b="b"/>
              <a:pathLst>
                <a:path w="628650" h="19050">
                  <a:moveTo>
                    <a:pt x="0" y="0"/>
                  </a:moveTo>
                  <a:lnTo>
                    <a:pt x="628345" y="0"/>
                  </a:lnTo>
                  <a:lnTo>
                    <a:pt x="62834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452609" y="3291782"/>
              <a:ext cx="114554" cy="1264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3341" y="4311592"/>
            <a:ext cx="1622383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저장된</a:t>
            </a:r>
            <a:r>
              <a:rPr sz="1200" b="0" spc="9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값들을</a:t>
            </a:r>
            <a:endParaRPr lang="en-US"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수정페이지에</a:t>
            </a:r>
            <a:r>
              <a:rPr lang="en-US" sz="1200" dirty="0"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40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가져와서</a:t>
            </a:r>
            <a:r>
              <a:rPr sz="1200" b="0" spc="4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 할 수</a:t>
            </a:r>
            <a:r>
              <a:rPr sz="12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있도록</a:t>
            </a:r>
            <a:r>
              <a:rPr lang="en-US"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1431" y="3160072"/>
            <a:ext cx="27444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DB내에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저장된 상품판매 글</a:t>
            </a:r>
            <a:r>
              <a:rPr sz="1200" b="0" spc="19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삭제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200" b="0" spc="-8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※상품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후기 </a:t>
            </a: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200" b="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연쇄 삭제 되도록</a:t>
            </a:r>
            <a:r>
              <a:rPr sz="1200" b="0" spc="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254063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</a:t>
            </a:r>
            <a:r>
              <a:rPr sz="2800" spc="13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상세페이지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2646680" cy="28575"/>
          </a:xfrm>
          <a:custGeom>
            <a:avLst/>
            <a:gdLst/>
            <a:ahLst/>
            <a:cxnLst/>
            <a:rect l="l" t="t" r="r" b="b"/>
            <a:pathLst>
              <a:path w="2646679" h="28575">
                <a:moveTo>
                  <a:pt x="2646578" y="0"/>
                </a:moveTo>
                <a:lnTo>
                  <a:pt x="0" y="0"/>
                </a:lnTo>
                <a:lnTo>
                  <a:pt x="0" y="28549"/>
                </a:lnTo>
                <a:lnTo>
                  <a:pt x="2646578" y="28549"/>
                </a:lnTo>
                <a:lnTo>
                  <a:pt x="264657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7810" y="1910821"/>
            <a:ext cx="7456805" cy="3907790"/>
            <a:chOff x="1077810" y="1910821"/>
            <a:chExt cx="7456805" cy="3907790"/>
          </a:xfrm>
        </p:grpSpPr>
        <p:sp>
          <p:nvSpPr>
            <p:cNvPr id="5" name="object 5"/>
            <p:cNvSpPr/>
            <p:nvPr/>
          </p:nvSpPr>
          <p:spPr>
            <a:xfrm>
              <a:off x="1077810" y="1910821"/>
              <a:ext cx="6996645" cy="3601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129094" y="3336912"/>
              <a:ext cx="954405" cy="1026794"/>
            </a:xfrm>
            <a:custGeom>
              <a:avLst/>
              <a:gdLst/>
              <a:ahLst/>
              <a:cxnLst/>
              <a:rect l="l" t="t" r="r" b="b"/>
              <a:pathLst>
                <a:path w="954404" h="1026795">
                  <a:moveTo>
                    <a:pt x="949934" y="0"/>
                  </a:moveTo>
                  <a:lnTo>
                    <a:pt x="4572" y="0"/>
                  </a:lnTo>
                  <a:lnTo>
                    <a:pt x="0" y="4559"/>
                  </a:lnTo>
                  <a:lnTo>
                    <a:pt x="0" y="1022426"/>
                  </a:lnTo>
                  <a:lnTo>
                    <a:pt x="4572" y="1026617"/>
                  </a:lnTo>
                  <a:lnTo>
                    <a:pt x="949934" y="1026617"/>
                  </a:lnTo>
                  <a:lnTo>
                    <a:pt x="954125" y="1022426"/>
                  </a:lnTo>
                  <a:lnTo>
                    <a:pt x="954125" y="1017104"/>
                  </a:lnTo>
                  <a:lnTo>
                    <a:pt x="19024" y="1017104"/>
                  </a:lnTo>
                  <a:lnTo>
                    <a:pt x="9512" y="1007579"/>
                  </a:lnTo>
                  <a:lnTo>
                    <a:pt x="19024" y="1007579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954125" y="9512"/>
                  </a:lnTo>
                  <a:lnTo>
                    <a:pt x="954125" y="4559"/>
                  </a:lnTo>
                  <a:lnTo>
                    <a:pt x="949934" y="0"/>
                  </a:lnTo>
                  <a:close/>
                </a:path>
                <a:path w="954404" h="1026795">
                  <a:moveTo>
                    <a:pt x="19024" y="1007579"/>
                  </a:moveTo>
                  <a:lnTo>
                    <a:pt x="9512" y="1007579"/>
                  </a:lnTo>
                  <a:lnTo>
                    <a:pt x="19024" y="1017104"/>
                  </a:lnTo>
                  <a:lnTo>
                    <a:pt x="19024" y="1007579"/>
                  </a:lnTo>
                  <a:close/>
                </a:path>
                <a:path w="954404" h="1026795">
                  <a:moveTo>
                    <a:pt x="935088" y="1007579"/>
                  </a:moveTo>
                  <a:lnTo>
                    <a:pt x="19024" y="1007579"/>
                  </a:lnTo>
                  <a:lnTo>
                    <a:pt x="19024" y="1017104"/>
                  </a:lnTo>
                  <a:lnTo>
                    <a:pt x="935088" y="1017104"/>
                  </a:lnTo>
                  <a:lnTo>
                    <a:pt x="935088" y="1007579"/>
                  </a:lnTo>
                  <a:close/>
                </a:path>
                <a:path w="954404" h="1026795">
                  <a:moveTo>
                    <a:pt x="935088" y="9512"/>
                  </a:moveTo>
                  <a:lnTo>
                    <a:pt x="935088" y="1017104"/>
                  </a:lnTo>
                  <a:lnTo>
                    <a:pt x="944613" y="1007579"/>
                  </a:lnTo>
                  <a:lnTo>
                    <a:pt x="954125" y="1007579"/>
                  </a:lnTo>
                  <a:lnTo>
                    <a:pt x="954125" y="19037"/>
                  </a:lnTo>
                  <a:lnTo>
                    <a:pt x="944613" y="19037"/>
                  </a:lnTo>
                  <a:lnTo>
                    <a:pt x="935088" y="9512"/>
                  </a:lnTo>
                  <a:close/>
                </a:path>
                <a:path w="954404" h="1026795">
                  <a:moveTo>
                    <a:pt x="954125" y="1007579"/>
                  </a:moveTo>
                  <a:lnTo>
                    <a:pt x="944613" y="1007579"/>
                  </a:lnTo>
                  <a:lnTo>
                    <a:pt x="935088" y="1017104"/>
                  </a:lnTo>
                  <a:lnTo>
                    <a:pt x="954125" y="1017104"/>
                  </a:lnTo>
                  <a:lnTo>
                    <a:pt x="954125" y="1007579"/>
                  </a:lnTo>
                  <a:close/>
                </a:path>
                <a:path w="954404" h="1026795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954404" h="1026795">
                  <a:moveTo>
                    <a:pt x="935088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935088" y="19037"/>
                  </a:lnTo>
                  <a:lnTo>
                    <a:pt x="935088" y="9512"/>
                  </a:lnTo>
                  <a:close/>
                </a:path>
                <a:path w="954404" h="1026795">
                  <a:moveTo>
                    <a:pt x="954125" y="9512"/>
                  </a:moveTo>
                  <a:lnTo>
                    <a:pt x="935088" y="9512"/>
                  </a:lnTo>
                  <a:lnTo>
                    <a:pt x="944613" y="19037"/>
                  </a:lnTo>
                  <a:lnTo>
                    <a:pt x="954125" y="19037"/>
                  </a:lnTo>
                  <a:lnTo>
                    <a:pt x="954125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129094" y="3336912"/>
              <a:ext cx="954405" cy="1026794"/>
            </a:xfrm>
            <a:custGeom>
              <a:avLst/>
              <a:gdLst/>
              <a:ahLst/>
              <a:cxnLst/>
              <a:rect l="l" t="t" r="r" b="b"/>
              <a:pathLst>
                <a:path w="954404" h="1026795">
                  <a:moveTo>
                    <a:pt x="0" y="9512"/>
                  </a:moveTo>
                  <a:lnTo>
                    <a:pt x="0" y="4559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944613" y="0"/>
                  </a:lnTo>
                  <a:lnTo>
                    <a:pt x="949934" y="0"/>
                  </a:lnTo>
                  <a:lnTo>
                    <a:pt x="954125" y="4559"/>
                  </a:lnTo>
                  <a:lnTo>
                    <a:pt x="954125" y="9512"/>
                  </a:lnTo>
                  <a:lnTo>
                    <a:pt x="954125" y="1017104"/>
                  </a:lnTo>
                  <a:lnTo>
                    <a:pt x="954125" y="1022426"/>
                  </a:lnTo>
                  <a:lnTo>
                    <a:pt x="949934" y="1026617"/>
                  </a:lnTo>
                  <a:lnTo>
                    <a:pt x="944613" y="1026617"/>
                  </a:lnTo>
                  <a:lnTo>
                    <a:pt x="9512" y="1026617"/>
                  </a:lnTo>
                  <a:lnTo>
                    <a:pt x="4572" y="1026617"/>
                  </a:lnTo>
                  <a:lnTo>
                    <a:pt x="0" y="1022426"/>
                  </a:lnTo>
                  <a:lnTo>
                    <a:pt x="0" y="1017104"/>
                  </a:lnTo>
                  <a:lnTo>
                    <a:pt x="0" y="9512"/>
                  </a:lnTo>
                  <a:close/>
                </a:path>
                <a:path w="954404" h="1026795">
                  <a:moveTo>
                    <a:pt x="19024" y="1017104"/>
                  </a:moveTo>
                  <a:lnTo>
                    <a:pt x="9512" y="1007579"/>
                  </a:lnTo>
                  <a:lnTo>
                    <a:pt x="944613" y="1007579"/>
                  </a:lnTo>
                  <a:lnTo>
                    <a:pt x="935088" y="1017104"/>
                  </a:lnTo>
                  <a:lnTo>
                    <a:pt x="935088" y="9512"/>
                  </a:lnTo>
                  <a:lnTo>
                    <a:pt x="944613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1017104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073707" y="3791953"/>
              <a:ext cx="455930" cy="117475"/>
            </a:xfrm>
            <a:custGeom>
              <a:avLst/>
              <a:gdLst/>
              <a:ahLst/>
              <a:cxnLst/>
              <a:rect l="l" t="t" r="r" b="b"/>
              <a:pathLst>
                <a:path w="455929" h="117475">
                  <a:moveTo>
                    <a:pt x="419616" y="58458"/>
                  </a:moveTo>
                  <a:lnTo>
                    <a:pt x="356603" y="97866"/>
                  </a:lnTo>
                  <a:lnTo>
                    <a:pt x="352412" y="100914"/>
                  </a:lnTo>
                  <a:lnTo>
                    <a:pt x="350888" y="106629"/>
                  </a:lnTo>
                  <a:lnTo>
                    <a:pt x="353555" y="111201"/>
                  </a:lnTo>
                  <a:lnTo>
                    <a:pt x="356603" y="115392"/>
                  </a:lnTo>
                  <a:lnTo>
                    <a:pt x="362305" y="116903"/>
                  </a:lnTo>
                  <a:lnTo>
                    <a:pt x="366877" y="114249"/>
                  </a:lnTo>
                  <a:lnTo>
                    <a:pt x="440778" y="67792"/>
                  </a:lnTo>
                  <a:lnTo>
                    <a:pt x="437667" y="67792"/>
                  </a:lnTo>
                  <a:lnTo>
                    <a:pt x="437667" y="66649"/>
                  </a:lnTo>
                  <a:lnTo>
                    <a:pt x="432714" y="66649"/>
                  </a:lnTo>
                  <a:lnTo>
                    <a:pt x="419616" y="58458"/>
                  </a:lnTo>
                  <a:close/>
                </a:path>
                <a:path w="455929" h="117475">
                  <a:moveTo>
                    <a:pt x="404081" y="48742"/>
                  </a:moveTo>
                  <a:lnTo>
                    <a:pt x="0" y="48742"/>
                  </a:lnTo>
                  <a:lnTo>
                    <a:pt x="0" y="67792"/>
                  </a:lnTo>
                  <a:lnTo>
                    <a:pt x="404690" y="67792"/>
                  </a:lnTo>
                  <a:lnTo>
                    <a:pt x="419616" y="58458"/>
                  </a:lnTo>
                  <a:lnTo>
                    <a:pt x="404081" y="48742"/>
                  </a:lnTo>
                  <a:close/>
                </a:path>
                <a:path w="455929" h="117475">
                  <a:moveTo>
                    <a:pt x="440674" y="48742"/>
                  </a:moveTo>
                  <a:lnTo>
                    <a:pt x="437667" y="48742"/>
                  </a:lnTo>
                  <a:lnTo>
                    <a:pt x="437667" y="67792"/>
                  </a:lnTo>
                  <a:lnTo>
                    <a:pt x="440778" y="67792"/>
                  </a:lnTo>
                  <a:lnTo>
                    <a:pt x="455929" y="58267"/>
                  </a:lnTo>
                  <a:lnTo>
                    <a:pt x="440674" y="48742"/>
                  </a:lnTo>
                  <a:close/>
                </a:path>
                <a:path w="455929" h="117475">
                  <a:moveTo>
                    <a:pt x="432714" y="50266"/>
                  </a:moveTo>
                  <a:lnTo>
                    <a:pt x="419616" y="58458"/>
                  </a:lnTo>
                  <a:lnTo>
                    <a:pt x="432714" y="66649"/>
                  </a:lnTo>
                  <a:lnTo>
                    <a:pt x="432714" y="50266"/>
                  </a:lnTo>
                  <a:close/>
                </a:path>
                <a:path w="455929" h="117475">
                  <a:moveTo>
                    <a:pt x="437667" y="50266"/>
                  </a:moveTo>
                  <a:lnTo>
                    <a:pt x="432714" y="50266"/>
                  </a:lnTo>
                  <a:lnTo>
                    <a:pt x="432714" y="66649"/>
                  </a:lnTo>
                  <a:lnTo>
                    <a:pt x="437667" y="66649"/>
                  </a:lnTo>
                  <a:lnTo>
                    <a:pt x="437667" y="50266"/>
                  </a:lnTo>
                  <a:close/>
                </a:path>
                <a:path w="455929" h="117475">
                  <a:moveTo>
                    <a:pt x="362305" y="0"/>
                  </a:moveTo>
                  <a:lnTo>
                    <a:pt x="356603" y="1524"/>
                  </a:lnTo>
                  <a:lnTo>
                    <a:pt x="353555" y="5714"/>
                  </a:lnTo>
                  <a:lnTo>
                    <a:pt x="350888" y="10287"/>
                  </a:lnTo>
                  <a:lnTo>
                    <a:pt x="352412" y="16001"/>
                  </a:lnTo>
                  <a:lnTo>
                    <a:pt x="356603" y="19050"/>
                  </a:lnTo>
                  <a:lnTo>
                    <a:pt x="419616" y="58458"/>
                  </a:lnTo>
                  <a:lnTo>
                    <a:pt x="432714" y="50266"/>
                  </a:lnTo>
                  <a:lnTo>
                    <a:pt x="437667" y="50266"/>
                  </a:lnTo>
                  <a:lnTo>
                    <a:pt x="437667" y="48742"/>
                  </a:lnTo>
                  <a:lnTo>
                    <a:pt x="440674" y="48742"/>
                  </a:lnTo>
                  <a:lnTo>
                    <a:pt x="366877" y="2666"/>
                  </a:lnTo>
                  <a:lnTo>
                    <a:pt x="3623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73707" y="3840695"/>
              <a:ext cx="438150" cy="19050"/>
            </a:xfrm>
            <a:custGeom>
              <a:avLst/>
              <a:gdLst/>
              <a:ahLst/>
              <a:cxnLst/>
              <a:rect l="l" t="t" r="r" b="b"/>
              <a:pathLst>
                <a:path w="438150" h="19050">
                  <a:moveTo>
                    <a:pt x="0" y="0"/>
                  </a:moveTo>
                  <a:lnTo>
                    <a:pt x="437667" y="0"/>
                  </a:lnTo>
                  <a:lnTo>
                    <a:pt x="437667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419839" y="3787197"/>
              <a:ext cx="114553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67669" y="4344492"/>
              <a:ext cx="1386205" cy="451484"/>
            </a:xfrm>
            <a:custGeom>
              <a:avLst/>
              <a:gdLst/>
              <a:ahLst/>
              <a:cxnLst/>
              <a:rect l="l" t="t" r="r" b="b"/>
              <a:pathLst>
                <a:path w="1386204" h="451485">
                  <a:moveTo>
                    <a:pt x="1381518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446671"/>
                  </a:lnTo>
                  <a:lnTo>
                    <a:pt x="4381" y="450862"/>
                  </a:lnTo>
                  <a:lnTo>
                    <a:pt x="1381518" y="450862"/>
                  </a:lnTo>
                  <a:lnTo>
                    <a:pt x="1385709" y="446671"/>
                  </a:lnTo>
                  <a:lnTo>
                    <a:pt x="1385709" y="441337"/>
                  </a:lnTo>
                  <a:lnTo>
                    <a:pt x="19037" y="441337"/>
                  </a:lnTo>
                  <a:lnTo>
                    <a:pt x="9512" y="431825"/>
                  </a:lnTo>
                  <a:lnTo>
                    <a:pt x="19037" y="431825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385709" y="9525"/>
                  </a:lnTo>
                  <a:lnTo>
                    <a:pt x="1385709" y="4381"/>
                  </a:lnTo>
                  <a:lnTo>
                    <a:pt x="1381518" y="0"/>
                  </a:lnTo>
                  <a:close/>
                </a:path>
                <a:path w="1386204" h="451485">
                  <a:moveTo>
                    <a:pt x="19037" y="431825"/>
                  </a:moveTo>
                  <a:lnTo>
                    <a:pt x="9512" y="431825"/>
                  </a:lnTo>
                  <a:lnTo>
                    <a:pt x="19037" y="441337"/>
                  </a:lnTo>
                  <a:lnTo>
                    <a:pt x="19037" y="431825"/>
                  </a:lnTo>
                  <a:close/>
                </a:path>
                <a:path w="1386204" h="451485">
                  <a:moveTo>
                    <a:pt x="1366672" y="431825"/>
                  </a:moveTo>
                  <a:lnTo>
                    <a:pt x="19037" y="431825"/>
                  </a:lnTo>
                  <a:lnTo>
                    <a:pt x="19037" y="441337"/>
                  </a:lnTo>
                  <a:lnTo>
                    <a:pt x="1366672" y="441337"/>
                  </a:lnTo>
                  <a:lnTo>
                    <a:pt x="1366672" y="431825"/>
                  </a:lnTo>
                  <a:close/>
                </a:path>
                <a:path w="1386204" h="451485">
                  <a:moveTo>
                    <a:pt x="1366672" y="9525"/>
                  </a:moveTo>
                  <a:lnTo>
                    <a:pt x="1366672" y="441337"/>
                  </a:lnTo>
                  <a:lnTo>
                    <a:pt x="1376197" y="431825"/>
                  </a:lnTo>
                  <a:lnTo>
                    <a:pt x="1385709" y="431825"/>
                  </a:lnTo>
                  <a:lnTo>
                    <a:pt x="1385709" y="19037"/>
                  </a:lnTo>
                  <a:lnTo>
                    <a:pt x="1376197" y="19037"/>
                  </a:lnTo>
                  <a:lnTo>
                    <a:pt x="1366672" y="9525"/>
                  </a:lnTo>
                  <a:close/>
                </a:path>
                <a:path w="1386204" h="451485">
                  <a:moveTo>
                    <a:pt x="1385709" y="431825"/>
                  </a:moveTo>
                  <a:lnTo>
                    <a:pt x="1376197" y="431825"/>
                  </a:lnTo>
                  <a:lnTo>
                    <a:pt x="1366672" y="441337"/>
                  </a:lnTo>
                  <a:lnTo>
                    <a:pt x="1385709" y="441337"/>
                  </a:lnTo>
                  <a:lnTo>
                    <a:pt x="1385709" y="431825"/>
                  </a:lnTo>
                  <a:close/>
                </a:path>
                <a:path w="1386204" h="451485">
                  <a:moveTo>
                    <a:pt x="19037" y="9525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1386204" h="451485">
                  <a:moveTo>
                    <a:pt x="1366672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1366672" y="19037"/>
                  </a:lnTo>
                  <a:lnTo>
                    <a:pt x="1366672" y="9525"/>
                  </a:lnTo>
                  <a:close/>
                </a:path>
                <a:path w="1386204" h="451485">
                  <a:moveTo>
                    <a:pt x="1385709" y="9525"/>
                  </a:moveTo>
                  <a:lnTo>
                    <a:pt x="1366672" y="9525"/>
                  </a:lnTo>
                  <a:lnTo>
                    <a:pt x="1376197" y="19037"/>
                  </a:lnTo>
                  <a:lnTo>
                    <a:pt x="1385709" y="19037"/>
                  </a:lnTo>
                  <a:lnTo>
                    <a:pt x="1385709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67669" y="4344492"/>
              <a:ext cx="1386205" cy="451484"/>
            </a:xfrm>
            <a:custGeom>
              <a:avLst/>
              <a:gdLst/>
              <a:ahLst/>
              <a:cxnLst/>
              <a:rect l="l" t="t" r="r" b="b"/>
              <a:pathLst>
                <a:path w="1386204" h="451485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1376197" y="0"/>
                  </a:lnTo>
                  <a:lnTo>
                    <a:pt x="1381518" y="0"/>
                  </a:lnTo>
                  <a:lnTo>
                    <a:pt x="1385709" y="4381"/>
                  </a:lnTo>
                  <a:lnTo>
                    <a:pt x="1385709" y="9525"/>
                  </a:lnTo>
                  <a:lnTo>
                    <a:pt x="1385709" y="441337"/>
                  </a:lnTo>
                  <a:lnTo>
                    <a:pt x="1385709" y="446671"/>
                  </a:lnTo>
                  <a:lnTo>
                    <a:pt x="1381518" y="450862"/>
                  </a:lnTo>
                  <a:lnTo>
                    <a:pt x="1376197" y="450862"/>
                  </a:lnTo>
                  <a:lnTo>
                    <a:pt x="9512" y="450862"/>
                  </a:lnTo>
                  <a:lnTo>
                    <a:pt x="4381" y="450862"/>
                  </a:lnTo>
                  <a:lnTo>
                    <a:pt x="0" y="446671"/>
                  </a:lnTo>
                  <a:lnTo>
                    <a:pt x="0" y="441337"/>
                  </a:lnTo>
                  <a:lnTo>
                    <a:pt x="0" y="9525"/>
                  </a:lnTo>
                  <a:close/>
                </a:path>
                <a:path w="1386204" h="451485">
                  <a:moveTo>
                    <a:pt x="19037" y="441337"/>
                  </a:moveTo>
                  <a:lnTo>
                    <a:pt x="9512" y="431825"/>
                  </a:lnTo>
                  <a:lnTo>
                    <a:pt x="1376197" y="431825"/>
                  </a:lnTo>
                  <a:lnTo>
                    <a:pt x="1366672" y="441337"/>
                  </a:lnTo>
                  <a:lnTo>
                    <a:pt x="1366672" y="9525"/>
                  </a:lnTo>
                  <a:lnTo>
                    <a:pt x="137619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9037" y="4413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102110" y="4785829"/>
              <a:ext cx="116839" cy="1028065"/>
            </a:xfrm>
            <a:custGeom>
              <a:avLst/>
              <a:gdLst/>
              <a:ahLst/>
              <a:cxnLst/>
              <a:rect l="l" t="t" r="r" b="b"/>
              <a:pathLst>
                <a:path w="116839" h="1028064">
                  <a:moveTo>
                    <a:pt x="10274" y="922858"/>
                  </a:moveTo>
                  <a:lnTo>
                    <a:pt x="5892" y="925525"/>
                  </a:lnTo>
                  <a:lnTo>
                    <a:pt x="1511" y="928382"/>
                  </a:lnTo>
                  <a:lnTo>
                    <a:pt x="0" y="934288"/>
                  </a:lnTo>
                  <a:lnTo>
                    <a:pt x="2844" y="938669"/>
                  </a:lnTo>
                  <a:lnTo>
                    <a:pt x="58420" y="1027772"/>
                  </a:lnTo>
                  <a:lnTo>
                    <a:pt x="69616" y="1009878"/>
                  </a:lnTo>
                  <a:lnTo>
                    <a:pt x="48895" y="1009878"/>
                  </a:lnTo>
                  <a:lnTo>
                    <a:pt x="48895" y="976392"/>
                  </a:lnTo>
                  <a:lnTo>
                    <a:pt x="18900" y="928382"/>
                  </a:lnTo>
                  <a:lnTo>
                    <a:pt x="16167" y="924191"/>
                  </a:lnTo>
                  <a:lnTo>
                    <a:pt x="10274" y="922858"/>
                  </a:lnTo>
                  <a:close/>
                </a:path>
                <a:path w="116839" h="1028064">
                  <a:moveTo>
                    <a:pt x="48895" y="976392"/>
                  </a:moveTo>
                  <a:lnTo>
                    <a:pt x="48895" y="1009878"/>
                  </a:lnTo>
                  <a:lnTo>
                    <a:pt x="67932" y="1009878"/>
                  </a:lnTo>
                  <a:lnTo>
                    <a:pt x="67932" y="1004735"/>
                  </a:lnTo>
                  <a:lnTo>
                    <a:pt x="50419" y="1004735"/>
                  </a:lnTo>
                  <a:lnTo>
                    <a:pt x="58508" y="991783"/>
                  </a:lnTo>
                  <a:lnTo>
                    <a:pt x="48895" y="976392"/>
                  </a:lnTo>
                  <a:close/>
                </a:path>
                <a:path w="116839" h="1028064">
                  <a:moveTo>
                    <a:pt x="106743" y="922858"/>
                  </a:moveTo>
                  <a:lnTo>
                    <a:pt x="100850" y="924191"/>
                  </a:lnTo>
                  <a:lnTo>
                    <a:pt x="97993" y="928573"/>
                  </a:lnTo>
                  <a:lnTo>
                    <a:pt x="67932" y="976697"/>
                  </a:lnTo>
                  <a:lnTo>
                    <a:pt x="67932" y="1009878"/>
                  </a:lnTo>
                  <a:lnTo>
                    <a:pt x="69616" y="1009878"/>
                  </a:lnTo>
                  <a:lnTo>
                    <a:pt x="114173" y="938669"/>
                  </a:lnTo>
                  <a:lnTo>
                    <a:pt x="116827" y="934288"/>
                  </a:lnTo>
                  <a:lnTo>
                    <a:pt x="115506" y="928382"/>
                  </a:lnTo>
                  <a:lnTo>
                    <a:pt x="111125" y="925525"/>
                  </a:lnTo>
                  <a:lnTo>
                    <a:pt x="106743" y="922858"/>
                  </a:lnTo>
                  <a:close/>
                </a:path>
                <a:path w="116839" h="1028064">
                  <a:moveTo>
                    <a:pt x="58508" y="991783"/>
                  </a:moveTo>
                  <a:lnTo>
                    <a:pt x="50419" y="1004735"/>
                  </a:lnTo>
                  <a:lnTo>
                    <a:pt x="66598" y="1004735"/>
                  </a:lnTo>
                  <a:lnTo>
                    <a:pt x="58508" y="991783"/>
                  </a:lnTo>
                  <a:close/>
                </a:path>
                <a:path w="116839" h="1028064">
                  <a:moveTo>
                    <a:pt x="67932" y="976697"/>
                  </a:moveTo>
                  <a:lnTo>
                    <a:pt x="58508" y="991783"/>
                  </a:lnTo>
                  <a:lnTo>
                    <a:pt x="66598" y="1004735"/>
                  </a:lnTo>
                  <a:lnTo>
                    <a:pt x="67932" y="1004735"/>
                  </a:lnTo>
                  <a:lnTo>
                    <a:pt x="67932" y="976697"/>
                  </a:lnTo>
                  <a:close/>
                </a:path>
                <a:path w="116839" h="1028064">
                  <a:moveTo>
                    <a:pt x="67932" y="0"/>
                  </a:moveTo>
                  <a:lnTo>
                    <a:pt x="48895" y="0"/>
                  </a:lnTo>
                  <a:lnTo>
                    <a:pt x="48895" y="976392"/>
                  </a:lnTo>
                  <a:lnTo>
                    <a:pt x="58508" y="991783"/>
                  </a:lnTo>
                  <a:lnTo>
                    <a:pt x="67932" y="976697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151005" y="4785829"/>
              <a:ext cx="19050" cy="1010285"/>
            </a:xfrm>
            <a:custGeom>
              <a:avLst/>
              <a:gdLst/>
              <a:ahLst/>
              <a:cxnLst/>
              <a:rect l="l" t="t" r="r" b="b"/>
              <a:pathLst>
                <a:path w="19050" h="1010285">
                  <a:moveTo>
                    <a:pt x="19037" y="0"/>
                  </a:moveTo>
                  <a:lnTo>
                    <a:pt x="19037" y="1009878"/>
                  </a:lnTo>
                  <a:lnTo>
                    <a:pt x="0" y="1009878"/>
                  </a:lnTo>
                  <a:lnTo>
                    <a:pt x="0" y="0"/>
                  </a:lnTo>
                  <a:lnTo>
                    <a:pt x="19037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097354" y="5703931"/>
              <a:ext cx="126339" cy="1144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34341" y="4344492"/>
              <a:ext cx="1313815" cy="451484"/>
            </a:xfrm>
            <a:custGeom>
              <a:avLst/>
              <a:gdLst/>
              <a:ahLst/>
              <a:cxnLst/>
              <a:rect l="l" t="t" r="r" b="b"/>
              <a:pathLst>
                <a:path w="1313815" h="451485">
                  <a:moveTo>
                    <a:pt x="1309598" y="0"/>
                  </a:moveTo>
                  <a:lnTo>
                    <a:pt x="4572" y="0"/>
                  </a:lnTo>
                  <a:lnTo>
                    <a:pt x="0" y="4571"/>
                  </a:lnTo>
                  <a:lnTo>
                    <a:pt x="0" y="446671"/>
                  </a:lnTo>
                  <a:lnTo>
                    <a:pt x="4572" y="450862"/>
                  </a:lnTo>
                  <a:lnTo>
                    <a:pt x="1309598" y="450862"/>
                  </a:lnTo>
                  <a:lnTo>
                    <a:pt x="1313776" y="446671"/>
                  </a:lnTo>
                  <a:lnTo>
                    <a:pt x="1313776" y="441337"/>
                  </a:lnTo>
                  <a:lnTo>
                    <a:pt x="19037" y="441337"/>
                  </a:lnTo>
                  <a:lnTo>
                    <a:pt x="9525" y="431825"/>
                  </a:lnTo>
                  <a:lnTo>
                    <a:pt x="19037" y="431825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1313776" y="9525"/>
                  </a:lnTo>
                  <a:lnTo>
                    <a:pt x="1313776" y="4571"/>
                  </a:lnTo>
                  <a:lnTo>
                    <a:pt x="1309598" y="0"/>
                  </a:lnTo>
                  <a:close/>
                </a:path>
                <a:path w="1313815" h="451485">
                  <a:moveTo>
                    <a:pt x="19037" y="431825"/>
                  </a:moveTo>
                  <a:lnTo>
                    <a:pt x="9525" y="431825"/>
                  </a:lnTo>
                  <a:lnTo>
                    <a:pt x="19037" y="441337"/>
                  </a:lnTo>
                  <a:lnTo>
                    <a:pt x="19037" y="431825"/>
                  </a:lnTo>
                  <a:close/>
                </a:path>
                <a:path w="1313815" h="451485">
                  <a:moveTo>
                    <a:pt x="1294752" y="431825"/>
                  </a:moveTo>
                  <a:lnTo>
                    <a:pt x="19037" y="431825"/>
                  </a:lnTo>
                  <a:lnTo>
                    <a:pt x="19037" y="441337"/>
                  </a:lnTo>
                  <a:lnTo>
                    <a:pt x="1294752" y="441337"/>
                  </a:lnTo>
                  <a:lnTo>
                    <a:pt x="1294752" y="431825"/>
                  </a:lnTo>
                  <a:close/>
                </a:path>
                <a:path w="1313815" h="451485">
                  <a:moveTo>
                    <a:pt x="1294752" y="9525"/>
                  </a:moveTo>
                  <a:lnTo>
                    <a:pt x="1294752" y="441337"/>
                  </a:lnTo>
                  <a:lnTo>
                    <a:pt x="1304264" y="431825"/>
                  </a:lnTo>
                  <a:lnTo>
                    <a:pt x="1313776" y="431825"/>
                  </a:lnTo>
                  <a:lnTo>
                    <a:pt x="1313776" y="19037"/>
                  </a:lnTo>
                  <a:lnTo>
                    <a:pt x="1304264" y="19037"/>
                  </a:lnTo>
                  <a:lnTo>
                    <a:pt x="1294752" y="9525"/>
                  </a:lnTo>
                  <a:close/>
                </a:path>
                <a:path w="1313815" h="451485">
                  <a:moveTo>
                    <a:pt x="1313776" y="431825"/>
                  </a:moveTo>
                  <a:lnTo>
                    <a:pt x="1304264" y="431825"/>
                  </a:lnTo>
                  <a:lnTo>
                    <a:pt x="1294752" y="441337"/>
                  </a:lnTo>
                  <a:lnTo>
                    <a:pt x="1313776" y="441337"/>
                  </a:lnTo>
                  <a:lnTo>
                    <a:pt x="1313776" y="431825"/>
                  </a:lnTo>
                  <a:close/>
                </a:path>
                <a:path w="1313815" h="451485">
                  <a:moveTo>
                    <a:pt x="19037" y="9525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1313815" h="451485">
                  <a:moveTo>
                    <a:pt x="1294752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1294752" y="19037"/>
                  </a:lnTo>
                  <a:lnTo>
                    <a:pt x="1294752" y="9525"/>
                  </a:lnTo>
                  <a:close/>
                </a:path>
                <a:path w="1313815" h="451485">
                  <a:moveTo>
                    <a:pt x="1313776" y="9525"/>
                  </a:moveTo>
                  <a:lnTo>
                    <a:pt x="1294752" y="9525"/>
                  </a:lnTo>
                  <a:lnTo>
                    <a:pt x="1304264" y="19037"/>
                  </a:lnTo>
                  <a:lnTo>
                    <a:pt x="1313776" y="19037"/>
                  </a:lnTo>
                  <a:lnTo>
                    <a:pt x="1313776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34341" y="4344492"/>
              <a:ext cx="1313815" cy="451484"/>
            </a:xfrm>
            <a:custGeom>
              <a:avLst/>
              <a:gdLst/>
              <a:ahLst/>
              <a:cxnLst/>
              <a:rect l="l" t="t" r="r" b="b"/>
              <a:pathLst>
                <a:path w="1313815" h="451485">
                  <a:moveTo>
                    <a:pt x="0" y="9525"/>
                  </a:moveTo>
                  <a:lnTo>
                    <a:pt x="0" y="4571"/>
                  </a:lnTo>
                  <a:lnTo>
                    <a:pt x="4572" y="0"/>
                  </a:lnTo>
                  <a:lnTo>
                    <a:pt x="9525" y="0"/>
                  </a:lnTo>
                  <a:lnTo>
                    <a:pt x="1304264" y="0"/>
                  </a:lnTo>
                  <a:lnTo>
                    <a:pt x="1309598" y="0"/>
                  </a:lnTo>
                  <a:lnTo>
                    <a:pt x="1313776" y="4571"/>
                  </a:lnTo>
                  <a:lnTo>
                    <a:pt x="1313776" y="9525"/>
                  </a:lnTo>
                  <a:lnTo>
                    <a:pt x="1313776" y="441337"/>
                  </a:lnTo>
                  <a:lnTo>
                    <a:pt x="1313776" y="446671"/>
                  </a:lnTo>
                  <a:lnTo>
                    <a:pt x="1309598" y="450862"/>
                  </a:lnTo>
                  <a:lnTo>
                    <a:pt x="1304264" y="450862"/>
                  </a:lnTo>
                  <a:lnTo>
                    <a:pt x="9525" y="450862"/>
                  </a:lnTo>
                  <a:lnTo>
                    <a:pt x="4572" y="450862"/>
                  </a:lnTo>
                  <a:lnTo>
                    <a:pt x="0" y="446671"/>
                  </a:lnTo>
                  <a:lnTo>
                    <a:pt x="0" y="441337"/>
                  </a:lnTo>
                  <a:lnTo>
                    <a:pt x="0" y="9525"/>
                  </a:lnTo>
                  <a:close/>
                </a:path>
                <a:path w="1313815" h="451485">
                  <a:moveTo>
                    <a:pt x="19037" y="441337"/>
                  </a:moveTo>
                  <a:lnTo>
                    <a:pt x="9525" y="431825"/>
                  </a:lnTo>
                  <a:lnTo>
                    <a:pt x="1304264" y="431825"/>
                  </a:lnTo>
                  <a:lnTo>
                    <a:pt x="1294752" y="441337"/>
                  </a:lnTo>
                  <a:lnTo>
                    <a:pt x="1294752" y="9525"/>
                  </a:lnTo>
                  <a:lnTo>
                    <a:pt x="1304264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19037" y="4413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33007" y="4785829"/>
              <a:ext cx="116839" cy="1028065"/>
            </a:xfrm>
            <a:custGeom>
              <a:avLst/>
              <a:gdLst/>
              <a:ahLst/>
              <a:cxnLst/>
              <a:rect l="l" t="t" r="r" b="b"/>
              <a:pathLst>
                <a:path w="116840" h="1028064">
                  <a:moveTo>
                    <a:pt x="10274" y="923048"/>
                  </a:moveTo>
                  <a:lnTo>
                    <a:pt x="1142" y="928382"/>
                  </a:lnTo>
                  <a:lnTo>
                    <a:pt x="0" y="934478"/>
                  </a:lnTo>
                  <a:lnTo>
                    <a:pt x="2666" y="938669"/>
                  </a:lnTo>
                  <a:lnTo>
                    <a:pt x="58229" y="1027772"/>
                  </a:lnTo>
                  <a:lnTo>
                    <a:pt x="69464" y="1009878"/>
                  </a:lnTo>
                  <a:lnTo>
                    <a:pt x="48717" y="1009878"/>
                  </a:lnTo>
                  <a:lnTo>
                    <a:pt x="48717" y="976298"/>
                  </a:lnTo>
                  <a:lnTo>
                    <a:pt x="19024" y="928763"/>
                  </a:lnTo>
                  <a:lnTo>
                    <a:pt x="15989" y="924191"/>
                  </a:lnTo>
                  <a:lnTo>
                    <a:pt x="10274" y="923048"/>
                  </a:lnTo>
                  <a:close/>
                </a:path>
                <a:path w="116840" h="1028064">
                  <a:moveTo>
                    <a:pt x="48717" y="976298"/>
                  </a:moveTo>
                  <a:lnTo>
                    <a:pt x="48717" y="1009878"/>
                  </a:lnTo>
                  <a:lnTo>
                    <a:pt x="67741" y="1009878"/>
                  </a:lnTo>
                  <a:lnTo>
                    <a:pt x="67741" y="1004925"/>
                  </a:lnTo>
                  <a:lnTo>
                    <a:pt x="50241" y="1004925"/>
                  </a:lnTo>
                  <a:lnTo>
                    <a:pt x="58420" y="991832"/>
                  </a:lnTo>
                  <a:lnTo>
                    <a:pt x="48717" y="976298"/>
                  </a:lnTo>
                  <a:close/>
                </a:path>
                <a:path w="116840" h="1028064">
                  <a:moveTo>
                    <a:pt x="106565" y="923048"/>
                  </a:moveTo>
                  <a:lnTo>
                    <a:pt x="100850" y="924191"/>
                  </a:lnTo>
                  <a:lnTo>
                    <a:pt x="97815" y="928763"/>
                  </a:lnTo>
                  <a:lnTo>
                    <a:pt x="67741" y="976908"/>
                  </a:lnTo>
                  <a:lnTo>
                    <a:pt x="67741" y="1009878"/>
                  </a:lnTo>
                  <a:lnTo>
                    <a:pt x="69464" y="1009878"/>
                  </a:lnTo>
                  <a:lnTo>
                    <a:pt x="114172" y="938669"/>
                  </a:lnTo>
                  <a:lnTo>
                    <a:pt x="116839" y="934478"/>
                  </a:lnTo>
                  <a:lnTo>
                    <a:pt x="115315" y="928382"/>
                  </a:lnTo>
                  <a:lnTo>
                    <a:pt x="111124" y="925715"/>
                  </a:lnTo>
                  <a:lnTo>
                    <a:pt x="106565" y="923048"/>
                  </a:lnTo>
                  <a:close/>
                </a:path>
                <a:path w="116840" h="1028064">
                  <a:moveTo>
                    <a:pt x="58420" y="991832"/>
                  </a:moveTo>
                  <a:lnTo>
                    <a:pt x="50241" y="1004925"/>
                  </a:lnTo>
                  <a:lnTo>
                    <a:pt x="66598" y="1004925"/>
                  </a:lnTo>
                  <a:lnTo>
                    <a:pt x="58420" y="991832"/>
                  </a:lnTo>
                  <a:close/>
                </a:path>
                <a:path w="116840" h="1028064">
                  <a:moveTo>
                    <a:pt x="67741" y="976908"/>
                  </a:moveTo>
                  <a:lnTo>
                    <a:pt x="58420" y="991832"/>
                  </a:lnTo>
                  <a:lnTo>
                    <a:pt x="66598" y="1004925"/>
                  </a:lnTo>
                  <a:lnTo>
                    <a:pt x="67741" y="1004925"/>
                  </a:lnTo>
                  <a:lnTo>
                    <a:pt x="67741" y="976908"/>
                  </a:lnTo>
                  <a:close/>
                </a:path>
                <a:path w="116840" h="1028064">
                  <a:moveTo>
                    <a:pt x="67741" y="0"/>
                  </a:moveTo>
                  <a:lnTo>
                    <a:pt x="48717" y="0"/>
                  </a:lnTo>
                  <a:lnTo>
                    <a:pt x="48717" y="976298"/>
                  </a:lnTo>
                  <a:lnTo>
                    <a:pt x="58420" y="991832"/>
                  </a:lnTo>
                  <a:lnTo>
                    <a:pt x="67741" y="976908"/>
                  </a:lnTo>
                  <a:lnTo>
                    <a:pt x="677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481724" y="4785829"/>
              <a:ext cx="19050" cy="1010285"/>
            </a:xfrm>
            <a:custGeom>
              <a:avLst/>
              <a:gdLst/>
              <a:ahLst/>
              <a:cxnLst/>
              <a:rect l="l" t="t" r="r" b="b"/>
              <a:pathLst>
                <a:path w="19050" h="1010285">
                  <a:moveTo>
                    <a:pt x="19024" y="0"/>
                  </a:moveTo>
                  <a:lnTo>
                    <a:pt x="19024" y="1009878"/>
                  </a:lnTo>
                  <a:lnTo>
                    <a:pt x="0" y="1009878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28250" y="5704122"/>
              <a:ext cx="126352" cy="114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582410" y="3492124"/>
            <a:ext cx="1329939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스크립트를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이용하여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실시간으로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갯수별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금액</a:t>
            </a:r>
            <a:r>
              <a:rPr sz="1200" b="0" spc="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확인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2550" y="5843906"/>
            <a:ext cx="22098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개인 장바구니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페이지에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현재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상품을 등록할 수  있도록</a:t>
            </a:r>
            <a:r>
              <a:rPr sz="1200" b="0" spc="8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60848" y="5843906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현재상품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정보와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함께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결제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페이지로</a:t>
            </a:r>
            <a:r>
              <a:rPr sz="1200" b="0" spc="9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9520" y="1701006"/>
            <a:ext cx="5358612" cy="4258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341" y="351853"/>
            <a:ext cx="9134475" cy="1122680"/>
            <a:chOff x="773341" y="351853"/>
            <a:chExt cx="9134475" cy="1122680"/>
          </a:xfrm>
        </p:grpSpPr>
        <p:sp>
          <p:nvSpPr>
            <p:cNvPr id="4" name="object 4"/>
            <p:cNvSpPr/>
            <p:nvPr/>
          </p:nvSpPr>
          <p:spPr>
            <a:xfrm>
              <a:off x="773341" y="353374"/>
              <a:ext cx="9134017" cy="11210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341" y="351853"/>
              <a:ext cx="9134017" cy="1063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42456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</a:t>
            </a:r>
            <a:r>
              <a:rPr sz="2800" spc="10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상세페이지(상품</a:t>
            </a:r>
            <a:r>
              <a:rPr sz="2800" spc="21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상세)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106" y="741222"/>
            <a:ext cx="4281805" cy="28575"/>
          </a:xfrm>
          <a:custGeom>
            <a:avLst/>
            <a:gdLst/>
            <a:ahLst/>
            <a:cxnLst/>
            <a:rect l="l" t="t" r="r" b="b"/>
            <a:pathLst>
              <a:path w="4281805" h="28575">
                <a:moveTo>
                  <a:pt x="4281182" y="0"/>
                </a:moveTo>
                <a:lnTo>
                  <a:pt x="0" y="0"/>
                </a:lnTo>
                <a:lnTo>
                  <a:pt x="0" y="28549"/>
                </a:lnTo>
                <a:lnTo>
                  <a:pt x="4281182" y="28549"/>
                </a:lnTo>
                <a:lnTo>
                  <a:pt x="4281182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39749" y="1823250"/>
            <a:ext cx="1998827" cy="4249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257" y="6262778"/>
            <a:ext cx="3046730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등록시 업로드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한 사진 </a:t>
            </a:r>
            <a:r>
              <a:rPr sz="1400" b="0" spc="4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3장과 </a:t>
            </a:r>
            <a:r>
              <a:rPr sz="1400" b="0" spc="70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함께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400" b="0" spc="70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0" spc="20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</a:t>
            </a:r>
            <a:r>
              <a:rPr sz="1400" b="0" spc="20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에</a:t>
            </a:r>
            <a:r>
              <a:rPr sz="1400" b="0" spc="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저장된 상품을 설명하는 </a:t>
            </a:r>
            <a:r>
              <a:rPr sz="1400" b="0" spc="70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글을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400" b="0" spc="70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0" spc="7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불러올</a:t>
            </a:r>
            <a:r>
              <a:rPr sz="1400" b="0" spc="7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있도록</a:t>
            </a:r>
            <a:r>
              <a:rPr sz="1400" b="0" spc="16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4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42456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</a:t>
            </a:r>
            <a:r>
              <a:rPr sz="2800" spc="10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상세페이지(상품</a:t>
            </a:r>
            <a:r>
              <a:rPr sz="2800" spc="21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후기)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4281805" cy="28575"/>
          </a:xfrm>
          <a:custGeom>
            <a:avLst/>
            <a:gdLst/>
            <a:ahLst/>
            <a:cxnLst/>
            <a:rect l="l" t="t" r="r" b="b"/>
            <a:pathLst>
              <a:path w="4281805" h="28575">
                <a:moveTo>
                  <a:pt x="4281182" y="0"/>
                </a:moveTo>
                <a:lnTo>
                  <a:pt x="0" y="0"/>
                </a:lnTo>
                <a:lnTo>
                  <a:pt x="0" y="28549"/>
                </a:lnTo>
                <a:lnTo>
                  <a:pt x="4281182" y="28549"/>
                </a:lnTo>
                <a:lnTo>
                  <a:pt x="4281182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6639" y="1954291"/>
            <a:ext cx="7867650" cy="3495040"/>
            <a:chOff x="1406639" y="1954291"/>
            <a:chExt cx="7867650" cy="3495040"/>
          </a:xfrm>
        </p:grpSpPr>
        <p:sp>
          <p:nvSpPr>
            <p:cNvPr id="5" name="object 5"/>
            <p:cNvSpPr/>
            <p:nvPr/>
          </p:nvSpPr>
          <p:spPr>
            <a:xfrm>
              <a:off x="1406639" y="1954291"/>
              <a:ext cx="7867421" cy="3494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057161" y="4488433"/>
              <a:ext cx="2105025" cy="451484"/>
            </a:xfrm>
            <a:custGeom>
              <a:avLst/>
              <a:gdLst/>
              <a:ahLst/>
              <a:cxnLst/>
              <a:rect l="l" t="t" r="r" b="b"/>
              <a:pathLst>
                <a:path w="2105025" h="451485">
                  <a:moveTo>
                    <a:pt x="2100821" y="0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0" y="446671"/>
                  </a:lnTo>
                  <a:lnTo>
                    <a:pt x="4572" y="450862"/>
                  </a:lnTo>
                  <a:lnTo>
                    <a:pt x="2100821" y="450862"/>
                  </a:lnTo>
                  <a:lnTo>
                    <a:pt x="2105012" y="446671"/>
                  </a:lnTo>
                  <a:lnTo>
                    <a:pt x="2105012" y="441337"/>
                  </a:lnTo>
                  <a:lnTo>
                    <a:pt x="19037" y="441337"/>
                  </a:lnTo>
                  <a:lnTo>
                    <a:pt x="9512" y="431825"/>
                  </a:lnTo>
                  <a:lnTo>
                    <a:pt x="19037" y="431825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2105012" y="9525"/>
                  </a:lnTo>
                  <a:lnTo>
                    <a:pt x="2105012" y="4572"/>
                  </a:lnTo>
                  <a:lnTo>
                    <a:pt x="2100821" y="0"/>
                  </a:lnTo>
                  <a:close/>
                </a:path>
                <a:path w="2105025" h="451485">
                  <a:moveTo>
                    <a:pt x="19037" y="431825"/>
                  </a:moveTo>
                  <a:lnTo>
                    <a:pt x="9512" y="431825"/>
                  </a:lnTo>
                  <a:lnTo>
                    <a:pt x="19037" y="441337"/>
                  </a:lnTo>
                  <a:lnTo>
                    <a:pt x="19037" y="431825"/>
                  </a:lnTo>
                  <a:close/>
                </a:path>
                <a:path w="2105025" h="451485">
                  <a:moveTo>
                    <a:pt x="2085975" y="431825"/>
                  </a:moveTo>
                  <a:lnTo>
                    <a:pt x="19037" y="431825"/>
                  </a:lnTo>
                  <a:lnTo>
                    <a:pt x="19037" y="441337"/>
                  </a:lnTo>
                  <a:lnTo>
                    <a:pt x="2085975" y="441337"/>
                  </a:lnTo>
                  <a:lnTo>
                    <a:pt x="2085975" y="431825"/>
                  </a:lnTo>
                  <a:close/>
                </a:path>
                <a:path w="2105025" h="451485">
                  <a:moveTo>
                    <a:pt x="2085975" y="9525"/>
                  </a:moveTo>
                  <a:lnTo>
                    <a:pt x="2085975" y="441337"/>
                  </a:lnTo>
                  <a:lnTo>
                    <a:pt x="2095500" y="431825"/>
                  </a:lnTo>
                  <a:lnTo>
                    <a:pt x="2105012" y="431825"/>
                  </a:lnTo>
                  <a:lnTo>
                    <a:pt x="2105012" y="19037"/>
                  </a:lnTo>
                  <a:lnTo>
                    <a:pt x="2095500" y="19037"/>
                  </a:lnTo>
                  <a:lnTo>
                    <a:pt x="2085975" y="9525"/>
                  </a:lnTo>
                  <a:close/>
                </a:path>
                <a:path w="2105025" h="451485">
                  <a:moveTo>
                    <a:pt x="2105012" y="431825"/>
                  </a:moveTo>
                  <a:lnTo>
                    <a:pt x="2095500" y="431825"/>
                  </a:lnTo>
                  <a:lnTo>
                    <a:pt x="2085975" y="441337"/>
                  </a:lnTo>
                  <a:lnTo>
                    <a:pt x="2105012" y="441337"/>
                  </a:lnTo>
                  <a:lnTo>
                    <a:pt x="2105012" y="431825"/>
                  </a:lnTo>
                  <a:close/>
                </a:path>
                <a:path w="2105025" h="451485">
                  <a:moveTo>
                    <a:pt x="19037" y="9525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2105025" h="451485">
                  <a:moveTo>
                    <a:pt x="2085975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2085975" y="19037"/>
                  </a:lnTo>
                  <a:lnTo>
                    <a:pt x="2085975" y="9525"/>
                  </a:lnTo>
                  <a:close/>
                </a:path>
                <a:path w="2105025" h="451485">
                  <a:moveTo>
                    <a:pt x="2105012" y="9525"/>
                  </a:moveTo>
                  <a:lnTo>
                    <a:pt x="2085975" y="9525"/>
                  </a:lnTo>
                  <a:lnTo>
                    <a:pt x="2095500" y="19037"/>
                  </a:lnTo>
                  <a:lnTo>
                    <a:pt x="2105012" y="19037"/>
                  </a:lnTo>
                  <a:lnTo>
                    <a:pt x="2105012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57161" y="4488433"/>
              <a:ext cx="2105025" cy="451484"/>
            </a:xfrm>
            <a:custGeom>
              <a:avLst/>
              <a:gdLst/>
              <a:ahLst/>
              <a:cxnLst/>
              <a:rect l="l" t="t" r="r" b="b"/>
              <a:pathLst>
                <a:path w="2105025" h="451485">
                  <a:moveTo>
                    <a:pt x="0" y="9525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2095500" y="0"/>
                  </a:lnTo>
                  <a:lnTo>
                    <a:pt x="2100821" y="0"/>
                  </a:lnTo>
                  <a:lnTo>
                    <a:pt x="2105012" y="4572"/>
                  </a:lnTo>
                  <a:lnTo>
                    <a:pt x="2105012" y="9525"/>
                  </a:lnTo>
                  <a:lnTo>
                    <a:pt x="2105012" y="441337"/>
                  </a:lnTo>
                  <a:lnTo>
                    <a:pt x="2105012" y="446671"/>
                  </a:lnTo>
                  <a:lnTo>
                    <a:pt x="2100821" y="450862"/>
                  </a:lnTo>
                  <a:lnTo>
                    <a:pt x="2095500" y="450862"/>
                  </a:lnTo>
                  <a:lnTo>
                    <a:pt x="9512" y="450862"/>
                  </a:lnTo>
                  <a:lnTo>
                    <a:pt x="4572" y="450862"/>
                  </a:lnTo>
                  <a:lnTo>
                    <a:pt x="0" y="446671"/>
                  </a:lnTo>
                  <a:lnTo>
                    <a:pt x="0" y="441337"/>
                  </a:lnTo>
                  <a:lnTo>
                    <a:pt x="0" y="9525"/>
                  </a:lnTo>
                  <a:close/>
                </a:path>
                <a:path w="2105025" h="451485">
                  <a:moveTo>
                    <a:pt x="19037" y="441337"/>
                  </a:moveTo>
                  <a:lnTo>
                    <a:pt x="9512" y="431825"/>
                  </a:lnTo>
                  <a:lnTo>
                    <a:pt x="2095500" y="431825"/>
                  </a:lnTo>
                  <a:lnTo>
                    <a:pt x="2085975" y="441337"/>
                  </a:lnTo>
                  <a:lnTo>
                    <a:pt x="2085975" y="9525"/>
                  </a:lnTo>
                  <a:lnTo>
                    <a:pt x="2095500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9037" y="4413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051253" y="4929771"/>
              <a:ext cx="116839" cy="456565"/>
            </a:xfrm>
            <a:custGeom>
              <a:avLst/>
              <a:gdLst/>
              <a:ahLst/>
              <a:cxnLst/>
              <a:rect l="l" t="t" r="r" b="b"/>
              <a:pathLst>
                <a:path w="116840" h="456564">
                  <a:moveTo>
                    <a:pt x="10274" y="351091"/>
                  </a:moveTo>
                  <a:lnTo>
                    <a:pt x="6083" y="353758"/>
                  </a:lnTo>
                  <a:lnTo>
                    <a:pt x="1511" y="356806"/>
                  </a:lnTo>
                  <a:lnTo>
                    <a:pt x="0" y="362521"/>
                  </a:lnTo>
                  <a:lnTo>
                    <a:pt x="3035" y="367093"/>
                  </a:lnTo>
                  <a:lnTo>
                    <a:pt x="58610" y="456196"/>
                  </a:lnTo>
                  <a:lnTo>
                    <a:pt x="70006" y="437921"/>
                  </a:lnTo>
                  <a:lnTo>
                    <a:pt x="49085" y="437921"/>
                  </a:lnTo>
                  <a:lnTo>
                    <a:pt x="49085" y="404931"/>
                  </a:lnTo>
                  <a:lnTo>
                    <a:pt x="19024" y="356806"/>
                  </a:lnTo>
                  <a:lnTo>
                    <a:pt x="16357" y="352615"/>
                  </a:lnTo>
                  <a:lnTo>
                    <a:pt x="10274" y="351091"/>
                  </a:lnTo>
                  <a:close/>
                </a:path>
                <a:path w="116840" h="456564">
                  <a:moveTo>
                    <a:pt x="49085" y="404931"/>
                  </a:moveTo>
                  <a:lnTo>
                    <a:pt x="49085" y="437921"/>
                  </a:lnTo>
                  <a:lnTo>
                    <a:pt x="68122" y="437921"/>
                  </a:lnTo>
                  <a:lnTo>
                    <a:pt x="68122" y="432968"/>
                  </a:lnTo>
                  <a:lnTo>
                    <a:pt x="50609" y="432968"/>
                  </a:lnTo>
                  <a:lnTo>
                    <a:pt x="58604" y="420169"/>
                  </a:lnTo>
                  <a:lnTo>
                    <a:pt x="49085" y="404931"/>
                  </a:lnTo>
                  <a:close/>
                </a:path>
                <a:path w="116840" h="456564">
                  <a:moveTo>
                    <a:pt x="106552" y="351091"/>
                  </a:moveTo>
                  <a:lnTo>
                    <a:pt x="100850" y="352615"/>
                  </a:lnTo>
                  <a:lnTo>
                    <a:pt x="98183" y="356806"/>
                  </a:lnTo>
                  <a:lnTo>
                    <a:pt x="68122" y="404931"/>
                  </a:lnTo>
                  <a:lnTo>
                    <a:pt x="68122" y="437921"/>
                  </a:lnTo>
                  <a:lnTo>
                    <a:pt x="70006" y="437921"/>
                  </a:lnTo>
                  <a:lnTo>
                    <a:pt x="114173" y="367093"/>
                  </a:lnTo>
                  <a:lnTo>
                    <a:pt x="116827" y="362521"/>
                  </a:lnTo>
                  <a:lnTo>
                    <a:pt x="115697" y="356806"/>
                  </a:lnTo>
                  <a:lnTo>
                    <a:pt x="111125" y="353758"/>
                  </a:lnTo>
                  <a:lnTo>
                    <a:pt x="106552" y="351091"/>
                  </a:lnTo>
                  <a:close/>
                </a:path>
                <a:path w="116840" h="456564">
                  <a:moveTo>
                    <a:pt x="58604" y="420169"/>
                  </a:moveTo>
                  <a:lnTo>
                    <a:pt x="50609" y="432968"/>
                  </a:lnTo>
                  <a:lnTo>
                    <a:pt x="66598" y="432968"/>
                  </a:lnTo>
                  <a:lnTo>
                    <a:pt x="58604" y="420169"/>
                  </a:lnTo>
                  <a:close/>
                </a:path>
                <a:path w="116840" h="456564">
                  <a:moveTo>
                    <a:pt x="68122" y="404931"/>
                  </a:moveTo>
                  <a:lnTo>
                    <a:pt x="58604" y="420169"/>
                  </a:lnTo>
                  <a:lnTo>
                    <a:pt x="66598" y="432968"/>
                  </a:lnTo>
                  <a:lnTo>
                    <a:pt x="68122" y="432968"/>
                  </a:lnTo>
                  <a:lnTo>
                    <a:pt x="68122" y="404931"/>
                  </a:lnTo>
                  <a:close/>
                </a:path>
                <a:path w="116840" h="456564">
                  <a:moveTo>
                    <a:pt x="68122" y="0"/>
                  </a:moveTo>
                  <a:lnTo>
                    <a:pt x="49085" y="0"/>
                  </a:lnTo>
                  <a:lnTo>
                    <a:pt x="49085" y="404931"/>
                  </a:lnTo>
                  <a:lnTo>
                    <a:pt x="58604" y="420169"/>
                  </a:lnTo>
                  <a:lnTo>
                    <a:pt x="68122" y="404931"/>
                  </a:lnTo>
                  <a:lnTo>
                    <a:pt x="681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00339" y="4929771"/>
              <a:ext cx="19050" cy="438150"/>
            </a:xfrm>
            <a:custGeom>
              <a:avLst/>
              <a:gdLst/>
              <a:ahLst/>
              <a:cxnLst/>
              <a:rect l="l" t="t" r="r" b="b"/>
              <a:pathLst>
                <a:path w="19050" h="438150">
                  <a:moveTo>
                    <a:pt x="19037" y="0"/>
                  </a:moveTo>
                  <a:lnTo>
                    <a:pt x="19037" y="437921"/>
                  </a:lnTo>
                  <a:lnTo>
                    <a:pt x="0" y="437921"/>
                  </a:lnTo>
                  <a:lnTo>
                    <a:pt x="0" y="0"/>
                  </a:lnTo>
                  <a:lnTo>
                    <a:pt x="19037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046497" y="5276106"/>
              <a:ext cx="126339" cy="1146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96384" y="5444834"/>
            <a:ext cx="592455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464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상품후기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작성자에게만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410464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버튼이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보일 수 있도록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4104640" marR="5080">
              <a:lnSpc>
                <a:spcPct val="100000"/>
              </a:lnSpc>
              <a:spcBef>
                <a:spcPts val="100"/>
              </a:spcBef>
            </a:pPr>
            <a:r>
              <a:rPr sz="1200" b="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답변 삭제 </a:t>
            </a: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수정</a:t>
            </a:r>
            <a:r>
              <a:rPr sz="1200" b="0" spc="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5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1697989">
              <a:lnSpc>
                <a:spcPct val="100000"/>
              </a:lnSpc>
            </a:pPr>
            <a:r>
              <a:rPr sz="1400" b="0" spc="-1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※상품후기는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상품을 구매한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후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주문내역 </a:t>
            </a:r>
            <a:r>
              <a:rPr sz="1400" b="0" spc="7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사이트에서만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400" b="0" spc="7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1697989">
              <a:lnSpc>
                <a:spcPct val="100000"/>
              </a:lnSpc>
            </a:pPr>
            <a:r>
              <a:rPr sz="1400" b="0" spc="70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작성</a:t>
            </a:r>
            <a:r>
              <a:rPr sz="1400" b="0" spc="7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할 수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있도록</a:t>
            </a:r>
            <a:r>
              <a:rPr sz="1400" b="0" spc="2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구현하였습니다.</a:t>
            </a:r>
            <a:endParaRPr sz="14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3770" y="2972301"/>
            <a:ext cx="7653655" cy="1972310"/>
            <a:chOff x="1513770" y="2972301"/>
            <a:chExt cx="7653655" cy="1972310"/>
          </a:xfrm>
        </p:grpSpPr>
        <p:sp>
          <p:nvSpPr>
            <p:cNvPr id="13" name="object 13"/>
            <p:cNvSpPr/>
            <p:nvPr/>
          </p:nvSpPr>
          <p:spPr>
            <a:xfrm>
              <a:off x="1518526" y="4056608"/>
              <a:ext cx="5558155" cy="883285"/>
            </a:xfrm>
            <a:custGeom>
              <a:avLst/>
              <a:gdLst/>
              <a:ahLst/>
              <a:cxnLst/>
              <a:rect l="l" t="t" r="r" b="b"/>
              <a:pathLst>
                <a:path w="5558155" h="883285">
                  <a:moveTo>
                    <a:pt x="5553481" y="0"/>
                  </a:moveTo>
                  <a:lnTo>
                    <a:pt x="4571" y="0"/>
                  </a:lnTo>
                  <a:lnTo>
                    <a:pt x="0" y="4572"/>
                  </a:lnTo>
                  <a:lnTo>
                    <a:pt x="0" y="878497"/>
                  </a:lnTo>
                  <a:lnTo>
                    <a:pt x="4571" y="882688"/>
                  </a:lnTo>
                  <a:lnTo>
                    <a:pt x="5553481" y="882688"/>
                  </a:lnTo>
                  <a:lnTo>
                    <a:pt x="5557672" y="878497"/>
                  </a:lnTo>
                  <a:lnTo>
                    <a:pt x="5557672" y="873163"/>
                  </a:lnTo>
                  <a:lnTo>
                    <a:pt x="19037" y="873163"/>
                  </a:lnTo>
                  <a:lnTo>
                    <a:pt x="9512" y="863650"/>
                  </a:lnTo>
                  <a:lnTo>
                    <a:pt x="19037" y="863650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5557672" y="9525"/>
                  </a:lnTo>
                  <a:lnTo>
                    <a:pt x="5557672" y="4572"/>
                  </a:lnTo>
                  <a:lnTo>
                    <a:pt x="5553481" y="0"/>
                  </a:lnTo>
                  <a:close/>
                </a:path>
                <a:path w="5558155" h="883285">
                  <a:moveTo>
                    <a:pt x="19037" y="863650"/>
                  </a:moveTo>
                  <a:lnTo>
                    <a:pt x="9512" y="863650"/>
                  </a:lnTo>
                  <a:lnTo>
                    <a:pt x="19037" y="873163"/>
                  </a:lnTo>
                  <a:lnTo>
                    <a:pt x="19037" y="863650"/>
                  </a:lnTo>
                  <a:close/>
                </a:path>
                <a:path w="5558155" h="883285">
                  <a:moveTo>
                    <a:pt x="5538635" y="863650"/>
                  </a:moveTo>
                  <a:lnTo>
                    <a:pt x="19037" y="863650"/>
                  </a:lnTo>
                  <a:lnTo>
                    <a:pt x="19037" y="873163"/>
                  </a:lnTo>
                  <a:lnTo>
                    <a:pt x="5538635" y="873163"/>
                  </a:lnTo>
                  <a:lnTo>
                    <a:pt x="5538635" y="863650"/>
                  </a:lnTo>
                  <a:close/>
                </a:path>
                <a:path w="5558155" h="883285">
                  <a:moveTo>
                    <a:pt x="5538635" y="9525"/>
                  </a:moveTo>
                  <a:lnTo>
                    <a:pt x="5538635" y="873163"/>
                  </a:lnTo>
                  <a:lnTo>
                    <a:pt x="5548147" y="863650"/>
                  </a:lnTo>
                  <a:lnTo>
                    <a:pt x="5557672" y="863650"/>
                  </a:lnTo>
                  <a:lnTo>
                    <a:pt x="5557672" y="19037"/>
                  </a:lnTo>
                  <a:lnTo>
                    <a:pt x="5548147" y="19037"/>
                  </a:lnTo>
                  <a:lnTo>
                    <a:pt x="5538635" y="9525"/>
                  </a:lnTo>
                  <a:close/>
                </a:path>
                <a:path w="5558155" h="883285">
                  <a:moveTo>
                    <a:pt x="5557672" y="863650"/>
                  </a:moveTo>
                  <a:lnTo>
                    <a:pt x="5548147" y="863650"/>
                  </a:lnTo>
                  <a:lnTo>
                    <a:pt x="5538635" y="873163"/>
                  </a:lnTo>
                  <a:lnTo>
                    <a:pt x="5557672" y="873163"/>
                  </a:lnTo>
                  <a:lnTo>
                    <a:pt x="5557672" y="863650"/>
                  </a:lnTo>
                  <a:close/>
                </a:path>
                <a:path w="5558155" h="883285">
                  <a:moveTo>
                    <a:pt x="19037" y="9525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5558155" h="883285">
                  <a:moveTo>
                    <a:pt x="5538635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5538635" y="19037"/>
                  </a:lnTo>
                  <a:lnTo>
                    <a:pt x="5538635" y="9525"/>
                  </a:lnTo>
                  <a:close/>
                </a:path>
                <a:path w="5558155" h="883285">
                  <a:moveTo>
                    <a:pt x="5557672" y="9525"/>
                  </a:moveTo>
                  <a:lnTo>
                    <a:pt x="5538635" y="9525"/>
                  </a:lnTo>
                  <a:lnTo>
                    <a:pt x="5548147" y="19037"/>
                  </a:lnTo>
                  <a:lnTo>
                    <a:pt x="5557672" y="19037"/>
                  </a:lnTo>
                  <a:lnTo>
                    <a:pt x="5557672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18526" y="4056608"/>
              <a:ext cx="5558155" cy="883285"/>
            </a:xfrm>
            <a:custGeom>
              <a:avLst/>
              <a:gdLst/>
              <a:ahLst/>
              <a:cxnLst/>
              <a:rect l="l" t="t" r="r" b="b"/>
              <a:pathLst>
                <a:path w="5558155" h="883285">
                  <a:moveTo>
                    <a:pt x="0" y="9525"/>
                  </a:moveTo>
                  <a:lnTo>
                    <a:pt x="0" y="4572"/>
                  </a:lnTo>
                  <a:lnTo>
                    <a:pt x="4571" y="0"/>
                  </a:lnTo>
                  <a:lnTo>
                    <a:pt x="9512" y="0"/>
                  </a:lnTo>
                  <a:lnTo>
                    <a:pt x="5548147" y="0"/>
                  </a:lnTo>
                  <a:lnTo>
                    <a:pt x="5553481" y="0"/>
                  </a:lnTo>
                  <a:lnTo>
                    <a:pt x="5557672" y="4572"/>
                  </a:lnTo>
                  <a:lnTo>
                    <a:pt x="5557672" y="9525"/>
                  </a:lnTo>
                  <a:lnTo>
                    <a:pt x="5557672" y="873163"/>
                  </a:lnTo>
                  <a:lnTo>
                    <a:pt x="5557672" y="878497"/>
                  </a:lnTo>
                  <a:lnTo>
                    <a:pt x="5553481" y="882688"/>
                  </a:lnTo>
                  <a:lnTo>
                    <a:pt x="5548147" y="882688"/>
                  </a:lnTo>
                  <a:lnTo>
                    <a:pt x="9512" y="882688"/>
                  </a:lnTo>
                  <a:lnTo>
                    <a:pt x="4571" y="882688"/>
                  </a:lnTo>
                  <a:lnTo>
                    <a:pt x="0" y="878497"/>
                  </a:lnTo>
                  <a:lnTo>
                    <a:pt x="0" y="873163"/>
                  </a:lnTo>
                  <a:lnTo>
                    <a:pt x="0" y="9525"/>
                  </a:lnTo>
                  <a:close/>
                </a:path>
                <a:path w="5558155" h="883285">
                  <a:moveTo>
                    <a:pt x="19037" y="873163"/>
                  </a:moveTo>
                  <a:lnTo>
                    <a:pt x="9512" y="863650"/>
                  </a:lnTo>
                  <a:lnTo>
                    <a:pt x="5548147" y="863650"/>
                  </a:lnTo>
                  <a:lnTo>
                    <a:pt x="5538635" y="873163"/>
                  </a:lnTo>
                  <a:lnTo>
                    <a:pt x="5538635" y="9525"/>
                  </a:lnTo>
                  <a:lnTo>
                    <a:pt x="5548147" y="19037"/>
                  </a:lnTo>
                  <a:lnTo>
                    <a:pt x="9512" y="19037"/>
                  </a:lnTo>
                  <a:lnTo>
                    <a:pt x="19037" y="9525"/>
                  </a:lnTo>
                  <a:lnTo>
                    <a:pt x="19037" y="873163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18526" y="2977057"/>
              <a:ext cx="7644130" cy="594995"/>
            </a:xfrm>
            <a:custGeom>
              <a:avLst/>
              <a:gdLst/>
              <a:ahLst/>
              <a:cxnLst/>
              <a:rect l="l" t="t" r="r" b="b"/>
              <a:pathLst>
                <a:path w="7644130" h="594995">
                  <a:moveTo>
                    <a:pt x="7639456" y="0"/>
                  </a:moveTo>
                  <a:lnTo>
                    <a:pt x="4571" y="0"/>
                  </a:lnTo>
                  <a:lnTo>
                    <a:pt x="0" y="4572"/>
                  </a:lnTo>
                  <a:lnTo>
                    <a:pt x="0" y="590613"/>
                  </a:lnTo>
                  <a:lnTo>
                    <a:pt x="4571" y="594804"/>
                  </a:lnTo>
                  <a:lnTo>
                    <a:pt x="7639456" y="594804"/>
                  </a:lnTo>
                  <a:lnTo>
                    <a:pt x="7643647" y="590613"/>
                  </a:lnTo>
                  <a:lnTo>
                    <a:pt x="7643647" y="585279"/>
                  </a:lnTo>
                  <a:lnTo>
                    <a:pt x="19037" y="585279"/>
                  </a:lnTo>
                  <a:lnTo>
                    <a:pt x="9512" y="575767"/>
                  </a:lnTo>
                  <a:lnTo>
                    <a:pt x="19037" y="575767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7643647" y="9512"/>
                  </a:lnTo>
                  <a:lnTo>
                    <a:pt x="7643647" y="4572"/>
                  </a:lnTo>
                  <a:lnTo>
                    <a:pt x="7639456" y="0"/>
                  </a:lnTo>
                  <a:close/>
                </a:path>
                <a:path w="7644130" h="594995">
                  <a:moveTo>
                    <a:pt x="19037" y="575767"/>
                  </a:moveTo>
                  <a:lnTo>
                    <a:pt x="9512" y="575767"/>
                  </a:lnTo>
                  <a:lnTo>
                    <a:pt x="19037" y="585279"/>
                  </a:lnTo>
                  <a:lnTo>
                    <a:pt x="19037" y="575767"/>
                  </a:lnTo>
                  <a:close/>
                </a:path>
                <a:path w="7644130" h="594995">
                  <a:moveTo>
                    <a:pt x="7624610" y="575767"/>
                  </a:moveTo>
                  <a:lnTo>
                    <a:pt x="19037" y="575767"/>
                  </a:lnTo>
                  <a:lnTo>
                    <a:pt x="19037" y="585279"/>
                  </a:lnTo>
                  <a:lnTo>
                    <a:pt x="7624610" y="585279"/>
                  </a:lnTo>
                  <a:lnTo>
                    <a:pt x="7624610" y="575767"/>
                  </a:lnTo>
                  <a:close/>
                </a:path>
                <a:path w="7644130" h="594995">
                  <a:moveTo>
                    <a:pt x="7624610" y="9512"/>
                  </a:moveTo>
                  <a:lnTo>
                    <a:pt x="7624610" y="585279"/>
                  </a:lnTo>
                  <a:lnTo>
                    <a:pt x="7634135" y="575767"/>
                  </a:lnTo>
                  <a:lnTo>
                    <a:pt x="7643647" y="575767"/>
                  </a:lnTo>
                  <a:lnTo>
                    <a:pt x="7643647" y="19037"/>
                  </a:lnTo>
                  <a:lnTo>
                    <a:pt x="7634135" y="19037"/>
                  </a:lnTo>
                  <a:lnTo>
                    <a:pt x="7624610" y="9512"/>
                  </a:lnTo>
                  <a:close/>
                </a:path>
                <a:path w="7644130" h="594995">
                  <a:moveTo>
                    <a:pt x="7643647" y="575767"/>
                  </a:moveTo>
                  <a:lnTo>
                    <a:pt x="7634135" y="575767"/>
                  </a:lnTo>
                  <a:lnTo>
                    <a:pt x="7624610" y="585279"/>
                  </a:lnTo>
                  <a:lnTo>
                    <a:pt x="7643647" y="585279"/>
                  </a:lnTo>
                  <a:lnTo>
                    <a:pt x="7643647" y="575767"/>
                  </a:lnTo>
                  <a:close/>
                </a:path>
                <a:path w="7644130" h="594995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7644130" h="594995">
                  <a:moveTo>
                    <a:pt x="7624610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7624610" y="19037"/>
                  </a:lnTo>
                  <a:lnTo>
                    <a:pt x="7624610" y="9512"/>
                  </a:lnTo>
                  <a:close/>
                </a:path>
                <a:path w="7644130" h="594995">
                  <a:moveTo>
                    <a:pt x="7643647" y="9512"/>
                  </a:moveTo>
                  <a:lnTo>
                    <a:pt x="7624610" y="9512"/>
                  </a:lnTo>
                  <a:lnTo>
                    <a:pt x="7634135" y="19037"/>
                  </a:lnTo>
                  <a:lnTo>
                    <a:pt x="7643647" y="19037"/>
                  </a:lnTo>
                  <a:lnTo>
                    <a:pt x="7643647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18526" y="2977057"/>
              <a:ext cx="7644130" cy="594995"/>
            </a:xfrm>
            <a:custGeom>
              <a:avLst/>
              <a:gdLst/>
              <a:ahLst/>
              <a:cxnLst/>
              <a:rect l="l" t="t" r="r" b="b"/>
              <a:pathLst>
                <a:path w="7644130" h="594995">
                  <a:moveTo>
                    <a:pt x="0" y="9512"/>
                  </a:moveTo>
                  <a:lnTo>
                    <a:pt x="0" y="4572"/>
                  </a:lnTo>
                  <a:lnTo>
                    <a:pt x="4571" y="0"/>
                  </a:lnTo>
                  <a:lnTo>
                    <a:pt x="9512" y="0"/>
                  </a:lnTo>
                  <a:lnTo>
                    <a:pt x="7634135" y="0"/>
                  </a:lnTo>
                  <a:lnTo>
                    <a:pt x="7639456" y="0"/>
                  </a:lnTo>
                  <a:lnTo>
                    <a:pt x="7643647" y="4572"/>
                  </a:lnTo>
                  <a:lnTo>
                    <a:pt x="7643647" y="9512"/>
                  </a:lnTo>
                  <a:lnTo>
                    <a:pt x="7643647" y="585279"/>
                  </a:lnTo>
                  <a:lnTo>
                    <a:pt x="7643647" y="590613"/>
                  </a:lnTo>
                  <a:lnTo>
                    <a:pt x="7639456" y="594804"/>
                  </a:lnTo>
                  <a:lnTo>
                    <a:pt x="7634135" y="594804"/>
                  </a:lnTo>
                  <a:lnTo>
                    <a:pt x="9512" y="594804"/>
                  </a:lnTo>
                  <a:lnTo>
                    <a:pt x="4571" y="594804"/>
                  </a:lnTo>
                  <a:lnTo>
                    <a:pt x="0" y="590613"/>
                  </a:lnTo>
                  <a:lnTo>
                    <a:pt x="0" y="585279"/>
                  </a:lnTo>
                  <a:lnTo>
                    <a:pt x="0" y="9512"/>
                  </a:lnTo>
                  <a:close/>
                </a:path>
                <a:path w="7644130" h="594995">
                  <a:moveTo>
                    <a:pt x="19037" y="585279"/>
                  </a:moveTo>
                  <a:lnTo>
                    <a:pt x="9512" y="575767"/>
                  </a:lnTo>
                  <a:lnTo>
                    <a:pt x="7634135" y="575767"/>
                  </a:lnTo>
                  <a:lnTo>
                    <a:pt x="7624610" y="585279"/>
                  </a:lnTo>
                  <a:lnTo>
                    <a:pt x="7624610" y="9512"/>
                  </a:lnTo>
                  <a:lnTo>
                    <a:pt x="7634135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585279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50165" y="4997020"/>
            <a:ext cx="203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스크립트를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활용하여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클릭시에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내용을 보이게</a:t>
            </a:r>
            <a:r>
              <a:rPr sz="1200" b="0" spc="10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4151" y="2730537"/>
            <a:ext cx="46018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DB에서 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타이틀, </a:t>
            </a:r>
            <a:r>
              <a:rPr sz="1200" b="0" spc="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별점, 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작성자,</a:t>
            </a:r>
            <a:r>
              <a:rPr sz="1200" b="0" spc="1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작성일을 가져와서 보여줄 수 있게 구현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4020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개발환경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57452" y="636689"/>
            <a:ext cx="2475865" cy="2495550"/>
            <a:chOff x="1257452" y="636689"/>
            <a:chExt cx="2475865" cy="2495550"/>
          </a:xfrm>
        </p:grpSpPr>
        <p:sp>
          <p:nvSpPr>
            <p:cNvPr id="4" name="object 4"/>
            <p:cNvSpPr/>
            <p:nvPr/>
          </p:nvSpPr>
          <p:spPr>
            <a:xfrm>
              <a:off x="1257452" y="1960333"/>
              <a:ext cx="2473796" cy="525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95501" y="1972513"/>
              <a:ext cx="2399195" cy="453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45742" y="636689"/>
              <a:ext cx="2387015" cy="2494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54874" y="645820"/>
              <a:ext cx="2310904" cy="24188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60447" y="2655901"/>
            <a:ext cx="6025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1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Eclipse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2000" b="0" spc="4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MySQ </a:t>
            </a:r>
            <a:r>
              <a:rPr sz="2000" b="0" spc="-3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L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2000" b="0" spc="6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Apache </a:t>
            </a:r>
            <a:r>
              <a:rPr sz="2000" b="0" spc="-2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Tomcat </a:t>
            </a:r>
            <a:r>
              <a:rPr sz="2000" b="0" spc="2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8.0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2000" b="0" spc="5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Git</a:t>
            </a:r>
            <a:r>
              <a:rPr sz="2000" b="0" spc="-12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000" b="0" spc="-1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Hub</a:t>
            </a:r>
            <a:endParaRPr sz="20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5106" y="741222"/>
            <a:ext cx="2907665" cy="3828415"/>
            <a:chOff x="825106" y="741222"/>
            <a:chExt cx="2907665" cy="3828415"/>
          </a:xfrm>
        </p:grpSpPr>
        <p:sp>
          <p:nvSpPr>
            <p:cNvPr id="10" name="object 10"/>
            <p:cNvSpPr/>
            <p:nvPr/>
          </p:nvSpPr>
          <p:spPr>
            <a:xfrm>
              <a:off x="825106" y="741222"/>
              <a:ext cx="1566545" cy="28575"/>
            </a:xfrm>
            <a:custGeom>
              <a:avLst/>
              <a:gdLst/>
              <a:ahLst/>
              <a:cxnLst/>
              <a:rect l="l" t="t" r="r" b="b"/>
              <a:pathLst>
                <a:path w="1566545" h="28575">
                  <a:moveTo>
                    <a:pt x="1566100" y="0"/>
                  </a:moveTo>
                  <a:lnTo>
                    <a:pt x="0" y="0"/>
                  </a:lnTo>
                  <a:lnTo>
                    <a:pt x="0" y="28549"/>
                  </a:lnTo>
                  <a:lnTo>
                    <a:pt x="1566100" y="28549"/>
                  </a:lnTo>
                  <a:lnTo>
                    <a:pt x="1566100" y="0"/>
                  </a:lnTo>
                  <a:close/>
                </a:path>
              </a:pathLst>
            </a:custGeom>
            <a:solidFill>
              <a:srgbClr val="172D48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57452" y="3363175"/>
              <a:ext cx="2473796" cy="525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501" y="3375367"/>
              <a:ext cx="2399195" cy="4539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345742" y="2074570"/>
              <a:ext cx="2387015" cy="24949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4874" y="2083701"/>
              <a:ext cx="2310904" cy="24188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78715" y="4131857"/>
            <a:ext cx="6934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2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HTML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2000" b="0" spc="5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CSS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2000" b="0" spc="2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Java </a:t>
            </a:r>
            <a:r>
              <a:rPr sz="2000" b="0" spc="-5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Scr </a:t>
            </a:r>
            <a:r>
              <a:rPr sz="2000" b="0" spc="-3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ipt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JQuery / </a:t>
            </a:r>
            <a:r>
              <a:rPr sz="2000" b="0" spc="-4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JSP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2000" b="0" spc="7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Ajax </a:t>
            </a:r>
            <a:r>
              <a:rPr sz="2000" b="0" spc="5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</a:t>
            </a:r>
            <a:r>
              <a:rPr sz="2000" b="0" spc="2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000" b="0" spc="-5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JSTL</a:t>
            </a:r>
            <a:endParaRPr sz="20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43021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 </a:t>
            </a:r>
            <a:r>
              <a:rPr sz="2800" spc="10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상세페이지(상품</a:t>
            </a:r>
            <a:r>
              <a:rPr sz="2800" spc="21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Q&amp;A)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4281805" cy="28575"/>
          </a:xfrm>
          <a:custGeom>
            <a:avLst/>
            <a:gdLst/>
            <a:ahLst/>
            <a:cxnLst/>
            <a:rect l="l" t="t" r="r" b="b"/>
            <a:pathLst>
              <a:path w="4281805" h="28575">
                <a:moveTo>
                  <a:pt x="4281182" y="0"/>
                </a:moveTo>
                <a:lnTo>
                  <a:pt x="0" y="0"/>
                </a:lnTo>
                <a:lnTo>
                  <a:pt x="0" y="28549"/>
                </a:lnTo>
                <a:lnTo>
                  <a:pt x="4281182" y="28549"/>
                </a:lnTo>
                <a:lnTo>
                  <a:pt x="4281182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2067" y="1628257"/>
            <a:ext cx="7773670" cy="3731260"/>
            <a:chOff x="1402067" y="1628257"/>
            <a:chExt cx="7773670" cy="3731260"/>
          </a:xfrm>
        </p:grpSpPr>
        <p:sp>
          <p:nvSpPr>
            <p:cNvPr id="5" name="object 5"/>
            <p:cNvSpPr/>
            <p:nvPr/>
          </p:nvSpPr>
          <p:spPr>
            <a:xfrm>
              <a:off x="1402067" y="1628257"/>
              <a:ext cx="7773416" cy="3731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18526" y="2702128"/>
              <a:ext cx="954405" cy="2178685"/>
            </a:xfrm>
            <a:custGeom>
              <a:avLst/>
              <a:gdLst/>
              <a:ahLst/>
              <a:cxnLst/>
              <a:rect l="l" t="t" r="r" b="b"/>
              <a:pathLst>
                <a:path w="954405" h="2178685">
                  <a:moveTo>
                    <a:pt x="949934" y="0"/>
                  </a:moveTo>
                  <a:lnTo>
                    <a:pt x="4381" y="0"/>
                  </a:lnTo>
                  <a:lnTo>
                    <a:pt x="0" y="4178"/>
                  </a:lnTo>
                  <a:lnTo>
                    <a:pt x="0" y="2173960"/>
                  </a:lnTo>
                  <a:lnTo>
                    <a:pt x="4381" y="2178138"/>
                  </a:lnTo>
                  <a:lnTo>
                    <a:pt x="949934" y="2178138"/>
                  </a:lnTo>
                  <a:lnTo>
                    <a:pt x="954125" y="2173960"/>
                  </a:lnTo>
                  <a:lnTo>
                    <a:pt x="954125" y="2168626"/>
                  </a:lnTo>
                  <a:lnTo>
                    <a:pt x="19037" y="2168626"/>
                  </a:lnTo>
                  <a:lnTo>
                    <a:pt x="9512" y="2159101"/>
                  </a:lnTo>
                  <a:lnTo>
                    <a:pt x="19037" y="2159101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954125" y="9512"/>
                  </a:lnTo>
                  <a:lnTo>
                    <a:pt x="954125" y="4178"/>
                  </a:lnTo>
                  <a:lnTo>
                    <a:pt x="949934" y="0"/>
                  </a:lnTo>
                  <a:close/>
                </a:path>
                <a:path w="954405" h="2178685">
                  <a:moveTo>
                    <a:pt x="19037" y="2159101"/>
                  </a:moveTo>
                  <a:lnTo>
                    <a:pt x="9512" y="2159101"/>
                  </a:lnTo>
                  <a:lnTo>
                    <a:pt x="19037" y="2168626"/>
                  </a:lnTo>
                  <a:lnTo>
                    <a:pt x="19037" y="2159101"/>
                  </a:lnTo>
                  <a:close/>
                </a:path>
                <a:path w="954405" h="2178685">
                  <a:moveTo>
                    <a:pt x="935101" y="2159101"/>
                  </a:moveTo>
                  <a:lnTo>
                    <a:pt x="19037" y="2159101"/>
                  </a:lnTo>
                  <a:lnTo>
                    <a:pt x="19037" y="2168626"/>
                  </a:lnTo>
                  <a:lnTo>
                    <a:pt x="935101" y="2168626"/>
                  </a:lnTo>
                  <a:lnTo>
                    <a:pt x="935101" y="2159101"/>
                  </a:lnTo>
                  <a:close/>
                </a:path>
                <a:path w="954405" h="2178685">
                  <a:moveTo>
                    <a:pt x="935101" y="9512"/>
                  </a:moveTo>
                  <a:lnTo>
                    <a:pt x="935101" y="2168626"/>
                  </a:lnTo>
                  <a:lnTo>
                    <a:pt x="944613" y="2159101"/>
                  </a:lnTo>
                  <a:lnTo>
                    <a:pt x="954125" y="2159101"/>
                  </a:lnTo>
                  <a:lnTo>
                    <a:pt x="954125" y="19037"/>
                  </a:lnTo>
                  <a:lnTo>
                    <a:pt x="944613" y="19037"/>
                  </a:lnTo>
                  <a:lnTo>
                    <a:pt x="935101" y="9512"/>
                  </a:lnTo>
                  <a:close/>
                </a:path>
                <a:path w="954405" h="2178685">
                  <a:moveTo>
                    <a:pt x="954125" y="2159101"/>
                  </a:moveTo>
                  <a:lnTo>
                    <a:pt x="944613" y="2159101"/>
                  </a:lnTo>
                  <a:lnTo>
                    <a:pt x="935101" y="2168626"/>
                  </a:lnTo>
                  <a:lnTo>
                    <a:pt x="954125" y="2168626"/>
                  </a:lnTo>
                  <a:lnTo>
                    <a:pt x="954125" y="2159101"/>
                  </a:lnTo>
                  <a:close/>
                </a:path>
                <a:path w="954405" h="2178685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954405" h="2178685">
                  <a:moveTo>
                    <a:pt x="935101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935101" y="19037"/>
                  </a:lnTo>
                  <a:lnTo>
                    <a:pt x="935101" y="9512"/>
                  </a:lnTo>
                  <a:close/>
                </a:path>
                <a:path w="954405" h="2178685">
                  <a:moveTo>
                    <a:pt x="954125" y="9512"/>
                  </a:moveTo>
                  <a:lnTo>
                    <a:pt x="935101" y="9512"/>
                  </a:lnTo>
                  <a:lnTo>
                    <a:pt x="944613" y="19037"/>
                  </a:lnTo>
                  <a:lnTo>
                    <a:pt x="954125" y="19037"/>
                  </a:lnTo>
                  <a:lnTo>
                    <a:pt x="954125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18526" y="2702128"/>
              <a:ext cx="954405" cy="2178685"/>
            </a:xfrm>
            <a:custGeom>
              <a:avLst/>
              <a:gdLst/>
              <a:ahLst/>
              <a:cxnLst/>
              <a:rect l="l" t="t" r="r" b="b"/>
              <a:pathLst>
                <a:path w="954405" h="2178685">
                  <a:moveTo>
                    <a:pt x="0" y="9512"/>
                  </a:moveTo>
                  <a:lnTo>
                    <a:pt x="0" y="4178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944613" y="0"/>
                  </a:lnTo>
                  <a:lnTo>
                    <a:pt x="949934" y="0"/>
                  </a:lnTo>
                  <a:lnTo>
                    <a:pt x="954125" y="4178"/>
                  </a:lnTo>
                  <a:lnTo>
                    <a:pt x="954125" y="9512"/>
                  </a:lnTo>
                  <a:lnTo>
                    <a:pt x="954125" y="2168626"/>
                  </a:lnTo>
                  <a:lnTo>
                    <a:pt x="954125" y="2173960"/>
                  </a:lnTo>
                  <a:lnTo>
                    <a:pt x="949934" y="2178138"/>
                  </a:lnTo>
                  <a:lnTo>
                    <a:pt x="944613" y="2178138"/>
                  </a:lnTo>
                  <a:lnTo>
                    <a:pt x="9512" y="2178138"/>
                  </a:lnTo>
                  <a:lnTo>
                    <a:pt x="4381" y="2178138"/>
                  </a:lnTo>
                  <a:lnTo>
                    <a:pt x="0" y="2173960"/>
                  </a:lnTo>
                  <a:lnTo>
                    <a:pt x="0" y="2168626"/>
                  </a:lnTo>
                  <a:lnTo>
                    <a:pt x="0" y="9512"/>
                  </a:lnTo>
                  <a:close/>
                </a:path>
                <a:path w="954405" h="2178685">
                  <a:moveTo>
                    <a:pt x="19037" y="2168626"/>
                  </a:moveTo>
                  <a:lnTo>
                    <a:pt x="9512" y="2159101"/>
                  </a:lnTo>
                  <a:lnTo>
                    <a:pt x="944613" y="2159101"/>
                  </a:lnTo>
                  <a:lnTo>
                    <a:pt x="935101" y="2168626"/>
                  </a:lnTo>
                  <a:lnTo>
                    <a:pt x="935101" y="9512"/>
                  </a:lnTo>
                  <a:lnTo>
                    <a:pt x="944613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2168626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6189" y="5330595"/>
            <a:ext cx="227584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답변이 등록되어 있을 시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답변완료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그렇지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않을 시에는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답변대기로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글자가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나올 수 있도록</a:t>
            </a:r>
            <a:r>
              <a:rPr sz="1200" b="0" spc="1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2412" y="3992829"/>
            <a:ext cx="7362190" cy="1313815"/>
            <a:chOff x="1932412" y="3992829"/>
            <a:chExt cx="7362190" cy="1313815"/>
          </a:xfrm>
        </p:grpSpPr>
        <p:sp>
          <p:nvSpPr>
            <p:cNvPr id="10" name="object 10"/>
            <p:cNvSpPr/>
            <p:nvPr/>
          </p:nvSpPr>
          <p:spPr>
            <a:xfrm>
              <a:off x="1937169" y="4870754"/>
              <a:ext cx="117475" cy="431165"/>
            </a:xfrm>
            <a:custGeom>
              <a:avLst/>
              <a:gdLst/>
              <a:ahLst/>
              <a:cxnLst/>
              <a:rect l="l" t="t" r="r" b="b"/>
              <a:pathLst>
                <a:path w="117475" h="431164">
                  <a:moveTo>
                    <a:pt x="10274" y="325767"/>
                  </a:moveTo>
                  <a:lnTo>
                    <a:pt x="5905" y="328625"/>
                  </a:lnTo>
                  <a:lnTo>
                    <a:pt x="1524" y="331292"/>
                  </a:lnTo>
                  <a:lnTo>
                    <a:pt x="0" y="337185"/>
                  </a:lnTo>
                  <a:lnTo>
                    <a:pt x="2857" y="341566"/>
                  </a:lnTo>
                  <a:lnTo>
                    <a:pt x="58420" y="430669"/>
                  </a:lnTo>
                  <a:lnTo>
                    <a:pt x="69616" y="412775"/>
                  </a:lnTo>
                  <a:lnTo>
                    <a:pt x="48907" y="412775"/>
                  </a:lnTo>
                  <a:lnTo>
                    <a:pt x="48907" y="379307"/>
                  </a:lnTo>
                  <a:lnTo>
                    <a:pt x="18913" y="331292"/>
                  </a:lnTo>
                  <a:lnTo>
                    <a:pt x="16179" y="327101"/>
                  </a:lnTo>
                  <a:lnTo>
                    <a:pt x="10274" y="325767"/>
                  </a:lnTo>
                  <a:close/>
                </a:path>
                <a:path w="117475" h="431164">
                  <a:moveTo>
                    <a:pt x="48907" y="379307"/>
                  </a:moveTo>
                  <a:lnTo>
                    <a:pt x="48907" y="412775"/>
                  </a:lnTo>
                  <a:lnTo>
                    <a:pt x="67932" y="412775"/>
                  </a:lnTo>
                  <a:lnTo>
                    <a:pt x="67932" y="407631"/>
                  </a:lnTo>
                  <a:lnTo>
                    <a:pt x="50431" y="407631"/>
                  </a:lnTo>
                  <a:lnTo>
                    <a:pt x="58516" y="394691"/>
                  </a:lnTo>
                  <a:lnTo>
                    <a:pt x="48907" y="379307"/>
                  </a:lnTo>
                  <a:close/>
                </a:path>
                <a:path w="117475" h="431164">
                  <a:moveTo>
                    <a:pt x="106756" y="325767"/>
                  </a:moveTo>
                  <a:lnTo>
                    <a:pt x="100850" y="327101"/>
                  </a:lnTo>
                  <a:lnTo>
                    <a:pt x="98005" y="331482"/>
                  </a:lnTo>
                  <a:lnTo>
                    <a:pt x="67932" y="379619"/>
                  </a:lnTo>
                  <a:lnTo>
                    <a:pt x="67932" y="412775"/>
                  </a:lnTo>
                  <a:lnTo>
                    <a:pt x="69616" y="412775"/>
                  </a:lnTo>
                  <a:lnTo>
                    <a:pt x="114173" y="341566"/>
                  </a:lnTo>
                  <a:lnTo>
                    <a:pt x="117030" y="337185"/>
                  </a:lnTo>
                  <a:lnTo>
                    <a:pt x="115506" y="331292"/>
                  </a:lnTo>
                  <a:lnTo>
                    <a:pt x="111137" y="328625"/>
                  </a:lnTo>
                  <a:lnTo>
                    <a:pt x="106756" y="325767"/>
                  </a:lnTo>
                  <a:close/>
                </a:path>
                <a:path w="117475" h="431164">
                  <a:moveTo>
                    <a:pt x="58516" y="394691"/>
                  </a:moveTo>
                  <a:lnTo>
                    <a:pt x="50431" y="407631"/>
                  </a:lnTo>
                  <a:lnTo>
                    <a:pt x="66598" y="407631"/>
                  </a:lnTo>
                  <a:lnTo>
                    <a:pt x="58516" y="394691"/>
                  </a:lnTo>
                  <a:close/>
                </a:path>
                <a:path w="117475" h="431164">
                  <a:moveTo>
                    <a:pt x="67932" y="379619"/>
                  </a:moveTo>
                  <a:lnTo>
                    <a:pt x="58516" y="394691"/>
                  </a:lnTo>
                  <a:lnTo>
                    <a:pt x="66598" y="407631"/>
                  </a:lnTo>
                  <a:lnTo>
                    <a:pt x="67932" y="407631"/>
                  </a:lnTo>
                  <a:lnTo>
                    <a:pt x="67932" y="379619"/>
                  </a:lnTo>
                  <a:close/>
                </a:path>
                <a:path w="117475" h="431164">
                  <a:moveTo>
                    <a:pt x="67932" y="0"/>
                  </a:moveTo>
                  <a:lnTo>
                    <a:pt x="48907" y="0"/>
                  </a:lnTo>
                  <a:lnTo>
                    <a:pt x="48907" y="379307"/>
                  </a:lnTo>
                  <a:lnTo>
                    <a:pt x="58516" y="394691"/>
                  </a:lnTo>
                  <a:lnTo>
                    <a:pt x="67932" y="379619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86076" y="4870754"/>
              <a:ext cx="19050" cy="413384"/>
            </a:xfrm>
            <a:custGeom>
              <a:avLst/>
              <a:gdLst/>
              <a:ahLst/>
              <a:cxnLst/>
              <a:rect l="l" t="t" r="r" b="b"/>
              <a:pathLst>
                <a:path w="19050" h="413385">
                  <a:moveTo>
                    <a:pt x="19024" y="0"/>
                  </a:moveTo>
                  <a:lnTo>
                    <a:pt x="19024" y="412775"/>
                  </a:lnTo>
                  <a:lnTo>
                    <a:pt x="0" y="412775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32412" y="5191766"/>
              <a:ext cx="126542" cy="1144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57161" y="3997591"/>
              <a:ext cx="2232660" cy="451484"/>
            </a:xfrm>
            <a:custGeom>
              <a:avLst/>
              <a:gdLst/>
              <a:ahLst/>
              <a:cxnLst/>
              <a:rect l="l" t="t" r="r" b="b"/>
              <a:pathLst>
                <a:path w="2232659" h="451485">
                  <a:moveTo>
                    <a:pt x="2228316" y="0"/>
                  </a:moveTo>
                  <a:lnTo>
                    <a:pt x="4572" y="0"/>
                  </a:lnTo>
                  <a:lnTo>
                    <a:pt x="0" y="4190"/>
                  </a:lnTo>
                  <a:lnTo>
                    <a:pt x="0" y="446671"/>
                  </a:lnTo>
                  <a:lnTo>
                    <a:pt x="4572" y="450862"/>
                  </a:lnTo>
                  <a:lnTo>
                    <a:pt x="2228316" y="450862"/>
                  </a:lnTo>
                  <a:lnTo>
                    <a:pt x="2232507" y="446671"/>
                  </a:lnTo>
                  <a:lnTo>
                    <a:pt x="2232507" y="441337"/>
                  </a:lnTo>
                  <a:lnTo>
                    <a:pt x="19037" y="441337"/>
                  </a:lnTo>
                  <a:lnTo>
                    <a:pt x="9512" y="431812"/>
                  </a:lnTo>
                  <a:lnTo>
                    <a:pt x="19037" y="431812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2232507" y="9512"/>
                  </a:lnTo>
                  <a:lnTo>
                    <a:pt x="2232507" y="4190"/>
                  </a:lnTo>
                  <a:lnTo>
                    <a:pt x="2228316" y="0"/>
                  </a:lnTo>
                  <a:close/>
                </a:path>
                <a:path w="2232659" h="451485">
                  <a:moveTo>
                    <a:pt x="19037" y="431812"/>
                  </a:moveTo>
                  <a:lnTo>
                    <a:pt x="9512" y="431812"/>
                  </a:lnTo>
                  <a:lnTo>
                    <a:pt x="19037" y="441337"/>
                  </a:lnTo>
                  <a:lnTo>
                    <a:pt x="19037" y="431812"/>
                  </a:lnTo>
                  <a:close/>
                </a:path>
                <a:path w="2232659" h="451485">
                  <a:moveTo>
                    <a:pt x="2213482" y="431812"/>
                  </a:moveTo>
                  <a:lnTo>
                    <a:pt x="19037" y="431812"/>
                  </a:lnTo>
                  <a:lnTo>
                    <a:pt x="19037" y="441337"/>
                  </a:lnTo>
                  <a:lnTo>
                    <a:pt x="2213482" y="441337"/>
                  </a:lnTo>
                  <a:lnTo>
                    <a:pt x="2213482" y="431812"/>
                  </a:lnTo>
                  <a:close/>
                </a:path>
                <a:path w="2232659" h="451485">
                  <a:moveTo>
                    <a:pt x="2213482" y="9512"/>
                  </a:moveTo>
                  <a:lnTo>
                    <a:pt x="2213482" y="441337"/>
                  </a:lnTo>
                  <a:lnTo>
                    <a:pt x="2222995" y="431812"/>
                  </a:lnTo>
                  <a:lnTo>
                    <a:pt x="2232507" y="431812"/>
                  </a:lnTo>
                  <a:lnTo>
                    <a:pt x="2232507" y="19037"/>
                  </a:lnTo>
                  <a:lnTo>
                    <a:pt x="2222995" y="19037"/>
                  </a:lnTo>
                  <a:lnTo>
                    <a:pt x="2213482" y="9512"/>
                  </a:lnTo>
                  <a:close/>
                </a:path>
                <a:path w="2232659" h="451485">
                  <a:moveTo>
                    <a:pt x="2232507" y="431812"/>
                  </a:moveTo>
                  <a:lnTo>
                    <a:pt x="2222995" y="431812"/>
                  </a:lnTo>
                  <a:lnTo>
                    <a:pt x="2213482" y="441337"/>
                  </a:lnTo>
                  <a:lnTo>
                    <a:pt x="2232507" y="441337"/>
                  </a:lnTo>
                  <a:lnTo>
                    <a:pt x="2232507" y="431812"/>
                  </a:lnTo>
                  <a:close/>
                </a:path>
                <a:path w="2232659" h="451485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2232659" h="451485">
                  <a:moveTo>
                    <a:pt x="2213482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2213482" y="19037"/>
                  </a:lnTo>
                  <a:lnTo>
                    <a:pt x="2213482" y="9512"/>
                  </a:lnTo>
                  <a:close/>
                </a:path>
                <a:path w="2232659" h="451485">
                  <a:moveTo>
                    <a:pt x="2232507" y="9512"/>
                  </a:moveTo>
                  <a:lnTo>
                    <a:pt x="2213482" y="9512"/>
                  </a:lnTo>
                  <a:lnTo>
                    <a:pt x="2222995" y="19037"/>
                  </a:lnTo>
                  <a:lnTo>
                    <a:pt x="2232507" y="19037"/>
                  </a:lnTo>
                  <a:lnTo>
                    <a:pt x="2232507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057161" y="3997591"/>
              <a:ext cx="2232660" cy="451484"/>
            </a:xfrm>
            <a:custGeom>
              <a:avLst/>
              <a:gdLst/>
              <a:ahLst/>
              <a:cxnLst/>
              <a:rect l="l" t="t" r="r" b="b"/>
              <a:pathLst>
                <a:path w="2232659" h="451485">
                  <a:moveTo>
                    <a:pt x="0" y="9512"/>
                  </a:moveTo>
                  <a:lnTo>
                    <a:pt x="0" y="4190"/>
                  </a:lnTo>
                  <a:lnTo>
                    <a:pt x="4572" y="0"/>
                  </a:lnTo>
                  <a:lnTo>
                    <a:pt x="9512" y="0"/>
                  </a:lnTo>
                  <a:lnTo>
                    <a:pt x="2222995" y="0"/>
                  </a:lnTo>
                  <a:lnTo>
                    <a:pt x="2228316" y="0"/>
                  </a:lnTo>
                  <a:lnTo>
                    <a:pt x="2232507" y="4190"/>
                  </a:lnTo>
                  <a:lnTo>
                    <a:pt x="2232507" y="9512"/>
                  </a:lnTo>
                  <a:lnTo>
                    <a:pt x="2232507" y="441337"/>
                  </a:lnTo>
                  <a:lnTo>
                    <a:pt x="2232507" y="446671"/>
                  </a:lnTo>
                  <a:lnTo>
                    <a:pt x="2228316" y="450862"/>
                  </a:lnTo>
                  <a:lnTo>
                    <a:pt x="2222995" y="450862"/>
                  </a:lnTo>
                  <a:lnTo>
                    <a:pt x="9512" y="450862"/>
                  </a:lnTo>
                  <a:lnTo>
                    <a:pt x="4572" y="450862"/>
                  </a:lnTo>
                  <a:lnTo>
                    <a:pt x="0" y="446671"/>
                  </a:lnTo>
                  <a:lnTo>
                    <a:pt x="0" y="441337"/>
                  </a:lnTo>
                  <a:lnTo>
                    <a:pt x="0" y="9512"/>
                  </a:lnTo>
                  <a:close/>
                </a:path>
                <a:path w="2232659" h="451485">
                  <a:moveTo>
                    <a:pt x="19037" y="441337"/>
                  </a:moveTo>
                  <a:lnTo>
                    <a:pt x="9512" y="431812"/>
                  </a:lnTo>
                  <a:lnTo>
                    <a:pt x="2222995" y="431812"/>
                  </a:lnTo>
                  <a:lnTo>
                    <a:pt x="2213482" y="441337"/>
                  </a:lnTo>
                  <a:lnTo>
                    <a:pt x="2213482" y="9512"/>
                  </a:lnTo>
                  <a:lnTo>
                    <a:pt x="2222995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4413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83009" y="5120397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판매자의 </a:t>
            </a: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ID와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접속중인 유저의 </a:t>
            </a:r>
            <a:r>
              <a:rPr sz="1200" b="0" spc="2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ID값이</a:t>
            </a: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2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같을시에만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버튼이 보여질 수 있도록</a:t>
            </a:r>
            <a:r>
              <a:rPr sz="1200" b="0" spc="1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2558" y="5569995"/>
            <a:ext cx="18129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답변 수정 </a:t>
            </a: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삭제</a:t>
            </a:r>
            <a:r>
              <a:rPr sz="1200" b="0" spc="5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10429" y="4434173"/>
            <a:ext cx="126364" cy="656590"/>
            <a:chOff x="8110429" y="4434173"/>
            <a:chExt cx="126364" cy="656590"/>
          </a:xfrm>
        </p:grpSpPr>
        <p:sp>
          <p:nvSpPr>
            <p:cNvPr id="18" name="object 18"/>
            <p:cNvSpPr/>
            <p:nvPr/>
          </p:nvSpPr>
          <p:spPr>
            <a:xfrm>
              <a:off x="8115185" y="4438929"/>
              <a:ext cx="116839" cy="647065"/>
            </a:xfrm>
            <a:custGeom>
              <a:avLst/>
              <a:gdLst/>
              <a:ahLst/>
              <a:cxnLst/>
              <a:rect l="l" t="t" r="r" b="b"/>
              <a:pathLst>
                <a:path w="116840" h="647064">
                  <a:moveTo>
                    <a:pt x="10274" y="541870"/>
                  </a:moveTo>
                  <a:lnTo>
                    <a:pt x="1143" y="547204"/>
                  </a:lnTo>
                  <a:lnTo>
                    <a:pt x="0" y="553300"/>
                  </a:lnTo>
                  <a:lnTo>
                    <a:pt x="2667" y="557479"/>
                  </a:lnTo>
                  <a:lnTo>
                    <a:pt x="58229" y="646595"/>
                  </a:lnTo>
                  <a:lnTo>
                    <a:pt x="69394" y="628688"/>
                  </a:lnTo>
                  <a:lnTo>
                    <a:pt x="48717" y="628688"/>
                  </a:lnTo>
                  <a:lnTo>
                    <a:pt x="48717" y="595730"/>
                  </a:lnTo>
                  <a:lnTo>
                    <a:pt x="18643" y="547585"/>
                  </a:lnTo>
                  <a:lnTo>
                    <a:pt x="15989" y="543013"/>
                  </a:lnTo>
                  <a:lnTo>
                    <a:pt x="10274" y="541870"/>
                  </a:lnTo>
                  <a:close/>
                </a:path>
                <a:path w="116840" h="647064">
                  <a:moveTo>
                    <a:pt x="48717" y="595730"/>
                  </a:moveTo>
                  <a:lnTo>
                    <a:pt x="48717" y="628688"/>
                  </a:lnTo>
                  <a:lnTo>
                    <a:pt x="67741" y="628688"/>
                  </a:lnTo>
                  <a:lnTo>
                    <a:pt x="67741" y="623747"/>
                  </a:lnTo>
                  <a:lnTo>
                    <a:pt x="50241" y="623747"/>
                  </a:lnTo>
                  <a:lnTo>
                    <a:pt x="58229" y="610959"/>
                  </a:lnTo>
                  <a:lnTo>
                    <a:pt x="48717" y="595730"/>
                  </a:lnTo>
                  <a:close/>
                </a:path>
                <a:path w="116840" h="647064">
                  <a:moveTo>
                    <a:pt x="106565" y="541870"/>
                  </a:moveTo>
                  <a:lnTo>
                    <a:pt x="100469" y="543013"/>
                  </a:lnTo>
                  <a:lnTo>
                    <a:pt x="97815" y="547585"/>
                  </a:lnTo>
                  <a:lnTo>
                    <a:pt x="67741" y="595730"/>
                  </a:lnTo>
                  <a:lnTo>
                    <a:pt x="67741" y="628688"/>
                  </a:lnTo>
                  <a:lnTo>
                    <a:pt x="69394" y="628688"/>
                  </a:lnTo>
                  <a:lnTo>
                    <a:pt x="113792" y="557479"/>
                  </a:lnTo>
                  <a:lnTo>
                    <a:pt x="116840" y="553300"/>
                  </a:lnTo>
                  <a:lnTo>
                    <a:pt x="115316" y="547204"/>
                  </a:lnTo>
                  <a:lnTo>
                    <a:pt x="110756" y="544537"/>
                  </a:lnTo>
                  <a:lnTo>
                    <a:pt x="106565" y="541870"/>
                  </a:lnTo>
                  <a:close/>
                </a:path>
                <a:path w="116840" h="647064">
                  <a:moveTo>
                    <a:pt x="58229" y="610959"/>
                  </a:moveTo>
                  <a:lnTo>
                    <a:pt x="50241" y="623747"/>
                  </a:lnTo>
                  <a:lnTo>
                    <a:pt x="66217" y="623747"/>
                  </a:lnTo>
                  <a:lnTo>
                    <a:pt x="58229" y="610959"/>
                  </a:lnTo>
                  <a:close/>
                </a:path>
                <a:path w="116840" h="647064">
                  <a:moveTo>
                    <a:pt x="67741" y="595730"/>
                  </a:moveTo>
                  <a:lnTo>
                    <a:pt x="58229" y="610959"/>
                  </a:lnTo>
                  <a:lnTo>
                    <a:pt x="66217" y="623747"/>
                  </a:lnTo>
                  <a:lnTo>
                    <a:pt x="67741" y="623747"/>
                  </a:lnTo>
                  <a:lnTo>
                    <a:pt x="67741" y="595730"/>
                  </a:lnTo>
                  <a:close/>
                </a:path>
                <a:path w="116840" h="647064">
                  <a:moveTo>
                    <a:pt x="67741" y="0"/>
                  </a:moveTo>
                  <a:lnTo>
                    <a:pt x="48717" y="0"/>
                  </a:lnTo>
                  <a:lnTo>
                    <a:pt x="48717" y="595730"/>
                  </a:lnTo>
                  <a:lnTo>
                    <a:pt x="58229" y="610959"/>
                  </a:lnTo>
                  <a:lnTo>
                    <a:pt x="67741" y="595730"/>
                  </a:lnTo>
                  <a:lnTo>
                    <a:pt x="677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63903" y="4438929"/>
              <a:ext cx="19050" cy="629285"/>
            </a:xfrm>
            <a:custGeom>
              <a:avLst/>
              <a:gdLst/>
              <a:ahLst/>
              <a:cxnLst/>
              <a:rect l="l" t="t" r="r" b="b"/>
              <a:pathLst>
                <a:path w="19050" h="629285">
                  <a:moveTo>
                    <a:pt x="19024" y="0"/>
                  </a:moveTo>
                  <a:lnTo>
                    <a:pt x="19024" y="628688"/>
                  </a:lnTo>
                  <a:lnTo>
                    <a:pt x="0" y="628688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110429" y="4976044"/>
              <a:ext cx="126352" cy="114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4835" y="6224699"/>
            <a:ext cx="419925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8225" marR="5080" indent="-1026160" algn="ctr">
              <a:lnSpc>
                <a:spcPct val="100000"/>
              </a:lnSpc>
              <a:spcBef>
                <a:spcPts val="100"/>
              </a:spcBef>
            </a:pPr>
            <a:r>
              <a:rPr sz="1400" b="0" spc="4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Q&amp;A테이블과 </a:t>
            </a:r>
            <a:r>
              <a:rPr sz="14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Q&amp;A_REP테이블을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외래키로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엮은 </a:t>
            </a:r>
            <a:r>
              <a:rPr sz="1400" b="0" spc="70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다음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400" b="0" spc="70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038225" marR="5080" indent="-1026160" algn="ctr">
              <a:lnSpc>
                <a:spcPct val="100000"/>
              </a:lnSpc>
              <a:spcBef>
                <a:spcPts val="100"/>
              </a:spcBef>
            </a:pPr>
            <a:r>
              <a:rPr sz="1400" b="0" spc="7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두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테이블의 </a:t>
            </a:r>
            <a:r>
              <a:rPr sz="1400" b="0" spc="70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값을</a:t>
            </a:r>
            <a:r>
              <a:rPr sz="1400" b="0" spc="1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조인하여</a:t>
            </a:r>
            <a:endParaRPr lang="en-US" sz="14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038225" marR="5080" indent="-1026160" algn="ctr">
              <a:lnSpc>
                <a:spcPct val="100000"/>
              </a:lnSpc>
              <a:spcBef>
                <a:spcPts val="100"/>
              </a:spcBef>
            </a:pPr>
            <a:r>
              <a:rPr sz="1400" b="0" spc="7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한번의</a:t>
            </a:r>
            <a:r>
              <a:rPr sz="1400" b="0" spc="7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FOREACH문으로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값을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가져올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</a:t>
            </a:r>
            <a:r>
              <a:rPr sz="14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있도록</a:t>
            </a:r>
            <a:r>
              <a:rPr sz="1400" b="0" spc="30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400" b="0" spc="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4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5087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</a:t>
            </a:r>
            <a:r>
              <a:rPr sz="2800" spc="12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구매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619250" cy="28575"/>
          </a:xfrm>
          <a:custGeom>
            <a:avLst/>
            <a:gdLst/>
            <a:ahLst/>
            <a:cxnLst/>
            <a:rect l="l" t="t" r="r" b="b"/>
            <a:pathLst>
              <a:path w="1619250" h="28575">
                <a:moveTo>
                  <a:pt x="1618996" y="0"/>
                </a:moveTo>
                <a:lnTo>
                  <a:pt x="0" y="0"/>
                </a:lnTo>
                <a:lnTo>
                  <a:pt x="0" y="28549"/>
                </a:lnTo>
                <a:lnTo>
                  <a:pt x="1618996" y="28549"/>
                </a:lnTo>
                <a:lnTo>
                  <a:pt x="1618996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7220" y="1641982"/>
            <a:ext cx="7108190" cy="4264660"/>
            <a:chOff x="1787220" y="1641982"/>
            <a:chExt cx="7108190" cy="4264660"/>
          </a:xfrm>
        </p:grpSpPr>
        <p:sp>
          <p:nvSpPr>
            <p:cNvPr id="5" name="object 5"/>
            <p:cNvSpPr/>
            <p:nvPr/>
          </p:nvSpPr>
          <p:spPr>
            <a:xfrm>
              <a:off x="1787220" y="1641982"/>
              <a:ext cx="7107783" cy="42645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20299" y="3984637"/>
              <a:ext cx="1529715" cy="307340"/>
            </a:xfrm>
            <a:custGeom>
              <a:avLst/>
              <a:gdLst/>
              <a:ahLst/>
              <a:cxnLst/>
              <a:rect l="l" t="t" r="r" b="b"/>
              <a:pathLst>
                <a:path w="1529714" h="307339">
                  <a:moveTo>
                    <a:pt x="1525384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1525384" y="306920"/>
                  </a:lnTo>
                  <a:lnTo>
                    <a:pt x="1529562" y="302729"/>
                  </a:lnTo>
                  <a:lnTo>
                    <a:pt x="1529562" y="297408"/>
                  </a:lnTo>
                  <a:lnTo>
                    <a:pt x="19024" y="297408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529562" y="9525"/>
                  </a:lnTo>
                  <a:lnTo>
                    <a:pt x="1529562" y="4381"/>
                  </a:lnTo>
                  <a:lnTo>
                    <a:pt x="1525384" y="0"/>
                  </a:lnTo>
                  <a:close/>
                </a:path>
                <a:path w="1529714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408"/>
                  </a:lnTo>
                  <a:lnTo>
                    <a:pt x="19024" y="287883"/>
                  </a:lnTo>
                  <a:close/>
                </a:path>
                <a:path w="1529714" h="307339">
                  <a:moveTo>
                    <a:pt x="1510538" y="287883"/>
                  </a:moveTo>
                  <a:lnTo>
                    <a:pt x="19024" y="287883"/>
                  </a:lnTo>
                  <a:lnTo>
                    <a:pt x="19024" y="297408"/>
                  </a:lnTo>
                  <a:lnTo>
                    <a:pt x="1510538" y="297408"/>
                  </a:lnTo>
                  <a:lnTo>
                    <a:pt x="1510538" y="287883"/>
                  </a:lnTo>
                  <a:close/>
                </a:path>
                <a:path w="1529714" h="307339">
                  <a:moveTo>
                    <a:pt x="1510538" y="9525"/>
                  </a:moveTo>
                  <a:lnTo>
                    <a:pt x="1510538" y="297408"/>
                  </a:lnTo>
                  <a:lnTo>
                    <a:pt x="1520050" y="287883"/>
                  </a:lnTo>
                  <a:lnTo>
                    <a:pt x="1529562" y="287883"/>
                  </a:lnTo>
                  <a:lnTo>
                    <a:pt x="1529562" y="19037"/>
                  </a:lnTo>
                  <a:lnTo>
                    <a:pt x="1520050" y="19037"/>
                  </a:lnTo>
                  <a:lnTo>
                    <a:pt x="1510538" y="9525"/>
                  </a:lnTo>
                  <a:close/>
                </a:path>
                <a:path w="1529714" h="307339">
                  <a:moveTo>
                    <a:pt x="1529562" y="287883"/>
                  </a:moveTo>
                  <a:lnTo>
                    <a:pt x="1520050" y="287883"/>
                  </a:lnTo>
                  <a:lnTo>
                    <a:pt x="1510538" y="297408"/>
                  </a:lnTo>
                  <a:lnTo>
                    <a:pt x="1529562" y="297408"/>
                  </a:lnTo>
                  <a:lnTo>
                    <a:pt x="1529562" y="287883"/>
                  </a:lnTo>
                  <a:close/>
                </a:path>
                <a:path w="1529714" h="307339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1529714" h="307339">
                  <a:moveTo>
                    <a:pt x="1510538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1510538" y="19037"/>
                  </a:lnTo>
                  <a:lnTo>
                    <a:pt x="1510538" y="9525"/>
                  </a:lnTo>
                  <a:close/>
                </a:path>
                <a:path w="1529714" h="307339">
                  <a:moveTo>
                    <a:pt x="1529562" y="9525"/>
                  </a:moveTo>
                  <a:lnTo>
                    <a:pt x="1510538" y="9525"/>
                  </a:lnTo>
                  <a:lnTo>
                    <a:pt x="1520050" y="19037"/>
                  </a:lnTo>
                  <a:lnTo>
                    <a:pt x="1529562" y="19037"/>
                  </a:lnTo>
                  <a:lnTo>
                    <a:pt x="1529562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20299" y="3984637"/>
              <a:ext cx="1529715" cy="307340"/>
            </a:xfrm>
            <a:custGeom>
              <a:avLst/>
              <a:gdLst/>
              <a:ahLst/>
              <a:cxnLst/>
              <a:rect l="l" t="t" r="r" b="b"/>
              <a:pathLst>
                <a:path w="1529714" h="307339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1520050" y="0"/>
                  </a:lnTo>
                  <a:lnTo>
                    <a:pt x="1525384" y="0"/>
                  </a:lnTo>
                  <a:lnTo>
                    <a:pt x="1529562" y="4381"/>
                  </a:lnTo>
                  <a:lnTo>
                    <a:pt x="1529562" y="9525"/>
                  </a:lnTo>
                  <a:lnTo>
                    <a:pt x="1529562" y="297408"/>
                  </a:lnTo>
                  <a:lnTo>
                    <a:pt x="1529562" y="302729"/>
                  </a:lnTo>
                  <a:lnTo>
                    <a:pt x="1525384" y="306920"/>
                  </a:lnTo>
                  <a:lnTo>
                    <a:pt x="1520050" y="306920"/>
                  </a:lnTo>
                  <a:lnTo>
                    <a:pt x="9512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408"/>
                  </a:lnTo>
                  <a:lnTo>
                    <a:pt x="0" y="9525"/>
                  </a:lnTo>
                  <a:close/>
                </a:path>
                <a:path w="1529714" h="307339">
                  <a:moveTo>
                    <a:pt x="19024" y="297408"/>
                  </a:moveTo>
                  <a:lnTo>
                    <a:pt x="9512" y="287883"/>
                  </a:lnTo>
                  <a:lnTo>
                    <a:pt x="1520050" y="287883"/>
                  </a:lnTo>
                  <a:lnTo>
                    <a:pt x="1510538" y="297408"/>
                  </a:lnTo>
                  <a:lnTo>
                    <a:pt x="1510538" y="9525"/>
                  </a:lnTo>
                  <a:lnTo>
                    <a:pt x="1520050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297408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12906" y="4025235"/>
            <a:ext cx="11506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보유 포인트</a:t>
            </a:r>
            <a:r>
              <a:rPr sz="1200" b="0" spc="5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확인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71999" y="1626571"/>
            <a:ext cx="6891655" cy="3980179"/>
            <a:chOff x="1771999" y="1626571"/>
            <a:chExt cx="6891655" cy="3980179"/>
          </a:xfrm>
        </p:grpSpPr>
        <p:sp>
          <p:nvSpPr>
            <p:cNvPr id="10" name="object 10"/>
            <p:cNvSpPr/>
            <p:nvPr/>
          </p:nvSpPr>
          <p:spPr>
            <a:xfrm>
              <a:off x="1776755" y="1631327"/>
              <a:ext cx="2818130" cy="1581150"/>
            </a:xfrm>
            <a:custGeom>
              <a:avLst/>
              <a:gdLst/>
              <a:ahLst/>
              <a:cxnLst/>
              <a:rect l="l" t="t" r="r" b="b"/>
              <a:pathLst>
                <a:path w="2818129" h="1581150">
                  <a:moveTo>
                    <a:pt x="2813659" y="0"/>
                  </a:moveTo>
                  <a:lnTo>
                    <a:pt x="4191" y="0"/>
                  </a:lnTo>
                  <a:lnTo>
                    <a:pt x="0" y="4190"/>
                  </a:lnTo>
                  <a:lnTo>
                    <a:pt x="0" y="1576489"/>
                  </a:lnTo>
                  <a:lnTo>
                    <a:pt x="4191" y="1580680"/>
                  </a:lnTo>
                  <a:lnTo>
                    <a:pt x="2813659" y="1580680"/>
                  </a:lnTo>
                  <a:lnTo>
                    <a:pt x="2817837" y="1576489"/>
                  </a:lnTo>
                  <a:lnTo>
                    <a:pt x="2817837" y="1571155"/>
                  </a:lnTo>
                  <a:lnTo>
                    <a:pt x="19024" y="1571155"/>
                  </a:lnTo>
                  <a:lnTo>
                    <a:pt x="9512" y="1561642"/>
                  </a:lnTo>
                  <a:lnTo>
                    <a:pt x="19024" y="1561642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2817837" y="9512"/>
                  </a:lnTo>
                  <a:lnTo>
                    <a:pt x="2817837" y="4190"/>
                  </a:lnTo>
                  <a:lnTo>
                    <a:pt x="2813659" y="0"/>
                  </a:lnTo>
                  <a:close/>
                </a:path>
                <a:path w="2818129" h="1581150">
                  <a:moveTo>
                    <a:pt x="19024" y="1561642"/>
                  </a:moveTo>
                  <a:lnTo>
                    <a:pt x="9512" y="1561642"/>
                  </a:lnTo>
                  <a:lnTo>
                    <a:pt x="19024" y="1571155"/>
                  </a:lnTo>
                  <a:lnTo>
                    <a:pt x="19024" y="1561642"/>
                  </a:lnTo>
                  <a:close/>
                </a:path>
                <a:path w="2818129" h="1581150">
                  <a:moveTo>
                    <a:pt x="2798813" y="1561642"/>
                  </a:moveTo>
                  <a:lnTo>
                    <a:pt x="19024" y="1561642"/>
                  </a:lnTo>
                  <a:lnTo>
                    <a:pt x="19024" y="1571155"/>
                  </a:lnTo>
                  <a:lnTo>
                    <a:pt x="2798813" y="1571155"/>
                  </a:lnTo>
                  <a:lnTo>
                    <a:pt x="2798813" y="1561642"/>
                  </a:lnTo>
                  <a:close/>
                </a:path>
                <a:path w="2818129" h="1581150">
                  <a:moveTo>
                    <a:pt x="2798813" y="9512"/>
                  </a:moveTo>
                  <a:lnTo>
                    <a:pt x="2798813" y="1571155"/>
                  </a:lnTo>
                  <a:lnTo>
                    <a:pt x="2808325" y="1561642"/>
                  </a:lnTo>
                  <a:lnTo>
                    <a:pt x="2817837" y="1561642"/>
                  </a:lnTo>
                  <a:lnTo>
                    <a:pt x="2817837" y="19037"/>
                  </a:lnTo>
                  <a:lnTo>
                    <a:pt x="2808325" y="19037"/>
                  </a:lnTo>
                  <a:lnTo>
                    <a:pt x="2798813" y="9512"/>
                  </a:lnTo>
                  <a:close/>
                </a:path>
                <a:path w="2818129" h="1581150">
                  <a:moveTo>
                    <a:pt x="2817837" y="1561642"/>
                  </a:moveTo>
                  <a:lnTo>
                    <a:pt x="2808325" y="1561642"/>
                  </a:lnTo>
                  <a:lnTo>
                    <a:pt x="2798813" y="1571155"/>
                  </a:lnTo>
                  <a:lnTo>
                    <a:pt x="2817837" y="1571155"/>
                  </a:lnTo>
                  <a:lnTo>
                    <a:pt x="2817837" y="1561642"/>
                  </a:lnTo>
                  <a:close/>
                </a:path>
                <a:path w="2818129" h="1581150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2818129" h="1581150">
                  <a:moveTo>
                    <a:pt x="2798813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2798813" y="19037"/>
                  </a:lnTo>
                  <a:lnTo>
                    <a:pt x="2798813" y="9512"/>
                  </a:lnTo>
                  <a:close/>
                </a:path>
                <a:path w="2818129" h="1581150">
                  <a:moveTo>
                    <a:pt x="2817837" y="9512"/>
                  </a:moveTo>
                  <a:lnTo>
                    <a:pt x="2798813" y="9512"/>
                  </a:lnTo>
                  <a:lnTo>
                    <a:pt x="2808325" y="19037"/>
                  </a:lnTo>
                  <a:lnTo>
                    <a:pt x="2817837" y="19037"/>
                  </a:lnTo>
                  <a:lnTo>
                    <a:pt x="2817837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76755" y="1631327"/>
              <a:ext cx="2818130" cy="1581150"/>
            </a:xfrm>
            <a:custGeom>
              <a:avLst/>
              <a:gdLst/>
              <a:ahLst/>
              <a:cxnLst/>
              <a:rect l="l" t="t" r="r" b="b"/>
              <a:pathLst>
                <a:path w="2818129" h="1581150">
                  <a:moveTo>
                    <a:pt x="0" y="9512"/>
                  </a:moveTo>
                  <a:lnTo>
                    <a:pt x="0" y="4190"/>
                  </a:lnTo>
                  <a:lnTo>
                    <a:pt x="4191" y="0"/>
                  </a:lnTo>
                  <a:lnTo>
                    <a:pt x="9512" y="0"/>
                  </a:lnTo>
                  <a:lnTo>
                    <a:pt x="2808325" y="0"/>
                  </a:lnTo>
                  <a:lnTo>
                    <a:pt x="2813659" y="0"/>
                  </a:lnTo>
                  <a:lnTo>
                    <a:pt x="2817837" y="4190"/>
                  </a:lnTo>
                  <a:lnTo>
                    <a:pt x="2817837" y="9512"/>
                  </a:lnTo>
                  <a:lnTo>
                    <a:pt x="2817837" y="1571155"/>
                  </a:lnTo>
                  <a:lnTo>
                    <a:pt x="2817837" y="1576489"/>
                  </a:lnTo>
                  <a:lnTo>
                    <a:pt x="2813659" y="1580680"/>
                  </a:lnTo>
                  <a:lnTo>
                    <a:pt x="2808325" y="1580680"/>
                  </a:lnTo>
                  <a:lnTo>
                    <a:pt x="9512" y="1580680"/>
                  </a:lnTo>
                  <a:lnTo>
                    <a:pt x="4191" y="1580680"/>
                  </a:lnTo>
                  <a:lnTo>
                    <a:pt x="0" y="1576489"/>
                  </a:lnTo>
                  <a:lnTo>
                    <a:pt x="0" y="1571155"/>
                  </a:lnTo>
                  <a:lnTo>
                    <a:pt x="0" y="9512"/>
                  </a:lnTo>
                  <a:close/>
                </a:path>
                <a:path w="2818129" h="1581150">
                  <a:moveTo>
                    <a:pt x="19024" y="1571155"/>
                  </a:moveTo>
                  <a:lnTo>
                    <a:pt x="9512" y="1561642"/>
                  </a:lnTo>
                  <a:lnTo>
                    <a:pt x="2808325" y="1561642"/>
                  </a:lnTo>
                  <a:lnTo>
                    <a:pt x="2798813" y="1571155"/>
                  </a:lnTo>
                  <a:lnTo>
                    <a:pt x="2798813" y="9512"/>
                  </a:lnTo>
                  <a:lnTo>
                    <a:pt x="2808325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157115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85080" y="2363216"/>
              <a:ext cx="520700" cy="117475"/>
            </a:xfrm>
            <a:custGeom>
              <a:avLst/>
              <a:gdLst/>
              <a:ahLst/>
              <a:cxnLst/>
              <a:rect l="l" t="t" r="r" b="b"/>
              <a:pathLst>
                <a:path w="520700" h="117475">
                  <a:moveTo>
                    <a:pt x="484294" y="58547"/>
                  </a:moveTo>
                  <a:lnTo>
                    <a:pt x="421119" y="98056"/>
                  </a:lnTo>
                  <a:lnTo>
                    <a:pt x="416737" y="100723"/>
                  </a:lnTo>
                  <a:lnTo>
                    <a:pt x="415213" y="106616"/>
                  </a:lnTo>
                  <a:lnTo>
                    <a:pt x="418071" y="111188"/>
                  </a:lnTo>
                  <a:lnTo>
                    <a:pt x="420928" y="115570"/>
                  </a:lnTo>
                  <a:lnTo>
                    <a:pt x="426821" y="116903"/>
                  </a:lnTo>
                  <a:lnTo>
                    <a:pt x="431203" y="114236"/>
                  </a:lnTo>
                  <a:lnTo>
                    <a:pt x="505051" y="67970"/>
                  </a:lnTo>
                  <a:lnTo>
                    <a:pt x="502183" y="67970"/>
                  </a:lnTo>
                  <a:lnTo>
                    <a:pt x="502183" y="66636"/>
                  </a:lnTo>
                  <a:lnTo>
                    <a:pt x="497230" y="66636"/>
                  </a:lnTo>
                  <a:lnTo>
                    <a:pt x="484294" y="58547"/>
                  </a:lnTo>
                  <a:close/>
                </a:path>
                <a:path w="520700" h="117475">
                  <a:moveTo>
                    <a:pt x="468922" y="48933"/>
                  </a:moveTo>
                  <a:lnTo>
                    <a:pt x="0" y="48933"/>
                  </a:lnTo>
                  <a:lnTo>
                    <a:pt x="0" y="67970"/>
                  </a:lnTo>
                  <a:lnTo>
                    <a:pt x="469226" y="67970"/>
                  </a:lnTo>
                  <a:lnTo>
                    <a:pt x="484294" y="58547"/>
                  </a:lnTo>
                  <a:lnTo>
                    <a:pt x="468922" y="48933"/>
                  </a:lnTo>
                  <a:close/>
                </a:path>
                <a:path w="520700" h="117475">
                  <a:moveTo>
                    <a:pt x="505016" y="48933"/>
                  </a:moveTo>
                  <a:lnTo>
                    <a:pt x="502183" y="48933"/>
                  </a:lnTo>
                  <a:lnTo>
                    <a:pt x="502183" y="67970"/>
                  </a:lnTo>
                  <a:lnTo>
                    <a:pt x="505051" y="67970"/>
                  </a:lnTo>
                  <a:lnTo>
                    <a:pt x="520255" y="58445"/>
                  </a:lnTo>
                  <a:lnTo>
                    <a:pt x="505016" y="48933"/>
                  </a:lnTo>
                  <a:close/>
                </a:path>
                <a:path w="520700" h="117475">
                  <a:moveTo>
                    <a:pt x="497230" y="50457"/>
                  </a:moveTo>
                  <a:lnTo>
                    <a:pt x="484294" y="58547"/>
                  </a:lnTo>
                  <a:lnTo>
                    <a:pt x="497230" y="66636"/>
                  </a:lnTo>
                  <a:lnTo>
                    <a:pt x="497230" y="50457"/>
                  </a:lnTo>
                  <a:close/>
                </a:path>
                <a:path w="520700" h="117475">
                  <a:moveTo>
                    <a:pt x="502183" y="50457"/>
                  </a:moveTo>
                  <a:lnTo>
                    <a:pt x="497230" y="50457"/>
                  </a:lnTo>
                  <a:lnTo>
                    <a:pt x="497230" y="66636"/>
                  </a:lnTo>
                  <a:lnTo>
                    <a:pt x="502183" y="66636"/>
                  </a:lnTo>
                  <a:lnTo>
                    <a:pt x="502183" y="50457"/>
                  </a:lnTo>
                  <a:close/>
                </a:path>
                <a:path w="520700" h="117475">
                  <a:moveTo>
                    <a:pt x="426821" y="0"/>
                  </a:moveTo>
                  <a:lnTo>
                    <a:pt x="420928" y="1333"/>
                  </a:lnTo>
                  <a:lnTo>
                    <a:pt x="418071" y="5905"/>
                  </a:lnTo>
                  <a:lnTo>
                    <a:pt x="415213" y="10274"/>
                  </a:lnTo>
                  <a:lnTo>
                    <a:pt x="416737" y="16179"/>
                  </a:lnTo>
                  <a:lnTo>
                    <a:pt x="421119" y="19037"/>
                  </a:lnTo>
                  <a:lnTo>
                    <a:pt x="484294" y="58547"/>
                  </a:lnTo>
                  <a:lnTo>
                    <a:pt x="497230" y="50457"/>
                  </a:lnTo>
                  <a:lnTo>
                    <a:pt x="502183" y="50457"/>
                  </a:lnTo>
                  <a:lnTo>
                    <a:pt x="502183" y="48933"/>
                  </a:lnTo>
                  <a:lnTo>
                    <a:pt x="505016" y="48933"/>
                  </a:lnTo>
                  <a:lnTo>
                    <a:pt x="431203" y="2857"/>
                  </a:lnTo>
                  <a:lnTo>
                    <a:pt x="426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85080" y="2412149"/>
              <a:ext cx="502284" cy="19050"/>
            </a:xfrm>
            <a:custGeom>
              <a:avLst/>
              <a:gdLst/>
              <a:ahLst/>
              <a:cxnLst/>
              <a:rect l="l" t="t" r="r" b="b"/>
              <a:pathLst>
                <a:path w="502285" h="19050">
                  <a:moveTo>
                    <a:pt x="0" y="0"/>
                  </a:moveTo>
                  <a:lnTo>
                    <a:pt x="502183" y="0"/>
                  </a:lnTo>
                  <a:lnTo>
                    <a:pt x="502183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995538" y="2358459"/>
              <a:ext cx="114554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191895" y="4560404"/>
              <a:ext cx="1466850" cy="594995"/>
            </a:xfrm>
            <a:custGeom>
              <a:avLst/>
              <a:gdLst/>
              <a:ahLst/>
              <a:cxnLst/>
              <a:rect l="l" t="t" r="r" b="b"/>
              <a:pathLst>
                <a:path w="1466850" h="594995">
                  <a:moveTo>
                    <a:pt x="1462582" y="0"/>
                  </a:moveTo>
                  <a:lnTo>
                    <a:pt x="4559" y="0"/>
                  </a:lnTo>
                  <a:lnTo>
                    <a:pt x="0" y="4572"/>
                  </a:lnTo>
                  <a:lnTo>
                    <a:pt x="0" y="590613"/>
                  </a:lnTo>
                  <a:lnTo>
                    <a:pt x="4559" y="594804"/>
                  </a:lnTo>
                  <a:lnTo>
                    <a:pt x="1462582" y="594804"/>
                  </a:lnTo>
                  <a:lnTo>
                    <a:pt x="1466761" y="590613"/>
                  </a:lnTo>
                  <a:lnTo>
                    <a:pt x="1466761" y="585279"/>
                  </a:lnTo>
                  <a:lnTo>
                    <a:pt x="19024" y="585279"/>
                  </a:lnTo>
                  <a:lnTo>
                    <a:pt x="9512" y="575754"/>
                  </a:lnTo>
                  <a:lnTo>
                    <a:pt x="19024" y="575754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466761" y="9512"/>
                  </a:lnTo>
                  <a:lnTo>
                    <a:pt x="1466761" y="4572"/>
                  </a:lnTo>
                  <a:lnTo>
                    <a:pt x="1462582" y="0"/>
                  </a:lnTo>
                  <a:close/>
                </a:path>
                <a:path w="1466850" h="594995">
                  <a:moveTo>
                    <a:pt x="19024" y="575754"/>
                  </a:moveTo>
                  <a:lnTo>
                    <a:pt x="9512" y="575754"/>
                  </a:lnTo>
                  <a:lnTo>
                    <a:pt x="19024" y="585279"/>
                  </a:lnTo>
                  <a:lnTo>
                    <a:pt x="19024" y="575754"/>
                  </a:lnTo>
                  <a:close/>
                </a:path>
                <a:path w="1466850" h="594995">
                  <a:moveTo>
                    <a:pt x="1447736" y="575754"/>
                  </a:moveTo>
                  <a:lnTo>
                    <a:pt x="19024" y="575754"/>
                  </a:lnTo>
                  <a:lnTo>
                    <a:pt x="19024" y="585279"/>
                  </a:lnTo>
                  <a:lnTo>
                    <a:pt x="1447736" y="585279"/>
                  </a:lnTo>
                  <a:lnTo>
                    <a:pt x="1447736" y="575754"/>
                  </a:lnTo>
                  <a:close/>
                </a:path>
                <a:path w="1466850" h="594995">
                  <a:moveTo>
                    <a:pt x="1447736" y="9512"/>
                  </a:moveTo>
                  <a:lnTo>
                    <a:pt x="1447736" y="585279"/>
                  </a:lnTo>
                  <a:lnTo>
                    <a:pt x="1457248" y="575754"/>
                  </a:lnTo>
                  <a:lnTo>
                    <a:pt x="1466761" y="575754"/>
                  </a:lnTo>
                  <a:lnTo>
                    <a:pt x="1466761" y="19037"/>
                  </a:lnTo>
                  <a:lnTo>
                    <a:pt x="1457248" y="19037"/>
                  </a:lnTo>
                  <a:lnTo>
                    <a:pt x="1447736" y="9512"/>
                  </a:lnTo>
                  <a:close/>
                </a:path>
                <a:path w="1466850" h="594995">
                  <a:moveTo>
                    <a:pt x="1466761" y="575754"/>
                  </a:moveTo>
                  <a:lnTo>
                    <a:pt x="1457248" y="575754"/>
                  </a:lnTo>
                  <a:lnTo>
                    <a:pt x="1447736" y="585279"/>
                  </a:lnTo>
                  <a:lnTo>
                    <a:pt x="1466761" y="585279"/>
                  </a:lnTo>
                  <a:lnTo>
                    <a:pt x="1466761" y="575754"/>
                  </a:lnTo>
                  <a:close/>
                </a:path>
                <a:path w="1466850" h="594995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466850" h="594995">
                  <a:moveTo>
                    <a:pt x="1447736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1447736" y="19037"/>
                  </a:lnTo>
                  <a:lnTo>
                    <a:pt x="1447736" y="9512"/>
                  </a:lnTo>
                  <a:close/>
                </a:path>
                <a:path w="1466850" h="594995">
                  <a:moveTo>
                    <a:pt x="1466761" y="9512"/>
                  </a:moveTo>
                  <a:lnTo>
                    <a:pt x="1447736" y="9512"/>
                  </a:lnTo>
                  <a:lnTo>
                    <a:pt x="1457248" y="19037"/>
                  </a:lnTo>
                  <a:lnTo>
                    <a:pt x="1466761" y="19037"/>
                  </a:lnTo>
                  <a:lnTo>
                    <a:pt x="1466761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191895" y="4560404"/>
              <a:ext cx="1466850" cy="594995"/>
            </a:xfrm>
            <a:custGeom>
              <a:avLst/>
              <a:gdLst/>
              <a:ahLst/>
              <a:cxnLst/>
              <a:rect l="l" t="t" r="r" b="b"/>
              <a:pathLst>
                <a:path w="1466850" h="594995">
                  <a:moveTo>
                    <a:pt x="0" y="9512"/>
                  </a:moveTo>
                  <a:lnTo>
                    <a:pt x="0" y="4572"/>
                  </a:lnTo>
                  <a:lnTo>
                    <a:pt x="4559" y="0"/>
                  </a:lnTo>
                  <a:lnTo>
                    <a:pt x="9512" y="0"/>
                  </a:lnTo>
                  <a:lnTo>
                    <a:pt x="1457248" y="0"/>
                  </a:lnTo>
                  <a:lnTo>
                    <a:pt x="1462582" y="0"/>
                  </a:lnTo>
                  <a:lnTo>
                    <a:pt x="1466761" y="4572"/>
                  </a:lnTo>
                  <a:lnTo>
                    <a:pt x="1466761" y="9512"/>
                  </a:lnTo>
                  <a:lnTo>
                    <a:pt x="1466761" y="585279"/>
                  </a:lnTo>
                  <a:lnTo>
                    <a:pt x="1466761" y="590613"/>
                  </a:lnTo>
                  <a:lnTo>
                    <a:pt x="1462582" y="594804"/>
                  </a:lnTo>
                  <a:lnTo>
                    <a:pt x="1457248" y="594804"/>
                  </a:lnTo>
                  <a:lnTo>
                    <a:pt x="9512" y="594804"/>
                  </a:lnTo>
                  <a:lnTo>
                    <a:pt x="4559" y="594804"/>
                  </a:lnTo>
                  <a:lnTo>
                    <a:pt x="0" y="590613"/>
                  </a:lnTo>
                  <a:lnTo>
                    <a:pt x="0" y="585279"/>
                  </a:lnTo>
                  <a:lnTo>
                    <a:pt x="0" y="9512"/>
                  </a:lnTo>
                  <a:close/>
                </a:path>
                <a:path w="1466850" h="594995">
                  <a:moveTo>
                    <a:pt x="19024" y="585279"/>
                  </a:moveTo>
                  <a:lnTo>
                    <a:pt x="9512" y="575754"/>
                  </a:lnTo>
                  <a:lnTo>
                    <a:pt x="1457248" y="575754"/>
                  </a:lnTo>
                  <a:lnTo>
                    <a:pt x="1447736" y="585279"/>
                  </a:lnTo>
                  <a:lnTo>
                    <a:pt x="1447736" y="9512"/>
                  </a:lnTo>
                  <a:lnTo>
                    <a:pt x="1457248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585279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867040" y="5145684"/>
              <a:ext cx="116839" cy="456565"/>
            </a:xfrm>
            <a:custGeom>
              <a:avLst/>
              <a:gdLst/>
              <a:ahLst/>
              <a:cxnLst/>
              <a:rect l="l" t="t" r="r" b="b"/>
              <a:pathLst>
                <a:path w="116840" h="456564">
                  <a:moveTo>
                    <a:pt x="10286" y="351091"/>
                  </a:moveTo>
                  <a:lnTo>
                    <a:pt x="5715" y="353758"/>
                  </a:lnTo>
                  <a:lnTo>
                    <a:pt x="1143" y="356806"/>
                  </a:lnTo>
                  <a:lnTo>
                    <a:pt x="0" y="362521"/>
                  </a:lnTo>
                  <a:lnTo>
                    <a:pt x="2667" y="367093"/>
                  </a:lnTo>
                  <a:lnTo>
                    <a:pt x="58229" y="456196"/>
                  </a:lnTo>
                  <a:lnTo>
                    <a:pt x="69706" y="437921"/>
                  </a:lnTo>
                  <a:lnTo>
                    <a:pt x="48717" y="437921"/>
                  </a:lnTo>
                  <a:lnTo>
                    <a:pt x="48717" y="404321"/>
                  </a:lnTo>
                  <a:lnTo>
                    <a:pt x="19037" y="356806"/>
                  </a:lnTo>
                  <a:lnTo>
                    <a:pt x="15989" y="352615"/>
                  </a:lnTo>
                  <a:lnTo>
                    <a:pt x="10286" y="351091"/>
                  </a:lnTo>
                  <a:close/>
                </a:path>
                <a:path w="116840" h="456564">
                  <a:moveTo>
                    <a:pt x="48717" y="404321"/>
                  </a:moveTo>
                  <a:lnTo>
                    <a:pt x="48717" y="437921"/>
                  </a:lnTo>
                  <a:lnTo>
                    <a:pt x="67754" y="437921"/>
                  </a:lnTo>
                  <a:lnTo>
                    <a:pt x="67754" y="432968"/>
                  </a:lnTo>
                  <a:lnTo>
                    <a:pt x="50241" y="432968"/>
                  </a:lnTo>
                  <a:lnTo>
                    <a:pt x="58426" y="419864"/>
                  </a:lnTo>
                  <a:lnTo>
                    <a:pt x="48717" y="404321"/>
                  </a:lnTo>
                  <a:close/>
                </a:path>
                <a:path w="116840" h="456564">
                  <a:moveTo>
                    <a:pt x="106565" y="351091"/>
                  </a:moveTo>
                  <a:lnTo>
                    <a:pt x="100863" y="352615"/>
                  </a:lnTo>
                  <a:lnTo>
                    <a:pt x="97815" y="356806"/>
                  </a:lnTo>
                  <a:lnTo>
                    <a:pt x="67754" y="404931"/>
                  </a:lnTo>
                  <a:lnTo>
                    <a:pt x="67754" y="437921"/>
                  </a:lnTo>
                  <a:lnTo>
                    <a:pt x="69706" y="437921"/>
                  </a:lnTo>
                  <a:lnTo>
                    <a:pt x="114185" y="367093"/>
                  </a:lnTo>
                  <a:lnTo>
                    <a:pt x="116840" y="362521"/>
                  </a:lnTo>
                  <a:lnTo>
                    <a:pt x="115328" y="356806"/>
                  </a:lnTo>
                  <a:lnTo>
                    <a:pt x="111137" y="353758"/>
                  </a:lnTo>
                  <a:lnTo>
                    <a:pt x="106565" y="351091"/>
                  </a:lnTo>
                  <a:close/>
                </a:path>
                <a:path w="116840" h="456564">
                  <a:moveTo>
                    <a:pt x="58426" y="419864"/>
                  </a:moveTo>
                  <a:lnTo>
                    <a:pt x="50241" y="432968"/>
                  </a:lnTo>
                  <a:lnTo>
                    <a:pt x="66611" y="432968"/>
                  </a:lnTo>
                  <a:lnTo>
                    <a:pt x="58426" y="419864"/>
                  </a:lnTo>
                  <a:close/>
                </a:path>
                <a:path w="116840" h="456564">
                  <a:moveTo>
                    <a:pt x="67754" y="404931"/>
                  </a:moveTo>
                  <a:lnTo>
                    <a:pt x="58426" y="419864"/>
                  </a:lnTo>
                  <a:lnTo>
                    <a:pt x="66611" y="432968"/>
                  </a:lnTo>
                  <a:lnTo>
                    <a:pt x="67754" y="432968"/>
                  </a:lnTo>
                  <a:lnTo>
                    <a:pt x="67754" y="404931"/>
                  </a:lnTo>
                  <a:close/>
                </a:path>
                <a:path w="116840" h="456564">
                  <a:moveTo>
                    <a:pt x="67754" y="0"/>
                  </a:moveTo>
                  <a:lnTo>
                    <a:pt x="48717" y="0"/>
                  </a:lnTo>
                  <a:lnTo>
                    <a:pt x="48717" y="404321"/>
                  </a:lnTo>
                  <a:lnTo>
                    <a:pt x="58426" y="419864"/>
                  </a:lnTo>
                  <a:lnTo>
                    <a:pt x="67754" y="40493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915757" y="5145684"/>
              <a:ext cx="19050" cy="438150"/>
            </a:xfrm>
            <a:custGeom>
              <a:avLst/>
              <a:gdLst/>
              <a:ahLst/>
              <a:cxnLst/>
              <a:rect l="l" t="t" r="r" b="b"/>
              <a:pathLst>
                <a:path w="19050" h="438150">
                  <a:moveTo>
                    <a:pt x="19037" y="0"/>
                  </a:moveTo>
                  <a:lnTo>
                    <a:pt x="19037" y="437921"/>
                  </a:lnTo>
                  <a:lnTo>
                    <a:pt x="0" y="437921"/>
                  </a:lnTo>
                  <a:lnTo>
                    <a:pt x="0" y="0"/>
                  </a:lnTo>
                  <a:lnTo>
                    <a:pt x="19037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862284" y="5492019"/>
              <a:ext cx="126352" cy="1146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84556" y="2131929"/>
            <a:ext cx="193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</a:t>
            </a:r>
            <a:r>
              <a:rPr sz="1200" b="0" spc="8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상세페이지에서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구매를 원하는 내용의 값들을  받아올 수 있도록</a:t>
            </a:r>
            <a:r>
              <a:rPr sz="1200" b="0" spc="1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64541" y="5635230"/>
            <a:ext cx="14458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최종</a:t>
            </a:r>
            <a:r>
              <a:rPr sz="12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금액과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algn="ct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포인트 적립내용</a:t>
            </a:r>
            <a:r>
              <a:rPr sz="1200" b="0" spc="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0831" y="4663445"/>
            <a:ext cx="166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-3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Iamport</a:t>
            </a:r>
            <a:r>
              <a:rPr sz="1200" b="0" spc="-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결제서비스에서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2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KG</a:t>
            </a:r>
            <a:r>
              <a:rPr sz="1200" b="0" spc="2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이니시스</a:t>
            </a:r>
            <a:r>
              <a:rPr sz="12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연동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699" y="1692249"/>
            <a:ext cx="5582571" cy="2533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341" y="351853"/>
            <a:ext cx="9134475" cy="1122680"/>
            <a:chOff x="773341" y="351853"/>
            <a:chExt cx="9134475" cy="1122680"/>
          </a:xfrm>
        </p:grpSpPr>
        <p:sp>
          <p:nvSpPr>
            <p:cNvPr id="4" name="object 4"/>
            <p:cNvSpPr/>
            <p:nvPr/>
          </p:nvSpPr>
          <p:spPr>
            <a:xfrm>
              <a:off x="773341" y="353374"/>
              <a:ext cx="9134017" cy="11210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341" y="351853"/>
              <a:ext cx="9134017" cy="1063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4020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장바구니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106" y="741222"/>
            <a:ext cx="1619250" cy="28575"/>
          </a:xfrm>
          <a:custGeom>
            <a:avLst/>
            <a:gdLst/>
            <a:ahLst/>
            <a:cxnLst/>
            <a:rect l="l" t="t" r="r" b="b"/>
            <a:pathLst>
              <a:path w="1619250" h="28575">
                <a:moveTo>
                  <a:pt x="1618996" y="0"/>
                </a:moveTo>
                <a:lnTo>
                  <a:pt x="0" y="0"/>
                </a:lnTo>
                <a:lnTo>
                  <a:pt x="0" y="28549"/>
                </a:lnTo>
                <a:lnTo>
                  <a:pt x="1618996" y="28549"/>
                </a:lnTo>
                <a:lnTo>
                  <a:pt x="1618996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25348" y="2894615"/>
            <a:ext cx="3489325" cy="1339215"/>
            <a:chOff x="3725348" y="2894615"/>
            <a:chExt cx="3489325" cy="1339215"/>
          </a:xfrm>
        </p:grpSpPr>
        <p:sp>
          <p:nvSpPr>
            <p:cNvPr id="9" name="object 9"/>
            <p:cNvSpPr/>
            <p:nvPr/>
          </p:nvSpPr>
          <p:spPr>
            <a:xfrm>
              <a:off x="3730104" y="3768725"/>
              <a:ext cx="1116330" cy="307340"/>
            </a:xfrm>
            <a:custGeom>
              <a:avLst/>
              <a:gdLst/>
              <a:ahLst/>
              <a:cxnLst/>
              <a:rect l="l" t="t" r="r" b="b"/>
              <a:pathLst>
                <a:path w="1116329" h="307339">
                  <a:moveTo>
                    <a:pt x="1112062" y="0"/>
                  </a:moveTo>
                  <a:lnTo>
                    <a:pt x="4368" y="0"/>
                  </a:lnTo>
                  <a:lnTo>
                    <a:pt x="0" y="4381"/>
                  </a:lnTo>
                  <a:lnTo>
                    <a:pt x="0" y="302742"/>
                  </a:lnTo>
                  <a:lnTo>
                    <a:pt x="4368" y="306920"/>
                  </a:lnTo>
                  <a:lnTo>
                    <a:pt x="1112062" y="306920"/>
                  </a:lnTo>
                  <a:lnTo>
                    <a:pt x="1116253" y="302742"/>
                  </a:lnTo>
                  <a:lnTo>
                    <a:pt x="1116253" y="297408"/>
                  </a:lnTo>
                  <a:lnTo>
                    <a:pt x="19024" y="297408"/>
                  </a:lnTo>
                  <a:lnTo>
                    <a:pt x="9512" y="287883"/>
                  </a:lnTo>
                  <a:lnTo>
                    <a:pt x="19024" y="287883"/>
                  </a:lnTo>
                  <a:lnTo>
                    <a:pt x="19024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1116253" y="9525"/>
                  </a:lnTo>
                  <a:lnTo>
                    <a:pt x="1116253" y="4381"/>
                  </a:lnTo>
                  <a:lnTo>
                    <a:pt x="1112062" y="0"/>
                  </a:lnTo>
                  <a:close/>
                </a:path>
                <a:path w="1116329" h="307339">
                  <a:moveTo>
                    <a:pt x="19024" y="287883"/>
                  </a:moveTo>
                  <a:lnTo>
                    <a:pt x="9512" y="287883"/>
                  </a:lnTo>
                  <a:lnTo>
                    <a:pt x="19024" y="297408"/>
                  </a:lnTo>
                  <a:lnTo>
                    <a:pt x="19024" y="287883"/>
                  </a:lnTo>
                  <a:close/>
                </a:path>
                <a:path w="1116329" h="307339">
                  <a:moveTo>
                    <a:pt x="1097216" y="287883"/>
                  </a:moveTo>
                  <a:lnTo>
                    <a:pt x="19024" y="287883"/>
                  </a:lnTo>
                  <a:lnTo>
                    <a:pt x="19024" y="297408"/>
                  </a:lnTo>
                  <a:lnTo>
                    <a:pt x="1097216" y="297408"/>
                  </a:lnTo>
                  <a:lnTo>
                    <a:pt x="1097216" y="287883"/>
                  </a:lnTo>
                  <a:close/>
                </a:path>
                <a:path w="1116329" h="307339">
                  <a:moveTo>
                    <a:pt x="1097216" y="9525"/>
                  </a:moveTo>
                  <a:lnTo>
                    <a:pt x="1097216" y="297408"/>
                  </a:lnTo>
                  <a:lnTo>
                    <a:pt x="1106728" y="287883"/>
                  </a:lnTo>
                  <a:lnTo>
                    <a:pt x="1116253" y="287883"/>
                  </a:lnTo>
                  <a:lnTo>
                    <a:pt x="1116253" y="19050"/>
                  </a:lnTo>
                  <a:lnTo>
                    <a:pt x="1106728" y="19050"/>
                  </a:lnTo>
                  <a:lnTo>
                    <a:pt x="1097216" y="9525"/>
                  </a:lnTo>
                  <a:close/>
                </a:path>
                <a:path w="1116329" h="307339">
                  <a:moveTo>
                    <a:pt x="1116253" y="287883"/>
                  </a:moveTo>
                  <a:lnTo>
                    <a:pt x="1106728" y="287883"/>
                  </a:lnTo>
                  <a:lnTo>
                    <a:pt x="1097216" y="297408"/>
                  </a:lnTo>
                  <a:lnTo>
                    <a:pt x="1116253" y="297408"/>
                  </a:lnTo>
                  <a:lnTo>
                    <a:pt x="1116253" y="287883"/>
                  </a:lnTo>
                  <a:close/>
                </a:path>
                <a:path w="1116329" h="307339">
                  <a:moveTo>
                    <a:pt x="19024" y="9525"/>
                  </a:moveTo>
                  <a:lnTo>
                    <a:pt x="9512" y="19050"/>
                  </a:lnTo>
                  <a:lnTo>
                    <a:pt x="19024" y="19050"/>
                  </a:lnTo>
                  <a:lnTo>
                    <a:pt x="19024" y="9525"/>
                  </a:lnTo>
                  <a:close/>
                </a:path>
                <a:path w="1116329" h="307339">
                  <a:moveTo>
                    <a:pt x="1097216" y="9525"/>
                  </a:moveTo>
                  <a:lnTo>
                    <a:pt x="19024" y="9525"/>
                  </a:lnTo>
                  <a:lnTo>
                    <a:pt x="19024" y="19050"/>
                  </a:lnTo>
                  <a:lnTo>
                    <a:pt x="1097216" y="19050"/>
                  </a:lnTo>
                  <a:lnTo>
                    <a:pt x="1097216" y="9525"/>
                  </a:lnTo>
                  <a:close/>
                </a:path>
                <a:path w="1116329" h="307339">
                  <a:moveTo>
                    <a:pt x="1116253" y="9525"/>
                  </a:moveTo>
                  <a:lnTo>
                    <a:pt x="1097216" y="9525"/>
                  </a:lnTo>
                  <a:lnTo>
                    <a:pt x="1106728" y="19050"/>
                  </a:lnTo>
                  <a:lnTo>
                    <a:pt x="1116253" y="19050"/>
                  </a:lnTo>
                  <a:lnTo>
                    <a:pt x="1116253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30104" y="3768725"/>
              <a:ext cx="1116330" cy="307340"/>
            </a:xfrm>
            <a:custGeom>
              <a:avLst/>
              <a:gdLst/>
              <a:ahLst/>
              <a:cxnLst/>
              <a:rect l="l" t="t" r="r" b="b"/>
              <a:pathLst>
                <a:path w="1116329" h="307339">
                  <a:moveTo>
                    <a:pt x="0" y="9525"/>
                  </a:moveTo>
                  <a:lnTo>
                    <a:pt x="0" y="4381"/>
                  </a:lnTo>
                  <a:lnTo>
                    <a:pt x="4368" y="0"/>
                  </a:lnTo>
                  <a:lnTo>
                    <a:pt x="9512" y="0"/>
                  </a:lnTo>
                  <a:lnTo>
                    <a:pt x="1106728" y="0"/>
                  </a:lnTo>
                  <a:lnTo>
                    <a:pt x="1112062" y="0"/>
                  </a:lnTo>
                  <a:lnTo>
                    <a:pt x="1116253" y="4381"/>
                  </a:lnTo>
                  <a:lnTo>
                    <a:pt x="1116253" y="9525"/>
                  </a:lnTo>
                  <a:lnTo>
                    <a:pt x="1116253" y="297408"/>
                  </a:lnTo>
                  <a:lnTo>
                    <a:pt x="1116253" y="302742"/>
                  </a:lnTo>
                  <a:lnTo>
                    <a:pt x="1112062" y="306920"/>
                  </a:lnTo>
                  <a:lnTo>
                    <a:pt x="1106728" y="306920"/>
                  </a:lnTo>
                  <a:lnTo>
                    <a:pt x="9512" y="306920"/>
                  </a:lnTo>
                  <a:lnTo>
                    <a:pt x="4368" y="306920"/>
                  </a:lnTo>
                  <a:lnTo>
                    <a:pt x="0" y="302742"/>
                  </a:lnTo>
                  <a:lnTo>
                    <a:pt x="0" y="297408"/>
                  </a:lnTo>
                  <a:lnTo>
                    <a:pt x="0" y="9525"/>
                  </a:lnTo>
                  <a:close/>
                </a:path>
                <a:path w="1116329" h="307339">
                  <a:moveTo>
                    <a:pt x="19024" y="297408"/>
                  </a:moveTo>
                  <a:lnTo>
                    <a:pt x="9512" y="287883"/>
                  </a:lnTo>
                  <a:lnTo>
                    <a:pt x="1106728" y="287883"/>
                  </a:lnTo>
                  <a:lnTo>
                    <a:pt x="1097216" y="297408"/>
                  </a:lnTo>
                  <a:lnTo>
                    <a:pt x="1097216" y="9525"/>
                  </a:lnTo>
                  <a:lnTo>
                    <a:pt x="1106728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19024" y="297408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78706" y="2957639"/>
              <a:ext cx="2726055" cy="1276350"/>
            </a:xfrm>
            <a:custGeom>
              <a:avLst/>
              <a:gdLst/>
              <a:ahLst/>
              <a:cxnLst/>
              <a:rect l="l" t="t" r="r" b="b"/>
              <a:pathLst>
                <a:path w="2726054" h="1276350">
                  <a:moveTo>
                    <a:pt x="2725559" y="0"/>
                  </a:moveTo>
                  <a:lnTo>
                    <a:pt x="2706522" y="0"/>
                  </a:lnTo>
                  <a:lnTo>
                    <a:pt x="2706522" y="1256995"/>
                  </a:lnTo>
                  <a:lnTo>
                    <a:pt x="19037" y="1256995"/>
                  </a:lnTo>
                  <a:lnTo>
                    <a:pt x="19037" y="1108494"/>
                  </a:lnTo>
                  <a:lnTo>
                    <a:pt x="0" y="1108494"/>
                  </a:lnTo>
                  <a:lnTo>
                    <a:pt x="0" y="1266520"/>
                  </a:lnTo>
                  <a:lnTo>
                    <a:pt x="9715" y="1266520"/>
                  </a:lnTo>
                  <a:lnTo>
                    <a:pt x="9715" y="1276045"/>
                  </a:lnTo>
                  <a:lnTo>
                    <a:pt x="2716047" y="1276045"/>
                  </a:lnTo>
                  <a:lnTo>
                    <a:pt x="2716047" y="1266520"/>
                  </a:lnTo>
                  <a:lnTo>
                    <a:pt x="2725559" y="1266520"/>
                  </a:lnTo>
                  <a:lnTo>
                    <a:pt x="27255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989997" y="2894615"/>
              <a:ext cx="224535" cy="126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7528026" y="2662653"/>
            <a:ext cx="2064956" cy="686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4249" y="3397687"/>
            <a:ext cx="1824989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장바구니 담기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클릭시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보라색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애니메이션과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함께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장바구니의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수량을 </a:t>
            </a:r>
            <a:r>
              <a:rPr sz="1200" b="0" spc="3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1</a:t>
            </a:r>
            <a:r>
              <a:rPr sz="1200" b="0" spc="3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늘리고</a:t>
            </a:r>
            <a:endParaRPr lang="en-US" sz="1200" b="0" spc="3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담을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있게</a:t>
            </a:r>
            <a:r>
              <a:rPr sz="1200" b="0" spc="1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78131" y="4578448"/>
            <a:ext cx="5510530" cy="2421255"/>
            <a:chOff x="3878131" y="4578448"/>
            <a:chExt cx="5510530" cy="2421255"/>
          </a:xfrm>
        </p:grpSpPr>
        <p:sp>
          <p:nvSpPr>
            <p:cNvPr id="16" name="object 16"/>
            <p:cNvSpPr/>
            <p:nvPr/>
          </p:nvSpPr>
          <p:spPr>
            <a:xfrm>
              <a:off x="3878131" y="4578448"/>
              <a:ext cx="5510095" cy="242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697510" y="6503606"/>
              <a:ext cx="1170305" cy="307340"/>
            </a:xfrm>
            <a:custGeom>
              <a:avLst/>
              <a:gdLst/>
              <a:ahLst/>
              <a:cxnLst/>
              <a:rect l="l" t="t" r="r" b="b"/>
              <a:pathLst>
                <a:path w="1170304" h="307340">
                  <a:moveTo>
                    <a:pt x="1165732" y="0"/>
                  </a:moveTo>
                  <a:lnTo>
                    <a:pt x="4571" y="0"/>
                  </a:lnTo>
                  <a:lnTo>
                    <a:pt x="0" y="4559"/>
                  </a:lnTo>
                  <a:lnTo>
                    <a:pt x="0" y="302729"/>
                  </a:lnTo>
                  <a:lnTo>
                    <a:pt x="4571" y="306920"/>
                  </a:lnTo>
                  <a:lnTo>
                    <a:pt x="1165732" y="306920"/>
                  </a:lnTo>
                  <a:lnTo>
                    <a:pt x="1169911" y="302729"/>
                  </a:lnTo>
                  <a:lnTo>
                    <a:pt x="1169911" y="297395"/>
                  </a:lnTo>
                  <a:lnTo>
                    <a:pt x="19024" y="297395"/>
                  </a:lnTo>
                  <a:lnTo>
                    <a:pt x="9512" y="287870"/>
                  </a:lnTo>
                  <a:lnTo>
                    <a:pt x="19024" y="287870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169911" y="9512"/>
                  </a:lnTo>
                  <a:lnTo>
                    <a:pt x="1169911" y="4559"/>
                  </a:lnTo>
                  <a:lnTo>
                    <a:pt x="1165732" y="0"/>
                  </a:lnTo>
                  <a:close/>
                </a:path>
                <a:path w="1170304" h="307340">
                  <a:moveTo>
                    <a:pt x="19024" y="287870"/>
                  </a:moveTo>
                  <a:lnTo>
                    <a:pt x="9512" y="287870"/>
                  </a:lnTo>
                  <a:lnTo>
                    <a:pt x="19024" y="297395"/>
                  </a:lnTo>
                  <a:lnTo>
                    <a:pt x="19024" y="287870"/>
                  </a:lnTo>
                  <a:close/>
                </a:path>
                <a:path w="1170304" h="307340">
                  <a:moveTo>
                    <a:pt x="1150886" y="287870"/>
                  </a:moveTo>
                  <a:lnTo>
                    <a:pt x="19024" y="287870"/>
                  </a:lnTo>
                  <a:lnTo>
                    <a:pt x="19024" y="297395"/>
                  </a:lnTo>
                  <a:lnTo>
                    <a:pt x="1150886" y="297395"/>
                  </a:lnTo>
                  <a:lnTo>
                    <a:pt x="1150886" y="287870"/>
                  </a:lnTo>
                  <a:close/>
                </a:path>
                <a:path w="1170304" h="307340">
                  <a:moveTo>
                    <a:pt x="1150886" y="9512"/>
                  </a:moveTo>
                  <a:lnTo>
                    <a:pt x="1150886" y="297395"/>
                  </a:lnTo>
                  <a:lnTo>
                    <a:pt x="1160398" y="287870"/>
                  </a:lnTo>
                  <a:lnTo>
                    <a:pt x="1169911" y="287870"/>
                  </a:lnTo>
                  <a:lnTo>
                    <a:pt x="1169911" y="19037"/>
                  </a:lnTo>
                  <a:lnTo>
                    <a:pt x="1160398" y="19037"/>
                  </a:lnTo>
                  <a:lnTo>
                    <a:pt x="1150886" y="9512"/>
                  </a:lnTo>
                  <a:close/>
                </a:path>
                <a:path w="1170304" h="307340">
                  <a:moveTo>
                    <a:pt x="1169911" y="287870"/>
                  </a:moveTo>
                  <a:lnTo>
                    <a:pt x="1160398" y="287870"/>
                  </a:lnTo>
                  <a:lnTo>
                    <a:pt x="1150886" y="297395"/>
                  </a:lnTo>
                  <a:lnTo>
                    <a:pt x="1169911" y="297395"/>
                  </a:lnTo>
                  <a:lnTo>
                    <a:pt x="1169911" y="287870"/>
                  </a:lnTo>
                  <a:close/>
                </a:path>
                <a:path w="1170304" h="307340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1170304" h="307340">
                  <a:moveTo>
                    <a:pt x="1150886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1150886" y="19037"/>
                  </a:lnTo>
                  <a:lnTo>
                    <a:pt x="1150886" y="9512"/>
                  </a:lnTo>
                  <a:close/>
                </a:path>
                <a:path w="1170304" h="307340">
                  <a:moveTo>
                    <a:pt x="1169911" y="9512"/>
                  </a:moveTo>
                  <a:lnTo>
                    <a:pt x="1150886" y="9512"/>
                  </a:lnTo>
                  <a:lnTo>
                    <a:pt x="1160398" y="19037"/>
                  </a:lnTo>
                  <a:lnTo>
                    <a:pt x="1169911" y="19037"/>
                  </a:lnTo>
                  <a:lnTo>
                    <a:pt x="1169911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697510" y="6503606"/>
              <a:ext cx="1170305" cy="307340"/>
            </a:xfrm>
            <a:custGeom>
              <a:avLst/>
              <a:gdLst/>
              <a:ahLst/>
              <a:cxnLst/>
              <a:rect l="l" t="t" r="r" b="b"/>
              <a:pathLst>
                <a:path w="1170304" h="307340">
                  <a:moveTo>
                    <a:pt x="0" y="9512"/>
                  </a:moveTo>
                  <a:lnTo>
                    <a:pt x="0" y="4559"/>
                  </a:lnTo>
                  <a:lnTo>
                    <a:pt x="4571" y="0"/>
                  </a:lnTo>
                  <a:lnTo>
                    <a:pt x="9512" y="0"/>
                  </a:lnTo>
                  <a:lnTo>
                    <a:pt x="1160398" y="0"/>
                  </a:lnTo>
                  <a:lnTo>
                    <a:pt x="1165732" y="0"/>
                  </a:lnTo>
                  <a:lnTo>
                    <a:pt x="1169911" y="4559"/>
                  </a:lnTo>
                  <a:lnTo>
                    <a:pt x="1169911" y="9512"/>
                  </a:lnTo>
                  <a:lnTo>
                    <a:pt x="1169911" y="297395"/>
                  </a:lnTo>
                  <a:lnTo>
                    <a:pt x="1169911" y="302729"/>
                  </a:lnTo>
                  <a:lnTo>
                    <a:pt x="1165732" y="306920"/>
                  </a:lnTo>
                  <a:lnTo>
                    <a:pt x="1160398" y="306920"/>
                  </a:lnTo>
                  <a:lnTo>
                    <a:pt x="9512" y="306920"/>
                  </a:lnTo>
                  <a:lnTo>
                    <a:pt x="457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1170304" h="307340">
                  <a:moveTo>
                    <a:pt x="19024" y="297395"/>
                  </a:moveTo>
                  <a:lnTo>
                    <a:pt x="9512" y="287870"/>
                  </a:lnTo>
                  <a:lnTo>
                    <a:pt x="1160398" y="287870"/>
                  </a:lnTo>
                  <a:lnTo>
                    <a:pt x="1150886" y="297395"/>
                  </a:lnTo>
                  <a:lnTo>
                    <a:pt x="1150886" y="9512"/>
                  </a:lnTo>
                  <a:lnTo>
                    <a:pt x="1160398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060795" y="6598805"/>
              <a:ext cx="646430" cy="117475"/>
            </a:xfrm>
            <a:custGeom>
              <a:avLst/>
              <a:gdLst/>
              <a:ahLst/>
              <a:cxnLst/>
              <a:rect l="l" t="t" r="r" b="b"/>
              <a:pathLst>
                <a:path w="646429" h="117475">
                  <a:moveTo>
                    <a:pt x="93624" y="0"/>
                  </a:moveTo>
                  <a:lnTo>
                    <a:pt x="89052" y="2654"/>
                  </a:lnTo>
                  <a:lnTo>
                    <a:pt x="0" y="58254"/>
                  </a:lnTo>
                  <a:lnTo>
                    <a:pt x="89052" y="114236"/>
                  </a:lnTo>
                  <a:lnTo>
                    <a:pt x="93624" y="116903"/>
                  </a:lnTo>
                  <a:lnTo>
                    <a:pt x="99326" y="115379"/>
                  </a:lnTo>
                  <a:lnTo>
                    <a:pt x="102374" y="111188"/>
                  </a:lnTo>
                  <a:lnTo>
                    <a:pt x="105041" y="106616"/>
                  </a:lnTo>
                  <a:lnTo>
                    <a:pt x="103517" y="100901"/>
                  </a:lnTo>
                  <a:lnTo>
                    <a:pt x="99326" y="97853"/>
                  </a:lnTo>
                  <a:lnTo>
                    <a:pt x="51239" y="67779"/>
                  </a:lnTo>
                  <a:lnTo>
                    <a:pt x="17881" y="67779"/>
                  </a:lnTo>
                  <a:lnTo>
                    <a:pt x="17881" y="48729"/>
                  </a:lnTo>
                  <a:lnTo>
                    <a:pt x="51848" y="48729"/>
                  </a:lnTo>
                  <a:lnTo>
                    <a:pt x="99326" y="19037"/>
                  </a:lnTo>
                  <a:lnTo>
                    <a:pt x="103517" y="15989"/>
                  </a:lnTo>
                  <a:lnTo>
                    <a:pt x="105041" y="10274"/>
                  </a:lnTo>
                  <a:lnTo>
                    <a:pt x="102374" y="5702"/>
                  </a:lnTo>
                  <a:lnTo>
                    <a:pt x="99326" y="1523"/>
                  </a:lnTo>
                  <a:lnTo>
                    <a:pt x="93624" y="0"/>
                  </a:lnTo>
                  <a:close/>
                </a:path>
                <a:path w="646429" h="117475">
                  <a:moveTo>
                    <a:pt x="51848" y="48729"/>
                  </a:moveTo>
                  <a:lnTo>
                    <a:pt x="17881" y="48729"/>
                  </a:lnTo>
                  <a:lnTo>
                    <a:pt x="17881" y="67779"/>
                  </a:lnTo>
                  <a:lnTo>
                    <a:pt x="51239" y="67779"/>
                  </a:lnTo>
                  <a:lnTo>
                    <a:pt x="49411" y="66636"/>
                  </a:lnTo>
                  <a:lnTo>
                    <a:pt x="23215" y="66636"/>
                  </a:lnTo>
                  <a:lnTo>
                    <a:pt x="23215" y="50253"/>
                  </a:lnTo>
                  <a:lnTo>
                    <a:pt x="49411" y="50253"/>
                  </a:lnTo>
                  <a:lnTo>
                    <a:pt x="51848" y="48729"/>
                  </a:lnTo>
                  <a:close/>
                </a:path>
                <a:path w="646429" h="117475">
                  <a:moveTo>
                    <a:pt x="646226" y="48729"/>
                  </a:moveTo>
                  <a:lnTo>
                    <a:pt x="51848" y="48729"/>
                  </a:lnTo>
                  <a:lnTo>
                    <a:pt x="36313" y="58445"/>
                  </a:lnTo>
                  <a:lnTo>
                    <a:pt x="51239" y="67779"/>
                  </a:lnTo>
                  <a:lnTo>
                    <a:pt x="646226" y="67779"/>
                  </a:lnTo>
                  <a:lnTo>
                    <a:pt x="646226" y="48729"/>
                  </a:lnTo>
                  <a:close/>
                </a:path>
                <a:path w="646429" h="117475">
                  <a:moveTo>
                    <a:pt x="23215" y="50253"/>
                  </a:moveTo>
                  <a:lnTo>
                    <a:pt x="23215" y="66636"/>
                  </a:lnTo>
                  <a:lnTo>
                    <a:pt x="36313" y="58445"/>
                  </a:lnTo>
                  <a:lnTo>
                    <a:pt x="23215" y="50253"/>
                  </a:lnTo>
                  <a:close/>
                </a:path>
                <a:path w="646429" h="117475">
                  <a:moveTo>
                    <a:pt x="36313" y="58445"/>
                  </a:moveTo>
                  <a:lnTo>
                    <a:pt x="23215" y="66636"/>
                  </a:lnTo>
                  <a:lnTo>
                    <a:pt x="49411" y="66636"/>
                  </a:lnTo>
                  <a:lnTo>
                    <a:pt x="36313" y="58445"/>
                  </a:lnTo>
                  <a:close/>
                </a:path>
                <a:path w="646429" h="117475">
                  <a:moveTo>
                    <a:pt x="49411" y="50253"/>
                  </a:moveTo>
                  <a:lnTo>
                    <a:pt x="23215" y="50253"/>
                  </a:lnTo>
                  <a:lnTo>
                    <a:pt x="36313" y="58445"/>
                  </a:lnTo>
                  <a:lnTo>
                    <a:pt x="49411" y="502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078677" y="6647535"/>
              <a:ext cx="628650" cy="19050"/>
            </a:xfrm>
            <a:custGeom>
              <a:avLst/>
              <a:gdLst/>
              <a:ahLst/>
              <a:cxnLst/>
              <a:rect l="l" t="t" r="r" b="b"/>
              <a:pathLst>
                <a:path w="628650" h="19050">
                  <a:moveTo>
                    <a:pt x="62834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28345" y="0"/>
                  </a:lnTo>
                  <a:lnTo>
                    <a:pt x="628345" y="1905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056039" y="6594049"/>
              <a:ext cx="114554" cy="1264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950110" y="4066133"/>
            <a:ext cx="1524000" cy="1824355"/>
            <a:chOff x="1950110" y="4066133"/>
            <a:chExt cx="1524000" cy="1824355"/>
          </a:xfrm>
        </p:grpSpPr>
        <p:sp>
          <p:nvSpPr>
            <p:cNvPr id="23" name="object 23"/>
            <p:cNvSpPr/>
            <p:nvPr/>
          </p:nvSpPr>
          <p:spPr>
            <a:xfrm>
              <a:off x="1950110" y="4066133"/>
              <a:ext cx="1519555" cy="1819910"/>
            </a:xfrm>
            <a:custGeom>
              <a:avLst/>
              <a:gdLst/>
              <a:ahLst/>
              <a:cxnLst/>
              <a:rect l="l" t="t" r="r" b="b"/>
              <a:pathLst>
                <a:path w="1519554" h="1819910">
                  <a:moveTo>
                    <a:pt x="1519097" y="1760982"/>
                  </a:moveTo>
                  <a:lnTo>
                    <a:pt x="1503908" y="1751469"/>
                  </a:lnTo>
                  <a:lnTo>
                    <a:pt x="1430045" y="1705203"/>
                  </a:lnTo>
                  <a:lnTo>
                    <a:pt x="1425663" y="1702346"/>
                  </a:lnTo>
                  <a:lnTo>
                    <a:pt x="1419771" y="1703870"/>
                  </a:lnTo>
                  <a:lnTo>
                    <a:pt x="1414056" y="1712620"/>
                  </a:lnTo>
                  <a:lnTo>
                    <a:pt x="1415580" y="1718525"/>
                  </a:lnTo>
                  <a:lnTo>
                    <a:pt x="1419961" y="1721383"/>
                  </a:lnTo>
                  <a:lnTo>
                    <a:pt x="1468056" y="1751469"/>
                  </a:lnTo>
                  <a:lnTo>
                    <a:pt x="19024" y="1751469"/>
                  </a:lnTo>
                  <a:lnTo>
                    <a:pt x="19024" y="0"/>
                  </a:lnTo>
                  <a:lnTo>
                    <a:pt x="0" y="0"/>
                  </a:lnTo>
                  <a:lnTo>
                    <a:pt x="0" y="1760982"/>
                  </a:lnTo>
                  <a:lnTo>
                    <a:pt x="9512" y="1760982"/>
                  </a:lnTo>
                  <a:lnTo>
                    <a:pt x="9512" y="1770507"/>
                  </a:lnTo>
                  <a:lnTo>
                    <a:pt x="1467751" y="1770507"/>
                  </a:lnTo>
                  <a:lnTo>
                    <a:pt x="1419961" y="1800402"/>
                  </a:lnTo>
                  <a:lnTo>
                    <a:pt x="1415580" y="1803247"/>
                  </a:lnTo>
                  <a:lnTo>
                    <a:pt x="1414056" y="1809153"/>
                  </a:lnTo>
                  <a:lnTo>
                    <a:pt x="1419771" y="1817916"/>
                  </a:lnTo>
                  <a:lnTo>
                    <a:pt x="1425663" y="1819440"/>
                  </a:lnTo>
                  <a:lnTo>
                    <a:pt x="1430045" y="1816582"/>
                  </a:lnTo>
                  <a:lnTo>
                    <a:pt x="1503832" y="1770507"/>
                  </a:lnTo>
                  <a:lnTo>
                    <a:pt x="1519097" y="17609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959622" y="5817603"/>
              <a:ext cx="1492250" cy="19050"/>
            </a:xfrm>
            <a:custGeom>
              <a:avLst/>
              <a:gdLst/>
              <a:ahLst/>
              <a:cxnLst/>
              <a:rect l="l" t="t" r="r" b="b"/>
              <a:pathLst>
                <a:path w="1492250" h="19050">
                  <a:moveTo>
                    <a:pt x="0" y="0"/>
                  </a:moveTo>
                  <a:lnTo>
                    <a:pt x="1491703" y="0"/>
                  </a:lnTo>
                  <a:lnTo>
                    <a:pt x="1491703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359410" y="5763723"/>
              <a:ext cx="114554" cy="1266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36364" y="5406754"/>
            <a:ext cx="1593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상세페이지의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값들을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장바구니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페이지로 전달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81236" y="6558274"/>
            <a:ext cx="1593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개인결제 페이지로</a:t>
            </a:r>
            <a:r>
              <a:rPr sz="1200" b="0" spc="6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4020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주문내역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619250" cy="28575"/>
          </a:xfrm>
          <a:custGeom>
            <a:avLst/>
            <a:gdLst/>
            <a:ahLst/>
            <a:cxnLst/>
            <a:rect l="l" t="t" r="r" b="b"/>
            <a:pathLst>
              <a:path w="1619250" h="28575">
                <a:moveTo>
                  <a:pt x="1618996" y="0"/>
                </a:moveTo>
                <a:lnTo>
                  <a:pt x="0" y="0"/>
                </a:lnTo>
                <a:lnTo>
                  <a:pt x="0" y="28549"/>
                </a:lnTo>
                <a:lnTo>
                  <a:pt x="1618996" y="28549"/>
                </a:lnTo>
                <a:lnTo>
                  <a:pt x="1618996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7244" y="1763839"/>
            <a:ext cx="4581525" cy="4802505"/>
            <a:chOff x="2747244" y="1763839"/>
            <a:chExt cx="4581525" cy="4802505"/>
          </a:xfrm>
        </p:grpSpPr>
        <p:sp>
          <p:nvSpPr>
            <p:cNvPr id="5" name="object 5"/>
            <p:cNvSpPr/>
            <p:nvPr/>
          </p:nvSpPr>
          <p:spPr>
            <a:xfrm>
              <a:off x="3353701" y="1763839"/>
              <a:ext cx="3974820" cy="48024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827320" y="2041448"/>
              <a:ext cx="954405" cy="307340"/>
            </a:xfrm>
            <a:custGeom>
              <a:avLst/>
              <a:gdLst/>
              <a:ahLst/>
              <a:cxnLst/>
              <a:rect l="l" t="t" r="r" b="b"/>
              <a:pathLst>
                <a:path w="954404" h="307339">
                  <a:moveTo>
                    <a:pt x="949934" y="0"/>
                  </a:moveTo>
                  <a:lnTo>
                    <a:pt x="4381" y="0"/>
                  </a:lnTo>
                  <a:lnTo>
                    <a:pt x="0" y="4368"/>
                  </a:lnTo>
                  <a:lnTo>
                    <a:pt x="0" y="302729"/>
                  </a:lnTo>
                  <a:lnTo>
                    <a:pt x="4381" y="306920"/>
                  </a:lnTo>
                  <a:lnTo>
                    <a:pt x="949934" y="306920"/>
                  </a:lnTo>
                  <a:lnTo>
                    <a:pt x="954125" y="302729"/>
                  </a:lnTo>
                  <a:lnTo>
                    <a:pt x="954125" y="297395"/>
                  </a:lnTo>
                  <a:lnTo>
                    <a:pt x="19037" y="297395"/>
                  </a:lnTo>
                  <a:lnTo>
                    <a:pt x="9512" y="287870"/>
                  </a:lnTo>
                  <a:lnTo>
                    <a:pt x="19037" y="287870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954125" y="9512"/>
                  </a:lnTo>
                  <a:lnTo>
                    <a:pt x="954125" y="4368"/>
                  </a:lnTo>
                  <a:lnTo>
                    <a:pt x="949934" y="0"/>
                  </a:lnTo>
                  <a:close/>
                </a:path>
                <a:path w="954404" h="307339">
                  <a:moveTo>
                    <a:pt x="19037" y="287870"/>
                  </a:moveTo>
                  <a:lnTo>
                    <a:pt x="9512" y="287870"/>
                  </a:lnTo>
                  <a:lnTo>
                    <a:pt x="19037" y="297395"/>
                  </a:lnTo>
                  <a:lnTo>
                    <a:pt x="19037" y="287870"/>
                  </a:lnTo>
                  <a:close/>
                </a:path>
                <a:path w="954404" h="307339">
                  <a:moveTo>
                    <a:pt x="935101" y="287870"/>
                  </a:moveTo>
                  <a:lnTo>
                    <a:pt x="19037" y="287870"/>
                  </a:lnTo>
                  <a:lnTo>
                    <a:pt x="19037" y="297395"/>
                  </a:lnTo>
                  <a:lnTo>
                    <a:pt x="935101" y="297395"/>
                  </a:lnTo>
                  <a:lnTo>
                    <a:pt x="935101" y="287870"/>
                  </a:lnTo>
                  <a:close/>
                </a:path>
                <a:path w="954404" h="307339">
                  <a:moveTo>
                    <a:pt x="935101" y="9512"/>
                  </a:moveTo>
                  <a:lnTo>
                    <a:pt x="935101" y="297395"/>
                  </a:lnTo>
                  <a:lnTo>
                    <a:pt x="944613" y="287870"/>
                  </a:lnTo>
                  <a:lnTo>
                    <a:pt x="954125" y="287870"/>
                  </a:lnTo>
                  <a:lnTo>
                    <a:pt x="954125" y="19037"/>
                  </a:lnTo>
                  <a:lnTo>
                    <a:pt x="944613" y="19037"/>
                  </a:lnTo>
                  <a:lnTo>
                    <a:pt x="935101" y="9512"/>
                  </a:lnTo>
                  <a:close/>
                </a:path>
                <a:path w="954404" h="307339">
                  <a:moveTo>
                    <a:pt x="954125" y="287870"/>
                  </a:moveTo>
                  <a:lnTo>
                    <a:pt x="944613" y="287870"/>
                  </a:lnTo>
                  <a:lnTo>
                    <a:pt x="935101" y="297395"/>
                  </a:lnTo>
                  <a:lnTo>
                    <a:pt x="954125" y="297395"/>
                  </a:lnTo>
                  <a:lnTo>
                    <a:pt x="954125" y="287870"/>
                  </a:lnTo>
                  <a:close/>
                </a:path>
                <a:path w="954404" h="307339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954404" h="307339">
                  <a:moveTo>
                    <a:pt x="935101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935101" y="19037"/>
                  </a:lnTo>
                  <a:lnTo>
                    <a:pt x="935101" y="9512"/>
                  </a:lnTo>
                  <a:close/>
                </a:path>
                <a:path w="954404" h="307339">
                  <a:moveTo>
                    <a:pt x="954125" y="9512"/>
                  </a:moveTo>
                  <a:lnTo>
                    <a:pt x="935101" y="9512"/>
                  </a:lnTo>
                  <a:lnTo>
                    <a:pt x="944613" y="19037"/>
                  </a:lnTo>
                  <a:lnTo>
                    <a:pt x="954125" y="19037"/>
                  </a:lnTo>
                  <a:lnTo>
                    <a:pt x="954125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827320" y="2041448"/>
              <a:ext cx="954405" cy="307340"/>
            </a:xfrm>
            <a:custGeom>
              <a:avLst/>
              <a:gdLst/>
              <a:ahLst/>
              <a:cxnLst/>
              <a:rect l="l" t="t" r="r" b="b"/>
              <a:pathLst>
                <a:path w="954404" h="307339">
                  <a:moveTo>
                    <a:pt x="0" y="9512"/>
                  </a:moveTo>
                  <a:lnTo>
                    <a:pt x="0" y="4368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944613" y="0"/>
                  </a:lnTo>
                  <a:lnTo>
                    <a:pt x="949934" y="0"/>
                  </a:lnTo>
                  <a:lnTo>
                    <a:pt x="954125" y="4368"/>
                  </a:lnTo>
                  <a:lnTo>
                    <a:pt x="954125" y="9512"/>
                  </a:lnTo>
                  <a:lnTo>
                    <a:pt x="954125" y="297395"/>
                  </a:lnTo>
                  <a:lnTo>
                    <a:pt x="954125" y="302729"/>
                  </a:lnTo>
                  <a:lnTo>
                    <a:pt x="949934" y="306920"/>
                  </a:lnTo>
                  <a:lnTo>
                    <a:pt x="944613" y="306920"/>
                  </a:lnTo>
                  <a:lnTo>
                    <a:pt x="9512" y="306920"/>
                  </a:lnTo>
                  <a:lnTo>
                    <a:pt x="4381" y="306920"/>
                  </a:lnTo>
                  <a:lnTo>
                    <a:pt x="0" y="302729"/>
                  </a:lnTo>
                  <a:lnTo>
                    <a:pt x="0" y="297395"/>
                  </a:lnTo>
                  <a:lnTo>
                    <a:pt x="0" y="9512"/>
                  </a:lnTo>
                  <a:close/>
                </a:path>
                <a:path w="954404" h="307339">
                  <a:moveTo>
                    <a:pt x="19037" y="297395"/>
                  </a:moveTo>
                  <a:lnTo>
                    <a:pt x="9512" y="287870"/>
                  </a:lnTo>
                  <a:lnTo>
                    <a:pt x="944613" y="287870"/>
                  </a:lnTo>
                  <a:lnTo>
                    <a:pt x="935101" y="297395"/>
                  </a:lnTo>
                  <a:lnTo>
                    <a:pt x="935101" y="9512"/>
                  </a:lnTo>
                  <a:lnTo>
                    <a:pt x="944613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29739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95736" y="3120999"/>
              <a:ext cx="594995" cy="234950"/>
            </a:xfrm>
            <a:custGeom>
              <a:avLst/>
              <a:gdLst/>
              <a:ahLst/>
              <a:cxnLst/>
              <a:rect l="l" t="t" r="r" b="b"/>
              <a:pathLst>
                <a:path w="594995" h="234950">
                  <a:moveTo>
                    <a:pt x="590296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230759"/>
                  </a:lnTo>
                  <a:lnTo>
                    <a:pt x="4381" y="234950"/>
                  </a:lnTo>
                  <a:lnTo>
                    <a:pt x="590296" y="234950"/>
                  </a:lnTo>
                  <a:lnTo>
                    <a:pt x="594474" y="230759"/>
                  </a:lnTo>
                  <a:lnTo>
                    <a:pt x="594474" y="225425"/>
                  </a:lnTo>
                  <a:lnTo>
                    <a:pt x="19037" y="225425"/>
                  </a:lnTo>
                  <a:lnTo>
                    <a:pt x="9525" y="215912"/>
                  </a:lnTo>
                  <a:lnTo>
                    <a:pt x="19037" y="215912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12"/>
                  </a:lnTo>
                  <a:lnTo>
                    <a:pt x="594474" y="9512"/>
                  </a:lnTo>
                  <a:lnTo>
                    <a:pt x="594474" y="4381"/>
                  </a:lnTo>
                  <a:lnTo>
                    <a:pt x="590296" y="0"/>
                  </a:lnTo>
                  <a:close/>
                </a:path>
                <a:path w="594995" h="234950">
                  <a:moveTo>
                    <a:pt x="19037" y="215912"/>
                  </a:moveTo>
                  <a:lnTo>
                    <a:pt x="9525" y="215912"/>
                  </a:lnTo>
                  <a:lnTo>
                    <a:pt x="19037" y="225425"/>
                  </a:lnTo>
                  <a:lnTo>
                    <a:pt x="19037" y="215912"/>
                  </a:lnTo>
                  <a:close/>
                </a:path>
                <a:path w="594995" h="234950">
                  <a:moveTo>
                    <a:pt x="575449" y="215912"/>
                  </a:moveTo>
                  <a:lnTo>
                    <a:pt x="19037" y="215912"/>
                  </a:lnTo>
                  <a:lnTo>
                    <a:pt x="19037" y="225425"/>
                  </a:lnTo>
                  <a:lnTo>
                    <a:pt x="575449" y="225425"/>
                  </a:lnTo>
                  <a:lnTo>
                    <a:pt x="575449" y="215912"/>
                  </a:lnTo>
                  <a:close/>
                </a:path>
                <a:path w="594995" h="234950">
                  <a:moveTo>
                    <a:pt x="575449" y="9512"/>
                  </a:moveTo>
                  <a:lnTo>
                    <a:pt x="575449" y="225425"/>
                  </a:lnTo>
                  <a:lnTo>
                    <a:pt x="584962" y="215912"/>
                  </a:lnTo>
                  <a:lnTo>
                    <a:pt x="594474" y="215912"/>
                  </a:lnTo>
                  <a:lnTo>
                    <a:pt x="594474" y="19037"/>
                  </a:lnTo>
                  <a:lnTo>
                    <a:pt x="584962" y="19037"/>
                  </a:lnTo>
                  <a:lnTo>
                    <a:pt x="575449" y="9512"/>
                  </a:lnTo>
                  <a:close/>
                </a:path>
                <a:path w="594995" h="234950">
                  <a:moveTo>
                    <a:pt x="594474" y="215912"/>
                  </a:moveTo>
                  <a:lnTo>
                    <a:pt x="584962" y="215912"/>
                  </a:lnTo>
                  <a:lnTo>
                    <a:pt x="575449" y="225425"/>
                  </a:lnTo>
                  <a:lnTo>
                    <a:pt x="594474" y="225425"/>
                  </a:lnTo>
                  <a:lnTo>
                    <a:pt x="594474" y="215912"/>
                  </a:lnTo>
                  <a:close/>
                </a:path>
                <a:path w="594995" h="234950">
                  <a:moveTo>
                    <a:pt x="19037" y="9512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594995" h="234950">
                  <a:moveTo>
                    <a:pt x="575449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575449" y="19037"/>
                  </a:lnTo>
                  <a:lnTo>
                    <a:pt x="575449" y="9512"/>
                  </a:lnTo>
                  <a:close/>
                </a:path>
                <a:path w="594995" h="234950">
                  <a:moveTo>
                    <a:pt x="594474" y="9512"/>
                  </a:moveTo>
                  <a:lnTo>
                    <a:pt x="575449" y="9512"/>
                  </a:lnTo>
                  <a:lnTo>
                    <a:pt x="584962" y="19037"/>
                  </a:lnTo>
                  <a:lnTo>
                    <a:pt x="594474" y="19037"/>
                  </a:lnTo>
                  <a:lnTo>
                    <a:pt x="594474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95736" y="3120999"/>
              <a:ext cx="594995" cy="234950"/>
            </a:xfrm>
            <a:custGeom>
              <a:avLst/>
              <a:gdLst/>
              <a:ahLst/>
              <a:cxnLst/>
              <a:rect l="l" t="t" r="r" b="b"/>
              <a:pathLst>
                <a:path w="594995" h="234950">
                  <a:moveTo>
                    <a:pt x="0" y="9512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25" y="0"/>
                  </a:lnTo>
                  <a:lnTo>
                    <a:pt x="584962" y="0"/>
                  </a:lnTo>
                  <a:lnTo>
                    <a:pt x="590296" y="0"/>
                  </a:lnTo>
                  <a:lnTo>
                    <a:pt x="594474" y="4381"/>
                  </a:lnTo>
                  <a:lnTo>
                    <a:pt x="594474" y="9512"/>
                  </a:lnTo>
                  <a:lnTo>
                    <a:pt x="594474" y="225425"/>
                  </a:lnTo>
                  <a:lnTo>
                    <a:pt x="594474" y="230759"/>
                  </a:lnTo>
                  <a:lnTo>
                    <a:pt x="590296" y="234950"/>
                  </a:lnTo>
                  <a:lnTo>
                    <a:pt x="584962" y="234950"/>
                  </a:lnTo>
                  <a:lnTo>
                    <a:pt x="9525" y="234950"/>
                  </a:lnTo>
                  <a:lnTo>
                    <a:pt x="4381" y="234950"/>
                  </a:lnTo>
                  <a:lnTo>
                    <a:pt x="0" y="230759"/>
                  </a:lnTo>
                  <a:lnTo>
                    <a:pt x="0" y="225425"/>
                  </a:lnTo>
                  <a:lnTo>
                    <a:pt x="0" y="9512"/>
                  </a:lnTo>
                  <a:close/>
                </a:path>
                <a:path w="594995" h="234950">
                  <a:moveTo>
                    <a:pt x="19037" y="225425"/>
                  </a:moveTo>
                  <a:lnTo>
                    <a:pt x="9525" y="215912"/>
                  </a:lnTo>
                  <a:lnTo>
                    <a:pt x="584962" y="215912"/>
                  </a:lnTo>
                  <a:lnTo>
                    <a:pt x="575449" y="225425"/>
                  </a:lnTo>
                  <a:lnTo>
                    <a:pt x="575449" y="9512"/>
                  </a:lnTo>
                  <a:lnTo>
                    <a:pt x="584962" y="19037"/>
                  </a:lnTo>
                  <a:lnTo>
                    <a:pt x="9525" y="19037"/>
                  </a:lnTo>
                  <a:lnTo>
                    <a:pt x="19037" y="9512"/>
                  </a:lnTo>
                  <a:lnTo>
                    <a:pt x="19037" y="22542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752001" y="2185377"/>
              <a:ext cx="2085339" cy="1062990"/>
            </a:xfrm>
            <a:custGeom>
              <a:avLst/>
              <a:gdLst/>
              <a:ahLst/>
              <a:cxnLst/>
              <a:rect l="l" t="t" r="r" b="b"/>
              <a:pathLst>
                <a:path w="2085339" h="1062989">
                  <a:moveTo>
                    <a:pt x="2084832" y="0"/>
                  </a:moveTo>
                  <a:lnTo>
                    <a:pt x="358508" y="0"/>
                  </a:lnTo>
                  <a:lnTo>
                    <a:pt x="358508" y="9525"/>
                  </a:lnTo>
                  <a:lnTo>
                    <a:pt x="348996" y="9525"/>
                  </a:lnTo>
                  <a:lnTo>
                    <a:pt x="348996" y="521881"/>
                  </a:lnTo>
                  <a:lnTo>
                    <a:pt x="51041" y="521881"/>
                  </a:lnTo>
                  <a:lnTo>
                    <a:pt x="99136" y="491807"/>
                  </a:lnTo>
                  <a:lnTo>
                    <a:pt x="103517" y="489140"/>
                  </a:lnTo>
                  <a:lnTo>
                    <a:pt x="104851" y="483235"/>
                  </a:lnTo>
                  <a:lnTo>
                    <a:pt x="102184" y="478663"/>
                  </a:lnTo>
                  <a:lnTo>
                    <a:pt x="99326" y="474281"/>
                  </a:lnTo>
                  <a:lnTo>
                    <a:pt x="93433" y="472948"/>
                  </a:lnTo>
                  <a:lnTo>
                    <a:pt x="89052" y="475805"/>
                  </a:lnTo>
                  <a:lnTo>
                    <a:pt x="0" y="531406"/>
                  </a:lnTo>
                  <a:lnTo>
                    <a:pt x="89052" y="587006"/>
                  </a:lnTo>
                  <a:lnTo>
                    <a:pt x="93433" y="589851"/>
                  </a:lnTo>
                  <a:lnTo>
                    <a:pt x="99326" y="588530"/>
                  </a:lnTo>
                  <a:lnTo>
                    <a:pt x="102184" y="583958"/>
                  </a:lnTo>
                  <a:lnTo>
                    <a:pt x="104851" y="579577"/>
                  </a:lnTo>
                  <a:lnTo>
                    <a:pt x="103517" y="573671"/>
                  </a:lnTo>
                  <a:lnTo>
                    <a:pt x="99136" y="571004"/>
                  </a:lnTo>
                  <a:lnTo>
                    <a:pt x="51041" y="540931"/>
                  </a:lnTo>
                  <a:lnTo>
                    <a:pt x="348996" y="540931"/>
                  </a:lnTo>
                  <a:lnTo>
                    <a:pt x="348996" y="1053096"/>
                  </a:lnTo>
                  <a:lnTo>
                    <a:pt x="358508" y="1053096"/>
                  </a:lnTo>
                  <a:lnTo>
                    <a:pt x="358508" y="1062609"/>
                  </a:lnTo>
                  <a:lnTo>
                    <a:pt x="1653260" y="1062609"/>
                  </a:lnTo>
                  <a:lnTo>
                    <a:pt x="1653260" y="1043571"/>
                  </a:lnTo>
                  <a:lnTo>
                    <a:pt x="368020" y="1043571"/>
                  </a:lnTo>
                  <a:lnTo>
                    <a:pt x="368020" y="19050"/>
                  </a:lnTo>
                  <a:lnTo>
                    <a:pt x="2084832" y="19050"/>
                  </a:lnTo>
                  <a:lnTo>
                    <a:pt x="20848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769882" y="2707258"/>
              <a:ext cx="340995" cy="19050"/>
            </a:xfrm>
            <a:custGeom>
              <a:avLst/>
              <a:gdLst/>
              <a:ahLst/>
              <a:cxnLst/>
              <a:rect l="l" t="t" r="r" b="b"/>
              <a:pathLst>
                <a:path w="340994" h="19050">
                  <a:moveTo>
                    <a:pt x="340626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340626" y="0"/>
                  </a:lnTo>
                  <a:lnTo>
                    <a:pt x="340626" y="1905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747244" y="2653569"/>
              <a:ext cx="114363" cy="126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95736" y="5496013"/>
              <a:ext cx="1817370" cy="451484"/>
            </a:xfrm>
            <a:custGeom>
              <a:avLst/>
              <a:gdLst/>
              <a:ahLst/>
              <a:cxnLst/>
              <a:rect l="l" t="t" r="r" b="b"/>
              <a:pathLst>
                <a:path w="1817370" h="451485">
                  <a:moveTo>
                    <a:pt x="1813102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446671"/>
                  </a:lnTo>
                  <a:lnTo>
                    <a:pt x="4381" y="450862"/>
                  </a:lnTo>
                  <a:lnTo>
                    <a:pt x="1813102" y="450862"/>
                  </a:lnTo>
                  <a:lnTo>
                    <a:pt x="1817293" y="446671"/>
                  </a:lnTo>
                  <a:lnTo>
                    <a:pt x="1817293" y="441350"/>
                  </a:lnTo>
                  <a:lnTo>
                    <a:pt x="19037" y="441350"/>
                  </a:lnTo>
                  <a:lnTo>
                    <a:pt x="9525" y="431825"/>
                  </a:lnTo>
                  <a:lnTo>
                    <a:pt x="19037" y="431825"/>
                  </a:lnTo>
                  <a:lnTo>
                    <a:pt x="19037" y="19037"/>
                  </a:lnTo>
                  <a:lnTo>
                    <a:pt x="9525" y="19037"/>
                  </a:lnTo>
                  <a:lnTo>
                    <a:pt x="19037" y="9525"/>
                  </a:lnTo>
                  <a:lnTo>
                    <a:pt x="1817293" y="9525"/>
                  </a:lnTo>
                  <a:lnTo>
                    <a:pt x="1817293" y="4381"/>
                  </a:lnTo>
                  <a:lnTo>
                    <a:pt x="1813102" y="0"/>
                  </a:lnTo>
                  <a:close/>
                </a:path>
                <a:path w="1817370" h="451485">
                  <a:moveTo>
                    <a:pt x="19037" y="431825"/>
                  </a:moveTo>
                  <a:lnTo>
                    <a:pt x="9525" y="431825"/>
                  </a:lnTo>
                  <a:lnTo>
                    <a:pt x="19037" y="441350"/>
                  </a:lnTo>
                  <a:lnTo>
                    <a:pt x="19037" y="431825"/>
                  </a:lnTo>
                  <a:close/>
                </a:path>
                <a:path w="1817370" h="451485">
                  <a:moveTo>
                    <a:pt x="1798269" y="431825"/>
                  </a:moveTo>
                  <a:lnTo>
                    <a:pt x="19037" y="431825"/>
                  </a:lnTo>
                  <a:lnTo>
                    <a:pt x="19037" y="441350"/>
                  </a:lnTo>
                  <a:lnTo>
                    <a:pt x="1798269" y="441350"/>
                  </a:lnTo>
                  <a:lnTo>
                    <a:pt x="1798269" y="431825"/>
                  </a:lnTo>
                  <a:close/>
                </a:path>
                <a:path w="1817370" h="451485">
                  <a:moveTo>
                    <a:pt x="1798269" y="9525"/>
                  </a:moveTo>
                  <a:lnTo>
                    <a:pt x="1798269" y="441350"/>
                  </a:lnTo>
                  <a:lnTo>
                    <a:pt x="1807781" y="431825"/>
                  </a:lnTo>
                  <a:lnTo>
                    <a:pt x="1817293" y="431825"/>
                  </a:lnTo>
                  <a:lnTo>
                    <a:pt x="1817293" y="19037"/>
                  </a:lnTo>
                  <a:lnTo>
                    <a:pt x="1807781" y="19037"/>
                  </a:lnTo>
                  <a:lnTo>
                    <a:pt x="1798269" y="9525"/>
                  </a:lnTo>
                  <a:close/>
                </a:path>
                <a:path w="1817370" h="451485">
                  <a:moveTo>
                    <a:pt x="1817293" y="431825"/>
                  </a:moveTo>
                  <a:lnTo>
                    <a:pt x="1807781" y="431825"/>
                  </a:lnTo>
                  <a:lnTo>
                    <a:pt x="1798269" y="441350"/>
                  </a:lnTo>
                  <a:lnTo>
                    <a:pt x="1817293" y="441350"/>
                  </a:lnTo>
                  <a:lnTo>
                    <a:pt x="1817293" y="431825"/>
                  </a:lnTo>
                  <a:close/>
                </a:path>
                <a:path w="1817370" h="451485">
                  <a:moveTo>
                    <a:pt x="19037" y="9525"/>
                  </a:moveTo>
                  <a:lnTo>
                    <a:pt x="9525" y="19037"/>
                  </a:lnTo>
                  <a:lnTo>
                    <a:pt x="19037" y="19037"/>
                  </a:lnTo>
                  <a:lnTo>
                    <a:pt x="19037" y="9525"/>
                  </a:lnTo>
                  <a:close/>
                </a:path>
                <a:path w="1817370" h="451485">
                  <a:moveTo>
                    <a:pt x="1798269" y="9525"/>
                  </a:moveTo>
                  <a:lnTo>
                    <a:pt x="19037" y="9525"/>
                  </a:lnTo>
                  <a:lnTo>
                    <a:pt x="19037" y="19037"/>
                  </a:lnTo>
                  <a:lnTo>
                    <a:pt x="1798269" y="19037"/>
                  </a:lnTo>
                  <a:lnTo>
                    <a:pt x="1798269" y="9525"/>
                  </a:lnTo>
                  <a:close/>
                </a:path>
                <a:path w="1817370" h="451485">
                  <a:moveTo>
                    <a:pt x="1817293" y="9525"/>
                  </a:moveTo>
                  <a:lnTo>
                    <a:pt x="1798269" y="9525"/>
                  </a:lnTo>
                  <a:lnTo>
                    <a:pt x="1807781" y="19037"/>
                  </a:lnTo>
                  <a:lnTo>
                    <a:pt x="1817293" y="19037"/>
                  </a:lnTo>
                  <a:lnTo>
                    <a:pt x="1817293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05261" y="5505538"/>
              <a:ext cx="1798320" cy="432434"/>
            </a:xfrm>
            <a:custGeom>
              <a:avLst/>
              <a:gdLst/>
              <a:ahLst/>
              <a:cxnLst/>
              <a:rect l="l" t="t" r="r" b="b"/>
              <a:pathLst>
                <a:path w="1798320" h="432435">
                  <a:moveTo>
                    <a:pt x="9512" y="431825"/>
                  </a:moveTo>
                  <a:lnTo>
                    <a:pt x="0" y="422300"/>
                  </a:lnTo>
                  <a:lnTo>
                    <a:pt x="1798256" y="422300"/>
                  </a:lnTo>
                  <a:lnTo>
                    <a:pt x="1788744" y="431825"/>
                  </a:lnTo>
                  <a:lnTo>
                    <a:pt x="1788744" y="0"/>
                  </a:lnTo>
                  <a:lnTo>
                    <a:pt x="1798256" y="9512"/>
                  </a:lnTo>
                  <a:lnTo>
                    <a:pt x="0" y="9512"/>
                  </a:lnTo>
                  <a:lnTo>
                    <a:pt x="9512" y="0"/>
                  </a:lnTo>
                  <a:lnTo>
                    <a:pt x="9512" y="431825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931820" y="5662993"/>
              <a:ext cx="1473835" cy="117475"/>
            </a:xfrm>
            <a:custGeom>
              <a:avLst/>
              <a:gdLst/>
              <a:ahLst/>
              <a:cxnLst/>
              <a:rect l="l" t="t" r="r" b="b"/>
              <a:pathLst>
                <a:path w="1473835" h="117475">
                  <a:moveTo>
                    <a:pt x="93433" y="0"/>
                  </a:moveTo>
                  <a:lnTo>
                    <a:pt x="89065" y="2857"/>
                  </a:lnTo>
                  <a:lnTo>
                    <a:pt x="0" y="58458"/>
                  </a:lnTo>
                  <a:lnTo>
                    <a:pt x="89065" y="114236"/>
                  </a:lnTo>
                  <a:lnTo>
                    <a:pt x="93433" y="116903"/>
                  </a:lnTo>
                  <a:lnTo>
                    <a:pt x="99339" y="115570"/>
                  </a:lnTo>
                  <a:lnTo>
                    <a:pt x="105041" y="106819"/>
                  </a:lnTo>
                  <a:lnTo>
                    <a:pt x="103530" y="100914"/>
                  </a:lnTo>
                  <a:lnTo>
                    <a:pt x="99148" y="98056"/>
                  </a:lnTo>
                  <a:lnTo>
                    <a:pt x="51033" y="67970"/>
                  </a:lnTo>
                  <a:lnTo>
                    <a:pt x="17894" y="67970"/>
                  </a:lnTo>
                  <a:lnTo>
                    <a:pt x="17894" y="48933"/>
                  </a:lnTo>
                  <a:lnTo>
                    <a:pt x="51337" y="48933"/>
                  </a:lnTo>
                  <a:lnTo>
                    <a:pt x="99148" y="19037"/>
                  </a:lnTo>
                  <a:lnTo>
                    <a:pt x="103530" y="16179"/>
                  </a:lnTo>
                  <a:lnTo>
                    <a:pt x="105041" y="10287"/>
                  </a:lnTo>
                  <a:lnTo>
                    <a:pt x="99339" y="1524"/>
                  </a:lnTo>
                  <a:lnTo>
                    <a:pt x="93433" y="0"/>
                  </a:lnTo>
                  <a:close/>
                </a:path>
                <a:path w="1473835" h="117475">
                  <a:moveTo>
                    <a:pt x="51337" y="48933"/>
                  </a:moveTo>
                  <a:lnTo>
                    <a:pt x="17894" y="48933"/>
                  </a:lnTo>
                  <a:lnTo>
                    <a:pt x="17894" y="67970"/>
                  </a:lnTo>
                  <a:lnTo>
                    <a:pt x="51033" y="67970"/>
                  </a:lnTo>
                  <a:lnTo>
                    <a:pt x="48900" y="66636"/>
                  </a:lnTo>
                  <a:lnTo>
                    <a:pt x="23025" y="66636"/>
                  </a:lnTo>
                  <a:lnTo>
                    <a:pt x="23025" y="50457"/>
                  </a:lnTo>
                  <a:lnTo>
                    <a:pt x="48900" y="50457"/>
                  </a:lnTo>
                  <a:lnTo>
                    <a:pt x="51337" y="48933"/>
                  </a:lnTo>
                  <a:close/>
                </a:path>
                <a:path w="1473835" h="117475">
                  <a:moveTo>
                    <a:pt x="1473441" y="48933"/>
                  </a:moveTo>
                  <a:lnTo>
                    <a:pt x="51337" y="48933"/>
                  </a:lnTo>
                  <a:lnTo>
                    <a:pt x="35962" y="58547"/>
                  </a:lnTo>
                  <a:lnTo>
                    <a:pt x="51033" y="67970"/>
                  </a:lnTo>
                  <a:lnTo>
                    <a:pt x="1473441" y="67970"/>
                  </a:lnTo>
                  <a:lnTo>
                    <a:pt x="1473441" y="48933"/>
                  </a:lnTo>
                  <a:close/>
                </a:path>
                <a:path w="1473835" h="117475">
                  <a:moveTo>
                    <a:pt x="23025" y="50457"/>
                  </a:moveTo>
                  <a:lnTo>
                    <a:pt x="23025" y="66636"/>
                  </a:lnTo>
                  <a:lnTo>
                    <a:pt x="35962" y="58547"/>
                  </a:lnTo>
                  <a:lnTo>
                    <a:pt x="23025" y="50457"/>
                  </a:lnTo>
                  <a:close/>
                </a:path>
                <a:path w="1473835" h="117475">
                  <a:moveTo>
                    <a:pt x="35962" y="58547"/>
                  </a:moveTo>
                  <a:lnTo>
                    <a:pt x="23025" y="66636"/>
                  </a:lnTo>
                  <a:lnTo>
                    <a:pt x="48900" y="66636"/>
                  </a:lnTo>
                  <a:lnTo>
                    <a:pt x="35962" y="58547"/>
                  </a:lnTo>
                  <a:close/>
                </a:path>
                <a:path w="1473835" h="117475">
                  <a:moveTo>
                    <a:pt x="48900" y="50457"/>
                  </a:moveTo>
                  <a:lnTo>
                    <a:pt x="23025" y="50457"/>
                  </a:lnTo>
                  <a:lnTo>
                    <a:pt x="35962" y="58547"/>
                  </a:lnTo>
                  <a:lnTo>
                    <a:pt x="48900" y="504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949714" y="5711926"/>
              <a:ext cx="1456055" cy="19050"/>
            </a:xfrm>
            <a:custGeom>
              <a:avLst/>
              <a:gdLst/>
              <a:ahLst/>
              <a:cxnLst/>
              <a:rect l="l" t="t" r="r" b="b"/>
              <a:pathLst>
                <a:path w="1456054" h="19050">
                  <a:moveTo>
                    <a:pt x="1455546" y="19037"/>
                  </a:moveTo>
                  <a:lnTo>
                    <a:pt x="0" y="19037"/>
                  </a:lnTo>
                  <a:lnTo>
                    <a:pt x="0" y="0"/>
                  </a:lnTo>
                  <a:lnTo>
                    <a:pt x="1455546" y="0"/>
                  </a:lnTo>
                  <a:lnTo>
                    <a:pt x="1455546" y="190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927064" y="5658237"/>
              <a:ext cx="114554" cy="126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41230" y="2616299"/>
            <a:ext cx="1593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해당상품 페이지로</a:t>
            </a:r>
            <a:r>
              <a:rPr sz="1200" b="0" spc="6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5736" y="5496013"/>
            <a:ext cx="1817370" cy="451484"/>
          </a:xfrm>
          <a:custGeom>
            <a:avLst/>
            <a:gdLst/>
            <a:ahLst/>
            <a:cxnLst/>
            <a:rect l="l" t="t" r="r" b="b"/>
            <a:pathLst>
              <a:path w="1817370" h="451485">
                <a:moveTo>
                  <a:pt x="0" y="9525"/>
                </a:moveTo>
                <a:lnTo>
                  <a:pt x="0" y="4381"/>
                </a:lnTo>
                <a:lnTo>
                  <a:pt x="4381" y="0"/>
                </a:lnTo>
                <a:lnTo>
                  <a:pt x="9525" y="0"/>
                </a:lnTo>
                <a:lnTo>
                  <a:pt x="1807781" y="0"/>
                </a:lnTo>
                <a:lnTo>
                  <a:pt x="1813102" y="0"/>
                </a:lnTo>
                <a:lnTo>
                  <a:pt x="1817293" y="4381"/>
                </a:lnTo>
                <a:lnTo>
                  <a:pt x="1817293" y="9525"/>
                </a:lnTo>
                <a:lnTo>
                  <a:pt x="1817293" y="441350"/>
                </a:lnTo>
                <a:lnTo>
                  <a:pt x="1817293" y="446671"/>
                </a:lnTo>
                <a:lnTo>
                  <a:pt x="1813102" y="450862"/>
                </a:lnTo>
                <a:lnTo>
                  <a:pt x="1807781" y="450862"/>
                </a:lnTo>
                <a:lnTo>
                  <a:pt x="9525" y="450862"/>
                </a:lnTo>
                <a:lnTo>
                  <a:pt x="4381" y="450862"/>
                </a:lnTo>
                <a:lnTo>
                  <a:pt x="0" y="446671"/>
                </a:lnTo>
                <a:lnTo>
                  <a:pt x="0" y="441350"/>
                </a:lnTo>
                <a:lnTo>
                  <a:pt x="0" y="9525"/>
                </a:lnTo>
                <a:close/>
              </a:path>
            </a:pathLst>
          </a:custGeom>
          <a:ln w="95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1021" y="5434171"/>
            <a:ext cx="1548130" cy="5911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구매가 끝난 </a:t>
            </a:r>
            <a:r>
              <a:rPr sz="1200" b="0" spc="55" dirty="0" err="1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시점에서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주문내역에서</a:t>
            </a:r>
            <a:r>
              <a:rPr sz="1200" b="0" spc="3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상품후기</a:t>
            </a:r>
            <a:endParaRPr lang="en-US" sz="1200" b="0" spc="55" dirty="0" smtClean="0">
              <a:solidFill>
                <a:srgbClr val="FF0000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작성할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수 있도록</a:t>
            </a:r>
            <a:r>
              <a:rPr sz="1200" b="0" spc="10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97" y="793059"/>
            <a:ext cx="10579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끝으로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172210" cy="28575"/>
          </a:xfrm>
          <a:custGeom>
            <a:avLst/>
            <a:gdLst/>
            <a:ahLst/>
            <a:cxnLst/>
            <a:rect l="l" t="t" r="r" b="b"/>
            <a:pathLst>
              <a:path w="1172210" h="28575">
                <a:moveTo>
                  <a:pt x="1171816" y="0"/>
                </a:moveTo>
                <a:lnTo>
                  <a:pt x="0" y="0"/>
                </a:lnTo>
                <a:lnTo>
                  <a:pt x="0" y="28549"/>
                </a:lnTo>
                <a:lnTo>
                  <a:pt x="1171816" y="28549"/>
                </a:lnTo>
                <a:lnTo>
                  <a:pt x="1171816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2228" y="2680803"/>
            <a:ext cx="3934017" cy="4314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4233" y="1694778"/>
            <a:ext cx="4372117" cy="7655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84" err="1">
                <a:latin typeface="210 나무굴림" pitchFamily="18" charset="-127"/>
                <a:ea typeface="210 나무굴림" pitchFamily="18" charset="-127"/>
              </a:rPr>
              <a:t>끝까지</a:t>
            </a:r>
            <a:r>
              <a:rPr spc="-155" dirty="0">
                <a:latin typeface="210 나무굴림" pitchFamily="18" charset="-127"/>
                <a:ea typeface="210 나무굴림" pitchFamily="18" charset="-127"/>
              </a:rPr>
              <a:t> </a:t>
            </a:r>
            <a:r>
              <a:rPr spc="590" dirty="0" err="1" smtClean="0">
                <a:latin typeface="210 나무굴림" pitchFamily="18" charset="-127"/>
                <a:ea typeface="210 나무굴림" pitchFamily="18" charset="-127"/>
              </a:rPr>
              <a:t>봐주</a:t>
            </a:r>
            <a:r>
              <a:rPr lang="ko-KR" altLang="en-US" spc="590" dirty="0" smtClean="0">
                <a:latin typeface="210 나무굴림" pitchFamily="18" charset="-127"/>
                <a:ea typeface="210 나무굴림" pitchFamily="18" charset="-127"/>
              </a:rPr>
              <a:t>셔</a:t>
            </a:r>
            <a:r>
              <a:rPr spc="590" dirty="0" smtClean="0">
                <a:latin typeface="210 나무굴림" pitchFamily="18" charset="-127"/>
                <a:ea typeface="210 나무굴림" pitchFamily="18" charset="-127"/>
              </a:rPr>
              <a:t>서</a:t>
            </a:r>
            <a:endParaRPr spc="590" dirty="0">
              <a:latin typeface="210 나무굴림" pitchFamily="18" charset="-127"/>
              <a:ea typeface="210 나무굴림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21964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홈페이지 주제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5106" y="578815"/>
            <a:ext cx="3441065" cy="2495550"/>
            <a:chOff x="825106" y="578815"/>
            <a:chExt cx="3441065" cy="2495550"/>
          </a:xfrm>
        </p:grpSpPr>
        <p:sp>
          <p:nvSpPr>
            <p:cNvPr id="4" name="object 4"/>
            <p:cNvSpPr/>
            <p:nvPr/>
          </p:nvSpPr>
          <p:spPr>
            <a:xfrm>
              <a:off x="825106" y="741222"/>
              <a:ext cx="2304415" cy="28575"/>
            </a:xfrm>
            <a:custGeom>
              <a:avLst/>
              <a:gdLst/>
              <a:ahLst/>
              <a:cxnLst/>
              <a:rect l="l" t="t" r="r" b="b"/>
              <a:pathLst>
                <a:path w="2304415" h="28575">
                  <a:moveTo>
                    <a:pt x="2304046" y="0"/>
                  </a:moveTo>
                  <a:lnTo>
                    <a:pt x="0" y="0"/>
                  </a:lnTo>
                  <a:lnTo>
                    <a:pt x="0" y="28549"/>
                  </a:lnTo>
                  <a:lnTo>
                    <a:pt x="2304046" y="28549"/>
                  </a:lnTo>
                  <a:lnTo>
                    <a:pt x="2304046" y="0"/>
                  </a:lnTo>
                  <a:close/>
                </a:path>
              </a:pathLst>
            </a:custGeom>
            <a:solidFill>
              <a:srgbClr val="172D48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7452" y="1882648"/>
              <a:ext cx="2473796" cy="525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295501" y="1894840"/>
              <a:ext cx="2399195" cy="453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45742" y="578815"/>
              <a:ext cx="2387015" cy="2494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54874" y="587946"/>
              <a:ext cx="2310904" cy="24188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44394" y="578815"/>
              <a:ext cx="1921192" cy="24949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53525" y="587946"/>
              <a:ext cx="1845068" cy="24188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60447" y="2485306"/>
            <a:ext cx="78016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소상공인들을 </a:t>
            </a:r>
            <a:r>
              <a:rPr sz="2000" b="0" spc="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위해 서로 </a:t>
            </a:r>
            <a:r>
              <a:rPr sz="2000" b="0" spc="1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소통하고 </a:t>
            </a:r>
            <a:r>
              <a:rPr sz="2000" b="0" spc="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사고 </a:t>
            </a:r>
            <a:r>
              <a:rPr sz="2000" b="0" spc="1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팔 수</a:t>
            </a:r>
            <a:r>
              <a:rPr sz="2000" b="0" spc="9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000" b="0" dirty="0" err="1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있는</a:t>
            </a:r>
            <a:r>
              <a:rPr sz="2000" b="0" dirty="0" smtClean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,</a:t>
            </a:r>
            <a:endParaRPr sz="20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2000" b="0" spc="-2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소소하지만, </a:t>
            </a:r>
            <a:r>
              <a:rPr sz="2000" b="0" spc="1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즐거움을 </a:t>
            </a:r>
            <a:r>
              <a:rPr sz="2000" b="0" spc="1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줄 수 </a:t>
            </a:r>
            <a:r>
              <a:rPr sz="2000" b="0" spc="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있는 </a:t>
            </a:r>
            <a:r>
              <a:rPr sz="2000" b="0" spc="1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페이지를 만들고자 제작하게</a:t>
            </a:r>
            <a:r>
              <a:rPr sz="2000" b="0" spc="-22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000" b="0" spc="-2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되었습니다.</a:t>
            </a:r>
            <a:endParaRPr sz="20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20914" y="2444711"/>
            <a:ext cx="2541270" cy="2495550"/>
            <a:chOff x="1220914" y="2444711"/>
            <a:chExt cx="2541270" cy="2495550"/>
          </a:xfrm>
        </p:grpSpPr>
        <p:sp>
          <p:nvSpPr>
            <p:cNvPr id="13" name="object 13"/>
            <p:cNvSpPr/>
            <p:nvPr/>
          </p:nvSpPr>
          <p:spPr>
            <a:xfrm>
              <a:off x="1220914" y="3754640"/>
              <a:ext cx="2473796" cy="525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58976" y="3766819"/>
              <a:ext cx="2399195" cy="4539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07680" y="2444711"/>
              <a:ext cx="1921192" cy="24949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316824" y="2453843"/>
              <a:ext cx="1845068" cy="24188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40496" y="2444711"/>
              <a:ext cx="1921192" cy="24949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849640" y="2453843"/>
              <a:ext cx="1845068" cy="24188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07639" y="4389274"/>
            <a:ext cx="58635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0" spc="-4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JSP </a:t>
            </a:r>
            <a:r>
              <a:rPr sz="2000" b="0" spc="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프로그래밍 </a:t>
            </a:r>
            <a:r>
              <a:rPr sz="2000" b="0" spc="3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언어와 </a:t>
            </a:r>
            <a:r>
              <a:rPr sz="2000" b="0" spc="4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MySQ </a:t>
            </a:r>
            <a:r>
              <a:rPr sz="2000" b="0" spc="-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L데이터베이스를 </a:t>
            </a:r>
            <a:r>
              <a:rPr sz="2000" b="0" spc="30" dirty="0" err="1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활용한</a:t>
            </a:r>
            <a:r>
              <a:rPr sz="2000" b="0" spc="3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endParaRPr lang="en-US" sz="2000" b="0" spc="30" dirty="0" smtClean="0">
              <a:solidFill>
                <a:srgbClr val="4D4D4D"/>
              </a:solidFill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0" spc="60" dirty="0" err="1" smtClean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서버</a:t>
            </a:r>
            <a:r>
              <a:rPr sz="2000" b="0" spc="60" dirty="0" smtClean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000" b="0" spc="1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프로그램 </a:t>
            </a:r>
            <a:r>
              <a:rPr sz="2000" b="0" spc="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 </a:t>
            </a:r>
            <a:r>
              <a:rPr sz="2000" b="0" spc="3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기술과 </a:t>
            </a:r>
            <a:r>
              <a:rPr sz="2000" b="0" spc="15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부합하는 홈페이지</a:t>
            </a:r>
            <a:r>
              <a:rPr sz="2000" b="0" spc="18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2000" b="0" spc="60" dirty="0">
                <a:solidFill>
                  <a:srgbClr val="4D4D4D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제작</a:t>
            </a:r>
            <a:endParaRPr sz="20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4291" y="5282387"/>
            <a:ext cx="3649052" cy="192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91208" y="5282387"/>
            <a:ext cx="1806642" cy="1914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3341" y="351853"/>
            <a:ext cx="9134475" cy="5278120"/>
            <a:chOff x="773341" y="351853"/>
            <a:chExt cx="9134475" cy="5278120"/>
          </a:xfrm>
        </p:grpSpPr>
        <p:sp>
          <p:nvSpPr>
            <p:cNvPr id="5" name="object 5"/>
            <p:cNvSpPr/>
            <p:nvPr/>
          </p:nvSpPr>
          <p:spPr>
            <a:xfrm>
              <a:off x="4334090" y="3707421"/>
              <a:ext cx="1817662" cy="1922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20828" y="1486623"/>
              <a:ext cx="3886517" cy="3803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73341" y="1404378"/>
              <a:ext cx="5358612" cy="26427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73341" y="351853"/>
              <a:ext cx="9134017" cy="11271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73341" y="351853"/>
              <a:ext cx="9134017" cy="10631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1995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B</a:t>
            </a: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설계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3341" y="741222"/>
            <a:ext cx="8686800" cy="6465570"/>
            <a:chOff x="773341" y="741222"/>
            <a:chExt cx="8686800" cy="6465570"/>
          </a:xfrm>
        </p:grpSpPr>
        <p:sp>
          <p:nvSpPr>
            <p:cNvPr id="12" name="object 12"/>
            <p:cNvSpPr/>
            <p:nvPr/>
          </p:nvSpPr>
          <p:spPr>
            <a:xfrm>
              <a:off x="825106" y="741222"/>
              <a:ext cx="1305560" cy="28575"/>
            </a:xfrm>
            <a:custGeom>
              <a:avLst/>
              <a:gdLst/>
              <a:ahLst/>
              <a:cxnLst/>
              <a:rect l="l" t="t" r="r" b="b"/>
              <a:pathLst>
                <a:path w="1305560" h="28575">
                  <a:moveTo>
                    <a:pt x="1305026" y="0"/>
                  </a:moveTo>
                  <a:lnTo>
                    <a:pt x="0" y="0"/>
                  </a:lnTo>
                  <a:lnTo>
                    <a:pt x="0" y="28549"/>
                  </a:lnTo>
                  <a:lnTo>
                    <a:pt x="1305026" y="28549"/>
                  </a:lnTo>
                  <a:lnTo>
                    <a:pt x="1305026" y="0"/>
                  </a:lnTo>
                  <a:close/>
                </a:path>
              </a:pathLst>
            </a:custGeom>
            <a:solidFill>
              <a:srgbClr val="172D48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73341" y="3990733"/>
              <a:ext cx="3560737" cy="32154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42123" y="5282387"/>
              <a:ext cx="1817662" cy="1923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3341" y="351853"/>
            <a:ext cx="9134475" cy="6854825"/>
            <a:chOff x="773341" y="351853"/>
            <a:chExt cx="9134475" cy="6854825"/>
          </a:xfrm>
        </p:grpSpPr>
        <p:sp>
          <p:nvSpPr>
            <p:cNvPr id="3" name="object 3"/>
            <p:cNvSpPr/>
            <p:nvPr/>
          </p:nvSpPr>
          <p:spPr>
            <a:xfrm>
              <a:off x="1508633" y="4327360"/>
              <a:ext cx="3920007" cy="28788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069369" y="1475968"/>
              <a:ext cx="3811930" cy="2830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341" y="351853"/>
              <a:ext cx="9134017" cy="1127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3341" y="351853"/>
              <a:ext cx="9134017" cy="10631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1995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B</a:t>
            </a: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설계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5106" y="741222"/>
            <a:ext cx="8274050" cy="6465570"/>
            <a:chOff x="825106" y="741222"/>
            <a:chExt cx="8274050" cy="6465570"/>
          </a:xfrm>
        </p:grpSpPr>
        <p:sp>
          <p:nvSpPr>
            <p:cNvPr id="9" name="object 9"/>
            <p:cNvSpPr/>
            <p:nvPr/>
          </p:nvSpPr>
          <p:spPr>
            <a:xfrm>
              <a:off x="825106" y="741222"/>
              <a:ext cx="1305560" cy="28575"/>
            </a:xfrm>
            <a:custGeom>
              <a:avLst/>
              <a:gdLst/>
              <a:ahLst/>
              <a:cxnLst/>
              <a:rect l="l" t="t" r="r" b="b"/>
              <a:pathLst>
                <a:path w="1305560" h="28575">
                  <a:moveTo>
                    <a:pt x="1305026" y="0"/>
                  </a:moveTo>
                  <a:lnTo>
                    <a:pt x="0" y="0"/>
                  </a:lnTo>
                  <a:lnTo>
                    <a:pt x="0" y="28549"/>
                  </a:lnTo>
                  <a:lnTo>
                    <a:pt x="1305026" y="28549"/>
                  </a:lnTo>
                  <a:lnTo>
                    <a:pt x="1305026" y="0"/>
                  </a:lnTo>
                  <a:close/>
                </a:path>
              </a:pathLst>
            </a:custGeom>
            <a:solidFill>
              <a:srgbClr val="172D48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633" y="1475968"/>
              <a:ext cx="3560737" cy="29412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340350" y="4074515"/>
              <a:ext cx="3758641" cy="31316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97" y="793059"/>
            <a:ext cx="10579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로그인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06" y="741222"/>
            <a:ext cx="1172210" cy="28575"/>
          </a:xfrm>
          <a:custGeom>
            <a:avLst/>
            <a:gdLst/>
            <a:ahLst/>
            <a:cxnLst/>
            <a:rect l="l" t="t" r="r" b="b"/>
            <a:pathLst>
              <a:path w="1172210" h="28575">
                <a:moveTo>
                  <a:pt x="1171816" y="0"/>
                </a:moveTo>
                <a:lnTo>
                  <a:pt x="0" y="0"/>
                </a:lnTo>
                <a:lnTo>
                  <a:pt x="0" y="28549"/>
                </a:lnTo>
                <a:lnTo>
                  <a:pt x="1171816" y="28549"/>
                </a:lnTo>
                <a:lnTo>
                  <a:pt x="1171816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6795" y="2088563"/>
            <a:ext cx="7031990" cy="3493135"/>
            <a:chOff x="1536795" y="2088563"/>
            <a:chExt cx="7031990" cy="3493135"/>
          </a:xfrm>
        </p:grpSpPr>
        <p:sp>
          <p:nvSpPr>
            <p:cNvPr id="5" name="object 5"/>
            <p:cNvSpPr/>
            <p:nvPr/>
          </p:nvSpPr>
          <p:spPr>
            <a:xfrm>
              <a:off x="2389353" y="2088563"/>
              <a:ext cx="5546469" cy="28754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0719" y="3768725"/>
              <a:ext cx="1494790" cy="594995"/>
            </a:xfrm>
            <a:custGeom>
              <a:avLst/>
              <a:gdLst/>
              <a:ahLst/>
              <a:cxnLst/>
              <a:rect l="l" t="t" r="r" b="b"/>
              <a:pathLst>
                <a:path w="1494789" h="594995">
                  <a:moveTo>
                    <a:pt x="1490560" y="0"/>
                  </a:moveTo>
                  <a:lnTo>
                    <a:pt x="4191" y="0"/>
                  </a:lnTo>
                  <a:lnTo>
                    <a:pt x="0" y="4381"/>
                  </a:lnTo>
                  <a:lnTo>
                    <a:pt x="0" y="590613"/>
                  </a:lnTo>
                  <a:lnTo>
                    <a:pt x="4191" y="594804"/>
                  </a:lnTo>
                  <a:lnTo>
                    <a:pt x="1490560" y="594804"/>
                  </a:lnTo>
                  <a:lnTo>
                    <a:pt x="1494751" y="590613"/>
                  </a:lnTo>
                  <a:lnTo>
                    <a:pt x="1494751" y="585292"/>
                  </a:lnTo>
                  <a:lnTo>
                    <a:pt x="19037" y="585292"/>
                  </a:lnTo>
                  <a:lnTo>
                    <a:pt x="9525" y="575767"/>
                  </a:lnTo>
                  <a:lnTo>
                    <a:pt x="19037" y="575767"/>
                  </a:lnTo>
                  <a:lnTo>
                    <a:pt x="19037" y="19050"/>
                  </a:lnTo>
                  <a:lnTo>
                    <a:pt x="9525" y="19050"/>
                  </a:lnTo>
                  <a:lnTo>
                    <a:pt x="19037" y="9525"/>
                  </a:lnTo>
                  <a:lnTo>
                    <a:pt x="1494751" y="9525"/>
                  </a:lnTo>
                  <a:lnTo>
                    <a:pt x="1494751" y="4381"/>
                  </a:lnTo>
                  <a:lnTo>
                    <a:pt x="1490560" y="0"/>
                  </a:lnTo>
                  <a:close/>
                </a:path>
                <a:path w="1494789" h="594995">
                  <a:moveTo>
                    <a:pt x="19037" y="575767"/>
                  </a:moveTo>
                  <a:lnTo>
                    <a:pt x="9525" y="575767"/>
                  </a:lnTo>
                  <a:lnTo>
                    <a:pt x="19037" y="585292"/>
                  </a:lnTo>
                  <a:lnTo>
                    <a:pt x="19037" y="575767"/>
                  </a:lnTo>
                  <a:close/>
                </a:path>
                <a:path w="1494789" h="594995">
                  <a:moveTo>
                    <a:pt x="1475714" y="575767"/>
                  </a:moveTo>
                  <a:lnTo>
                    <a:pt x="19037" y="575767"/>
                  </a:lnTo>
                  <a:lnTo>
                    <a:pt x="19037" y="585292"/>
                  </a:lnTo>
                  <a:lnTo>
                    <a:pt x="1475714" y="585292"/>
                  </a:lnTo>
                  <a:lnTo>
                    <a:pt x="1475714" y="575767"/>
                  </a:lnTo>
                  <a:close/>
                </a:path>
                <a:path w="1494789" h="594995">
                  <a:moveTo>
                    <a:pt x="1475714" y="9525"/>
                  </a:moveTo>
                  <a:lnTo>
                    <a:pt x="1475714" y="585292"/>
                  </a:lnTo>
                  <a:lnTo>
                    <a:pt x="1485239" y="575767"/>
                  </a:lnTo>
                  <a:lnTo>
                    <a:pt x="1494751" y="575767"/>
                  </a:lnTo>
                  <a:lnTo>
                    <a:pt x="1494751" y="19050"/>
                  </a:lnTo>
                  <a:lnTo>
                    <a:pt x="1485239" y="19050"/>
                  </a:lnTo>
                  <a:lnTo>
                    <a:pt x="1475714" y="9525"/>
                  </a:lnTo>
                  <a:close/>
                </a:path>
                <a:path w="1494789" h="594995">
                  <a:moveTo>
                    <a:pt x="1494751" y="575767"/>
                  </a:moveTo>
                  <a:lnTo>
                    <a:pt x="1485239" y="575767"/>
                  </a:lnTo>
                  <a:lnTo>
                    <a:pt x="1475714" y="585292"/>
                  </a:lnTo>
                  <a:lnTo>
                    <a:pt x="1494751" y="585292"/>
                  </a:lnTo>
                  <a:lnTo>
                    <a:pt x="1494751" y="575767"/>
                  </a:lnTo>
                  <a:close/>
                </a:path>
                <a:path w="1494789" h="594995">
                  <a:moveTo>
                    <a:pt x="19037" y="9525"/>
                  </a:moveTo>
                  <a:lnTo>
                    <a:pt x="9525" y="19050"/>
                  </a:lnTo>
                  <a:lnTo>
                    <a:pt x="19037" y="19050"/>
                  </a:lnTo>
                  <a:lnTo>
                    <a:pt x="19037" y="9525"/>
                  </a:lnTo>
                  <a:close/>
                </a:path>
                <a:path w="1494789" h="594995">
                  <a:moveTo>
                    <a:pt x="1475714" y="9525"/>
                  </a:moveTo>
                  <a:lnTo>
                    <a:pt x="19037" y="9525"/>
                  </a:lnTo>
                  <a:lnTo>
                    <a:pt x="19037" y="19050"/>
                  </a:lnTo>
                  <a:lnTo>
                    <a:pt x="1475714" y="19050"/>
                  </a:lnTo>
                  <a:lnTo>
                    <a:pt x="1475714" y="9525"/>
                  </a:lnTo>
                  <a:close/>
                </a:path>
                <a:path w="1494789" h="594995">
                  <a:moveTo>
                    <a:pt x="1494751" y="9525"/>
                  </a:moveTo>
                  <a:lnTo>
                    <a:pt x="1475714" y="9525"/>
                  </a:lnTo>
                  <a:lnTo>
                    <a:pt x="1485239" y="19050"/>
                  </a:lnTo>
                  <a:lnTo>
                    <a:pt x="1494751" y="19050"/>
                  </a:lnTo>
                  <a:lnTo>
                    <a:pt x="1494751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200719" y="3768725"/>
              <a:ext cx="1494790" cy="594995"/>
            </a:xfrm>
            <a:custGeom>
              <a:avLst/>
              <a:gdLst/>
              <a:ahLst/>
              <a:cxnLst/>
              <a:rect l="l" t="t" r="r" b="b"/>
              <a:pathLst>
                <a:path w="1494789" h="594995">
                  <a:moveTo>
                    <a:pt x="0" y="9525"/>
                  </a:moveTo>
                  <a:lnTo>
                    <a:pt x="0" y="4381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485239" y="0"/>
                  </a:lnTo>
                  <a:lnTo>
                    <a:pt x="1490560" y="0"/>
                  </a:lnTo>
                  <a:lnTo>
                    <a:pt x="1494751" y="4381"/>
                  </a:lnTo>
                  <a:lnTo>
                    <a:pt x="1494751" y="9525"/>
                  </a:lnTo>
                  <a:lnTo>
                    <a:pt x="1494751" y="585292"/>
                  </a:lnTo>
                  <a:lnTo>
                    <a:pt x="1494751" y="590613"/>
                  </a:lnTo>
                  <a:lnTo>
                    <a:pt x="1490560" y="594804"/>
                  </a:lnTo>
                  <a:lnTo>
                    <a:pt x="1485239" y="594804"/>
                  </a:lnTo>
                  <a:lnTo>
                    <a:pt x="9525" y="594804"/>
                  </a:lnTo>
                  <a:lnTo>
                    <a:pt x="4191" y="594804"/>
                  </a:lnTo>
                  <a:lnTo>
                    <a:pt x="0" y="590613"/>
                  </a:lnTo>
                  <a:lnTo>
                    <a:pt x="0" y="585292"/>
                  </a:lnTo>
                  <a:lnTo>
                    <a:pt x="0" y="9525"/>
                  </a:lnTo>
                  <a:close/>
                </a:path>
                <a:path w="1494789" h="594995">
                  <a:moveTo>
                    <a:pt x="19037" y="585292"/>
                  </a:moveTo>
                  <a:lnTo>
                    <a:pt x="9525" y="575767"/>
                  </a:lnTo>
                  <a:lnTo>
                    <a:pt x="1485239" y="575767"/>
                  </a:lnTo>
                  <a:lnTo>
                    <a:pt x="1475714" y="585292"/>
                  </a:lnTo>
                  <a:lnTo>
                    <a:pt x="1475714" y="9525"/>
                  </a:lnTo>
                  <a:lnTo>
                    <a:pt x="1485239" y="19050"/>
                  </a:lnTo>
                  <a:lnTo>
                    <a:pt x="9525" y="19050"/>
                  </a:lnTo>
                  <a:lnTo>
                    <a:pt x="19037" y="9525"/>
                  </a:lnTo>
                  <a:lnTo>
                    <a:pt x="19037" y="585292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41551" y="4056608"/>
              <a:ext cx="669290" cy="1520190"/>
            </a:xfrm>
            <a:custGeom>
              <a:avLst/>
              <a:gdLst/>
              <a:ahLst/>
              <a:cxnLst/>
              <a:rect l="l" t="t" r="r" b="b"/>
              <a:pathLst>
                <a:path w="669289" h="1520189">
                  <a:moveTo>
                    <a:pt x="668693" y="0"/>
                  </a:moveTo>
                  <a:lnTo>
                    <a:pt x="58420" y="0"/>
                  </a:lnTo>
                  <a:lnTo>
                    <a:pt x="58420" y="9525"/>
                  </a:lnTo>
                  <a:lnTo>
                    <a:pt x="48907" y="9525"/>
                  </a:lnTo>
                  <a:lnTo>
                    <a:pt x="48907" y="1468589"/>
                  </a:lnTo>
                  <a:lnTo>
                    <a:pt x="18910" y="1420558"/>
                  </a:lnTo>
                  <a:lnTo>
                    <a:pt x="16179" y="1416367"/>
                  </a:lnTo>
                  <a:lnTo>
                    <a:pt x="10274" y="1414843"/>
                  </a:lnTo>
                  <a:lnTo>
                    <a:pt x="1524" y="1420558"/>
                  </a:lnTo>
                  <a:lnTo>
                    <a:pt x="0" y="1426464"/>
                  </a:lnTo>
                  <a:lnTo>
                    <a:pt x="2857" y="1430845"/>
                  </a:lnTo>
                  <a:lnTo>
                    <a:pt x="58420" y="1519948"/>
                  </a:lnTo>
                  <a:lnTo>
                    <a:pt x="69608" y="1502054"/>
                  </a:lnTo>
                  <a:lnTo>
                    <a:pt x="114173" y="1430845"/>
                  </a:lnTo>
                  <a:lnTo>
                    <a:pt x="117030" y="1426464"/>
                  </a:lnTo>
                  <a:lnTo>
                    <a:pt x="115506" y="1420558"/>
                  </a:lnTo>
                  <a:lnTo>
                    <a:pt x="106756" y="1414843"/>
                  </a:lnTo>
                  <a:lnTo>
                    <a:pt x="100863" y="1416367"/>
                  </a:lnTo>
                  <a:lnTo>
                    <a:pt x="97993" y="1420749"/>
                  </a:lnTo>
                  <a:lnTo>
                    <a:pt x="67932" y="1468894"/>
                  </a:lnTo>
                  <a:lnTo>
                    <a:pt x="67932" y="19037"/>
                  </a:lnTo>
                  <a:lnTo>
                    <a:pt x="668693" y="19037"/>
                  </a:lnTo>
                  <a:lnTo>
                    <a:pt x="6686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90459" y="4066133"/>
              <a:ext cx="19050" cy="1492885"/>
            </a:xfrm>
            <a:custGeom>
              <a:avLst/>
              <a:gdLst/>
              <a:ahLst/>
              <a:cxnLst/>
              <a:rect l="l" t="t" r="r" b="b"/>
              <a:pathLst>
                <a:path w="19050" h="1492885">
                  <a:moveTo>
                    <a:pt x="19024" y="0"/>
                  </a:moveTo>
                  <a:lnTo>
                    <a:pt x="19024" y="1492529"/>
                  </a:lnTo>
                  <a:lnTo>
                    <a:pt x="0" y="1492529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36795" y="5466695"/>
              <a:ext cx="126542" cy="1146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62421" y="3768725"/>
              <a:ext cx="2105025" cy="594995"/>
            </a:xfrm>
            <a:custGeom>
              <a:avLst/>
              <a:gdLst/>
              <a:ahLst/>
              <a:cxnLst/>
              <a:rect l="l" t="t" r="r" b="b"/>
              <a:pathLst>
                <a:path w="2105025" h="594995">
                  <a:moveTo>
                    <a:pt x="2100821" y="0"/>
                  </a:moveTo>
                  <a:lnTo>
                    <a:pt x="4559" y="0"/>
                  </a:lnTo>
                  <a:lnTo>
                    <a:pt x="0" y="4572"/>
                  </a:lnTo>
                  <a:lnTo>
                    <a:pt x="0" y="590613"/>
                  </a:lnTo>
                  <a:lnTo>
                    <a:pt x="4559" y="594804"/>
                  </a:lnTo>
                  <a:lnTo>
                    <a:pt x="2100821" y="594804"/>
                  </a:lnTo>
                  <a:lnTo>
                    <a:pt x="2104999" y="590613"/>
                  </a:lnTo>
                  <a:lnTo>
                    <a:pt x="2104999" y="585292"/>
                  </a:lnTo>
                  <a:lnTo>
                    <a:pt x="19024" y="585292"/>
                  </a:lnTo>
                  <a:lnTo>
                    <a:pt x="9512" y="575767"/>
                  </a:lnTo>
                  <a:lnTo>
                    <a:pt x="19024" y="575767"/>
                  </a:lnTo>
                  <a:lnTo>
                    <a:pt x="19024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2104999" y="9525"/>
                  </a:lnTo>
                  <a:lnTo>
                    <a:pt x="2104999" y="4572"/>
                  </a:lnTo>
                  <a:lnTo>
                    <a:pt x="2100821" y="0"/>
                  </a:lnTo>
                  <a:close/>
                </a:path>
                <a:path w="2105025" h="594995">
                  <a:moveTo>
                    <a:pt x="19024" y="575767"/>
                  </a:moveTo>
                  <a:lnTo>
                    <a:pt x="9512" y="575767"/>
                  </a:lnTo>
                  <a:lnTo>
                    <a:pt x="19024" y="585292"/>
                  </a:lnTo>
                  <a:lnTo>
                    <a:pt x="19024" y="575767"/>
                  </a:lnTo>
                  <a:close/>
                </a:path>
                <a:path w="2105025" h="594995">
                  <a:moveTo>
                    <a:pt x="2085975" y="575767"/>
                  </a:moveTo>
                  <a:lnTo>
                    <a:pt x="19024" y="575767"/>
                  </a:lnTo>
                  <a:lnTo>
                    <a:pt x="19024" y="585292"/>
                  </a:lnTo>
                  <a:lnTo>
                    <a:pt x="2085975" y="585292"/>
                  </a:lnTo>
                  <a:lnTo>
                    <a:pt x="2085975" y="575767"/>
                  </a:lnTo>
                  <a:close/>
                </a:path>
                <a:path w="2105025" h="594995">
                  <a:moveTo>
                    <a:pt x="2085975" y="9525"/>
                  </a:moveTo>
                  <a:lnTo>
                    <a:pt x="2085975" y="585292"/>
                  </a:lnTo>
                  <a:lnTo>
                    <a:pt x="2095487" y="575767"/>
                  </a:lnTo>
                  <a:lnTo>
                    <a:pt x="2104999" y="575767"/>
                  </a:lnTo>
                  <a:lnTo>
                    <a:pt x="2104999" y="19050"/>
                  </a:lnTo>
                  <a:lnTo>
                    <a:pt x="2095487" y="19050"/>
                  </a:lnTo>
                  <a:lnTo>
                    <a:pt x="2085975" y="9525"/>
                  </a:lnTo>
                  <a:close/>
                </a:path>
                <a:path w="2105025" h="594995">
                  <a:moveTo>
                    <a:pt x="2104999" y="575767"/>
                  </a:moveTo>
                  <a:lnTo>
                    <a:pt x="2095487" y="575767"/>
                  </a:lnTo>
                  <a:lnTo>
                    <a:pt x="2085975" y="585292"/>
                  </a:lnTo>
                  <a:lnTo>
                    <a:pt x="2104999" y="585292"/>
                  </a:lnTo>
                  <a:lnTo>
                    <a:pt x="2104999" y="575767"/>
                  </a:lnTo>
                  <a:close/>
                </a:path>
                <a:path w="2105025" h="594995">
                  <a:moveTo>
                    <a:pt x="19024" y="9525"/>
                  </a:moveTo>
                  <a:lnTo>
                    <a:pt x="9512" y="19050"/>
                  </a:lnTo>
                  <a:lnTo>
                    <a:pt x="19024" y="19050"/>
                  </a:lnTo>
                  <a:lnTo>
                    <a:pt x="19024" y="9525"/>
                  </a:lnTo>
                  <a:close/>
                </a:path>
                <a:path w="2105025" h="594995">
                  <a:moveTo>
                    <a:pt x="2085975" y="9525"/>
                  </a:moveTo>
                  <a:lnTo>
                    <a:pt x="19024" y="9525"/>
                  </a:lnTo>
                  <a:lnTo>
                    <a:pt x="19024" y="19050"/>
                  </a:lnTo>
                  <a:lnTo>
                    <a:pt x="2085975" y="19050"/>
                  </a:lnTo>
                  <a:lnTo>
                    <a:pt x="2085975" y="9525"/>
                  </a:lnTo>
                  <a:close/>
                </a:path>
                <a:path w="2105025" h="594995">
                  <a:moveTo>
                    <a:pt x="2104999" y="9525"/>
                  </a:moveTo>
                  <a:lnTo>
                    <a:pt x="2085975" y="9525"/>
                  </a:lnTo>
                  <a:lnTo>
                    <a:pt x="2095487" y="19050"/>
                  </a:lnTo>
                  <a:lnTo>
                    <a:pt x="2104999" y="19050"/>
                  </a:lnTo>
                  <a:lnTo>
                    <a:pt x="2104999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62421" y="3768725"/>
              <a:ext cx="2105025" cy="594995"/>
            </a:xfrm>
            <a:custGeom>
              <a:avLst/>
              <a:gdLst/>
              <a:ahLst/>
              <a:cxnLst/>
              <a:rect l="l" t="t" r="r" b="b"/>
              <a:pathLst>
                <a:path w="2105025" h="594995">
                  <a:moveTo>
                    <a:pt x="0" y="9525"/>
                  </a:moveTo>
                  <a:lnTo>
                    <a:pt x="0" y="4572"/>
                  </a:lnTo>
                  <a:lnTo>
                    <a:pt x="4559" y="0"/>
                  </a:lnTo>
                  <a:lnTo>
                    <a:pt x="9512" y="0"/>
                  </a:lnTo>
                  <a:lnTo>
                    <a:pt x="2095487" y="0"/>
                  </a:lnTo>
                  <a:lnTo>
                    <a:pt x="2100821" y="0"/>
                  </a:lnTo>
                  <a:lnTo>
                    <a:pt x="2104999" y="4572"/>
                  </a:lnTo>
                  <a:lnTo>
                    <a:pt x="2104999" y="9525"/>
                  </a:lnTo>
                  <a:lnTo>
                    <a:pt x="2104999" y="585292"/>
                  </a:lnTo>
                  <a:lnTo>
                    <a:pt x="2104999" y="590613"/>
                  </a:lnTo>
                  <a:lnTo>
                    <a:pt x="2100821" y="594804"/>
                  </a:lnTo>
                  <a:lnTo>
                    <a:pt x="2095487" y="594804"/>
                  </a:lnTo>
                  <a:lnTo>
                    <a:pt x="9512" y="594804"/>
                  </a:lnTo>
                  <a:lnTo>
                    <a:pt x="4559" y="594804"/>
                  </a:lnTo>
                  <a:lnTo>
                    <a:pt x="0" y="590613"/>
                  </a:lnTo>
                  <a:lnTo>
                    <a:pt x="0" y="585292"/>
                  </a:lnTo>
                  <a:lnTo>
                    <a:pt x="0" y="9525"/>
                  </a:lnTo>
                  <a:close/>
                </a:path>
                <a:path w="2105025" h="594995">
                  <a:moveTo>
                    <a:pt x="19024" y="585292"/>
                  </a:moveTo>
                  <a:lnTo>
                    <a:pt x="9512" y="575767"/>
                  </a:lnTo>
                  <a:lnTo>
                    <a:pt x="2095487" y="575767"/>
                  </a:lnTo>
                  <a:lnTo>
                    <a:pt x="2085975" y="585292"/>
                  </a:lnTo>
                  <a:lnTo>
                    <a:pt x="2085975" y="9525"/>
                  </a:lnTo>
                  <a:lnTo>
                    <a:pt x="2095487" y="19050"/>
                  </a:lnTo>
                  <a:lnTo>
                    <a:pt x="9512" y="19050"/>
                  </a:lnTo>
                  <a:lnTo>
                    <a:pt x="19024" y="9525"/>
                  </a:lnTo>
                  <a:lnTo>
                    <a:pt x="19024" y="585292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857909" y="4056608"/>
              <a:ext cx="706120" cy="1376680"/>
            </a:xfrm>
            <a:custGeom>
              <a:avLst/>
              <a:gdLst/>
              <a:ahLst/>
              <a:cxnLst/>
              <a:rect l="l" t="t" r="r" b="b"/>
              <a:pathLst>
                <a:path w="706120" h="1376679">
                  <a:moveTo>
                    <a:pt x="705980" y="1282522"/>
                  </a:moveTo>
                  <a:lnTo>
                    <a:pt x="704469" y="1276807"/>
                  </a:lnTo>
                  <a:lnTo>
                    <a:pt x="700278" y="1273759"/>
                  </a:lnTo>
                  <a:lnTo>
                    <a:pt x="695706" y="1271092"/>
                  </a:lnTo>
                  <a:lnTo>
                    <a:pt x="690003" y="1272616"/>
                  </a:lnTo>
                  <a:lnTo>
                    <a:pt x="686955" y="1276807"/>
                  </a:lnTo>
                  <a:lnTo>
                    <a:pt x="656894" y="1324940"/>
                  </a:lnTo>
                  <a:lnTo>
                    <a:pt x="656894" y="9525"/>
                  </a:lnTo>
                  <a:lnTo>
                    <a:pt x="647369" y="9525"/>
                  </a:lnTo>
                  <a:lnTo>
                    <a:pt x="647369" y="0"/>
                  </a:lnTo>
                  <a:lnTo>
                    <a:pt x="0" y="0"/>
                  </a:lnTo>
                  <a:lnTo>
                    <a:pt x="0" y="19037"/>
                  </a:lnTo>
                  <a:lnTo>
                    <a:pt x="637857" y="19037"/>
                  </a:lnTo>
                  <a:lnTo>
                    <a:pt x="637857" y="1324330"/>
                  </a:lnTo>
                  <a:lnTo>
                    <a:pt x="608177" y="1276807"/>
                  </a:lnTo>
                  <a:lnTo>
                    <a:pt x="605129" y="1272616"/>
                  </a:lnTo>
                  <a:lnTo>
                    <a:pt x="599427" y="1271092"/>
                  </a:lnTo>
                  <a:lnTo>
                    <a:pt x="594855" y="1273759"/>
                  </a:lnTo>
                  <a:lnTo>
                    <a:pt x="590283" y="1276807"/>
                  </a:lnTo>
                  <a:lnTo>
                    <a:pt x="589140" y="1282522"/>
                  </a:lnTo>
                  <a:lnTo>
                    <a:pt x="591807" y="1287094"/>
                  </a:lnTo>
                  <a:lnTo>
                    <a:pt x="647369" y="1376197"/>
                  </a:lnTo>
                  <a:lnTo>
                    <a:pt x="658837" y="1357922"/>
                  </a:lnTo>
                  <a:lnTo>
                    <a:pt x="703326" y="1287094"/>
                  </a:lnTo>
                  <a:lnTo>
                    <a:pt x="705980" y="12825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495766" y="4066133"/>
              <a:ext cx="19050" cy="1348740"/>
            </a:xfrm>
            <a:custGeom>
              <a:avLst/>
              <a:gdLst/>
              <a:ahLst/>
              <a:cxnLst/>
              <a:rect l="l" t="t" r="r" b="b"/>
              <a:pathLst>
                <a:path w="19050" h="1348739">
                  <a:moveTo>
                    <a:pt x="19037" y="0"/>
                  </a:moveTo>
                  <a:lnTo>
                    <a:pt x="19037" y="1348397"/>
                  </a:lnTo>
                  <a:lnTo>
                    <a:pt x="0" y="1348397"/>
                  </a:lnTo>
                  <a:lnTo>
                    <a:pt x="0" y="0"/>
                  </a:lnTo>
                  <a:lnTo>
                    <a:pt x="19037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442293" y="5322944"/>
              <a:ext cx="126352" cy="1146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683467" y="4344492"/>
              <a:ext cx="810260" cy="667385"/>
            </a:xfrm>
            <a:custGeom>
              <a:avLst/>
              <a:gdLst/>
              <a:ahLst/>
              <a:cxnLst/>
              <a:rect l="l" t="t" r="r" b="b"/>
              <a:pathLst>
                <a:path w="810260" h="667385">
                  <a:moveTo>
                    <a:pt x="806069" y="0"/>
                  </a:moveTo>
                  <a:lnTo>
                    <a:pt x="4368" y="0"/>
                  </a:lnTo>
                  <a:lnTo>
                    <a:pt x="0" y="4381"/>
                  </a:lnTo>
                  <a:lnTo>
                    <a:pt x="0" y="662584"/>
                  </a:lnTo>
                  <a:lnTo>
                    <a:pt x="4368" y="666775"/>
                  </a:lnTo>
                  <a:lnTo>
                    <a:pt x="806069" y="666775"/>
                  </a:lnTo>
                  <a:lnTo>
                    <a:pt x="810260" y="662584"/>
                  </a:lnTo>
                  <a:lnTo>
                    <a:pt x="810260" y="657250"/>
                  </a:lnTo>
                  <a:lnTo>
                    <a:pt x="19024" y="657250"/>
                  </a:lnTo>
                  <a:lnTo>
                    <a:pt x="9512" y="647738"/>
                  </a:lnTo>
                  <a:lnTo>
                    <a:pt x="19024" y="647738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810260" y="9525"/>
                  </a:lnTo>
                  <a:lnTo>
                    <a:pt x="810260" y="4381"/>
                  </a:lnTo>
                  <a:lnTo>
                    <a:pt x="806069" y="0"/>
                  </a:lnTo>
                  <a:close/>
                </a:path>
                <a:path w="810260" h="667385">
                  <a:moveTo>
                    <a:pt x="19024" y="647738"/>
                  </a:moveTo>
                  <a:lnTo>
                    <a:pt x="9512" y="647738"/>
                  </a:lnTo>
                  <a:lnTo>
                    <a:pt x="19024" y="657250"/>
                  </a:lnTo>
                  <a:lnTo>
                    <a:pt x="19024" y="647738"/>
                  </a:lnTo>
                  <a:close/>
                </a:path>
                <a:path w="810260" h="667385">
                  <a:moveTo>
                    <a:pt x="791222" y="647738"/>
                  </a:moveTo>
                  <a:lnTo>
                    <a:pt x="19024" y="647738"/>
                  </a:lnTo>
                  <a:lnTo>
                    <a:pt x="19024" y="657250"/>
                  </a:lnTo>
                  <a:lnTo>
                    <a:pt x="791222" y="657250"/>
                  </a:lnTo>
                  <a:lnTo>
                    <a:pt x="791222" y="647738"/>
                  </a:lnTo>
                  <a:close/>
                </a:path>
                <a:path w="810260" h="667385">
                  <a:moveTo>
                    <a:pt x="791222" y="9525"/>
                  </a:moveTo>
                  <a:lnTo>
                    <a:pt x="791222" y="657250"/>
                  </a:lnTo>
                  <a:lnTo>
                    <a:pt x="800747" y="647738"/>
                  </a:lnTo>
                  <a:lnTo>
                    <a:pt x="810260" y="647738"/>
                  </a:lnTo>
                  <a:lnTo>
                    <a:pt x="810260" y="19037"/>
                  </a:lnTo>
                  <a:lnTo>
                    <a:pt x="800747" y="19037"/>
                  </a:lnTo>
                  <a:lnTo>
                    <a:pt x="791222" y="9525"/>
                  </a:lnTo>
                  <a:close/>
                </a:path>
                <a:path w="810260" h="667385">
                  <a:moveTo>
                    <a:pt x="810260" y="647738"/>
                  </a:moveTo>
                  <a:lnTo>
                    <a:pt x="800747" y="647738"/>
                  </a:lnTo>
                  <a:lnTo>
                    <a:pt x="791222" y="657250"/>
                  </a:lnTo>
                  <a:lnTo>
                    <a:pt x="810260" y="657250"/>
                  </a:lnTo>
                  <a:lnTo>
                    <a:pt x="810260" y="647738"/>
                  </a:lnTo>
                  <a:close/>
                </a:path>
                <a:path w="810260" h="667385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810260" h="667385">
                  <a:moveTo>
                    <a:pt x="791222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791222" y="19037"/>
                  </a:lnTo>
                  <a:lnTo>
                    <a:pt x="791222" y="9525"/>
                  </a:lnTo>
                  <a:close/>
                </a:path>
                <a:path w="810260" h="667385">
                  <a:moveTo>
                    <a:pt x="810260" y="9525"/>
                  </a:moveTo>
                  <a:lnTo>
                    <a:pt x="791222" y="9525"/>
                  </a:lnTo>
                  <a:lnTo>
                    <a:pt x="800747" y="19037"/>
                  </a:lnTo>
                  <a:lnTo>
                    <a:pt x="810260" y="19037"/>
                  </a:lnTo>
                  <a:lnTo>
                    <a:pt x="810260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683467" y="4344492"/>
              <a:ext cx="810260" cy="667385"/>
            </a:xfrm>
            <a:custGeom>
              <a:avLst/>
              <a:gdLst/>
              <a:ahLst/>
              <a:cxnLst/>
              <a:rect l="l" t="t" r="r" b="b"/>
              <a:pathLst>
                <a:path w="810260" h="667385">
                  <a:moveTo>
                    <a:pt x="0" y="9525"/>
                  </a:moveTo>
                  <a:lnTo>
                    <a:pt x="0" y="4381"/>
                  </a:lnTo>
                  <a:lnTo>
                    <a:pt x="4368" y="0"/>
                  </a:lnTo>
                  <a:lnTo>
                    <a:pt x="9512" y="0"/>
                  </a:lnTo>
                  <a:lnTo>
                    <a:pt x="800747" y="0"/>
                  </a:lnTo>
                  <a:lnTo>
                    <a:pt x="806069" y="0"/>
                  </a:lnTo>
                  <a:lnTo>
                    <a:pt x="810260" y="4381"/>
                  </a:lnTo>
                  <a:lnTo>
                    <a:pt x="810260" y="9525"/>
                  </a:lnTo>
                  <a:lnTo>
                    <a:pt x="810260" y="657250"/>
                  </a:lnTo>
                  <a:lnTo>
                    <a:pt x="810260" y="662584"/>
                  </a:lnTo>
                  <a:lnTo>
                    <a:pt x="806069" y="666775"/>
                  </a:lnTo>
                  <a:lnTo>
                    <a:pt x="800747" y="666775"/>
                  </a:lnTo>
                  <a:lnTo>
                    <a:pt x="9512" y="666775"/>
                  </a:lnTo>
                  <a:lnTo>
                    <a:pt x="4368" y="666775"/>
                  </a:lnTo>
                  <a:lnTo>
                    <a:pt x="0" y="662584"/>
                  </a:lnTo>
                  <a:lnTo>
                    <a:pt x="0" y="657250"/>
                  </a:lnTo>
                  <a:lnTo>
                    <a:pt x="0" y="9525"/>
                  </a:lnTo>
                  <a:close/>
                </a:path>
                <a:path w="810260" h="667385">
                  <a:moveTo>
                    <a:pt x="19024" y="657250"/>
                  </a:moveTo>
                  <a:lnTo>
                    <a:pt x="9512" y="647738"/>
                  </a:lnTo>
                  <a:lnTo>
                    <a:pt x="800747" y="647738"/>
                  </a:lnTo>
                  <a:lnTo>
                    <a:pt x="791222" y="657250"/>
                  </a:lnTo>
                  <a:lnTo>
                    <a:pt x="791222" y="9525"/>
                  </a:lnTo>
                  <a:lnTo>
                    <a:pt x="800747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65725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030177" y="5001742"/>
              <a:ext cx="116839" cy="456565"/>
            </a:xfrm>
            <a:custGeom>
              <a:avLst/>
              <a:gdLst/>
              <a:ahLst/>
              <a:cxnLst/>
              <a:rect l="l" t="t" r="r" b="b"/>
              <a:pathLst>
                <a:path w="116839" h="456564">
                  <a:moveTo>
                    <a:pt x="10274" y="350901"/>
                  </a:moveTo>
                  <a:lnTo>
                    <a:pt x="1524" y="356616"/>
                  </a:lnTo>
                  <a:lnTo>
                    <a:pt x="0" y="362521"/>
                  </a:lnTo>
                  <a:lnTo>
                    <a:pt x="2844" y="366903"/>
                  </a:lnTo>
                  <a:lnTo>
                    <a:pt x="58420" y="456006"/>
                  </a:lnTo>
                  <a:lnTo>
                    <a:pt x="69735" y="437921"/>
                  </a:lnTo>
                  <a:lnTo>
                    <a:pt x="48907" y="437921"/>
                  </a:lnTo>
                  <a:lnTo>
                    <a:pt x="48907" y="404646"/>
                  </a:lnTo>
                  <a:lnTo>
                    <a:pt x="18900" y="356616"/>
                  </a:lnTo>
                  <a:lnTo>
                    <a:pt x="16167" y="352425"/>
                  </a:lnTo>
                  <a:lnTo>
                    <a:pt x="10274" y="350901"/>
                  </a:lnTo>
                  <a:close/>
                </a:path>
                <a:path w="116839" h="456564">
                  <a:moveTo>
                    <a:pt x="48907" y="404646"/>
                  </a:moveTo>
                  <a:lnTo>
                    <a:pt x="48907" y="437921"/>
                  </a:lnTo>
                  <a:lnTo>
                    <a:pt x="67932" y="437921"/>
                  </a:lnTo>
                  <a:lnTo>
                    <a:pt x="67932" y="432968"/>
                  </a:lnTo>
                  <a:lnTo>
                    <a:pt x="50419" y="432968"/>
                  </a:lnTo>
                  <a:lnTo>
                    <a:pt x="58508" y="420017"/>
                  </a:lnTo>
                  <a:lnTo>
                    <a:pt x="48907" y="404646"/>
                  </a:lnTo>
                  <a:close/>
                </a:path>
                <a:path w="116839" h="456564">
                  <a:moveTo>
                    <a:pt x="106756" y="350901"/>
                  </a:moveTo>
                  <a:lnTo>
                    <a:pt x="100850" y="352425"/>
                  </a:lnTo>
                  <a:lnTo>
                    <a:pt x="97993" y="356806"/>
                  </a:lnTo>
                  <a:lnTo>
                    <a:pt x="67932" y="404931"/>
                  </a:lnTo>
                  <a:lnTo>
                    <a:pt x="67932" y="437921"/>
                  </a:lnTo>
                  <a:lnTo>
                    <a:pt x="69735" y="437921"/>
                  </a:lnTo>
                  <a:lnTo>
                    <a:pt x="114173" y="366903"/>
                  </a:lnTo>
                  <a:lnTo>
                    <a:pt x="116839" y="362521"/>
                  </a:lnTo>
                  <a:lnTo>
                    <a:pt x="115506" y="356616"/>
                  </a:lnTo>
                  <a:lnTo>
                    <a:pt x="106756" y="350901"/>
                  </a:lnTo>
                  <a:close/>
                </a:path>
                <a:path w="116839" h="456564">
                  <a:moveTo>
                    <a:pt x="58508" y="420017"/>
                  </a:moveTo>
                  <a:lnTo>
                    <a:pt x="50419" y="432968"/>
                  </a:lnTo>
                  <a:lnTo>
                    <a:pt x="66598" y="432968"/>
                  </a:lnTo>
                  <a:lnTo>
                    <a:pt x="58508" y="420017"/>
                  </a:lnTo>
                  <a:close/>
                </a:path>
                <a:path w="116839" h="456564">
                  <a:moveTo>
                    <a:pt x="67932" y="404931"/>
                  </a:moveTo>
                  <a:lnTo>
                    <a:pt x="58508" y="420017"/>
                  </a:lnTo>
                  <a:lnTo>
                    <a:pt x="66598" y="432968"/>
                  </a:lnTo>
                  <a:lnTo>
                    <a:pt x="67932" y="432968"/>
                  </a:lnTo>
                  <a:lnTo>
                    <a:pt x="67932" y="404931"/>
                  </a:lnTo>
                  <a:close/>
                </a:path>
                <a:path w="116839" h="456564">
                  <a:moveTo>
                    <a:pt x="67932" y="0"/>
                  </a:moveTo>
                  <a:lnTo>
                    <a:pt x="48907" y="0"/>
                  </a:lnTo>
                  <a:lnTo>
                    <a:pt x="48907" y="404646"/>
                  </a:lnTo>
                  <a:lnTo>
                    <a:pt x="58508" y="420017"/>
                  </a:lnTo>
                  <a:lnTo>
                    <a:pt x="67932" y="404931"/>
                  </a:lnTo>
                  <a:lnTo>
                    <a:pt x="6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079085" y="5001742"/>
              <a:ext cx="19050" cy="438150"/>
            </a:xfrm>
            <a:custGeom>
              <a:avLst/>
              <a:gdLst/>
              <a:ahLst/>
              <a:cxnLst/>
              <a:rect l="l" t="t" r="r" b="b"/>
              <a:pathLst>
                <a:path w="19050" h="438150">
                  <a:moveTo>
                    <a:pt x="19024" y="0"/>
                  </a:moveTo>
                  <a:lnTo>
                    <a:pt x="19024" y="437921"/>
                  </a:lnTo>
                  <a:lnTo>
                    <a:pt x="0" y="437921"/>
                  </a:lnTo>
                  <a:lnTo>
                    <a:pt x="0" y="0"/>
                  </a:lnTo>
                  <a:lnTo>
                    <a:pt x="19024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25421" y="5347887"/>
              <a:ext cx="126352" cy="1146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98131" y="5673310"/>
            <a:ext cx="198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최근에 로그인 한 </a:t>
            </a: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ID를  </a:t>
            </a: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ID창에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입력 되어 있도록</a:t>
            </a:r>
            <a:r>
              <a:rPr sz="1200" b="0" spc="1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5350" y="5482913"/>
            <a:ext cx="2342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회원가입</a:t>
            </a:r>
            <a:r>
              <a:rPr sz="1200" b="0" spc="7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페이지,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065" marR="5080" algn="ct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아이디 </a:t>
            </a:r>
            <a:r>
              <a:rPr sz="1200" b="0" spc="-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/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비밀번호 찾기 페이지로  연동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8264" y="5492052"/>
            <a:ext cx="1980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190500" algn="ctr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DB에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저장된 아이디값과  패스워드값이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algn="ctr">
              <a:lnSpc>
                <a:spcPts val="144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일치 할 시 메인페이지로</a:t>
            </a:r>
            <a:r>
              <a:rPr sz="1200" b="0" spc="1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이동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4020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회원가입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72696" y="2350984"/>
            <a:ext cx="3883679" cy="56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5106" y="741222"/>
            <a:ext cx="8739505" cy="4723130"/>
            <a:chOff x="825106" y="741222"/>
            <a:chExt cx="8739505" cy="4723130"/>
          </a:xfrm>
        </p:grpSpPr>
        <p:sp>
          <p:nvSpPr>
            <p:cNvPr id="5" name="object 5"/>
            <p:cNvSpPr/>
            <p:nvPr/>
          </p:nvSpPr>
          <p:spPr>
            <a:xfrm>
              <a:off x="825106" y="741222"/>
              <a:ext cx="1514475" cy="28575"/>
            </a:xfrm>
            <a:custGeom>
              <a:avLst/>
              <a:gdLst/>
              <a:ahLst/>
              <a:cxnLst/>
              <a:rect l="l" t="t" r="r" b="b"/>
              <a:pathLst>
                <a:path w="1514475" h="28575">
                  <a:moveTo>
                    <a:pt x="1514348" y="0"/>
                  </a:moveTo>
                  <a:lnTo>
                    <a:pt x="0" y="0"/>
                  </a:lnTo>
                  <a:lnTo>
                    <a:pt x="0" y="28549"/>
                  </a:lnTo>
                  <a:lnTo>
                    <a:pt x="1514348" y="28549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172D48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701144" y="1518615"/>
              <a:ext cx="3863286" cy="732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16941" y="1660270"/>
              <a:ext cx="4161340" cy="38038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50110" y="2473261"/>
              <a:ext cx="3399790" cy="451484"/>
            </a:xfrm>
            <a:custGeom>
              <a:avLst/>
              <a:gdLst/>
              <a:ahLst/>
              <a:cxnLst/>
              <a:rect l="l" t="t" r="r" b="b"/>
              <a:pathLst>
                <a:path w="3399790" h="451485">
                  <a:moveTo>
                    <a:pt x="3395573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446671"/>
                  </a:lnTo>
                  <a:lnTo>
                    <a:pt x="4381" y="450862"/>
                  </a:lnTo>
                  <a:lnTo>
                    <a:pt x="3395573" y="450862"/>
                  </a:lnTo>
                  <a:lnTo>
                    <a:pt x="3399751" y="446671"/>
                  </a:lnTo>
                  <a:lnTo>
                    <a:pt x="3399751" y="441350"/>
                  </a:lnTo>
                  <a:lnTo>
                    <a:pt x="19024" y="441350"/>
                  </a:lnTo>
                  <a:lnTo>
                    <a:pt x="9512" y="431825"/>
                  </a:lnTo>
                  <a:lnTo>
                    <a:pt x="19024" y="431825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3399751" y="9525"/>
                  </a:lnTo>
                  <a:lnTo>
                    <a:pt x="3399751" y="4381"/>
                  </a:lnTo>
                  <a:lnTo>
                    <a:pt x="3395573" y="0"/>
                  </a:lnTo>
                  <a:close/>
                </a:path>
                <a:path w="3399790" h="451485">
                  <a:moveTo>
                    <a:pt x="19024" y="431825"/>
                  </a:moveTo>
                  <a:lnTo>
                    <a:pt x="9512" y="431825"/>
                  </a:lnTo>
                  <a:lnTo>
                    <a:pt x="19024" y="441350"/>
                  </a:lnTo>
                  <a:lnTo>
                    <a:pt x="19024" y="431825"/>
                  </a:lnTo>
                  <a:close/>
                </a:path>
                <a:path w="3399790" h="451485">
                  <a:moveTo>
                    <a:pt x="3380727" y="431825"/>
                  </a:moveTo>
                  <a:lnTo>
                    <a:pt x="19024" y="431825"/>
                  </a:lnTo>
                  <a:lnTo>
                    <a:pt x="19024" y="441350"/>
                  </a:lnTo>
                  <a:lnTo>
                    <a:pt x="3380727" y="441350"/>
                  </a:lnTo>
                  <a:lnTo>
                    <a:pt x="3380727" y="431825"/>
                  </a:lnTo>
                  <a:close/>
                </a:path>
                <a:path w="3399790" h="451485">
                  <a:moveTo>
                    <a:pt x="3380727" y="9525"/>
                  </a:moveTo>
                  <a:lnTo>
                    <a:pt x="3380727" y="441350"/>
                  </a:lnTo>
                  <a:lnTo>
                    <a:pt x="3390239" y="431825"/>
                  </a:lnTo>
                  <a:lnTo>
                    <a:pt x="3399751" y="431825"/>
                  </a:lnTo>
                  <a:lnTo>
                    <a:pt x="3399751" y="19037"/>
                  </a:lnTo>
                  <a:lnTo>
                    <a:pt x="3390239" y="19037"/>
                  </a:lnTo>
                  <a:lnTo>
                    <a:pt x="3380727" y="9525"/>
                  </a:lnTo>
                  <a:close/>
                </a:path>
                <a:path w="3399790" h="451485">
                  <a:moveTo>
                    <a:pt x="3399751" y="431825"/>
                  </a:moveTo>
                  <a:lnTo>
                    <a:pt x="3390239" y="431825"/>
                  </a:lnTo>
                  <a:lnTo>
                    <a:pt x="3380727" y="441350"/>
                  </a:lnTo>
                  <a:lnTo>
                    <a:pt x="3399751" y="441350"/>
                  </a:lnTo>
                  <a:lnTo>
                    <a:pt x="3399751" y="431825"/>
                  </a:lnTo>
                  <a:close/>
                </a:path>
                <a:path w="3399790" h="451485">
                  <a:moveTo>
                    <a:pt x="19024" y="9525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25"/>
                  </a:lnTo>
                  <a:close/>
                </a:path>
                <a:path w="3399790" h="451485">
                  <a:moveTo>
                    <a:pt x="3380727" y="9525"/>
                  </a:moveTo>
                  <a:lnTo>
                    <a:pt x="19024" y="9525"/>
                  </a:lnTo>
                  <a:lnTo>
                    <a:pt x="19024" y="19037"/>
                  </a:lnTo>
                  <a:lnTo>
                    <a:pt x="3380727" y="19037"/>
                  </a:lnTo>
                  <a:lnTo>
                    <a:pt x="3380727" y="9525"/>
                  </a:lnTo>
                  <a:close/>
                </a:path>
                <a:path w="3399790" h="451485">
                  <a:moveTo>
                    <a:pt x="3399751" y="9525"/>
                  </a:moveTo>
                  <a:lnTo>
                    <a:pt x="3380727" y="9525"/>
                  </a:lnTo>
                  <a:lnTo>
                    <a:pt x="3390239" y="19037"/>
                  </a:lnTo>
                  <a:lnTo>
                    <a:pt x="3399751" y="19037"/>
                  </a:lnTo>
                  <a:lnTo>
                    <a:pt x="3399751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50110" y="2473261"/>
              <a:ext cx="3399790" cy="451484"/>
            </a:xfrm>
            <a:custGeom>
              <a:avLst/>
              <a:gdLst/>
              <a:ahLst/>
              <a:cxnLst/>
              <a:rect l="l" t="t" r="r" b="b"/>
              <a:pathLst>
                <a:path w="3399790" h="451485">
                  <a:moveTo>
                    <a:pt x="0" y="9525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3390239" y="0"/>
                  </a:lnTo>
                  <a:lnTo>
                    <a:pt x="3395573" y="0"/>
                  </a:lnTo>
                  <a:lnTo>
                    <a:pt x="3399751" y="4381"/>
                  </a:lnTo>
                  <a:lnTo>
                    <a:pt x="3399751" y="9525"/>
                  </a:lnTo>
                  <a:lnTo>
                    <a:pt x="3399751" y="441350"/>
                  </a:lnTo>
                  <a:lnTo>
                    <a:pt x="3399751" y="446671"/>
                  </a:lnTo>
                  <a:lnTo>
                    <a:pt x="3395573" y="450862"/>
                  </a:lnTo>
                  <a:lnTo>
                    <a:pt x="3390239" y="450862"/>
                  </a:lnTo>
                  <a:lnTo>
                    <a:pt x="9512" y="450862"/>
                  </a:lnTo>
                  <a:lnTo>
                    <a:pt x="4381" y="450862"/>
                  </a:lnTo>
                  <a:lnTo>
                    <a:pt x="0" y="446671"/>
                  </a:lnTo>
                  <a:lnTo>
                    <a:pt x="0" y="441350"/>
                  </a:lnTo>
                  <a:lnTo>
                    <a:pt x="0" y="9525"/>
                  </a:lnTo>
                  <a:close/>
                </a:path>
                <a:path w="3399790" h="451485">
                  <a:moveTo>
                    <a:pt x="19024" y="441350"/>
                  </a:moveTo>
                  <a:lnTo>
                    <a:pt x="9512" y="431825"/>
                  </a:lnTo>
                  <a:lnTo>
                    <a:pt x="3390239" y="431825"/>
                  </a:lnTo>
                  <a:lnTo>
                    <a:pt x="3380727" y="441350"/>
                  </a:lnTo>
                  <a:lnTo>
                    <a:pt x="3380727" y="9525"/>
                  </a:lnTo>
                  <a:lnTo>
                    <a:pt x="3390239" y="19037"/>
                  </a:lnTo>
                  <a:lnTo>
                    <a:pt x="9512" y="19037"/>
                  </a:lnTo>
                  <a:lnTo>
                    <a:pt x="19024" y="9525"/>
                  </a:lnTo>
                  <a:lnTo>
                    <a:pt x="19024" y="44135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340350" y="2136457"/>
              <a:ext cx="431165" cy="572135"/>
            </a:xfrm>
            <a:custGeom>
              <a:avLst/>
              <a:gdLst/>
              <a:ahLst/>
              <a:cxnLst/>
              <a:rect l="l" t="t" r="r" b="b"/>
              <a:pathLst>
                <a:path w="431164" h="572135">
                  <a:moveTo>
                    <a:pt x="430631" y="58445"/>
                  </a:moveTo>
                  <a:lnTo>
                    <a:pt x="415366" y="48920"/>
                  </a:lnTo>
                  <a:lnTo>
                    <a:pt x="341579" y="2844"/>
                  </a:lnTo>
                  <a:lnTo>
                    <a:pt x="337197" y="0"/>
                  </a:lnTo>
                  <a:lnTo>
                    <a:pt x="331304" y="1511"/>
                  </a:lnTo>
                  <a:lnTo>
                    <a:pt x="325589" y="10274"/>
                  </a:lnTo>
                  <a:lnTo>
                    <a:pt x="327113" y="16179"/>
                  </a:lnTo>
                  <a:lnTo>
                    <a:pt x="331482" y="19037"/>
                  </a:lnTo>
                  <a:lnTo>
                    <a:pt x="379260" y="48920"/>
                  </a:lnTo>
                  <a:lnTo>
                    <a:pt x="143865" y="48920"/>
                  </a:lnTo>
                  <a:lnTo>
                    <a:pt x="143865" y="58445"/>
                  </a:lnTo>
                  <a:lnTo>
                    <a:pt x="134340" y="58445"/>
                  </a:lnTo>
                  <a:lnTo>
                    <a:pt x="134340" y="552716"/>
                  </a:lnTo>
                  <a:lnTo>
                    <a:pt x="0" y="552716"/>
                  </a:lnTo>
                  <a:lnTo>
                    <a:pt x="0" y="571754"/>
                  </a:lnTo>
                  <a:lnTo>
                    <a:pt x="143865" y="571754"/>
                  </a:lnTo>
                  <a:lnTo>
                    <a:pt x="143865" y="562241"/>
                  </a:lnTo>
                  <a:lnTo>
                    <a:pt x="153377" y="562241"/>
                  </a:lnTo>
                  <a:lnTo>
                    <a:pt x="153377" y="67970"/>
                  </a:lnTo>
                  <a:lnTo>
                    <a:pt x="379577" y="67970"/>
                  </a:lnTo>
                  <a:lnTo>
                    <a:pt x="331482" y="98044"/>
                  </a:lnTo>
                  <a:lnTo>
                    <a:pt x="327113" y="100901"/>
                  </a:lnTo>
                  <a:lnTo>
                    <a:pt x="325589" y="106807"/>
                  </a:lnTo>
                  <a:lnTo>
                    <a:pt x="331304" y="115570"/>
                  </a:lnTo>
                  <a:lnTo>
                    <a:pt x="337197" y="116903"/>
                  </a:lnTo>
                  <a:lnTo>
                    <a:pt x="341579" y="114236"/>
                  </a:lnTo>
                  <a:lnTo>
                    <a:pt x="415417" y="67970"/>
                  </a:lnTo>
                  <a:lnTo>
                    <a:pt x="430631" y="584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484215" y="2185377"/>
              <a:ext cx="269240" cy="19050"/>
            </a:xfrm>
            <a:custGeom>
              <a:avLst/>
              <a:gdLst/>
              <a:ahLst/>
              <a:cxnLst/>
              <a:rect l="l" t="t" r="r" b="b"/>
              <a:pathLst>
                <a:path w="269239" h="19050">
                  <a:moveTo>
                    <a:pt x="0" y="0"/>
                  </a:moveTo>
                  <a:lnTo>
                    <a:pt x="268681" y="0"/>
                  </a:lnTo>
                  <a:lnTo>
                    <a:pt x="26868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661183" y="2131701"/>
              <a:ext cx="114554" cy="126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62219" y="2246167"/>
            <a:ext cx="15995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실시간으로 </a:t>
            </a:r>
            <a:r>
              <a:rPr sz="1200" b="0" spc="2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ID중복</a:t>
            </a:r>
            <a:r>
              <a:rPr sz="1200" b="0" spc="6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확인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50110" y="2905086"/>
            <a:ext cx="7663180" cy="1261110"/>
            <a:chOff x="1950110" y="2905086"/>
            <a:chExt cx="7663180" cy="1261110"/>
          </a:xfrm>
        </p:grpSpPr>
        <p:sp>
          <p:nvSpPr>
            <p:cNvPr id="15" name="object 15"/>
            <p:cNvSpPr/>
            <p:nvPr/>
          </p:nvSpPr>
          <p:spPr>
            <a:xfrm>
              <a:off x="5803465" y="3124597"/>
              <a:ext cx="3809237" cy="10413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50110" y="2905086"/>
              <a:ext cx="3543935" cy="883285"/>
            </a:xfrm>
            <a:custGeom>
              <a:avLst/>
              <a:gdLst/>
              <a:ahLst/>
              <a:cxnLst/>
              <a:rect l="l" t="t" r="r" b="b"/>
              <a:pathLst>
                <a:path w="3543935" h="883285">
                  <a:moveTo>
                    <a:pt x="3543617" y="441337"/>
                  </a:moveTo>
                  <a:lnTo>
                    <a:pt x="3534105" y="441337"/>
                  </a:lnTo>
                  <a:lnTo>
                    <a:pt x="3534105" y="431825"/>
                  </a:lnTo>
                  <a:lnTo>
                    <a:pt x="3399752" y="431825"/>
                  </a:lnTo>
                  <a:lnTo>
                    <a:pt x="3399752" y="19037"/>
                  </a:lnTo>
                  <a:lnTo>
                    <a:pt x="3399752" y="9525"/>
                  </a:lnTo>
                  <a:lnTo>
                    <a:pt x="3399752" y="4381"/>
                  </a:lnTo>
                  <a:lnTo>
                    <a:pt x="3395573" y="0"/>
                  </a:lnTo>
                  <a:lnTo>
                    <a:pt x="3380727" y="0"/>
                  </a:lnTo>
                  <a:lnTo>
                    <a:pt x="3380727" y="19037"/>
                  </a:lnTo>
                  <a:lnTo>
                    <a:pt x="3380727" y="863638"/>
                  </a:lnTo>
                  <a:lnTo>
                    <a:pt x="19024" y="863638"/>
                  </a:lnTo>
                  <a:lnTo>
                    <a:pt x="19024" y="19037"/>
                  </a:lnTo>
                  <a:lnTo>
                    <a:pt x="3380727" y="19037"/>
                  </a:lnTo>
                  <a:lnTo>
                    <a:pt x="3380727" y="0"/>
                  </a:lnTo>
                  <a:lnTo>
                    <a:pt x="4381" y="0"/>
                  </a:lnTo>
                  <a:lnTo>
                    <a:pt x="0" y="4381"/>
                  </a:lnTo>
                  <a:lnTo>
                    <a:pt x="0" y="878497"/>
                  </a:lnTo>
                  <a:lnTo>
                    <a:pt x="4381" y="882688"/>
                  </a:lnTo>
                  <a:lnTo>
                    <a:pt x="3395573" y="882688"/>
                  </a:lnTo>
                  <a:lnTo>
                    <a:pt x="3399752" y="878497"/>
                  </a:lnTo>
                  <a:lnTo>
                    <a:pt x="3399752" y="873163"/>
                  </a:lnTo>
                  <a:lnTo>
                    <a:pt x="3399752" y="863638"/>
                  </a:lnTo>
                  <a:lnTo>
                    <a:pt x="3399752" y="450862"/>
                  </a:lnTo>
                  <a:lnTo>
                    <a:pt x="3524580" y="450862"/>
                  </a:lnTo>
                  <a:lnTo>
                    <a:pt x="3524580" y="750925"/>
                  </a:lnTo>
                  <a:lnTo>
                    <a:pt x="3543617" y="750925"/>
                  </a:lnTo>
                  <a:lnTo>
                    <a:pt x="3543617" y="4413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479459" y="3592810"/>
              <a:ext cx="224345" cy="1264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59622" y="2914605"/>
            <a:ext cx="3380740" cy="864235"/>
          </a:xfrm>
          <a:prstGeom prst="rect">
            <a:avLst/>
          </a:prstGeom>
          <a:ln w="28536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210 나무굴림" pitchFamily="18" charset="-127"/>
              <a:ea typeface="210 나무굴림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210 나무굴림" pitchFamily="18" charset="-127"/>
              <a:ea typeface="210 나무굴림" pitchFamily="18" charset="-127"/>
              <a:cs typeface="Times New Roman"/>
            </a:endParaRPr>
          </a:p>
          <a:p>
            <a:pPr marR="95885" algn="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실시간으로 </a:t>
            </a:r>
            <a:r>
              <a:rPr sz="1200" b="0" spc="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PW</a:t>
            </a:r>
            <a:r>
              <a:rPr sz="1200" b="0" spc="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유효성검사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R="95885" algn="r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및 동일한지</a:t>
            </a:r>
            <a:r>
              <a:rPr sz="1200" b="0" spc="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체크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24190" y="4280128"/>
            <a:ext cx="5168900" cy="1730375"/>
            <a:chOff x="4524190" y="4280128"/>
            <a:chExt cx="5168900" cy="1730375"/>
          </a:xfrm>
        </p:grpSpPr>
        <p:sp>
          <p:nvSpPr>
            <p:cNvPr id="20" name="object 20"/>
            <p:cNvSpPr/>
            <p:nvPr/>
          </p:nvSpPr>
          <p:spPr>
            <a:xfrm>
              <a:off x="5819432" y="4280128"/>
              <a:ext cx="3873271" cy="17303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28947" y="4560404"/>
              <a:ext cx="893444" cy="451484"/>
            </a:xfrm>
            <a:custGeom>
              <a:avLst/>
              <a:gdLst/>
              <a:ahLst/>
              <a:cxnLst/>
              <a:rect l="l" t="t" r="r" b="b"/>
              <a:pathLst>
                <a:path w="893445" h="451485">
                  <a:moveTo>
                    <a:pt x="888657" y="0"/>
                  </a:moveTo>
                  <a:lnTo>
                    <a:pt x="4190" y="0"/>
                  </a:lnTo>
                  <a:lnTo>
                    <a:pt x="0" y="4381"/>
                  </a:lnTo>
                  <a:lnTo>
                    <a:pt x="0" y="446671"/>
                  </a:lnTo>
                  <a:lnTo>
                    <a:pt x="4190" y="450862"/>
                  </a:lnTo>
                  <a:lnTo>
                    <a:pt x="888657" y="450862"/>
                  </a:lnTo>
                  <a:lnTo>
                    <a:pt x="892848" y="446671"/>
                  </a:lnTo>
                  <a:lnTo>
                    <a:pt x="892848" y="441337"/>
                  </a:lnTo>
                  <a:lnTo>
                    <a:pt x="19024" y="441337"/>
                  </a:lnTo>
                  <a:lnTo>
                    <a:pt x="9512" y="431825"/>
                  </a:lnTo>
                  <a:lnTo>
                    <a:pt x="19024" y="431825"/>
                  </a:lnTo>
                  <a:lnTo>
                    <a:pt x="19024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892848" y="9512"/>
                  </a:lnTo>
                  <a:lnTo>
                    <a:pt x="892848" y="4381"/>
                  </a:lnTo>
                  <a:lnTo>
                    <a:pt x="888657" y="0"/>
                  </a:lnTo>
                  <a:close/>
                </a:path>
                <a:path w="893445" h="451485">
                  <a:moveTo>
                    <a:pt x="19024" y="431825"/>
                  </a:moveTo>
                  <a:lnTo>
                    <a:pt x="9512" y="431825"/>
                  </a:lnTo>
                  <a:lnTo>
                    <a:pt x="19024" y="441337"/>
                  </a:lnTo>
                  <a:lnTo>
                    <a:pt x="19024" y="431825"/>
                  </a:lnTo>
                  <a:close/>
                </a:path>
                <a:path w="893445" h="451485">
                  <a:moveTo>
                    <a:pt x="873823" y="431825"/>
                  </a:moveTo>
                  <a:lnTo>
                    <a:pt x="19024" y="431825"/>
                  </a:lnTo>
                  <a:lnTo>
                    <a:pt x="19024" y="441337"/>
                  </a:lnTo>
                  <a:lnTo>
                    <a:pt x="873823" y="441337"/>
                  </a:lnTo>
                  <a:lnTo>
                    <a:pt x="873823" y="431825"/>
                  </a:lnTo>
                  <a:close/>
                </a:path>
                <a:path w="893445" h="451485">
                  <a:moveTo>
                    <a:pt x="873823" y="9512"/>
                  </a:moveTo>
                  <a:lnTo>
                    <a:pt x="873823" y="441337"/>
                  </a:lnTo>
                  <a:lnTo>
                    <a:pt x="883335" y="431825"/>
                  </a:lnTo>
                  <a:lnTo>
                    <a:pt x="892848" y="431825"/>
                  </a:lnTo>
                  <a:lnTo>
                    <a:pt x="892848" y="19037"/>
                  </a:lnTo>
                  <a:lnTo>
                    <a:pt x="883335" y="19037"/>
                  </a:lnTo>
                  <a:lnTo>
                    <a:pt x="873823" y="9512"/>
                  </a:lnTo>
                  <a:close/>
                </a:path>
                <a:path w="893445" h="451485">
                  <a:moveTo>
                    <a:pt x="892848" y="431825"/>
                  </a:moveTo>
                  <a:lnTo>
                    <a:pt x="883335" y="431825"/>
                  </a:lnTo>
                  <a:lnTo>
                    <a:pt x="873823" y="441337"/>
                  </a:lnTo>
                  <a:lnTo>
                    <a:pt x="892848" y="441337"/>
                  </a:lnTo>
                  <a:lnTo>
                    <a:pt x="892848" y="431825"/>
                  </a:lnTo>
                  <a:close/>
                </a:path>
                <a:path w="893445" h="451485">
                  <a:moveTo>
                    <a:pt x="19024" y="9512"/>
                  </a:moveTo>
                  <a:lnTo>
                    <a:pt x="9512" y="19037"/>
                  </a:lnTo>
                  <a:lnTo>
                    <a:pt x="19024" y="19037"/>
                  </a:lnTo>
                  <a:lnTo>
                    <a:pt x="19024" y="9512"/>
                  </a:lnTo>
                  <a:close/>
                </a:path>
                <a:path w="893445" h="451485">
                  <a:moveTo>
                    <a:pt x="873823" y="9512"/>
                  </a:moveTo>
                  <a:lnTo>
                    <a:pt x="19024" y="9512"/>
                  </a:lnTo>
                  <a:lnTo>
                    <a:pt x="19024" y="19037"/>
                  </a:lnTo>
                  <a:lnTo>
                    <a:pt x="873823" y="19037"/>
                  </a:lnTo>
                  <a:lnTo>
                    <a:pt x="873823" y="9512"/>
                  </a:lnTo>
                  <a:close/>
                </a:path>
                <a:path w="893445" h="451485">
                  <a:moveTo>
                    <a:pt x="892848" y="9512"/>
                  </a:moveTo>
                  <a:lnTo>
                    <a:pt x="873823" y="9512"/>
                  </a:lnTo>
                  <a:lnTo>
                    <a:pt x="883335" y="19037"/>
                  </a:lnTo>
                  <a:lnTo>
                    <a:pt x="892848" y="19037"/>
                  </a:lnTo>
                  <a:lnTo>
                    <a:pt x="892848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528947" y="4560404"/>
              <a:ext cx="893444" cy="451484"/>
            </a:xfrm>
            <a:custGeom>
              <a:avLst/>
              <a:gdLst/>
              <a:ahLst/>
              <a:cxnLst/>
              <a:rect l="l" t="t" r="r" b="b"/>
              <a:pathLst>
                <a:path w="893445" h="451485">
                  <a:moveTo>
                    <a:pt x="0" y="9512"/>
                  </a:moveTo>
                  <a:lnTo>
                    <a:pt x="0" y="4381"/>
                  </a:lnTo>
                  <a:lnTo>
                    <a:pt x="4190" y="0"/>
                  </a:lnTo>
                  <a:lnTo>
                    <a:pt x="9512" y="0"/>
                  </a:lnTo>
                  <a:lnTo>
                    <a:pt x="883335" y="0"/>
                  </a:lnTo>
                  <a:lnTo>
                    <a:pt x="888657" y="0"/>
                  </a:lnTo>
                  <a:lnTo>
                    <a:pt x="892848" y="4381"/>
                  </a:lnTo>
                  <a:lnTo>
                    <a:pt x="892848" y="9512"/>
                  </a:lnTo>
                  <a:lnTo>
                    <a:pt x="892848" y="441337"/>
                  </a:lnTo>
                  <a:lnTo>
                    <a:pt x="892848" y="446671"/>
                  </a:lnTo>
                  <a:lnTo>
                    <a:pt x="888657" y="450862"/>
                  </a:lnTo>
                  <a:lnTo>
                    <a:pt x="883335" y="450862"/>
                  </a:lnTo>
                  <a:lnTo>
                    <a:pt x="9512" y="450862"/>
                  </a:lnTo>
                  <a:lnTo>
                    <a:pt x="4190" y="450862"/>
                  </a:lnTo>
                  <a:lnTo>
                    <a:pt x="0" y="446671"/>
                  </a:lnTo>
                  <a:lnTo>
                    <a:pt x="0" y="441337"/>
                  </a:lnTo>
                  <a:lnTo>
                    <a:pt x="0" y="9512"/>
                  </a:lnTo>
                  <a:close/>
                </a:path>
                <a:path w="893445" h="451485">
                  <a:moveTo>
                    <a:pt x="19024" y="441337"/>
                  </a:moveTo>
                  <a:lnTo>
                    <a:pt x="9512" y="431825"/>
                  </a:lnTo>
                  <a:lnTo>
                    <a:pt x="883335" y="431825"/>
                  </a:lnTo>
                  <a:lnTo>
                    <a:pt x="873823" y="441337"/>
                  </a:lnTo>
                  <a:lnTo>
                    <a:pt x="873823" y="9512"/>
                  </a:lnTo>
                  <a:lnTo>
                    <a:pt x="883335" y="19037"/>
                  </a:lnTo>
                  <a:lnTo>
                    <a:pt x="9512" y="19037"/>
                  </a:lnTo>
                  <a:lnTo>
                    <a:pt x="19024" y="9512"/>
                  </a:lnTo>
                  <a:lnTo>
                    <a:pt x="19024" y="441337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412282" y="4727384"/>
              <a:ext cx="358775" cy="117475"/>
            </a:xfrm>
            <a:custGeom>
              <a:avLst/>
              <a:gdLst/>
              <a:ahLst/>
              <a:cxnLst/>
              <a:rect l="l" t="t" r="r" b="b"/>
              <a:pathLst>
                <a:path w="358775" h="117475">
                  <a:moveTo>
                    <a:pt x="322735" y="58546"/>
                  </a:moveTo>
                  <a:lnTo>
                    <a:pt x="259549" y="98056"/>
                  </a:lnTo>
                  <a:lnTo>
                    <a:pt x="255181" y="100914"/>
                  </a:lnTo>
                  <a:lnTo>
                    <a:pt x="253657" y="106806"/>
                  </a:lnTo>
                  <a:lnTo>
                    <a:pt x="259372" y="115569"/>
                  </a:lnTo>
                  <a:lnTo>
                    <a:pt x="265264" y="116903"/>
                  </a:lnTo>
                  <a:lnTo>
                    <a:pt x="269646" y="114236"/>
                  </a:lnTo>
                  <a:lnTo>
                    <a:pt x="343495" y="67970"/>
                  </a:lnTo>
                  <a:lnTo>
                    <a:pt x="340613" y="67970"/>
                  </a:lnTo>
                  <a:lnTo>
                    <a:pt x="340613" y="66636"/>
                  </a:lnTo>
                  <a:lnTo>
                    <a:pt x="335673" y="66636"/>
                  </a:lnTo>
                  <a:lnTo>
                    <a:pt x="322735" y="58546"/>
                  </a:lnTo>
                  <a:close/>
                </a:path>
                <a:path w="358775" h="117475">
                  <a:moveTo>
                    <a:pt x="307360" y="48933"/>
                  </a:moveTo>
                  <a:lnTo>
                    <a:pt x="0" y="48933"/>
                  </a:lnTo>
                  <a:lnTo>
                    <a:pt x="0" y="67970"/>
                  </a:lnTo>
                  <a:lnTo>
                    <a:pt x="307665" y="67970"/>
                  </a:lnTo>
                  <a:lnTo>
                    <a:pt x="322735" y="58546"/>
                  </a:lnTo>
                  <a:lnTo>
                    <a:pt x="307360" y="48933"/>
                  </a:lnTo>
                  <a:close/>
                </a:path>
                <a:path w="358775" h="117475">
                  <a:moveTo>
                    <a:pt x="343459" y="48933"/>
                  </a:moveTo>
                  <a:lnTo>
                    <a:pt x="340613" y="48933"/>
                  </a:lnTo>
                  <a:lnTo>
                    <a:pt x="340613" y="67970"/>
                  </a:lnTo>
                  <a:lnTo>
                    <a:pt x="343495" y="67970"/>
                  </a:lnTo>
                  <a:lnTo>
                    <a:pt x="358698" y="58445"/>
                  </a:lnTo>
                  <a:lnTo>
                    <a:pt x="343459" y="48933"/>
                  </a:lnTo>
                  <a:close/>
                </a:path>
                <a:path w="358775" h="117475">
                  <a:moveTo>
                    <a:pt x="335673" y="50457"/>
                  </a:moveTo>
                  <a:lnTo>
                    <a:pt x="322735" y="58546"/>
                  </a:lnTo>
                  <a:lnTo>
                    <a:pt x="335673" y="66636"/>
                  </a:lnTo>
                  <a:lnTo>
                    <a:pt x="335673" y="50457"/>
                  </a:lnTo>
                  <a:close/>
                </a:path>
                <a:path w="358775" h="117475">
                  <a:moveTo>
                    <a:pt x="340613" y="50457"/>
                  </a:moveTo>
                  <a:lnTo>
                    <a:pt x="335673" y="50457"/>
                  </a:lnTo>
                  <a:lnTo>
                    <a:pt x="335673" y="66636"/>
                  </a:lnTo>
                  <a:lnTo>
                    <a:pt x="340613" y="66636"/>
                  </a:lnTo>
                  <a:lnTo>
                    <a:pt x="340613" y="50457"/>
                  </a:lnTo>
                  <a:close/>
                </a:path>
                <a:path w="358775" h="117475">
                  <a:moveTo>
                    <a:pt x="265264" y="0"/>
                  </a:moveTo>
                  <a:lnTo>
                    <a:pt x="259372" y="1523"/>
                  </a:lnTo>
                  <a:lnTo>
                    <a:pt x="253657" y="10274"/>
                  </a:lnTo>
                  <a:lnTo>
                    <a:pt x="255181" y="16179"/>
                  </a:lnTo>
                  <a:lnTo>
                    <a:pt x="259549" y="19037"/>
                  </a:lnTo>
                  <a:lnTo>
                    <a:pt x="322735" y="58546"/>
                  </a:lnTo>
                  <a:lnTo>
                    <a:pt x="335673" y="50457"/>
                  </a:lnTo>
                  <a:lnTo>
                    <a:pt x="340613" y="50457"/>
                  </a:lnTo>
                  <a:lnTo>
                    <a:pt x="340613" y="48933"/>
                  </a:lnTo>
                  <a:lnTo>
                    <a:pt x="343459" y="48933"/>
                  </a:lnTo>
                  <a:lnTo>
                    <a:pt x="269646" y="2857"/>
                  </a:lnTo>
                  <a:lnTo>
                    <a:pt x="265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412282" y="4776317"/>
              <a:ext cx="340995" cy="19050"/>
            </a:xfrm>
            <a:custGeom>
              <a:avLst/>
              <a:gdLst/>
              <a:ahLst/>
              <a:cxnLst/>
              <a:rect l="l" t="t" r="r" b="b"/>
              <a:pathLst>
                <a:path w="340995" h="19050">
                  <a:moveTo>
                    <a:pt x="0" y="0"/>
                  </a:moveTo>
                  <a:lnTo>
                    <a:pt x="340613" y="0"/>
                  </a:lnTo>
                  <a:lnTo>
                    <a:pt x="340613" y="19037"/>
                  </a:lnTo>
                  <a:lnTo>
                    <a:pt x="0" y="19037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61183" y="4722628"/>
              <a:ext cx="114554" cy="1264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26" name="object 26"/>
          <p:cNvSpPr/>
          <p:nvPr/>
        </p:nvSpPr>
        <p:spPr>
          <a:xfrm>
            <a:off x="6023717" y="6063591"/>
            <a:ext cx="2443420" cy="690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9065" y="5520992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0865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구글 </a:t>
            </a:r>
            <a:r>
              <a:rPr sz="1200" b="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SMTP를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사용하여  이메일로 인증할 수 있도록</a:t>
            </a:r>
            <a:r>
              <a:rPr sz="1200" b="0" spc="13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062" y="1727288"/>
            <a:ext cx="3650564" cy="4103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341" y="351853"/>
            <a:ext cx="9134475" cy="1122680"/>
            <a:chOff x="773341" y="351853"/>
            <a:chExt cx="9134475" cy="1122680"/>
          </a:xfrm>
        </p:grpSpPr>
        <p:sp>
          <p:nvSpPr>
            <p:cNvPr id="4" name="object 4"/>
            <p:cNvSpPr/>
            <p:nvPr/>
          </p:nvSpPr>
          <p:spPr>
            <a:xfrm>
              <a:off x="773341" y="353374"/>
              <a:ext cx="9134017" cy="11210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341" y="351853"/>
              <a:ext cx="9134017" cy="1063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5897" y="793059"/>
            <a:ext cx="14020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FFFFFF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회원가입</a:t>
            </a:r>
            <a:endParaRPr sz="28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106" y="741222"/>
            <a:ext cx="1514475" cy="28575"/>
          </a:xfrm>
          <a:custGeom>
            <a:avLst/>
            <a:gdLst/>
            <a:ahLst/>
            <a:cxnLst/>
            <a:rect l="l" t="t" r="r" b="b"/>
            <a:pathLst>
              <a:path w="1514475" h="28575">
                <a:moveTo>
                  <a:pt x="1514348" y="0"/>
                </a:moveTo>
                <a:lnTo>
                  <a:pt x="0" y="0"/>
                </a:lnTo>
                <a:lnTo>
                  <a:pt x="0" y="28549"/>
                </a:lnTo>
                <a:lnTo>
                  <a:pt x="1514348" y="28549"/>
                </a:lnTo>
                <a:lnTo>
                  <a:pt x="1514348" y="0"/>
                </a:lnTo>
                <a:close/>
              </a:path>
            </a:pathLst>
          </a:custGeom>
          <a:solidFill>
            <a:srgbClr val="172D48"/>
          </a:solidFill>
        </p:spPr>
        <p:txBody>
          <a:bodyPr wrap="square" lIns="0" tIns="0" rIns="0" bIns="0" rtlCol="0"/>
          <a:lstStyle/>
          <a:p>
            <a:endParaRPr>
              <a:latin typeface="210 나무굴림" pitchFamily="18" charset="-127"/>
              <a:ea typeface="210 나무굴림" pitchFamily="18" charset="-12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2982" y="1604867"/>
            <a:ext cx="4984115" cy="3428365"/>
            <a:chOff x="952982" y="1604867"/>
            <a:chExt cx="4984115" cy="3428365"/>
          </a:xfrm>
        </p:grpSpPr>
        <p:sp>
          <p:nvSpPr>
            <p:cNvPr id="9" name="object 9"/>
            <p:cNvSpPr/>
            <p:nvPr/>
          </p:nvSpPr>
          <p:spPr>
            <a:xfrm>
              <a:off x="952982" y="1637423"/>
              <a:ext cx="4531995" cy="339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67669" y="1609623"/>
              <a:ext cx="882650" cy="433705"/>
            </a:xfrm>
            <a:custGeom>
              <a:avLst/>
              <a:gdLst/>
              <a:ahLst/>
              <a:cxnLst/>
              <a:rect l="l" t="t" r="r" b="b"/>
              <a:pathLst>
                <a:path w="882650" h="433705">
                  <a:moveTo>
                    <a:pt x="878014" y="0"/>
                  </a:moveTo>
                  <a:lnTo>
                    <a:pt x="4381" y="0"/>
                  </a:lnTo>
                  <a:lnTo>
                    <a:pt x="0" y="4381"/>
                  </a:lnTo>
                  <a:lnTo>
                    <a:pt x="0" y="429348"/>
                  </a:lnTo>
                  <a:lnTo>
                    <a:pt x="4381" y="433527"/>
                  </a:lnTo>
                  <a:lnTo>
                    <a:pt x="878014" y="433527"/>
                  </a:lnTo>
                  <a:lnTo>
                    <a:pt x="882192" y="429348"/>
                  </a:lnTo>
                  <a:lnTo>
                    <a:pt x="882192" y="424014"/>
                  </a:lnTo>
                  <a:lnTo>
                    <a:pt x="19037" y="424014"/>
                  </a:lnTo>
                  <a:lnTo>
                    <a:pt x="9512" y="414489"/>
                  </a:lnTo>
                  <a:lnTo>
                    <a:pt x="19037" y="414489"/>
                  </a:lnTo>
                  <a:lnTo>
                    <a:pt x="19037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882192" y="9512"/>
                  </a:lnTo>
                  <a:lnTo>
                    <a:pt x="882192" y="4381"/>
                  </a:lnTo>
                  <a:lnTo>
                    <a:pt x="878014" y="0"/>
                  </a:lnTo>
                  <a:close/>
                </a:path>
                <a:path w="882650" h="433705">
                  <a:moveTo>
                    <a:pt x="19037" y="414489"/>
                  </a:moveTo>
                  <a:lnTo>
                    <a:pt x="9512" y="414489"/>
                  </a:lnTo>
                  <a:lnTo>
                    <a:pt x="19037" y="424014"/>
                  </a:lnTo>
                  <a:lnTo>
                    <a:pt x="19037" y="414489"/>
                  </a:lnTo>
                  <a:close/>
                </a:path>
                <a:path w="882650" h="433705">
                  <a:moveTo>
                    <a:pt x="863168" y="414489"/>
                  </a:moveTo>
                  <a:lnTo>
                    <a:pt x="19037" y="414489"/>
                  </a:lnTo>
                  <a:lnTo>
                    <a:pt x="19037" y="424014"/>
                  </a:lnTo>
                  <a:lnTo>
                    <a:pt x="863168" y="424014"/>
                  </a:lnTo>
                  <a:lnTo>
                    <a:pt x="863168" y="414489"/>
                  </a:lnTo>
                  <a:close/>
                </a:path>
                <a:path w="882650" h="433705">
                  <a:moveTo>
                    <a:pt x="863168" y="9512"/>
                  </a:moveTo>
                  <a:lnTo>
                    <a:pt x="863168" y="424014"/>
                  </a:lnTo>
                  <a:lnTo>
                    <a:pt x="872680" y="414489"/>
                  </a:lnTo>
                  <a:lnTo>
                    <a:pt x="882192" y="414489"/>
                  </a:lnTo>
                  <a:lnTo>
                    <a:pt x="882192" y="19037"/>
                  </a:lnTo>
                  <a:lnTo>
                    <a:pt x="872680" y="19037"/>
                  </a:lnTo>
                  <a:lnTo>
                    <a:pt x="863168" y="9512"/>
                  </a:lnTo>
                  <a:close/>
                </a:path>
                <a:path w="882650" h="433705">
                  <a:moveTo>
                    <a:pt x="882192" y="414489"/>
                  </a:moveTo>
                  <a:lnTo>
                    <a:pt x="872680" y="414489"/>
                  </a:lnTo>
                  <a:lnTo>
                    <a:pt x="863168" y="424014"/>
                  </a:lnTo>
                  <a:lnTo>
                    <a:pt x="882192" y="424014"/>
                  </a:lnTo>
                  <a:lnTo>
                    <a:pt x="882192" y="414489"/>
                  </a:lnTo>
                  <a:close/>
                </a:path>
                <a:path w="882650" h="433705">
                  <a:moveTo>
                    <a:pt x="19037" y="9512"/>
                  </a:moveTo>
                  <a:lnTo>
                    <a:pt x="9512" y="19037"/>
                  </a:lnTo>
                  <a:lnTo>
                    <a:pt x="19037" y="19037"/>
                  </a:lnTo>
                  <a:lnTo>
                    <a:pt x="19037" y="9512"/>
                  </a:lnTo>
                  <a:close/>
                </a:path>
                <a:path w="882650" h="433705">
                  <a:moveTo>
                    <a:pt x="863168" y="9512"/>
                  </a:moveTo>
                  <a:lnTo>
                    <a:pt x="19037" y="9512"/>
                  </a:lnTo>
                  <a:lnTo>
                    <a:pt x="19037" y="19037"/>
                  </a:lnTo>
                  <a:lnTo>
                    <a:pt x="863168" y="19037"/>
                  </a:lnTo>
                  <a:lnTo>
                    <a:pt x="863168" y="9512"/>
                  </a:lnTo>
                  <a:close/>
                </a:path>
                <a:path w="882650" h="433705">
                  <a:moveTo>
                    <a:pt x="882192" y="9512"/>
                  </a:moveTo>
                  <a:lnTo>
                    <a:pt x="863168" y="9512"/>
                  </a:lnTo>
                  <a:lnTo>
                    <a:pt x="872680" y="19037"/>
                  </a:lnTo>
                  <a:lnTo>
                    <a:pt x="882192" y="19037"/>
                  </a:lnTo>
                  <a:lnTo>
                    <a:pt x="882192" y="95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67669" y="1609623"/>
              <a:ext cx="882650" cy="433705"/>
            </a:xfrm>
            <a:custGeom>
              <a:avLst/>
              <a:gdLst/>
              <a:ahLst/>
              <a:cxnLst/>
              <a:rect l="l" t="t" r="r" b="b"/>
              <a:pathLst>
                <a:path w="882650" h="433705">
                  <a:moveTo>
                    <a:pt x="0" y="9512"/>
                  </a:moveTo>
                  <a:lnTo>
                    <a:pt x="0" y="4381"/>
                  </a:lnTo>
                  <a:lnTo>
                    <a:pt x="4381" y="0"/>
                  </a:lnTo>
                  <a:lnTo>
                    <a:pt x="9512" y="0"/>
                  </a:lnTo>
                  <a:lnTo>
                    <a:pt x="872680" y="0"/>
                  </a:lnTo>
                  <a:lnTo>
                    <a:pt x="878014" y="0"/>
                  </a:lnTo>
                  <a:lnTo>
                    <a:pt x="882192" y="4381"/>
                  </a:lnTo>
                  <a:lnTo>
                    <a:pt x="882192" y="9512"/>
                  </a:lnTo>
                  <a:lnTo>
                    <a:pt x="882192" y="424014"/>
                  </a:lnTo>
                  <a:lnTo>
                    <a:pt x="882192" y="429348"/>
                  </a:lnTo>
                  <a:lnTo>
                    <a:pt x="878014" y="433527"/>
                  </a:lnTo>
                  <a:lnTo>
                    <a:pt x="872680" y="433527"/>
                  </a:lnTo>
                  <a:lnTo>
                    <a:pt x="9512" y="433527"/>
                  </a:lnTo>
                  <a:lnTo>
                    <a:pt x="4381" y="433527"/>
                  </a:lnTo>
                  <a:lnTo>
                    <a:pt x="0" y="429348"/>
                  </a:lnTo>
                  <a:lnTo>
                    <a:pt x="0" y="424014"/>
                  </a:lnTo>
                  <a:lnTo>
                    <a:pt x="0" y="9512"/>
                  </a:lnTo>
                  <a:close/>
                </a:path>
                <a:path w="882650" h="433705">
                  <a:moveTo>
                    <a:pt x="19037" y="424014"/>
                  </a:moveTo>
                  <a:lnTo>
                    <a:pt x="9512" y="414489"/>
                  </a:lnTo>
                  <a:lnTo>
                    <a:pt x="872680" y="414489"/>
                  </a:lnTo>
                  <a:lnTo>
                    <a:pt x="863168" y="424014"/>
                  </a:lnTo>
                  <a:lnTo>
                    <a:pt x="863168" y="9512"/>
                  </a:lnTo>
                  <a:lnTo>
                    <a:pt x="872680" y="19037"/>
                  </a:lnTo>
                  <a:lnTo>
                    <a:pt x="9512" y="19037"/>
                  </a:lnTo>
                  <a:lnTo>
                    <a:pt x="19037" y="9512"/>
                  </a:lnTo>
                  <a:lnTo>
                    <a:pt x="19037" y="424014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40350" y="1816963"/>
              <a:ext cx="591820" cy="2019935"/>
            </a:xfrm>
            <a:custGeom>
              <a:avLst/>
              <a:gdLst/>
              <a:ahLst/>
              <a:cxnLst/>
              <a:rect l="l" t="t" r="r" b="b"/>
              <a:pathLst>
                <a:path w="591820" h="2019935">
                  <a:moveTo>
                    <a:pt x="591807" y="1961286"/>
                  </a:moveTo>
                  <a:lnTo>
                    <a:pt x="576580" y="1951761"/>
                  </a:lnTo>
                  <a:lnTo>
                    <a:pt x="498373" y="1902828"/>
                  </a:lnTo>
                  <a:lnTo>
                    <a:pt x="492480" y="1904352"/>
                  </a:lnTo>
                  <a:lnTo>
                    <a:pt x="489813" y="1908733"/>
                  </a:lnTo>
                  <a:lnTo>
                    <a:pt x="486956" y="1913115"/>
                  </a:lnTo>
                  <a:lnTo>
                    <a:pt x="488289" y="1919020"/>
                  </a:lnTo>
                  <a:lnTo>
                    <a:pt x="540626" y="1951761"/>
                  </a:lnTo>
                  <a:lnTo>
                    <a:pt x="153377" y="1951761"/>
                  </a:lnTo>
                  <a:lnTo>
                    <a:pt x="153377" y="9525"/>
                  </a:lnTo>
                  <a:lnTo>
                    <a:pt x="143865" y="9525"/>
                  </a:lnTo>
                  <a:lnTo>
                    <a:pt x="143865" y="0"/>
                  </a:lnTo>
                  <a:lnTo>
                    <a:pt x="0" y="0"/>
                  </a:lnTo>
                  <a:lnTo>
                    <a:pt x="0" y="19037"/>
                  </a:lnTo>
                  <a:lnTo>
                    <a:pt x="134340" y="19037"/>
                  </a:lnTo>
                  <a:lnTo>
                    <a:pt x="134340" y="1961286"/>
                  </a:lnTo>
                  <a:lnTo>
                    <a:pt x="143865" y="1961286"/>
                  </a:lnTo>
                  <a:lnTo>
                    <a:pt x="143865" y="1970811"/>
                  </a:lnTo>
                  <a:lnTo>
                    <a:pt x="540943" y="1970811"/>
                  </a:lnTo>
                  <a:lnTo>
                    <a:pt x="488289" y="2003742"/>
                  </a:lnTo>
                  <a:lnTo>
                    <a:pt x="486956" y="2009648"/>
                  </a:lnTo>
                  <a:lnTo>
                    <a:pt x="489813" y="2014029"/>
                  </a:lnTo>
                  <a:lnTo>
                    <a:pt x="492480" y="2018411"/>
                  </a:lnTo>
                  <a:lnTo>
                    <a:pt x="498373" y="2019744"/>
                  </a:lnTo>
                  <a:lnTo>
                    <a:pt x="502945" y="2017077"/>
                  </a:lnTo>
                  <a:lnTo>
                    <a:pt x="576630" y="1970811"/>
                  </a:lnTo>
                  <a:lnTo>
                    <a:pt x="591807" y="19612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484215" y="3768725"/>
              <a:ext cx="430530" cy="19050"/>
            </a:xfrm>
            <a:custGeom>
              <a:avLst/>
              <a:gdLst/>
              <a:ahLst/>
              <a:cxnLst/>
              <a:rect l="l" t="t" r="r" b="b"/>
              <a:pathLst>
                <a:path w="430529" h="19050">
                  <a:moveTo>
                    <a:pt x="0" y="0"/>
                  </a:moveTo>
                  <a:lnTo>
                    <a:pt x="430060" y="0"/>
                  </a:lnTo>
                  <a:lnTo>
                    <a:pt x="430060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822550" y="3715035"/>
              <a:ext cx="114363" cy="1264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210 나무굴림" pitchFamily="18" charset="-127"/>
                <a:ea typeface="210 나무굴림" pitchFamily="18" charset="-127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71752" y="2074048"/>
            <a:ext cx="291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6300">
              <a:lnSpc>
                <a:spcPct val="100000"/>
              </a:lnSpc>
              <a:spcBef>
                <a:spcPts val="100"/>
              </a:spcBef>
            </a:pP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다음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우편번호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2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API를</a:t>
            </a:r>
            <a:r>
              <a:rPr sz="1200" b="0" spc="2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이용하여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우편번호와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주소를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입력받을</a:t>
            </a:r>
            <a:r>
              <a:rPr sz="1200" b="0" spc="55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수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있도록</a:t>
            </a:r>
            <a:r>
              <a:rPr sz="1200" b="0" spc="180" dirty="0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 err="1" smtClean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 dirty="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8505" y="5444834"/>
            <a:ext cx="3775075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아이디 부터 이용약관 까지 </a:t>
            </a:r>
            <a:r>
              <a:rPr sz="1200" b="0" spc="-1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Script로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유효성 검사</a:t>
            </a:r>
            <a:r>
              <a:rPr sz="1200" b="0" spc="6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완료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일반회원과 판매자 구별하여 회원가입</a:t>
            </a:r>
            <a:r>
              <a:rPr sz="1200" b="0" spc="1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구현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판매자 가입시 </a:t>
            </a:r>
            <a:r>
              <a:rPr sz="1200" b="0" spc="2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상호, </a:t>
            </a:r>
            <a:r>
              <a:rPr sz="1200" b="0" spc="4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사업자등록번호,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유선전화 컬럼</a:t>
            </a:r>
            <a:r>
              <a:rPr sz="1200" b="0" spc="270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 </a:t>
            </a:r>
            <a:r>
              <a:rPr sz="1200" b="0" spc="55" dirty="0">
                <a:solidFill>
                  <a:srgbClr val="FF0000"/>
                </a:solidFill>
                <a:latin typeface="210 나무굴림" pitchFamily="18" charset="-127"/>
                <a:ea typeface="210 나무굴림" pitchFamily="18" charset="-127"/>
                <a:cs typeface="Noto Sans CJK JP Medium"/>
              </a:rPr>
              <a:t>추가</a:t>
            </a:r>
            <a:endParaRPr sz="1200">
              <a:latin typeface="210 나무굴림" pitchFamily="18" charset="-127"/>
              <a:ea typeface="210 나무굴림" pitchFamily="18" charset="-127"/>
              <a:cs typeface="Noto Sans CJK JP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890</Words>
  <Application>Microsoft Office PowerPoint</Application>
  <PresentationFormat>사용자 지정</PresentationFormat>
  <Paragraphs>229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굴림</vt:lpstr>
      <vt:lpstr>Arial</vt:lpstr>
      <vt:lpstr>Calibri</vt:lpstr>
      <vt:lpstr>Noto Sans CJK JP Medium</vt:lpstr>
      <vt:lpstr>210 나무굴림</vt:lpstr>
      <vt:lpstr>Times New Roman</vt:lpstr>
      <vt:lpstr>Bandal</vt:lpstr>
      <vt:lpstr>Office Theme</vt:lpstr>
      <vt:lpstr>PowerPoint 프레젠테이션</vt:lpstr>
      <vt:lpstr>Context</vt:lpstr>
      <vt:lpstr>개발환경</vt:lpstr>
      <vt:lpstr>홈페이지 주제</vt:lpstr>
      <vt:lpstr>DB설계</vt:lpstr>
      <vt:lpstr>DB설계</vt:lpstr>
      <vt:lpstr>PowerPoint 프레젠테이션</vt:lpstr>
      <vt:lpstr>회원가입</vt:lpstr>
      <vt:lpstr>회원가입</vt:lpstr>
      <vt:lpstr>아이디 찾기</vt:lpstr>
      <vt:lpstr>비밀번호 찾기</vt:lpstr>
      <vt:lpstr>회원정보 수정 / 탈퇴</vt:lpstr>
      <vt:lpstr>메인페이지</vt:lpstr>
      <vt:lpstr>메인페이지</vt:lpstr>
      <vt:lpstr>메인페이지</vt:lpstr>
      <vt:lpstr>메인페이지 서칭(상호)</vt:lpstr>
      <vt:lpstr>메인페이지 서칭(상품)</vt:lpstr>
      <vt:lpstr>공지사항</vt:lpstr>
      <vt:lpstr>공지사항</vt:lpstr>
      <vt:lpstr>PowerPoint 프레젠테이션</vt:lpstr>
      <vt:lpstr>Q&amp;A(관리자)</vt:lpstr>
      <vt:lpstr>Q&amp;A(고객)</vt:lpstr>
      <vt:lpstr>상품리스트</vt:lpstr>
      <vt:lpstr>상품리스트</vt:lpstr>
      <vt:lpstr>상품판매등록</vt:lpstr>
      <vt:lpstr>상품판매수정 / 삭제</vt:lpstr>
      <vt:lpstr>상품 상세페이지</vt:lpstr>
      <vt:lpstr>상품 상세페이지(상품 상세)</vt:lpstr>
      <vt:lpstr>상품 상세페이지(상품 후기)</vt:lpstr>
      <vt:lpstr>상품 상세페이지(상품 Q&amp;A)</vt:lpstr>
      <vt:lpstr>상품 구매</vt:lpstr>
      <vt:lpstr>장바구니</vt:lpstr>
      <vt:lpstr>주문내역</vt:lpstr>
      <vt:lpstr>끝까지 봐주셔서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2조팀프로젝트.pptx</dc:title>
  <dc:creator>samsung</dc:creator>
  <cp:lastModifiedBy>Windows 사용자</cp:lastModifiedBy>
  <cp:revision>5</cp:revision>
  <dcterms:created xsi:type="dcterms:W3CDTF">2021-01-31T16:03:12Z</dcterms:created>
  <dcterms:modified xsi:type="dcterms:W3CDTF">2021-02-17T15:27:40Z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2021-01-30T00:00:00Z</vt:filetime>
  </property>
  <property fmtid="{D5CDD505-2E9C-101B-9397-08002B2CF9AE}" pid="3" name="Creator">
    <vt:lpwstr>Hancom PDF 1.3.0.448</vt:lpwstr>
  </property>
  <property fmtid="{D5CDD505-2E9C-101B-9397-08002B2CF9AE}" pid="4" name="LastSaved">
    <vt:filetime>2021-01-31T00:00:00Z</vt:filetime>
  </property>
</Properties>
</file>