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9928c149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9928c149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9928c149f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9928c149f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9928c149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9928c149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9928c149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9928c149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9928c149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9928c149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9928c149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9928c149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9928c149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9928c149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9928c149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9928c149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9928c149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9928c149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9928c149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9928c149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9928c14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9928c14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9928c149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9928c149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9928c149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9928c149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9928c149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9928c149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9928c149f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9928c149f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9928c149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9928c149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9928c149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9928c149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9928c149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09928c149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9928c149f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09928c149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9928c149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9928c149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9928c149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9928c149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9928c149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9928c149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9928c149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9928c149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9928c149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9928c149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928c149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9928c149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9928c149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9928c149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농아인을 위한 수화 번역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" y="882875"/>
            <a:ext cx="9077327" cy="374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2154"/>
            <a:ext cx="9143998" cy="3859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5981" y="0"/>
            <a:ext cx="551203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" y="552450"/>
            <a:ext cx="9067800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225" y="1452563"/>
            <a:ext cx="630555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597" y="0"/>
            <a:ext cx="834280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226"/>
            <a:ext cx="9143999" cy="5089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64" y="0"/>
            <a:ext cx="899487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50" y="0"/>
            <a:ext cx="90647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75" y="700088"/>
            <a:ext cx="8782050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500"/>
              <a:t>국민건강보험에 따르면 우리나라 청각장애인은 약 </a:t>
            </a:r>
            <a:r>
              <a:rPr b="1" lang="ko" sz="2500"/>
              <a:t>30만명</a:t>
            </a:r>
            <a:r>
              <a:rPr lang="ko" sz="2500"/>
              <a:t>에 이르며, </a:t>
            </a:r>
            <a:r>
              <a:rPr lang="ko" sz="2500">
                <a:solidFill>
                  <a:srgbClr val="3B3B3C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청각언어장애인은 사회생활에 불편이 많고 학교교육을 제대로 받지 못해 글을 읽지 못하는 문맹인 비율이 높은 편입니다. 청각장애인의 문맹률은 약 </a:t>
            </a:r>
            <a:r>
              <a:rPr b="1" lang="ko" sz="2500">
                <a:solidFill>
                  <a:srgbClr val="3B3B3C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30%</a:t>
            </a:r>
            <a:r>
              <a:rPr lang="ko" sz="2500">
                <a:solidFill>
                  <a:srgbClr val="3B3B3C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에 달하는 것으로 알려져 있습니다. </a:t>
            </a:r>
            <a:endParaRPr sz="2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34" y="152400"/>
            <a:ext cx="882213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3688" y="981075"/>
            <a:ext cx="3476625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158" y="0"/>
            <a:ext cx="882568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37" y="0"/>
            <a:ext cx="888572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" y="0"/>
            <a:ext cx="913828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5200"/>
              <a:t>아쉬운점</a:t>
            </a:r>
            <a:endParaRPr sz="5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한글로도 진행을 하고 싶었으나 영어보다 훨씬더 데이터 구성이 복잡하여 부득이하게 영어로 진행하였습니다.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손 제스쳐를 텍스트 변환후 챗봇에 입력하는 프로그램을 코랩에 만들었으나,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vscode에서는 제대로 돌아가지 않았고, 시간이 촉박하여 웹배포에도 신경을 많이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 못쓰게 되어, 나중에 챗봇과 웹을 통해 제대로된 서비스를 해보고 싶습닌니다.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200"/>
              <a:t>구현 및 마무리</a:t>
            </a:r>
            <a:endParaRPr sz="5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5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5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한국장애인고용공단의 '장애인고용패널조사' 자료에 따르면 청각장애인이 주로 사용하는 의사소통 방법은 </a:t>
            </a:r>
            <a:r>
              <a:rPr b="1" lang="ko" sz="25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수화가 60.8%</a:t>
            </a:r>
            <a:r>
              <a:rPr lang="ko" sz="25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b="1" lang="ko" sz="25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구화 20.6%</a:t>
            </a:r>
            <a:r>
              <a:rPr lang="ko" sz="25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, 그리고 </a:t>
            </a:r>
            <a:r>
              <a:rPr b="1" lang="ko" sz="25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필담은 18.4%</a:t>
            </a:r>
            <a:r>
              <a:rPr lang="ko" sz="25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였다.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500"/>
              <a:t>코로나로 인한 비대면생활이 일상화가 됨에 따라, 농아인을 위한 맞춤서비스를 생각하게 되었습니다. 가령 비대면으로 의사에게 통증을 묘사하거나, 택시를 타고서 목적지를 말할때 수화를 텍스트로 바꿔주는 서비스가 있으면 좋다고 생각하게 되었습니다. 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5200"/>
              <a:t>OpenCV를 이용한 제스쳐 인식모델</a:t>
            </a:r>
            <a:endParaRPr sz="5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200"/>
              <a:t>1.데이터 수집</a:t>
            </a:r>
            <a:endParaRPr sz="52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2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5200"/>
              <a:t>2.모델 구성 및 학습</a:t>
            </a:r>
            <a:endParaRPr sz="52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2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5200"/>
              <a:t>3.제스쳐 구현</a:t>
            </a:r>
            <a:endParaRPr sz="5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813" y="0"/>
            <a:ext cx="840437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075" y="719138"/>
            <a:ext cx="7067550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975" y="514350"/>
            <a:ext cx="7058025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