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autoCompressPictures="0">
  <p:sldMasterIdLst>
    <p:sldMasterId id="2147484227" r:id="rId4"/>
  </p:sldMasterIdLst>
  <p:notesMasterIdLst>
    <p:notesMasterId r:id="rId17"/>
  </p:notesMasterIdLst>
  <p:sldIdLst>
    <p:sldId id="256" r:id="rId5"/>
    <p:sldId id="258" r:id="rId6"/>
    <p:sldId id="260" r:id="rId7"/>
    <p:sldId id="259" r:id="rId8"/>
    <p:sldId id="261" r:id="rId9"/>
    <p:sldId id="262" r:id="rId10"/>
    <p:sldId id="263" r:id="rId11"/>
    <p:sldId id="264" r:id="rId12"/>
    <p:sldId id="265" r:id="rId13"/>
    <p:sldId id="266" r:id="rId14"/>
    <p:sldId id="267" r:id="rId15"/>
    <p:sldId id="268" r:id="rId16"/>
  </p:sldIdLst>
  <p:sldSz cx="15119350" cy="113395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5CEA475-8C71-4A96-A92F-EF37DF568A7B}">
          <p14:sldIdLst>
            <p14:sldId id="256"/>
            <p14:sldId id="258"/>
            <p14:sldId id="260"/>
            <p14:sldId id="259"/>
            <p14:sldId id="261"/>
            <p14:sldId id="262"/>
            <p14:sldId id="263"/>
            <p14:sldId id="264"/>
            <p14:sldId id="265"/>
            <p14:sldId id="266"/>
            <p14:sldId id="267"/>
            <p14:sldId id="268"/>
          </p14:sldIdLst>
        </p14:section>
        <p14:section name="Untitled Section" id="{5C63368F-9C71-4BF6-9073-26B21C768736}">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343" autoAdjust="0"/>
  </p:normalViewPr>
  <p:slideViewPr>
    <p:cSldViewPr snapToGrid="0">
      <p:cViewPr varScale="1">
        <p:scale>
          <a:sx n="47" d="100"/>
          <a:sy n="47" d="100"/>
        </p:scale>
        <p:origin x="1188" y="6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E0A0D5-8F98-4CC1-A28E-021F0B6B475C}" type="datetimeFigureOut">
              <a:rPr lang="en-US" smtClean="0"/>
              <a:t>2/3/2022</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3C52C-5E29-41AF-BAA3-8217E886DA08}" type="slidenum">
              <a:rPr lang="en-US" smtClean="0"/>
              <a:t>‹#›</a:t>
            </a:fld>
            <a:endParaRPr lang="en-US" dirty="0"/>
          </a:p>
        </p:txBody>
      </p:sp>
    </p:spTree>
    <p:extLst>
      <p:ext uri="{BB962C8B-B14F-4D97-AF65-F5344CB8AC3E}">
        <p14:creationId xmlns:p14="http://schemas.microsoft.com/office/powerpoint/2010/main" val="1961961725"/>
      </p:ext>
    </p:extLst>
  </p:cSld>
  <p:clrMap bg1="lt1" tx1="dk1" bg2="lt2" tx2="dk2" accent1="accent1" accent2="accent2" accent3="accent3" accent4="accent4" accent5="accent5" accent6="accent6" hlink="hlink" folHlink="folHlink"/>
  <p:notesStyle>
    <a:lvl1pPr marL="0" algn="l" defTabSz="506480" rtl="0" eaLnBrk="1" latinLnBrk="0" hangingPunct="1">
      <a:defRPr sz="665" kern="1200">
        <a:solidFill>
          <a:schemeClr val="tx1"/>
        </a:solidFill>
        <a:latin typeface="+mn-lt"/>
        <a:ea typeface="+mn-ea"/>
        <a:cs typeface="+mn-cs"/>
      </a:defRPr>
    </a:lvl1pPr>
    <a:lvl2pPr marL="253241" algn="l" defTabSz="506480" rtl="0" eaLnBrk="1" latinLnBrk="0" hangingPunct="1">
      <a:defRPr sz="665" kern="1200">
        <a:solidFill>
          <a:schemeClr val="tx1"/>
        </a:solidFill>
        <a:latin typeface="+mn-lt"/>
        <a:ea typeface="+mn-ea"/>
        <a:cs typeface="+mn-cs"/>
      </a:defRPr>
    </a:lvl2pPr>
    <a:lvl3pPr marL="506480" algn="l" defTabSz="506480" rtl="0" eaLnBrk="1" latinLnBrk="0" hangingPunct="1">
      <a:defRPr sz="665" kern="1200">
        <a:solidFill>
          <a:schemeClr val="tx1"/>
        </a:solidFill>
        <a:latin typeface="+mn-lt"/>
        <a:ea typeface="+mn-ea"/>
        <a:cs typeface="+mn-cs"/>
      </a:defRPr>
    </a:lvl3pPr>
    <a:lvl4pPr marL="759720" algn="l" defTabSz="506480" rtl="0" eaLnBrk="1" latinLnBrk="0" hangingPunct="1">
      <a:defRPr sz="665" kern="1200">
        <a:solidFill>
          <a:schemeClr val="tx1"/>
        </a:solidFill>
        <a:latin typeface="+mn-lt"/>
        <a:ea typeface="+mn-ea"/>
        <a:cs typeface="+mn-cs"/>
      </a:defRPr>
    </a:lvl4pPr>
    <a:lvl5pPr marL="1012962" algn="l" defTabSz="506480" rtl="0" eaLnBrk="1" latinLnBrk="0" hangingPunct="1">
      <a:defRPr sz="665" kern="1200">
        <a:solidFill>
          <a:schemeClr val="tx1"/>
        </a:solidFill>
        <a:latin typeface="+mn-lt"/>
        <a:ea typeface="+mn-ea"/>
        <a:cs typeface="+mn-cs"/>
      </a:defRPr>
    </a:lvl5pPr>
    <a:lvl6pPr marL="1266200" algn="l" defTabSz="506480" rtl="0" eaLnBrk="1" latinLnBrk="0" hangingPunct="1">
      <a:defRPr sz="665" kern="1200">
        <a:solidFill>
          <a:schemeClr val="tx1"/>
        </a:solidFill>
        <a:latin typeface="+mn-lt"/>
        <a:ea typeface="+mn-ea"/>
        <a:cs typeface="+mn-cs"/>
      </a:defRPr>
    </a:lvl6pPr>
    <a:lvl7pPr marL="1519441" algn="l" defTabSz="506480" rtl="0" eaLnBrk="1" latinLnBrk="0" hangingPunct="1">
      <a:defRPr sz="665" kern="1200">
        <a:solidFill>
          <a:schemeClr val="tx1"/>
        </a:solidFill>
        <a:latin typeface="+mn-lt"/>
        <a:ea typeface="+mn-ea"/>
        <a:cs typeface="+mn-cs"/>
      </a:defRPr>
    </a:lvl7pPr>
    <a:lvl8pPr marL="1772680" algn="l" defTabSz="506480" rtl="0" eaLnBrk="1" latinLnBrk="0" hangingPunct="1">
      <a:defRPr sz="665" kern="1200">
        <a:solidFill>
          <a:schemeClr val="tx1"/>
        </a:solidFill>
        <a:latin typeface="+mn-lt"/>
        <a:ea typeface="+mn-ea"/>
        <a:cs typeface="+mn-cs"/>
      </a:defRPr>
    </a:lvl8pPr>
    <a:lvl9pPr marL="2025922" algn="l" defTabSz="506480" rtl="0" eaLnBrk="1" latinLnBrk="0" hangingPunct="1">
      <a:defRPr sz="665"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2" y="0"/>
            <a:ext cx="15120469" cy="11339513"/>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3177865" y="2995866"/>
            <a:ext cx="8778062" cy="2505892"/>
          </a:xfrm>
        </p:spPr>
        <p:txBody>
          <a:bodyPr anchor="b">
            <a:noAutofit/>
          </a:bodyPr>
          <a:lstStyle>
            <a:lvl1pPr algn="ctr">
              <a:defRPr sz="7937">
                <a:effectLst/>
              </a:defRPr>
            </a:lvl1pPr>
          </a:lstStyle>
          <a:p>
            <a:r>
              <a:rPr lang="en-US"/>
              <a:t>Click to edit Master title style</a:t>
            </a:r>
            <a:endParaRPr lang="en-US" dirty="0"/>
          </a:p>
        </p:txBody>
      </p:sp>
      <p:sp>
        <p:nvSpPr>
          <p:cNvPr id="3" name="Subtitle 2"/>
          <p:cNvSpPr>
            <a:spLocks noGrp="1"/>
          </p:cNvSpPr>
          <p:nvPr>
            <p:ph type="subTitle" idx="1"/>
          </p:nvPr>
        </p:nvSpPr>
        <p:spPr>
          <a:xfrm>
            <a:off x="3177865" y="5949735"/>
            <a:ext cx="8778062" cy="2277908"/>
          </a:xfrm>
        </p:spPr>
        <p:txBody>
          <a:bodyPr anchor="t">
            <a:normAutofit/>
          </a:bodyPr>
          <a:lstStyle>
            <a:lvl1pPr marL="0" indent="0" algn="ctr">
              <a:buNone/>
              <a:defRPr sz="3307">
                <a:solidFill>
                  <a:schemeClr val="tx1"/>
                </a:solidFill>
              </a:defRPr>
            </a:lvl1pPr>
            <a:lvl2pPr marL="755980" indent="0" algn="ctr">
              <a:buNone/>
              <a:defRPr>
                <a:solidFill>
                  <a:schemeClr val="tx1">
                    <a:tint val="75000"/>
                  </a:schemeClr>
                </a:solidFill>
              </a:defRPr>
            </a:lvl2pPr>
            <a:lvl3pPr marL="1511960" indent="0" algn="ctr">
              <a:buNone/>
              <a:defRPr>
                <a:solidFill>
                  <a:schemeClr val="tx1">
                    <a:tint val="75000"/>
                  </a:schemeClr>
                </a:solidFill>
              </a:defRPr>
            </a:lvl3pPr>
            <a:lvl4pPr marL="2267941" indent="0" algn="ctr">
              <a:buNone/>
              <a:defRPr>
                <a:solidFill>
                  <a:schemeClr val="tx1">
                    <a:tint val="75000"/>
                  </a:schemeClr>
                </a:solidFill>
              </a:defRPr>
            </a:lvl4pPr>
            <a:lvl5pPr marL="3023921" indent="0" algn="ctr">
              <a:buNone/>
              <a:defRPr>
                <a:solidFill>
                  <a:schemeClr val="tx1">
                    <a:tint val="75000"/>
                  </a:schemeClr>
                </a:solidFill>
              </a:defRPr>
            </a:lvl5pPr>
            <a:lvl6pPr marL="3779901" indent="0" algn="ctr">
              <a:buNone/>
              <a:defRPr>
                <a:solidFill>
                  <a:schemeClr val="tx1">
                    <a:tint val="75000"/>
                  </a:schemeClr>
                </a:solidFill>
              </a:defRPr>
            </a:lvl6pPr>
            <a:lvl7pPr marL="4535881" indent="0" algn="ctr">
              <a:buNone/>
              <a:defRPr>
                <a:solidFill>
                  <a:schemeClr val="tx1">
                    <a:tint val="75000"/>
                  </a:schemeClr>
                </a:solidFill>
              </a:defRPr>
            </a:lvl7pPr>
            <a:lvl8pPr marL="5291861" indent="0" algn="ctr">
              <a:buNone/>
              <a:defRPr>
                <a:solidFill>
                  <a:schemeClr val="tx1">
                    <a:tint val="75000"/>
                  </a:schemeClr>
                </a:solidFill>
              </a:defRPr>
            </a:lvl8pPr>
            <a:lvl9pPr marL="6047842"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10029000" y="8357644"/>
            <a:ext cx="1113243" cy="461980"/>
          </a:xfrm>
        </p:spPr>
        <p:txBody>
          <a:bodyPr/>
          <a:lstStyle/>
          <a:p>
            <a:fld id="{3A750590-9F9A-443B-9295-A3931D8194B1}" type="datetime1">
              <a:rPr lang="en-US" smtClean="0"/>
              <a:t>2/3/2022</a:t>
            </a:fld>
            <a:endParaRPr lang="en-US" dirty="0"/>
          </a:p>
        </p:txBody>
      </p:sp>
      <p:sp>
        <p:nvSpPr>
          <p:cNvPr id="5" name="Footer Placeholder 4"/>
          <p:cNvSpPr>
            <a:spLocks noGrp="1"/>
          </p:cNvSpPr>
          <p:nvPr>
            <p:ph type="ftr" sz="quarter" idx="11"/>
          </p:nvPr>
        </p:nvSpPr>
        <p:spPr>
          <a:xfrm>
            <a:off x="3177865" y="8357644"/>
            <a:ext cx="6721133" cy="461980"/>
          </a:xfrm>
        </p:spPr>
        <p:txBody>
          <a:bodyPr/>
          <a:lstStyle/>
          <a:p>
            <a:endParaRPr lang="en-US" dirty="0"/>
          </a:p>
        </p:txBody>
      </p:sp>
      <p:sp>
        <p:nvSpPr>
          <p:cNvPr id="6" name="Slide Number Placeholder 5"/>
          <p:cNvSpPr>
            <a:spLocks noGrp="1"/>
          </p:cNvSpPr>
          <p:nvPr>
            <p:ph type="sldNum" sz="quarter" idx="12"/>
          </p:nvPr>
        </p:nvSpPr>
        <p:spPr>
          <a:xfrm>
            <a:off x="11272246" y="8357644"/>
            <a:ext cx="683683" cy="461980"/>
          </a:xfrm>
        </p:spPr>
        <p:txBody>
          <a:bodyPr/>
          <a:lstStyle/>
          <a:p>
            <a:fld id="{6D22F896-40B5-4ADD-8801-0D06FADFA095}" type="slidenum">
              <a:rPr lang="en-US" smtClean="0"/>
              <a:t>‹#›</a:t>
            </a:fld>
            <a:endParaRPr lang="en-US" dirty="0"/>
          </a:p>
        </p:txBody>
      </p:sp>
      <p:cxnSp>
        <p:nvCxnSpPr>
          <p:cNvPr id="15" name="Straight Connector 14"/>
          <p:cNvCxnSpPr/>
          <p:nvPr/>
        </p:nvCxnSpPr>
        <p:spPr>
          <a:xfrm>
            <a:off x="3339726" y="5739746"/>
            <a:ext cx="845434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60753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5915" y="7962155"/>
            <a:ext cx="11241518" cy="937086"/>
          </a:xfrm>
        </p:spPr>
        <p:txBody>
          <a:bodyPr anchor="b">
            <a:normAutofit/>
          </a:bodyPr>
          <a:lstStyle>
            <a:lvl1pPr algn="ctr">
              <a:defRPr sz="3968"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696893" y="1707929"/>
            <a:ext cx="11725569" cy="5557765"/>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2646"/>
            </a:lvl1pPr>
            <a:lvl2pPr marL="755980" indent="0">
              <a:buNone/>
              <a:defRPr sz="2646"/>
            </a:lvl2pPr>
            <a:lvl3pPr marL="1511960" indent="0">
              <a:buNone/>
              <a:defRPr sz="2646"/>
            </a:lvl3pPr>
            <a:lvl4pPr marL="2267941" indent="0">
              <a:buNone/>
              <a:defRPr sz="2646"/>
            </a:lvl4pPr>
            <a:lvl5pPr marL="3023921" indent="0">
              <a:buNone/>
              <a:defRPr sz="2646"/>
            </a:lvl5pPr>
            <a:lvl6pPr marL="3779901" indent="0">
              <a:buNone/>
              <a:defRPr sz="2646"/>
            </a:lvl6pPr>
            <a:lvl7pPr marL="4535881" indent="0">
              <a:buNone/>
              <a:defRPr sz="2646"/>
            </a:lvl7pPr>
            <a:lvl8pPr marL="5291861" indent="0">
              <a:buNone/>
              <a:defRPr sz="2646"/>
            </a:lvl8pPr>
            <a:lvl9pPr marL="6047842" indent="0">
              <a:buNone/>
              <a:defRPr sz="2646"/>
            </a:lvl9pPr>
          </a:lstStyle>
          <a:p>
            <a:r>
              <a:rPr lang="en-US"/>
              <a:t>Click icon to add picture</a:t>
            </a:r>
            <a:endParaRPr lang="en-US" dirty="0"/>
          </a:p>
        </p:txBody>
      </p:sp>
      <p:sp>
        <p:nvSpPr>
          <p:cNvPr id="4" name="Text Placeholder 3"/>
          <p:cNvSpPr>
            <a:spLocks noGrp="1"/>
          </p:cNvSpPr>
          <p:nvPr>
            <p:ph type="body" sz="half" idx="2"/>
          </p:nvPr>
        </p:nvSpPr>
        <p:spPr>
          <a:xfrm>
            <a:off x="1945915" y="8899243"/>
            <a:ext cx="11241518" cy="816339"/>
          </a:xfrm>
        </p:spPr>
        <p:txBody>
          <a:bodyPr anchor="t">
            <a:normAutofit/>
          </a:bodyPr>
          <a:lstStyle>
            <a:lvl1pPr marL="0" indent="0" algn="ctr">
              <a:buNone/>
              <a:defRPr sz="2646"/>
            </a:lvl1pPr>
            <a:lvl2pPr marL="755980" indent="0">
              <a:buNone/>
              <a:defRPr sz="1984"/>
            </a:lvl2pPr>
            <a:lvl3pPr marL="1511960" indent="0">
              <a:buNone/>
              <a:defRPr sz="1654"/>
            </a:lvl3pPr>
            <a:lvl4pPr marL="2267941" indent="0">
              <a:buNone/>
              <a:defRPr sz="1488"/>
            </a:lvl4pPr>
            <a:lvl5pPr marL="3023921" indent="0">
              <a:buNone/>
              <a:defRPr sz="1488"/>
            </a:lvl5pPr>
            <a:lvl6pPr marL="3779901" indent="0">
              <a:buNone/>
              <a:defRPr sz="1488"/>
            </a:lvl6pPr>
            <a:lvl7pPr marL="4535881" indent="0">
              <a:buNone/>
              <a:defRPr sz="1488"/>
            </a:lvl7pPr>
            <a:lvl8pPr marL="5291861" indent="0">
              <a:buNone/>
              <a:defRPr sz="1488"/>
            </a:lvl8pPr>
            <a:lvl9pPr marL="6047842" indent="0">
              <a:buNone/>
              <a:defRPr sz="1488"/>
            </a:lvl9pPr>
          </a:lstStyle>
          <a:p>
            <a:pPr lvl="0"/>
            <a:r>
              <a:rPr lang="en-US"/>
              <a:t>Edit Master text styles</a:t>
            </a:r>
          </a:p>
        </p:txBody>
      </p:sp>
      <p:sp>
        <p:nvSpPr>
          <p:cNvPr id="5" name="Date Placeholder 4"/>
          <p:cNvSpPr>
            <a:spLocks noGrp="1"/>
          </p:cNvSpPr>
          <p:nvPr>
            <p:ph type="dt" sz="half" idx="10"/>
          </p:nvPr>
        </p:nvSpPr>
        <p:spPr/>
        <p:txBody>
          <a:bodyPr/>
          <a:lstStyle/>
          <a:p>
            <a:fld id="{5F35805F-452B-497C-9BD6-2CDB6902F369}" type="datetime1">
              <a:rPr lang="en-US" smtClean="0"/>
              <a:t>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79789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5915" y="1499489"/>
            <a:ext cx="11241518" cy="5122226"/>
          </a:xfrm>
        </p:spPr>
        <p:txBody>
          <a:bodyPr anchor="ctr">
            <a:normAutofit/>
          </a:bodyPr>
          <a:lstStyle>
            <a:lvl1pPr algn="ctr">
              <a:defRPr sz="5291" b="0" cap="none"/>
            </a:lvl1pPr>
          </a:lstStyle>
          <a:p>
            <a:r>
              <a:rPr lang="en-US"/>
              <a:t>Click to edit Master title style</a:t>
            </a:r>
            <a:endParaRPr lang="en-US" dirty="0"/>
          </a:p>
        </p:txBody>
      </p:sp>
      <p:sp>
        <p:nvSpPr>
          <p:cNvPr id="3" name="Text Placeholder 2"/>
          <p:cNvSpPr>
            <a:spLocks noGrp="1"/>
          </p:cNvSpPr>
          <p:nvPr>
            <p:ph type="body" idx="1"/>
          </p:nvPr>
        </p:nvSpPr>
        <p:spPr>
          <a:xfrm>
            <a:off x="1945914" y="7069695"/>
            <a:ext cx="11241521" cy="2645890"/>
          </a:xfrm>
        </p:spPr>
        <p:txBody>
          <a:bodyPr anchor="ctr">
            <a:normAutofit/>
          </a:bodyPr>
          <a:lstStyle>
            <a:lvl1pPr marL="0" indent="0" algn="ctr">
              <a:buNone/>
              <a:defRPr sz="3307">
                <a:solidFill>
                  <a:schemeClr val="tx1"/>
                </a:solidFill>
              </a:defRPr>
            </a:lvl1pPr>
            <a:lvl2pPr marL="755980" indent="0">
              <a:buNone/>
              <a:defRPr sz="2976">
                <a:solidFill>
                  <a:schemeClr val="tx1">
                    <a:tint val="75000"/>
                  </a:schemeClr>
                </a:solidFill>
              </a:defRPr>
            </a:lvl2pPr>
            <a:lvl3pPr marL="1511960" indent="0">
              <a:buNone/>
              <a:defRPr sz="2646">
                <a:solidFill>
                  <a:schemeClr val="tx1">
                    <a:tint val="75000"/>
                  </a:schemeClr>
                </a:solidFill>
              </a:defRPr>
            </a:lvl3pPr>
            <a:lvl4pPr marL="2267941" indent="0">
              <a:buNone/>
              <a:defRPr sz="2315">
                <a:solidFill>
                  <a:schemeClr val="tx1">
                    <a:tint val="75000"/>
                  </a:schemeClr>
                </a:solidFill>
              </a:defRPr>
            </a:lvl4pPr>
            <a:lvl5pPr marL="3023921" indent="0">
              <a:buNone/>
              <a:defRPr sz="2315">
                <a:solidFill>
                  <a:schemeClr val="tx1">
                    <a:tint val="75000"/>
                  </a:schemeClr>
                </a:solidFill>
              </a:defRPr>
            </a:lvl5pPr>
            <a:lvl6pPr marL="3779901" indent="0">
              <a:buNone/>
              <a:defRPr sz="2315">
                <a:solidFill>
                  <a:schemeClr val="tx1">
                    <a:tint val="75000"/>
                  </a:schemeClr>
                </a:solidFill>
              </a:defRPr>
            </a:lvl6pPr>
            <a:lvl7pPr marL="4535881" indent="0">
              <a:buNone/>
              <a:defRPr sz="2315">
                <a:solidFill>
                  <a:schemeClr val="tx1">
                    <a:tint val="75000"/>
                  </a:schemeClr>
                </a:solidFill>
              </a:defRPr>
            </a:lvl7pPr>
            <a:lvl8pPr marL="5291861" indent="0">
              <a:buNone/>
              <a:defRPr sz="2315">
                <a:solidFill>
                  <a:schemeClr val="tx1">
                    <a:tint val="75000"/>
                  </a:schemeClr>
                </a:solidFill>
              </a:defRPr>
            </a:lvl8pPr>
            <a:lvl9pPr marL="6047842" indent="0">
              <a:buNone/>
              <a:defRPr sz="2315">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D3F7C6B-C82D-4D42-9929-D6E7E11D9A64}" type="datetime1">
              <a:rPr lang="en-US" smtClean="0"/>
              <a:t>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2113908" y="6845704"/>
            <a:ext cx="1092354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497444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06282" y="1623928"/>
            <a:ext cx="10582636" cy="3919834"/>
          </a:xfrm>
        </p:spPr>
        <p:txBody>
          <a:bodyPr anchor="ctr">
            <a:normAutofit/>
          </a:bodyPr>
          <a:lstStyle>
            <a:lvl1pPr algn="ctr">
              <a:defRPr sz="5291"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645887" y="5543763"/>
            <a:ext cx="9743578" cy="1077953"/>
          </a:xfrm>
        </p:spPr>
        <p:txBody>
          <a:bodyPr anchor="ctr">
            <a:normAutofit/>
          </a:bodyPr>
          <a:lstStyle>
            <a:lvl1pPr marL="0" indent="0" algn="r">
              <a:buFontTx/>
              <a:buNone/>
              <a:defRPr sz="2976"/>
            </a:lvl1pPr>
            <a:lvl2pPr marL="755980" indent="0">
              <a:buFontTx/>
              <a:buNone/>
              <a:defRPr/>
            </a:lvl2pPr>
            <a:lvl3pPr marL="1511960" indent="0">
              <a:buFontTx/>
              <a:buNone/>
              <a:defRPr/>
            </a:lvl3pPr>
            <a:lvl4pPr marL="2267941" indent="0">
              <a:buFontTx/>
              <a:buNone/>
              <a:defRPr/>
            </a:lvl4pPr>
            <a:lvl5pPr marL="3023921" indent="0">
              <a:buFontTx/>
              <a:buNone/>
              <a:defRPr/>
            </a:lvl5pPr>
          </a:lstStyle>
          <a:p>
            <a:pPr lvl="0"/>
            <a:r>
              <a:rPr lang="en-US"/>
              <a:t>Edit Master text styles</a:t>
            </a:r>
          </a:p>
        </p:txBody>
      </p:sp>
      <p:sp>
        <p:nvSpPr>
          <p:cNvPr id="3" name="Text Placeholder 2"/>
          <p:cNvSpPr>
            <a:spLocks noGrp="1"/>
          </p:cNvSpPr>
          <p:nvPr>
            <p:ph type="body" idx="1"/>
          </p:nvPr>
        </p:nvSpPr>
        <p:spPr>
          <a:xfrm>
            <a:off x="1945910" y="7181692"/>
            <a:ext cx="11241524" cy="2533892"/>
          </a:xfrm>
        </p:spPr>
        <p:txBody>
          <a:bodyPr anchor="ctr">
            <a:normAutofit/>
          </a:bodyPr>
          <a:lstStyle>
            <a:lvl1pPr marL="0" indent="0" algn="ctr">
              <a:buNone/>
              <a:defRPr sz="3307">
                <a:solidFill>
                  <a:schemeClr val="tx1"/>
                </a:solidFill>
              </a:defRPr>
            </a:lvl1pPr>
            <a:lvl2pPr marL="755980" indent="0">
              <a:buNone/>
              <a:defRPr sz="2976">
                <a:solidFill>
                  <a:schemeClr val="tx1">
                    <a:tint val="75000"/>
                  </a:schemeClr>
                </a:solidFill>
              </a:defRPr>
            </a:lvl2pPr>
            <a:lvl3pPr marL="1511960" indent="0">
              <a:buNone/>
              <a:defRPr sz="2646">
                <a:solidFill>
                  <a:schemeClr val="tx1">
                    <a:tint val="75000"/>
                  </a:schemeClr>
                </a:solidFill>
              </a:defRPr>
            </a:lvl3pPr>
            <a:lvl4pPr marL="2267941" indent="0">
              <a:buNone/>
              <a:defRPr sz="2315">
                <a:solidFill>
                  <a:schemeClr val="tx1">
                    <a:tint val="75000"/>
                  </a:schemeClr>
                </a:solidFill>
              </a:defRPr>
            </a:lvl4pPr>
            <a:lvl5pPr marL="3023921" indent="0">
              <a:buNone/>
              <a:defRPr sz="2315">
                <a:solidFill>
                  <a:schemeClr val="tx1">
                    <a:tint val="75000"/>
                  </a:schemeClr>
                </a:solidFill>
              </a:defRPr>
            </a:lvl5pPr>
            <a:lvl6pPr marL="3779901" indent="0">
              <a:buNone/>
              <a:defRPr sz="2315">
                <a:solidFill>
                  <a:schemeClr val="tx1">
                    <a:tint val="75000"/>
                  </a:schemeClr>
                </a:solidFill>
              </a:defRPr>
            </a:lvl6pPr>
            <a:lvl7pPr marL="4535881" indent="0">
              <a:buNone/>
              <a:defRPr sz="2315">
                <a:solidFill>
                  <a:schemeClr val="tx1">
                    <a:tint val="75000"/>
                  </a:schemeClr>
                </a:solidFill>
              </a:defRPr>
            </a:lvl7pPr>
            <a:lvl8pPr marL="5291861" indent="0">
              <a:buNone/>
              <a:defRPr sz="2315">
                <a:solidFill>
                  <a:schemeClr val="tx1">
                    <a:tint val="75000"/>
                  </a:schemeClr>
                </a:solidFill>
              </a:defRPr>
            </a:lvl8pPr>
            <a:lvl9pPr marL="6047842" indent="0">
              <a:buNone/>
              <a:defRPr sz="2315">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0CF4779-62E8-4B21-A5D7-0AFB9DBD4358}" type="datetime1">
              <a:rPr lang="en-US" smtClean="0"/>
              <a:t>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14" name="TextBox 13"/>
          <p:cNvSpPr txBox="1"/>
          <p:nvPr/>
        </p:nvSpPr>
        <p:spPr>
          <a:xfrm>
            <a:off x="1405401" y="1496991"/>
            <a:ext cx="756164" cy="966911"/>
          </a:xfrm>
          <a:prstGeom prst="rect">
            <a:avLst/>
          </a:prstGeom>
        </p:spPr>
        <p:txBody>
          <a:bodyPr vert="horz" lIns="151194" tIns="75597" rIns="151194" bIns="75597" rtlCol="0" anchor="ctr">
            <a:noAutofit/>
          </a:bodyPr>
          <a:lstStyle/>
          <a:p>
            <a:pPr lvl="0"/>
            <a:r>
              <a:rPr lang="en-US" sz="11905" dirty="0">
                <a:solidFill>
                  <a:schemeClr val="tx1"/>
                </a:solidFill>
                <a:effectLst/>
              </a:rPr>
              <a:t>“</a:t>
            </a:r>
          </a:p>
        </p:txBody>
      </p:sp>
      <p:sp>
        <p:nvSpPr>
          <p:cNvPr id="15" name="TextBox 14"/>
          <p:cNvSpPr txBox="1"/>
          <p:nvPr/>
        </p:nvSpPr>
        <p:spPr>
          <a:xfrm>
            <a:off x="12621786" y="4675807"/>
            <a:ext cx="756164" cy="966911"/>
          </a:xfrm>
          <a:prstGeom prst="rect">
            <a:avLst/>
          </a:prstGeom>
        </p:spPr>
        <p:txBody>
          <a:bodyPr vert="horz" lIns="151194" tIns="75597" rIns="151194" bIns="75597" rtlCol="0" anchor="ctr">
            <a:noAutofit/>
          </a:bodyPr>
          <a:lstStyle/>
          <a:p>
            <a:pPr lvl="0" algn="r"/>
            <a:r>
              <a:rPr lang="en-US" sz="11905" dirty="0">
                <a:solidFill>
                  <a:schemeClr val="tx1"/>
                </a:solidFill>
                <a:effectLst/>
              </a:rPr>
              <a:t>”</a:t>
            </a:r>
          </a:p>
        </p:txBody>
      </p:sp>
      <p:cxnSp>
        <p:nvCxnSpPr>
          <p:cNvPr id="19" name="Straight Connector 18"/>
          <p:cNvCxnSpPr/>
          <p:nvPr/>
        </p:nvCxnSpPr>
        <p:spPr>
          <a:xfrm>
            <a:off x="2113908" y="6845704"/>
            <a:ext cx="10905532"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64337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5920" y="5470647"/>
            <a:ext cx="11241508" cy="2428620"/>
          </a:xfrm>
        </p:spPr>
        <p:txBody>
          <a:bodyPr anchor="b">
            <a:normAutofit/>
          </a:bodyPr>
          <a:lstStyle>
            <a:lvl1pPr algn="l">
              <a:defRPr sz="5291" b="0" cap="none"/>
            </a:lvl1pPr>
          </a:lstStyle>
          <a:p>
            <a:r>
              <a:rPr lang="en-US"/>
              <a:t>Click to edit Master title style</a:t>
            </a:r>
            <a:endParaRPr lang="en-US" dirty="0"/>
          </a:p>
        </p:txBody>
      </p:sp>
      <p:sp>
        <p:nvSpPr>
          <p:cNvPr id="3" name="Text Placeholder 2"/>
          <p:cNvSpPr>
            <a:spLocks noGrp="1"/>
          </p:cNvSpPr>
          <p:nvPr>
            <p:ph type="body" idx="1"/>
          </p:nvPr>
        </p:nvSpPr>
        <p:spPr>
          <a:xfrm>
            <a:off x="1945920" y="7899267"/>
            <a:ext cx="11241511" cy="1422648"/>
          </a:xfrm>
        </p:spPr>
        <p:txBody>
          <a:bodyPr anchor="t">
            <a:normAutofit/>
          </a:bodyPr>
          <a:lstStyle>
            <a:lvl1pPr marL="0" indent="0" algn="l">
              <a:buNone/>
              <a:defRPr sz="2976">
                <a:solidFill>
                  <a:schemeClr val="tx1"/>
                </a:solidFill>
              </a:defRPr>
            </a:lvl1pPr>
            <a:lvl2pPr marL="755980" indent="0">
              <a:buNone/>
              <a:defRPr sz="2976">
                <a:solidFill>
                  <a:schemeClr val="tx1">
                    <a:tint val="75000"/>
                  </a:schemeClr>
                </a:solidFill>
              </a:defRPr>
            </a:lvl2pPr>
            <a:lvl3pPr marL="1511960" indent="0">
              <a:buNone/>
              <a:defRPr sz="2646">
                <a:solidFill>
                  <a:schemeClr val="tx1">
                    <a:tint val="75000"/>
                  </a:schemeClr>
                </a:solidFill>
              </a:defRPr>
            </a:lvl3pPr>
            <a:lvl4pPr marL="2267941" indent="0">
              <a:buNone/>
              <a:defRPr sz="2315">
                <a:solidFill>
                  <a:schemeClr val="tx1">
                    <a:tint val="75000"/>
                  </a:schemeClr>
                </a:solidFill>
              </a:defRPr>
            </a:lvl4pPr>
            <a:lvl5pPr marL="3023921" indent="0">
              <a:buNone/>
              <a:defRPr sz="2315">
                <a:solidFill>
                  <a:schemeClr val="tx1">
                    <a:tint val="75000"/>
                  </a:schemeClr>
                </a:solidFill>
              </a:defRPr>
            </a:lvl5pPr>
            <a:lvl6pPr marL="3779901" indent="0">
              <a:buNone/>
              <a:defRPr sz="2315">
                <a:solidFill>
                  <a:schemeClr val="tx1">
                    <a:tint val="75000"/>
                  </a:schemeClr>
                </a:solidFill>
              </a:defRPr>
            </a:lvl6pPr>
            <a:lvl7pPr marL="4535881" indent="0">
              <a:buNone/>
              <a:defRPr sz="2315">
                <a:solidFill>
                  <a:schemeClr val="tx1">
                    <a:tint val="75000"/>
                  </a:schemeClr>
                </a:solidFill>
              </a:defRPr>
            </a:lvl7pPr>
            <a:lvl8pPr marL="5291861" indent="0">
              <a:buNone/>
              <a:defRPr sz="2315">
                <a:solidFill>
                  <a:schemeClr val="tx1">
                    <a:tint val="75000"/>
                  </a:schemeClr>
                </a:solidFill>
              </a:defRPr>
            </a:lvl8pPr>
            <a:lvl9pPr marL="6047842" indent="0">
              <a:buNone/>
              <a:defRPr sz="2315">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F9D3375-5CD0-4576-BF96-ADFF24726FF8}" type="datetime1">
              <a:rPr lang="en-US" smtClean="0"/>
              <a:t>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93809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2330430" y="1623930"/>
            <a:ext cx="10458490" cy="3709843"/>
          </a:xfrm>
        </p:spPr>
        <p:txBody>
          <a:bodyPr anchor="ctr">
            <a:normAutofit/>
          </a:bodyPr>
          <a:lstStyle>
            <a:lvl1pPr algn="ctr">
              <a:defRPr sz="5291" b="0" cap="none">
                <a:solidFill>
                  <a:schemeClr val="tx1"/>
                </a:solidFill>
              </a:defRPr>
            </a:lvl1pPr>
          </a:lstStyle>
          <a:p>
            <a:r>
              <a:rPr lang="en-US"/>
              <a:t>Click to edit Master title style</a:t>
            </a:r>
            <a:endParaRPr lang="en-US" dirty="0"/>
          </a:p>
        </p:txBody>
      </p:sp>
      <p:sp>
        <p:nvSpPr>
          <p:cNvPr id="18" name="Text Placeholder 2"/>
          <p:cNvSpPr>
            <a:spLocks noGrp="1"/>
          </p:cNvSpPr>
          <p:nvPr>
            <p:ph type="body" idx="13"/>
          </p:nvPr>
        </p:nvSpPr>
        <p:spPr>
          <a:xfrm>
            <a:off x="1945920" y="6017504"/>
            <a:ext cx="11241511" cy="1466577"/>
          </a:xfrm>
        </p:spPr>
        <p:txBody>
          <a:bodyPr anchor="b">
            <a:normAutofit/>
          </a:bodyPr>
          <a:lstStyle>
            <a:lvl1pPr marL="0" indent="0" algn="l">
              <a:spcBef>
                <a:spcPts val="0"/>
              </a:spcBef>
              <a:buNone/>
              <a:defRPr sz="3307">
                <a:solidFill>
                  <a:schemeClr val="tx1"/>
                </a:solidFill>
              </a:defRPr>
            </a:lvl1pPr>
            <a:lvl2pPr marL="755980" indent="0">
              <a:buNone/>
              <a:defRPr sz="2976">
                <a:solidFill>
                  <a:schemeClr val="tx1">
                    <a:tint val="75000"/>
                  </a:schemeClr>
                </a:solidFill>
              </a:defRPr>
            </a:lvl2pPr>
            <a:lvl3pPr marL="1511960" indent="0">
              <a:buNone/>
              <a:defRPr sz="2646">
                <a:solidFill>
                  <a:schemeClr val="tx1">
                    <a:tint val="75000"/>
                  </a:schemeClr>
                </a:solidFill>
              </a:defRPr>
            </a:lvl3pPr>
            <a:lvl4pPr marL="2267941" indent="0">
              <a:buNone/>
              <a:defRPr sz="2315">
                <a:solidFill>
                  <a:schemeClr val="tx1">
                    <a:tint val="75000"/>
                  </a:schemeClr>
                </a:solidFill>
              </a:defRPr>
            </a:lvl4pPr>
            <a:lvl5pPr marL="3023921" indent="0">
              <a:buNone/>
              <a:defRPr sz="2315">
                <a:solidFill>
                  <a:schemeClr val="tx1">
                    <a:tint val="75000"/>
                  </a:schemeClr>
                </a:solidFill>
              </a:defRPr>
            </a:lvl5pPr>
            <a:lvl6pPr marL="3779901" indent="0">
              <a:buNone/>
              <a:defRPr sz="2315">
                <a:solidFill>
                  <a:schemeClr val="tx1">
                    <a:tint val="75000"/>
                  </a:schemeClr>
                </a:solidFill>
              </a:defRPr>
            </a:lvl6pPr>
            <a:lvl7pPr marL="4535881" indent="0">
              <a:buNone/>
              <a:defRPr sz="2315">
                <a:solidFill>
                  <a:schemeClr val="tx1">
                    <a:tint val="75000"/>
                  </a:schemeClr>
                </a:solidFill>
              </a:defRPr>
            </a:lvl7pPr>
            <a:lvl8pPr marL="5291861" indent="0">
              <a:buNone/>
              <a:defRPr sz="2315">
                <a:solidFill>
                  <a:schemeClr val="tx1">
                    <a:tint val="75000"/>
                  </a:schemeClr>
                </a:solidFill>
              </a:defRPr>
            </a:lvl8pPr>
            <a:lvl9pPr marL="6047842" indent="0">
              <a:buNone/>
              <a:defRPr sz="2315">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945914" y="7489679"/>
            <a:ext cx="11241521" cy="2225904"/>
          </a:xfrm>
        </p:spPr>
        <p:txBody>
          <a:bodyPr anchor="t">
            <a:normAutofit/>
          </a:bodyPr>
          <a:lstStyle>
            <a:lvl1pPr marL="0" indent="0" algn="l">
              <a:buNone/>
              <a:defRPr sz="2646">
                <a:solidFill>
                  <a:schemeClr val="tx1"/>
                </a:solidFill>
              </a:defRPr>
            </a:lvl1pPr>
            <a:lvl2pPr marL="755980" indent="0">
              <a:buNone/>
              <a:defRPr sz="2646">
                <a:solidFill>
                  <a:schemeClr val="tx1">
                    <a:tint val="75000"/>
                  </a:schemeClr>
                </a:solidFill>
              </a:defRPr>
            </a:lvl2pPr>
            <a:lvl3pPr marL="1511960" indent="0">
              <a:buNone/>
              <a:defRPr sz="2646">
                <a:solidFill>
                  <a:schemeClr val="tx1">
                    <a:tint val="75000"/>
                  </a:schemeClr>
                </a:solidFill>
              </a:defRPr>
            </a:lvl3pPr>
            <a:lvl4pPr marL="2267941" indent="0">
              <a:buNone/>
              <a:defRPr sz="2315">
                <a:solidFill>
                  <a:schemeClr val="tx1">
                    <a:tint val="75000"/>
                  </a:schemeClr>
                </a:solidFill>
              </a:defRPr>
            </a:lvl4pPr>
            <a:lvl5pPr marL="3023921" indent="0">
              <a:buNone/>
              <a:defRPr sz="2315">
                <a:solidFill>
                  <a:schemeClr val="tx1">
                    <a:tint val="75000"/>
                  </a:schemeClr>
                </a:solidFill>
              </a:defRPr>
            </a:lvl5pPr>
            <a:lvl6pPr marL="3779901" indent="0">
              <a:buNone/>
              <a:defRPr sz="2315">
                <a:solidFill>
                  <a:schemeClr val="tx1">
                    <a:tint val="75000"/>
                  </a:schemeClr>
                </a:solidFill>
              </a:defRPr>
            </a:lvl6pPr>
            <a:lvl7pPr marL="4535881" indent="0">
              <a:buNone/>
              <a:defRPr sz="2315">
                <a:solidFill>
                  <a:schemeClr val="tx1">
                    <a:tint val="75000"/>
                  </a:schemeClr>
                </a:solidFill>
              </a:defRPr>
            </a:lvl7pPr>
            <a:lvl8pPr marL="5291861" indent="0">
              <a:buNone/>
              <a:defRPr sz="2315">
                <a:solidFill>
                  <a:schemeClr val="tx1">
                    <a:tint val="75000"/>
                  </a:schemeClr>
                </a:solidFill>
              </a:defRPr>
            </a:lvl8pPr>
            <a:lvl9pPr marL="6047842" indent="0">
              <a:buNone/>
              <a:defRPr sz="2315">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9359126-4846-4E88-BDD9-5585CC877E47}" type="datetime1">
              <a:rPr lang="en-US" smtClean="0"/>
              <a:t>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1451850" y="1482992"/>
            <a:ext cx="756164" cy="966911"/>
          </a:xfrm>
          <a:prstGeom prst="rect">
            <a:avLst/>
          </a:prstGeom>
        </p:spPr>
        <p:txBody>
          <a:bodyPr vert="horz" lIns="151194" tIns="75597" rIns="151194" bIns="75597" rtlCol="0" anchor="ctr">
            <a:noAutofit/>
          </a:bodyPr>
          <a:lstStyle/>
          <a:p>
            <a:pPr lvl="0"/>
            <a:r>
              <a:rPr lang="en-US" sz="13228" dirty="0">
                <a:solidFill>
                  <a:schemeClr val="tx1"/>
                </a:solidFill>
                <a:effectLst/>
              </a:rPr>
              <a:t>“</a:t>
            </a:r>
          </a:p>
        </p:txBody>
      </p:sp>
      <p:sp>
        <p:nvSpPr>
          <p:cNvPr id="13" name="TextBox 12"/>
          <p:cNvSpPr txBox="1"/>
          <p:nvPr/>
        </p:nvSpPr>
        <p:spPr>
          <a:xfrm>
            <a:off x="12648726" y="4311808"/>
            <a:ext cx="756164" cy="966911"/>
          </a:xfrm>
          <a:prstGeom prst="rect">
            <a:avLst/>
          </a:prstGeom>
        </p:spPr>
        <p:txBody>
          <a:bodyPr vert="horz" lIns="151194" tIns="75597" rIns="151194" bIns="75597" rtlCol="0" anchor="ctr">
            <a:noAutofit/>
          </a:bodyPr>
          <a:lstStyle/>
          <a:p>
            <a:pPr lvl="0" algn="r"/>
            <a:r>
              <a:rPr lang="en-US" sz="13228" dirty="0">
                <a:solidFill>
                  <a:schemeClr val="tx1"/>
                </a:solidFill>
                <a:effectLst/>
              </a:rPr>
              <a:t>”</a:t>
            </a:r>
          </a:p>
        </p:txBody>
      </p:sp>
      <p:cxnSp>
        <p:nvCxnSpPr>
          <p:cNvPr id="26" name="Straight Connector 25"/>
          <p:cNvCxnSpPr/>
          <p:nvPr/>
        </p:nvCxnSpPr>
        <p:spPr>
          <a:xfrm>
            <a:off x="2113908" y="5669757"/>
            <a:ext cx="10905532"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301397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5913" y="1623927"/>
            <a:ext cx="11241518" cy="3793838"/>
          </a:xfrm>
        </p:spPr>
        <p:txBody>
          <a:bodyPr vert="horz" lIns="91440" tIns="45720" rIns="91440" bIns="45720" rtlCol="0" anchor="ctr">
            <a:normAutofit/>
          </a:bodyPr>
          <a:lstStyle>
            <a:lvl1pPr>
              <a:defRPr lang="en-US" sz="5291"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945920" y="5896547"/>
            <a:ext cx="11241511" cy="1496816"/>
          </a:xfrm>
        </p:spPr>
        <p:txBody>
          <a:bodyPr anchor="b">
            <a:normAutofit/>
          </a:bodyPr>
          <a:lstStyle>
            <a:lvl1pPr marL="0" indent="0" algn="l">
              <a:spcBef>
                <a:spcPts val="0"/>
              </a:spcBef>
              <a:buNone/>
              <a:defRPr sz="3307">
                <a:solidFill>
                  <a:schemeClr val="tx1"/>
                </a:solidFill>
              </a:defRPr>
            </a:lvl1pPr>
            <a:lvl2pPr marL="755980" indent="0">
              <a:buNone/>
              <a:defRPr sz="2976">
                <a:solidFill>
                  <a:schemeClr val="tx1">
                    <a:tint val="75000"/>
                  </a:schemeClr>
                </a:solidFill>
              </a:defRPr>
            </a:lvl2pPr>
            <a:lvl3pPr marL="1511960" indent="0">
              <a:buNone/>
              <a:defRPr sz="2646">
                <a:solidFill>
                  <a:schemeClr val="tx1">
                    <a:tint val="75000"/>
                  </a:schemeClr>
                </a:solidFill>
              </a:defRPr>
            </a:lvl3pPr>
            <a:lvl4pPr marL="2267941" indent="0">
              <a:buNone/>
              <a:defRPr sz="2315">
                <a:solidFill>
                  <a:schemeClr val="tx1">
                    <a:tint val="75000"/>
                  </a:schemeClr>
                </a:solidFill>
              </a:defRPr>
            </a:lvl4pPr>
            <a:lvl5pPr marL="3023921" indent="0">
              <a:buNone/>
              <a:defRPr sz="2315">
                <a:solidFill>
                  <a:schemeClr val="tx1">
                    <a:tint val="75000"/>
                  </a:schemeClr>
                </a:solidFill>
              </a:defRPr>
            </a:lvl5pPr>
            <a:lvl6pPr marL="3779901" indent="0">
              <a:buNone/>
              <a:defRPr sz="2315">
                <a:solidFill>
                  <a:schemeClr val="tx1">
                    <a:tint val="75000"/>
                  </a:schemeClr>
                </a:solidFill>
              </a:defRPr>
            </a:lvl6pPr>
            <a:lvl7pPr marL="4535881" indent="0">
              <a:buNone/>
              <a:defRPr sz="2315">
                <a:solidFill>
                  <a:schemeClr val="tx1">
                    <a:tint val="75000"/>
                  </a:schemeClr>
                </a:solidFill>
              </a:defRPr>
            </a:lvl7pPr>
            <a:lvl8pPr marL="5291861" indent="0">
              <a:buNone/>
              <a:defRPr sz="2315">
                <a:solidFill>
                  <a:schemeClr val="tx1">
                    <a:tint val="75000"/>
                  </a:schemeClr>
                </a:solidFill>
              </a:defRPr>
            </a:lvl8pPr>
            <a:lvl9pPr marL="6047842" indent="0">
              <a:buNone/>
              <a:defRPr sz="2315">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945915" y="7391685"/>
            <a:ext cx="11241518" cy="2323901"/>
          </a:xfrm>
        </p:spPr>
        <p:txBody>
          <a:bodyPr anchor="t">
            <a:normAutofit/>
          </a:bodyPr>
          <a:lstStyle>
            <a:lvl1pPr marL="0" indent="0" algn="l">
              <a:buNone/>
              <a:defRPr sz="2646">
                <a:solidFill>
                  <a:schemeClr val="tx1"/>
                </a:solidFill>
              </a:defRPr>
            </a:lvl1pPr>
            <a:lvl2pPr marL="755980" indent="0">
              <a:buNone/>
              <a:defRPr sz="2646">
                <a:solidFill>
                  <a:schemeClr val="tx1">
                    <a:tint val="75000"/>
                  </a:schemeClr>
                </a:solidFill>
              </a:defRPr>
            </a:lvl2pPr>
            <a:lvl3pPr marL="1511960" indent="0">
              <a:buNone/>
              <a:defRPr sz="2646">
                <a:solidFill>
                  <a:schemeClr val="tx1">
                    <a:tint val="75000"/>
                  </a:schemeClr>
                </a:solidFill>
              </a:defRPr>
            </a:lvl3pPr>
            <a:lvl4pPr marL="2267941" indent="0">
              <a:buNone/>
              <a:defRPr sz="2315">
                <a:solidFill>
                  <a:schemeClr val="tx1">
                    <a:tint val="75000"/>
                  </a:schemeClr>
                </a:solidFill>
              </a:defRPr>
            </a:lvl4pPr>
            <a:lvl5pPr marL="3023921" indent="0">
              <a:buNone/>
              <a:defRPr sz="2315">
                <a:solidFill>
                  <a:schemeClr val="tx1">
                    <a:tint val="75000"/>
                  </a:schemeClr>
                </a:solidFill>
              </a:defRPr>
            </a:lvl5pPr>
            <a:lvl6pPr marL="3779901" indent="0">
              <a:buNone/>
              <a:defRPr sz="2315">
                <a:solidFill>
                  <a:schemeClr val="tx1">
                    <a:tint val="75000"/>
                  </a:schemeClr>
                </a:solidFill>
              </a:defRPr>
            </a:lvl6pPr>
            <a:lvl7pPr marL="4535881" indent="0">
              <a:buNone/>
              <a:defRPr sz="2315">
                <a:solidFill>
                  <a:schemeClr val="tx1">
                    <a:tint val="75000"/>
                  </a:schemeClr>
                </a:solidFill>
              </a:defRPr>
            </a:lvl7pPr>
            <a:lvl8pPr marL="5291861" indent="0">
              <a:buNone/>
              <a:defRPr sz="2315">
                <a:solidFill>
                  <a:schemeClr val="tx1">
                    <a:tint val="75000"/>
                  </a:schemeClr>
                </a:solidFill>
              </a:defRPr>
            </a:lvl8pPr>
            <a:lvl9pPr marL="6047842" indent="0">
              <a:buNone/>
              <a:defRPr sz="2315">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9359126-4846-4E88-BDD9-5585CC877E47}" type="datetime1">
              <a:rPr lang="en-US" smtClean="0"/>
              <a:t>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5" name="Straight Connector 14"/>
          <p:cNvCxnSpPr/>
          <p:nvPr/>
        </p:nvCxnSpPr>
        <p:spPr>
          <a:xfrm>
            <a:off x="2113914" y="5669757"/>
            <a:ext cx="10923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404973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945914" y="4117370"/>
            <a:ext cx="11241521" cy="5598216"/>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96F347-1B2F-4097-AEB5-4A26FB45D67A}" type="datetime1">
              <a:rPr lang="en-US" smtClean="0"/>
              <a:t>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2113909" y="3893382"/>
            <a:ext cx="10923539"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210469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510572" y="1499490"/>
            <a:ext cx="2676856" cy="821609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945918" y="1499490"/>
            <a:ext cx="8127658" cy="821609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C1DEE0-34E5-4E0F-BEC1-4B8835F82CD1}" type="datetime1">
              <a:rPr lang="en-US" smtClean="0"/>
              <a:t>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10326781" y="1499490"/>
            <a:ext cx="0" cy="8216092"/>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3751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2113907" y="3896011"/>
            <a:ext cx="10905532"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75B4BE-627A-4EC1-99E1-6F1AA97AB802}" type="datetime1">
              <a:rPr lang="en-US" smtClean="0"/>
              <a:t>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78251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13907" y="2714031"/>
            <a:ext cx="10905532" cy="3013476"/>
          </a:xfrm>
        </p:spPr>
        <p:txBody>
          <a:bodyPr anchor="b">
            <a:normAutofit/>
          </a:bodyPr>
          <a:lstStyle>
            <a:lvl1pPr algn="ctr">
              <a:defRPr sz="6614" b="0" cap="none"/>
            </a:lvl1pPr>
          </a:lstStyle>
          <a:p>
            <a:r>
              <a:rPr lang="en-US"/>
              <a:t>Click to edit Master title style</a:t>
            </a:r>
            <a:endParaRPr lang="en-US" dirty="0"/>
          </a:p>
        </p:txBody>
      </p:sp>
      <p:sp>
        <p:nvSpPr>
          <p:cNvPr id="3" name="Text Placeholder 2"/>
          <p:cNvSpPr>
            <a:spLocks noGrp="1"/>
          </p:cNvSpPr>
          <p:nvPr>
            <p:ph type="body" idx="1"/>
          </p:nvPr>
        </p:nvSpPr>
        <p:spPr>
          <a:xfrm>
            <a:off x="2113907" y="6175487"/>
            <a:ext cx="10905532" cy="1802310"/>
          </a:xfrm>
        </p:spPr>
        <p:txBody>
          <a:bodyPr anchor="t">
            <a:normAutofit/>
          </a:bodyPr>
          <a:lstStyle>
            <a:lvl1pPr marL="0" indent="0" algn="ctr">
              <a:buNone/>
              <a:defRPr sz="3968">
                <a:solidFill>
                  <a:schemeClr val="tx1"/>
                </a:solidFill>
              </a:defRPr>
            </a:lvl1pPr>
            <a:lvl2pPr marL="755980" indent="0">
              <a:buNone/>
              <a:defRPr sz="2976">
                <a:solidFill>
                  <a:schemeClr val="tx1">
                    <a:tint val="75000"/>
                  </a:schemeClr>
                </a:solidFill>
              </a:defRPr>
            </a:lvl2pPr>
            <a:lvl3pPr marL="1511960" indent="0">
              <a:buNone/>
              <a:defRPr sz="2646">
                <a:solidFill>
                  <a:schemeClr val="tx1">
                    <a:tint val="75000"/>
                  </a:schemeClr>
                </a:solidFill>
              </a:defRPr>
            </a:lvl3pPr>
            <a:lvl4pPr marL="2267941" indent="0">
              <a:buNone/>
              <a:defRPr sz="2315">
                <a:solidFill>
                  <a:schemeClr val="tx1">
                    <a:tint val="75000"/>
                  </a:schemeClr>
                </a:solidFill>
              </a:defRPr>
            </a:lvl4pPr>
            <a:lvl5pPr marL="3023921" indent="0">
              <a:buNone/>
              <a:defRPr sz="2315">
                <a:solidFill>
                  <a:schemeClr val="tx1">
                    <a:tint val="75000"/>
                  </a:schemeClr>
                </a:solidFill>
              </a:defRPr>
            </a:lvl5pPr>
            <a:lvl6pPr marL="3779901" indent="0">
              <a:buNone/>
              <a:defRPr sz="2315">
                <a:solidFill>
                  <a:schemeClr val="tx1">
                    <a:tint val="75000"/>
                  </a:schemeClr>
                </a:solidFill>
              </a:defRPr>
            </a:lvl6pPr>
            <a:lvl7pPr marL="4535881" indent="0">
              <a:buNone/>
              <a:defRPr sz="2315">
                <a:solidFill>
                  <a:schemeClr val="tx1">
                    <a:tint val="75000"/>
                  </a:schemeClr>
                </a:solidFill>
              </a:defRPr>
            </a:lvl7pPr>
            <a:lvl8pPr marL="5291861" indent="0">
              <a:buNone/>
              <a:defRPr sz="2315">
                <a:solidFill>
                  <a:schemeClr val="tx1">
                    <a:tint val="75000"/>
                  </a:schemeClr>
                </a:solidFill>
              </a:defRPr>
            </a:lvl8pPr>
            <a:lvl9pPr marL="6047842" indent="0">
              <a:buNone/>
              <a:defRPr sz="2315">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8BFACF8-E63D-4673-A128-83547867BB7A}" type="datetime1">
              <a:rPr lang="en-US" smtClean="0"/>
              <a:t>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31" name="Straight Connector 30"/>
          <p:cNvCxnSpPr/>
          <p:nvPr/>
        </p:nvCxnSpPr>
        <p:spPr>
          <a:xfrm>
            <a:off x="2113909" y="5951495"/>
            <a:ext cx="1090553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1538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2113907" y="3896011"/>
            <a:ext cx="10905532"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945915" y="1513485"/>
            <a:ext cx="11241518" cy="215590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945916" y="4112465"/>
            <a:ext cx="5518563" cy="5699995"/>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80631" y="4112465"/>
            <a:ext cx="5518563" cy="5699995"/>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BED6AC-4FBA-40BD-BE75-20DB64DA4BAD}" type="datetime1">
              <a:rPr lang="en-US" smtClean="0"/>
              <a:t>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35804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945919" y="4395813"/>
            <a:ext cx="5518563" cy="952833"/>
          </a:xfrm>
        </p:spPr>
        <p:txBody>
          <a:bodyPr anchor="b">
            <a:noAutofit/>
          </a:bodyPr>
          <a:lstStyle>
            <a:lvl1pPr marL="0" indent="0">
              <a:buNone/>
              <a:defRPr sz="3968" b="0">
                <a:solidFill>
                  <a:schemeClr val="accent1"/>
                </a:solidFill>
              </a:defRPr>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Edit Master text styles</a:t>
            </a:r>
          </a:p>
        </p:txBody>
      </p:sp>
      <p:sp>
        <p:nvSpPr>
          <p:cNvPr id="4" name="Content Placeholder 3"/>
          <p:cNvSpPr>
            <a:spLocks noGrp="1"/>
          </p:cNvSpPr>
          <p:nvPr>
            <p:ph sz="half" idx="2"/>
          </p:nvPr>
        </p:nvSpPr>
        <p:spPr>
          <a:xfrm>
            <a:off x="1945919" y="5362645"/>
            <a:ext cx="5518563" cy="44753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75141" y="4395813"/>
            <a:ext cx="5518563" cy="952833"/>
          </a:xfrm>
        </p:spPr>
        <p:txBody>
          <a:bodyPr anchor="b">
            <a:noAutofit/>
          </a:bodyPr>
          <a:lstStyle>
            <a:lvl1pPr marL="0" indent="0">
              <a:buNone/>
              <a:defRPr sz="3968" b="0">
                <a:solidFill>
                  <a:schemeClr val="accent1"/>
                </a:solidFill>
              </a:defRPr>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Edit Master text styles</a:t>
            </a:r>
          </a:p>
        </p:txBody>
      </p:sp>
      <p:sp>
        <p:nvSpPr>
          <p:cNvPr id="6" name="Content Placeholder 5"/>
          <p:cNvSpPr>
            <a:spLocks noGrp="1"/>
          </p:cNvSpPr>
          <p:nvPr>
            <p:ph sz="quarter" idx="4"/>
          </p:nvPr>
        </p:nvSpPr>
        <p:spPr>
          <a:xfrm>
            <a:off x="7675141" y="5362645"/>
            <a:ext cx="5518563" cy="44753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933C87-D201-458A-93C0-8EDD9AC92D93}" type="datetime1">
              <a:rPr lang="en-US" smtClean="0"/>
              <a:t>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41" name="Straight Connector 40"/>
          <p:cNvCxnSpPr/>
          <p:nvPr/>
        </p:nvCxnSpPr>
        <p:spPr>
          <a:xfrm>
            <a:off x="2113908" y="3893382"/>
            <a:ext cx="10905532"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46609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915" y="1513485"/>
            <a:ext cx="11241519" cy="2155908"/>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CE6829-5A25-485A-91B1-5D6D58BB9F23}" type="datetime1">
              <a:rPr lang="en-US" smtClean="0"/>
              <a:t>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2113908" y="3893382"/>
            <a:ext cx="10905532"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89046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12F5CD-23D0-4DD1-85B1-71F1825FB3EC}" type="datetime1">
              <a:rPr lang="en-US" smtClean="0"/>
              <a:t>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00737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5915" y="2295904"/>
            <a:ext cx="4194525" cy="2267903"/>
          </a:xfrm>
        </p:spPr>
        <p:txBody>
          <a:bodyPr anchor="b">
            <a:normAutofit/>
          </a:bodyPr>
          <a:lstStyle>
            <a:lvl1pPr algn="ctr">
              <a:defRPr sz="3968" b="0"/>
            </a:lvl1pPr>
          </a:lstStyle>
          <a:p>
            <a:r>
              <a:rPr lang="en-US"/>
              <a:t>Click to edit Master title style</a:t>
            </a:r>
            <a:endParaRPr lang="en-US" dirty="0"/>
          </a:p>
        </p:txBody>
      </p:sp>
      <p:sp>
        <p:nvSpPr>
          <p:cNvPr id="3" name="Content Placeholder 2"/>
          <p:cNvSpPr>
            <a:spLocks noGrp="1"/>
          </p:cNvSpPr>
          <p:nvPr>
            <p:ph idx="1"/>
          </p:nvPr>
        </p:nvSpPr>
        <p:spPr>
          <a:xfrm>
            <a:off x="6812410" y="1623929"/>
            <a:ext cx="6375027" cy="809165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5915" y="5011784"/>
            <a:ext cx="4194525" cy="4031833"/>
          </a:xfrm>
        </p:spPr>
        <p:txBody>
          <a:bodyPr anchor="t">
            <a:normAutofit/>
          </a:bodyPr>
          <a:lstStyle>
            <a:lvl1pPr marL="0" indent="0" algn="ctr">
              <a:buNone/>
              <a:defRPr sz="2646"/>
            </a:lvl1pPr>
            <a:lvl2pPr marL="755980" indent="0">
              <a:buNone/>
              <a:defRPr sz="1984"/>
            </a:lvl2pPr>
            <a:lvl3pPr marL="1511960" indent="0">
              <a:buNone/>
              <a:defRPr sz="1654"/>
            </a:lvl3pPr>
            <a:lvl4pPr marL="2267941" indent="0">
              <a:buNone/>
              <a:defRPr sz="1488"/>
            </a:lvl4pPr>
            <a:lvl5pPr marL="3023921" indent="0">
              <a:buNone/>
              <a:defRPr sz="1488"/>
            </a:lvl5pPr>
            <a:lvl6pPr marL="3779901" indent="0">
              <a:buNone/>
              <a:defRPr sz="1488"/>
            </a:lvl6pPr>
            <a:lvl7pPr marL="4535881" indent="0">
              <a:buNone/>
              <a:defRPr sz="1488"/>
            </a:lvl7pPr>
            <a:lvl8pPr marL="5291861" indent="0">
              <a:buNone/>
              <a:defRPr sz="1488"/>
            </a:lvl8pPr>
            <a:lvl9pPr marL="6047842" indent="0">
              <a:buNone/>
              <a:defRPr sz="1488"/>
            </a:lvl9pPr>
          </a:lstStyle>
          <a:p>
            <a:pPr lvl="0"/>
            <a:r>
              <a:rPr lang="en-US"/>
              <a:t>Edit Master text styles</a:t>
            </a:r>
          </a:p>
        </p:txBody>
      </p:sp>
      <p:sp>
        <p:nvSpPr>
          <p:cNvPr id="5" name="Date Placeholder 4"/>
          <p:cNvSpPr>
            <a:spLocks noGrp="1"/>
          </p:cNvSpPr>
          <p:nvPr>
            <p:ph type="dt" sz="half" idx="10"/>
          </p:nvPr>
        </p:nvSpPr>
        <p:spPr/>
        <p:txBody>
          <a:bodyPr/>
          <a:lstStyle/>
          <a:p>
            <a:fld id="{38BA5035-C284-496A-B076-BA73A8FA5D8B}" type="datetime1">
              <a:rPr lang="en-US" smtClean="0"/>
              <a:t>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a:off x="2113909" y="4815793"/>
            <a:ext cx="3858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62046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5914" y="3114866"/>
            <a:ext cx="6005745" cy="2267903"/>
          </a:xfrm>
        </p:spPr>
        <p:txBody>
          <a:bodyPr anchor="b">
            <a:normAutofit/>
          </a:bodyPr>
          <a:lstStyle>
            <a:lvl1pPr algn="ctr">
              <a:defRPr sz="3968"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570061" y="1707926"/>
            <a:ext cx="4843786" cy="7923664"/>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2646"/>
            </a:lvl1pPr>
            <a:lvl2pPr marL="755980" indent="0">
              <a:buNone/>
              <a:defRPr sz="2646"/>
            </a:lvl2pPr>
            <a:lvl3pPr marL="1511960" indent="0">
              <a:buNone/>
              <a:defRPr sz="2646"/>
            </a:lvl3pPr>
            <a:lvl4pPr marL="2267941" indent="0">
              <a:buNone/>
              <a:defRPr sz="2646"/>
            </a:lvl4pPr>
            <a:lvl5pPr marL="3023921" indent="0">
              <a:buNone/>
              <a:defRPr sz="2646"/>
            </a:lvl5pPr>
            <a:lvl6pPr marL="3779901" indent="0">
              <a:buNone/>
              <a:defRPr sz="2646"/>
            </a:lvl6pPr>
            <a:lvl7pPr marL="4535881" indent="0">
              <a:buNone/>
              <a:defRPr sz="2646"/>
            </a:lvl7pPr>
            <a:lvl8pPr marL="5291861" indent="0">
              <a:buNone/>
              <a:defRPr sz="2646"/>
            </a:lvl8pPr>
            <a:lvl9pPr marL="6047842" indent="0">
              <a:buNone/>
              <a:defRPr sz="2646"/>
            </a:lvl9pPr>
          </a:lstStyle>
          <a:p>
            <a:r>
              <a:rPr lang="en-US"/>
              <a:t>Click icon to add picture</a:t>
            </a:r>
            <a:endParaRPr lang="en-US" dirty="0"/>
          </a:p>
        </p:txBody>
      </p:sp>
      <p:sp>
        <p:nvSpPr>
          <p:cNvPr id="4" name="Text Placeholder 3"/>
          <p:cNvSpPr>
            <a:spLocks noGrp="1"/>
          </p:cNvSpPr>
          <p:nvPr>
            <p:ph type="body" sz="half" idx="2"/>
          </p:nvPr>
        </p:nvSpPr>
        <p:spPr>
          <a:xfrm>
            <a:off x="1945915" y="5382767"/>
            <a:ext cx="6005743" cy="3023870"/>
          </a:xfrm>
        </p:spPr>
        <p:txBody>
          <a:bodyPr anchor="t">
            <a:normAutofit/>
          </a:bodyPr>
          <a:lstStyle>
            <a:lvl1pPr marL="0" indent="0" algn="ctr">
              <a:buNone/>
              <a:defRPr sz="2646"/>
            </a:lvl1pPr>
            <a:lvl2pPr marL="755980" indent="0">
              <a:buNone/>
              <a:defRPr sz="1984"/>
            </a:lvl2pPr>
            <a:lvl3pPr marL="1511960" indent="0">
              <a:buNone/>
              <a:defRPr sz="1654"/>
            </a:lvl3pPr>
            <a:lvl4pPr marL="2267941" indent="0">
              <a:buNone/>
              <a:defRPr sz="1488"/>
            </a:lvl4pPr>
            <a:lvl5pPr marL="3023921" indent="0">
              <a:buNone/>
              <a:defRPr sz="1488"/>
            </a:lvl5pPr>
            <a:lvl6pPr marL="3779901" indent="0">
              <a:buNone/>
              <a:defRPr sz="1488"/>
            </a:lvl6pPr>
            <a:lvl7pPr marL="4535881" indent="0">
              <a:buNone/>
              <a:defRPr sz="1488"/>
            </a:lvl7pPr>
            <a:lvl8pPr marL="5291861" indent="0">
              <a:buNone/>
              <a:defRPr sz="1488"/>
            </a:lvl8pPr>
            <a:lvl9pPr marL="6047842" indent="0">
              <a:buNone/>
              <a:defRPr sz="1488"/>
            </a:lvl9pPr>
          </a:lstStyle>
          <a:p>
            <a:pPr lvl="0"/>
            <a:r>
              <a:rPr lang="en-US"/>
              <a:t>Edit Master text styles</a:t>
            </a:r>
          </a:p>
        </p:txBody>
      </p:sp>
      <p:sp>
        <p:nvSpPr>
          <p:cNvPr id="5" name="Date Placeholder 4"/>
          <p:cNvSpPr>
            <a:spLocks noGrp="1"/>
          </p:cNvSpPr>
          <p:nvPr>
            <p:ph type="dt" sz="half" idx="10"/>
          </p:nvPr>
        </p:nvSpPr>
        <p:spPr/>
        <p:txBody>
          <a:bodyPr/>
          <a:lstStyle/>
          <a:p>
            <a:fld id="{B40EB420-1875-490A-8C4B-7AAB939FBE08}" type="datetime1">
              <a:rPr lang="en-US" smtClean="0"/>
              <a:t>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63465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 y="0"/>
            <a:ext cx="15133350" cy="11339513"/>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945915" y="1513485"/>
            <a:ext cx="11241518" cy="2155908"/>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945914" y="4117372"/>
            <a:ext cx="11241521" cy="5696207"/>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510578" y="9855576"/>
            <a:ext cx="1898654" cy="461980"/>
          </a:xfrm>
          <a:prstGeom prst="rect">
            <a:avLst/>
          </a:prstGeom>
        </p:spPr>
        <p:txBody>
          <a:bodyPr vert="horz" lIns="91440" tIns="45720" rIns="91440" bIns="45720" rtlCol="0" anchor="ctr"/>
          <a:lstStyle>
            <a:lvl1pPr algn="r">
              <a:defRPr sz="1654" b="0" i="0">
                <a:solidFill>
                  <a:schemeClr val="tx1"/>
                </a:solidFill>
                <a:effectLst/>
                <a:latin typeface="+mn-lt"/>
              </a:defRPr>
            </a:lvl1pPr>
          </a:lstStyle>
          <a:p>
            <a:fld id="{D9359126-4846-4E88-BDD9-5585CC877E47}" type="datetime1">
              <a:rPr lang="en-US" smtClean="0"/>
              <a:t>2/3/2022</a:t>
            </a:fld>
            <a:endParaRPr lang="en-US" dirty="0"/>
          </a:p>
        </p:txBody>
      </p:sp>
      <p:sp>
        <p:nvSpPr>
          <p:cNvPr id="5" name="Footer Placeholder 4"/>
          <p:cNvSpPr>
            <a:spLocks noGrp="1"/>
          </p:cNvSpPr>
          <p:nvPr>
            <p:ph type="ftr" sz="quarter" idx="3"/>
          </p:nvPr>
        </p:nvSpPr>
        <p:spPr>
          <a:xfrm>
            <a:off x="1945915" y="9855576"/>
            <a:ext cx="8440425" cy="461980"/>
          </a:xfrm>
          <a:prstGeom prst="rect">
            <a:avLst/>
          </a:prstGeom>
        </p:spPr>
        <p:txBody>
          <a:bodyPr vert="horz" lIns="91440" tIns="45720" rIns="91440" bIns="45720" rtlCol="0" anchor="ctr"/>
          <a:lstStyle>
            <a:lvl1pPr algn="l">
              <a:defRPr sz="1654"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2533470" y="9855576"/>
            <a:ext cx="653965" cy="461980"/>
          </a:xfrm>
          <a:prstGeom prst="rect">
            <a:avLst/>
          </a:prstGeom>
        </p:spPr>
        <p:txBody>
          <a:bodyPr vert="horz" lIns="91440" tIns="45720" rIns="91440" bIns="45720" rtlCol="0" anchor="ctr"/>
          <a:lstStyle>
            <a:lvl1pPr algn="r">
              <a:defRPr sz="1654"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18070213"/>
      </p:ext>
    </p:extLst>
  </p:cSld>
  <p:clrMap bg1="lt1" tx1="dk1" bg2="lt2" tx2="dk2" accent1="accent1" accent2="accent2" accent3="accent3" accent4="accent4" accent5="accent5" accent6="accent6" hlink="hlink" folHlink="folHlink"/>
  <p:sldLayoutIdLst>
    <p:sldLayoutId id="2147484228" r:id="rId1"/>
    <p:sldLayoutId id="2147484229" r:id="rId2"/>
    <p:sldLayoutId id="2147484230" r:id="rId3"/>
    <p:sldLayoutId id="2147484231" r:id="rId4"/>
    <p:sldLayoutId id="2147484232" r:id="rId5"/>
    <p:sldLayoutId id="2147484233" r:id="rId6"/>
    <p:sldLayoutId id="2147484234" r:id="rId7"/>
    <p:sldLayoutId id="2147484235" r:id="rId8"/>
    <p:sldLayoutId id="2147484236" r:id="rId9"/>
    <p:sldLayoutId id="2147484237" r:id="rId10"/>
    <p:sldLayoutId id="2147484238" r:id="rId11"/>
    <p:sldLayoutId id="2147484239" r:id="rId12"/>
    <p:sldLayoutId id="2147484240" r:id="rId13"/>
    <p:sldLayoutId id="2147484241" r:id="rId14"/>
    <p:sldLayoutId id="2147484242" r:id="rId15"/>
    <p:sldLayoutId id="2147484243" r:id="rId16"/>
    <p:sldLayoutId id="2147484244" r:id="rId17"/>
  </p:sldLayoutIdLst>
  <p:hf sldNum="0" hdr="0" ftr="0" dt="0"/>
  <p:txStyles>
    <p:titleStyle>
      <a:lvl1pPr algn="ctr" defTabSz="755980" rtl="0" eaLnBrk="1" latinLnBrk="0" hangingPunct="1">
        <a:spcBef>
          <a:spcPct val="0"/>
        </a:spcBef>
        <a:buNone/>
        <a:defRPr sz="6614"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72488" indent="-472488" algn="l" defTabSz="755980" rtl="0" eaLnBrk="1" latinLnBrk="0" hangingPunct="1">
        <a:spcBef>
          <a:spcPct val="20000"/>
        </a:spcBef>
        <a:spcAft>
          <a:spcPts val="992"/>
        </a:spcAft>
        <a:buClr>
          <a:schemeClr val="accent1"/>
        </a:buClr>
        <a:buSzPct val="115000"/>
        <a:buFont typeface="Arial"/>
        <a:buChar char="•"/>
        <a:defRPr sz="3968" kern="1200" cap="none">
          <a:solidFill>
            <a:schemeClr val="tx1">
              <a:lumMod val="85000"/>
              <a:lumOff val="15000"/>
            </a:schemeClr>
          </a:solidFill>
          <a:effectLst/>
          <a:latin typeface="+mn-lt"/>
          <a:ea typeface="+mn-ea"/>
          <a:cs typeface="+mn-cs"/>
        </a:defRPr>
      </a:lvl1pPr>
      <a:lvl2pPr marL="1228468" indent="-472488" algn="l" defTabSz="755980" rtl="0" eaLnBrk="1" latinLnBrk="0" hangingPunct="1">
        <a:spcBef>
          <a:spcPct val="20000"/>
        </a:spcBef>
        <a:spcAft>
          <a:spcPts val="992"/>
        </a:spcAft>
        <a:buClr>
          <a:schemeClr val="accent1"/>
        </a:buClr>
        <a:buSzPct val="115000"/>
        <a:buFont typeface="Arial"/>
        <a:buChar char="•"/>
        <a:defRPr sz="3307" kern="1200" cap="none">
          <a:solidFill>
            <a:schemeClr val="tx1">
              <a:lumMod val="85000"/>
              <a:lumOff val="15000"/>
            </a:schemeClr>
          </a:solidFill>
          <a:effectLst/>
          <a:latin typeface="+mn-lt"/>
          <a:ea typeface="+mn-ea"/>
          <a:cs typeface="+mn-cs"/>
        </a:defRPr>
      </a:lvl2pPr>
      <a:lvl3pPr marL="1984448" indent="-472488" algn="l" defTabSz="755980" rtl="0" eaLnBrk="1" latinLnBrk="0" hangingPunct="1">
        <a:spcBef>
          <a:spcPct val="20000"/>
        </a:spcBef>
        <a:spcAft>
          <a:spcPts val="992"/>
        </a:spcAft>
        <a:buClr>
          <a:schemeClr val="accent1"/>
        </a:buClr>
        <a:buSzPct val="115000"/>
        <a:buFont typeface="Arial"/>
        <a:buChar char="•"/>
        <a:defRPr sz="2976" kern="1200" cap="none">
          <a:solidFill>
            <a:schemeClr val="tx1">
              <a:lumMod val="85000"/>
              <a:lumOff val="15000"/>
            </a:schemeClr>
          </a:solidFill>
          <a:effectLst/>
          <a:latin typeface="+mn-lt"/>
          <a:ea typeface="+mn-ea"/>
          <a:cs typeface="+mn-cs"/>
        </a:defRPr>
      </a:lvl3pPr>
      <a:lvl4pPr marL="2551433" indent="-283493" algn="l" defTabSz="755980" rtl="0" eaLnBrk="1" latinLnBrk="0" hangingPunct="1">
        <a:spcBef>
          <a:spcPct val="20000"/>
        </a:spcBef>
        <a:spcAft>
          <a:spcPts val="992"/>
        </a:spcAft>
        <a:buClr>
          <a:schemeClr val="accent1"/>
        </a:buClr>
        <a:buSzPct val="115000"/>
        <a:buFont typeface="Arial"/>
        <a:buChar char="•"/>
        <a:defRPr sz="2646" kern="1200" cap="none">
          <a:solidFill>
            <a:schemeClr val="tx1">
              <a:lumMod val="85000"/>
              <a:lumOff val="15000"/>
            </a:schemeClr>
          </a:solidFill>
          <a:effectLst/>
          <a:latin typeface="+mn-lt"/>
          <a:ea typeface="+mn-ea"/>
          <a:cs typeface="+mn-cs"/>
        </a:defRPr>
      </a:lvl4pPr>
      <a:lvl5pPr marL="3307413" indent="-283493" algn="l" defTabSz="755980" rtl="0" eaLnBrk="1" latinLnBrk="0" hangingPunct="1">
        <a:spcBef>
          <a:spcPct val="20000"/>
        </a:spcBef>
        <a:spcAft>
          <a:spcPts val="992"/>
        </a:spcAft>
        <a:buClr>
          <a:schemeClr val="accent1"/>
        </a:buClr>
        <a:buSzPct val="115000"/>
        <a:buFont typeface="Arial"/>
        <a:buChar char="•"/>
        <a:defRPr sz="2315" kern="1200" cap="none">
          <a:solidFill>
            <a:schemeClr val="tx1">
              <a:lumMod val="85000"/>
              <a:lumOff val="15000"/>
            </a:schemeClr>
          </a:solidFill>
          <a:effectLst/>
          <a:latin typeface="+mn-lt"/>
          <a:ea typeface="+mn-ea"/>
          <a:cs typeface="+mn-cs"/>
        </a:defRPr>
      </a:lvl5pPr>
      <a:lvl6pPr marL="4157891" indent="-377990" algn="l" defTabSz="755980" rtl="0" eaLnBrk="1" latinLnBrk="0" hangingPunct="1">
        <a:spcBef>
          <a:spcPct val="20000"/>
        </a:spcBef>
        <a:spcAft>
          <a:spcPts val="992"/>
        </a:spcAft>
        <a:buClr>
          <a:schemeClr val="accent1"/>
        </a:buClr>
        <a:buSzPct val="115000"/>
        <a:buFont typeface="Arial"/>
        <a:buChar char="•"/>
        <a:defRPr sz="2315" kern="1200" cap="none">
          <a:solidFill>
            <a:schemeClr val="tx1">
              <a:lumMod val="85000"/>
              <a:lumOff val="15000"/>
            </a:schemeClr>
          </a:solidFill>
          <a:effectLst/>
          <a:latin typeface="+mn-lt"/>
          <a:ea typeface="+mn-ea"/>
          <a:cs typeface="+mn-cs"/>
        </a:defRPr>
      </a:lvl6pPr>
      <a:lvl7pPr marL="4913871" indent="-377990" algn="l" defTabSz="755980" rtl="0" eaLnBrk="1" latinLnBrk="0" hangingPunct="1">
        <a:spcBef>
          <a:spcPct val="20000"/>
        </a:spcBef>
        <a:spcAft>
          <a:spcPts val="992"/>
        </a:spcAft>
        <a:buClr>
          <a:schemeClr val="accent1"/>
        </a:buClr>
        <a:buSzPct val="115000"/>
        <a:buFont typeface="Arial"/>
        <a:buChar char="•"/>
        <a:defRPr sz="2315" kern="1200" cap="none">
          <a:solidFill>
            <a:schemeClr val="tx1">
              <a:lumMod val="85000"/>
              <a:lumOff val="15000"/>
            </a:schemeClr>
          </a:solidFill>
          <a:effectLst/>
          <a:latin typeface="+mn-lt"/>
          <a:ea typeface="+mn-ea"/>
          <a:cs typeface="+mn-cs"/>
        </a:defRPr>
      </a:lvl7pPr>
      <a:lvl8pPr marL="5669852" indent="-377990" algn="l" defTabSz="755980" rtl="0" eaLnBrk="1" latinLnBrk="0" hangingPunct="1">
        <a:spcBef>
          <a:spcPct val="20000"/>
        </a:spcBef>
        <a:spcAft>
          <a:spcPts val="992"/>
        </a:spcAft>
        <a:buClr>
          <a:schemeClr val="accent1"/>
        </a:buClr>
        <a:buSzPct val="115000"/>
        <a:buFont typeface="Arial"/>
        <a:buChar char="•"/>
        <a:defRPr sz="2315" kern="1200" cap="none">
          <a:solidFill>
            <a:schemeClr val="tx1">
              <a:lumMod val="85000"/>
              <a:lumOff val="15000"/>
            </a:schemeClr>
          </a:solidFill>
          <a:effectLst/>
          <a:latin typeface="+mn-lt"/>
          <a:ea typeface="+mn-ea"/>
          <a:cs typeface="+mn-cs"/>
        </a:defRPr>
      </a:lvl8pPr>
      <a:lvl9pPr marL="6425832" indent="-377990" algn="l" defTabSz="755980" rtl="0" eaLnBrk="1" latinLnBrk="0" hangingPunct="1">
        <a:spcBef>
          <a:spcPct val="20000"/>
        </a:spcBef>
        <a:spcAft>
          <a:spcPts val="992"/>
        </a:spcAft>
        <a:buClr>
          <a:schemeClr val="accent1"/>
        </a:buClr>
        <a:buSzPct val="115000"/>
        <a:buFont typeface="Arial"/>
        <a:buChar char="•"/>
        <a:defRPr sz="2315" kern="1200" cap="none">
          <a:solidFill>
            <a:schemeClr val="tx1">
              <a:lumMod val="85000"/>
              <a:lumOff val="15000"/>
            </a:schemeClr>
          </a:solidFill>
          <a:effectLst/>
          <a:latin typeface="+mn-lt"/>
          <a:ea typeface="+mn-ea"/>
          <a:cs typeface="+mn-cs"/>
        </a:defRPr>
      </a:lvl9pPr>
    </p:bodyStyle>
    <p:otherStyle>
      <a:defPPr>
        <a:defRPr lang="en-US"/>
      </a:defPPr>
      <a:lvl1pPr marL="0" algn="l" defTabSz="755980" rtl="0" eaLnBrk="1" latinLnBrk="0" hangingPunct="1">
        <a:defRPr sz="2976" kern="1200">
          <a:solidFill>
            <a:schemeClr val="tx1"/>
          </a:solidFill>
          <a:latin typeface="+mn-lt"/>
          <a:ea typeface="+mn-ea"/>
          <a:cs typeface="+mn-cs"/>
        </a:defRPr>
      </a:lvl1pPr>
      <a:lvl2pPr marL="755980" algn="l" defTabSz="755980" rtl="0" eaLnBrk="1" latinLnBrk="0" hangingPunct="1">
        <a:defRPr sz="2976" kern="1200">
          <a:solidFill>
            <a:schemeClr val="tx1"/>
          </a:solidFill>
          <a:latin typeface="+mn-lt"/>
          <a:ea typeface="+mn-ea"/>
          <a:cs typeface="+mn-cs"/>
        </a:defRPr>
      </a:lvl2pPr>
      <a:lvl3pPr marL="1511960" algn="l" defTabSz="755980" rtl="0" eaLnBrk="1" latinLnBrk="0" hangingPunct="1">
        <a:defRPr sz="2976" kern="1200">
          <a:solidFill>
            <a:schemeClr val="tx1"/>
          </a:solidFill>
          <a:latin typeface="+mn-lt"/>
          <a:ea typeface="+mn-ea"/>
          <a:cs typeface="+mn-cs"/>
        </a:defRPr>
      </a:lvl3pPr>
      <a:lvl4pPr marL="2267941" algn="l" defTabSz="755980" rtl="0" eaLnBrk="1" latinLnBrk="0" hangingPunct="1">
        <a:defRPr sz="2976" kern="1200">
          <a:solidFill>
            <a:schemeClr val="tx1"/>
          </a:solidFill>
          <a:latin typeface="+mn-lt"/>
          <a:ea typeface="+mn-ea"/>
          <a:cs typeface="+mn-cs"/>
        </a:defRPr>
      </a:lvl4pPr>
      <a:lvl5pPr marL="3023921" algn="l" defTabSz="755980" rtl="0" eaLnBrk="1" latinLnBrk="0" hangingPunct="1">
        <a:defRPr sz="2976" kern="1200">
          <a:solidFill>
            <a:schemeClr val="tx1"/>
          </a:solidFill>
          <a:latin typeface="+mn-lt"/>
          <a:ea typeface="+mn-ea"/>
          <a:cs typeface="+mn-cs"/>
        </a:defRPr>
      </a:lvl5pPr>
      <a:lvl6pPr marL="3779901" algn="l" defTabSz="755980" rtl="0" eaLnBrk="1" latinLnBrk="0" hangingPunct="1">
        <a:defRPr sz="2976" kern="1200">
          <a:solidFill>
            <a:schemeClr val="tx1"/>
          </a:solidFill>
          <a:latin typeface="+mn-lt"/>
          <a:ea typeface="+mn-ea"/>
          <a:cs typeface="+mn-cs"/>
        </a:defRPr>
      </a:lvl6pPr>
      <a:lvl7pPr marL="4535881" algn="l" defTabSz="755980" rtl="0" eaLnBrk="1" latinLnBrk="0" hangingPunct="1">
        <a:defRPr sz="2976" kern="1200">
          <a:solidFill>
            <a:schemeClr val="tx1"/>
          </a:solidFill>
          <a:latin typeface="+mn-lt"/>
          <a:ea typeface="+mn-ea"/>
          <a:cs typeface="+mn-cs"/>
        </a:defRPr>
      </a:lvl7pPr>
      <a:lvl8pPr marL="5291861" algn="l" defTabSz="755980" rtl="0" eaLnBrk="1" latinLnBrk="0" hangingPunct="1">
        <a:defRPr sz="2976" kern="1200">
          <a:solidFill>
            <a:schemeClr val="tx1"/>
          </a:solidFill>
          <a:latin typeface="+mn-lt"/>
          <a:ea typeface="+mn-ea"/>
          <a:cs typeface="+mn-cs"/>
        </a:defRPr>
      </a:lvl8pPr>
      <a:lvl9pPr marL="6047842" algn="l" defTabSz="755980" rtl="0" eaLnBrk="1" latinLnBrk="0" hangingPunct="1">
        <a:defRPr sz="297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 Id="rId5" Type="http://schemas.openxmlformats.org/officeDocument/2006/relationships/image" Target="../media/image13.emf"/><Relationship Id="rId4" Type="http://schemas.openxmlformats.org/officeDocument/2006/relationships/image" Target="../media/image12.emf"/></Relationships>
</file>

<file path=ppt/slides/_rels/slide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13" name="Picture 12"/>
          <p:cNvPicPr>
            <a:picLocks noChangeAspect="1"/>
          </p:cNvPicPr>
          <p:nvPr/>
        </p:nvPicPr>
        <p:blipFill>
          <a:blip r:embed="rId3"/>
          <a:stretch>
            <a:fillRect/>
          </a:stretch>
        </p:blipFill>
        <p:spPr>
          <a:xfrm>
            <a:off x="6301997" y="2679509"/>
            <a:ext cx="1628719" cy="1548543"/>
          </a:xfrm>
          <a:prstGeom prst="rect">
            <a:avLst/>
          </a:prstGeom>
          <a:ln>
            <a:noFill/>
          </a:ln>
          <a:effectLst>
            <a:outerShdw blurRad="292100" dist="139700" dir="2700000" algn="tl" rotWithShape="0">
              <a:srgbClr val="333333">
                <a:alpha val="65000"/>
              </a:srgbClr>
            </a:outerShdw>
          </a:effectLst>
        </p:spPr>
      </p:pic>
      <p:sp>
        <p:nvSpPr>
          <p:cNvPr id="14" name="Title 13"/>
          <p:cNvSpPr>
            <a:spLocks noGrp="1"/>
          </p:cNvSpPr>
          <p:nvPr>
            <p:ph type="title"/>
          </p:nvPr>
        </p:nvSpPr>
        <p:spPr>
          <a:xfrm>
            <a:off x="1815291" y="5303520"/>
            <a:ext cx="11241508" cy="2784432"/>
          </a:xfrm>
        </p:spPr>
        <p:txBody>
          <a:bodyPr>
            <a:normAutofit fontScale="90000"/>
          </a:bodyPr>
          <a:lstStyle/>
          <a:p>
            <a:br>
              <a:rPr lang="fa-IR" dirty="0"/>
            </a:br>
            <a:br>
              <a:rPr lang="fa-IR" dirty="0"/>
            </a:br>
            <a:br>
              <a:rPr lang="fa-IR" dirty="0"/>
            </a:br>
            <a:endParaRPr lang="en-US" dirty="0"/>
          </a:p>
        </p:txBody>
      </p:sp>
      <p:sp>
        <p:nvSpPr>
          <p:cNvPr id="25" name="Text Placeholder 24"/>
          <p:cNvSpPr>
            <a:spLocks noGrp="1"/>
          </p:cNvSpPr>
          <p:nvPr>
            <p:ph type="body" idx="1"/>
          </p:nvPr>
        </p:nvSpPr>
        <p:spPr>
          <a:xfrm>
            <a:off x="1451428" y="1001486"/>
            <a:ext cx="12179511" cy="9376228"/>
          </a:xfrm>
        </p:spPr>
        <p:txBody>
          <a:bodyPr>
            <a:normAutofit/>
          </a:bodyPr>
          <a:lstStyle/>
          <a:p>
            <a:pPr algn="ctr" rtl="1"/>
            <a:endParaRPr lang="en-US" sz="9029" dirty="0">
              <a:cs typeface="B Nazanin" panose="00000400000000000000" pitchFamily="2" charset="-78"/>
            </a:endParaRPr>
          </a:p>
          <a:p>
            <a:pPr algn="ctr" rtl="1"/>
            <a:endParaRPr lang="fa-IR" sz="9029" dirty="0">
              <a:cs typeface="B Nazanin" panose="00000400000000000000" pitchFamily="2" charset="-78"/>
            </a:endParaRPr>
          </a:p>
          <a:p>
            <a:pPr algn="ctr" rtl="1"/>
            <a:r>
              <a:rPr lang="en-US" sz="4400" dirty="0">
                <a:cs typeface="B Nazanin" panose="00000400000000000000" pitchFamily="2" charset="-78"/>
              </a:rPr>
              <a:t>Shiraz University</a:t>
            </a:r>
            <a:endParaRPr lang="fa-IR" sz="4400" dirty="0">
              <a:cs typeface="B Nazanin" panose="00000400000000000000" pitchFamily="2" charset="-78"/>
            </a:endParaRPr>
          </a:p>
          <a:p>
            <a:pPr algn="ctr"/>
            <a:r>
              <a:rPr lang="en-US" sz="2800" dirty="0">
                <a:cs typeface="B Nazanin" panose="00000400000000000000" pitchFamily="2" charset="-78"/>
              </a:rPr>
              <a:t>Schools of Electrical and Computer Engineering</a:t>
            </a:r>
            <a:r>
              <a:rPr lang="fa-IR" sz="2800" dirty="0">
                <a:cs typeface="B Nazanin" panose="00000400000000000000" pitchFamily="2" charset="-78"/>
              </a:rPr>
              <a:t> </a:t>
            </a:r>
          </a:p>
          <a:p>
            <a:pPr algn="ctr" rtl="1"/>
            <a:r>
              <a:rPr lang="en-US" sz="4800" dirty="0">
                <a:cs typeface="B Nazanin" panose="00000400000000000000" pitchFamily="2" charset="-78"/>
              </a:rPr>
              <a:t>"Face recognition using PCA and machine learning methods"</a:t>
            </a:r>
          </a:p>
          <a:p>
            <a:pPr algn="ctr"/>
            <a:endParaRPr lang="en-US" sz="4400" dirty="0">
              <a:cs typeface="B Nazanin" panose="00000400000000000000" pitchFamily="2" charset="-78"/>
            </a:endParaRPr>
          </a:p>
          <a:p>
            <a:pPr algn="ctr"/>
            <a:r>
              <a:rPr lang="en-US" sz="4400" dirty="0">
                <a:cs typeface="B Nazanin" panose="00000400000000000000" pitchFamily="2" charset="-78"/>
              </a:rPr>
              <a:t>Sadegh </a:t>
            </a:r>
            <a:r>
              <a:rPr lang="en-US" sz="4400" dirty="0" err="1">
                <a:cs typeface="B Nazanin" panose="00000400000000000000" pitchFamily="2" charset="-78"/>
              </a:rPr>
              <a:t>Jamishi</a:t>
            </a:r>
            <a:endParaRPr lang="fa-IR" sz="4400" dirty="0">
              <a:cs typeface="B Nazanin" panose="00000400000000000000" pitchFamily="2" charset="-78"/>
            </a:endParaRPr>
          </a:p>
          <a:p>
            <a:pPr algn="ctr"/>
            <a:endParaRPr lang="en-US" sz="4400" dirty="0">
              <a:cs typeface="B Nazanin" panose="00000400000000000000" pitchFamily="2" charset="-78"/>
            </a:endParaRPr>
          </a:p>
        </p:txBody>
      </p:sp>
      <p:sp>
        <p:nvSpPr>
          <p:cNvPr id="26" name="Slide Number Placeholder 25"/>
          <p:cNvSpPr>
            <a:spLocks noGrp="1"/>
          </p:cNvSpPr>
          <p:nvPr>
            <p:ph type="sldNum" sz="quarter" idx="12"/>
          </p:nvPr>
        </p:nvSpPr>
        <p:spPr>
          <a:xfrm>
            <a:off x="12402841" y="10044261"/>
            <a:ext cx="653965" cy="461980"/>
          </a:xfrm>
        </p:spPr>
        <p:txBody>
          <a:bodyPr/>
          <a:lstStyle/>
          <a:p>
            <a:fld id="{6D22F896-40B5-4ADD-8801-0D06FADFA095}" type="slidenum">
              <a:rPr lang="en-US" smtClean="0"/>
              <a:t>0</a:t>
            </a:fld>
            <a:endParaRPr lang="en-US" dirty="0"/>
          </a:p>
        </p:txBody>
      </p:sp>
    </p:spTree>
    <p:extLst>
      <p:ext uri="{BB962C8B-B14F-4D97-AF65-F5344CB8AC3E}">
        <p14:creationId xmlns:p14="http://schemas.microsoft.com/office/powerpoint/2010/main" val="3754664940"/>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0347" y="1084881"/>
            <a:ext cx="12414142" cy="697424"/>
          </a:xfrm>
        </p:spPr>
        <p:txBody>
          <a:bodyPr>
            <a:normAutofit/>
          </a:bodyPr>
          <a:lstStyle/>
          <a:p>
            <a:pPr marL="571500" indent="-571500" algn="l">
              <a:buFont typeface="Wingdings" panose="05000000000000000000" pitchFamily="2" charset="2"/>
              <a:buChar char="q"/>
            </a:pPr>
            <a:r>
              <a:rPr lang="en-US" sz="3600" b="1" dirty="0">
                <a:cs typeface="B Nazanin" panose="00000400000000000000" pitchFamily="2" charset="-78"/>
              </a:rPr>
              <a:t>Eigenface change</a:t>
            </a:r>
          </a:p>
        </p:txBody>
      </p:sp>
      <p:sp>
        <p:nvSpPr>
          <p:cNvPr id="3" name="Text Placeholder 2"/>
          <p:cNvSpPr>
            <a:spLocks noGrp="1"/>
          </p:cNvSpPr>
          <p:nvPr>
            <p:ph type="body" idx="1"/>
          </p:nvPr>
        </p:nvSpPr>
        <p:spPr>
          <a:xfrm>
            <a:off x="1410346" y="1999280"/>
            <a:ext cx="12414142" cy="8167607"/>
          </a:xfrm>
        </p:spPr>
        <p:txBody>
          <a:bodyPr>
            <a:normAutofit/>
          </a:bodyPr>
          <a:lstStyle/>
          <a:p>
            <a:r>
              <a:rPr lang="en-US" sz="2800" dirty="0">
                <a:cs typeface="B Nazanin" panose="00000400000000000000" pitchFamily="2" charset="-78"/>
              </a:rPr>
              <a:t>In this section, we fix the training and test data (7 to 3) and then change the images to three values of 25, 400 and 6400, and check the result for all three algorithms.</a:t>
            </a:r>
          </a:p>
          <a:p>
            <a:pPr algn="r"/>
            <a:endParaRPr lang="fa-IR" sz="2800" dirty="0">
              <a:cs typeface="B Nazanin" panose="00000400000000000000" pitchFamily="2" charset="-78"/>
            </a:endParaRPr>
          </a:p>
          <a:p>
            <a:pPr algn="r"/>
            <a:endParaRPr lang="fa-IR" sz="2800" dirty="0">
              <a:cs typeface="B Nazanin" panose="00000400000000000000" pitchFamily="2" charset="-78"/>
            </a:endParaRPr>
          </a:p>
          <a:p>
            <a:pPr algn="r"/>
            <a:endParaRPr lang="fa-IR" sz="2800" dirty="0">
              <a:cs typeface="B Nazanin" panose="00000400000000000000" pitchFamily="2" charset="-78"/>
            </a:endParaRPr>
          </a:p>
          <a:p>
            <a:pPr algn="r"/>
            <a:endParaRPr lang="fa-IR" sz="2800" dirty="0">
              <a:cs typeface="B Nazanin" panose="00000400000000000000" pitchFamily="2" charset="-78"/>
            </a:endParaRPr>
          </a:p>
          <a:p>
            <a:pPr algn="r"/>
            <a:endParaRPr lang="fa-IR" sz="2800" dirty="0">
              <a:cs typeface="B Nazanin" panose="00000400000000000000" pitchFamily="2" charset="-78"/>
            </a:endParaRPr>
          </a:p>
          <a:p>
            <a:r>
              <a:rPr lang="en-US" sz="2800" dirty="0">
                <a:cs typeface="B Nazanin" panose="00000400000000000000" pitchFamily="2" charset="-78"/>
              </a:rPr>
              <a:t>Eigenvalue chart</a:t>
            </a:r>
            <a:endParaRPr lang="fa-IR" sz="2800" dirty="0">
              <a:cs typeface="B Nazanin" panose="00000400000000000000" pitchFamily="2" charset="-78"/>
            </a:endParaRPr>
          </a:p>
          <a:p>
            <a:pPr algn="r"/>
            <a:r>
              <a:rPr lang="fa-IR" sz="2800" dirty="0">
                <a:cs typeface="B Nazanin" panose="00000400000000000000" pitchFamily="2" charset="-78"/>
              </a:rPr>
              <a:t>			</a:t>
            </a:r>
            <a:endParaRPr lang="en-US" sz="2800" dirty="0">
              <a:cs typeface="B Nazanin" panose="00000400000000000000" pitchFamily="2" charset="-78"/>
            </a:endParaRPr>
          </a:p>
        </p:txBody>
      </p:sp>
      <p:graphicFrame>
        <p:nvGraphicFramePr>
          <p:cNvPr id="4" name="Table 3"/>
          <p:cNvGraphicFramePr>
            <a:graphicFrameLocks noGrp="1"/>
          </p:cNvGraphicFramePr>
          <p:nvPr>
            <p:extLst>
              <p:ext uri="{D42A27DB-BD31-4B8C-83A1-F6EECF244321}">
                <p14:modId xmlns:p14="http://schemas.microsoft.com/office/powerpoint/2010/main" val="1844349361"/>
              </p:ext>
            </p:extLst>
          </p:nvPr>
        </p:nvGraphicFramePr>
        <p:xfrm>
          <a:off x="8113488" y="3903255"/>
          <a:ext cx="5711000" cy="2179828"/>
        </p:xfrm>
        <a:graphic>
          <a:graphicData uri="http://schemas.openxmlformats.org/drawingml/2006/table">
            <a:tbl>
              <a:tblPr firstRow="1" bandRow="1">
                <a:tableStyleId>{5940675A-B579-460E-94D1-54222C63F5DA}</a:tableStyleId>
              </a:tblPr>
              <a:tblGrid>
                <a:gridCol w="1306283">
                  <a:extLst>
                    <a:ext uri="{9D8B030D-6E8A-4147-A177-3AD203B41FA5}">
                      <a16:colId xmlns:a16="http://schemas.microsoft.com/office/drawing/2014/main" val="3848971062"/>
                    </a:ext>
                  </a:extLst>
                </a:gridCol>
                <a:gridCol w="978117">
                  <a:extLst>
                    <a:ext uri="{9D8B030D-6E8A-4147-A177-3AD203B41FA5}">
                      <a16:colId xmlns:a16="http://schemas.microsoft.com/office/drawing/2014/main" val="2547300459"/>
                    </a:ext>
                  </a:extLst>
                </a:gridCol>
                <a:gridCol w="1142200">
                  <a:extLst>
                    <a:ext uri="{9D8B030D-6E8A-4147-A177-3AD203B41FA5}">
                      <a16:colId xmlns:a16="http://schemas.microsoft.com/office/drawing/2014/main" val="2581808002"/>
                    </a:ext>
                  </a:extLst>
                </a:gridCol>
                <a:gridCol w="1142200">
                  <a:extLst>
                    <a:ext uri="{9D8B030D-6E8A-4147-A177-3AD203B41FA5}">
                      <a16:colId xmlns:a16="http://schemas.microsoft.com/office/drawing/2014/main" val="2276449007"/>
                    </a:ext>
                  </a:extLst>
                </a:gridCol>
                <a:gridCol w="1142200">
                  <a:extLst>
                    <a:ext uri="{9D8B030D-6E8A-4147-A177-3AD203B41FA5}">
                      <a16:colId xmlns:a16="http://schemas.microsoft.com/office/drawing/2014/main" val="4047601332"/>
                    </a:ext>
                  </a:extLst>
                </a:gridCol>
              </a:tblGrid>
              <a:tr h="370840">
                <a:tc gridSpan="2">
                  <a:txBody>
                    <a:bodyPr/>
                    <a:lstStyle/>
                    <a:p>
                      <a:endParaRPr lang="en-US" dirty="0"/>
                    </a:p>
                  </a:txBody>
                  <a:tcPr/>
                </a:tc>
                <a:tc hMerge="1">
                  <a:txBody>
                    <a:bodyPr/>
                    <a:lstStyle/>
                    <a:p>
                      <a:endParaRPr lang="en-US" dirty="0"/>
                    </a:p>
                  </a:txBody>
                  <a:tcPr/>
                </a:tc>
                <a:tc>
                  <a:txBody>
                    <a:bodyPr/>
                    <a:lstStyle/>
                    <a:p>
                      <a:r>
                        <a:rPr lang="en-US" sz="2400" dirty="0">
                          <a:latin typeface="Times New Roman" panose="02020603050405020304" pitchFamily="18" charset="0"/>
                          <a:cs typeface="Times New Roman" panose="02020603050405020304" pitchFamily="18" charset="0"/>
                        </a:rPr>
                        <a:t>SVM</a:t>
                      </a:r>
                    </a:p>
                  </a:txBody>
                  <a:tcPr/>
                </a:tc>
                <a:tc>
                  <a:txBody>
                    <a:bodyPr/>
                    <a:lstStyle/>
                    <a:p>
                      <a:r>
                        <a:rPr lang="en-US" sz="2400" dirty="0">
                          <a:latin typeface="Times New Roman" panose="02020603050405020304" pitchFamily="18" charset="0"/>
                          <a:cs typeface="Times New Roman" panose="02020603050405020304" pitchFamily="18" charset="0"/>
                        </a:rPr>
                        <a:t>KNN</a:t>
                      </a:r>
                    </a:p>
                  </a:txBody>
                  <a:tcPr/>
                </a:tc>
                <a:tc>
                  <a:txBody>
                    <a:bodyPr/>
                    <a:lstStyle/>
                    <a:p>
                      <a:r>
                        <a:rPr lang="en-US" sz="2400" dirty="0">
                          <a:latin typeface="Times New Roman" panose="02020603050405020304" pitchFamily="18" charset="0"/>
                          <a:cs typeface="Times New Roman" panose="02020603050405020304" pitchFamily="18" charset="0"/>
                        </a:rPr>
                        <a:t>LDA</a:t>
                      </a:r>
                    </a:p>
                  </a:txBody>
                  <a:tcPr/>
                </a:tc>
                <a:extLst>
                  <a:ext uri="{0D108BD9-81ED-4DB2-BD59-A6C34878D82A}">
                    <a16:rowId xmlns:a16="http://schemas.microsoft.com/office/drawing/2014/main" val="1608896188"/>
                  </a:ext>
                </a:extLst>
              </a:tr>
              <a:tr h="370840">
                <a:tc rowSpan="3">
                  <a:txBody>
                    <a:bodyPr/>
                    <a:lstStyle/>
                    <a:p>
                      <a:r>
                        <a:rPr lang="en-US" sz="2000" dirty="0" err="1">
                          <a:latin typeface="Times New Roman" panose="02020603050405020304" pitchFamily="18" charset="0"/>
                          <a:cs typeface="Times New Roman" panose="02020603050405020304" pitchFamily="18" charset="0"/>
                        </a:rPr>
                        <a:t>Eigenface</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Size </a:t>
                      </a:r>
                    </a:p>
                  </a:txBody>
                  <a:tcPr/>
                </a:tc>
                <a:tc>
                  <a:txBody>
                    <a:bodyPr/>
                    <a:lstStyle/>
                    <a:p>
                      <a:r>
                        <a:rPr lang="en-US" sz="2400" dirty="0">
                          <a:latin typeface="Times New Roman" panose="02020603050405020304" pitchFamily="18" charset="0"/>
                          <a:cs typeface="Times New Roman" panose="02020603050405020304" pitchFamily="18" charset="0"/>
                        </a:rPr>
                        <a:t>5*5</a:t>
                      </a:r>
                    </a:p>
                  </a:txBody>
                  <a:tcPr/>
                </a:tc>
                <a:tc>
                  <a:txBody>
                    <a:bodyPr/>
                    <a:lstStyle/>
                    <a:p>
                      <a:r>
                        <a:rPr lang="fa-IR" sz="2400" dirty="0">
                          <a:cs typeface="+mn-cs"/>
                        </a:rPr>
                        <a:t>86.67</a:t>
                      </a:r>
                      <a:r>
                        <a:rPr lang="en-US" sz="2400" dirty="0">
                          <a:cs typeface="+mn-cs"/>
                        </a:rPr>
                        <a:t>%</a:t>
                      </a:r>
                    </a:p>
                  </a:txBody>
                  <a:tcPr/>
                </a:tc>
                <a:tc>
                  <a:txBody>
                    <a:bodyPr/>
                    <a:lstStyle/>
                    <a:p>
                      <a:r>
                        <a:rPr lang="en-US" sz="2400" dirty="0">
                          <a:latin typeface="Times New Roman" panose="02020603050405020304" pitchFamily="18" charset="0"/>
                          <a:cs typeface="Times New Roman" panose="02020603050405020304" pitchFamily="18" charset="0"/>
                        </a:rPr>
                        <a:t>95.8%</a:t>
                      </a:r>
                    </a:p>
                  </a:txBody>
                  <a:tcPr/>
                </a:tc>
                <a:tc>
                  <a:txBody>
                    <a:bodyPr/>
                    <a:lstStyle/>
                    <a:p>
                      <a:r>
                        <a:rPr lang="en-US" dirty="0"/>
                        <a:t>64.2</a:t>
                      </a:r>
                    </a:p>
                  </a:txBody>
                  <a:tcPr/>
                </a:tc>
                <a:extLst>
                  <a:ext uri="{0D108BD9-81ED-4DB2-BD59-A6C34878D82A}">
                    <a16:rowId xmlns:a16="http://schemas.microsoft.com/office/drawing/2014/main" val="4220770949"/>
                  </a:ext>
                </a:extLst>
              </a:tr>
              <a:tr h="370840">
                <a:tc vMerge="1">
                  <a:txBody>
                    <a:bodyPr/>
                    <a:lstStyle/>
                    <a:p>
                      <a:endParaRPr lang="en-US" dirty="0"/>
                    </a:p>
                  </a:txBody>
                  <a:tcPr/>
                </a:tc>
                <a:tc>
                  <a:txBody>
                    <a:bodyPr/>
                    <a:lstStyle/>
                    <a:p>
                      <a:r>
                        <a:rPr lang="en-US" sz="2400" dirty="0">
                          <a:latin typeface="Times New Roman" panose="02020603050405020304" pitchFamily="18" charset="0"/>
                          <a:cs typeface="Times New Roman" panose="02020603050405020304" pitchFamily="18" charset="0"/>
                        </a:rPr>
                        <a:t>20*20</a:t>
                      </a:r>
                    </a:p>
                  </a:txBody>
                  <a:tcPr/>
                </a:tc>
                <a:tc>
                  <a:txBody>
                    <a:bodyPr/>
                    <a:lstStyle/>
                    <a:p>
                      <a:pPr algn="l" rtl="0"/>
                      <a:r>
                        <a:rPr lang="fa-IR" sz="2400" dirty="0">
                          <a:cs typeface="+mn-cs"/>
                        </a:rPr>
                        <a:t>90</a:t>
                      </a:r>
                      <a:r>
                        <a:rPr lang="en-US" sz="2400" dirty="0">
                          <a:cs typeface="+mn-cs"/>
                        </a:rPr>
                        <a:t>%</a:t>
                      </a:r>
                      <a:r>
                        <a:rPr lang="fa-IR" sz="2400" baseline="0" dirty="0">
                          <a:cs typeface="+mn-cs"/>
                        </a:rPr>
                        <a:t> </a:t>
                      </a:r>
                      <a:endParaRPr lang="en-US" sz="2400" dirty="0">
                        <a:cs typeface="+mn-cs"/>
                      </a:endParaRPr>
                    </a:p>
                  </a:txBody>
                  <a:tcPr/>
                </a:tc>
                <a:tc>
                  <a:txBody>
                    <a:bodyPr/>
                    <a:lstStyle/>
                    <a:p>
                      <a:r>
                        <a:rPr lang="en-US" sz="2400" dirty="0">
                          <a:latin typeface="Times New Roman" panose="02020603050405020304" pitchFamily="18" charset="0"/>
                          <a:cs typeface="Times New Roman" panose="02020603050405020304" pitchFamily="18" charset="0"/>
                        </a:rPr>
                        <a:t>90%</a:t>
                      </a:r>
                    </a:p>
                  </a:txBody>
                  <a:tcPr/>
                </a:tc>
                <a:tc>
                  <a:txBody>
                    <a:bodyPr/>
                    <a:lstStyle/>
                    <a:p>
                      <a:r>
                        <a:rPr lang="en-US" dirty="0"/>
                        <a:t>90.23</a:t>
                      </a:r>
                    </a:p>
                  </a:txBody>
                  <a:tcPr/>
                </a:tc>
                <a:extLst>
                  <a:ext uri="{0D108BD9-81ED-4DB2-BD59-A6C34878D82A}">
                    <a16:rowId xmlns:a16="http://schemas.microsoft.com/office/drawing/2014/main" val="4183990459"/>
                  </a:ext>
                </a:extLst>
              </a:tr>
              <a:tr h="370840">
                <a:tc vMerge="1">
                  <a:txBody>
                    <a:bodyPr/>
                    <a:lstStyle/>
                    <a:p>
                      <a:endParaRPr lang="en-US" dirty="0"/>
                    </a:p>
                  </a:txBody>
                  <a:tcPr/>
                </a:tc>
                <a:tc>
                  <a:txBody>
                    <a:bodyPr/>
                    <a:lstStyle/>
                    <a:p>
                      <a:r>
                        <a:rPr lang="en-US" sz="2400" dirty="0">
                          <a:latin typeface="Times New Roman" panose="02020603050405020304" pitchFamily="18" charset="0"/>
                          <a:cs typeface="Times New Roman" panose="02020603050405020304" pitchFamily="18" charset="0"/>
                        </a:rPr>
                        <a:t>80*80</a:t>
                      </a:r>
                    </a:p>
                  </a:txBody>
                  <a:tcPr/>
                </a:tc>
                <a:tc>
                  <a:txBody>
                    <a:bodyPr/>
                    <a:lstStyle/>
                    <a:p>
                      <a:r>
                        <a:rPr lang="fa-IR" sz="2400" dirty="0">
                          <a:cs typeface="+mn-cs"/>
                        </a:rPr>
                        <a:t>90</a:t>
                      </a:r>
                      <a:r>
                        <a:rPr lang="en-US" sz="2400" dirty="0">
                          <a:cs typeface="+mn-cs"/>
                        </a:rPr>
                        <a:t>%</a:t>
                      </a:r>
                    </a:p>
                  </a:txBody>
                  <a:tcPr/>
                </a:tc>
                <a:tc>
                  <a:txBody>
                    <a:bodyPr/>
                    <a:lstStyle/>
                    <a:p>
                      <a:r>
                        <a:rPr lang="en-US" sz="2400" dirty="0">
                          <a:latin typeface="Times New Roman" panose="02020603050405020304" pitchFamily="18" charset="0"/>
                          <a:cs typeface="Times New Roman" panose="02020603050405020304" pitchFamily="18" charset="0"/>
                        </a:rPr>
                        <a:t>95%</a:t>
                      </a:r>
                    </a:p>
                  </a:txBody>
                  <a:tcPr/>
                </a:tc>
                <a:tc>
                  <a:txBody>
                    <a:bodyPr/>
                    <a:lstStyle/>
                    <a:p>
                      <a:r>
                        <a:rPr lang="en-US" dirty="0"/>
                        <a:t>92.5%</a:t>
                      </a:r>
                    </a:p>
                  </a:txBody>
                  <a:tcPr/>
                </a:tc>
                <a:extLst>
                  <a:ext uri="{0D108BD9-81ED-4DB2-BD59-A6C34878D82A}">
                    <a16:rowId xmlns:a16="http://schemas.microsoft.com/office/drawing/2014/main" val="2989530090"/>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808422184"/>
              </p:ext>
            </p:extLst>
          </p:nvPr>
        </p:nvGraphicFramePr>
        <p:xfrm>
          <a:off x="2111831" y="3903255"/>
          <a:ext cx="5711000" cy="2179828"/>
        </p:xfrm>
        <a:graphic>
          <a:graphicData uri="http://schemas.openxmlformats.org/drawingml/2006/table">
            <a:tbl>
              <a:tblPr firstRow="1" bandRow="1">
                <a:tableStyleId>{5940675A-B579-460E-94D1-54222C63F5DA}</a:tableStyleId>
              </a:tblPr>
              <a:tblGrid>
                <a:gridCol w="1255483">
                  <a:extLst>
                    <a:ext uri="{9D8B030D-6E8A-4147-A177-3AD203B41FA5}">
                      <a16:colId xmlns:a16="http://schemas.microsoft.com/office/drawing/2014/main" val="3848971062"/>
                    </a:ext>
                  </a:extLst>
                </a:gridCol>
                <a:gridCol w="1028917">
                  <a:extLst>
                    <a:ext uri="{9D8B030D-6E8A-4147-A177-3AD203B41FA5}">
                      <a16:colId xmlns:a16="http://schemas.microsoft.com/office/drawing/2014/main" val="2547300459"/>
                    </a:ext>
                  </a:extLst>
                </a:gridCol>
                <a:gridCol w="1142200">
                  <a:extLst>
                    <a:ext uri="{9D8B030D-6E8A-4147-A177-3AD203B41FA5}">
                      <a16:colId xmlns:a16="http://schemas.microsoft.com/office/drawing/2014/main" val="2581808002"/>
                    </a:ext>
                  </a:extLst>
                </a:gridCol>
                <a:gridCol w="1142200">
                  <a:extLst>
                    <a:ext uri="{9D8B030D-6E8A-4147-A177-3AD203B41FA5}">
                      <a16:colId xmlns:a16="http://schemas.microsoft.com/office/drawing/2014/main" val="2276449007"/>
                    </a:ext>
                  </a:extLst>
                </a:gridCol>
                <a:gridCol w="1142200">
                  <a:extLst>
                    <a:ext uri="{9D8B030D-6E8A-4147-A177-3AD203B41FA5}">
                      <a16:colId xmlns:a16="http://schemas.microsoft.com/office/drawing/2014/main" val="4047601332"/>
                    </a:ext>
                  </a:extLst>
                </a:gridCol>
              </a:tblGrid>
              <a:tr h="564337">
                <a:tc gridSpan="2">
                  <a:txBody>
                    <a:bodyPr/>
                    <a:lstStyle/>
                    <a:p>
                      <a:endParaRPr lang="en-US" dirty="0"/>
                    </a:p>
                  </a:txBody>
                  <a:tcPr/>
                </a:tc>
                <a:tc hMerge="1">
                  <a:txBody>
                    <a:bodyPr/>
                    <a:lstStyle/>
                    <a:p>
                      <a:endParaRPr lang="en-US" dirty="0"/>
                    </a:p>
                  </a:txBody>
                  <a:tcPr/>
                </a:tc>
                <a:tc>
                  <a:txBody>
                    <a:bodyPr/>
                    <a:lstStyle/>
                    <a:p>
                      <a:r>
                        <a:rPr lang="en-US" sz="2400" dirty="0">
                          <a:latin typeface="Times New Roman" panose="02020603050405020304" pitchFamily="18" charset="0"/>
                          <a:cs typeface="Times New Roman" panose="02020603050405020304" pitchFamily="18" charset="0"/>
                        </a:rPr>
                        <a:t>SVM</a:t>
                      </a:r>
                    </a:p>
                  </a:txBody>
                  <a:tcPr/>
                </a:tc>
                <a:tc>
                  <a:txBody>
                    <a:bodyPr/>
                    <a:lstStyle/>
                    <a:p>
                      <a:r>
                        <a:rPr lang="en-US" sz="2400" dirty="0">
                          <a:latin typeface="Times New Roman" panose="02020603050405020304" pitchFamily="18" charset="0"/>
                          <a:cs typeface="Times New Roman" panose="02020603050405020304" pitchFamily="18" charset="0"/>
                        </a:rPr>
                        <a:t>KNN</a:t>
                      </a:r>
                    </a:p>
                  </a:txBody>
                  <a:tcPr/>
                </a:tc>
                <a:tc>
                  <a:txBody>
                    <a:bodyPr/>
                    <a:lstStyle/>
                    <a:p>
                      <a:r>
                        <a:rPr lang="en-US" sz="2400" dirty="0">
                          <a:latin typeface="Times New Roman" panose="02020603050405020304" pitchFamily="18" charset="0"/>
                          <a:cs typeface="Times New Roman" panose="02020603050405020304" pitchFamily="18" charset="0"/>
                        </a:rPr>
                        <a:t>LDA</a:t>
                      </a:r>
                    </a:p>
                  </a:txBody>
                  <a:tcPr/>
                </a:tc>
                <a:extLst>
                  <a:ext uri="{0D108BD9-81ED-4DB2-BD59-A6C34878D82A}">
                    <a16:rowId xmlns:a16="http://schemas.microsoft.com/office/drawing/2014/main" val="1608896188"/>
                  </a:ext>
                </a:extLst>
              </a:tr>
              <a:tr h="538497">
                <a:tc rowSpan="3">
                  <a:txBody>
                    <a:bodyPr/>
                    <a:lstStyle/>
                    <a:p>
                      <a:r>
                        <a:rPr lang="en-US" sz="2000" dirty="0" err="1">
                          <a:latin typeface="Times New Roman" panose="02020603050405020304" pitchFamily="18" charset="0"/>
                          <a:cs typeface="Times New Roman" panose="02020603050405020304" pitchFamily="18" charset="0"/>
                        </a:rPr>
                        <a:t>Eigenface</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Size </a:t>
                      </a:r>
                    </a:p>
                  </a:txBody>
                  <a:tcPr/>
                </a:tc>
                <a:tc>
                  <a:txBody>
                    <a:bodyPr/>
                    <a:lstStyle/>
                    <a:p>
                      <a:r>
                        <a:rPr lang="en-US" sz="2400" dirty="0">
                          <a:latin typeface="Times New Roman" panose="02020603050405020304" pitchFamily="18" charset="0"/>
                          <a:cs typeface="Times New Roman" panose="02020603050405020304" pitchFamily="18" charset="0"/>
                        </a:rPr>
                        <a:t>5*5</a:t>
                      </a:r>
                    </a:p>
                  </a:txBody>
                  <a:tcPr/>
                </a:tc>
                <a:tc>
                  <a:txBody>
                    <a:bodyPr/>
                    <a:lstStyle/>
                    <a:p>
                      <a:r>
                        <a:rPr lang="en-US" sz="2400" dirty="0">
                          <a:latin typeface="Times New Roman" panose="02020603050405020304" pitchFamily="18" charset="0"/>
                          <a:cs typeface="Times New Roman" panose="02020603050405020304" pitchFamily="18" charset="0"/>
                        </a:rPr>
                        <a:t>80.25%</a:t>
                      </a:r>
                    </a:p>
                  </a:txBody>
                  <a:tcPr/>
                </a:tc>
                <a:tc>
                  <a:txBody>
                    <a:bodyPr/>
                    <a:lstStyle/>
                    <a:p>
                      <a:r>
                        <a:rPr lang="en-US" sz="2400" dirty="0">
                          <a:latin typeface="Times New Roman" panose="02020603050405020304" pitchFamily="18" charset="0"/>
                          <a:cs typeface="Times New Roman" panose="02020603050405020304" pitchFamily="18" charset="0"/>
                        </a:rPr>
                        <a:t>77.60%</a:t>
                      </a:r>
                    </a:p>
                  </a:txBody>
                  <a:tcPr/>
                </a:tc>
                <a:tc>
                  <a:txBody>
                    <a:bodyPr/>
                    <a:lstStyle/>
                    <a:p>
                      <a:r>
                        <a:rPr lang="en-US" sz="2400" dirty="0">
                          <a:latin typeface="Times New Roman" panose="02020603050405020304" pitchFamily="18" charset="0"/>
                          <a:cs typeface="Times New Roman" panose="02020603050405020304" pitchFamily="18" charset="0"/>
                        </a:rPr>
                        <a:t>66.5%</a:t>
                      </a:r>
                    </a:p>
                  </a:txBody>
                  <a:tcPr/>
                </a:tc>
                <a:extLst>
                  <a:ext uri="{0D108BD9-81ED-4DB2-BD59-A6C34878D82A}">
                    <a16:rowId xmlns:a16="http://schemas.microsoft.com/office/drawing/2014/main" val="4220770949"/>
                  </a:ext>
                </a:extLst>
              </a:tr>
              <a:tr h="538497">
                <a:tc vMerge="1">
                  <a:txBody>
                    <a:bodyPr/>
                    <a:lstStyle/>
                    <a:p>
                      <a:endParaRPr lang="en-US" dirty="0"/>
                    </a:p>
                  </a:txBody>
                  <a:tcPr/>
                </a:tc>
                <a:tc>
                  <a:txBody>
                    <a:bodyPr/>
                    <a:lstStyle/>
                    <a:p>
                      <a:r>
                        <a:rPr lang="en-US" sz="2400" dirty="0">
                          <a:latin typeface="Times New Roman" panose="02020603050405020304" pitchFamily="18" charset="0"/>
                          <a:cs typeface="Times New Roman" panose="02020603050405020304" pitchFamily="18" charset="0"/>
                        </a:rPr>
                        <a:t>20*20</a:t>
                      </a:r>
                    </a:p>
                  </a:txBody>
                  <a:tcPr/>
                </a:tc>
                <a:tc>
                  <a:txBody>
                    <a:bodyPr/>
                    <a:lstStyle/>
                    <a:p>
                      <a:r>
                        <a:rPr lang="en-US" sz="2400" dirty="0">
                          <a:latin typeface="Times New Roman" panose="02020603050405020304" pitchFamily="18" charset="0"/>
                          <a:cs typeface="Times New Roman" panose="02020603050405020304" pitchFamily="18" charset="0"/>
                        </a:rPr>
                        <a:t>93.5%</a:t>
                      </a:r>
                    </a:p>
                  </a:txBody>
                  <a:tcPr/>
                </a:tc>
                <a:tc>
                  <a:txBody>
                    <a:bodyPr/>
                    <a:lstStyle/>
                    <a:p>
                      <a:r>
                        <a:rPr lang="en-US" sz="2400" dirty="0">
                          <a:latin typeface="Times New Roman" panose="02020603050405020304" pitchFamily="18" charset="0"/>
                          <a:cs typeface="Times New Roman" panose="02020603050405020304" pitchFamily="18" charset="0"/>
                        </a:rPr>
                        <a:t>90.40%</a:t>
                      </a:r>
                    </a:p>
                  </a:txBody>
                  <a:tcPr/>
                </a:tc>
                <a:tc>
                  <a:txBody>
                    <a:bodyPr/>
                    <a:lstStyle/>
                    <a:p>
                      <a:r>
                        <a:rPr lang="en-US" sz="2400" dirty="0">
                          <a:latin typeface="Times New Roman" panose="02020603050405020304" pitchFamily="18" charset="0"/>
                          <a:cs typeface="Times New Roman" panose="02020603050405020304" pitchFamily="18" charset="0"/>
                        </a:rPr>
                        <a:t>92.75%</a:t>
                      </a:r>
                    </a:p>
                  </a:txBody>
                  <a:tcPr/>
                </a:tc>
                <a:extLst>
                  <a:ext uri="{0D108BD9-81ED-4DB2-BD59-A6C34878D82A}">
                    <a16:rowId xmlns:a16="http://schemas.microsoft.com/office/drawing/2014/main" val="4183990459"/>
                  </a:ext>
                </a:extLst>
              </a:tr>
              <a:tr h="538497">
                <a:tc vMerge="1">
                  <a:txBody>
                    <a:bodyPr/>
                    <a:lstStyle/>
                    <a:p>
                      <a:endParaRPr lang="en-US" dirty="0"/>
                    </a:p>
                  </a:txBody>
                  <a:tcPr/>
                </a:tc>
                <a:tc>
                  <a:txBody>
                    <a:bodyPr/>
                    <a:lstStyle/>
                    <a:p>
                      <a:r>
                        <a:rPr lang="en-US" sz="2400" dirty="0">
                          <a:latin typeface="Times New Roman" panose="02020603050405020304" pitchFamily="18" charset="0"/>
                          <a:cs typeface="Times New Roman" panose="02020603050405020304" pitchFamily="18" charset="0"/>
                        </a:rPr>
                        <a:t>80*80</a:t>
                      </a:r>
                    </a:p>
                  </a:txBody>
                  <a:tcPr/>
                </a:tc>
                <a:tc>
                  <a:txBody>
                    <a:bodyPr/>
                    <a:lstStyle/>
                    <a:p>
                      <a:r>
                        <a:rPr lang="en-US" sz="2400" dirty="0">
                          <a:latin typeface="Times New Roman" panose="02020603050405020304" pitchFamily="18" charset="0"/>
                          <a:cs typeface="Times New Roman" panose="02020603050405020304" pitchFamily="18" charset="0"/>
                        </a:rPr>
                        <a:t>93.65%</a:t>
                      </a:r>
                    </a:p>
                  </a:txBody>
                  <a:tcPr/>
                </a:tc>
                <a:tc>
                  <a:txBody>
                    <a:bodyPr/>
                    <a:lstStyle/>
                    <a:p>
                      <a:r>
                        <a:rPr lang="en-US" sz="2400" dirty="0">
                          <a:latin typeface="Times New Roman" panose="02020603050405020304" pitchFamily="18" charset="0"/>
                          <a:cs typeface="Times New Roman" panose="02020603050405020304" pitchFamily="18" charset="0"/>
                        </a:rPr>
                        <a:t>85.55%</a:t>
                      </a:r>
                    </a:p>
                  </a:txBody>
                  <a:tcPr/>
                </a:tc>
                <a:tc>
                  <a:txBody>
                    <a:bodyPr/>
                    <a:lstStyle/>
                    <a:p>
                      <a:r>
                        <a:rPr lang="en-US" sz="2400" dirty="0">
                          <a:latin typeface="Times New Roman" panose="02020603050405020304" pitchFamily="18" charset="0"/>
                          <a:cs typeface="Times New Roman" panose="02020603050405020304" pitchFamily="18" charset="0"/>
                        </a:rPr>
                        <a:t>94.6%</a:t>
                      </a:r>
                    </a:p>
                  </a:txBody>
                  <a:tcPr/>
                </a:tc>
                <a:extLst>
                  <a:ext uri="{0D108BD9-81ED-4DB2-BD59-A6C34878D82A}">
                    <a16:rowId xmlns:a16="http://schemas.microsoft.com/office/drawing/2014/main" val="2989530090"/>
                  </a:ext>
                </a:extLst>
              </a:tr>
            </a:tbl>
          </a:graphicData>
        </a:graphic>
      </p:graphicFrame>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3074" y="6782413"/>
            <a:ext cx="5268685" cy="268514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708109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4971" y="1045029"/>
            <a:ext cx="12424229" cy="682171"/>
          </a:xfrm>
        </p:spPr>
        <p:txBody>
          <a:bodyPr>
            <a:normAutofit/>
          </a:bodyPr>
          <a:lstStyle/>
          <a:p>
            <a:pPr marL="571500" indent="-571500" algn="l">
              <a:buFont typeface="Wingdings" panose="05000000000000000000" pitchFamily="2" charset="2"/>
              <a:buChar char="q"/>
            </a:pPr>
            <a:r>
              <a:rPr lang="en-US" sz="3600" b="1" dirty="0">
                <a:cs typeface="B Nazanin" panose="00000400000000000000" pitchFamily="2" charset="-78"/>
              </a:rPr>
              <a:t>Conclusion</a:t>
            </a:r>
          </a:p>
        </p:txBody>
      </p:sp>
      <p:sp>
        <p:nvSpPr>
          <p:cNvPr id="3" name="Text Placeholder 2"/>
          <p:cNvSpPr>
            <a:spLocks noGrp="1"/>
          </p:cNvSpPr>
          <p:nvPr>
            <p:ph type="body" idx="1"/>
          </p:nvPr>
        </p:nvSpPr>
        <p:spPr>
          <a:xfrm>
            <a:off x="1494971" y="1828800"/>
            <a:ext cx="12243999" cy="8273143"/>
          </a:xfrm>
        </p:spPr>
        <p:txBody>
          <a:bodyPr>
            <a:normAutofit/>
          </a:bodyPr>
          <a:lstStyle/>
          <a:p>
            <a:pPr marL="457200" indent="-457200" algn="l">
              <a:buClr>
                <a:srgbClr val="00B050"/>
              </a:buClr>
              <a:buFont typeface="Wingdings" panose="05000000000000000000" pitchFamily="2" charset="2"/>
              <a:buChar char="v"/>
            </a:pPr>
            <a:r>
              <a:rPr lang="en-US" sz="2800" dirty="0">
                <a:cs typeface="B Nazanin" panose="00000400000000000000" pitchFamily="2" charset="-78"/>
              </a:rPr>
              <a:t>According to the results in the training data change section, it is clear that increasing the training data increases the accuracy of the decision, on the other hand, with increasing it, the most time also increases. Reduces Leza From the three categories mentioned, allocating 70% of the data to training data is the best option.</a:t>
            </a:r>
          </a:p>
          <a:p>
            <a:pPr marL="457200" indent="-457200" algn="l">
              <a:buClr>
                <a:srgbClr val="00B050"/>
              </a:buClr>
              <a:buFont typeface="Wingdings" panose="05000000000000000000" pitchFamily="2" charset="2"/>
              <a:buChar char="v"/>
            </a:pPr>
            <a:endParaRPr lang="en-US" sz="2800" dirty="0">
              <a:cs typeface="B Nazanin" panose="00000400000000000000" pitchFamily="2" charset="-78"/>
            </a:endParaRPr>
          </a:p>
          <a:p>
            <a:pPr marL="457200" indent="-457200" algn="l">
              <a:buClr>
                <a:srgbClr val="00B050"/>
              </a:buClr>
              <a:buFont typeface="Wingdings" panose="05000000000000000000" pitchFamily="2" charset="2"/>
              <a:buChar char="v"/>
            </a:pPr>
            <a:endParaRPr lang="en-US" sz="2800" dirty="0">
              <a:cs typeface="B Nazanin" panose="00000400000000000000" pitchFamily="2" charset="-78"/>
            </a:endParaRPr>
          </a:p>
          <a:p>
            <a:pPr marL="457200" indent="-457200" algn="l">
              <a:buClr>
                <a:srgbClr val="00B050"/>
              </a:buClr>
              <a:buFont typeface="Wingdings" panose="05000000000000000000" pitchFamily="2" charset="2"/>
              <a:buChar char="v"/>
            </a:pPr>
            <a:r>
              <a:rPr lang="en-US" sz="2800" dirty="0">
                <a:cs typeface="B Nazanin" panose="00000400000000000000" pitchFamily="2" charset="-78"/>
              </a:rPr>
              <a:t>In the image reduction section, we saw that the excessive increase in the size of the auxiliary images is not carefully classified and does not necessarily contain more useful information, and increases the calculations and time because, as seen in the special values diagram, from one point to The eigenvalues are severely reduced, the features are redundant and noisy, and sometimes have the opposite effect as a result of the classification.</a:t>
            </a:r>
          </a:p>
          <a:p>
            <a:pPr algn="r" rtl="1"/>
            <a:r>
              <a:rPr lang="fa-IR" sz="2800" dirty="0">
                <a:cs typeface="B Nazanin" panose="00000400000000000000" pitchFamily="2" charset="-78"/>
              </a:rPr>
              <a:t>   </a:t>
            </a:r>
          </a:p>
          <a:p>
            <a:pPr marL="457200" indent="-457200" algn="r">
              <a:buFont typeface="Wingdings" panose="05000000000000000000" pitchFamily="2" charset="2"/>
              <a:buChar char="v"/>
            </a:pPr>
            <a:endParaRPr lang="en-US" sz="2800" dirty="0">
              <a:cs typeface="B Nazanin" panose="00000400000000000000" pitchFamily="2" charset="-78"/>
            </a:endParaRPr>
          </a:p>
        </p:txBody>
      </p:sp>
    </p:spTree>
    <p:extLst>
      <p:ext uri="{BB962C8B-B14F-4D97-AF65-F5344CB8AC3E}">
        <p14:creationId xmlns:p14="http://schemas.microsoft.com/office/powerpoint/2010/main" val="2159692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4971" y="1045029"/>
            <a:ext cx="12424229" cy="682171"/>
          </a:xfrm>
        </p:spPr>
        <p:txBody>
          <a:bodyPr>
            <a:normAutofit/>
          </a:bodyPr>
          <a:lstStyle/>
          <a:p>
            <a:pPr marL="571500" indent="-571500" algn="l">
              <a:buFont typeface="Wingdings" panose="05000000000000000000" pitchFamily="2" charset="2"/>
              <a:buChar char="q"/>
            </a:pPr>
            <a:r>
              <a:rPr lang="en-US" sz="3600" b="1" dirty="0">
                <a:cs typeface="B Nazanin" panose="00000400000000000000" pitchFamily="2" charset="-78"/>
              </a:rPr>
              <a:t>Conclusion</a:t>
            </a:r>
          </a:p>
        </p:txBody>
      </p:sp>
      <p:sp>
        <p:nvSpPr>
          <p:cNvPr id="3" name="Text Placeholder 2"/>
          <p:cNvSpPr>
            <a:spLocks noGrp="1"/>
          </p:cNvSpPr>
          <p:nvPr>
            <p:ph type="body" idx="1"/>
          </p:nvPr>
        </p:nvSpPr>
        <p:spPr>
          <a:xfrm>
            <a:off x="1494971" y="1828800"/>
            <a:ext cx="12243999" cy="8273143"/>
          </a:xfrm>
        </p:spPr>
        <p:txBody>
          <a:bodyPr>
            <a:normAutofit/>
          </a:bodyPr>
          <a:lstStyle/>
          <a:p>
            <a:pPr marL="457200" indent="-457200" algn="l">
              <a:buClr>
                <a:srgbClr val="00B050"/>
              </a:buClr>
              <a:buFont typeface="Wingdings" panose="05000000000000000000" pitchFamily="2" charset="2"/>
              <a:buChar char="v"/>
            </a:pPr>
            <a:r>
              <a:rPr lang="en-US" sz="2800" dirty="0">
                <a:cs typeface="B Nazanin" panose="00000400000000000000" pitchFamily="2" charset="-78"/>
              </a:rPr>
              <a:t>In classification algorithms, KNN has a relatively better accuracy in terms of classification accuracy. Also, due to the simplicity of calculations, this algorithm takes less time. SVM is better than LDA in terms of accuracy but takes longer due to the need to train 780 binary classifiers.</a:t>
            </a:r>
          </a:p>
          <a:p>
            <a:pPr marL="457200" indent="-457200" algn="l">
              <a:buClr>
                <a:srgbClr val="00B050"/>
              </a:buClr>
              <a:buFont typeface="Wingdings" panose="05000000000000000000" pitchFamily="2" charset="2"/>
              <a:buChar char="v"/>
            </a:pPr>
            <a:endParaRPr lang="en-US" sz="2800" dirty="0">
              <a:cs typeface="B Nazanin" panose="00000400000000000000" pitchFamily="2" charset="-78"/>
            </a:endParaRPr>
          </a:p>
          <a:p>
            <a:pPr algn="r" rtl="1"/>
            <a:r>
              <a:rPr lang="fa-IR" sz="2800" dirty="0">
                <a:cs typeface="B Nazanin" panose="00000400000000000000" pitchFamily="2" charset="-78"/>
              </a:rPr>
              <a:t>   </a:t>
            </a:r>
          </a:p>
          <a:p>
            <a:pPr marL="457200" indent="-457200" algn="r">
              <a:buFont typeface="Wingdings" panose="05000000000000000000" pitchFamily="2" charset="2"/>
              <a:buChar char="v"/>
            </a:pPr>
            <a:endParaRPr lang="en-US" sz="2800" dirty="0">
              <a:cs typeface="B Nazanin" panose="00000400000000000000" pitchFamily="2" charset="-78"/>
            </a:endParaRPr>
          </a:p>
        </p:txBody>
      </p:sp>
    </p:spTree>
    <p:extLst>
      <p:ext uri="{BB962C8B-B14F-4D97-AF65-F5344CB8AC3E}">
        <p14:creationId xmlns:p14="http://schemas.microsoft.com/office/powerpoint/2010/main" val="1344891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6267" y="1000247"/>
            <a:ext cx="12019027" cy="726953"/>
          </a:xfrm>
        </p:spPr>
        <p:txBody>
          <a:bodyPr>
            <a:normAutofit/>
          </a:bodyPr>
          <a:lstStyle/>
          <a:p>
            <a:pPr marL="571500" indent="-571500" algn="l">
              <a:buFont typeface="Wingdings" panose="05000000000000000000" pitchFamily="2" charset="2"/>
              <a:buChar char="q"/>
            </a:pPr>
            <a:r>
              <a:rPr lang="en-US" sz="3600" b="1" dirty="0">
                <a:cs typeface="B Nazanin" panose="00000400000000000000" pitchFamily="2" charset="-78"/>
              </a:rPr>
              <a:t>INTRODUCTION</a:t>
            </a:r>
            <a:r>
              <a:rPr lang="fa-IR" sz="3600" dirty="0">
                <a:cs typeface="B Nazanin" panose="00000400000000000000" pitchFamily="2" charset="-78"/>
              </a:rPr>
              <a:t> </a:t>
            </a:r>
            <a:endParaRPr lang="en-US" sz="3600" dirty="0">
              <a:cs typeface="B Nazanin" panose="00000400000000000000" pitchFamily="2" charset="-78"/>
            </a:endParaRPr>
          </a:p>
        </p:txBody>
      </p:sp>
      <p:sp>
        <p:nvSpPr>
          <p:cNvPr id="3" name="Text Placeholder 2"/>
          <p:cNvSpPr>
            <a:spLocks noGrp="1"/>
          </p:cNvSpPr>
          <p:nvPr>
            <p:ph type="body" idx="1"/>
          </p:nvPr>
        </p:nvSpPr>
        <p:spPr>
          <a:xfrm>
            <a:off x="1456267" y="1964267"/>
            <a:ext cx="12019027" cy="8212666"/>
          </a:xfrm>
        </p:spPr>
        <p:txBody>
          <a:bodyPr>
            <a:normAutofit/>
          </a:bodyPr>
          <a:lstStyle/>
          <a:p>
            <a:pPr marL="457200" indent="-457200" algn="l">
              <a:buClr>
                <a:srgbClr val="00B050"/>
              </a:buClr>
              <a:buFont typeface="Wingdings" panose="05000000000000000000" pitchFamily="2" charset="2"/>
              <a:buChar char="v"/>
            </a:pPr>
            <a:r>
              <a:rPr lang="en-US" sz="2800" dirty="0">
                <a:cs typeface="B Nazanin" panose="00000400000000000000" pitchFamily="2" charset="-78"/>
              </a:rPr>
              <a:t>Face recognition is one of the most important and challenging issues in the field of machine learning image processing </a:t>
            </a:r>
          </a:p>
          <a:p>
            <a:pPr marL="457200" indent="-457200" algn="l">
              <a:buClr>
                <a:srgbClr val="00B050"/>
              </a:buClr>
              <a:buFont typeface="Wingdings" panose="05000000000000000000" pitchFamily="2" charset="2"/>
              <a:buChar char="v"/>
            </a:pPr>
            <a:r>
              <a:rPr lang="en-US" sz="2800" dirty="0">
                <a:cs typeface="B Nazanin" panose="00000400000000000000" pitchFamily="2" charset="-78"/>
              </a:rPr>
              <a:t>In order to increase the security and reliability of systems, traditional access control methods such as keys, passwords, identification cards, etc. have been replaced by face recognition.</a:t>
            </a:r>
          </a:p>
          <a:p>
            <a:pPr marL="457200" indent="-457200" algn="l">
              <a:buClr>
                <a:srgbClr val="00B050"/>
              </a:buClr>
              <a:buFont typeface="Wingdings" panose="05000000000000000000" pitchFamily="2" charset="2"/>
              <a:buChar char="v"/>
            </a:pPr>
            <a:r>
              <a:rPr lang="en-US" sz="2800" dirty="0">
                <a:cs typeface="B Nazanin" panose="00000400000000000000" pitchFamily="2" charset="-78"/>
              </a:rPr>
              <a:t>In this paper, the design of the face recognition system is presented by combining different machine learning algorithms, and the accuracy and speed of each algorithm are examined in order to achieve a balance between accuracy and speed.</a:t>
            </a:r>
            <a:endParaRPr lang="fa-IR" sz="2800" dirty="0">
              <a:cs typeface="B Nazanin" panose="00000400000000000000" pitchFamily="2" charset="-78"/>
            </a:endParaRPr>
          </a:p>
          <a:p>
            <a:pPr marL="457200" indent="-457200" algn="r" rtl="1">
              <a:buClr>
                <a:srgbClr val="00B050"/>
              </a:buClr>
              <a:buFont typeface="Wingdings" panose="05000000000000000000" pitchFamily="2" charset="2"/>
              <a:buChar char="v"/>
            </a:pPr>
            <a:endParaRPr lang="fa-IR" sz="2800" dirty="0">
              <a:cs typeface="B Nazanin" panose="00000400000000000000" pitchFamily="2" charset="-78"/>
            </a:endParaRPr>
          </a:p>
          <a:p>
            <a:pPr marL="457200" indent="-457200" algn="r" rtl="1">
              <a:buClr>
                <a:srgbClr val="00B050"/>
              </a:buClr>
              <a:buFont typeface="Wingdings" panose="05000000000000000000" pitchFamily="2" charset="2"/>
              <a:buChar char="v"/>
            </a:pPr>
            <a:r>
              <a:rPr lang="fa-IR" sz="2800" dirty="0">
                <a:cs typeface="B Nazanin" panose="00000400000000000000" pitchFamily="2" charset="-78"/>
              </a:rPr>
              <a:t>  </a:t>
            </a:r>
          </a:p>
          <a:p>
            <a:pPr marL="457200" indent="-457200" algn="r" rtl="1">
              <a:buClr>
                <a:srgbClr val="00B050"/>
              </a:buClr>
              <a:buFont typeface="Wingdings" panose="05000000000000000000" pitchFamily="2" charset="2"/>
              <a:buChar char="v"/>
            </a:pPr>
            <a:endParaRPr lang="fa-IR" sz="2800" dirty="0">
              <a:cs typeface="B Nazanin" panose="00000400000000000000" pitchFamily="2" charset="-78"/>
            </a:endParaRPr>
          </a:p>
          <a:p>
            <a:pPr marL="457200" indent="-457200" algn="r" rtl="1">
              <a:buClr>
                <a:srgbClr val="00B050"/>
              </a:buClr>
              <a:buFont typeface="Wingdings" panose="05000000000000000000" pitchFamily="2" charset="2"/>
              <a:buChar char="v"/>
            </a:pPr>
            <a:r>
              <a:rPr lang="fa-IR" sz="2800" dirty="0">
                <a:cs typeface="B Nazanin" panose="00000400000000000000" pitchFamily="2" charset="-78"/>
              </a:rPr>
              <a:t>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5294" y="6243516"/>
            <a:ext cx="7620000" cy="409575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40319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9309" y="1066801"/>
            <a:ext cx="12539408" cy="706581"/>
          </a:xfrm>
        </p:spPr>
        <p:txBody>
          <a:bodyPr>
            <a:normAutofit/>
          </a:bodyPr>
          <a:lstStyle/>
          <a:p>
            <a:pPr marL="571500" indent="-571500" algn="l">
              <a:buFont typeface="Wingdings" panose="05000000000000000000" pitchFamily="2" charset="2"/>
              <a:buChar char="q"/>
            </a:pPr>
            <a:r>
              <a:rPr lang="en-US" sz="3600" b="1" dirty="0">
                <a:cs typeface="B Nazanin" panose="00000400000000000000" pitchFamily="2" charset="-78"/>
              </a:rPr>
              <a:t>Background and related work</a:t>
            </a:r>
          </a:p>
        </p:txBody>
      </p:sp>
      <p:sp>
        <p:nvSpPr>
          <p:cNvPr id="3" name="Text Placeholder 2"/>
          <p:cNvSpPr>
            <a:spLocks noGrp="1"/>
          </p:cNvSpPr>
          <p:nvPr>
            <p:ph type="body" idx="1"/>
          </p:nvPr>
        </p:nvSpPr>
        <p:spPr>
          <a:xfrm>
            <a:off x="1399309" y="2050473"/>
            <a:ext cx="12539408" cy="8382000"/>
          </a:xfrm>
        </p:spPr>
        <p:txBody>
          <a:bodyPr>
            <a:normAutofit/>
          </a:bodyPr>
          <a:lstStyle/>
          <a:p>
            <a:pPr marL="457200" indent="-457200" algn="l">
              <a:buClr>
                <a:srgbClr val="00B050"/>
              </a:buClr>
              <a:buFont typeface="Wingdings" panose="05000000000000000000" pitchFamily="2" charset="2"/>
              <a:buChar char="v"/>
            </a:pPr>
            <a:r>
              <a:rPr lang="en-US" sz="2800" dirty="0">
                <a:cs typeface="B Nazanin" panose="00000400000000000000" pitchFamily="2" charset="-78"/>
              </a:rPr>
              <a:t>In the past, most face recognition activities focused on identifying individual features of a face, including the nose, eyes, mouth, and head, and then tried to use position, size, and the relationship between those features.</a:t>
            </a:r>
          </a:p>
          <a:p>
            <a:pPr marL="457200" indent="-457200" algn="l">
              <a:buClr>
                <a:srgbClr val="00B050"/>
              </a:buClr>
              <a:buFont typeface="Wingdings" panose="05000000000000000000" pitchFamily="2" charset="2"/>
              <a:buChar char="v"/>
            </a:pPr>
            <a:r>
              <a:rPr lang="en-US" sz="2800" dirty="0">
                <a:cs typeface="B Nazanin" panose="00000400000000000000" pitchFamily="2" charset="-78"/>
              </a:rPr>
              <a:t>Difficult to apply these approaches in multiple views because as the size of the database increased, the accuracy of identification decreased and the equipment required increased exponentially.</a:t>
            </a:r>
          </a:p>
          <a:p>
            <a:pPr algn="l">
              <a:buClr>
                <a:srgbClr val="00B050"/>
              </a:buClr>
            </a:pPr>
            <a:r>
              <a:rPr lang="en-US" sz="2800" dirty="0">
                <a:latin typeface="Times New Roman" panose="02020603050405020304" pitchFamily="18" charset="0"/>
                <a:cs typeface="B Nazanin" panose="00000400000000000000" pitchFamily="2" charset="-78"/>
              </a:rPr>
              <a:t>Solution:</a:t>
            </a:r>
          </a:p>
          <a:p>
            <a:pPr marL="457200" indent="-457200" algn="l">
              <a:buClr>
                <a:srgbClr val="00B050"/>
              </a:buClr>
              <a:buFont typeface="Wingdings" panose="05000000000000000000" pitchFamily="2" charset="2"/>
              <a:buChar char="v"/>
            </a:pPr>
            <a:r>
              <a:rPr lang="en-US" sz="2800" dirty="0">
                <a:cs typeface="B Nazanin" panose="00000400000000000000" pitchFamily="2" charset="-78"/>
              </a:rPr>
              <a:t>This article uses PCA-derived 'eigenface' to pinpoint each face instead of using a structural model of the face. The size of the 'eigenface' is much smaller than the original image, the computational load is reduced and the system is faster. </a:t>
            </a:r>
            <a:endParaRPr lang="en-US" sz="2800" dirty="0">
              <a:latin typeface="Times New Roman" panose="02020603050405020304" pitchFamily="18" charset="0"/>
              <a:cs typeface="B Nazanin" panose="00000400000000000000" pitchFamily="2" charset="-78"/>
            </a:endParaRPr>
          </a:p>
          <a:p>
            <a:pPr marL="457200" indent="-457200" algn="l">
              <a:buClr>
                <a:srgbClr val="00B050"/>
              </a:buClr>
              <a:buFont typeface="Wingdings" panose="05000000000000000000" pitchFamily="2" charset="2"/>
              <a:buChar char="v"/>
            </a:pPr>
            <a:r>
              <a:rPr lang="en-US" sz="2800" dirty="0">
                <a:cs typeface="B Nazanin" panose="00000400000000000000" pitchFamily="2" charset="-78"/>
              </a:rPr>
              <a:t>These images are then classified using three classification algorithms SVM, KNN and LDA and their accuracy and speed are checked.</a:t>
            </a:r>
          </a:p>
        </p:txBody>
      </p:sp>
    </p:spTree>
    <p:extLst>
      <p:ext uri="{BB962C8B-B14F-4D97-AF65-F5344CB8AC3E}">
        <p14:creationId xmlns:p14="http://schemas.microsoft.com/office/powerpoint/2010/main" val="3424438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4247" y="1211305"/>
            <a:ext cx="12724954" cy="522515"/>
          </a:xfrm>
        </p:spPr>
        <p:txBody>
          <a:bodyPr>
            <a:noAutofit/>
          </a:bodyPr>
          <a:lstStyle/>
          <a:p>
            <a:pPr marL="571500" indent="-571500" algn="l">
              <a:buFont typeface="Wingdings" panose="05000000000000000000" pitchFamily="2" charset="2"/>
              <a:buChar char="q"/>
            </a:pPr>
            <a:r>
              <a:rPr lang="en-US" sz="3600" b="1" dirty="0">
                <a:cs typeface="B Nazanin" panose="00000400000000000000" pitchFamily="2" charset="-78"/>
              </a:rPr>
              <a:t>Principal Component Analysis</a:t>
            </a:r>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a:xfrm>
                <a:off x="1194246" y="1879600"/>
                <a:ext cx="12724954" cy="8547768"/>
              </a:xfrm>
            </p:spPr>
            <p:txBody>
              <a:bodyPr>
                <a:normAutofit fontScale="47500" lnSpcReduction="20000"/>
              </a:bodyPr>
              <a:lstStyle/>
              <a:p>
                <a:pPr marL="685800" indent="-685800" algn="l">
                  <a:buClr>
                    <a:srgbClr val="00B050"/>
                  </a:buClr>
                  <a:buFont typeface="Wingdings" panose="05000000000000000000" pitchFamily="2" charset="2"/>
                  <a:buChar char="v"/>
                </a:pPr>
                <a:r>
                  <a:rPr lang="en-US" sz="5100" dirty="0">
                    <a:latin typeface="Times New Roman" panose="02020603050405020304" pitchFamily="18" charset="0"/>
                    <a:cs typeface="B Nazanin" panose="00000400000000000000" pitchFamily="2" charset="-78"/>
                  </a:rPr>
                  <a:t>PCA is one of the methods to reduce the dimension and go to a lower space to reduce computations and save time in pattern recognition algorithms.</a:t>
                </a:r>
              </a:p>
              <a:p>
                <a:pPr marL="685800" indent="-685800" algn="l">
                  <a:buClr>
                    <a:srgbClr val="00B050"/>
                  </a:buClr>
                  <a:buFont typeface="Wingdings" panose="05000000000000000000" pitchFamily="2" charset="2"/>
                  <a:buChar char="v"/>
                </a:pPr>
                <a:r>
                  <a:rPr lang="en-US" sz="5100" dirty="0">
                    <a:latin typeface="Times New Roman" panose="02020603050405020304" pitchFamily="18" charset="0"/>
                    <a:cs typeface="B Nazanin" panose="00000400000000000000" pitchFamily="2" charset="-78"/>
                  </a:rPr>
                  <a:t>In this method, going to the lower attribute space is done in the direction where the total data scatter is the maximum value. </a:t>
                </a:r>
              </a:p>
              <a:p>
                <a:pPr marL="685800" indent="-685800" algn="l">
                  <a:buClr>
                    <a:srgbClr val="00B050"/>
                  </a:buClr>
                  <a:buFont typeface="Wingdings" panose="05000000000000000000" pitchFamily="2" charset="2"/>
                  <a:buChar char="v"/>
                </a:pPr>
                <a:r>
                  <a:rPr lang="en-US" sz="5100" dirty="0">
                    <a:latin typeface="Times New Roman" panose="02020603050405020304" pitchFamily="18" charset="0"/>
                    <a:cs typeface="B Nazanin" panose="00000400000000000000" pitchFamily="2" charset="-78"/>
                  </a:rPr>
                  <a:t>Calculating the data covariance matrix and finding the maximum eigenvalues and eigenvectors corresponding to these eigenvalues, a new dimension is found and it is possible to visualize the data in the new space.</a:t>
                </a:r>
                <a:endParaRPr lang="fa-IR" sz="5100" dirty="0">
                  <a:latin typeface="Times New Roman" panose="02020603050405020304" pitchFamily="18" charset="0"/>
                  <a:cs typeface="B Nazanin" panose="00000400000000000000" pitchFamily="2" charset="-78"/>
                </a:endParaRPr>
              </a:p>
              <a:p>
                <a:pPr algn="r" rtl="1">
                  <a:buClr>
                    <a:srgbClr val="00B050"/>
                  </a:buClr>
                </a:pPr>
                <a:r>
                  <a:rPr lang="fa-IR" sz="3600" dirty="0">
                    <a:latin typeface="Times New Roman" panose="02020603050405020304" pitchFamily="18" charset="0"/>
                    <a:cs typeface="B Nazanin" panose="00000400000000000000" pitchFamily="2" charset="-78"/>
                  </a:rPr>
                  <a:t> </a:t>
                </a:r>
              </a:p>
              <a:p>
                <a:pPr>
                  <a:buClr>
                    <a:srgbClr val="00B050"/>
                  </a:buClr>
                </a:pPr>
                <a:r>
                  <a:rPr lang="en-US" sz="4500" dirty="0">
                    <a:latin typeface="Times New Roman" panose="02020603050405020304" pitchFamily="18" charset="0"/>
                    <a:cs typeface="B Nazanin" panose="00000400000000000000" pitchFamily="2" charset="-78"/>
                  </a:rPr>
                  <a:t>Mean=m=</a:t>
                </a:r>
                <a14:m>
                  <m:oMath xmlns:m="http://schemas.openxmlformats.org/officeDocument/2006/math">
                    <m:f>
                      <m:fPr>
                        <m:ctrlPr>
                          <a:rPr lang="en-US" sz="4500" i="1" smtClean="0">
                            <a:latin typeface="Cambria Math" panose="02040503050406030204" pitchFamily="18" charset="0"/>
                            <a:cs typeface="B Nazanin" panose="00000400000000000000" pitchFamily="2" charset="-78"/>
                          </a:rPr>
                        </m:ctrlPr>
                      </m:fPr>
                      <m:num>
                        <m:r>
                          <a:rPr lang="en-US" sz="4500" b="0" i="1" smtClean="0">
                            <a:latin typeface="Cambria Math" panose="02040503050406030204" pitchFamily="18" charset="0"/>
                            <a:cs typeface="B Nazanin" panose="00000400000000000000" pitchFamily="2" charset="-78"/>
                          </a:rPr>
                          <m:t>1</m:t>
                        </m:r>
                      </m:num>
                      <m:den>
                        <m:r>
                          <a:rPr lang="en-US" sz="4500" b="0" i="1" smtClean="0">
                            <a:latin typeface="Cambria Math" panose="02040503050406030204" pitchFamily="18" charset="0"/>
                            <a:cs typeface="B Nazanin" panose="00000400000000000000" pitchFamily="2" charset="-78"/>
                          </a:rPr>
                          <m:t>𝑁</m:t>
                        </m:r>
                      </m:den>
                    </m:f>
                    <m:nary>
                      <m:naryPr>
                        <m:chr m:val="∑"/>
                        <m:ctrlPr>
                          <a:rPr lang="en-US" sz="4500" i="1" smtClean="0">
                            <a:latin typeface="Cambria Math" panose="02040503050406030204" pitchFamily="18" charset="0"/>
                            <a:cs typeface="B Nazanin" panose="00000400000000000000" pitchFamily="2" charset="-78"/>
                          </a:rPr>
                        </m:ctrlPr>
                      </m:naryPr>
                      <m:sub>
                        <m:r>
                          <m:rPr>
                            <m:brk m:alnAt="23"/>
                          </m:rPr>
                          <a:rPr lang="en-US" sz="4500" b="0" i="1" smtClean="0">
                            <a:latin typeface="Cambria Math" panose="02040503050406030204" pitchFamily="18" charset="0"/>
                            <a:cs typeface="B Nazanin" panose="00000400000000000000" pitchFamily="2" charset="-78"/>
                          </a:rPr>
                          <m:t>𝑘</m:t>
                        </m:r>
                        <m:r>
                          <a:rPr lang="en-US" sz="4500" b="0" i="1" smtClean="0">
                            <a:latin typeface="Cambria Math" panose="02040503050406030204" pitchFamily="18" charset="0"/>
                            <a:cs typeface="B Nazanin" panose="00000400000000000000" pitchFamily="2" charset="-78"/>
                          </a:rPr>
                          <m:t>=</m:t>
                        </m:r>
                        <m:r>
                          <m:rPr>
                            <m:brk m:alnAt="23"/>
                          </m:rPr>
                          <a:rPr lang="en-US" sz="4500" b="0" i="1" smtClean="0">
                            <a:latin typeface="Cambria Math" panose="02040503050406030204" pitchFamily="18" charset="0"/>
                            <a:cs typeface="B Nazanin" panose="00000400000000000000" pitchFamily="2" charset="-78"/>
                          </a:rPr>
                          <m:t>1</m:t>
                        </m:r>
                      </m:sub>
                      <m:sup>
                        <m:r>
                          <a:rPr lang="en-US" sz="4500" b="0" i="1" smtClean="0">
                            <a:latin typeface="Cambria Math" panose="02040503050406030204" pitchFamily="18" charset="0"/>
                            <a:cs typeface="B Nazanin" panose="00000400000000000000" pitchFamily="2" charset="-78"/>
                          </a:rPr>
                          <m:t>𝑁</m:t>
                        </m:r>
                      </m:sup>
                      <m:e>
                        <m:sSub>
                          <m:sSubPr>
                            <m:ctrlPr>
                              <a:rPr lang="en-US" sz="4500" i="1" smtClean="0">
                                <a:latin typeface="Cambria Math" panose="02040503050406030204" pitchFamily="18" charset="0"/>
                                <a:cs typeface="B Nazanin" panose="00000400000000000000" pitchFamily="2" charset="-78"/>
                              </a:rPr>
                            </m:ctrlPr>
                          </m:sSubPr>
                          <m:e>
                            <m:r>
                              <a:rPr lang="en-US" sz="4500" b="0" i="1" smtClean="0">
                                <a:latin typeface="Cambria Math" panose="02040503050406030204" pitchFamily="18" charset="0"/>
                                <a:cs typeface="B Nazanin" panose="00000400000000000000" pitchFamily="2" charset="-78"/>
                              </a:rPr>
                              <m:t>𝑥</m:t>
                            </m:r>
                          </m:e>
                          <m:sub>
                            <m:r>
                              <a:rPr lang="en-US" sz="4500" b="0" i="1" smtClean="0">
                                <a:latin typeface="Cambria Math" panose="02040503050406030204" pitchFamily="18" charset="0"/>
                                <a:cs typeface="B Nazanin" panose="00000400000000000000" pitchFamily="2" charset="-78"/>
                              </a:rPr>
                              <m:t>𝑘</m:t>
                            </m:r>
                          </m:sub>
                        </m:sSub>
                      </m:e>
                    </m:nary>
                  </m:oMath>
                </a14:m>
                <a:endParaRPr lang="en-US" sz="4500" dirty="0">
                  <a:latin typeface="Times New Roman" panose="02020603050405020304" pitchFamily="18" charset="0"/>
                  <a:cs typeface="B Nazanin" panose="00000400000000000000" pitchFamily="2" charset="-78"/>
                </a:endParaRPr>
              </a:p>
              <a:p>
                <a:pPr>
                  <a:buClr>
                    <a:srgbClr val="00B050"/>
                  </a:buClr>
                </a:pPr>
                <a:r>
                  <a:rPr lang="en-US" sz="4500" dirty="0">
                    <a:latin typeface="Times New Roman" panose="02020603050405020304" pitchFamily="18" charset="0"/>
                    <a:cs typeface="B Nazanin" panose="00000400000000000000" pitchFamily="2" charset="-78"/>
                  </a:rPr>
                  <a:t>Scatter matrix=S=</a:t>
                </a:r>
                <a14:m>
                  <m:oMath xmlns:m="http://schemas.openxmlformats.org/officeDocument/2006/math">
                    <m:nary>
                      <m:naryPr>
                        <m:chr m:val="∑"/>
                        <m:ctrlPr>
                          <a:rPr lang="en-US" sz="4500" i="1" smtClean="0">
                            <a:latin typeface="Cambria Math" panose="02040503050406030204" pitchFamily="18" charset="0"/>
                            <a:cs typeface="B Nazanin" panose="00000400000000000000" pitchFamily="2" charset="-78"/>
                          </a:rPr>
                        </m:ctrlPr>
                      </m:naryPr>
                      <m:sub>
                        <m:r>
                          <m:rPr>
                            <m:brk m:alnAt="23"/>
                          </m:rPr>
                          <a:rPr lang="en-US" sz="4500" b="0" i="1" smtClean="0">
                            <a:latin typeface="Cambria Math" panose="02040503050406030204" pitchFamily="18" charset="0"/>
                            <a:cs typeface="B Nazanin" panose="00000400000000000000" pitchFamily="2" charset="-78"/>
                          </a:rPr>
                          <m:t>𝑘</m:t>
                        </m:r>
                        <m:r>
                          <a:rPr lang="en-US" sz="4500" b="0" i="1" smtClean="0">
                            <a:latin typeface="Cambria Math" panose="02040503050406030204" pitchFamily="18" charset="0"/>
                            <a:cs typeface="B Nazanin" panose="00000400000000000000" pitchFamily="2" charset="-78"/>
                          </a:rPr>
                          <m:t>=</m:t>
                        </m:r>
                        <m:r>
                          <m:rPr>
                            <m:brk m:alnAt="23"/>
                          </m:rPr>
                          <a:rPr lang="en-US" sz="4500" b="0" i="1" smtClean="0">
                            <a:latin typeface="Cambria Math" panose="02040503050406030204" pitchFamily="18" charset="0"/>
                            <a:cs typeface="B Nazanin" panose="00000400000000000000" pitchFamily="2" charset="-78"/>
                          </a:rPr>
                          <m:t>1</m:t>
                        </m:r>
                      </m:sub>
                      <m:sup>
                        <m:r>
                          <a:rPr lang="en-US" sz="4500" b="0" i="1" smtClean="0">
                            <a:latin typeface="Cambria Math" panose="02040503050406030204" pitchFamily="18" charset="0"/>
                            <a:cs typeface="B Nazanin" panose="00000400000000000000" pitchFamily="2" charset="-78"/>
                          </a:rPr>
                          <m:t>𝑁</m:t>
                        </m:r>
                      </m:sup>
                      <m:e>
                        <m:r>
                          <a:rPr lang="en-US" sz="4500" b="0" i="1" smtClean="0">
                            <a:latin typeface="Cambria Math" panose="02040503050406030204" pitchFamily="18" charset="0"/>
                            <a:cs typeface="B Nazanin" panose="00000400000000000000" pitchFamily="2" charset="-78"/>
                          </a:rPr>
                          <m:t>(</m:t>
                        </m:r>
                        <m:sSub>
                          <m:sSubPr>
                            <m:ctrlPr>
                              <a:rPr lang="en-US" sz="4500" b="0" i="1" smtClean="0">
                                <a:latin typeface="Cambria Math" panose="02040503050406030204" pitchFamily="18" charset="0"/>
                                <a:cs typeface="B Nazanin" panose="00000400000000000000" pitchFamily="2" charset="-78"/>
                              </a:rPr>
                            </m:ctrlPr>
                          </m:sSubPr>
                          <m:e>
                            <m:r>
                              <a:rPr lang="en-US" sz="4500" b="0" i="1" smtClean="0">
                                <a:latin typeface="Cambria Math" panose="02040503050406030204" pitchFamily="18" charset="0"/>
                                <a:cs typeface="B Nazanin" panose="00000400000000000000" pitchFamily="2" charset="-78"/>
                              </a:rPr>
                              <m:t>𝑥</m:t>
                            </m:r>
                          </m:e>
                          <m:sub>
                            <m:r>
                              <a:rPr lang="en-US" sz="4500" b="0" i="1" smtClean="0">
                                <a:latin typeface="Cambria Math" panose="02040503050406030204" pitchFamily="18" charset="0"/>
                                <a:cs typeface="B Nazanin" panose="00000400000000000000" pitchFamily="2" charset="-78"/>
                              </a:rPr>
                              <m:t>𝑘</m:t>
                            </m:r>
                          </m:sub>
                        </m:sSub>
                        <m:r>
                          <a:rPr lang="en-US" sz="4500" b="0" i="1" smtClean="0">
                            <a:latin typeface="Cambria Math" panose="02040503050406030204" pitchFamily="18" charset="0"/>
                            <a:cs typeface="B Nazanin" panose="00000400000000000000" pitchFamily="2" charset="-78"/>
                          </a:rPr>
                          <m:t>−</m:t>
                        </m:r>
                        <m:r>
                          <a:rPr lang="en-US" sz="4500" b="0" i="1" smtClean="0">
                            <a:latin typeface="Cambria Math" panose="02040503050406030204" pitchFamily="18" charset="0"/>
                            <a:cs typeface="B Nazanin" panose="00000400000000000000" pitchFamily="2" charset="-78"/>
                          </a:rPr>
                          <m:t>𝑚</m:t>
                        </m:r>
                        <m:r>
                          <a:rPr lang="en-US" sz="4500" b="0" i="1" smtClean="0">
                            <a:latin typeface="Cambria Math" panose="02040503050406030204" pitchFamily="18" charset="0"/>
                            <a:cs typeface="B Nazanin" panose="00000400000000000000" pitchFamily="2" charset="-78"/>
                          </a:rPr>
                          <m:t>)</m:t>
                        </m:r>
                      </m:e>
                    </m:nary>
                    <m:sSup>
                      <m:sSupPr>
                        <m:ctrlPr>
                          <a:rPr lang="en-US" sz="4500" b="0" i="1" smtClean="0">
                            <a:latin typeface="Cambria Math" panose="02040503050406030204" pitchFamily="18" charset="0"/>
                            <a:cs typeface="B Nazanin" panose="00000400000000000000" pitchFamily="2" charset="-78"/>
                          </a:rPr>
                        </m:ctrlPr>
                      </m:sSupPr>
                      <m:e>
                        <m:r>
                          <a:rPr lang="en-US" sz="4500" b="0" i="1" smtClean="0">
                            <a:latin typeface="Cambria Math" panose="02040503050406030204" pitchFamily="18" charset="0"/>
                            <a:cs typeface="B Nazanin" panose="00000400000000000000" pitchFamily="2" charset="-78"/>
                          </a:rPr>
                          <m:t>(</m:t>
                        </m:r>
                        <m:sSub>
                          <m:sSubPr>
                            <m:ctrlPr>
                              <a:rPr lang="en-US" sz="4500" b="0" i="1" smtClean="0">
                                <a:latin typeface="Cambria Math" panose="02040503050406030204" pitchFamily="18" charset="0"/>
                                <a:cs typeface="B Nazanin" panose="00000400000000000000" pitchFamily="2" charset="-78"/>
                              </a:rPr>
                            </m:ctrlPr>
                          </m:sSubPr>
                          <m:e>
                            <m:r>
                              <a:rPr lang="en-US" sz="4500" b="0" i="1" smtClean="0">
                                <a:latin typeface="Cambria Math" panose="02040503050406030204" pitchFamily="18" charset="0"/>
                                <a:cs typeface="B Nazanin" panose="00000400000000000000" pitchFamily="2" charset="-78"/>
                              </a:rPr>
                              <m:t>𝑥</m:t>
                            </m:r>
                          </m:e>
                          <m:sub>
                            <m:r>
                              <a:rPr lang="en-US" sz="4500" b="0" i="1" smtClean="0">
                                <a:latin typeface="Cambria Math" panose="02040503050406030204" pitchFamily="18" charset="0"/>
                                <a:cs typeface="B Nazanin" panose="00000400000000000000" pitchFamily="2" charset="-78"/>
                              </a:rPr>
                              <m:t>𝑘</m:t>
                            </m:r>
                          </m:sub>
                        </m:sSub>
                        <m:r>
                          <a:rPr lang="en-US" sz="4500" b="0" i="1" smtClean="0">
                            <a:latin typeface="Cambria Math" panose="02040503050406030204" pitchFamily="18" charset="0"/>
                            <a:cs typeface="B Nazanin" panose="00000400000000000000" pitchFamily="2" charset="-78"/>
                          </a:rPr>
                          <m:t>−</m:t>
                        </m:r>
                        <m:r>
                          <a:rPr lang="en-US" sz="4500" b="0" i="1" smtClean="0">
                            <a:latin typeface="Cambria Math" panose="02040503050406030204" pitchFamily="18" charset="0"/>
                            <a:cs typeface="B Nazanin" panose="00000400000000000000" pitchFamily="2" charset="-78"/>
                          </a:rPr>
                          <m:t>𝑚</m:t>
                        </m:r>
                        <m:r>
                          <a:rPr lang="en-US" sz="4500" b="0" i="1" smtClean="0">
                            <a:latin typeface="Cambria Math" panose="02040503050406030204" pitchFamily="18" charset="0"/>
                            <a:cs typeface="B Nazanin" panose="00000400000000000000" pitchFamily="2" charset="-78"/>
                          </a:rPr>
                          <m:t>)</m:t>
                        </m:r>
                      </m:e>
                      <m:sup>
                        <m:r>
                          <a:rPr lang="en-US" sz="4500" b="0" i="1" smtClean="0">
                            <a:latin typeface="Cambria Math" panose="02040503050406030204" pitchFamily="18" charset="0"/>
                            <a:cs typeface="B Nazanin" panose="00000400000000000000" pitchFamily="2" charset="-78"/>
                          </a:rPr>
                          <m:t>𝑇</m:t>
                        </m:r>
                      </m:sup>
                    </m:sSup>
                  </m:oMath>
                </a14:m>
                <a:endParaRPr lang="en-US" sz="4500" dirty="0">
                  <a:latin typeface="Times New Roman" panose="02020603050405020304" pitchFamily="18" charset="0"/>
                  <a:cs typeface="B Nazanin" panose="00000400000000000000" pitchFamily="2" charset="-78"/>
                </a:endParaRPr>
              </a:p>
              <a:p>
                <a:pPr>
                  <a:buClr>
                    <a:srgbClr val="00B050"/>
                  </a:buClr>
                </a:pPr>
                <a:r>
                  <a:rPr lang="en-US" sz="4500" dirty="0" err="1">
                    <a:latin typeface="Times New Roman" panose="02020603050405020304" pitchFamily="18" charset="0"/>
                    <a:cs typeface="B Nazanin" panose="00000400000000000000" pitchFamily="2" charset="-78"/>
                  </a:rPr>
                  <a:t>ak</a:t>
                </a:r>
                <a:r>
                  <a:rPr lang="en-US" sz="4500" dirty="0">
                    <a:latin typeface="Times New Roman" panose="02020603050405020304" pitchFamily="18" charset="0"/>
                    <a:cs typeface="B Nazanin" panose="00000400000000000000" pitchFamily="2" charset="-78"/>
                  </a:rPr>
                  <a:t>=projected sample to new space =</a:t>
                </a:r>
                <a14:m>
                  <m:oMath xmlns:m="http://schemas.openxmlformats.org/officeDocument/2006/math">
                    <m:sSup>
                      <m:sSupPr>
                        <m:ctrlPr>
                          <a:rPr lang="en-US" sz="4500" i="1" smtClean="0">
                            <a:latin typeface="Cambria Math" panose="02040503050406030204" pitchFamily="18" charset="0"/>
                            <a:cs typeface="B Nazanin" panose="00000400000000000000" pitchFamily="2" charset="-78"/>
                          </a:rPr>
                        </m:ctrlPr>
                      </m:sSupPr>
                      <m:e>
                        <m:r>
                          <a:rPr lang="en-US" sz="4500" b="0" i="1" smtClean="0">
                            <a:latin typeface="Cambria Math" panose="02040503050406030204" pitchFamily="18" charset="0"/>
                            <a:cs typeface="B Nazanin" panose="00000400000000000000" pitchFamily="2" charset="-78"/>
                          </a:rPr>
                          <m:t>𝑒</m:t>
                        </m:r>
                      </m:e>
                      <m:sup>
                        <m:r>
                          <a:rPr lang="en-US" sz="4500" b="0" i="1" smtClean="0">
                            <a:latin typeface="Cambria Math" panose="02040503050406030204" pitchFamily="18" charset="0"/>
                            <a:cs typeface="B Nazanin" panose="00000400000000000000" pitchFamily="2" charset="-78"/>
                          </a:rPr>
                          <m:t>𝑇</m:t>
                        </m:r>
                      </m:sup>
                    </m:sSup>
                  </m:oMath>
                </a14:m>
                <a:r>
                  <a:rPr lang="en-US" sz="4500" dirty="0">
                    <a:latin typeface="Times New Roman" panose="02020603050405020304" pitchFamily="18" charset="0"/>
                    <a:cs typeface="B Nazanin" panose="00000400000000000000" pitchFamily="2" charset="-78"/>
                  </a:rPr>
                  <a:t>(</a:t>
                </a:r>
                <a14:m>
                  <m:oMath xmlns:m="http://schemas.openxmlformats.org/officeDocument/2006/math">
                    <m:sSub>
                      <m:sSubPr>
                        <m:ctrlPr>
                          <a:rPr lang="en-US" sz="4500" i="1" dirty="0" smtClean="0">
                            <a:latin typeface="Cambria Math" panose="02040503050406030204" pitchFamily="18" charset="0"/>
                            <a:cs typeface="B Nazanin" panose="00000400000000000000" pitchFamily="2" charset="-78"/>
                          </a:rPr>
                        </m:ctrlPr>
                      </m:sSubPr>
                      <m:e>
                        <m:r>
                          <a:rPr lang="en-US" sz="4500" b="0" i="1" dirty="0" smtClean="0">
                            <a:latin typeface="Cambria Math" panose="02040503050406030204" pitchFamily="18" charset="0"/>
                            <a:cs typeface="B Nazanin" panose="00000400000000000000" pitchFamily="2" charset="-78"/>
                          </a:rPr>
                          <m:t>𝑥</m:t>
                        </m:r>
                      </m:e>
                      <m:sub>
                        <m:r>
                          <a:rPr lang="en-US" sz="4500" b="0" i="1" dirty="0" smtClean="0">
                            <a:latin typeface="Cambria Math" panose="02040503050406030204" pitchFamily="18" charset="0"/>
                            <a:cs typeface="B Nazanin" panose="00000400000000000000" pitchFamily="2" charset="-78"/>
                          </a:rPr>
                          <m:t>𝑘</m:t>
                        </m:r>
                      </m:sub>
                    </m:sSub>
                    <m:r>
                      <a:rPr lang="en-US" sz="4500" b="0" i="0" dirty="0" smtClean="0">
                        <a:latin typeface="Cambria Math" panose="02040503050406030204" pitchFamily="18" charset="0"/>
                        <a:cs typeface="B Nazanin" panose="00000400000000000000" pitchFamily="2" charset="-78"/>
                      </a:rPr>
                      <m:t>−</m:t>
                    </m:r>
                  </m:oMath>
                </a14:m>
                <a:r>
                  <a:rPr lang="en-US" sz="4500" dirty="0">
                    <a:latin typeface="Times New Roman" panose="02020603050405020304" pitchFamily="18" charset="0"/>
                    <a:cs typeface="B Nazanin" panose="00000400000000000000" pitchFamily="2" charset="-78"/>
                  </a:rPr>
                  <a:t>m) </a:t>
                </a:r>
              </a:p>
              <a:p>
                <a:pPr>
                  <a:buClr>
                    <a:srgbClr val="00B050"/>
                  </a:buClr>
                </a:pPr>
                <a:r>
                  <a:rPr lang="en-US" sz="4500" dirty="0">
                    <a:latin typeface="Times New Roman" panose="02020603050405020304" pitchFamily="18" charset="0"/>
                    <a:cs typeface="B Nazanin" panose="00000400000000000000" pitchFamily="2" charset="-78"/>
                  </a:rPr>
                  <a:t>Where e= matrix including eigenvectors corresponding to max eigenvalue of S</a:t>
                </a:r>
              </a:p>
              <a:p>
                <a:pPr>
                  <a:buClr>
                    <a:srgbClr val="00B050"/>
                  </a:buClr>
                </a:pPr>
                <a:endParaRPr lang="en-US" sz="4500" dirty="0">
                  <a:latin typeface="Times New Roman" panose="02020603050405020304" pitchFamily="18" charset="0"/>
                  <a:cs typeface="B Nazanin" panose="00000400000000000000" pitchFamily="2" charset="-78"/>
                </a:endParaRPr>
              </a:p>
              <a:p>
                <a:pPr rtl="1">
                  <a:buClr>
                    <a:srgbClr val="00B050"/>
                  </a:buClr>
                </a:pPr>
                <a:endParaRPr lang="en-US" sz="2800" dirty="0">
                  <a:latin typeface="Times New Roman" panose="02020603050405020304" pitchFamily="18" charset="0"/>
                  <a:cs typeface="B Nazanin" panose="00000400000000000000" pitchFamily="2" charset="-78"/>
                </a:endParaRPr>
              </a:p>
              <a:p>
                <a:pPr rtl="1">
                  <a:buClr>
                    <a:srgbClr val="00B050"/>
                  </a:buClr>
                </a:pPr>
                <a:endParaRPr lang="en-US" sz="2800" dirty="0">
                  <a:latin typeface="Times New Roman" panose="02020603050405020304" pitchFamily="18" charset="0"/>
                  <a:cs typeface="B Nazanin" panose="00000400000000000000" pitchFamily="2" charset="-78"/>
                </a:endParaRPr>
              </a:p>
              <a:p>
                <a:pPr algn="r" rtl="1">
                  <a:buClr>
                    <a:srgbClr val="00B050"/>
                  </a:buClr>
                </a:pPr>
                <a:endParaRPr lang="en-US" sz="2800" dirty="0">
                  <a:latin typeface="Times New Roman" panose="02020603050405020304" pitchFamily="18" charset="0"/>
                  <a:cs typeface="B Nazanin" panose="00000400000000000000" pitchFamily="2" charset="-78"/>
                </a:endParaRPr>
              </a:p>
              <a:p>
                <a:pPr rtl="1">
                  <a:buClr>
                    <a:srgbClr val="00B050"/>
                  </a:buClr>
                </a:pPr>
                <a:r>
                  <a:rPr lang="fa-IR" sz="2800" dirty="0">
                    <a:latin typeface="Times New Roman" panose="02020603050405020304" pitchFamily="18" charset="0"/>
                    <a:cs typeface="B Nazanin" panose="00000400000000000000" pitchFamily="2" charset="-78"/>
                  </a:rPr>
                  <a:t> </a:t>
                </a:r>
                <a:endParaRPr lang="en-US" sz="2800" dirty="0">
                  <a:latin typeface="Times New Roman" panose="02020603050405020304" pitchFamily="18" charset="0"/>
                  <a:cs typeface="B Nazanin" panose="00000400000000000000" pitchFamily="2" charset="-78"/>
                </a:endParaRPr>
              </a:p>
              <a:p>
                <a:pPr algn="r" rtl="1">
                  <a:buClr>
                    <a:srgbClr val="00B050"/>
                  </a:buClr>
                </a:pPr>
                <a:endParaRPr lang="en-US" sz="2800" dirty="0">
                  <a:latin typeface="Times New Roman" panose="02020603050405020304" pitchFamily="18" charset="0"/>
                  <a:cs typeface="B Nazanin" panose="00000400000000000000" pitchFamily="2" charset="-78"/>
                </a:endParaRPr>
              </a:p>
              <a:p>
                <a:pPr algn="r" rtl="1">
                  <a:buClr>
                    <a:srgbClr val="00B050"/>
                  </a:buClr>
                </a:pPr>
                <a:endParaRPr lang="en-US" sz="2800" dirty="0">
                  <a:latin typeface="Times New Roman" panose="02020603050405020304" pitchFamily="18" charset="0"/>
                  <a:cs typeface="B Nazanin" panose="00000400000000000000" pitchFamily="2" charset="-78"/>
                </a:endParaRPr>
              </a:p>
              <a:p>
                <a:pPr algn="r" rtl="1">
                  <a:buClr>
                    <a:srgbClr val="00B050"/>
                  </a:buClr>
                </a:pPr>
                <a:r>
                  <a:rPr lang="en-US" sz="2000" dirty="0">
                    <a:latin typeface="Times New Roman" panose="02020603050405020304" pitchFamily="18" charset="0"/>
                    <a:cs typeface="B Nazanin" panose="00000400000000000000" pitchFamily="2" charset="-78"/>
                  </a:rPr>
                  <a:t>     </a:t>
                </a:r>
                <a:r>
                  <a:rPr lang="fa-IR" sz="2000" dirty="0">
                    <a:latin typeface="Times New Roman" panose="02020603050405020304" pitchFamily="18" charset="0"/>
                    <a:cs typeface="B Nazanin" panose="00000400000000000000" pitchFamily="2" charset="-78"/>
                  </a:rPr>
                  <a:t>           </a:t>
                </a:r>
              </a:p>
              <a:p>
                <a:pPr algn="r" rtl="1">
                  <a:buClr>
                    <a:srgbClr val="00B050"/>
                  </a:buClr>
                </a:pPr>
                <a:endParaRPr lang="en-US" sz="3200" dirty="0">
                  <a:latin typeface="Times New Roman" panose="02020603050405020304" pitchFamily="18" charset="0"/>
                  <a:cs typeface="B Nazanin" panose="00000400000000000000" pitchFamily="2" charset="-78"/>
                </a:endParaRPr>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xfrm>
                <a:off x="1194246" y="1879600"/>
                <a:ext cx="12724954" cy="8547768"/>
              </a:xfrm>
              <a:blipFill>
                <a:blip r:embed="rId2"/>
                <a:stretch>
                  <a:fillRect l="-862" t="-1782" r="-287"/>
                </a:stretch>
              </a:blipFill>
            </p:spPr>
            <p:txBody>
              <a:bodyPr/>
              <a:lstStyle/>
              <a:p>
                <a:r>
                  <a:rPr lang="en-US">
                    <a:noFill/>
                  </a:rPr>
                  <a:t> </a:t>
                </a:r>
              </a:p>
            </p:txBody>
          </p:sp>
        </mc:Fallback>
      </mc:AlternateContent>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11368" y="7011678"/>
            <a:ext cx="4507832" cy="2692515"/>
          </a:xfrm>
          <a:prstGeom prst="rect">
            <a:avLst/>
          </a:prstGeom>
          <a:ln>
            <a:noFill/>
          </a:ln>
          <a:effectLst>
            <a:softEdge rad="112500"/>
          </a:effectLst>
        </p:spPr>
      </p:pic>
      <p:pic>
        <p:nvPicPr>
          <p:cNvPr id="5" name="Picture 4"/>
          <p:cNvPicPr>
            <a:picLocks noChangeAspect="1"/>
          </p:cNvPicPr>
          <p:nvPr/>
        </p:nvPicPr>
        <p:blipFill>
          <a:blip r:embed="rId4"/>
          <a:stretch>
            <a:fillRect/>
          </a:stretch>
        </p:blipFill>
        <p:spPr>
          <a:xfrm>
            <a:off x="1194246" y="7603957"/>
            <a:ext cx="2286891" cy="2502568"/>
          </a:xfrm>
          <a:prstGeom prst="rect">
            <a:avLst/>
          </a:prstGeom>
        </p:spPr>
      </p:pic>
      <p:pic>
        <p:nvPicPr>
          <p:cNvPr id="6" name="Picture 5"/>
          <p:cNvPicPr>
            <a:picLocks noChangeAspect="1"/>
          </p:cNvPicPr>
          <p:nvPr/>
        </p:nvPicPr>
        <p:blipFill>
          <a:blip r:embed="rId5"/>
          <a:stretch>
            <a:fillRect/>
          </a:stretch>
        </p:blipFill>
        <p:spPr>
          <a:xfrm>
            <a:off x="3748505" y="7603958"/>
            <a:ext cx="2363537" cy="2502567"/>
          </a:xfrm>
          <a:prstGeom prst="rect">
            <a:avLst/>
          </a:prstGeom>
        </p:spPr>
      </p:pic>
    </p:spTree>
    <p:extLst>
      <p:ext uri="{BB962C8B-B14F-4D97-AF65-F5344CB8AC3E}">
        <p14:creationId xmlns:p14="http://schemas.microsoft.com/office/powerpoint/2010/main" val="2462057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6287" y="1052466"/>
            <a:ext cx="12505179" cy="718277"/>
          </a:xfrm>
        </p:spPr>
        <p:txBody>
          <a:bodyPr>
            <a:normAutofit/>
          </a:bodyPr>
          <a:lstStyle/>
          <a:p>
            <a:pPr marL="571500" indent="-571500" algn="l">
              <a:buFont typeface="Wingdings" panose="05000000000000000000" pitchFamily="2" charset="2"/>
              <a:buChar char="q"/>
            </a:pPr>
            <a:r>
              <a:rPr lang="en-US" sz="3600" b="1" dirty="0">
                <a:latin typeface="Times New Roman" panose="02020603050405020304" pitchFamily="18" charset="0"/>
                <a:cs typeface="Times New Roman" panose="02020603050405020304" pitchFamily="18" charset="0"/>
              </a:rPr>
              <a:t>Linear Discriminant </a:t>
            </a:r>
            <a:r>
              <a:rPr lang="en-US" sz="3600" b="1" dirty="0">
                <a:cs typeface="B Nazanin" panose="00000400000000000000" pitchFamily="2" charset="-78"/>
              </a:rPr>
              <a:t>Analysis</a:t>
            </a:r>
            <a:endParaRPr lang="en-US" sz="36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a:xfrm>
                <a:off x="1225335" y="1918740"/>
                <a:ext cx="12505179" cy="8466231"/>
              </a:xfrm>
            </p:spPr>
            <p:txBody>
              <a:bodyPr>
                <a:normAutofit fontScale="25000" lnSpcReduction="20000"/>
              </a:bodyPr>
              <a:lstStyle/>
              <a:p>
                <a:pPr marL="857250" indent="-857250" algn="l">
                  <a:buClr>
                    <a:srgbClr val="00B050"/>
                  </a:buClr>
                  <a:buFont typeface="Wingdings" panose="05000000000000000000" pitchFamily="2" charset="2"/>
                  <a:buChar char="v"/>
                </a:pPr>
                <a:r>
                  <a:rPr lang="en-US" sz="11200" dirty="0">
                    <a:latin typeface="+mj-lt"/>
                    <a:cs typeface="Times New Roman" panose="02020603050405020304" pitchFamily="18" charset="0"/>
                  </a:rPr>
                  <a:t>LDA is an optimal linear transform transferring data to a space lower than the original space in order to differentiate data classes in the new space. In fact, the basis of this method is to go to a lower space in the direction that the variance of the classes is reduced and the data of each class is more centralized, and also the classes are further apart.</a:t>
                </a:r>
              </a:p>
              <a:p>
                <a:pPr marL="857250" indent="-857250" algn="l">
                  <a:buClr>
                    <a:srgbClr val="00B050"/>
                  </a:buClr>
                  <a:buFont typeface="Wingdings" panose="05000000000000000000" pitchFamily="2" charset="2"/>
                  <a:buChar char="v"/>
                </a:pPr>
                <a:r>
                  <a:rPr lang="en-US" sz="11200" dirty="0">
                    <a:latin typeface="+mj-lt"/>
                    <a:cs typeface="B Nazanin" panose="00000400000000000000" pitchFamily="2" charset="-78"/>
                  </a:rPr>
                  <a:t>In this method, data can be transferred to a lower space by calculating intra-class and inter-class dispersion matrices as follows.</a:t>
                </a:r>
              </a:p>
              <a:p>
                <a:pPr marL="857250" indent="-857250" algn="l">
                  <a:buClr>
                    <a:srgbClr val="00B050"/>
                  </a:buClr>
                  <a:buFont typeface="Wingdings" panose="05000000000000000000" pitchFamily="2" charset="2"/>
                  <a:buChar char="v"/>
                </a:pPr>
                <a:endParaRPr lang="fa-IR" sz="11200" dirty="0">
                  <a:latin typeface="+mj-lt"/>
                  <a:cs typeface="B Nazanin" panose="00000400000000000000" pitchFamily="2" charset="-78"/>
                </a:endParaRPr>
              </a:p>
              <a:p>
                <a:pPr rtl="1"/>
                <a:r>
                  <a:rPr lang="en-US" sz="7000" dirty="0">
                    <a:latin typeface="Times New Roman" panose="02020603050405020304" pitchFamily="18" charset="0"/>
                    <a:cs typeface="B Nazanin" panose="00000400000000000000" pitchFamily="2" charset="-78"/>
                  </a:rPr>
                  <a:t>M=</a:t>
                </a:r>
                <a14:m>
                  <m:oMath xmlns:m="http://schemas.openxmlformats.org/officeDocument/2006/math">
                    <m:f>
                      <m:fPr>
                        <m:ctrlPr>
                          <a:rPr lang="en-US" sz="7000" i="1" smtClean="0">
                            <a:latin typeface="Cambria Math" panose="02040503050406030204" pitchFamily="18" charset="0"/>
                            <a:cs typeface="B Nazanin" panose="00000400000000000000" pitchFamily="2" charset="-78"/>
                          </a:rPr>
                        </m:ctrlPr>
                      </m:fPr>
                      <m:num>
                        <m:r>
                          <a:rPr lang="en-US" sz="7000" b="0" i="1" smtClean="0">
                            <a:latin typeface="Cambria Math" panose="02040503050406030204" pitchFamily="18" charset="0"/>
                            <a:cs typeface="B Nazanin" panose="00000400000000000000" pitchFamily="2" charset="-78"/>
                          </a:rPr>
                          <m:t>1</m:t>
                        </m:r>
                      </m:num>
                      <m:den>
                        <m:r>
                          <a:rPr lang="en-US" sz="7000" b="0" i="1" smtClean="0">
                            <a:latin typeface="Cambria Math" panose="02040503050406030204" pitchFamily="18" charset="0"/>
                            <a:cs typeface="B Nazanin" panose="00000400000000000000" pitchFamily="2" charset="-78"/>
                          </a:rPr>
                          <m:t>𝑁</m:t>
                        </m:r>
                      </m:den>
                    </m:f>
                    <m:r>
                      <a:rPr lang="en-US" sz="7000" b="0" i="1" smtClean="0">
                        <a:latin typeface="Cambria Math" panose="02040503050406030204" pitchFamily="18" charset="0"/>
                        <a:cs typeface="B Nazanin" panose="00000400000000000000" pitchFamily="2" charset="-78"/>
                      </a:rPr>
                      <m:t> </m:t>
                    </m:r>
                    <m:nary>
                      <m:naryPr>
                        <m:chr m:val="∑"/>
                        <m:ctrlPr>
                          <a:rPr lang="en-US" sz="7000" b="0" i="1" smtClean="0">
                            <a:latin typeface="Cambria Math" panose="02040503050406030204" pitchFamily="18" charset="0"/>
                            <a:cs typeface="B Nazanin" panose="00000400000000000000" pitchFamily="2" charset="-78"/>
                          </a:rPr>
                        </m:ctrlPr>
                      </m:naryPr>
                      <m:sub>
                        <m:r>
                          <m:rPr>
                            <m:brk m:alnAt="23"/>
                          </m:rPr>
                          <a:rPr lang="en-US" sz="7000" b="0" i="1" smtClean="0">
                            <a:latin typeface="Cambria Math" panose="02040503050406030204" pitchFamily="18" charset="0"/>
                            <a:cs typeface="B Nazanin" panose="00000400000000000000" pitchFamily="2" charset="-78"/>
                          </a:rPr>
                          <m:t>𝑘</m:t>
                        </m:r>
                        <m:r>
                          <a:rPr lang="en-US" sz="7000" b="0" i="1" smtClean="0">
                            <a:latin typeface="Cambria Math" panose="02040503050406030204" pitchFamily="18" charset="0"/>
                            <a:cs typeface="B Nazanin" panose="00000400000000000000" pitchFamily="2" charset="-78"/>
                          </a:rPr>
                          <m:t>=</m:t>
                        </m:r>
                        <m:r>
                          <m:rPr>
                            <m:brk m:alnAt="23"/>
                          </m:rPr>
                          <a:rPr lang="en-US" sz="7000" b="0" i="1" smtClean="0">
                            <a:latin typeface="Cambria Math" panose="02040503050406030204" pitchFamily="18" charset="0"/>
                            <a:cs typeface="B Nazanin" panose="00000400000000000000" pitchFamily="2" charset="-78"/>
                          </a:rPr>
                          <m:t>1</m:t>
                        </m:r>
                      </m:sub>
                      <m:sup>
                        <m:r>
                          <a:rPr lang="en-US" sz="7000" b="0" i="1" smtClean="0">
                            <a:latin typeface="Cambria Math" panose="02040503050406030204" pitchFamily="18" charset="0"/>
                            <a:cs typeface="B Nazanin" panose="00000400000000000000" pitchFamily="2" charset="-78"/>
                          </a:rPr>
                          <m:t>𝑁</m:t>
                        </m:r>
                      </m:sup>
                      <m:e>
                        <m:sSub>
                          <m:sSubPr>
                            <m:ctrlPr>
                              <a:rPr lang="en-US" sz="7000" b="0" i="1" smtClean="0">
                                <a:latin typeface="Cambria Math" panose="02040503050406030204" pitchFamily="18" charset="0"/>
                                <a:cs typeface="B Nazanin" panose="00000400000000000000" pitchFamily="2" charset="-78"/>
                              </a:rPr>
                            </m:ctrlPr>
                          </m:sSubPr>
                          <m:e>
                            <m:r>
                              <a:rPr lang="en-US" sz="7000" b="0" i="1" smtClean="0">
                                <a:latin typeface="Cambria Math" panose="02040503050406030204" pitchFamily="18" charset="0"/>
                                <a:cs typeface="B Nazanin" panose="00000400000000000000" pitchFamily="2" charset="-78"/>
                              </a:rPr>
                              <m:t>𝑥</m:t>
                            </m:r>
                          </m:e>
                          <m:sub>
                            <m:r>
                              <a:rPr lang="en-US" sz="7000" b="0" i="1" smtClean="0">
                                <a:latin typeface="Cambria Math" panose="02040503050406030204" pitchFamily="18" charset="0"/>
                                <a:cs typeface="B Nazanin" panose="00000400000000000000" pitchFamily="2" charset="-78"/>
                              </a:rPr>
                              <m:t>𝑘</m:t>
                            </m:r>
                          </m:sub>
                        </m:sSub>
                      </m:e>
                    </m:nary>
                  </m:oMath>
                </a14:m>
                <a:endParaRPr lang="en-US" sz="7000" b="0" dirty="0">
                  <a:latin typeface="Times New Roman" panose="02020603050405020304" pitchFamily="18" charset="0"/>
                  <a:cs typeface="B Nazanin" panose="00000400000000000000" pitchFamily="2" charset="-78"/>
                </a:endParaRPr>
              </a:p>
              <a:p>
                <a:pPr rtl="1"/>
                <a:r>
                  <a:rPr lang="en-US" sz="7000" dirty="0" err="1">
                    <a:latin typeface="Times New Roman" panose="02020603050405020304" pitchFamily="18" charset="0"/>
                    <a:cs typeface="B Nazanin" panose="00000400000000000000" pitchFamily="2" charset="-78"/>
                  </a:rPr>
                  <a:t>Sw</a:t>
                </a:r>
                <a:r>
                  <a:rPr lang="en-US" sz="7000" dirty="0">
                    <a:latin typeface="Times New Roman" panose="02020603050405020304" pitchFamily="18" charset="0"/>
                    <a:cs typeface="B Nazanin" panose="00000400000000000000" pitchFamily="2" charset="-78"/>
                  </a:rPr>
                  <a:t>=</a:t>
                </a:r>
                <a14:m>
                  <m:oMath xmlns:m="http://schemas.openxmlformats.org/officeDocument/2006/math">
                    <m:nary>
                      <m:naryPr>
                        <m:chr m:val="∑"/>
                        <m:ctrlPr>
                          <a:rPr lang="en-US" sz="7000" i="1" smtClean="0">
                            <a:latin typeface="Cambria Math" panose="02040503050406030204" pitchFamily="18" charset="0"/>
                            <a:cs typeface="B Nazanin" panose="00000400000000000000" pitchFamily="2" charset="-78"/>
                          </a:rPr>
                        </m:ctrlPr>
                      </m:naryPr>
                      <m:sub>
                        <m:r>
                          <m:rPr>
                            <m:brk m:alnAt="23"/>
                          </m:rPr>
                          <a:rPr lang="en-US" sz="7000" b="0" i="1" smtClean="0">
                            <a:latin typeface="Cambria Math" panose="02040503050406030204" pitchFamily="18" charset="0"/>
                            <a:cs typeface="B Nazanin" panose="00000400000000000000" pitchFamily="2" charset="-78"/>
                          </a:rPr>
                          <m:t>𝑘</m:t>
                        </m:r>
                        <m:r>
                          <a:rPr lang="en-US" sz="7000" b="0" i="1" smtClean="0">
                            <a:latin typeface="Cambria Math" panose="02040503050406030204" pitchFamily="18" charset="0"/>
                            <a:cs typeface="B Nazanin" panose="00000400000000000000" pitchFamily="2" charset="-78"/>
                          </a:rPr>
                          <m:t>=</m:t>
                        </m:r>
                        <m:r>
                          <m:rPr>
                            <m:brk m:alnAt="23"/>
                          </m:rPr>
                          <a:rPr lang="en-US" sz="7000" b="0" i="1" smtClean="0">
                            <a:latin typeface="Cambria Math" panose="02040503050406030204" pitchFamily="18" charset="0"/>
                            <a:cs typeface="B Nazanin" panose="00000400000000000000" pitchFamily="2" charset="-78"/>
                          </a:rPr>
                          <m:t>1</m:t>
                        </m:r>
                      </m:sub>
                      <m:sup>
                        <m:r>
                          <a:rPr lang="en-US" sz="7000" b="0" i="1" smtClean="0">
                            <a:latin typeface="Cambria Math" panose="02040503050406030204" pitchFamily="18" charset="0"/>
                            <a:cs typeface="B Nazanin" panose="00000400000000000000" pitchFamily="2" charset="-78"/>
                          </a:rPr>
                          <m:t>𝑐</m:t>
                        </m:r>
                      </m:sup>
                      <m:e>
                        <m:sSub>
                          <m:sSubPr>
                            <m:ctrlPr>
                              <a:rPr lang="en-US" sz="7000" i="1" smtClean="0">
                                <a:latin typeface="Cambria Math" panose="02040503050406030204" pitchFamily="18" charset="0"/>
                                <a:cs typeface="B Nazanin" panose="00000400000000000000" pitchFamily="2" charset="-78"/>
                              </a:rPr>
                            </m:ctrlPr>
                          </m:sSubPr>
                          <m:e>
                            <m:r>
                              <a:rPr lang="en-US" sz="7000" b="0" i="1" smtClean="0">
                                <a:latin typeface="Cambria Math" panose="02040503050406030204" pitchFamily="18" charset="0"/>
                                <a:cs typeface="B Nazanin" panose="00000400000000000000" pitchFamily="2" charset="-78"/>
                              </a:rPr>
                              <m:t>𝑠</m:t>
                            </m:r>
                          </m:e>
                          <m:sub>
                            <m:r>
                              <a:rPr lang="en-US" sz="7000" b="0" i="1" smtClean="0">
                                <a:latin typeface="Cambria Math" panose="02040503050406030204" pitchFamily="18" charset="0"/>
                                <a:cs typeface="B Nazanin" panose="00000400000000000000" pitchFamily="2" charset="-78"/>
                              </a:rPr>
                              <m:t>𝑘</m:t>
                            </m:r>
                          </m:sub>
                        </m:sSub>
                      </m:e>
                    </m:nary>
                  </m:oMath>
                </a14:m>
                <a:r>
                  <a:rPr lang="en-US" sz="7000" dirty="0">
                    <a:latin typeface="Times New Roman" panose="02020603050405020304" pitchFamily="18" charset="0"/>
                    <a:cs typeface="B Nazanin" panose="00000400000000000000" pitchFamily="2" charset="-78"/>
                  </a:rPr>
                  <a:t>=</a:t>
                </a:r>
                <a14:m>
                  <m:oMath xmlns:m="http://schemas.openxmlformats.org/officeDocument/2006/math">
                    <m:nary>
                      <m:naryPr>
                        <m:chr m:val="∑"/>
                        <m:limLoc m:val="subSup"/>
                        <m:ctrlPr>
                          <a:rPr lang="en-US" sz="7000" i="1" dirty="0" smtClean="0">
                            <a:latin typeface="Cambria Math" panose="02040503050406030204" pitchFamily="18" charset="0"/>
                            <a:cs typeface="B Nazanin" panose="00000400000000000000" pitchFamily="2" charset="-78"/>
                          </a:rPr>
                        </m:ctrlPr>
                      </m:naryPr>
                      <m:sub>
                        <m:r>
                          <m:rPr>
                            <m:brk m:alnAt="25"/>
                          </m:rPr>
                          <a:rPr lang="en-US" sz="7000" b="0" i="1" dirty="0" smtClean="0">
                            <a:latin typeface="Cambria Math" panose="02040503050406030204" pitchFamily="18" charset="0"/>
                            <a:cs typeface="B Nazanin" panose="00000400000000000000" pitchFamily="2" charset="-78"/>
                          </a:rPr>
                          <m:t>𝑘</m:t>
                        </m:r>
                        <m:r>
                          <a:rPr lang="en-US" sz="7000" b="0" i="1" dirty="0" smtClean="0">
                            <a:latin typeface="Cambria Math" panose="02040503050406030204" pitchFamily="18" charset="0"/>
                            <a:cs typeface="B Nazanin" panose="00000400000000000000" pitchFamily="2" charset="-78"/>
                          </a:rPr>
                          <m:t>=</m:t>
                        </m:r>
                        <m:r>
                          <m:rPr>
                            <m:brk m:alnAt="25"/>
                          </m:rPr>
                          <a:rPr lang="en-US" sz="7000" b="0" i="1" dirty="0" smtClean="0">
                            <a:latin typeface="Cambria Math" panose="02040503050406030204" pitchFamily="18" charset="0"/>
                            <a:cs typeface="B Nazanin" panose="00000400000000000000" pitchFamily="2" charset="-78"/>
                          </a:rPr>
                          <m:t>1</m:t>
                        </m:r>
                      </m:sub>
                      <m:sup>
                        <m:r>
                          <a:rPr lang="en-US" sz="7000" b="0" i="1" dirty="0" smtClean="0">
                            <a:latin typeface="Cambria Math" panose="02040503050406030204" pitchFamily="18" charset="0"/>
                            <a:cs typeface="B Nazanin" panose="00000400000000000000" pitchFamily="2" charset="-78"/>
                          </a:rPr>
                          <m:t>𝑐</m:t>
                        </m:r>
                      </m:sup>
                      <m:e>
                        <m:nary>
                          <m:naryPr>
                            <m:chr m:val="∑"/>
                            <m:supHide m:val="on"/>
                            <m:ctrlPr>
                              <a:rPr lang="en-US" sz="7000" i="1" dirty="0" smtClean="0">
                                <a:latin typeface="Cambria Math" panose="02040503050406030204" pitchFamily="18" charset="0"/>
                                <a:cs typeface="B Nazanin" panose="00000400000000000000" pitchFamily="2" charset="-78"/>
                              </a:rPr>
                            </m:ctrlPr>
                          </m:naryPr>
                          <m:sub>
                            <m:r>
                              <m:rPr>
                                <m:brk m:alnAt="7"/>
                              </m:rPr>
                              <a:rPr lang="en-US" sz="7000" b="0" i="1" dirty="0" smtClean="0">
                                <a:latin typeface="Cambria Math" panose="02040503050406030204" pitchFamily="18" charset="0"/>
                                <a:cs typeface="B Nazanin" panose="00000400000000000000" pitchFamily="2" charset="-78"/>
                              </a:rPr>
                              <m:t>𝑥</m:t>
                            </m:r>
                            <m:r>
                              <a:rPr lang="en-US" sz="7000" b="0" i="1" dirty="0" smtClean="0">
                                <a:latin typeface="Cambria Math" panose="02040503050406030204" pitchFamily="18" charset="0"/>
                                <a:cs typeface="B Nazanin" panose="00000400000000000000" pitchFamily="2" charset="-78"/>
                              </a:rPr>
                              <m:t>⋸</m:t>
                            </m:r>
                            <m:sSub>
                              <m:sSubPr>
                                <m:ctrlPr>
                                  <a:rPr lang="en-US" sz="7000" b="0" i="1" dirty="0" smtClean="0">
                                    <a:latin typeface="Cambria Math" panose="02040503050406030204" pitchFamily="18" charset="0"/>
                                    <a:cs typeface="B Nazanin" panose="00000400000000000000" pitchFamily="2" charset="-78"/>
                                  </a:rPr>
                                </m:ctrlPr>
                              </m:sSubPr>
                              <m:e>
                                <m:r>
                                  <a:rPr lang="en-US" sz="7000" b="0" i="1" dirty="0" smtClean="0">
                                    <a:latin typeface="Cambria Math" panose="02040503050406030204" pitchFamily="18" charset="0"/>
                                    <a:cs typeface="B Nazanin" panose="00000400000000000000" pitchFamily="2" charset="-78"/>
                                  </a:rPr>
                                  <m:t>𝐷</m:t>
                                </m:r>
                              </m:e>
                              <m:sub>
                                <m:r>
                                  <a:rPr lang="en-US" sz="7000" b="0" i="1" dirty="0" smtClean="0">
                                    <a:latin typeface="Cambria Math" panose="02040503050406030204" pitchFamily="18" charset="0"/>
                                    <a:cs typeface="B Nazanin" panose="00000400000000000000" pitchFamily="2" charset="-78"/>
                                  </a:rPr>
                                  <m:t>𝑘</m:t>
                                </m:r>
                              </m:sub>
                            </m:sSub>
                          </m:sub>
                          <m:sup/>
                          <m:e>
                            <m:r>
                              <a:rPr lang="en-US" sz="7000" b="0" i="1" dirty="0" smtClean="0">
                                <a:latin typeface="Cambria Math" panose="02040503050406030204" pitchFamily="18" charset="0"/>
                                <a:cs typeface="B Nazanin" panose="00000400000000000000" pitchFamily="2" charset="-78"/>
                              </a:rPr>
                              <m:t>(</m:t>
                            </m:r>
                            <m:r>
                              <a:rPr lang="en-US" sz="7000" b="0" i="1" dirty="0" smtClean="0">
                                <a:latin typeface="Cambria Math" panose="02040503050406030204" pitchFamily="18" charset="0"/>
                                <a:cs typeface="B Nazanin" panose="00000400000000000000" pitchFamily="2" charset="-78"/>
                              </a:rPr>
                              <m:t>𝑥</m:t>
                            </m:r>
                            <m:r>
                              <a:rPr lang="en-US" sz="7000" b="0" i="1" dirty="0" smtClean="0">
                                <a:latin typeface="Cambria Math" panose="02040503050406030204" pitchFamily="18" charset="0"/>
                                <a:cs typeface="B Nazanin" panose="00000400000000000000" pitchFamily="2" charset="-78"/>
                              </a:rPr>
                              <m:t>−</m:t>
                            </m:r>
                            <m:sSub>
                              <m:sSubPr>
                                <m:ctrlPr>
                                  <a:rPr lang="en-US" sz="7000" b="0" i="1" dirty="0" smtClean="0">
                                    <a:latin typeface="Cambria Math" panose="02040503050406030204" pitchFamily="18" charset="0"/>
                                    <a:cs typeface="B Nazanin" panose="00000400000000000000" pitchFamily="2" charset="-78"/>
                                  </a:rPr>
                                </m:ctrlPr>
                              </m:sSubPr>
                              <m:e>
                                <m:r>
                                  <a:rPr lang="en-US" sz="7000" b="0" i="1" dirty="0" smtClean="0">
                                    <a:latin typeface="Cambria Math" panose="02040503050406030204" pitchFamily="18" charset="0"/>
                                    <a:cs typeface="B Nazanin" panose="00000400000000000000" pitchFamily="2" charset="-78"/>
                                  </a:rPr>
                                  <m:t>𝑚</m:t>
                                </m:r>
                              </m:e>
                              <m:sub>
                                <m:r>
                                  <a:rPr lang="en-US" sz="7000" b="0" i="1" dirty="0" smtClean="0">
                                    <a:latin typeface="Cambria Math" panose="02040503050406030204" pitchFamily="18" charset="0"/>
                                    <a:cs typeface="B Nazanin" panose="00000400000000000000" pitchFamily="2" charset="-78"/>
                                  </a:rPr>
                                  <m:t>𝑘</m:t>
                                </m:r>
                              </m:sub>
                            </m:sSub>
                          </m:e>
                        </m:nary>
                        <m:r>
                          <a:rPr lang="en-US" sz="7000" b="0" i="1" dirty="0" smtClean="0">
                            <a:latin typeface="Cambria Math" panose="02040503050406030204" pitchFamily="18" charset="0"/>
                            <a:cs typeface="B Nazanin" panose="00000400000000000000" pitchFamily="2" charset="-78"/>
                          </a:rPr>
                          <m:t>)</m:t>
                        </m:r>
                        <m:sSup>
                          <m:sSupPr>
                            <m:ctrlPr>
                              <a:rPr lang="en-US" sz="7000" b="0" i="1" dirty="0" smtClean="0">
                                <a:latin typeface="Cambria Math" panose="02040503050406030204" pitchFamily="18" charset="0"/>
                                <a:cs typeface="B Nazanin" panose="00000400000000000000" pitchFamily="2" charset="-78"/>
                              </a:rPr>
                            </m:ctrlPr>
                          </m:sSupPr>
                          <m:e>
                            <m:r>
                              <a:rPr lang="en-US" sz="7000" b="0" i="1" dirty="0" smtClean="0">
                                <a:latin typeface="Cambria Math" panose="02040503050406030204" pitchFamily="18" charset="0"/>
                                <a:cs typeface="B Nazanin" panose="00000400000000000000" pitchFamily="2" charset="-78"/>
                              </a:rPr>
                              <m:t>(</m:t>
                            </m:r>
                            <m:r>
                              <a:rPr lang="en-US" sz="7000" b="0" i="1" dirty="0" smtClean="0">
                                <a:latin typeface="Cambria Math" panose="02040503050406030204" pitchFamily="18" charset="0"/>
                                <a:cs typeface="B Nazanin" panose="00000400000000000000" pitchFamily="2" charset="-78"/>
                              </a:rPr>
                              <m:t>𝑥</m:t>
                            </m:r>
                            <m:r>
                              <a:rPr lang="en-US" sz="7000" b="0" i="1" dirty="0" smtClean="0">
                                <a:latin typeface="Cambria Math" panose="02040503050406030204" pitchFamily="18" charset="0"/>
                                <a:cs typeface="B Nazanin" panose="00000400000000000000" pitchFamily="2" charset="-78"/>
                              </a:rPr>
                              <m:t>−</m:t>
                            </m:r>
                            <m:sSub>
                              <m:sSubPr>
                                <m:ctrlPr>
                                  <a:rPr lang="en-US" sz="7000" i="1" dirty="0">
                                    <a:latin typeface="Cambria Math" panose="02040503050406030204" pitchFamily="18" charset="0"/>
                                    <a:cs typeface="B Nazanin" panose="00000400000000000000" pitchFamily="2" charset="-78"/>
                                  </a:rPr>
                                </m:ctrlPr>
                              </m:sSubPr>
                              <m:e>
                                <m:r>
                                  <a:rPr lang="en-US" sz="7000" i="1" dirty="0">
                                    <a:latin typeface="Cambria Math" panose="02040503050406030204" pitchFamily="18" charset="0"/>
                                    <a:cs typeface="B Nazanin" panose="00000400000000000000" pitchFamily="2" charset="-78"/>
                                  </a:rPr>
                                  <m:t>𝑚</m:t>
                                </m:r>
                              </m:e>
                              <m:sub>
                                <m:r>
                                  <a:rPr lang="en-US" sz="7000" i="1" dirty="0">
                                    <a:latin typeface="Cambria Math" panose="02040503050406030204" pitchFamily="18" charset="0"/>
                                    <a:cs typeface="B Nazanin" panose="00000400000000000000" pitchFamily="2" charset="-78"/>
                                  </a:rPr>
                                  <m:t>𝑘</m:t>
                                </m:r>
                              </m:sub>
                            </m:sSub>
                            <m:r>
                              <a:rPr lang="en-US" sz="7000" b="0" i="1" dirty="0" smtClean="0">
                                <a:latin typeface="Cambria Math" panose="02040503050406030204" pitchFamily="18" charset="0"/>
                                <a:cs typeface="B Nazanin" panose="00000400000000000000" pitchFamily="2" charset="-78"/>
                              </a:rPr>
                              <m:t>)</m:t>
                            </m:r>
                          </m:e>
                          <m:sup>
                            <m:r>
                              <a:rPr lang="en-US" sz="7000" b="0" i="1" dirty="0" smtClean="0">
                                <a:latin typeface="Cambria Math" panose="02040503050406030204" pitchFamily="18" charset="0"/>
                                <a:cs typeface="B Nazanin" panose="00000400000000000000" pitchFamily="2" charset="-78"/>
                              </a:rPr>
                              <m:t>𝑇</m:t>
                            </m:r>
                          </m:sup>
                        </m:sSup>
                      </m:e>
                    </m:nary>
                  </m:oMath>
                </a14:m>
                <a:endParaRPr lang="en-US" sz="7000" dirty="0">
                  <a:latin typeface="Times New Roman" panose="02020603050405020304" pitchFamily="18" charset="0"/>
                  <a:cs typeface="B Nazanin" panose="00000400000000000000" pitchFamily="2" charset="-78"/>
                </a:endParaRPr>
              </a:p>
              <a:p>
                <a:pPr rtl="1"/>
                <a:r>
                  <a:rPr lang="en-US" sz="7000" dirty="0">
                    <a:latin typeface="Times New Roman" panose="02020603050405020304" pitchFamily="18" charset="0"/>
                    <a:cs typeface="B Nazanin" panose="00000400000000000000" pitchFamily="2" charset="-78"/>
                  </a:rPr>
                  <a:t>Sb=</a:t>
                </a:r>
                <a14:m>
                  <m:oMath xmlns:m="http://schemas.openxmlformats.org/officeDocument/2006/math">
                    <m:nary>
                      <m:naryPr>
                        <m:chr m:val="∑"/>
                        <m:ctrlPr>
                          <a:rPr lang="en-US" sz="7000" i="1" smtClean="0">
                            <a:latin typeface="Cambria Math" panose="02040503050406030204" pitchFamily="18" charset="0"/>
                            <a:cs typeface="B Nazanin" panose="00000400000000000000" pitchFamily="2" charset="-78"/>
                          </a:rPr>
                        </m:ctrlPr>
                      </m:naryPr>
                      <m:sub>
                        <m:r>
                          <m:rPr>
                            <m:brk m:alnAt="23"/>
                          </m:rPr>
                          <a:rPr lang="en-US" sz="7000" b="0" i="1" smtClean="0">
                            <a:latin typeface="Cambria Math" panose="02040503050406030204" pitchFamily="18" charset="0"/>
                            <a:cs typeface="B Nazanin" panose="00000400000000000000" pitchFamily="2" charset="-78"/>
                          </a:rPr>
                          <m:t>𝑘</m:t>
                        </m:r>
                        <m:r>
                          <a:rPr lang="en-US" sz="7000" b="0" i="1" smtClean="0">
                            <a:latin typeface="Cambria Math" panose="02040503050406030204" pitchFamily="18" charset="0"/>
                            <a:cs typeface="B Nazanin" panose="00000400000000000000" pitchFamily="2" charset="-78"/>
                          </a:rPr>
                          <m:t>=</m:t>
                        </m:r>
                        <m:r>
                          <m:rPr>
                            <m:brk m:alnAt="23"/>
                          </m:rPr>
                          <a:rPr lang="en-US" sz="7000" b="0" i="1" smtClean="0">
                            <a:latin typeface="Cambria Math" panose="02040503050406030204" pitchFamily="18" charset="0"/>
                            <a:cs typeface="B Nazanin" panose="00000400000000000000" pitchFamily="2" charset="-78"/>
                          </a:rPr>
                          <m:t>1</m:t>
                        </m:r>
                      </m:sub>
                      <m:sup>
                        <m:r>
                          <a:rPr lang="en-US" sz="7000" b="0" i="1" smtClean="0">
                            <a:latin typeface="Cambria Math" panose="02040503050406030204" pitchFamily="18" charset="0"/>
                            <a:cs typeface="B Nazanin" panose="00000400000000000000" pitchFamily="2" charset="-78"/>
                          </a:rPr>
                          <m:t>𝑐</m:t>
                        </m:r>
                      </m:sup>
                      <m:e>
                        <m:r>
                          <a:rPr lang="en-US" sz="7000" b="0" i="1" smtClean="0">
                            <a:latin typeface="Cambria Math" panose="02040503050406030204" pitchFamily="18" charset="0"/>
                            <a:cs typeface="B Nazanin" panose="00000400000000000000" pitchFamily="2" charset="-78"/>
                          </a:rPr>
                          <m:t>(</m:t>
                        </m:r>
                        <m:sSub>
                          <m:sSubPr>
                            <m:ctrlPr>
                              <a:rPr lang="en-US" sz="7000" b="0" i="1" smtClean="0">
                                <a:latin typeface="Cambria Math" panose="02040503050406030204" pitchFamily="18" charset="0"/>
                                <a:cs typeface="B Nazanin" panose="00000400000000000000" pitchFamily="2" charset="-78"/>
                              </a:rPr>
                            </m:ctrlPr>
                          </m:sSubPr>
                          <m:e>
                            <m:r>
                              <a:rPr lang="en-US" sz="7000" b="0" i="1" smtClean="0">
                                <a:latin typeface="Cambria Math" panose="02040503050406030204" pitchFamily="18" charset="0"/>
                                <a:cs typeface="B Nazanin" panose="00000400000000000000" pitchFamily="2" charset="-78"/>
                              </a:rPr>
                              <m:t>𝑚</m:t>
                            </m:r>
                          </m:e>
                          <m:sub>
                            <m:r>
                              <a:rPr lang="en-US" sz="7000" b="0" i="1" smtClean="0">
                                <a:latin typeface="Cambria Math" panose="02040503050406030204" pitchFamily="18" charset="0"/>
                                <a:cs typeface="B Nazanin" panose="00000400000000000000" pitchFamily="2" charset="-78"/>
                              </a:rPr>
                              <m:t>𝑘</m:t>
                            </m:r>
                          </m:sub>
                        </m:sSub>
                        <m:r>
                          <a:rPr lang="en-US" sz="7000" b="0" i="1" smtClean="0">
                            <a:latin typeface="Cambria Math" panose="02040503050406030204" pitchFamily="18" charset="0"/>
                            <a:cs typeface="B Nazanin" panose="00000400000000000000" pitchFamily="2" charset="-78"/>
                          </a:rPr>
                          <m:t>−</m:t>
                        </m:r>
                        <m:r>
                          <a:rPr lang="en-US" sz="7000" b="0" i="1" smtClean="0">
                            <a:latin typeface="Cambria Math" panose="02040503050406030204" pitchFamily="18" charset="0"/>
                            <a:cs typeface="B Nazanin" panose="00000400000000000000" pitchFamily="2" charset="-78"/>
                          </a:rPr>
                          <m:t>𝑚</m:t>
                        </m:r>
                        <m:r>
                          <a:rPr lang="en-US" sz="7000" b="0" i="1" smtClean="0">
                            <a:latin typeface="Cambria Math" panose="02040503050406030204" pitchFamily="18" charset="0"/>
                            <a:cs typeface="B Nazanin" panose="00000400000000000000" pitchFamily="2" charset="-78"/>
                          </a:rPr>
                          <m:t>)</m:t>
                        </m:r>
                        <m:sSup>
                          <m:sSupPr>
                            <m:ctrlPr>
                              <a:rPr lang="en-US" sz="7000" b="0" i="1" smtClean="0">
                                <a:latin typeface="Cambria Math" panose="02040503050406030204" pitchFamily="18" charset="0"/>
                                <a:cs typeface="B Nazanin" panose="00000400000000000000" pitchFamily="2" charset="-78"/>
                              </a:rPr>
                            </m:ctrlPr>
                          </m:sSupPr>
                          <m:e>
                            <m:r>
                              <a:rPr lang="en-US" sz="7000" b="0" i="1" smtClean="0">
                                <a:latin typeface="Cambria Math" panose="02040503050406030204" pitchFamily="18" charset="0"/>
                                <a:cs typeface="B Nazanin" panose="00000400000000000000" pitchFamily="2" charset="-78"/>
                              </a:rPr>
                              <m:t>(</m:t>
                            </m:r>
                            <m:sSub>
                              <m:sSubPr>
                                <m:ctrlPr>
                                  <a:rPr lang="en-US" sz="7000" b="0" i="1" smtClean="0">
                                    <a:latin typeface="Cambria Math" panose="02040503050406030204" pitchFamily="18" charset="0"/>
                                    <a:cs typeface="B Nazanin" panose="00000400000000000000" pitchFamily="2" charset="-78"/>
                                  </a:rPr>
                                </m:ctrlPr>
                              </m:sSubPr>
                              <m:e>
                                <m:r>
                                  <a:rPr lang="en-US" sz="7000" b="0" i="1" smtClean="0">
                                    <a:latin typeface="Cambria Math" panose="02040503050406030204" pitchFamily="18" charset="0"/>
                                    <a:cs typeface="B Nazanin" panose="00000400000000000000" pitchFamily="2" charset="-78"/>
                                  </a:rPr>
                                  <m:t>𝑚</m:t>
                                </m:r>
                              </m:e>
                              <m:sub>
                                <m:r>
                                  <a:rPr lang="en-US" sz="7000" b="0" i="1" smtClean="0">
                                    <a:latin typeface="Cambria Math" panose="02040503050406030204" pitchFamily="18" charset="0"/>
                                    <a:cs typeface="B Nazanin" panose="00000400000000000000" pitchFamily="2" charset="-78"/>
                                  </a:rPr>
                                  <m:t>𝑘</m:t>
                                </m:r>
                              </m:sub>
                            </m:sSub>
                            <m:r>
                              <a:rPr lang="en-US" sz="7000" b="0" i="1" smtClean="0">
                                <a:latin typeface="Cambria Math" panose="02040503050406030204" pitchFamily="18" charset="0"/>
                                <a:cs typeface="B Nazanin" panose="00000400000000000000" pitchFamily="2" charset="-78"/>
                              </a:rPr>
                              <m:t>−</m:t>
                            </m:r>
                            <m:r>
                              <a:rPr lang="en-US" sz="7000" b="0" i="1" smtClean="0">
                                <a:latin typeface="Cambria Math" panose="02040503050406030204" pitchFamily="18" charset="0"/>
                                <a:cs typeface="B Nazanin" panose="00000400000000000000" pitchFamily="2" charset="-78"/>
                              </a:rPr>
                              <m:t>𝑚</m:t>
                            </m:r>
                            <m:r>
                              <a:rPr lang="en-US" sz="7000" b="0" i="1" smtClean="0">
                                <a:latin typeface="Cambria Math" panose="02040503050406030204" pitchFamily="18" charset="0"/>
                                <a:cs typeface="B Nazanin" panose="00000400000000000000" pitchFamily="2" charset="-78"/>
                              </a:rPr>
                              <m:t>)</m:t>
                            </m:r>
                          </m:e>
                          <m:sup>
                            <m:r>
                              <a:rPr lang="en-US" sz="7000" b="0" i="1" smtClean="0">
                                <a:latin typeface="Cambria Math" panose="02040503050406030204" pitchFamily="18" charset="0"/>
                                <a:cs typeface="B Nazanin" panose="00000400000000000000" pitchFamily="2" charset="-78"/>
                              </a:rPr>
                              <m:t>𝑇</m:t>
                            </m:r>
                          </m:sup>
                        </m:sSup>
                      </m:e>
                    </m:nary>
                  </m:oMath>
                </a14:m>
                <a:endParaRPr lang="en-US" sz="7000" dirty="0">
                  <a:latin typeface="Times New Roman" panose="02020603050405020304" pitchFamily="18" charset="0"/>
                  <a:cs typeface="B Nazanin" panose="00000400000000000000" pitchFamily="2" charset="-78"/>
                </a:endParaRPr>
              </a:p>
              <a:p>
                <a:pPr rtl="1"/>
                <a:r>
                  <a:rPr lang="en-US" sz="7000" dirty="0">
                    <a:latin typeface="Times New Roman" panose="02020603050405020304" pitchFamily="18" charset="0"/>
                    <a:cs typeface="B Nazanin" panose="00000400000000000000" pitchFamily="2" charset="-78"/>
                  </a:rPr>
                  <a:t>new data= </a:t>
                </a:r>
                <a14:m>
                  <m:oMath xmlns:m="http://schemas.openxmlformats.org/officeDocument/2006/math">
                    <m:sSup>
                      <m:sSupPr>
                        <m:ctrlPr>
                          <a:rPr lang="en-US" sz="7000" i="1" smtClean="0">
                            <a:latin typeface="Cambria Math" panose="02040503050406030204" pitchFamily="18" charset="0"/>
                            <a:cs typeface="B Nazanin" panose="00000400000000000000" pitchFamily="2" charset="-78"/>
                          </a:rPr>
                        </m:ctrlPr>
                      </m:sSupPr>
                      <m:e>
                        <m:r>
                          <a:rPr lang="en-US" sz="7000" b="0" i="1" smtClean="0">
                            <a:latin typeface="Cambria Math" panose="02040503050406030204" pitchFamily="18" charset="0"/>
                            <a:cs typeface="B Nazanin" panose="00000400000000000000" pitchFamily="2" charset="-78"/>
                          </a:rPr>
                          <m:t>𝑤</m:t>
                        </m:r>
                      </m:e>
                      <m:sup>
                        <m:r>
                          <a:rPr lang="en-US" sz="7000" b="0" i="1" smtClean="0">
                            <a:latin typeface="Cambria Math" panose="02040503050406030204" pitchFamily="18" charset="0"/>
                            <a:cs typeface="B Nazanin" panose="00000400000000000000" pitchFamily="2" charset="-78"/>
                          </a:rPr>
                          <m:t>𝑇</m:t>
                        </m:r>
                      </m:sup>
                    </m:sSup>
                  </m:oMath>
                </a14:m>
                <a:r>
                  <a:rPr lang="en-US" sz="7000" dirty="0">
                    <a:latin typeface="Times New Roman" panose="02020603050405020304" pitchFamily="18" charset="0"/>
                    <a:cs typeface="B Nazanin" panose="00000400000000000000" pitchFamily="2" charset="-78"/>
                  </a:rPr>
                  <a:t>X   where w= matrix including eigenvectors corresponding to max eigenvalue of </a:t>
                </a:r>
                <a14:m>
                  <m:oMath xmlns:m="http://schemas.openxmlformats.org/officeDocument/2006/math">
                    <m:sSup>
                      <m:sSupPr>
                        <m:ctrlPr>
                          <a:rPr lang="en-US" sz="7000" i="1" smtClean="0">
                            <a:latin typeface="Cambria Math" panose="02040503050406030204" pitchFamily="18" charset="0"/>
                            <a:cs typeface="B Nazanin" panose="00000400000000000000" pitchFamily="2" charset="-78"/>
                          </a:rPr>
                        </m:ctrlPr>
                      </m:sSupPr>
                      <m:e>
                        <m:r>
                          <a:rPr lang="en-US" sz="7000" b="0" i="1" smtClean="0">
                            <a:latin typeface="Cambria Math" panose="02040503050406030204" pitchFamily="18" charset="0"/>
                            <a:cs typeface="B Nazanin" panose="00000400000000000000" pitchFamily="2" charset="-78"/>
                          </a:rPr>
                          <m:t>𝑆𝑤</m:t>
                        </m:r>
                      </m:e>
                      <m:sup>
                        <m:r>
                          <a:rPr lang="en-US" sz="7000" b="0" i="1" smtClean="0">
                            <a:latin typeface="Cambria Math" panose="02040503050406030204" pitchFamily="18" charset="0"/>
                            <a:cs typeface="B Nazanin" panose="00000400000000000000" pitchFamily="2" charset="-78"/>
                          </a:rPr>
                          <m:t>−</m:t>
                        </m:r>
                        <m:r>
                          <a:rPr lang="en-US" sz="7000" b="0" i="1" smtClean="0">
                            <a:latin typeface="Cambria Math" panose="02040503050406030204" pitchFamily="18" charset="0"/>
                            <a:cs typeface="B Nazanin" panose="00000400000000000000" pitchFamily="2" charset="-78"/>
                          </a:rPr>
                          <m:t>1</m:t>
                        </m:r>
                      </m:sup>
                    </m:sSup>
                  </m:oMath>
                </a14:m>
                <a:r>
                  <a:rPr lang="en-US" sz="7000" dirty="0">
                    <a:latin typeface="Times New Roman" panose="02020603050405020304" pitchFamily="18" charset="0"/>
                    <a:cs typeface="B Nazanin" panose="00000400000000000000" pitchFamily="2" charset="-78"/>
                  </a:rPr>
                  <a:t> sb</a:t>
                </a:r>
              </a:p>
              <a:p>
                <a:pPr rtl="1"/>
                <a:endParaRPr lang="en-US" sz="7000" dirty="0">
                  <a:latin typeface="Times New Roman" panose="02020603050405020304" pitchFamily="18" charset="0"/>
                  <a:cs typeface="B Nazanin" panose="00000400000000000000" pitchFamily="2" charset="-78"/>
                </a:endParaRPr>
              </a:p>
              <a:p>
                <a:pPr rtl="1"/>
                <a:r>
                  <a:rPr lang="fa-IR" sz="2800" dirty="0">
                    <a:latin typeface="Times New Roman" panose="02020603050405020304" pitchFamily="18" charset="0"/>
                    <a:cs typeface="B Nazanin" panose="00000400000000000000" pitchFamily="2" charset="-78"/>
                  </a:rPr>
                  <a:t>    </a:t>
                </a:r>
                <a:endParaRPr lang="en-US" sz="2800" dirty="0">
                  <a:latin typeface="Times New Roman" panose="02020603050405020304" pitchFamily="18" charset="0"/>
                  <a:cs typeface="Times New Roman" panose="02020603050405020304" pitchFamily="18" charset="0"/>
                </a:endParaRPr>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xfrm>
                <a:off x="1225335" y="1918740"/>
                <a:ext cx="12505179" cy="8466231"/>
              </a:xfrm>
              <a:blipFill>
                <a:blip r:embed="rId2"/>
                <a:stretch>
                  <a:fillRect l="-1073" t="-2160"/>
                </a:stretch>
              </a:blipFill>
            </p:spPr>
            <p:txBody>
              <a:bodyPr/>
              <a:lstStyle/>
              <a:p>
                <a:r>
                  <a:rPr lang="en-US">
                    <a:noFill/>
                  </a:rPr>
                  <a:t> </a:t>
                </a:r>
              </a:p>
            </p:txBody>
          </p:sp>
        </mc:Fallback>
      </mc:AlternateContent>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7032" y="7568582"/>
            <a:ext cx="2871535" cy="2185861"/>
          </a:xfrm>
          <a:prstGeom prst="rect">
            <a:avLst/>
          </a:prstGeom>
          <a:ln>
            <a:noFill/>
          </a:ln>
          <a:effectLst>
            <a:softEdge rad="112500"/>
          </a:effectLst>
        </p:spPr>
      </p:pic>
    </p:spTree>
    <p:extLst>
      <p:ext uri="{BB962C8B-B14F-4D97-AF65-F5344CB8AC3E}">
        <p14:creationId xmlns:p14="http://schemas.microsoft.com/office/powerpoint/2010/main" val="1643038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4047" y="1199214"/>
            <a:ext cx="12411855" cy="719527"/>
          </a:xfrm>
        </p:spPr>
        <p:txBody>
          <a:bodyPr>
            <a:normAutofit/>
          </a:bodyPr>
          <a:lstStyle/>
          <a:p>
            <a:pPr marL="571500" indent="-571500" algn="l">
              <a:buFont typeface="Wingdings" panose="05000000000000000000" pitchFamily="2" charset="2"/>
              <a:buChar char="q"/>
            </a:pPr>
            <a:r>
              <a:rPr lang="en-US" sz="3600" b="1" dirty="0">
                <a:cs typeface="B Nazanin" panose="00000400000000000000" pitchFamily="2" charset="-78"/>
              </a:rPr>
              <a:t>Support Vector Machine</a:t>
            </a:r>
          </a:p>
        </p:txBody>
      </p:sp>
      <p:sp>
        <p:nvSpPr>
          <p:cNvPr id="3" name="Text Placeholder 2"/>
          <p:cNvSpPr>
            <a:spLocks noGrp="1"/>
          </p:cNvSpPr>
          <p:nvPr>
            <p:ph type="body" idx="1"/>
          </p:nvPr>
        </p:nvSpPr>
        <p:spPr>
          <a:xfrm>
            <a:off x="1454047" y="2061275"/>
            <a:ext cx="12411856" cy="7802253"/>
          </a:xfrm>
        </p:spPr>
        <p:txBody>
          <a:bodyPr>
            <a:normAutofit/>
          </a:bodyPr>
          <a:lstStyle/>
          <a:p>
            <a:pPr marL="457200" indent="-457200" algn="l">
              <a:buClr>
                <a:srgbClr val="00B050"/>
              </a:buClr>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SVM is one of the supervised data classification methods.</a:t>
            </a:r>
          </a:p>
          <a:p>
            <a:pPr marL="457200" indent="-457200" algn="l">
              <a:buClr>
                <a:srgbClr val="00B050"/>
              </a:buClr>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 The basis of this method is linear classification of data with the aim of finding the line with the most reliable margin, or in other words, the most distant backup data or data that is closer to the class boundary.</a:t>
            </a:r>
          </a:p>
          <a:p>
            <a:pPr marL="457200" indent="-457200" algn="l">
              <a:buClr>
                <a:srgbClr val="00B050"/>
              </a:buClr>
              <a:buFont typeface="Wingdings" panose="05000000000000000000" pitchFamily="2" charset="2"/>
              <a:buChar char="v"/>
            </a:pPr>
            <a:r>
              <a:rPr lang="en-US" sz="2800" dirty="0">
                <a:latin typeface="Times New Roman" panose="02020603050405020304" pitchFamily="18" charset="0"/>
                <a:cs typeface="B Nazanin" panose="00000400000000000000" pitchFamily="2" charset="-78"/>
              </a:rPr>
              <a:t>The concept of SVM and backup vectors is well understood in the figure below.</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4047" y="5056578"/>
            <a:ext cx="7962900" cy="5314950"/>
          </a:xfrm>
          <a:prstGeom prst="rect">
            <a:avLst/>
          </a:prstGeom>
          <a:ln>
            <a:noFill/>
          </a:ln>
          <a:effectLst>
            <a:softEdge rad="112500"/>
          </a:effectLst>
        </p:spPr>
      </p:pic>
    </p:spTree>
    <p:extLst>
      <p:ext uri="{BB962C8B-B14F-4D97-AF65-F5344CB8AC3E}">
        <p14:creationId xmlns:p14="http://schemas.microsoft.com/office/powerpoint/2010/main" val="3117609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4085" y="1199214"/>
            <a:ext cx="12576748" cy="779488"/>
          </a:xfrm>
        </p:spPr>
        <p:txBody>
          <a:bodyPr>
            <a:noAutofit/>
          </a:bodyPr>
          <a:lstStyle/>
          <a:p>
            <a:pPr marL="571500" indent="-571500" algn="l">
              <a:buFont typeface="Wingdings" panose="05000000000000000000" pitchFamily="2" charset="2"/>
              <a:buChar char="q"/>
            </a:pPr>
            <a:r>
              <a:rPr lang="en-US" sz="3600" b="1" dirty="0">
                <a:cs typeface="B Nazanin" panose="00000400000000000000" pitchFamily="2" charset="-78"/>
              </a:rPr>
              <a:t>Classification by Nearest Neighbors (K Nearest Neighbor)</a:t>
            </a:r>
            <a:endParaRPr lang="en-US" sz="3600" dirty="0">
              <a:cs typeface="B Nazanin" panose="00000400000000000000" pitchFamily="2" charset="-78"/>
            </a:endParaRPr>
          </a:p>
        </p:txBody>
      </p:sp>
      <p:sp>
        <p:nvSpPr>
          <p:cNvPr id="3" name="Text Placeholder 2"/>
          <p:cNvSpPr>
            <a:spLocks noGrp="1"/>
          </p:cNvSpPr>
          <p:nvPr>
            <p:ph type="body" idx="1"/>
          </p:nvPr>
        </p:nvSpPr>
        <p:spPr>
          <a:xfrm>
            <a:off x="1394085" y="2218544"/>
            <a:ext cx="12261954" cy="7465102"/>
          </a:xfrm>
        </p:spPr>
        <p:txBody>
          <a:bodyPr>
            <a:normAutofit/>
          </a:bodyPr>
          <a:lstStyle/>
          <a:p>
            <a:pPr marL="457200" indent="-457200" algn="l">
              <a:buClr>
                <a:srgbClr val="00B050"/>
              </a:buClr>
              <a:buFont typeface="Wingdings" panose="05000000000000000000" pitchFamily="2" charset="2"/>
              <a:buChar char="v"/>
            </a:pPr>
            <a:r>
              <a:rPr lang="fa-IR" sz="28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B Nazanin" panose="00000400000000000000" pitchFamily="2" charset="-78"/>
              </a:rPr>
              <a:t>KNN is one of the non-parametric methods for data classification. </a:t>
            </a:r>
          </a:p>
          <a:p>
            <a:pPr marL="457200" indent="-457200" algn="l">
              <a:buClr>
                <a:srgbClr val="00B050"/>
              </a:buClr>
              <a:buFont typeface="Wingdings" panose="05000000000000000000" pitchFamily="2" charset="2"/>
              <a:buChar char="v"/>
            </a:pPr>
            <a:r>
              <a:rPr lang="en-US" sz="2800" dirty="0">
                <a:latin typeface="Times New Roman" panose="02020603050405020304" pitchFamily="18" charset="0"/>
                <a:cs typeface="B Nazanin" panose="00000400000000000000" pitchFamily="2" charset="-78"/>
              </a:rPr>
              <a:t>Depending on the value of K, find the closest available samples to the test sample. Among these points, Considering the class that has a higher percentage of data as the input data class.</a:t>
            </a:r>
          </a:p>
          <a:p>
            <a:pPr marL="457200" indent="-457200" algn="l">
              <a:buClr>
                <a:srgbClr val="00B050"/>
              </a:buClr>
              <a:buFont typeface="Wingdings" panose="05000000000000000000" pitchFamily="2" charset="2"/>
              <a:buChar char="v"/>
            </a:pPr>
            <a:r>
              <a:rPr lang="en-US" sz="2800" dirty="0">
                <a:latin typeface="Times New Roman" panose="02020603050405020304" pitchFamily="18" charset="0"/>
                <a:cs typeface="B Nazanin" panose="00000400000000000000" pitchFamily="2" charset="-78"/>
              </a:rPr>
              <a:t>If K is equal to one, the decision criterion is the nearest point. We find the nearest training data to the input sample and assign the class of that data to the class of the desired point.</a:t>
            </a:r>
            <a:endParaRPr lang="fa-IR" sz="2800" dirty="0">
              <a:latin typeface="Times New Roman" panose="02020603050405020304" pitchFamily="18" charset="0"/>
              <a:cs typeface="B Nazanin" panose="00000400000000000000" pitchFamily="2" charset="-78"/>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4339" y="5385276"/>
            <a:ext cx="7447619" cy="5161905"/>
          </a:xfrm>
          <a:prstGeom prst="rect">
            <a:avLst/>
          </a:prstGeom>
          <a:ln>
            <a:noFill/>
          </a:ln>
          <a:effectLst>
            <a:softEdge rad="112500"/>
          </a:effectLst>
        </p:spPr>
      </p:pic>
    </p:spTree>
    <p:extLst>
      <p:ext uri="{BB962C8B-B14F-4D97-AF65-F5344CB8AC3E}">
        <p14:creationId xmlns:p14="http://schemas.microsoft.com/office/powerpoint/2010/main" val="1901937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4046" y="1138489"/>
            <a:ext cx="12662772" cy="810232"/>
          </a:xfrm>
        </p:spPr>
        <p:txBody>
          <a:bodyPr>
            <a:normAutofit/>
          </a:bodyPr>
          <a:lstStyle/>
          <a:p>
            <a:pPr marL="571500" indent="-571500" algn="l">
              <a:buFont typeface="Wingdings" panose="05000000000000000000" pitchFamily="2" charset="2"/>
              <a:buChar char="q"/>
            </a:pPr>
            <a:r>
              <a:rPr lang="en-US" sz="3600" b="1" dirty="0">
                <a:cs typeface="B Nazanin" panose="00000400000000000000" pitchFamily="2" charset="-78"/>
              </a:rPr>
              <a:t>procedure</a:t>
            </a:r>
          </a:p>
        </p:txBody>
      </p:sp>
      <p:sp>
        <p:nvSpPr>
          <p:cNvPr id="3" name="Text Placeholder 2"/>
          <p:cNvSpPr>
            <a:spLocks noGrp="1"/>
          </p:cNvSpPr>
          <p:nvPr>
            <p:ph type="body" idx="1"/>
          </p:nvPr>
        </p:nvSpPr>
        <p:spPr>
          <a:xfrm>
            <a:off x="1454046" y="2143594"/>
            <a:ext cx="12321915" cy="8049718"/>
          </a:xfrm>
        </p:spPr>
        <p:txBody>
          <a:bodyPr>
            <a:normAutofit/>
          </a:bodyPr>
          <a:lstStyle/>
          <a:p>
            <a:pPr marL="457200" indent="-457200" algn="l">
              <a:buClr>
                <a:srgbClr val="00B050"/>
              </a:buClr>
              <a:buSzPct val="118000"/>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Database: In this article, we use the "ORL face database".</a:t>
            </a:r>
          </a:p>
          <a:p>
            <a:pPr marL="457200" indent="-457200" algn="l">
              <a:buClr>
                <a:srgbClr val="00B050"/>
              </a:buClr>
              <a:buSzPct val="118000"/>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 This set contains 400 gray images (90 x 112) of 40 different people, of which there are 10 images of each person in different situations.</a:t>
            </a:r>
          </a:p>
          <a:p>
            <a:pPr marL="457200" indent="-457200" algn="l">
              <a:buClr>
                <a:srgbClr val="00B050"/>
              </a:buClr>
              <a:buSzPct val="118000"/>
              <a:buFont typeface="Wingdings" panose="05000000000000000000" pitchFamily="2" charset="2"/>
              <a:buChar char="v"/>
            </a:pPr>
            <a:r>
              <a:rPr lang="en-US" sz="2800" dirty="0">
                <a:latin typeface="Times New Roman" panose="02020603050405020304" pitchFamily="18" charset="0"/>
                <a:cs typeface="B Nazanin" panose="00000400000000000000" pitchFamily="2" charset="-78"/>
              </a:rPr>
              <a:t>Our face recognition system consists of two main parts: dimensional reduction with PCA and data classification using three SVM, KNN and LDA algorithms.</a:t>
            </a:r>
          </a:p>
          <a:p>
            <a:pPr marL="457200" indent="-457200" algn="l">
              <a:buClr>
                <a:srgbClr val="00B050"/>
              </a:buClr>
              <a:buSzPct val="118000"/>
              <a:buFont typeface="Wingdings" panose="05000000000000000000" pitchFamily="2" charset="2"/>
              <a:buChar char="v"/>
            </a:pPr>
            <a:r>
              <a:rPr lang="en-US" sz="2800" dirty="0">
                <a:latin typeface="Times New Roman" panose="02020603050405020304" pitchFamily="18" charset="0"/>
                <a:cs typeface="B Nazanin" panose="00000400000000000000" pitchFamily="2" charset="-78"/>
              </a:rPr>
              <a:t>In PCA, we go to the lower space with different dimensions and examine the effect of dimension on classification accuracy.</a:t>
            </a:r>
          </a:p>
          <a:p>
            <a:pPr marL="457200" indent="-457200" algn="l">
              <a:buClr>
                <a:srgbClr val="00B050"/>
              </a:buClr>
              <a:buSzPct val="118000"/>
              <a:buFont typeface="Wingdings" panose="05000000000000000000" pitchFamily="2" charset="2"/>
              <a:buChar char="v"/>
            </a:pPr>
            <a:r>
              <a:rPr lang="en-US" sz="2800" dirty="0">
                <a:latin typeface="Times New Roman" panose="02020603050405020304" pitchFamily="18" charset="0"/>
                <a:cs typeface="B Nazanin" panose="00000400000000000000" pitchFamily="2" charset="-78"/>
              </a:rPr>
              <a:t>In the classification section, we try all three of the above methods and examine the accuracy and duration of all three.</a:t>
            </a:r>
            <a:r>
              <a:rPr lang="fa-IR" sz="2800" dirty="0">
                <a:latin typeface="Times New Roman" panose="02020603050405020304" pitchFamily="18" charset="0"/>
                <a:cs typeface="B Nazanin" panose="00000400000000000000" pitchFamily="2" charset="-78"/>
              </a:rPr>
              <a:t> </a:t>
            </a:r>
          </a:p>
        </p:txBody>
      </p:sp>
      <p:pic>
        <p:nvPicPr>
          <p:cNvPr id="7" name="Picture 6"/>
          <p:cNvPicPr>
            <a:picLocks noChangeAspect="1"/>
          </p:cNvPicPr>
          <p:nvPr/>
        </p:nvPicPr>
        <p:blipFill>
          <a:blip r:embed="rId2"/>
          <a:stretch>
            <a:fillRect/>
          </a:stretch>
        </p:blipFill>
        <p:spPr>
          <a:xfrm>
            <a:off x="8672247" y="6791233"/>
            <a:ext cx="4993057" cy="359695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104971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176" y="1079292"/>
            <a:ext cx="12602812" cy="689548"/>
          </a:xfrm>
        </p:spPr>
        <p:txBody>
          <a:bodyPr>
            <a:noAutofit/>
          </a:bodyPr>
          <a:lstStyle/>
          <a:p>
            <a:pPr marL="571500" indent="-571500" algn="l">
              <a:buFont typeface="Wingdings" panose="05000000000000000000" pitchFamily="2" charset="2"/>
              <a:buChar char="q"/>
            </a:pPr>
            <a:r>
              <a:rPr lang="en-US" sz="3600" b="1" dirty="0">
                <a:cs typeface="B Nazanin" panose="00000400000000000000" pitchFamily="2" charset="-78"/>
              </a:rPr>
              <a:t>Effect of changing the ratio of training and test data</a:t>
            </a:r>
          </a:p>
        </p:txBody>
      </p:sp>
      <p:sp>
        <p:nvSpPr>
          <p:cNvPr id="3" name="Text Placeholder 2"/>
          <p:cNvSpPr>
            <a:spLocks noGrp="1"/>
          </p:cNvSpPr>
          <p:nvPr>
            <p:ph type="body" idx="1"/>
          </p:nvPr>
        </p:nvSpPr>
        <p:spPr>
          <a:xfrm>
            <a:off x="1259175" y="1963712"/>
            <a:ext cx="12602812" cy="8289560"/>
          </a:xfrm>
        </p:spPr>
        <p:txBody>
          <a:bodyPr>
            <a:normAutofit/>
          </a:bodyPr>
          <a:lstStyle/>
          <a:p>
            <a:pPr marL="457200" indent="-457200" algn="l">
              <a:buClr>
                <a:srgbClr val="00B050"/>
              </a:buClr>
              <a:buFont typeface="Wingdings" panose="05000000000000000000" pitchFamily="2" charset="2"/>
              <a:buChar char="v"/>
            </a:pPr>
            <a:r>
              <a:rPr lang="en-US" sz="2800" dirty="0">
                <a:cs typeface="B Nazanin" panose="00000400000000000000" pitchFamily="2" charset="-78"/>
              </a:rPr>
              <a:t>Dividing the data into test and training in three ways: 30, 50 and 70%.</a:t>
            </a:r>
          </a:p>
          <a:p>
            <a:pPr marL="457200" indent="-457200" algn="l">
              <a:buClr>
                <a:srgbClr val="00B050"/>
              </a:buClr>
              <a:buFont typeface="Wingdings" panose="05000000000000000000" pitchFamily="2" charset="2"/>
              <a:buChar char="v"/>
            </a:pPr>
            <a:r>
              <a:rPr lang="en-US" sz="2800" dirty="0">
                <a:cs typeface="B Nazanin" panose="00000400000000000000" pitchFamily="2" charset="-78"/>
              </a:rPr>
              <a:t> The size of the images after PCA is equal to 5 x 5 and we prove it. Then, we change the effect of changing the number of test and training data for all three categories.</a:t>
            </a:r>
          </a:p>
          <a:p>
            <a:pPr marL="457200" indent="-457200" algn="l">
              <a:buClr>
                <a:srgbClr val="00B050"/>
              </a:buClr>
              <a:buFont typeface="Wingdings" panose="05000000000000000000" pitchFamily="2" charset="2"/>
              <a:buChar char="v"/>
            </a:pPr>
            <a:r>
              <a:rPr lang="en-US" sz="2800" dirty="0">
                <a:cs typeface="B Nazanin" panose="00000400000000000000" pitchFamily="2" charset="-78"/>
              </a:rPr>
              <a:t>        Article Results								My simulated results</a:t>
            </a:r>
          </a:p>
          <a:p>
            <a:pPr marL="457200" indent="-457200" algn="r" rtl="1">
              <a:buClr>
                <a:srgbClr val="00B050"/>
              </a:buClr>
              <a:buFont typeface="Wingdings" panose="05000000000000000000" pitchFamily="2" charset="2"/>
              <a:buChar char="v"/>
            </a:pPr>
            <a:endParaRPr lang="en-US" sz="2800" dirty="0">
              <a:latin typeface="Times New Roman" panose="02020603050405020304" pitchFamily="18" charset="0"/>
              <a:cs typeface="Times New Roman" panose="02020603050405020304" pitchFamily="18" charset="0"/>
            </a:endParaRPr>
          </a:p>
          <a:p>
            <a:pPr marL="457200" indent="-457200" algn="r" rtl="1">
              <a:buClr>
                <a:srgbClr val="00B050"/>
              </a:buClr>
              <a:buFont typeface="Wingdings" panose="05000000000000000000" pitchFamily="2" charset="2"/>
              <a:buChar char="v"/>
            </a:pPr>
            <a:endParaRPr lang="fa-IR" sz="2800" dirty="0">
              <a:latin typeface="Times New Roman" panose="02020603050405020304" pitchFamily="18" charset="0"/>
              <a:cs typeface="Times New Roman" panose="02020603050405020304" pitchFamily="18" charset="0"/>
            </a:endParaRPr>
          </a:p>
          <a:p>
            <a:pPr marL="457200" indent="-457200" algn="r" rtl="1">
              <a:buClr>
                <a:srgbClr val="00B050"/>
              </a:buClr>
              <a:buFont typeface="Wingdings" panose="05000000000000000000" pitchFamily="2" charset="2"/>
              <a:buChar char="v"/>
            </a:pPr>
            <a:endParaRPr lang="fa-IR" sz="2800" dirty="0">
              <a:latin typeface="Times New Roman" panose="02020603050405020304" pitchFamily="18" charset="0"/>
              <a:cs typeface="Times New Roman" panose="02020603050405020304" pitchFamily="18" charset="0"/>
            </a:endParaRPr>
          </a:p>
          <a:p>
            <a:pPr marL="457200" indent="-457200" algn="r" rtl="1">
              <a:buClr>
                <a:srgbClr val="00B050"/>
              </a:buClr>
              <a:buFont typeface="Wingdings" panose="05000000000000000000" pitchFamily="2" charset="2"/>
              <a:buChar char="v"/>
            </a:pPr>
            <a:endParaRPr lang="fa-IR" sz="2800" dirty="0">
              <a:latin typeface="Times New Roman" panose="02020603050405020304" pitchFamily="18" charset="0"/>
              <a:cs typeface="Times New Roman" panose="02020603050405020304" pitchFamily="18" charset="0"/>
            </a:endParaRPr>
          </a:p>
          <a:p>
            <a:pPr marL="457200" indent="-457200" algn="r" rtl="1">
              <a:buClr>
                <a:srgbClr val="00B050"/>
              </a:buClr>
              <a:buFont typeface="Wingdings" panose="05000000000000000000" pitchFamily="2" charset="2"/>
              <a:buChar char="v"/>
            </a:pPr>
            <a:endParaRPr lang="en-US" sz="2800" dirty="0">
              <a:latin typeface="Times New Roman" panose="02020603050405020304" pitchFamily="18" charset="0"/>
              <a:cs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421667714"/>
              </p:ext>
            </p:extLst>
          </p:nvPr>
        </p:nvGraphicFramePr>
        <p:xfrm>
          <a:off x="7732061" y="4367301"/>
          <a:ext cx="5755339" cy="2189194"/>
        </p:xfrm>
        <a:graphic>
          <a:graphicData uri="http://schemas.openxmlformats.org/drawingml/2006/table">
            <a:tbl>
              <a:tblPr firstRow="1" bandRow="1">
                <a:tableStyleId>{5940675A-B579-460E-94D1-54222C63F5DA}</a:tableStyleId>
              </a:tblPr>
              <a:tblGrid>
                <a:gridCol w="1506069">
                  <a:extLst>
                    <a:ext uri="{9D8B030D-6E8A-4147-A177-3AD203B41FA5}">
                      <a16:colId xmlns:a16="http://schemas.microsoft.com/office/drawing/2014/main" val="1245410781"/>
                    </a:ext>
                  </a:extLst>
                </a:gridCol>
                <a:gridCol w="376517">
                  <a:extLst>
                    <a:ext uri="{9D8B030D-6E8A-4147-A177-3AD203B41FA5}">
                      <a16:colId xmlns:a16="http://schemas.microsoft.com/office/drawing/2014/main" val="1756187202"/>
                    </a:ext>
                  </a:extLst>
                </a:gridCol>
                <a:gridCol w="1143000">
                  <a:extLst>
                    <a:ext uri="{9D8B030D-6E8A-4147-A177-3AD203B41FA5}">
                      <a16:colId xmlns:a16="http://schemas.microsoft.com/office/drawing/2014/main" val="2623056822"/>
                    </a:ext>
                  </a:extLst>
                </a:gridCol>
                <a:gridCol w="1331259">
                  <a:extLst>
                    <a:ext uri="{9D8B030D-6E8A-4147-A177-3AD203B41FA5}">
                      <a16:colId xmlns:a16="http://schemas.microsoft.com/office/drawing/2014/main" val="2400863778"/>
                    </a:ext>
                  </a:extLst>
                </a:gridCol>
                <a:gridCol w="1398494">
                  <a:extLst>
                    <a:ext uri="{9D8B030D-6E8A-4147-A177-3AD203B41FA5}">
                      <a16:colId xmlns:a16="http://schemas.microsoft.com/office/drawing/2014/main" val="3514841209"/>
                    </a:ext>
                  </a:extLst>
                </a:gridCol>
              </a:tblGrid>
              <a:tr h="554323">
                <a:tc gridSpan="2">
                  <a:txBody>
                    <a:bodyPr/>
                    <a:lstStyle/>
                    <a:p>
                      <a:endParaRPr lang="en-US" dirty="0"/>
                    </a:p>
                  </a:txBody>
                  <a:tcPr/>
                </a:tc>
                <a:tc hMerge="1">
                  <a:txBody>
                    <a:bodyPr/>
                    <a:lstStyle/>
                    <a:p>
                      <a:endParaRPr lang="en-US" dirty="0"/>
                    </a:p>
                  </a:txBody>
                  <a:tcPr/>
                </a:tc>
                <a:tc>
                  <a:txBody>
                    <a:bodyPr/>
                    <a:lstStyle/>
                    <a:p>
                      <a:r>
                        <a:rPr lang="en-US" sz="2800" dirty="0">
                          <a:latin typeface="Times New Roman" panose="02020603050405020304" pitchFamily="18" charset="0"/>
                          <a:cs typeface="Times New Roman" panose="02020603050405020304" pitchFamily="18" charset="0"/>
                        </a:rPr>
                        <a:t>SVM</a:t>
                      </a:r>
                    </a:p>
                  </a:txBody>
                  <a:tcPr/>
                </a:tc>
                <a:tc>
                  <a:txBody>
                    <a:bodyPr/>
                    <a:lstStyle/>
                    <a:p>
                      <a:r>
                        <a:rPr lang="en-US" dirty="0"/>
                        <a:t>KNN</a:t>
                      </a:r>
                    </a:p>
                  </a:txBody>
                  <a:tcPr/>
                </a:tc>
                <a:tc>
                  <a:txBody>
                    <a:bodyPr/>
                    <a:lstStyle/>
                    <a:p>
                      <a:r>
                        <a:rPr lang="en-US" dirty="0"/>
                        <a:t>LDA</a:t>
                      </a:r>
                    </a:p>
                  </a:txBody>
                  <a:tcPr/>
                </a:tc>
                <a:extLst>
                  <a:ext uri="{0D108BD9-81ED-4DB2-BD59-A6C34878D82A}">
                    <a16:rowId xmlns:a16="http://schemas.microsoft.com/office/drawing/2014/main" val="143048835"/>
                  </a:ext>
                </a:extLst>
              </a:tr>
              <a:tr h="370840">
                <a:tc rowSpan="3">
                  <a:txBody>
                    <a:bodyPr/>
                    <a:lstStyle/>
                    <a:p>
                      <a:r>
                        <a:rPr lang="en-US" sz="2800" dirty="0">
                          <a:latin typeface="Times New Roman" panose="02020603050405020304" pitchFamily="18" charset="0"/>
                          <a:cs typeface="Times New Roman" panose="02020603050405020304" pitchFamily="18" charset="0"/>
                        </a:rPr>
                        <a:t>Training</a:t>
                      </a:r>
                    </a:p>
                    <a:p>
                      <a:r>
                        <a:rPr lang="en-US" sz="2800" dirty="0">
                          <a:latin typeface="Times New Roman" panose="02020603050405020304" pitchFamily="18" charset="0"/>
                          <a:cs typeface="Times New Roman" panose="02020603050405020304" pitchFamily="18" charset="0"/>
                        </a:rPr>
                        <a:t>data</a:t>
                      </a:r>
                    </a:p>
                    <a:p>
                      <a:r>
                        <a:rPr lang="en-US" sz="2800" dirty="0">
                          <a:latin typeface="Times New Roman" panose="02020603050405020304" pitchFamily="18" charset="0"/>
                          <a:cs typeface="Times New Roman" panose="02020603050405020304" pitchFamily="18" charset="0"/>
                        </a:rPr>
                        <a:t>size</a:t>
                      </a:r>
                    </a:p>
                  </a:txBody>
                  <a:tcPr/>
                </a:tc>
                <a:tc>
                  <a:txBody>
                    <a:bodyPr/>
                    <a:lstStyle/>
                    <a:p>
                      <a:r>
                        <a:rPr lang="en-US" dirty="0"/>
                        <a:t>3</a:t>
                      </a:r>
                    </a:p>
                  </a:txBody>
                  <a:tcPr/>
                </a:tc>
                <a:tc>
                  <a:txBody>
                    <a:bodyPr/>
                    <a:lstStyle/>
                    <a:p>
                      <a:r>
                        <a:rPr lang="en-US" sz="2800" dirty="0"/>
                        <a:t>75.3%</a:t>
                      </a:r>
                    </a:p>
                  </a:txBody>
                  <a:tcPr/>
                </a:tc>
                <a:tc>
                  <a:txBody>
                    <a:bodyPr/>
                    <a:lstStyle/>
                    <a:p>
                      <a:r>
                        <a:rPr lang="en-US" sz="2800" dirty="0"/>
                        <a:t>81.14%</a:t>
                      </a:r>
                    </a:p>
                  </a:txBody>
                  <a:tcPr/>
                </a:tc>
                <a:tc>
                  <a:txBody>
                    <a:bodyPr/>
                    <a:lstStyle/>
                    <a:p>
                      <a:r>
                        <a:rPr lang="en-US" sz="2800" dirty="0"/>
                        <a:t>83.57%</a:t>
                      </a:r>
                    </a:p>
                  </a:txBody>
                  <a:tcPr/>
                </a:tc>
                <a:extLst>
                  <a:ext uri="{0D108BD9-81ED-4DB2-BD59-A6C34878D82A}">
                    <a16:rowId xmlns:a16="http://schemas.microsoft.com/office/drawing/2014/main" val="2452447006"/>
                  </a:ext>
                </a:extLst>
              </a:tr>
              <a:tr h="370840">
                <a:tc vMerge="1">
                  <a:txBody>
                    <a:bodyPr/>
                    <a:lstStyle/>
                    <a:p>
                      <a:endParaRPr lang="en-US" dirty="0"/>
                    </a:p>
                  </a:txBody>
                  <a:tcPr/>
                </a:tc>
                <a:tc>
                  <a:txBody>
                    <a:bodyPr/>
                    <a:lstStyle/>
                    <a:p>
                      <a:r>
                        <a:rPr lang="en-US" dirty="0"/>
                        <a:t>5</a:t>
                      </a:r>
                    </a:p>
                  </a:txBody>
                  <a:tcPr/>
                </a:tc>
                <a:tc>
                  <a:txBody>
                    <a:bodyPr/>
                    <a:lstStyle/>
                    <a:p>
                      <a:r>
                        <a:rPr lang="en-US" sz="2800" dirty="0"/>
                        <a:t>78.6%</a:t>
                      </a:r>
                    </a:p>
                  </a:txBody>
                  <a:tcPr/>
                </a:tc>
                <a:tc>
                  <a:txBody>
                    <a:bodyPr/>
                    <a:lstStyle/>
                    <a:p>
                      <a:r>
                        <a:rPr lang="en-US" sz="2800" dirty="0"/>
                        <a:t>88.5%</a:t>
                      </a:r>
                    </a:p>
                  </a:txBody>
                  <a:tcPr/>
                </a:tc>
                <a:tc>
                  <a:txBody>
                    <a:bodyPr/>
                    <a:lstStyle/>
                    <a:p>
                      <a:r>
                        <a:rPr lang="en-US" sz="2800" dirty="0"/>
                        <a:t>84.7%</a:t>
                      </a:r>
                    </a:p>
                  </a:txBody>
                  <a:tcPr/>
                </a:tc>
                <a:extLst>
                  <a:ext uri="{0D108BD9-81ED-4DB2-BD59-A6C34878D82A}">
                    <a16:rowId xmlns:a16="http://schemas.microsoft.com/office/drawing/2014/main" val="3190689921"/>
                  </a:ext>
                </a:extLst>
              </a:tr>
              <a:tr h="370840">
                <a:tc vMerge="1">
                  <a:txBody>
                    <a:bodyPr/>
                    <a:lstStyle/>
                    <a:p>
                      <a:endParaRPr lang="en-US" dirty="0"/>
                    </a:p>
                  </a:txBody>
                  <a:tcPr/>
                </a:tc>
                <a:tc>
                  <a:txBody>
                    <a:bodyPr/>
                    <a:lstStyle/>
                    <a:p>
                      <a:r>
                        <a:rPr lang="en-US" dirty="0"/>
                        <a:t>7</a:t>
                      </a:r>
                    </a:p>
                  </a:txBody>
                  <a:tcPr/>
                </a:tc>
                <a:tc>
                  <a:txBody>
                    <a:bodyPr/>
                    <a:lstStyle/>
                    <a:p>
                      <a:r>
                        <a:rPr lang="en-US" sz="2800" dirty="0"/>
                        <a:t>86.6%</a:t>
                      </a:r>
                    </a:p>
                  </a:txBody>
                  <a:tcPr/>
                </a:tc>
                <a:tc>
                  <a:txBody>
                    <a:bodyPr/>
                    <a:lstStyle/>
                    <a:p>
                      <a:r>
                        <a:rPr lang="en-US" sz="2800" dirty="0"/>
                        <a:t>95.8%</a:t>
                      </a:r>
                    </a:p>
                  </a:txBody>
                  <a:tcPr/>
                </a:tc>
                <a:tc>
                  <a:txBody>
                    <a:bodyPr/>
                    <a:lstStyle/>
                    <a:p>
                      <a:r>
                        <a:rPr lang="en-US" sz="2800" dirty="0"/>
                        <a:t>93.3%</a:t>
                      </a:r>
                    </a:p>
                  </a:txBody>
                  <a:tcPr/>
                </a:tc>
                <a:extLst>
                  <a:ext uri="{0D108BD9-81ED-4DB2-BD59-A6C34878D82A}">
                    <a16:rowId xmlns:a16="http://schemas.microsoft.com/office/drawing/2014/main" val="2627145000"/>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1262309141"/>
              </p:ext>
            </p:extLst>
          </p:nvPr>
        </p:nvGraphicFramePr>
        <p:xfrm>
          <a:off x="1828802" y="4367301"/>
          <a:ext cx="5513295" cy="2179827"/>
        </p:xfrm>
        <a:graphic>
          <a:graphicData uri="http://schemas.openxmlformats.org/drawingml/2006/table">
            <a:tbl>
              <a:tblPr firstRow="1" bandRow="1">
                <a:tableStyleId>{5940675A-B579-460E-94D1-54222C63F5DA}</a:tableStyleId>
              </a:tblPr>
              <a:tblGrid>
                <a:gridCol w="1398492">
                  <a:extLst>
                    <a:ext uri="{9D8B030D-6E8A-4147-A177-3AD203B41FA5}">
                      <a16:colId xmlns:a16="http://schemas.microsoft.com/office/drawing/2014/main" val="1065673869"/>
                    </a:ext>
                  </a:extLst>
                </a:gridCol>
                <a:gridCol w="349624">
                  <a:extLst>
                    <a:ext uri="{9D8B030D-6E8A-4147-A177-3AD203B41FA5}">
                      <a16:colId xmlns:a16="http://schemas.microsoft.com/office/drawing/2014/main" val="703852021"/>
                    </a:ext>
                  </a:extLst>
                </a:gridCol>
                <a:gridCol w="1304364">
                  <a:extLst>
                    <a:ext uri="{9D8B030D-6E8A-4147-A177-3AD203B41FA5}">
                      <a16:colId xmlns:a16="http://schemas.microsoft.com/office/drawing/2014/main" val="1464461632"/>
                    </a:ext>
                  </a:extLst>
                </a:gridCol>
                <a:gridCol w="1223683">
                  <a:extLst>
                    <a:ext uri="{9D8B030D-6E8A-4147-A177-3AD203B41FA5}">
                      <a16:colId xmlns:a16="http://schemas.microsoft.com/office/drawing/2014/main" val="3860962685"/>
                    </a:ext>
                  </a:extLst>
                </a:gridCol>
                <a:gridCol w="1237132">
                  <a:extLst>
                    <a:ext uri="{9D8B030D-6E8A-4147-A177-3AD203B41FA5}">
                      <a16:colId xmlns:a16="http://schemas.microsoft.com/office/drawing/2014/main" val="1309680331"/>
                    </a:ext>
                  </a:extLst>
                </a:gridCol>
              </a:tblGrid>
              <a:tr h="565824">
                <a:tc gridSpan="2">
                  <a:txBody>
                    <a:bodyPr/>
                    <a:lstStyle/>
                    <a:p>
                      <a:endParaRPr lang="en-US" dirty="0"/>
                    </a:p>
                  </a:txBody>
                  <a:tcPr/>
                </a:tc>
                <a:tc hMerge="1">
                  <a:txBody>
                    <a:bodyPr/>
                    <a:lstStyle/>
                    <a:p>
                      <a:endParaRPr lang="en-US"/>
                    </a:p>
                  </a:txBody>
                  <a:tcPr/>
                </a:tc>
                <a:tc>
                  <a:txBody>
                    <a:bodyPr/>
                    <a:lstStyle/>
                    <a:p>
                      <a:r>
                        <a:rPr lang="en-US" sz="2800" dirty="0">
                          <a:latin typeface="Times New Roman" panose="02020603050405020304" pitchFamily="18" charset="0"/>
                          <a:cs typeface="Times New Roman" panose="02020603050405020304" pitchFamily="18" charset="0"/>
                        </a:rPr>
                        <a:t>SVM</a:t>
                      </a:r>
                    </a:p>
                  </a:txBody>
                  <a:tcPr/>
                </a:tc>
                <a:tc>
                  <a:txBody>
                    <a:bodyPr/>
                    <a:lstStyle/>
                    <a:p>
                      <a:r>
                        <a:rPr lang="en-US" sz="2800" dirty="0">
                          <a:latin typeface="Times New Roman" panose="02020603050405020304" pitchFamily="18" charset="0"/>
                          <a:cs typeface="Times New Roman" panose="02020603050405020304" pitchFamily="18" charset="0"/>
                        </a:rPr>
                        <a:t>KNN</a:t>
                      </a:r>
                    </a:p>
                  </a:txBody>
                  <a:tcPr/>
                </a:tc>
                <a:tc>
                  <a:txBody>
                    <a:bodyPr/>
                    <a:lstStyle/>
                    <a:p>
                      <a:r>
                        <a:rPr lang="en-US" sz="2800" dirty="0">
                          <a:latin typeface="Times New Roman" panose="02020603050405020304" pitchFamily="18" charset="0"/>
                          <a:cs typeface="Times New Roman" panose="02020603050405020304" pitchFamily="18" charset="0"/>
                        </a:rPr>
                        <a:t>LDA</a:t>
                      </a:r>
                    </a:p>
                  </a:txBody>
                  <a:tcPr/>
                </a:tc>
                <a:extLst>
                  <a:ext uri="{0D108BD9-81ED-4DB2-BD59-A6C34878D82A}">
                    <a16:rowId xmlns:a16="http://schemas.microsoft.com/office/drawing/2014/main" val="3492861135"/>
                  </a:ext>
                </a:extLst>
              </a:tr>
              <a:tr h="538001">
                <a:tc rowSpan="3">
                  <a:txBody>
                    <a:bodyPr/>
                    <a:lstStyle/>
                    <a:p>
                      <a:r>
                        <a:rPr lang="en-US" sz="2800" dirty="0">
                          <a:latin typeface="Times New Roman" panose="02020603050405020304" pitchFamily="18" charset="0"/>
                          <a:cs typeface="Times New Roman" panose="02020603050405020304" pitchFamily="18" charset="0"/>
                        </a:rPr>
                        <a:t>Training</a:t>
                      </a:r>
                    </a:p>
                    <a:p>
                      <a:r>
                        <a:rPr lang="en-US" sz="2800" dirty="0">
                          <a:latin typeface="Times New Roman" panose="02020603050405020304" pitchFamily="18" charset="0"/>
                          <a:cs typeface="Times New Roman" panose="02020603050405020304" pitchFamily="18" charset="0"/>
                        </a:rPr>
                        <a:t>data</a:t>
                      </a:r>
                    </a:p>
                    <a:p>
                      <a:r>
                        <a:rPr lang="en-US" sz="2800" dirty="0">
                          <a:latin typeface="Times New Roman" panose="02020603050405020304" pitchFamily="18" charset="0"/>
                          <a:cs typeface="Times New Roman" panose="02020603050405020304" pitchFamily="18" charset="0"/>
                        </a:rPr>
                        <a:t>size </a:t>
                      </a:r>
                    </a:p>
                  </a:txBody>
                  <a:tcPr/>
                </a:tc>
                <a:tc>
                  <a:txBody>
                    <a:bodyPr/>
                    <a:lstStyle/>
                    <a:p>
                      <a:r>
                        <a:rPr lang="en-US" sz="2800" dirty="0"/>
                        <a:t>3</a:t>
                      </a:r>
                    </a:p>
                  </a:txBody>
                  <a:tcPr/>
                </a:tc>
                <a:tc>
                  <a:txBody>
                    <a:bodyPr/>
                    <a:lstStyle/>
                    <a:p>
                      <a:r>
                        <a:rPr lang="en-US" sz="2800" dirty="0"/>
                        <a:t>71.04%</a:t>
                      </a:r>
                    </a:p>
                  </a:txBody>
                  <a:tcPr/>
                </a:tc>
                <a:tc>
                  <a:txBody>
                    <a:bodyPr/>
                    <a:lstStyle/>
                    <a:p>
                      <a:r>
                        <a:rPr lang="en-US" sz="2800" dirty="0"/>
                        <a:t>69.64%</a:t>
                      </a:r>
                    </a:p>
                  </a:txBody>
                  <a:tcPr/>
                </a:tc>
                <a:tc>
                  <a:txBody>
                    <a:bodyPr/>
                    <a:lstStyle/>
                    <a:p>
                      <a:r>
                        <a:rPr lang="en-US" sz="2800" dirty="0"/>
                        <a:t>63.82%</a:t>
                      </a:r>
                    </a:p>
                  </a:txBody>
                  <a:tcPr/>
                </a:tc>
                <a:extLst>
                  <a:ext uri="{0D108BD9-81ED-4DB2-BD59-A6C34878D82A}">
                    <a16:rowId xmlns:a16="http://schemas.microsoft.com/office/drawing/2014/main" val="3564297861"/>
                  </a:ext>
                </a:extLst>
              </a:tr>
              <a:tr h="538001">
                <a:tc vMerge="1">
                  <a:txBody>
                    <a:bodyPr/>
                    <a:lstStyle/>
                    <a:p>
                      <a:endParaRPr lang="en-US"/>
                    </a:p>
                  </a:txBody>
                  <a:tcPr/>
                </a:tc>
                <a:tc>
                  <a:txBody>
                    <a:bodyPr/>
                    <a:lstStyle/>
                    <a:p>
                      <a:r>
                        <a:rPr lang="en-US" sz="2800" dirty="0"/>
                        <a:t>5</a:t>
                      </a:r>
                    </a:p>
                  </a:txBody>
                  <a:tcPr/>
                </a:tc>
                <a:tc>
                  <a:txBody>
                    <a:bodyPr/>
                    <a:lstStyle/>
                    <a:p>
                      <a:r>
                        <a:rPr lang="en-US" sz="2800" dirty="0"/>
                        <a:t>80.25%</a:t>
                      </a:r>
                    </a:p>
                  </a:txBody>
                  <a:tcPr/>
                </a:tc>
                <a:tc>
                  <a:txBody>
                    <a:bodyPr/>
                    <a:lstStyle/>
                    <a:p>
                      <a:r>
                        <a:rPr lang="en-US" sz="2800" dirty="0"/>
                        <a:t>77.60%</a:t>
                      </a:r>
                    </a:p>
                  </a:txBody>
                  <a:tcPr/>
                </a:tc>
                <a:tc>
                  <a:txBody>
                    <a:bodyPr/>
                    <a:lstStyle/>
                    <a:p>
                      <a:r>
                        <a:rPr lang="en-US" sz="2800" dirty="0"/>
                        <a:t>66.50%</a:t>
                      </a:r>
                    </a:p>
                  </a:txBody>
                  <a:tcPr/>
                </a:tc>
                <a:extLst>
                  <a:ext uri="{0D108BD9-81ED-4DB2-BD59-A6C34878D82A}">
                    <a16:rowId xmlns:a16="http://schemas.microsoft.com/office/drawing/2014/main" val="769242278"/>
                  </a:ext>
                </a:extLst>
              </a:tr>
              <a:tr h="538001">
                <a:tc vMerge="1">
                  <a:txBody>
                    <a:bodyPr/>
                    <a:lstStyle/>
                    <a:p>
                      <a:endParaRPr lang="en-US" dirty="0"/>
                    </a:p>
                  </a:txBody>
                  <a:tcPr/>
                </a:tc>
                <a:tc>
                  <a:txBody>
                    <a:bodyPr/>
                    <a:lstStyle/>
                    <a:p>
                      <a:r>
                        <a:rPr lang="en-US" sz="2800" dirty="0"/>
                        <a:t>7</a:t>
                      </a:r>
                    </a:p>
                  </a:txBody>
                  <a:tcPr/>
                </a:tc>
                <a:tc>
                  <a:txBody>
                    <a:bodyPr/>
                    <a:lstStyle/>
                    <a:p>
                      <a:r>
                        <a:rPr lang="en-US" sz="2800" dirty="0"/>
                        <a:t>95.75%</a:t>
                      </a:r>
                    </a:p>
                  </a:txBody>
                  <a:tcPr/>
                </a:tc>
                <a:tc>
                  <a:txBody>
                    <a:bodyPr/>
                    <a:lstStyle/>
                    <a:p>
                      <a:r>
                        <a:rPr lang="en-US" sz="2800" dirty="0"/>
                        <a:t>93.58%</a:t>
                      </a:r>
                    </a:p>
                  </a:txBody>
                  <a:tcPr/>
                </a:tc>
                <a:tc>
                  <a:txBody>
                    <a:bodyPr/>
                    <a:lstStyle/>
                    <a:p>
                      <a:r>
                        <a:rPr lang="en-US" sz="2800" dirty="0"/>
                        <a:t>95.33%</a:t>
                      </a:r>
                    </a:p>
                  </a:txBody>
                  <a:tcPr/>
                </a:tc>
                <a:extLst>
                  <a:ext uri="{0D108BD9-81ED-4DB2-BD59-A6C34878D82A}">
                    <a16:rowId xmlns:a16="http://schemas.microsoft.com/office/drawing/2014/main" val="1313985322"/>
                  </a:ext>
                </a:extLst>
              </a:tr>
            </a:tbl>
          </a:graphicData>
        </a:graphic>
      </p:graphicFrame>
    </p:spTree>
    <p:extLst>
      <p:ext uri="{BB962C8B-B14F-4D97-AF65-F5344CB8AC3E}">
        <p14:creationId xmlns:p14="http://schemas.microsoft.com/office/powerpoint/2010/main" val="234403732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10BEB954-4024-4CCF-A9D6-4C00FDC028D9}">
  <ds:schemaRefs>
    <ds:schemaRef ds:uri="http://schemas.microsoft.com/sharepoint/v3/contenttype/forms"/>
  </ds:schemaRefs>
</ds:datastoreItem>
</file>

<file path=customXml/itemProps2.xml><?xml version="1.0" encoding="utf-8"?>
<ds:datastoreItem xmlns:ds="http://schemas.openxmlformats.org/officeDocument/2006/customXml" ds:itemID="{AB96CC85-5758-41C0-8EFD-737AFB6912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710EE66-8707-456F-8F2E-091D581CB030}">
  <ds:schemaRefs>
    <ds:schemaRef ds:uri="http://schemas.microsoft.com/office/infopath/2007/PartnerControls"/>
    <ds:schemaRef ds:uri="http://schemas.microsoft.com/office/2006/metadata/properties"/>
    <ds:schemaRef ds:uri="http://purl.org/dc/terms/"/>
    <ds:schemaRef ds:uri="16c05727-aa75-4e4a-9b5f-8a80a1165891"/>
    <ds:schemaRef ds:uri="http://purl.org/dc/elements/1.1/"/>
    <ds:schemaRef ds:uri="http://www.w3.org/XML/1998/namespace"/>
    <ds:schemaRef ds:uri="http://schemas.openxmlformats.org/package/2006/metadata/core-properties"/>
    <ds:schemaRef ds:uri="http://schemas.microsoft.com/office/2006/documentManagement/types"/>
    <ds:schemaRef ds:uri="71af3243-3dd4-4a8d-8c0d-dd76da1f02a5"/>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Organic</Template>
  <TotalTime>0</TotalTime>
  <Words>1240</Words>
  <Application>Microsoft Office PowerPoint</Application>
  <PresentationFormat>Custom</PresentationFormat>
  <Paragraphs>160</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Cambria Math</vt:lpstr>
      <vt:lpstr>Garamond</vt:lpstr>
      <vt:lpstr>Times New Roman</vt:lpstr>
      <vt:lpstr>Wingdings</vt:lpstr>
      <vt:lpstr>Organic</vt:lpstr>
      <vt:lpstr>   </vt:lpstr>
      <vt:lpstr>INTRODUCTION </vt:lpstr>
      <vt:lpstr>Background and related work</vt:lpstr>
      <vt:lpstr>Principal Component Analysis</vt:lpstr>
      <vt:lpstr>Linear Discriminant Analysis</vt:lpstr>
      <vt:lpstr>Support Vector Machine</vt:lpstr>
      <vt:lpstr>Classification by Nearest Neighbors (K Nearest Neighbor)</vt:lpstr>
      <vt:lpstr>procedure</vt:lpstr>
      <vt:lpstr>Effect of changing the ratio of training and test data</vt:lpstr>
      <vt:lpstr>Eigenface change</vt:lpstr>
      <vt:lpstr>Conclusion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2021-02-28T14:49:46Z</dcterms:created>
  <dcterms:modified xsi:type="dcterms:W3CDTF">2022-02-03T15:55:17Z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