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4"/>
  </p:notesMasterIdLst>
  <p:sldIdLst>
    <p:sldId id="256" r:id="rId2"/>
    <p:sldId id="269" r:id="rId3"/>
    <p:sldId id="257" r:id="rId4"/>
    <p:sldId id="258" r:id="rId5"/>
    <p:sldId id="259" r:id="rId6"/>
    <p:sldId id="262" r:id="rId7"/>
    <p:sldId id="268" r:id="rId8"/>
    <p:sldId id="260" r:id="rId9"/>
    <p:sldId id="261"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6" userDrawn="1">
          <p15:clr>
            <a:srgbClr val="A4A3A4"/>
          </p15:clr>
        </p15:guide>
        <p15:guide id="2" pos="384" userDrawn="1">
          <p15:clr>
            <a:srgbClr val="A4A3A4"/>
          </p15:clr>
        </p15:guide>
        <p15:guide id="3" pos="7368" userDrawn="1">
          <p15:clr>
            <a:srgbClr val="A4A3A4"/>
          </p15:clr>
        </p15:guide>
        <p15:guide id="4" orient="horz" pos="216" userDrawn="1">
          <p15:clr>
            <a:srgbClr val="A4A3A4"/>
          </p15:clr>
        </p15:guide>
        <p15:guide id="5" pos="7080" userDrawn="1">
          <p15:clr>
            <a:srgbClr val="A4A3A4"/>
          </p15:clr>
        </p15:guide>
        <p15:guide id="6" orient="horz" pos="3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73" d="100"/>
          <a:sy n="73" d="100"/>
        </p:scale>
        <p:origin x="618" y="60"/>
      </p:cViewPr>
      <p:guideLst>
        <p:guide orient="horz" pos="4296"/>
        <p:guide pos="384"/>
        <p:guide pos="7368"/>
        <p:guide orient="horz" pos="216"/>
        <p:guide pos="7080"/>
        <p:guide orient="horz" pos="391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2094E1-87DB-474D-A778-216815E48DCB}" type="doc">
      <dgm:prSet loTypeId="urn:microsoft.com/office/officeart/2005/8/layout/hierarchy6" loCatId="hierarchy" qsTypeId="urn:microsoft.com/office/officeart/2005/8/quickstyle/simple1" qsCatId="simple" csTypeId="urn:microsoft.com/office/officeart/2005/8/colors/accent5_2" csCatId="accent5" phldr="1"/>
      <dgm:spPr/>
      <dgm:t>
        <a:bodyPr/>
        <a:lstStyle/>
        <a:p>
          <a:endParaRPr lang="en-US"/>
        </a:p>
      </dgm:t>
    </dgm:pt>
    <dgm:pt modelId="{EA28AC14-3B82-45E7-9578-4C2FAC748D3A}">
      <dgm:prSet phldrT="[Text]" custT="1"/>
      <dgm:spPr/>
      <dgm:t>
        <a:bodyPr/>
        <a:lstStyle/>
        <a:p>
          <a:r>
            <a:rPr lang="en-US" sz="2000">
              <a:cs typeface="B Nazanin" panose="00000400000000000000" pitchFamily="2" charset="-78"/>
            </a:rPr>
            <a:t>Denoising</a:t>
          </a:r>
          <a:endParaRPr lang="en-US" sz="2000" dirty="0">
            <a:cs typeface="B Nazanin" panose="00000400000000000000" pitchFamily="2" charset="-78"/>
          </a:endParaRPr>
        </a:p>
      </dgm:t>
    </dgm:pt>
    <dgm:pt modelId="{815ACB49-8A0F-4AF0-990E-5E1DF0B8185A}" type="parTrans" cxnId="{C54B845B-1FCB-4798-9258-AAEFD909DBD8}">
      <dgm:prSet/>
      <dgm:spPr/>
      <dgm:t>
        <a:bodyPr/>
        <a:lstStyle/>
        <a:p>
          <a:endParaRPr lang="en-US"/>
        </a:p>
      </dgm:t>
    </dgm:pt>
    <dgm:pt modelId="{D6CFA84A-6DD2-4055-8842-65BEB74C3508}" type="sibTrans" cxnId="{C54B845B-1FCB-4798-9258-AAEFD909DBD8}">
      <dgm:prSet/>
      <dgm:spPr/>
      <dgm:t>
        <a:bodyPr/>
        <a:lstStyle/>
        <a:p>
          <a:endParaRPr lang="en-US"/>
        </a:p>
      </dgm:t>
    </dgm:pt>
    <dgm:pt modelId="{26B6B125-76F2-4328-8338-D7952119AB62}">
      <dgm:prSet phldrT="[Text]" custT="1"/>
      <dgm:spPr/>
      <dgm:t>
        <a:bodyPr/>
        <a:lstStyle/>
        <a:p>
          <a:pPr algn="ctr"/>
          <a:r>
            <a:rPr lang="en-US" sz="2000" dirty="0">
              <a:cs typeface="B Nazanin" panose="00000400000000000000" pitchFamily="2" charset="-78"/>
            </a:rPr>
            <a:t>Transforms</a:t>
          </a:r>
          <a:r>
            <a:rPr lang="fa-IR" sz="2000" dirty="0">
              <a:cs typeface="B Nazanin" panose="00000400000000000000" pitchFamily="2" charset="-78"/>
            </a:rPr>
            <a:t> </a:t>
          </a:r>
        </a:p>
        <a:p>
          <a:pPr algn="ctr"/>
          <a:r>
            <a:rPr lang="en-US" sz="1200" dirty="0">
              <a:cs typeface="B Nazanin" panose="00000400000000000000" pitchFamily="2" charset="-78"/>
            </a:rPr>
            <a:t>Noise and image specifications in the conversion space are different</a:t>
          </a:r>
        </a:p>
      </dgm:t>
    </dgm:pt>
    <dgm:pt modelId="{2AA14531-A59E-43B0-AA71-EE2C98932C72}" type="parTrans" cxnId="{D0792BAB-CFD0-4B39-A392-61EE54BD1F26}">
      <dgm:prSet/>
      <dgm:spPr/>
      <dgm:t>
        <a:bodyPr/>
        <a:lstStyle/>
        <a:p>
          <a:endParaRPr lang="en-US"/>
        </a:p>
      </dgm:t>
    </dgm:pt>
    <dgm:pt modelId="{98186477-4349-4FA0-AB08-F1C80F475776}" type="sibTrans" cxnId="{D0792BAB-CFD0-4B39-A392-61EE54BD1F26}">
      <dgm:prSet/>
      <dgm:spPr/>
      <dgm:t>
        <a:bodyPr/>
        <a:lstStyle/>
        <a:p>
          <a:endParaRPr lang="en-US"/>
        </a:p>
      </dgm:t>
    </dgm:pt>
    <dgm:pt modelId="{263E46E4-5F9C-4F72-AA53-830FFAF6CA4A}">
      <dgm:prSet phldrT="[Text]"/>
      <dgm:spPr/>
      <dgm:t>
        <a:bodyPr/>
        <a:lstStyle/>
        <a:p>
          <a:r>
            <a:rPr lang="en-US" dirty="0">
              <a:cs typeface="B Nazanin" panose="00000400000000000000" pitchFamily="2" charset="-78"/>
            </a:rPr>
            <a:t>Non data adaptive</a:t>
          </a:r>
        </a:p>
      </dgm:t>
    </dgm:pt>
    <dgm:pt modelId="{B9910CB4-C58C-43B0-8B59-23FFA8FC4958}" type="parTrans" cxnId="{62D9894D-6177-4196-B418-13E9802D2AE2}">
      <dgm:prSet/>
      <dgm:spPr/>
      <dgm:t>
        <a:bodyPr/>
        <a:lstStyle/>
        <a:p>
          <a:endParaRPr lang="en-US"/>
        </a:p>
      </dgm:t>
    </dgm:pt>
    <dgm:pt modelId="{58C0B57F-630D-455C-BD6A-19EFC0BD7F6D}" type="sibTrans" cxnId="{62D9894D-6177-4196-B418-13E9802D2AE2}">
      <dgm:prSet/>
      <dgm:spPr/>
      <dgm:t>
        <a:bodyPr/>
        <a:lstStyle/>
        <a:p>
          <a:endParaRPr lang="en-US"/>
        </a:p>
      </dgm:t>
    </dgm:pt>
    <dgm:pt modelId="{A7B27A7B-2F75-47A3-99CE-1079272352C6}">
      <dgm:prSet phldrT="[Text]" custT="1"/>
      <dgm:spPr/>
      <dgm:t>
        <a:bodyPr anchor="t"/>
        <a:lstStyle/>
        <a:p>
          <a:r>
            <a:rPr lang="en-US" sz="1800" dirty="0">
              <a:cs typeface="B Nazanin" panose="00000400000000000000" pitchFamily="2" charset="-78"/>
            </a:rPr>
            <a:t>ICA</a:t>
          </a:r>
        </a:p>
        <a:p>
          <a:r>
            <a:rPr lang="en-US" sz="1800" dirty="0">
              <a:cs typeface="B Nazanin" panose="00000400000000000000" pitchFamily="2" charset="-78"/>
            </a:rPr>
            <a:t>PCA</a:t>
          </a:r>
        </a:p>
        <a:p>
          <a:endParaRPr lang="fa-IR" sz="1200" dirty="0">
            <a:cs typeface="B Nazanin" panose="00000400000000000000" pitchFamily="2" charset="-78"/>
          </a:endParaRPr>
        </a:p>
      </dgm:t>
    </dgm:pt>
    <dgm:pt modelId="{A321FB4E-31C1-4A5C-B5E8-05C2D07645BC}" type="parTrans" cxnId="{89CCDC3D-01CF-42F2-AAB5-679DAC326F0D}">
      <dgm:prSet/>
      <dgm:spPr/>
      <dgm:t>
        <a:bodyPr/>
        <a:lstStyle/>
        <a:p>
          <a:endParaRPr lang="en-US"/>
        </a:p>
      </dgm:t>
    </dgm:pt>
    <dgm:pt modelId="{8089974C-2B70-4D03-87E1-85ABA795CA62}" type="sibTrans" cxnId="{89CCDC3D-01CF-42F2-AAB5-679DAC326F0D}">
      <dgm:prSet/>
      <dgm:spPr/>
      <dgm:t>
        <a:bodyPr/>
        <a:lstStyle/>
        <a:p>
          <a:endParaRPr lang="en-US"/>
        </a:p>
      </dgm:t>
    </dgm:pt>
    <dgm:pt modelId="{4161BE68-F696-403C-B8D1-14E1590C67EF}">
      <dgm:prSet phldrT="[Text]" custT="1"/>
      <dgm:spPr/>
      <dgm:t>
        <a:bodyPr/>
        <a:lstStyle/>
        <a:p>
          <a:r>
            <a:rPr lang="en-US" sz="2000" dirty="0">
              <a:cs typeface="B Nazanin" panose="00000400000000000000" pitchFamily="2" charset="-78"/>
            </a:rPr>
            <a:t>Classic</a:t>
          </a:r>
          <a:r>
            <a:rPr lang="fa-IR" sz="1500" dirty="0">
              <a:cs typeface="B Nazanin" panose="00000400000000000000" pitchFamily="2" charset="-78"/>
            </a:rPr>
            <a:t> </a:t>
          </a:r>
        </a:p>
        <a:p>
          <a:r>
            <a:rPr lang="en-US" sz="1200" dirty="0">
              <a:cs typeface="B Nazanin" panose="00000400000000000000" pitchFamily="2" charset="-78"/>
            </a:rPr>
            <a:t>Operate on the basis of the correlation between the pixels of the original image</a:t>
          </a:r>
        </a:p>
      </dgm:t>
    </dgm:pt>
    <dgm:pt modelId="{1822F937-1464-4A3F-ABEB-84542373996F}" type="parTrans" cxnId="{AC0E8386-43EC-4526-9CED-1D77B35D0C78}">
      <dgm:prSet/>
      <dgm:spPr/>
      <dgm:t>
        <a:bodyPr/>
        <a:lstStyle/>
        <a:p>
          <a:endParaRPr lang="en-US"/>
        </a:p>
      </dgm:t>
    </dgm:pt>
    <dgm:pt modelId="{844DDBC6-195C-4AB9-A518-15AA94E8EF72}" type="sibTrans" cxnId="{AC0E8386-43EC-4526-9CED-1D77B35D0C78}">
      <dgm:prSet/>
      <dgm:spPr/>
      <dgm:t>
        <a:bodyPr/>
        <a:lstStyle/>
        <a:p>
          <a:endParaRPr lang="en-US"/>
        </a:p>
      </dgm:t>
    </dgm:pt>
    <dgm:pt modelId="{DD7AC5F6-B0DF-4AB2-85BD-BC2619793B87}">
      <dgm:prSet phldrT="[Text]" custT="1"/>
      <dgm:spPr/>
      <dgm:t>
        <a:bodyPr/>
        <a:lstStyle/>
        <a:p>
          <a:r>
            <a:rPr lang="en-US" sz="2000" dirty="0">
              <a:effectLst/>
              <a:cs typeface="B Nazanin" panose="00000400000000000000" pitchFamily="2" charset="-78"/>
            </a:rPr>
            <a:t>Spatial Filtering</a:t>
          </a:r>
        </a:p>
      </dgm:t>
    </dgm:pt>
    <dgm:pt modelId="{F6B0F3D8-FEF0-458C-9E01-BDB08F094F3C}" type="parTrans" cxnId="{AFAD55A0-3BC4-4E30-B0CC-F0F64D12F094}">
      <dgm:prSet/>
      <dgm:spPr/>
      <dgm:t>
        <a:bodyPr/>
        <a:lstStyle/>
        <a:p>
          <a:endParaRPr lang="en-US"/>
        </a:p>
      </dgm:t>
    </dgm:pt>
    <dgm:pt modelId="{E36DD1DB-F3A5-4497-ADE8-5F501A910821}" type="sibTrans" cxnId="{AFAD55A0-3BC4-4E30-B0CC-F0F64D12F094}">
      <dgm:prSet/>
      <dgm:spPr/>
      <dgm:t>
        <a:bodyPr/>
        <a:lstStyle/>
        <a:p>
          <a:endParaRPr lang="en-US"/>
        </a:p>
      </dgm:t>
    </dgm:pt>
    <dgm:pt modelId="{0BA95402-154B-458F-8BDE-5BFB1CA65156}">
      <dgm:prSet phldrT="[Text]" custT="1"/>
      <dgm:spPr/>
      <dgm:t>
        <a:bodyPr anchor="ctr"/>
        <a:lstStyle/>
        <a:p>
          <a:r>
            <a:rPr lang="en-US" sz="2000" dirty="0">
              <a:cs typeface="B Nazanin" panose="00000400000000000000" pitchFamily="2" charset="-78"/>
            </a:rPr>
            <a:t>Modification methods</a:t>
          </a:r>
        </a:p>
      </dgm:t>
    </dgm:pt>
    <dgm:pt modelId="{92AED89D-4EE3-475F-ADB7-F15160C68284}" type="parTrans" cxnId="{AE4C52A5-7896-4C6F-A826-BA72907CA219}">
      <dgm:prSet/>
      <dgm:spPr/>
      <dgm:t>
        <a:bodyPr/>
        <a:lstStyle/>
        <a:p>
          <a:endParaRPr lang="en-US"/>
        </a:p>
      </dgm:t>
    </dgm:pt>
    <dgm:pt modelId="{0507ABDD-E77C-478F-8E11-99BFEFF56351}" type="sibTrans" cxnId="{AE4C52A5-7896-4C6F-A826-BA72907CA219}">
      <dgm:prSet/>
      <dgm:spPr/>
      <dgm:t>
        <a:bodyPr/>
        <a:lstStyle/>
        <a:p>
          <a:endParaRPr lang="en-US"/>
        </a:p>
      </dgm:t>
    </dgm:pt>
    <dgm:pt modelId="{97EDA887-1E7C-499F-8B7B-BAD09F84FFC0}">
      <dgm:prSet phldrT="[Text]" custT="1"/>
      <dgm:spPr/>
      <dgm:t>
        <a:bodyPr anchor="t"/>
        <a:lstStyle/>
        <a:p>
          <a:r>
            <a:rPr lang="en-US" sz="1400" dirty="0">
              <a:cs typeface="B Nazanin" panose="00000400000000000000" pitchFamily="2" charset="-78"/>
            </a:rPr>
            <a:t>Total variation regularization</a:t>
          </a:r>
          <a:endParaRPr lang="fa-IR" sz="1400" dirty="0">
            <a:cs typeface="B Nazanin" panose="00000400000000000000" pitchFamily="2" charset="-78"/>
          </a:endParaRPr>
        </a:p>
        <a:p>
          <a:r>
            <a:rPr lang="en-US" sz="1400" dirty="0">
              <a:cs typeface="B Nazanin" panose="00000400000000000000" pitchFamily="2" charset="-78"/>
            </a:rPr>
            <a:t>Non-local regularization</a:t>
          </a:r>
        </a:p>
        <a:p>
          <a:r>
            <a:rPr lang="en-US" sz="1400" dirty="0">
              <a:cs typeface="B Nazanin" panose="00000400000000000000" pitchFamily="2" charset="-78"/>
            </a:rPr>
            <a:t>Sparse representation</a:t>
          </a:r>
        </a:p>
        <a:p>
          <a:endParaRPr lang="en-US" sz="1800" dirty="0">
            <a:cs typeface="B Nazanin" panose="00000400000000000000" pitchFamily="2" charset="-78"/>
          </a:endParaRPr>
        </a:p>
      </dgm:t>
    </dgm:pt>
    <dgm:pt modelId="{49DC6F7C-E72F-4B86-8112-AA1AD741A494}" type="parTrans" cxnId="{02924994-46B1-46F5-9E55-30474D4DE023}">
      <dgm:prSet/>
      <dgm:spPr/>
      <dgm:t>
        <a:bodyPr/>
        <a:lstStyle/>
        <a:p>
          <a:endParaRPr lang="en-US"/>
        </a:p>
      </dgm:t>
    </dgm:pt>
    <dgm:pt modelId="{CE0F6018-B6D4-4BC7-A21B-4543E0C0D181}" type="sibTrans" cxnId="{02924994-46B1-46F5-9E55-30474D4DE023}">
      <dgm:prSet/>
      <dgm:spPr/>
      <dgm:t>
        <a:bodyPr/>
        <a:lstStyle/>
        <a:p>
          <a:endParaRPr lang="en-US"/>
        </a:p>
      </dgm:t>
    </dgm:pt>
    <dgm:pt modelId="{66644F05-8BA3-4271-885C-0E2735BFC835}">
      <dgm:prSet phldrT="[Text]" custT="1"/>
      <dgm:spPr/>
      <dgm:t>
        <a:bodyPr/>
        <a:lstStyle/>
        <a:p>
          <a:r>
            <a:rPr lang="en-US" sz="2000" dirty="0">
              <a:cs typeface="B Nazanin" panose="00000400000000000000" pitchFamily="2" charset="-78"/>
            </a:rPr>
            <a:t>Linear</a:t>
          </a:r>
        </a:p>
      </dgm:t>
    </dgm:pt>
    <dgm:pt modelId="{A0B228B0-F7B8-4A70-A0C6-6423EBDAA158}" type="parTrans" cxnId="{6291281C-BACB-4935-812B-12C3B3D289F0}">
      <dgm:prSet/>
      <dgm:spPr/>
      <dgm:t>
        <a:bodyPr/>
        <a:lstStyle/>
        <a:p>
          <a:endParaRPr lang="en-US"/>
        </a:p>
      </dgm:t>
    </dgm:pt>
    <dgm:pt modelId="{7E79A996-06B4-4A0B-AD29-94EC15395B6E}" type="sibTrans" cxnId="{6291281C-BACB-4935-812B-12C3B3D289F0}">
      <dgm:prSet/>
      <dgm:spPr/>
      <dgm:t>
        <a:bodyPr/>
        <a:lstStyle/>
        <a:p>
          <a:endParaRPr lang="en-US"/>
        </a:p>
      </dgm:t>
    </dgm:pt>
    <dgm:pt modelId="{2E8DEC17-E101-4433-9F6A-F4EF5CEB3087}">
      <dgm:prSet phldrT="[Text]" custT="1"/>
      <dgm:spPr/>
      <dgm:t>
        <a:bodyPr/>
        <a:lstStyle/>
        <a:p>
          <a:r>
            <a:rPr lang="en-US" sz="2000" dirty="0">
              <a:cs typeface="B Nazanin" panose="00000400000000000000" pitchFamily="2" charset="-78"/>
            </a:rPr>
            <a:t>Non Linear</a:t>
          </a:r>
        </a:p>
      </dgm:t>
    </dgm:pt>
    <dgm:pt modelId="{28B06C58-A2B6-4EFE-9B62-54747F860B78}" type="parTrans" cxnId="{F3F45B2B-55CB-43F9-941F-E4183ADA2749}">
      <dgm:prSet/>
      <dgm:spPr/>
      <dgm:t>
        <a:bodyPr/>
        <a:lstStyle/>
        <a:p>
          <a:endParaRPr lang="en-US"/>
        </a:p>
      </dgm:t>
    </dgm:pt>
    <dgm:pt modelId="{D0731136-E3E3-4E8D-8A15-A66EF76758BE}" type="sibTrans" cxnId="{F3F45B2B-55CB-43F9-941F-E4183ADA2749}">
      <dgm:prSet/>
      <dgm:spPr/>
      <dgm:t>
        <a:bodyPr/>
        <a:lstStyle/>
        <a:p>
          <a:endParaRPr lang="en-US"/>
        </a:p>
      </dgm:t>
    </dgm:pt>
    <dgm:pt modelId="{7EC534DC-03C1-4725-8201-92DEA6BFFF93}">
      <dgm:prSet phldrT="[Text]"/>
      <dgm:spPr/>
      <dgm:t>
        <a:bodyPr/>
        <a:lstStyle/>
        <a:p>
          <a:r>
            <a:rPr lang="en-US" dirty="0">
              <a:cs typeface="B Nazanin" panose="00000400000000000000" pitchFamily="2" charset="-78"/>
            </a:rPr>
            <a:t>data adaptive</a:t>
          </a:r>
          <a:endParaRPr lang="fa-IR" dirty="0">
            <a:cs typeface="B Nazanin" panose="00000400000000000000" pitchFamily="2" charset="-78"/>
          </a:endParaRPr>
        </a:p>
      </dgm:t>
    </dgm:pt>
    <dgm:pt modelId="{F0ADC725-8D16-45D1-897E-725ACCB8773B}" type="parTrans" cxnId="{7DA233C1-895E-42BA-8AA0-E93B752B6B11}">
      <dgm:prSet/>
      <dgm:spPr/>
      <dgm:t>
        <a:bodyPr/>
        <a:lstStyle/>
        <a:p>
          <a:endParaRPr lang="en-US"/>
        </a:p>
      </dgm:t>
    </dgm:pt>
    <dgm:pt modelId="{327847AA-38AE-4316-8ECE-EE7788948126}" type="sibTrans" cxnId="{7DA233C1-895E-42BA-8AA0-E93B752B6B11}">
      <dgm:prSet/>
      <dgm:spPr/>
      <dgm:t>
        <a:bodyPr/>
        <a:lstStyle/>
        <a:p>
          <a:endParaRPr lang="en-US"/>
        </a:p>
      </dgm:t>
    </dgm:pt>
    <dgm:pt modelId="{FFCB7E4A-DB44-4EB8-9F36-824ED0F3EF44}">
      <dgm:prSet phldrT="[Text]" custT="1"/>
      <dgm:spPr/>
      <dgm:t>
        <a:bodyPr/>
        <a:lstStyle/>
        <a:p>
          <a:r>
            <a:rPr lang="en-US" sz="1600" dirty="0">
              <a:cs typeface="B Nazanin" panose="00000400000000000000" pitchFamily="2" charset="-78"/>
            </a:rPr>
            <a:t>spatial frequency domain</a:t>
          </a:r>
        </a:p>
      </dgm:t>
    </dgm:pt>
    <dgm:pt modelId="{30307C4E-0474-449B-8405-553090ED5920}" type="parTrans" cxnId="{00C22518-F685-44BA-A257-7F42AA27E859}">
      <dgm:prSet/>
      <dgm:spPr/>
      <dgm:t>
        <a:bodyPr/>
        <a:lstStyle/>
        <a:p>
          <a:endParaRPr lang="en-US"/>
        </a:p>
      </dgm:t>
    </dgm:pt>
    <dgm:pt modelId="{801F3FCC-A09C-4DAC-9888-75C5825F7981}" type="sibTrans" cxnId="{00C22518-F685-44BA-A257-7F42AA27E859}">
      <dgm:prSet/>
      <dgm:spPr/>
      <dgm:t>
        <a:bodyPr/>
        <a:lstStyle/>
        <a:p>
          <a:endParaRPr lang="en-US"/>
        </a:p>
      </dgm:t>
    </dgm:pt>
    <dgm:pt modelId="{003324F7-F1A2-4128-A7D1-D3A3392A623A}">
      <dgm:prSet phldrT="[Text]"/>
      <dgm:spPr/>
      <dgm:t>
        <a:bodyPr/>
        <a:lstStyle/>
        <a:p>
          <a:r>
            <a:rPr lang="en-US" dirty="0">
              <a:cs typeface="B Nazanin" panose="00000400000000000000" pitchFamily="2" charset="-78"/>
            </a:rPr>
            <a:t>wavelet domain</a:t>
          </a:r>
        </a:p>
      </dgm:t>
    </dgm:pt>
    <dgm:pt modelId="{F9C1A613-EE29-47A4-9050-2FF2F4AC13B1}" type="parTrans" cxnId="{A130BCEC-B5E4-4E2E-A7A1-B63A535CBA23}">
      <dgm:prSet/>
      <dgm:spPr/>
      <dgm:t>
        <a:bodyPr/>
        <a:lstStyle/>
        <a:p>
          <a:endParaRPr lang="en-US"/>
        </a:p>
      </dgm:t>
    </dgm:pt>
    <dgm:pt modelId="{FF8A8AF7-DD4E-4412-B1CD-801D2DCC1C2D}" type="sibTrans" cxnId="{A130BCEC-B5E4-4E2E-A7A1-B63A535CBA23}">
      <dgm:prSet/>
      <dgm:spPr/>
      <dgm:t>
        <a:bodyPr/>
        <a:lstStyle/>
        <a:p>
          <a:endParaRPr lang="en-US"/>
        </a:p>
      </dgm:t>
    </dgm:pt>
    <dgm:pt modelId="{31F7451E-261A-4A16-A196-CE02741869C5}">
      <dgm:prSet phldrT="[Text]" custT="1"/>
      <dgm:spPr/>
      <dgm:t>
        <a:bodyPr anchor="t"/>
        <a:lstStyle/>
        <a:p>
          <a:pPr algn="ctr"/>
          <a:r>
            <a:rPr lang="en-US" sz="1800" dirty="0">
              <a:cs typeface="B Nazanin" panose="00000400000000000000" pitchFamily="2" charset="-78"/>
            </a:rPr>
            <a:t>Average filter</a:t>
          </a:r>
        </a:p>
        <a:p>
          <a:pPr algn="ctr"/>
          <a:r>
            <a:rPr lang="en-US" sz="1800" dirty="0">
              <a:cs typeface="B Nazanin" panose="00000400000000000000" pitchFamily="2" charset="-78"/>
            </a:rPr>
            <a:t>Wiener filter</a:t>
          </a:r>
          <a:endParaRPr lang="fa-IR" sz="1800" dirty="0">
            <a:cs typeface="B Nazanin" panose="00000400000000000000" pitchFamily="2" charset="-78"/>
          </a:endParaRPr>
        </a:p>
      </dgm:t>
    </dgm:pt>
    <dgm:pt modelId="{B683B1A6-216A-4004-A40F-2B4E3E77F943}" type="parTrans" cxnId="{A2334F4D-8A7B-4773-A2FE-EDEFD81AD76B}">
      <dgm:prSet/>
      <dgm:spPr/>
      <dgm:t>
        <a:bodyPr/>
        <a:lstStyle/>
        <a:p>
          <a:endParaRPr lang="en-US"/>
        </a:p>
      </dgm:t>
    </dgm:pt>
    <dgm:pt modelId="{B7A272E8-0723-4A5B-B64A-3099B515B8B3}" type="sibTrans" cxnId="{A2334F4D-8A7B-4773-A2FE-EDEFD81AD76B}">
      <dgm:prSet/>
      <dgm:spPr/>
      <dgm:t>
        <a:bodyPr/>
        <a:lstStyle/>
        <a:p>
          <a:endParaRPr lang="en-US"/>
        </a:p>
      </dgm:t>
    </dgm:pt>
    <dgm:pt modelId="{33604413-FCEF-4198-8BFB-DFB1EC65BC08}">
      <dgm:prSet phldrT="[Text]" custT="1"/>
      <dgm:spPr/>
      <dgm:t>
        <a:bodyPr anchor="t"/>
        <a:lstStyle/>
        <a:p>
          <a:r>
            <a:rPr lang="en-US" sz="1800" dirty="0" err="1">
              <a:cs typeface="B Nazanin" panose="00000400000000000000" pitchFamily="2" charset="-78"/>
            </a:rPr>
            <a:t>Mediain</a:t>
          </a:r>
          <a:r>
            <a:rPr lang="en-US" sz="1800" dirty="0">
              <a:cs typeface="B Nazanin" panose="00000400000000000000" pitchFamily="2" charset="-78"/>
            </a:rPr>
            <a:t> Filter</a:t>
          </a:r>
          <a:endParaRPr lang="fa-IR" sz="1800" dirty="0">
            <a:cs typeface="B Nazanin" panose="00000400000000000000" pitchFamily="2" charset="-78"/>
          </a:endParaRPr>
        </a:p>
        <a:p>
          <a:r>
            <a:rPr lang="en-US" sz="1800" dirty="0">
              <a:cs typeface="B Nazanin" panose="00000400000000000000" pitchFamily="2" charset="-78"/>
            </a:rPr>
            <a:t>Weighted Median</a:t>
          </a:r>
          <a:endParaRPr lang="fa-IR" sz="1800" dirty="0">
            <a:cs typeface="B Nazanin" panose="00000400000000000000" pitchFamily="2" charset="-78"/>
          </a:endParaRPr>
        </a:p>
      </dgm:t>
    </dgm:pt>
    <dgm:pt modelId="{BBED50E1-5FFB-4DBA-9FAB-37F91411E08E}" type="parTrans" cxnId="{E3CC8CF2-70C3-4DD4-8B58-00F36DC68E23}">
      <dgm:prSet/>
      <dgm:spPr/>
      <dgm:t>
        <a:bodyPr/>
        <a:lstStyle/>
        <a:p>
          <a:endParaRPr lang="en-US"/>
        </a:p>
      </dgm:t>
    </dgm:pt>
    <dgm:pt modelId="{D56B8A9C-29BA-4DEB-B71C-1997DE8DF408}" type="sibTrans" cxnId="{E3CC8CF2-70C3-4DD4-8B58-00F36DC68E23}">
      <dgm:prSet/>
      <dgm:spPr/>
      <dgm:t>
        <a:bodyPr/>
        <a:lstStyle/>
        <a:p>
          <a:endParaRPr lang="en-US"/>
        </a:p>
      </dgm:t>
    </dgm:pt>
    <dgm:pt modelId="{EDA93D81-0D17-4767-BAAF-20E69FA76FA5}" type="pres">
      <dgm:prSet presAssocID="{612094E1-87DB-474D-A778-216815E48DCB}" presName="mainComposite" presStyleCnt="0">
        <dgm:presLayoutVars>
          <dgm:chPref val="1"/>
          <dgm:dir/>
          <dgm:animOne val="branch"/>
          <dgm:animLvl val="lvl"/>
          <dgm:resizeHandles val="exact"/>
        </dgm:presLayoutVars>
      </dgm:prSet>
      <dgm:spPr/>
    </dgm:pt>
    <dgm:pt modelId="{4E12985E-458A-40CA-A840-DD731D5104EE}" type="pres">
      <dgm:prSet presAssocID="{612094E1-87DB-474D-A778-216815E48DCB}" presName="hierFlow" presStyleCnt="0"/>
      <dgm:spPr/>
    </dgm:pt>
    <dgm:pt modelId="{161CD678-A625-4A47-A1DB-8328227981BC}" type="pres">
      <dgm:prSet presAssocID="{612094E1-87DB-474D-A778-216815E48DCB}" presName="hierChild1" presStyleCnt="0">
        <dgm:presLayoutVars>
          <dgm:chPref val="1"/>
          <dgm:animOne val="branch"/>
          <dgm:animLvl val="lvl"/>
        </dgm:presLayoutVars>
      </dgm:prSet>
      <dgm:spPr/>
    </dgm:pt>
    <dgm:pt modelId="{B1AC5D08-5377-4A40-92B1-4C908D5F1128}" type="pres">
      <dgm:prSet presAssocID="{EA28AC14-3B82-45E7-9578-4C2FAC748D3A}" presName="Name14" presStyleCnt="0"/>
      <dgm:spPr/>
    </dgm:pt>
    <dgm:pt modelId="{00AA8A65-EB1F-4DF1-86BD-F06C2B6F6887}" type="pres">
      <dgm:prSet presAssocID="{EA28AC14-3B82-45E7-9578-4C2FAC748D3A}" presName="level1Shape" presStyleLbl="node0" presStyleIdx="0" presStyleCnt="1" custScaleX="154054">
        <dgm:presLayoutVars>
          <dgm:chPref val="3"/>
        </dgm:presLayoutVars>
      </dgm:prSet>
      <dgm:spPr/>
    </dgm:pt>
    <dgm:pt modelId="{BCF11CC9-7390-4C7A-BB87-3DC09984FEAA}" type="pres">
      <dgm:prSet presAssocID="{EA28AC14-3B82-45E7-9578-4C2FAC748D3A}" presName="hierChild2" presStyleCnt="0"/>
      <dgm:spPr/>
    </dgm:pt>
    <dgm:pt modelId="{C2EFF842-2AA0-4188-88D7-0BF5C874B2CA}" type="pres">
      <dgm:prSet presAssocID="{2AA14531-A59E-43B0-AA71-EE2C98932C72}" presName="Name19" presStyleLbl="parChTrans1D2" presStyleIdx="0" presStyleCnt="2"/>
      <dgm:spPr/>
    </dgm:pt>
    <dgm:pt modelId="{1C2D19CF-339A-4E0E-B534-CB999C89BA41}" type="pres">
      <dgm:prSet presAssocID="{26B6B125-76F2-4328-8338-D7952119AB62}" presName="Name21" presStyleCnt="0"/>
      <dgm:spPr/>
    </dgm:pt>
    <dgm:pt modelId="{9EFBBEA0-B12F-4B7E-B8C8-D683C0701073}" type="pres">
      <dgm:prSet presAssocID="{26B6B125-76F2-4328-8338-D7952119AB62}" presName="level2Shape" presStyleLbl="node2" presStyleIdx="0" presStyleCnt="2" custScaleX="482848" custScaleY="141233"/>
      <dgm:spPr/>
    </dgm:pt>
    <dgm:pt modelId="{93C0FBEF-D202-4852-8B57-D4F7CBFC0E06}" type="pres">
      <dgm:prSet presAssocID="{26B6B125-76F2-4328-8338-D7952119AB62}" presName="hierChild3" presStyleCnt="0"/>
      <dgm:spPr/>
    </dgm:pt>
    <dgm:pt modelId="{781058D5-6C15-45CE-BAFB-E0473A693870}" type="pres">
      <dgm:prSet presAssocID="{B9910CB4-C58C-43B0-8B59-23FFA8FC4958}" presName="Name19" presStyleLbl="parChTrans1D3" presStyleIdx="0" presStyleCnt="4"/>
      <dgm:spPr/>
    </dgm:pt>
    <dgm:pt modelId="{3AEA23F7-DAAB-4F7C-A7BC-604D19F31737}" type="pres">
      <dgm:prSet presAssocID="{263E46E4-5F9C-4F72-AA53-830FFAF6CA4A}" presName="Name21" presStyleCnt="0"/>
      <dgm:spPr/>
    </dgm:pt>
    <dgm:pt modelId="{C78AF0A1-651E-4AAC-9C54-7315B1253CA0}" type="pres">
      <dgm:prSet presAssocID="{263E46E4-5F9C-4F72-AA53-830FFAF6CA4A}" presName="level2Shape" presStyleLbl="node3" presStyleIdx="0" presStyleCnt="4" custScaleX="210327"/>
      <dgm:spPr/>
    </dgm:pt>
    <dgm:pt modelId="{9A42B198-F2F3-4E2B-A002-C3845706FBE6}" type="pres">
      <dgm:prSet presAssocID="{263E46E4-5F9C-4F72-AA53-830FFAF6CA4A}" presName="hierChild3" presStyleCnt="0"/>
      <dgm:spPr/>
    </dgm:pt>
    <dgm:pt modelId="{CF64D911-05ED-44F1-BFED-891347D43631}" type="pres">
      <dgm:prSet presAssocID="{F9C1A613-EE29-47A4-9050-2FF2F4AC13B1}" presName="Name19" presStyleLbl="parChTrans1D4" presStyleIdx="0" presStyleCnt="8"/>
      <dgm:spPr/>
    </dgm:pt>
    <dgm:pt modelId="{96B008CC-CB56-4B6A-A87B-00E3B67DC7DA}" type="pres">
      <dgm:prSet presAssocID="{003324F7-F1A2-4128-A7D1-D3A3392A623A}" presName="Name21" presStyleCnt="0"/>
      <dgm:spPr/>
    </dgm:pt>
    <dgm:pt modelId="{7CF0DA5B-EB60-4B32-B4F0-B0A6F7112269}" type="pres">
      <dgm:prSet presAssocID="{003324F7-F1A2-4128-A7D1-D3A3392A623A}" presName="level2Shape" presStyleLbl="node4" presStyleIdx="0" presStyleCnt="8" custLinFactNeighborX="33619"/>
      <dgm:spPr/>
    </dgm:pt>
    <dgm:pt modelId="{2CC26530-368C-496F-BD37-E1505B59ABF6}" type="pres">
      <dgm:prSet presAssocID="{003324F7-F1A2-4128-A7D1-D3A3392A623A}" presName="hierChild3" presStyleCnt="0"/>
      <dgm:spPr/>
    </dgm:pt>
    <dgm:pt modelId="{08698CD0-6861-47BC-8E99-D255E0FE1448}" type="pres">
      <dgm:prSet presAssocID="{30307C4E-0474-449B-8405-553090ED5920}" presName="Name19" presStyleLbl="parChTrans1D4" presStyleIdx="1" presStyleCnt="8"/>
      <dgm:spPr/>
    </dgm:pt>
    <dgm:pt modelId="{0FDA276A-239F-42A4-BE00-39C3FA8A2B5E}" type="pres">
      <dgm:prSet presAssocID="{FFCB7E4A-DB44-4EB8-9F36-824ED0F3EF44}" presName="Name21" presStyleCnt="0"/>
      <dgm:spPr/>
    </dgm:pt>
    <dgm:pt modelId="{3CEFC2F7-39A7-41D0-9EE8-3AA81C9ABF6E}" type="pres">
      <dgm:prSet presAssocID="{FFCB7E4A-DB44-4EB8-9F36-824ED0F3EF44}" presName="level2Shape" presStyleLbl="node4" presStyleIdx="1" presStyleCnt="8" custScaleX="196927" custLinFactNeighborX="37443" custLinFactNeighborY="2247"/>
      <dgm:spPr/>
    </dgm:pt>
    <dgm:pt modelId="{6A8578CE-119C-470D-BECF-796B09BE6404}" type="pres">
      <dgm:prSet presAssocID="{FFCB7E4A-DB44-4EB8-9F36-824ED0F3EF44}" presName="hierChild3" presStyleCnt="0"/>
      <dgm:spPr/>
    </dgm:pt>
    <dgm:pt modelId="{FC44886A-5B4A-47C3-B6CC-E4DE02036829}" type="pres">
      <dgm:prSet presAssocID="{F0ADC725-8D16-45D1-897E-725ACCB8773B}" presName="Name19" presStyleLbl="parChTrans1D3" presStyleIdx="1" presStyleCnt="4"/>
      <dgm:spPr/>
    </dgm:pt>
    <dgm:pt modelId="{DDE6657D-430D-49C7-9422-F7348962DD6D}" type="pres">
      <dgm:prSet presAssocID="{7EC534DC-03C1-4725-8201-92DEA6BFFF93}" presName="Name21" presStyleCnt="0"/>
      <dgm:spPr/>
    </dgm:pt>
    <dgm:pt modelId="{8CE1CCCD-8829-439F-9DF8-800D6A67994C}" type="pres">
      <dgm:prSet presAssocID="{7EC534DC-03C1-4725-8201-92DEA6BFFF93}" presName="level2Shape" presStyleLbl="node3" presStyleIdx="1" presStyleCnt="4" custScaleX="185498"/>
      <dgm:spPr/>
    </dgm:pt>
    <dgm:pt modelId="{AE89BD2C-E7AD-4DE8-903E-ED1C65D3C6F3}" type="pres">
      <dgm:prSet presAssocID="{7EC534DC-03C1-4725-8201-92DEA6BFFF93}" presName="hierChild3" presStyleCnt="0"/>
      <dgm:spPr/>
    </dgm:pt>
    <dgm:pt modelId="{B4422795-6543-43DA-B41B-6BB59A77B36A}" type="pres">
      <dgm:prSet presAssocID="{A321FB4E-31C1-4A5C-B5E8-05C2D07645BC}" presName="Name19" presStyleLbl="parChTrans1D4" presStyleIdx="2" presStyleCnt="8"/>
      <dgm:spPr/>
    </dgm:pt>
    <dgm:pt modelId="{DF19505F-6FA5-43C6-911C-D87461A94427}" type="pres">
      <dgm:prSet presAssocID="{A7B27A7B-2F75-47A3-99CE-1079272352C6}" presName="Name21" presStyleCnt="0"/>
      <dgm:spPr/>
    </dgm:pt>
    <dgm:pt modelId="{F7B70B04-BD75-4328-9F41-AB4A666957D1}" type="pres">
      <dgm:prSet presAssocID="{A7B27A7B-2F75-47A3-99CE-1079272352C6}" presName="level2Shape" presStyleLbl="node4" presStyleIdx="2" presStyleCnt="8" custScaleX="115206" custScaleY="121400" custLinFactNeighborX="63521"/>
      <dgm:spPr/>
    </dgm:pt>
    <dgm:pt modelId="{38931690-850F-40B6-B8DA-321D8452B5CE}" type="pres">
      <dgm:prSet presAssocID="{A7B27A7B-2F75-47A3-99CE-1079272352C6}" presName="hierChild3" presStyleCnt="0"/>
      <dgm:spPr/>
    </dgm:pt>
    <dgm:pt modelId="{36BF516A-C58B-4D0E-91FE-BFFED2E28D76}" type="pres">
      <dgm:prSet presAssocID="{1822F937-1464-4A3F-ABEB-84542373996F}" presName="Name19" presStyleLbl="parChTrans1D2" presStyleIdx="1" presStyleCnt="2"/>
      <dgm:spPr/>
    </dgm:pt>
    <dgm:pt modelId="{A853FA60-23BC-424A-BB81-F9B886FFAB4C}" type="pres">
      <dgm:prSet presAssocID="{4161BE68-F696-403C-B8D1-14E1590C67EF}" presName="Name21" presStyleCnt="0"/>
      <dgm:spPr/>
    </dgm:pt>
    <dgm:pt modelId="{D6F57105-21BC-49E3-A638-ACB0D3327E34}" type="pres">
      <dgm:prSet presAssocID="{4161BE68-F696-403C-B8D1-14E1590C67EF}" presName="level2Shape" presStyleLbl="node2" presStyleIdx="1" presStyleCnt="2" custScaleX="423200" custScaleY="137926"/>
      <dgm:spPr/>
    </dgm:pt>
    <dgm:pt modelId="{1F498DA3-0668-46DC-BAE4-7E279309062E}" type="pres">
      <dgm:prSet presAssocID="{4161BE68-F696-403C-B8D1-14E1590C67EF}" presName="hierChild3" presStyleCnt="0"/>
      <dgm:spPr/>
    </dgm:pt>
    <dgm:pt modelId="{CB7A3040-FD83-40CE-8D12-03C6B58B97B6}" type="pres">
      <dgm:prSet presAssocID="{92AED89D-4EE3-475F-ADB7-F15160C68284}" presName="Name19" presStyleLbl="parChTrans1D3" presStyleIdx="2" presStyleCnt="4"/>
      <dgm:spPr/>
    </dgm:pt>
    <dgm:pt modelId="{43C9D047-6D74-4ECC-908D-A330C5D49873}" type="pres">
      <dgm:prSet presAssocID="{0BA95402-154B-458F-8BDE-5BFB1CA65156}" presName="Name21" presStyleCnt="0"/>
      <dgm:spPr/>
    </dgm:pt>
    <dgm:pt modelId="{9A44EE29-2478-4F74-940B-2F3BAEB474E8}" type="pres">
      <dgm:prSet presAssocID="{0BA95402-154B-458F-8BDE-5BFB1CA65156}" presName="level2Shape" presStyleLbl="node3" presStyleIdx="2" presStyleCnt="4" custScaleX="215208"/>
      <dgm:spPr/>
    </dgm:pt>
    <dgm:pt modelId="{8F4DF121-C3C0-4E66-A964-9C026644ACE5}" type="pres">
      <dgm:prSet presAssocID="{0BA95402-154B-458F-8BDE-5BFB1CA65156}" presName="hierChild3" presStyleCnt="0"/>
      <dgm:spPr/>
    </dgm:pt>
    <dgm:pt modelId="{A548EE32-F165-4FBA-AB56-85D89FF82E48}" type="pres">
      <dgm:prSet presAssocID="{49DC6F7C-E72F-4B86-8112-AA1AD741A494}" presName="Name19" presStyleLbl="parChTrans1D4" presStyleIdx="3" presStyleCnt="8"/>
      <dgm:spPr/>
    </dgm:pt>
    <dgm:pt modelId="{4E8F8827-4051-4F66-AA06-8286E736E665}" type="pres">
      <dgm:prSet presAssocID="{97EDA887-1E7C-499F-8B7B-BAD09F84FFC0}" presName="Name21" presStyleCnt="0"/>
      <dgm:spPr/>
    </dgm:pt>
    <dgm:pt modelId="{F680832E-8E06-47ED-8543-739EFAF29DAB}" type="pres">
      <dgm:prSet presAssocID="{97EDA887-1E7C-499F-8B7B-BAD09F84FFC0}" presName="level2Shape" presStyleLbl="node4" presStyleIdx="3" presStyleCnt="8" custScaleX="155200" custScaleY="246814"/>
      <dgm:spPr/>
    </dgm:pt>
    <dgm:pt modelId="{44CBB4A3-8A47-4A60-8099-130D8BFD89EC}" type="pres">
      <dgm:prSet presAssocID="{97EDA887-1E7C-499F-8B7B-BAD09F84FFC0}" presName="hierChild3" presStyleCnt="0"/>
      <dgm:spPr/>
    </dgm:pt>
    <dgm:pt modelId="{FB6043CC-9953-4470-8EC5-86160693241B}" type="pres">
      <dgm:prSet presAssocID="{F6B0F3D8-FEF0-458C-9E01-BDB08F094F3C}" presName="Name19" presStyleLbl="parChTrans1D3" presStyleIdx="3" presStyleCnt="4"/>
      <dgm:spPr/>
    </dgm:pt>
    <dgm:pt modelId="{97AF7AD6-B51B-49D3-B6EC-CDDD28400821}" type="pres">
      <dgm:prSet presAssocID="{DD7AC5F6-B0DF-4AB2-85BD-BC2619793B87}" presName="Name21" presStyleCnt="0"/>
      <dgm:spPr/>
    </dgm:pt>
    <dgm:pt modelId="{3ECB5AAB-8F9D-4870-9163-91A4DE27EF53}" type="pres">
      <dgm:prSet presAssocID="{DD7AC5F6-B0DF-4AB2-85BD-BC2619793B87}" presName="level2Shape" presStyleLbl="node3" presStyleIdx="3" presStyleCnt="4" custScaleX="211826"/>
      <dgm:spPr/>
    </dgm:pt>
    <dgm:pt modelId="{CFE87094-2221-47A0-B80C-B4F8932123C1}" type="pres">
      <dgm:prSet presAssocID="{DD7AC5F6-B0DF-4AB2-85BD-BC2619793B87}" presName="hierChild3" presStyleCnt="0"/>
      <dgm:spPr/>
    </dgm:pt>
    <dgm:pt modelId="{B212A001-6B03-483B-8D30-AA793F639392}" type="pres">
      <dgm:prSet presAssocID="{28B06C58-A2B6-4EFE-9B62-54747F860B78}" presName="Name19" presStyleLbl="parChTrans1D4" presStyleIdx="4" presStyleCnt="8"/>
      <dgm:spPr/>
    </dgm:pt>
    <dgm:pt modelId="{6993C548-FAE6-42F1-BC2B-93E47465CC09}" type="pres">
      <dgm:prSet presAssocID="{2E8DEC17-E101-4433-9F6A-F4EF5CEB3087}" presName="Name21" presStyleCnt="0"/>
      <dgm:spPr/>
    </dgm:pt>
    <dgm:pt modelId="{CDAD26FF-3452-4E4C-A1BE-EAA6CCF74C63}" type="pres">
      <dgm:prSet presAssocID="{2E8DEC17-E101-4433-9F6A-F4EF5CEB3087}" presName="level2Shape" presStyleLbl="node4" presStyleIdx="4" presStyleCnt="8" custScaleX="128628"/>
      <dgm:spPr/>
    </dgm:pt>
    <dgm:pt modelId="{FC831AE5-7CB4-4244-9B5F-BEC8BF8018D5}" type="pres">
      <dgm:prSet presAssocID="{2E8DEC17-E101-4433-9F6A-F4EF5CEB3087}" presName="hierChild3" presStyleCnt="0"/>
      <dgm:spPr/>
    </dgm:pt>
    <dgm:pt modelId="{1D0032DB-D0BA-4C19-B2BF-B861A0FCCAFB}" type="pres">
      <dgm:prSet presAssocID="{BBED50E1-5FFB-4DBA-9FAB-37F91411E08E}" presName="Name19" presStyleLbl="parChTrans1D4" presStyleIdx="5" presStyleCnt="8"/>
      <dgm:spPr/>
    </dgm:pt>
    <dgm:pt modelId="{6AEF6A66-80FD-425E-BFB7-30DEE05A8451}" type="pres">
      <dgm:prSet presAssocID="{33604413-FCEF-4198-8BFB-DFB1EC65BC08}" presName="Name21" presStyleCnt="0"/>
      <dgm:spPr/>
    </dgm:pt>
    <dgm:pt modelId="{786CCE13-CBEB-476A-B253-707086877870}" type="pres">
      <dgm:prSet presAssocID="{33604413-FCEF-4198-8BFB-DFB1EC65BC08}" presName="level2Shape" presStyleLbl="node4" presStyleIdx="5" presStyleCnt="8" custScaleX="141416" custScaleY="187171"/>
      <dgm:spPr/>
    </dgm:pt>
    <dgm:pt modelId="{C41F8633-ABCF-4A70-A964-A5C76ED3AB3B}" type="pres">
      <dgm:prSet presAssocID="{33604413-FCEF-4198-8BFB-DFB1EC65BC08}" presName="hierChild3" presStyleCnt="0"/>
      <dgm:spPr/>
    </dgm:pt>
    <dgm:pt modelId="{3A0F35E4-4881-41EB-A30E-EC123DF5D61D}" type="pres">
      <dgm:prSet presAssocID="{A0B228B0-F7B8-4A70-A0C6-6423EBDAA158}" presName="Name19" presStyleLbl="parChTrans1D4" presStyleIdx="6" presStyleCnt="8"/>
      <dgm:spPr/>
    </dgm:pt>
    <dgm:pt modelId="{73452DC7-4A0C-4B0C-BA96-A6FE90F41E6B}" type="pres">
      <dgm:prSet presAssocID="{66644F05-8BA3-4271-885C-0E2735BFC835}" presName="Name21" presStyleCnt="0"/>
      <dgm:spPr/>
    </dgm:pt>
    <dgm:pt modelId="{994BA93C-14B7-411A-9707-AFC0067DB5D7}" type="pres">
      <dgm:prSet presAssocID="{66644F05-8BA3-4271-885C-0E2735BFC835}" presName="level2Shape" presStyleLbl="node4" presStyleIdx="6" presStyleCnt="8" custScaleX="110633"/>
      <dgm:spPr/>
    </dgm:pt>
    <dgm:pt modelId="{47050517-3535-45F1-BC0B-4F304304B040}" type="pres">
      <dgm:prSet presAssocID="{66644F05-8BA3-4271-885C-0E2735BFC835}" presName="hierChild3" presStyleCnt="0"/>
      <dgm:spPr/>
    </dgm:pt>
    <dgm:pt modelId="{BB92387D-9BC3-474E-81E8-B637AEBD44F9}" type="pres">
      <dgm:prSet presAssocID="{B683B1A6-216A-4004-A40F-2B4E3E77F943}" presName="Name19" presStyleLbl="parChTrans1D4" presStyleIdx="7" presStyleCnt="8"/>
      <dgm:spPr/>
    </dgm:pt>
    <dgm:pt modelId="{A1E5404A-8A17-4F57-85A0-297061E80B62}" type="pres">
      <dgm:prSet presAssocID="{31F7451E-261A-4A16-A196-CE02741869C5}" presName="Name21" presStyleCnt="0"/>
      <dgm:spPr/>
    </dgm:pt>
    <dgm:pt modelId="{32E7E8B3-CA26-45D7-B351-FF8E1ABF2E91}" type="pres">
      <dgm:prSet presAssocID="{31F7451E-261A-4A16-A196-CE02741869C5}" presName="level2Shape" presStyleLbl="node4" presStyleIdx="7" presStyleCnt="8" custScaleX="131001" custScaleY="187171"/>
      <dgm:spPr/>
    </dgm:pt>
    <dgm:pt modelId="{9D221B6B-21E5-49E4-B6A5-0FD1BB8ABAC9}" type="pres">
      <dgm:prSet presAssocID="{31F7451E-261A-4A16-A196-CE02741869C5}" presName="hierChild3" presStyleCnt="0"/>
      <dgm:spPr/>
    </dgm:pt>
    <dgm:pt modelId="{BDE1878B-EBD6-4AFA-A49A-FC58851760F8}" type="pres">
      <dgm:prSet presAssocID="{612094E1-87DB-474D-A778-216815E48DCB}" presName="bgShapesFlow" presStyleCnt="0"/>
      <dgm:spPr/>
    </dgm:pt>
  </dgm:ptLst>
  <dgm:cxnLst>
    <dgm:cxn modelId="{01CCD70D-F92C-4631-A500-1C69E05DD556}" type="presOf" srcId="{BBED50E1-5FFB-4DBA-9FAB-37F91411E08E}" destId="{1D0032DB-D0BA-4C19-B2BF-B861A0FCCAFB}" srcOrd="0" destOrd="0" presId="urn:microsoft.com/office/officeart/2005/8/layout/hierarchy6"/>
    <dgm:cxn modelId="{41411212-D5C6-4D6D-88E0-A75D8F2D047E}" type="presOf" srcId="{FFCB7E4A-DB44-4EB8-9F36-824ED0F3EF44}" destId="{3CEFC2F7-39A7-41D0-9EE8-3AA81C9ABF6E}" srcOrd="0" destOrd="0" presId="urn:microsoft.com/office/officeart/2005/8/layout/hierarchy6"/>
    <dgm:cxn modelId="{1AC24315-AD4F-4187-B205-022EC2896DBF}" type="presOf" srcId="{28B06C58-A2B6-4EFE-9B62-54747F860B78}" destId="{B212A001-6B03-483B-8D30-AA793F639392}" srcOrd="0" destOrd="0" presId="urn:microsoft.com/office/officeart/2005/8/layout/hierarchy6"/>
    <dgm:cxn modelId="{00C22518-F685-44BA-A257-7F42AA27E859}" srcId="{263E46E4-5F9C-4F72-AA53-830FFAF6CA4A}" destId="{FFCB7E4A-DB44-4EB8-9F36-824ED0F3EF44}" srcOrd="1" destOrd="0" parTransId="{30307C4E-0474-449B-8405-553090ED5920}" sibTransId="{801F3FCC-A09C-4DAC-9888-75C5825F7981}"/>
    <dgm:cxn modelId="{6291281C-BACB-4935-812B-12C3B3D289F0}" srcId="{DD7AC5F6-B0DF-4AB2-85BD-BC2619793B87}" destId="{66644F05-8BA3-4271-885C-0E2735BFC835}" srcOrd="1" destOrd="0" parTransId="{A0B228B0-F7B8-4A70-A0C6-6423EBDAA158}" sibTransId="{7E79A996-06B4-4A0B-AD29-94EC15395B6E}"/>
    <dgm:cxn modelId="{FDC9921E-B274-4637-B560-5A262848A3C4}" type="presOf" srcId="{263E46E4-5F9C-4F72-AA53-830FFAF6CA4A}" destId="{C78AF0A1-651E-4AAC-9C54-7315B1253CA0}" srcOrd="0" destOrd="0" presId="urn:microsoft.com/office/officeart/2005/8/layout/hierarchy6"/>
    <dgm:cxn modelId="{F3F45B2B-55CB-43F9-941F-E4183ADA2749}" srcId="{DD7AC5F6-B0DF-4AB2-85BD-BC2619793B87}" destId="{2E8DEC17-E101-4433-9F6A-F4EF5CEB3087}" srcOrd="0" destOrd="0" parTransId="{28B06C58-A2B6-4EFE-9B62-54747F860B78}" sibTransId="{D0731136-E3E3-4E8D-8A15-A66EF76758BE}"/>
    <dgm:cxn modelId="{4B01D030-70C6-4E1F-AFB6-7BC26EE10A37}" type="presOf" srcId="{A321FB4E-31C1-4A5C-B5E8-05C2D07645BC}" destId="{B4422795-6543-43DA-B41B-6BB59A77B36A}" srcOrd="0" destOrd="0" presId="urn:microsoft.com/office/officeart/2005/8/layout/hierarchy6"/>
    <dgm:cxn modelId="{DA22093A-08AA-4230-A028-D4EAE6F0403E}" type="presOf" srcId="{A0B228B0-F7B8-4A70-A0C6-6423EBDAA158}" destId="{3A0F35E4-4881-41EB-A30E-EC123DF5D61D}" srcOrd="0" destOrd="0" presId="urn:microsoft.com/office/officeart/2005/8/layout/hierarchy6"/>
    <dgm:cxn modelId="{9911863C-E4F2-4F53-A111-6D434F9275CD}" type="presOf" srcId="{2AA14531-A59E-43B0-AA71-EE2C98932C72}" destId="{C2EFF842-2AA0-4188-88D7-0BF5C874B2CA}" srcOrd="0" destOrd="0" presId="urn:microsoft.com/office/officeart/2005/8/layout/hierarchy6"/>
    <dgm:cxn modelId="{89CCDC3D-01CF-42F2-AAB5-679DAC326F0D}" srcId="{7EC534DC-03C1-4725-8201-92DEA6BFFF93}" destId="{A7B27A7B-2F75-47A3-99CE-1079272352C6}" srcOrd="0" destOrd="0" parTransId="{A321FB4E-31C1-4A5C-B5E8-05C2D07645BC}" sibTransId="{8089974C-2B70-4D03-87E1-85ABA795CA62}"/>
    <dgm:cxn modelId="{C54B845B-1FCB-4798-9258-AAEFD909DBD8}" srcId="{612094E1-87DB-474D-A778-216815E48DCB}" destId="{EA28AC14-3B82-45E7-9578-4C2FAC748D3A}" srcOrd="0" destOrd="0" parTransId="{815ACB49-8A0F-4AF0-990E-5E1DF0B8185A}" sibTransId="{D6CFA84A-6DD2-4055-8842-65BEB74C3508}"/>
    <dgm:cxn modelId="{0DD87D43-B8F5-4E96-82C7-8A0EC26C7C45}" type="presOf" srcId="{DD7AC5F6-B0DF-4AB2-85BD-BC2619793B87}" destId="{3ECB5AAB-8F9D-4870-9163-91A4DE27EF53}" srcOrd="0" destOrd="0" presId="urn:microsoft.com/office/officeart/2005/8/layout/hierarchy6"/>
    <dgm:cxn modelId="{01AE3045-9A4E-48E6-9BBB-DAEB6ED85E90}" type="presOf" srcId="{26B6B125-76F2-4328-8338-D7952119AB62}" destId="{9EFBBEA0-B12F-4B7E-B8C8-D683C0701073}" srcOrd="0" destOrd="0" presId="urn:microsoft.com/office/officeart/2005/8/layout/hierarchy6"/>
    <dgm:cxn modelId="{9445094B-3B98-4CA5-B72A-0383F65E9CDB}" type="presOf" srcId="{4161BE68-F696-403C-B8D1-14E1590C67EF}" destId="{D6F57105-21BC-49E3-A638-ACB0D3327E34}" srcOrd="0" destOrd="0" presId="urn:microsoft.com/office/officeart/2005/8/layout/hierarchy6"/>
    <dgm:cxn modelId="{7B0B9A4C-FD3E-49FA-8DF3-B2CFF205F6C8}" type="presOf" srcId="{B683B1A6-216A-4004-A40F-2B4E3E77F943}" destId="{BB92387D-9BC3-474E-81E8-B637AEBD44F9}" srcOrd="0" destOrd="0" presId="urn:microsoft.com/office/officeart/2005/8/layout/hierarchy6"/>
    <dgm:cxn modelId="{A2334F4D-8A7B-4773-A2FE-EDEFD81AD76B}" srcId="{66644F05-8BA3-4271-885C-0E2735BFC835}" destId="{31F7451E-261A-4A16-A196-CE02741869C5}" srcOrd="0" destOrd="0" parTransId="{B683B1A6-216A-4004-A40F-2B4E3E77F943}" sibTransId="{B7A272E8-0723-4A5B-B64A-3099B515B8B3}"/>
    <dgm:cxn modelId="{62D9894D-6177-4196-B418-13E9802D2AE2}" srcId="{26B6B125-76F2-4328-8338-D7952119AB62}" destId="{263E46E4-5F9C-4F72-AA53-830FFAF6CA4A}" srcOrd="0" destOrd="0" parTransId="{B9910CB4-C58C-43B0-8B59-23FFA8FC4958}" sibTransId="{58C0B57F-630D-455C-BD6A-19EFC0BD7F6D}"/>
    <dgm:cxn modelId="{91A4B951-CAC7-4B54-8015-F4A01B80A3D7}" type="presOf" srcId="{0BA95402-154B-458F-8BDE-5BFB1CA65156}" destId="{9A44EE29-2478-4F74-940B-2F3BAEB474E8}" srcOrd="0" destOrd="0" presId="urn:microsoft.com/office/officeart/2005/8/layout/hierarchy6"/>
    <dgm:cxn modelId="{AED2E054-B470-4EC6-855F-EC44661FEED9}" type="presOf" srcId="{92AED89D-4EE3-475F-ADB7-F15160C68284}" destId="{CB7A3040-FD83-40CE-8D12-03C6B58B97B6}" srcOrd="0" destOrd="0" presId="urn:microsoft.com/office/officeart/2005/8/layout/hierarchy6"/>
    <dgm:cxn modelId="{11B52D55-9690-4B5B-AB3E-C21A71F9E305}" type="presOf" srcId="{EA28AC14-3B82-45E7-9578-4C2FAC748D3A}" destId="{00AA8A65-EB1F-4DF1-86BD-F06C2B6F6887}" srcOrd="0" destOrd="0" presId="urn:microsoft.com/office/officeart/2005/8/layout/hierarchy6"/>
    <dgm:cxn modelId="{AA483355-F6B2-48F5-A2F9-B0F10AE84EAE}" type="presOf" srcId="{F9C1A613-EE29-47A4-9050-2FF2F4AC13B1}" destId="{CF64D911-05ED-44F1-BFED-891347D43631}" srcOrd="0" destOrd="0" presId="urn:microsoft.com/office/officeart/2005/8/layout/hierarchy6"/>
    <dgm:cxn modelId="{AC0E8386-43EC-4526-9CED-1D77B35D0C78}" srcId="{EA28AC14-3B82-45E7-9578-4C2FAC748D3A}" destId="{4161BE68-F696-403C-B8D1-14E1590C67EF}" srcOrd="1" destOrd="0" parTransId="{1822F937-1464-4A3F-ABEB-84542373996F}" sibTransId="{844DDBC6-195C-4AB9-A518-15AA94E8EF72}"/>
    <dgm:cxn modelId="{B6C2C988-CC63-455E-A5D2-C4FF59F73033}" type="presOf" srcId="{2E8DEC17-E101-4433-9F6A-F4EF5CEB3087}" destId="{CDAD26FF-3452-4E4C-A1BE-EAA6CCF74C63}" srcOrd="0" destOrd="0" presId="urn:microsoft.com/office/officeart/2005/8/layout/hierarchy6"/>
    <dgm:cxn modelId="{17870C8A-49D6-477C-8469-E3BBE769CBE4}" type="presOf" srcId="{7EC534DC-03C1-4725-8201-92DEA6BFFF93}" destId="{8CE1CCCD-8829-439F-9DF8-800D6A67994C}" srcOrd="0" destOrd="0" presId="urn:microsoft.com/office/officeart/2005/8/layout/hierarchy6"/>
    <dgm:cxn modelId="{8976D98E-9825-4624-BC7E-47625C5EDDC1}" type="presOf" srcId="{33604413-FCEF-4198-8BFB-DFB1EC65BC08}" destId="{786CCE13-CBEB-476A-B253-707086877870}" srcOrd="0" destOrd="0" presId="urn:microsoft.com/office/officeart/2005/8/layout/hierarchy6"/>
    <dgm:cxn modelId="{02924994-46B1-46F5-9E55-30474D4DE023}" srcId="{0BA95402-154B-458F-8BDE-5BFB1CA65156}" destId="{97EDA887-1E7C-499F-8B7B-BAD09F84FFC0}" srcOrd="0" destOrd="0" parTransId="{49DC6F7C-E72F-4B86-8112-AA1AD741A494}" sibTransId="{CE0F6018-B6D4-4BC7-A21B-4543E0C0D181}"/>
    <dgm:cxn modelId="{DB474595-26D2-4624-8547-99A8B69B0863}" type="presOf" srcId="{612094E1-87DB-474D-A778-216815E48DCB}" destId="{EDA93D81-0D17-4767-BAAF-20E69FA76FA5}" srcOrd="0" destOrd="0" presId="urn:microsoft.com/office/officeart/2005/8/layout/hierarchy6"/>
    <dgm:cxn modelId="{AFAD55A0-3BC4-4E30-B0CC-F0F64D12F094}" srcId="{4161BE68-F696-403C-B8D1-14E1590C67EF}" destId="{DD7AC5F6-B0DF-4AB2-85BD-BC2619793B87}" srcOrd="1" destOrd="0" parTransId="{F6B0F3D8-FEF0-458C-9E01-BDB08F094F3C}" sibTransId="{E36DD1DB-F3A5-4497-ADE8-5F501A910821}"/>
    <dgm:cxn modelId="{C392E9A3-B606-4C95-B711-D68B908F2948}" type="presOf" srcId="{66644F05-8BA3-4271-885C-0E2735BFC835}" destId="{994BA93C-14B7-411A-9707-AFC0067DB5D7}" srcOrd="0" destOrd="0" presId="urn:microsoft.com/office/officeart/2005/8/layout/hierarchy6"/>
    <dgm:cxn modelId="{AE4C52A5-7896-4C6F-A826-BA72907CA219}" srcId="{4161BE68-F696-403C-B8D1-14E1590C67EF}" destId="{0BA95402-154B-458F-8BDE-5BFB1CA65156}" srcOrd="0" destOrd="0" parTransId="{92AED89D-4EE3-475F-ADB7-F15160C68284}" sibTransId="{0507ABDD-E77C-478F-8E11-99BFEFF56351}"/>
    <dgm:cxn modelId="{D0792BAB-CFD0-4B39-A392-61EE54BD1F26}" srcId="{EA28AC14-3B82-45E7-9578-4C2FAC748D3A}" destId="{26B6B125-76F2-4328-8338-D7952119AB62}" srcOrd="0" destOrd="0" parTransId="{2AA14531-A59E-43B0-AA71-EE2C98932C72}" sibTransId="{98186477-4349-4FA0-AB08-F1C80F475776}"/>
    <dgm:cxn modelId="{0C3B90B5-F408-4DBA-8DB3-52CFFA8DB993}" type="presOf" srcId="{49DC6F7C-E72F-4B86-8112-AA1AD741A494}" destId="{A548EE32-F165-4FBA-AB56-85D89FF82E48}" srcOrd="0" destOrd="0" presId="urn:microsoft.com/office/officeart/2005/8/layout/hierarchy6"/>
    <dgm:cxn modelId="{F654CFB8-6987-4B18-8872-592DFA5BD20A}" type="presOf" srcId="{A7B27A7B-2F75-47A3-99CE-1079272352C6}" destId="{F7B70B04-BD75-4328-9F41-AB4A666957D1}" srcOrd="0" destOrd="0" presId="urn:microsoft.com/office/officeart/2005/8/layout/hierarchy6"/>
    <dgm:cxn modelId="{7DA233C1-895E-42BA-8AA0-E93B752B6B11}" srcId="{26B6B125-76F2-4328-8338-D7952119AB62}" destId="{7EC534DC-03C1-4725-8201-92DEA6BFFF93}" srcOrd="1" destOrd="0" parTransId="{F0ADC725-8D16-45D1-897E-725ACCB8773B}" sibTransId="{327847AA-38AE-4316-8ECE-EE7788948126}"/>
    <dgm:cxn modelId="{F7EEE0C5-5056-4974-860B-37201357B8F8}" type="presOf" srcId="{B9910CB4-C58C-43B0-8B59-23FFA8FC4958}" destId="{781058D5-6C15-45CE-BAFB-E0473A693870}" srcOrd="0" destOrd="0" presId="urn:microsoft.com/office/officeart/2005/8/layout/hierarchy6"/>
    <dgm:cxn modelId="{D95BDAC8-DA75-4B69-AC01-1CBD0E89D278}" type="presOf" srcId="{1822F937-1464-4A3F-ABEB-84542373996F}" destId="{36BF516A-C58B-4D0E-91FE-BFFED2E28D76}" srcOrd="0" destOrd="0" presId="urn:microsoft.com/office/officeart/2005/8/layout/hierarchy6"/>
    <dgm:cxn modelId="{0F9309D4-24A5-44F6-98C0-9481AC061316}" type="presOf" srcId="{97EDA887-1E7C-499F-8B7B-BAD09F84FFC0}" destId="{F680832E-8E06-47ED-8543-739EFAF29DAB}" srcOrd="0" destOrd="0" presId="urn:microsoft.com/office/officeart/2005/8/layout/hierarchy6"/>
    <dgm:cxn modelId="{129AE7E0-83B2-4FB7-9682-69CF6DA06683}" type="presOf" srcId="{F6B0F3D8-FEF0-458C-9E01-BDB08F094F3C}" destId="{FB6043CC-9953-4470-8EC5-86160693241B}" srcOrd="0" destOrd="0" presId="urn:microsoft.com/office/officeart/2005/8/layout/hierarchy6"/>
    <dgm:cxn modelId="{9F545CE1-F3FA-405E-A8C3-FA809789A813}" type="presOf" srcId="{30307C4E-0474-449B-8405-553090ED5920}" destId="{08698CD0-6861-47BC-8E99-D255E0FE1448}" srcOrd="0" destOrd="0" presId="urn:microsoft.com/office/officeart/2005/8/layout/hierarchy6"/>
    <dgm:cxn modelId="{A130BCEC-B5E4-4E2E-A7A1-B63A535CBA23}" srcId="{263E46E4-5F9C-4F72-AA53-830FFAF6CA4A}" destId="{003324F7-F1A2-4128-A7D1-D3A3392A623A}" srcOrd="0" destOrd="0" parTransId="{F9C1A613-EE29-47A4-9050-2FF2F4AC13B1}" sibTransId="{FF8A8AF7-DD4E-4412-B1CD-801D2DCC1C2D}"/>
    <dgm:cxn modelId="{725E8EEE-7B8A-47D5-B18B-5C6AC33D5455}" type="presOf" srcId="{31F7451E-261A-4A16-A196-CE02741869C5}" destId="{32E7E8B3-CA26-45D7-B351-FF8E1ABF2E91}" srcOrd="0" destOrd="0" presId="urn:microsoft.com/office/officeart/2005/8/layout/hierarchy6"/>
    <dgm:cxn modelId="{E3CC8CF2-70C3-4DD4-8B58-00F36DC68E23}" srcId="{2E8DEC17-E101-4433-9F6A-F4EF5CEB3087}" destId="{33604413-FCEF-4198-8BFB-DFB1EC65BC08}" srcOrd="0" destOrd="0" parTransId="{BBED50E1-5FFB-4DBA-9FAB-37F91411E08E}" sibTransId="{D56B8A9C-29BA-4DEB-B71C-1997DE8DF408}"/>
    <dgm:cxn modelId="{6E29F9F7-FCC8-4F03-8921-F69849E240F9}" type="presOf" srcId="{003324F7-F1A2-4128-A7D1-D3A3392A623A}" destId="{7CF0DA5B-EB60-4B32-B4F0-B0A6F7112269}" srcOrd="0" destOrd="0" presId="urn:microsoft.com/office/officeart/2005/8/layout/hierarchy6"/>
    <dgm:cxn modelId="{7BADC9F9-6CCF-4141-B7F1-68FAFB52CE34}" type="presOf" srcId="{F0ADC725-8D16-45D1-897E-725ACCB8773B}" destId="{FC44886A-5B4A-47C3-B6CC-E4DE02036829}" srcOrd="0" destOrd="0" presId="urn:microsoft.com/office/officeart/2005/8/layout/hierarchy6"/>
    <dgm:cxn modelId="{0A6E5D2F-790C-459C-98A3-EADC17827C0F}" type="presParOf" srcId="{EDA93D81-0D17-4767-BAAF-20E69FA76FA5}" destId="{4E12985E-458A-40CA-A840-DD731D5104EE}" srcOrd="0" destOrd="0" presId="urn:microsoft.com/office/officeart/2005/8/layout/hierarchy6"/>
    <dgm:cxn modelId="{341E095D-1CD9-4414-B8B6-44198D8760C4}" type="presParOf" srcId="{4E12985E-458A-40CA-A840-DD731D5104EE}" destId="{161CD678-A625-4A47-A1DB-8328227981BC}" srcOrd="0" destOrd="0" presId="urn:microsoft.com/office/officeart/2005/8/layout/hierarchy6"/>
    <dgm:cxn modelId="{87DE21A8-8756-426E-BDB3-B2A688BDF6DB}" type="presParOf" srcId="{161CD678-A625-4A47-A1DB-8328227981BC}" destId="{B1AC5D08-5377-4A40-92B1-4C908D5F1128}" srcOrd="0" destOrd="0" presId="urn:microsoft.com/office/officeart/2005/8/layout/hierarchy6"/>
    <dgm:cxn modelId="{4C22D422-5F4C-4E44-9121-42A15C833062}" type="presParOf" srcId="{B1AC5D08-5377-4A40-92B1-4C908D5F1128}" destId="{00AA8A65-EB1F-4DF1-86BD-F06C2B6F6887}" srcOrd="0" destOrd="0" presId="urn:microsoft.com/office/officeart/2005/8/layout/hierarchy6"/>
    <dgm:cxn modelId="{B5C3145C-2AB7-49B8-8519-1B8046261FF3}" type="presParOf" srcId="{B1AC5D08-5377-4A40-92B1-4C908D5F1128}" destId="{BCF11CC9-7390-4C7A-BB87-3DC09984FEAA}" srcOrd="1" destOrd="0" presId="urn:microsoft.com/office/officeart/2005/8/layout/hierarchy6"/>
    <dgm:cxn modelId="{E01FFF89-F75D-4EEE-AA13-0472E9F800E4}" type="presParOf" srcId="{BCF11CC9-7390-4C7A-BB87-3DC09984FEAA}" destId="{C2EFF842-2AA0-4188-88D7-0BF5C874B2CA}" srcOrd="0" destOrd="0" presId="urn:microsoft.com/office/officeart/2005/8/layout/hierarchy6"/>
    <dgm:cxn modelId="{81C1736B-2676-44AF-81D6-C2DEFA91FCDF}" type="presParOf" srcId="{BCF11CC9-7390-4C7A-BB87-3DC09984FEAA}" destId="{1C2D19CF-339A-4E0E-B534-CB999C89BA41}" srcOrd="1" destOrd="0" presId="urn:microsoft.com/office/officeart/2005/8/layout/hierarchy6"/>
    <dgm:cxn modelId="{7826F9FF-00F4-41AC-A47B-6317E6750987}" type="presParOf" srcId="{1C2D19CF-339A-4E0E-B534-CB999C89BA41}" destId="{9EFBBEA0-B12F-4B7E-B8C8-D683C0701073}" srcOrd="0" destOrd="0" presId="urn:microsoft.com/office/officeart/2005/8/layout/hierarchy6"/>
    <dgm:cxn modelId="{E52DBD26-9F6D-48F9-8851-85338DBFDF74}" type="presParOf" srcId="{1C2D19CF-339A-4E0E-B534-CB999C89BA41}" destId="{93C0FBEF-D202-4852-8B57-D4F7CBFC0E06}" srcOrd="1" destOrd="0" presId="urn:microsoft.com/office/officeart/2005/8/layout/hierarchy6"/>
    <dgm:cxn modelId="{BC779E32-CCE4-494F-B1CC-3794CEA298ED}" type="presParOf" srcId="{93C0FBEF-D202-4852-8B57-D4F7CBFC0E06}" destId="{781058D5-6C15-45CE-BAFB-E0473A693870}" srcOrd="0" destOrd="0" presId="urn:microsoft.com/office/officeart/2005/8/layout/hierarchy6"/>
    <dgm:cxn modelId="{F6130D62-F1FB-4BBD-BBBF-04FED8C9FD81}" type="presParOf" srcId="{93C0FBEF-D202-4852-8B57-D4F7CBFC0E06}" destId="{3AEA23F7-DAAB-4F7C-A7BC-604D19F31737}" srcOrd="1" destOrd="0" presId="urn:microsoft.com/office/officeart/2005/8/layout/hierarchy6"/>
    <dgm:cxn modelId="{EF1AF6B7-E7E7-4286-9F53-AF9EC1FBA8EB}" type="presParOf" srcId="{3AEA23F7-DAAB-4F7C-A7BC-604D19F31737}" destId="{C78AF0A1-651E-4AAC-9C54-7315B1253CA0}" srcOrd="0" destOrd="0" presId="urn:microsoft.com/office/officeart/2005/8/layout/hierarchy6"/>
    <dgm:cxn modelId="{882D53B4-8F90-4751-83E5-92E23B58865C}" type="presParOf" srcId="{3AEA23F7-DAAB-4F7C-A7BC-604D19F31737}" destId="{9A42B198-F2F3-4E2B-A002-C3845706FBE6}" srcOrd="1" destOrd="0" presId="urn:microsoft.com/office/officeart/2005/8/layout/hierarchy6"/>
    <dgm:cxn modelId="{29677998-B73B-46D7-A60B-CC52532FFF33}" type="presParOf" srcId="{9A42B198-F2F3-4E2B-A002-C3845706FBE6}" destId="{CF64D911-05ED-44F1-BFED-891347D43631}" srcOrd="0" destOrd="0" presId="urn:microsoft.com/office/officeart/2005/8/layout/hierarchy6"/>
    <dgm:cxn modelId="{5611255F-B719-487C-A288-E3F4644D1E1D}" type="presParOf" srcId="{9A42B198-F2F3-4E2B-A002-C3845706FBE6}" destId="{96B008CC-CB56-4B6A-A87B-00E3B67DC7DA}" srcOrd="1" destOrd="0" presId="urn:microsoft.com/office/officeart/2005/8/layout/hierarchy6"/>
    <dgm:cxn modelId="{9EA89371-686B-4D00-B664-721871AA3EEB}" type="presParOf" srcId="{96B008CC-CB56-4B6A-A87B-00E3B67DC7DA}" destId="{7CF0DA5B-EB60-4B32-B4F0-B0A6F7112269}" srcOrd="0" destOrd="0" presId="urn:microsoft.com/office/officeart/2005/8/layout/hierarchy6"/>
    <dgm:cxn modelId="{61B9D764-CD98-4563-AE87-475FFF6AA05C}" type="presParOf" srcId="{96B008CC-CB56-4B6A-A87B-00E3B67DC7DA}" destId="{2CC26530-368C-496F-BD37-E1505B59ABF6}" srcOrd="1" destOrd="0" presId="urn:microsoft.com/office/officeart/2005/8/layout/hierarchy6"/>
    <dgm:cxn modelId="{32FA7D24-0CF9-4B13-85D7-8BDB20FF7A25}" type="presParOf" srcId="{9A42B198-F2F3-4E2B-A002-C3845706FBE6}" destId="{08698CD0-6861-47BC-8E99-D255E0FE1448}" srcOrd="2" destOrd="0" presId="urn:microsoft.com/office/officeart/2005/8/layout/hierarchy6"/>
    <dgm:cxn modelId="{F9F0738F-8C93-475C-9F10-3EF3D47E2798}" type="presParOf" srcId="{9A42B198-F2F3-4E2B-A002-C3845706FBE6}" destId="{0FDA276A-239F-42A4-BE00-39C3FA8A2B5E}" srcOrd="3" destOrd="0" presId="urn:microsoft.com/office/officeart/2005/8/layout/hierarchy6"/>
    <dgm:cxn modelId="{5DF9E152-5DD9-44EA-AE2A-F1ADF0013BCB}" type="presParOf" srcId="{0FDA276A-239F-42A4-BE00-39C3FA8A2B5E}" destId="{3CEFC2F7-39A7-41D0-9EE8-3AA81C9ABF6E}" srcOrd="0" destOrd="0" presId="urn:microsoft.com/office/officeart/2005/8/layout/hierarchy6"/>
    <dgm:cxn modelId="{7867A4DD-BC32-4143-A090-446C0E2A6C2A}" type="presParOf" srcId="{0FDA276A-239F-42A4-BE00-39C3FA8A2B5E}" destId="{6A8578CE-119C-470D-BECF-796B09BE6404}" srcOrd="1" destOrd="0" presId="urn:microsoft.com/office/officeart/2005/8/layout/hierarchy6"/>
    <dgm:cxn modelId="{E8A9D190-E265-4B7D-8F73-1E64A15DCD27}" type="presParOf" srcId="{93C0FBEF-D202-4852-8B57-D4F7CBFC0E06}" destId="{FC44886A-5B4A-47C3-B6CC-E4DE02036829}" srcOrd="2" destOrd="0" presId="urn:microsoft.com/office/officeart/2005/8/layout/hierarchy6"/>
    <dgm:cxn modelId="{6DC788F8-00E3-4383-A065-9EFD362836F2}" type="presParOf" srcId="{93C0FBEF-D202-4852-8B57-D4F7CBFC0E06}" destId="{DDE6657D-430D-49C7-9422-F7348962DD6D}" srcOrd="3" destOrd="0" presId="urn:microsoft.com/office/officeart/2005/8/layout/hierarchy6"/>
    <dgm:cxn modelId="{0F587BE8-5680-4C7A-81AE-5E931164F6C2}" type="presParOf" srcId="{DDE6657D-430D-49C7-9422-F7348962DD6D}" destId="{8CE1CCCD-8829-439F-9DF8-800D6A67994C}" srcOrd="0" destOrd="0" presId="urn:microsoft.com/office/officeart/2005/8/layout/hierarchy6"/>
    <dgm:cxn modelId="{312AEFED-8299-4E4F-B0D5-CF87E7F9BA15}" type="presParOf" srcId="{DDE6657D-430D-49C7-9422-F7348962DD6D}" destId="{AE89BD2C-E7AD-4DE8-903E-ED1C65D3C6F3}" srcOrd="1" destOrd="0" presId="urn:microsoft.com/office/officeart/2005/8/layout/hierarchy6"/>
    <dgm:cxn modelId="{F1FD07E9-50C4-48FB-BAFB-ED99DA285F7E}" type="presParOf" srcId="{AE89BD2C-E7AD-4DE8-903E-ED1C65D3C6F3}" destId="{B4422795-6543-43DA-B41B-6BB59A77B36A}" srcOrd="0" destOrd="0" presId="urn:microsoft.com/office/officeart/2005/8/layout/hierarchy6"/>
    <dgm:cxn modelId="{D9628E86-D72F-4022-87B2-AFF0ADDB8BD8}" type="presParOf" srcId="{AE89BD2C-E7AD-4DE8-903E-ED1C65D3C6F3}" destId="{DF19505F-6FA5-43C6-911C-D87461A94427}" srcOrd="1" destOrd="0" presId="urn:microsoft.com/office/officeart/2005/8/layout/hierarchy6"/>
    <dgm:cxn modelId="{D213735B-5B16-4126-AB4F-CEA4ECA24DE0}" type="presParOf" srcId="{DF19505F-6FA5-43C6-911C-D87461A94427}" destId="{F7B70B04-BD75-4328-9F41-AB4A666957D1}" srcOrd="0" destOrd="0" presId="urn:microsoft.com/office/officeart/2005/8/layout/hierarchy6"/>
    <dgm:cxn modelId="{0DC74D70-F25E-4CEA-B744-48BC77994EE9}" type="presParOf" srcId="{DF19505F-6FA5-43C6-911C-D87461A94427}" destId="{38931690-850F-40B6-B8DA-321D8452B5CE}" srcOrd="1" destOrd="0" presId="urn:microsoft.com/office/officeart/2005/8/layout/hierarchy6"/>
    <dgm:cxn modelId="{69245072-ED42-471A-B855-FD8402CBF715}" type="presParOf" srcId="{BCF11CC9-7390-4C7A-BB87-3DC09984FEAA}" destId="{36BF516A-C58B-4D0E-91FE-BFFED2E28D76}" srcOrd="2" destOrd="0" presId="urn:microsoft.com/office/officeart/2005/8/layout/hierarchy6"/>
    <dgm:cxn modelId="{B1553D79-E29B-4DB1-891F-8B2A4AFDDE09}" type="presParOf" srcId="{BCF11CC9-7390-4C7A-BB87-3DC09984FEAA}" destId="{A853FA60-23BC-424A-BB81-F9B886FFAB4C}" srcOrd="3" destOrd="0" presId="urn:microsoft.com/office/officeart/2005/8/layout/hierarchy6"/>
    <dgm:cxn modelId="{E49D0691-0E8C-4FB4-8F55-26313356CA6D}" type="presParOf" srcId="{A853FA60-23BC-424A-BB81-F9B886FFAB4C}" destId="{D6F57105-21BC-49E3-A638-ACB0D3327E34}" srcOrd="0" destOrd="0" presId="urn:microsoft.com/office/officeart/2005/8/layout/hierarchy6"/>
    <dgm:cxn modelId="{53C148D9-5CE1-422D-8962-F1C3CD94A12A}" type="presParOf" srcId="{A853FA60-23BC-424A-BB81-F9B886FFAB4C}" destId="{1F498DA3-0668-46DC-BAE4-7E279309062E}" srcOrd="1" destOrd="0" presId="urn:microsoft.com/office/officeart/2005/8/layout/hierarchy6"/>
    <dgm:cxn modelId="{04ED1B11-2EBC-49BF-B121-29A3F3A3E4E7}" type="presParOf" srcId="{1F498DA3-0668-46DC-BAE4-7E279309062E}" destId="{CB7A3040-FD83-40CE-8D12-03C6B58B97B6}" srcOrd="0" destOrd="0" presId="urn:microsoft.com/office/officeart/2005/8/layout/hierarchy6"/>
    <dgm:cxn modelId="{44106624-589C-4D07-965F-CD0C8B79C5F2}" type="presParOf" srcId="{1F498DA3-0668-46DC-BAE4-7E279309062E}" destId="{43C9D047-6D74-4ECC-908D-A330C5D49873}" srcOrd="1" destOrd="0" presId="urn:microsoft.com/office/officeart/2005/8/layout/hierarchy6"/>
    <dgm:cxn modelId="{BCB087F9-8853-4793-9805-CB659A6609D2}" type="presParOf" srcId="{43C9D047-6D74-4ECC-908D-A330C5D49873}" destId="{9A44EE29-2478-4F74-940B-2F3BAEB474E8}" srcOrd="0" destOrd="0" presId="urn:microsoft.com/office/officeart/2005/8/layout/hierarchy6"/>
    <dgm:cxn modelId="{789C79F6-C7A6-4BC4-9BA0-73AC9661998A}" type="presParOf" srcId="{43C9D047-6D74-4ECC-908D-A330C5D49873}" destId="{8F4DF121-C3C0-4E66-A964-9C026644ACE5}" srcOrd="1" destOrd="0" presId="urn:microsoft.com/office/officeart/2005/8/layout/hierarchy6"/>
    <dgm:cxn modelId="{23C30973-E428-43F6-9F6C-0039EF6C9D6B}" type="presParOf" srcId="{8F4DF121-C3C0-4E66-A964-9C026644ACE5}" destId="{A548EE32-F165-4FBA-AB56-85D89FF82E48}" srcOrd="0" destOrd="0" presId="urn:microsoft.com/office/officeart/2005/8/layout/hierarchy6"/>
    <dgm:cxn modelId="{B51E466E-BF71-4C0D-AEFC-E8854CB51D21}" type="presParOf" srcId="{8F4DF121-C3C0-4E66-A964-9C026644ACE5}" destId="{4E8F8827-4051-4F66-AA06-8286E736E665}" srcOrd="1" destOrd="0" presId="urn:microsoft.com/office/officeart/2005/8/layout/hierarchy6"/>
    <dgm:cxn modelId="{82849C6E-F710-4A99-A619-9452E1E0360F}" type="presParOf" srcId="{4E8F8827-4051-4F66-AA06-8286E736E665}" destId="{F680832E-8E06-47ED-8543-739EFAF29DAB}" srcOrd="0" destOrd="0" presId="urn:microsoft.com/office/officeart/2005/8/layout/hierarchy6"/>
    <dgm:cxn modelId="{99CABEA6-CCFC-43A8-B699-AE7871979711}" type="presParOf" srcId="{4E8F8827-4051-4F66-AA06-8286E736E665}" destId="{44CBB4A3-8A47-4A60-8099-130D8BFD89EC}" srcOrd="1" destOrd="0" presId="urn:microsoft.com/office/officeart/2005/8/layout/hierarchy6"/>
    <dgm:cxn modelId="{E60ECDED-9E12-4586-AB59-9C42A42A9BDB}" type="presParOf" srcId="{1F498DA3-0668-46DC-BAE4-7E279309062E}" destId="{FB6043CC-9953-4470-8EC5-86160693241B}" srcOrd="2" destOrd="0" presId="urn:microsoft.com/office/officeart/2005/8/layout/hierarchy6"/>
    <dgm:cxn modelId="{84153A00-2162-4D15-B832-86B19AAAEF13}" type="presParOf" srcId="{1F498DA3-0668-46DC-BAE4-7E279309062E}" destId="{97AF7AD6-B51B-49D3-B6EC-CDDD28400821}" srcOrd="3" destOrd="0" presId="urn:microsoft.com/office/officeart/2005/8/layout/hierarchy6"/>
    <dgm:cxn modelId="{2EAC5CBD-5283-4B89-A1FC-4B98E7A466CB}" type="presParOf" srcId="{97AF7AD6-B51B-49D3-B6EC-CDDD28400821}" destId="{3ECB5AAB-8F9D-4870-9163-91A4DE27EF53}" srcOrd="0" destOrd="0" presId="urn:microsoft.com/office/officeart/2005/8/layout/hierarchy6"/>
    <dgm:cxn modelId="{69333488-4BC9-4CE7-854F-7EE5948CB380}" type="presParOf" srcId="{97AF7AD6-B51B-49D3-B6EC-CDDD28400821}" destId="{CFE87094-2221-47A0-B80C-B4F8932123C1}" srcOrd="1" destOrd="0" presId="urn:microsoft.com/office/officeart/2005/8/layout/hierarchy6"/>
    <dgm:cxn modelId="{3DC8F6FE-A409-4AD9-BFB7-7F45F88874B2}" type="presParOf" srcId="{CFE87094-2221-47A0-B80C-B4F8932123C1}" destId="{B212A001-6B03-483B-8D30-AA793F639392}" srcOrd="0" destOrd="0" presId="urn:microsoft.com/office/officeart/2005/8/layout/hierarchy6"/>
    <dgm:cxn modelId="{8A2F554E-924A-4460-87BE-49B8DC746F4C}" type="presParOf" srcId="{CFE87094-2221-47A0-B80C-B4F8932123C1}" destId="{6993C548-FAE6-42F1-BC2B-93E47465CC09}" srcOrd="1" destOrd="0" presId="urn:microsoft.com/office/officeart/2005/8/layout/hierarchy6"/>
    <dgm:cxn modelId="{F5F76D9B-AC99-4B3C-9CE3-42F6C9ED2B11}" type="presParOf" srcId="{6993C548-FAE6-42F1-BC2B-93E47465CC09}" destId="{CDAD26FF-3452-4E4C-A1BE-EAA6CCF74C63}" srcOrd="0" destOrd="0" presId="urn:microsoft.com/office/officeart/2005/8/layout/hierarchy6"/>
    <dgm:cxn modelId="{98F8146B-5D3C-4827-8C09-9139406069B1}" type="presParOf" srcId="{6993C548-FAE6-42F1-BC2B-93E47465CC09}" destId="{FC831AE5-7CB4-4244-9B5F-BEC8BF8018D5}" srcOrd="1" destOrd="0" presId="urn:microsoft.com/office/officeart/2005/8/layout/hierarchy6"/>
    <dgm:cxn modelId="{FA08E225-B57C-49BD-9A9D-C571C5CDC550}" type="presParOf" srcId="{FC831AE5-7CB4-4244-9B5F-BEC8BF8018D5}" destId="{1D0032DB-D0BA-4C19-B2BF-B861A0FCCAFB}" srcOrd="0" destOrd="0" presId="urn:microsoft.com/office/officeart/2005/8/layout/hierarchy6"/>
    <dgm:cxn modelId="{B3C7FE21-74D5-4CD0-8920-D586D7D4AE8E}" type="presParOf" srcId="{FC831AE5-7CB4-4244-9B5F-BEC8BF8018D5}" destId="{6AEF6A66-80FD-425E-BFB7-30DEE05A8451}" srcOrd="1" destOrd="0" presId="urn:microsoft.com/office/officeart/2005/8/layout/hierarchy6"/>
    <dgm:cxn modelId="{513C04AB-0AAD-4DB0-85CF-334BBF2AB5F6}" type="presParOf" srcId="{6AEF6A66-80FD-425E-BFB7-30DEE05A8451}" destId="{786CCE13-CBEB-476A-B253-707086877870}" srcOrd="0" destOrd="0" presId="urn:microsoft.com/office/officeart/2005/8/layout/hierarchy6"/>
    <dgm:cxn modelId="{2F33ABF2-CB6E-4FA6-B8E4-482057835497}" type="presParOf" srcId="{6AEF6A66-80FD-425E-BFB7-30DEE05A8451}" destId="{C41F8633-ABCF-4A70-A964-A5C76ED3AB3B}" srcOrd="1" destOrd="0" presId="urn:microsoft.com/office/officeart/2005/8/layout/hierarchy6"/>
    <dgm:cxn modelId="{9ACA058F-C8F5-4ADF-B0D0-291CE9FCF103}" type="presParOf" srcId="{CFE87094-2221-47A0-B80C-B4F8932123C1}" destId="{3A0F35E4-4881-41EB-A30E-EC123DF5D61D}" srcOrd="2" destOrd="0" presId="urn:microsoft.com/office/officeart/2005/8/layout/hierarchy6"/>
    <dgm:cxn modelId="{D318675D-AADF-409E-8793-28E04A42C648}" type="presParOf" srcId="{CFE87094-2221-47A0-B80C-B4F8932123C1}" destId="{73452DC7-4A0C-4B0C-BA96-A6FE90F41E6B}" srcOrd="3" destOrd="0" presId="urn:microsoft.com/office/officeart/2005/8/layout/hierarchy6"/>
    <dgm:cxn modelId="{A1FC3303-90DA-4969-A275-8DA6DA137A5C}" type="presParOf" srcId="{73452DC7-4A0C-4B0C-BA96-A6FE90F41E6B}" destId="{994BA93C-14B7-411A-9707-AFC0067DB5D7}" srcOrd="0" destOrd="0" presId="urn:microsoft.com/office/officeart/2005/8/layout/hierarchy6"/>
    <dgm:cxn modelId="{F175FDD7-9682-48B1-B909-A279085DF97C}" type="presParOf" srcId="{73452DC7-4A0C-4B0C-BA96-A6FE90F41E6B}" destId="{47050517-3535-45F1-BC0B-4F304304B040}" srcOrd="1" destOrd="0" presId="urn:microsoft.com/office/officeart/2005/8/layout/hierarchy6"/>
    <dgm:cxn modelId="{7A0CCFEA-D1C0-4A1D-A646-22A1B3112DE8}" type="presParOf" srcId="{47050517-3535-45F1-BC0B-4F304304B040}" destId="{BB92387D-9BC3-474E-81E8-B637AEBD44F9}" srcOrd="0" destOrd="0" presId="urn:microsoft.com/office/officeart/2005/8/layout/hierarchy6"/>
    <dgm:cxn modelId="{03274BA2-5005-43E0-B4C6-83166396FB94}" type="presParOf" srcId="{47050517-3535-45F1-BC0B-4F304304B040}" destId="{A1E5404A-8A17-4F57-85A0-297061E80B62}" srcOrd="1" destOrd="0" presId="urn:microsoft.com/office/officeart/2005/8/layout/hierarchy6"/>
    <dgm:cxn modelId="{225B5906-74A6-4796-84BD-CCFC261E27C6}" type="presParOf" srcId="{A1E5404A-8A17-4F57-85A0-297061E80B62}" destId="{32E7E8B3-CA26-45D7-B351-FF8E1ABF2E91}" srcOrd="0" destOrd="0" presId="urn:microsoft.com/office/officeart/2005/8/layout/hierarchy6"/>
    <dgm:cxn modelId="{29880F45-E06B-4DCA-970D-EB65D861E0B4}" type="presParOf" srcId="{A1E5404A-8A17-4F57-85A0-297061E80B62}" destId="{9D221B6B-21E5-49E4-B6A5-0FD1BB8ABAC9}" srcOrd="1" destOrd="0" presId="urn:microsoft.com/office/officeart/2005/8/layout/hierarchy6"/>
    <dgm:cxn modelId="{CA8A04DB-9AF6-4DF5-B4E6-35941FD0DC43}" type="presParOf" srcId="{EDA93D81-0D17-4767-BAAF-20E69FA76FA5}" destId="{BDE1878B-EBD6-4AFA-A49A-FC58851760F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DF892A-FAA5-499E-BA53-4E87C484356B}" type="doc">
      <dgm:prSet loTypeId="urn:microsoft.com/office/officeart/2005/8/layout/process1" loCatId="process" qsTypeId="urn:microsoft.com/office/officeart/2005/8/quickstyle/simple4" qsCatId="simple" csTypeId="urn:microsoft.com/office/officeart/2005/8/colors/accent1_2" csCatId="accent1" phldr="1"/>
      <dgm:spPr/>
    </dgm:pt>
    <dgm:pt modelId="{05B041E5-73BA-4089-8A92-39046BB62CEB}">
      <dgm:prSet phldrT="[Text]"/>
      <dgm:spPr/>
      <dgm:t>
        <a:bodyPr/>
        <a:lstStyle/>
        <a:p>
          <a:r>
            <a:rPr lang="en-US" dirty="0"/>
            <a:t>Noisy Image</a:t>
          </a:r>
        </a:p>
      </dgm:t>
    </dgm:pt>
    <dgm:pt modelId="{D19243D6-B18D-4A18-B726-819EF20643F5}" type="parTrans" cxnId="{362DFBFB-4C51-4DA8-89A0-A83D45846A88}">
      <dgm:prSet/>
      <dgm:spPr/>
      <dgm:t>
        <a:bodyPr/>
        <a:lstStyle/>
        <a:p>
          <a:endParaRPr lang="en-US"/>
        </a:p>
      </dgm:t>
    </dgm:pt>
    <dgm:pt modelId="{0C27B403-44DB-43AC-9339-744B76F75B9E}" type="sibTrans" cxnId="{362DFBFB-4C51-4DA8-89A0-A83D45846A88}">
      <dgm:prSet/>
      <dgm:spPr/>
      <dgm:t>
        <a:bodyPr/>
        <a:lstStyle/>
        <a:p>
          <a:endParaRPr lang="en-US"/>
        </a:p>
      </dgm:t>
    </dgm:pt>
    <dgm:pt modelId="{17C58E30-0860-482D-AB45-BA4F6DB0E80C}">
      <dgm:prSet phldrT="[Text]"/>
      <dgm:spPr/>
      <dgm:t>
        <a:bodyPr/>
        <a:lstStyle/>
        <a:p>
          <a:r>
            <a:rPr lang="en-US" dirty="0"/>
            <a:t>Two-layer wavelet transform and apply improved threshold function</a:t>
          </a:r>
        </a:p>
      </dgm:t>
    </dgm:pt>
    <dgm:pt modelId="{6CD12F0A-4EE6-4A48-8901-F1DB8C22C1C8}" type="parTrans" cxnId="{E1674DBF-FD41-49DB-95D7-D95FAD4B160F}">
      <dgm:prSet/>
      <dgm:spPr/>
      <dgm:t>
        <a:bodyPr/>
        <a:lstStyle/>
        <a:p>
          <a:endParaRPr lang="en-US"/>
        </a:p>
      </dgm:t>
    </dgm:pt>
    <dgm:pt modelId="{DA0457AE-3A53-49ED-84A1-8307A88ECCB5}" type="sibTrans" cxnId="{E1674DBF-FD41-49DB-95D7-D95FAD4B160F}">
      <dgm:prSet/>
      <dgm:spPr/>
      <dgm:t>
        <a:bodyPr/>
        <a:lstStyle/>
        <a:p>
          <a:endParaRPr lang="en-US"/>
        </a:p>
      </dgm:t>
    </dgm:pt>
    <dgm:pt modelId="{15C2CC37-8B17-41D2-9C12-6596762E61C2}">
      <dgm:prSet phldrT="[Text]"/>
      <dgm:spPr/>
      <dgm:t>
        <a:bodyPr/>
        <a:lstStyle/>
        <a:p>
          <a:r>
            <a:rPr lang="en-US" dirty="0"/>
            <a:t>Image reconstruction of wavelet coefficients</a:t>
          </a:r>
        </a:p>
      </dgm:t>
    </dgm:pt>
    <dgm:pt modelId="{F0DBCB28-E9D1-4B88-95CF-72E5EDB509AB}" type="parTrans" cxnId="{391D52E4-11BE-46BF-95E4-EBD26F539C19}">
      <dgm:prSet/>
      <dgm:spPr/>
      <dgm:t>
        <a:bodyPr/>
        <a:lstStyle/>
        <a:p>
          <a:endParaRPr lang="en-US"/>
        </a:p>
      </dgm:t>
    </dgm:pt>
    <dgm:pt modelId="{1C59DDDB-A319-4D0B-9F98-B99E6F3E6C96}" type="sibTrans" cxnId="{391D52E4-11BE-46BF-95E4-EBD26F539C19}">
      <dgm:prSet/>
      <dgm:spPr/>
      <dgm:t>
        <a:bodyPr/>
        <a:lstStyle/>
        <a:p>
          <a:endParaRPr lang="en-US"/>
        </a:p>
      </dgm:t>
    </dgm:pt>
    <dgm:pt modelId="{81639535-0842-4E93-A867-F04FFB4441D6}">
      <dgm:prSet phldrT="[Text]"/>
      <dgm:spPr/>
      <dgm:t>
        <a:bodyPr/>
        <a:lstStyle/>
        <a:p>
          <a:r>
            <a:rPr lang="en-US" dirty="0"/>
            <a:t>Applying the Median filter twice</a:t>
          </a:r>
        </a:p>
      </dgm:t>
    </dgm:pt>
    <dgm:pt modelId="{7A213BB6-1C42-4C19-AC88-028B9FA56FAD}" type="parTrans" cxnId="{2F9CC56D-AE57-4C31-B1F8-3702A9FC9D1A}">
      <dgm:prSet/>
      <dgm:spPr/>
      <dgm:t>
        <a:bodyPr/>
        <a:lstStyle/>
        <a:p>
          <a:endParaRPr lang="en-US"/>
        </a:p>
      </dgm:t>
    </dgm:pt>
    <dgm:pt modelId="{0556A2D2-E8C6-48AD-A010-B7EA23912500}" type="sibTrans" cxnId="{2F9CC56D-AE57-4C31-B1F8-3702A9FC9D1A}">
      <dgm:prSet/>
      <dgm:spPr/>
      <dgm:t>
        <a:bodyPr/>
        <a:lstStyle/>
        <a:p>
          <a:endParaRPr lang="en-US"/>
        </a:p>
      </dgm:t>
    </dgm:pt>
    <dgm:pt modelId="{AE042984-1762-4F1A-ADA8-14EAB222AFB0}">
      <dgm:prSet phldrT="[Text]"/>
      <dgm:spPr/>
      <dgm:t>
        <a:bodyPr/>
        <a:lstStyle/>
        <a:p>
          <a:r>
            <a:rPr lang="en-US" dirty="0"/>
            <a:t>Output Image</a:t>
          </a:r>
        </a:p>
      </dgm:t>
    </dgm:pt>
    <dgm:pt modelId="{C812C82C-3266-4E80-9FCE-A94C2EA6FF39}" type="parTrans" cxnId="{18A217C7-4283-4590-AC54-88BB33F7752E}">
      <dgm:prSet/>
      <dgm:spPr/>
      <dgm:t>
        <a:bodyPr/>
        <a:lstStyle/>
        <a:p>
          <a:endParaRPr lang="en-US"/>
        </a:p>
      </dgm:t>
    </dgm:pt>
    <dgm:pt modelId="{3C8915C5-FF3E-4FD4-8EFC-F522CDF43ED3}" type="sibTrans" cxnId="{18A217C7-4283-4590-AC54-88BB33F7752E}">
      <dgm:prSet/>
      <dgm:spPr/>
      <dgm:t>
        <a:bodyPr/>
        <a:lstStyle/>
        <a:p>
          <a:endParaRPr lang="en-US"/>
        </a:p>
      </dgm:t>
    </dgm:pt>
    <dgm:pt modelId="{1C84181D-CF03-48ED-8132-7ED3B11F5427}" type="pres">
      <dgm:prSet presAssocID="{62DF892A-FAA5-499E-BA53-4E87C484356B}" presName="Name0" presStyleCnt="0">
        <dgm:presLayoutVars>
          <dgm:dir/>
          <dgm:resizeHandles val="exact"/>
        </dgm:presLayoutVars>
      </dgm:prSet>
      <dgm:spPr/>
    </dgm:pt>
    <dgm:pt modelId="{8B38C020-6210-47D4-957C-1D77976D1BF5}" type="pres">
      <dgm:prSet presAssocID="{05B041E5-73BA-4089-8A92-39046BB62CEB}" presName="node" presStyleLbl="node1" presStyleIdx="0" presStyleCnt="5">
        <dgm:presLayoutVars>
          <dgm:bulletEnabled val="1"/>
        </dgm:presLayoutVars>
      </dgm:prSet>
      <dgm:spPr/>
    </dgm:pt>
    <dgm:pt modelId="{B9D202BC-949B-4C5A-B8CF-D7D1AEEE60EB}" type="pres">
      <dgm:prSet presAssocID="{0C27B403-44DB-43AC-9339-744B76F75B9E}" presName="sibTrans" presStyleLbl="sibTrans2D1" presStyleIdx="0" presStyleCnt="4"/>
      <dgm:spPr/>
    </dgm:pt>
    <dgm:pt modelId="{BC8C15FA-DBA4-4C34-83E4-5B6723701F70}" type="pres">
      <dgm:prSet presAssocID="{0C27B403-44DB-43AC-9339-744B76F75B9E}" presName="connectorText" presStyleLbl="sibTrans2D1" presStyleIdx="0" presStyleCnt="4"/>
      <dgm:spPr/>
    </dgm:pt>
    <dgm:pt modelId="{338BCA33-345E-4F80-A668-7B938AF1B34A}" type="pres">
      <dgm:prSet presAssocID="{17C58E30-0860-482D-AB45-BA4F6DB0E80C}" presName="node" presStyleLbl="node1" presStyleIdx="1" presStyleCnt="5">
        <dgm:presLayoutVars>
          <dgm:bulletEnabled val="1"/>
        </dgm:presLayoutVars>
      </dgm:prSet>
      <dgm:spPr/>
    </dgm:pt>
    <dgm:pt modelId="{347B3E0B-08C3-456F-86F8-346977A03282}" type="pres">
      <dgm:prSet presAssocID="{DA0457AE-3A53-49ED-84A1-8307A88ECCB5}" presName="sibTrans" presStyleLbl="sibTrans2D1" presStyleIdx="1" presStyleCnt="4"/>
      <dgm:spPr/>
    </dgm:pt>
    <dgm:pt modelId="{054FC10B-7631-4B2C-A2A3-630B0552D9BE}" type="pres">
      <dgm:prSet presAssocID="{DA0457AE-3A53-49ED-84A1-8307A88ECCB5}" presName="connectorText" presStyleLbl="sibTrans2D1" presStyleIdx="1" presStyleCnt="4"/>
      <dgm:spPr/>
    </dgm:pt>
    <dgm:pt modelId="{E4399437-39B9-47AF-AA6C-B3C9B6423E53}" type="pres">
      <dgm:prSet presAssocID="{15C2CC37-8B17-41D2-9C12-6596762E61C2}" presName="node" presStyleLbl="node1" presStyleIdx="2" presStyleCnt="5">
        <dgm:presLayoutVars>
          <dgm:bulletEnabled val="1"/>
        </dgm:presLayoutVars>
      </dgm:prSet>
      <dgm:spPr/>
    </dgm:pt>
    <dgm:pt modelId="{2FC56943-5A51-4135-9ADE-FDC28BEE06D6}" type="pres">
      <dgm:prSet presAssocID="{1C59DDDB-A319-4D0B-9F98-B99E6F3E6C96}" presName="sibTrans" presStyleLbl="sibTrans2D1" presStyleIdx="2" presStyleCnt="4"/>
      <dgm:spPr/>
    </dgm:pt>
    <dgm:pt modelId="{FA113FF6-7DEC-40E9-8531-5C033E354DC0}" type="pres">
      <dgm:prSet presAssocID="{1C59DDDB-A319-4D0B-9F98-B99E6F3E6C96}" presName="connectorText" presStyleLbl="sibTrans2D1" presStyleIdx="2" presStyleCnt="4"/>
      <dgm:spPr/>
    </dgm:pt>
    <dgm:pt modelId="{BCF9A3B2-D63A-4FC6-9D18-491BDBFCC704}" type="pres">
      <dgm:prSet presAssocID="{81639535-0842-4E93-A867-F04FFB4441D6}" presName="node" presStyleLbl="node1" presStyleIdx="3" presStyleCnt="5">
        <dgm:presLayoutVars>
          <dgm:bulletEnabled val="1"/>
        </dgm:presLayoutVars>
      </dgm:prSet>
      <dgm:spPr/>
    </dgm:pt>
    <dgm:pt modelId="{0FBFE05E-D541-4482-B924-B12FA3ECD9B5}" type="pres">
      <dgm:prSet presAssocID="{0556A2D2-E8C6-48AD-A010-B7EA23912500}" presName="sibTrans" presStyleLbl="sibTrans2D1" presStyleIdx="3" presStyleCnt="4"/>
      <dgm:spPr/>
    </dgm:pt>
    <dgm:pt modelId="{213B4C6F-C1F8-477A-A7E2-741C30C29F15}" type="pres">
      <dgm:prSet presAssocID="{0556A2D2-E8C6-48AD-A010-B7EA23912500}" presName="connectorText" presStyleLbl="sibTrans2D1" presStyleIdx="3" presStyleCnt="4"/>
      <dgm:spPr/>
    </dgm:pt>
    <dgm:pt modelId="{ED7E029E-18D8-4A8A-BD44-5A64F05BC75D}" type="pres">
      <dgm:prSet presAssocID="{AE042984-1762-4F1A-ADA8-14EAB222AFB0}" presName="node" presStyleLbl="node1" presStyleIdx="4" presStyleCnt="5">
        <dgm:presLayoutVars>
          <dgm:bulletEnabled val="1"/>
        </dgm:presLayoutVars>
      </dgm:prSet>
      <dgm:spPr/>
    </dgm:pt>
  </dgm:ptLst>
  <dgm:cxnLst>
    <dgm:cxn modelId="{40552922-0A43-4FD0-AFE4-E395887A994F}" type="presOf" srcId="{15C2CC37-8B17-41D2-9C12-6596762E61C2}" destId="{E4399437-39B9-47AF-AA6C-B3C9B6423E53}" srcOrd="0" destOrd="0" presId="urn:microsoft.com/office/officeart/2005/8/layout/process1"/>
    <dgm:cxn modelId="{E769A72B-06BF-4894-ACCF-88E638203064}" type="presOf" srcId="{1C59DDDB-A319-4D0B-9F98-B99E6F3E6C96}" destId="{FA113FF6-7DEC-40E9-8531-5C033E354DC0}" srcOrd="1" destOrd="0" presId="urn:microsoft.com/office/officeart/2005/8/layout/process1"/>
    <dgm:cxn modelId="{1CC0DA2C-4E64-4AE6-8009-C10651641450}" type="presOf" srcId="{81639535-0842-4E93-A867-F04FFB4441D6}" destId="{BCF9A3B2-D63A-4FC6-9D18-491BDBFCC704}" srcOrd="0" destOrd="0" presId="urn:microsoft.com/office/officeart/2005/8/layout/process1"/>
    <dgm:cxn modelId="{BA97A13D-EF99-4FD5-88C7-A2E82C284833}" type="presOf" srcId="{DA0457AE-3A53-49ED-84A1-8307A88ECCB5}" destId="{347B3E0B-08C3-456F-86F8-346977A03282}" srcOrd="0" destOrd="0" presId="urn:microsoft.com/office/officeart/2005/8/layout/process1"/>
    <dgm:cxn modelId="{CC9CFA3E-279C-4628-B909-484126868615}" type="presOf" srcId="{0C27B403-44DB-43AC-9339-744B76F75B9E}" destId="{BC8C15FA-DBA4-4C34-83E4-5B6723701F70}" srcOrd="1" destOrd="0" presId="urn:microsoft.com/office/officeart/2005/8/layout/process1"/>
    <dgm:cxn modelId="{53B32C5D-DBDB-4CC0-9733-E71F4413B08B}" type="presOf" srcId="{AE042984-1762-4F1A-ADA8-14EAB222AFB0}" destId="{ED7E029E-18D8-4A8A-BD44-5A64F05BC75D}" srcOrd="0" destOrd="0" presId="urn:microsoft.com/office/officeart/2005/8/layout/process1"/>
    <dgm:cxn modelId="{05FC3544-7929-4B28-BF9C-418050BB7C61}" type="presOf" srcId="{0556A2D2-E8C6-48AD-A010-B7EA23912500}" destId="{0FBFE05E-D541-4482-B924-B12FA3ECD9B5}" srcOrd="0" destOrd="0" presId="urn:microsoft.com/office/officeart/2005/8/layout/process1"/>
    <dgm:cxn modelId="{2F9CC56D-AE57-4C31-B1F8-3702A9FC9D1A}" srcId="{62DF892A-FAA5-499E-BA53-4E87C484356B}" destId="{81639535-0842-4E93-A867-F04FFB4441D6}" srcOrd="3" destOrd="0" parTransId="{7A213BB6-1C42-4C19-AC88-028B9FA56FAD}" sibTransId="{0556A2D2-E8C6-48AD-A010-B7EA23912500}"/>
    <dgm:cxn modelId="{B9429675-90AA-405E-9CE1-ED07611B0435}" type="presOf" srcId="{17C58E30-0860-482D-AB45-BA4F6DB0E80C}" destId="{338BCA33-345E-4F80-A668-7B938AF1B34A}" srcOrd="0" destOrd="0" presId="urn:microsoft.com/office/officeart/2005/8/layout/process1"/>
    <dgm:cxn modelId="{891B7E8A-76FC-434D-85A1-45E39F71762B}" type="presOf" srcId="{0C27B403-44DB-43AC-9339-744B76F75B9E}" destId="{B9D202BC-949B-4C5A-B8CF-D7D1AEEE60EB}" srcOrd="0" destOrd="0" presId="urn:microsoft.com/office/officeart/2005/8/layout/process1"/>
    <dgm:cxn modelId="{8E61AB9C-9A10-492E-8F31-9B0A5E40F93A}" type="presOf" srcId="{1C59DDDB-A319-4D0B-9F98-B99E6F3E6C96}" destId="{2FC56943-5A51-4135-9ADE-FDC28BEE06D6}" srcOrd="0" destOrd="0" presId="urn:microsoft.com/office/officeart/2005/8/layout/process1"/>
    <dgm:cxn modelId="{E1674DBF-FD41-49DB-95D7-D95FAD4B160F}" srcId="{62DF892A-FAA5-499E-BA53-4E87C484356B}" destId="{17C58E30-0860-482D-AB45-BA4F6DB0E80C}" srcOrd="1" destOrd="0" parTransId="{6CD12F0A-4EE6-4A48-8901-F1DB8C22C1C8}" sibTransId="{DA0457AE-3A53-49ED-84A1-8307A88ECCB5}"/>
    <dgm:cxn modelId="{1A6CACC3-CBF3-4D57-946F-2C19FDA79A45}" type="presOf" srcId="{0556A2D2-E8C6-48AD-A010-B7EA23912500}" destId="{213B4C6F-C1F8-477A-A7E2-741C30C29F15}" srcOrd="1" destOrd="0" presId="urn:microsoft.com/office/officeart/2005/8/layout/process1"/>
    <dgm:cxn modelId="{102966C5-5B85-4E55-9C11-96C09485C83B}" type="presOf" srcId="{DA0457AE-3A53-49ED-84A1-8307A88ECCB5}" destId="{054FC10B-7631-4B2C-A2A3-630B0552D9BE}" srcOrd="1" destOrd="0" presId="urn:microsoft.com/office/officeart/2005/8/layout/process1"/>
    <dgm:cxn modelId="{18A217C7-4283-4590-AC54-88BB33F7752E}" srcId="{62DF892A-FAA5-499E-BA53-4E87C484356B}" destId="{AE042984-1762-4F1A-ADA8-14EAB222AFB0}" srcOrd="4" destOrd="0" parTransId="{C812C82C-3266-4E80-9FCE-A94C2EA6FF39}" sibTransId="{3C8915C5-FF3E-4FD4-8EFC-F522CDF43ED3}"/>
    <dgm:cxn modelId="{F6839FCD-7925-4FFF-A552-4F91F0DD10F7}" type="presOf" srcId="{05B041E5-73BA-4089-8A92-39046BB62CEB}" destId="{8B38C020-6210-47D4-957C-1D77976D1BF5}" srcOrd="0" destOrd="0" presId="urn:microsoft.com/office/officeart/2005/8/layout/process1"/>
    <dgm:cxn modelId="{4EB46FE3-8473-4925-B091-137746154555}" type="presOf" srcId="{62DF892A-FAA5-499E-BA53-4E87C484356B}" destId="{1C84181D-CF03-48ED-8132-7ED3B11F5427}" srcOrd="0" destOrd="0" presId="urn:microsoft.com/office/officeart/2005/8/layout/process1"/>
    <dgm:cxn modelId="{391D52E4-11BE-46BF-95E4-EBD26F539C19}" srcId="{62DF892A-FAA5-499E-BA53-4E87C484356B}" destId="{15C2CC37-8B17-41D2-9C12-6596762E61C2}" srcOrd="2" destOrd="0" parTransId="{F0DBCB28-E9D1-4B88-95CF-72E5EDB509AB}" sibTransId="{1C59DDDB-A319-4D0B-9F98-B99E6F3E6C96}"/>
    <dgm:cxn modelId="{362DFBFB-4C51-4DA8-89A0-A83D45846A88}" srcId="{62DF892A-FAA5-499E-BA53-4E87C484356B}" destId="{05B041E5-73BA-4089-8A92-39046BB62CEB}" srcOrd="0" destOrd="0" parTransId="{D19243D6-B18D-4A18-B726-819EF20643F5}" sibTransId="{0C27B403-44DB-43AC-9339-744B76F75B9E}"/>
    <dgm:cxn modelId="{482DD797-0A8D-41FA-8EC5-FF7B495F47AE}" type="presParOf" srcId="{1C84181D-CF03-48ED-8132-7ED3B11F5427}" destId="{8B38C020-6210-47D4-957C-1D77976D1BF5}" srcOrd="0" destOrd="0" presId="urn:microsoft.com/office/officeart/2005/8/layout/process1"/>
    <dgm:cxn modelId="{E5DA4129-C6A2-4D54-9CD0-FF07C40A92D0}" type="presParOf" srcId="{1C84181D-CF03-48ED-8132-7ED3B11F5427}" destId="{B9D202BC-949B-4C5A-B8CF-D7D1AEEE60EB}" srcOrd="1" destOrd="0" presId="urn:microsoft.com/office/officeart/2005/8/layout/process1"/>
    <dgm:cxn modelId="{B9056B49-6EE3-4265-BF63-B0F39BFE379D}" type="presParOf" srcId="{B9D202BC-949B-4C5A-B8CF-D7D1AEEE60EB}" destId="{BC8C15FA-DBA4-4C34-83E4-5B6723701F70}" srcOrd="0" destOrd="0" presId="urn:microsoft.com/office/officeart/2005/8/layout/process1"/>
    <dgm:cxn modelId="{0CA2964C-2A92-4076-82B1-2D4FA88F7D34}" type="presParOf" srcId="{1C84181D-CF03-48ED-8132-7ED3B11F5427}" destId="{338BCA33-345E-4F80-A668-7B938AF1B34A}" srcOrd="2" destOrd="0" presId="urn:microsoft.com/office/officeart/2005/8/layout/process1"/>
    <dgm:cxn modelId="{E3282DA6-406C-4FB6-B832-7B770A23EB4A}" type="presParOf" srcId="{1C84181D-CF03-48ED-8132-7ED3B11F5427}" destId="{347B3E0B-08C3-456F-86F8-346977A03282}" srcOrd="3" destOrd="0" presId="urn:microsoft.com/office/officeart/2005/8/layout/process1"/>
    <dgm:cxn modelId="{DB64CC2D-E149-4CBB-B831-23998CB9C378}" type="presParOf" srcId="{347B3E0B-08C3-456F-86F8-346977A03282}" destId="{054FC10B-7631-4B2C-A2A3-630B0552D9BE}" srcOrd="0" destOrd="0" presId="urn:microsoft.com/office/officeart/2005/8/layout/process1"/>
    <dgm:cxn modelId="{A6B8C86D-2799-4D58-9C10-B35430766A00}" type="presParOf" srcId="{1C84181D-CF03-48ED-8132-7ED3B11F5427}" destId="{E4399437-39B9-47AF-AA6C-B3C9B6423E53}" srcOrd="4" destOrd="0" presId="urn:microsoft.com/office/officeart/2005/8/layout/process1"/>
    <dgm:cxn modelId="{315E6AA7-2C26-43DD-966C-3E9A364D5DFC}" type="presParOf" srcId="{1C84181D-CF03-48ED-8132-7ED3B11F5427}" destId="{2FC56943-5A51-4135-9ADE-FDC28BEE06D6}" srcOrd="5" destOrd="0" presId="urn:microsoft.com/office/officeart/2005/8/layout/process1"/>
    <dgm:cxn modelId="{60A0890E-8306-4727-9C0B-C0916DCF3997}" type="presParOf" srcId="{2FC56943-5A51-4135-9ADE-FDC28BEE06D6}" destId="{FA113FF6-7DEC-40E9-8531-5C033E354DC0}" srcOrd="0" destOrd="0" presId="urn:microsoft.com/office/officeart/2005/8/layout/process1"/>
    <dgm:cxn modelId="{B3899722-4E67-4ADD-B077-380D749C5082}" type="presParOf" srcId="{1C84181D-CF03-48ED-8132-7ED3B11F5427}" destId="{BCF9A3B2-D63A-4FC6-9D18-491BDBFCC704}" srcOrd="6" destOrd="0" presId="urn:microsoft.com/office/officeart/2005/8/layout/process1"/>
    <dgm:cxn modelId="{E269E94A-DAE5-4285-8391-EC13066A7ACA}" type="presParOf" srcId="{1C84181D-CF03-48ED-8132-7ED3B11F5427}" destId="{0FBFE05E-D541-4482-B924-B12FA3ECD9B5}" srcOrd="7" destOrd="0" presId="urn:microsoft.com/office/officeart/2005/8/layout/process1"/>
    <dgm:cxn modelId="{87E72711-34EE-466B-A671-238DE3237618}" type="presParOf" srcId="{0FBFE05E-D541-4482-B924-B12FA3ECD9B5}" destId="{213B4C6F-C1F8-477A-A7E2-741C30C29F15}" srcOrd="0" destOrd="0" presId="urn:microsoft.com/office/officeart/2005/8/layout/process1"/>
    <dgm:cxn modelId="{D270A96B-D036-42F4-9E37-559F6B099725}" type="presParOf" srcId="{1C84181D-CF03-48ED-8132-7ED3B11F5427}" destId="{ED7E029E-18D8-4A8A-BD44-5A64F05BC75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A8A65-EB1F-4DF1-86BD-F06C2B6F6887}">
      <dsp:nvSpPr>
        <dsp:cNvPr id="0" name=""/>
        <dsp:cNvSpPr/>
      </dsp:nvSpPr>
      <dsp:spPr>
        <a:xfrm>
          <a:off x="4144712" y="332065"/>
          <a:ext cx="1464176"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cs typeface="B Nazanin" panose="00000400000000000000" pitchFamily="2" charset="-78"/>
            </a:rPr>
            <a:t>Denoising</a:t>
          </a:r>
          <a:endParaRPr lang="en-US" sz="2000" kern="1200" dirty="0">
            <a:cs typeface="B Nazanin" panose="00000400000000000000" pitchFamily="2" charset="-78"/>
          </a:endParaRPr>
        </a:p>
      </dsp:txBody>
      <dsp:txXfrm>
        <a:off x="4163270" y="350623"/>
        <a:ext cx="1427060" cy="596504"/>
      </dsp:txXfrm>
    </dsp:sp>
    <dsp:sp modelId="{C2EFF842-2AA0-4188-88D7-0BF5C874B2CA}">
      <dsp:nvSpPr>
        <dsp:cNvPr id="0" name=""/>
        <dsp:cNvSpPr/>
      </dsp:nvSpPr>
      <dsp:spPr>
        <a:xfrm>
          <a:off x="2691377" y="965685"/>
          <a:ext cx="2185423" cy="253448"/>
        </a:xfrm>
        <a:custGeom>
          <a:avLst/>
          <a:gdLst/>
          <a:ahLst/>
          <a:cxnLst/>
          <a:rect l="0" t="0" r="0" b="0"/>
          <a:pathLst>
            <a:path>
              <a:moveTo>
                <a:pt x="2185423" y="0"/>
              </a:moveTo>
              <a:lnTo>
                <a:pt x="2185423" y="126724"/>
              </a:lnTo>
              <a:lnTo>
                <a:pt x="0" y="126724"/>
              </a:lnTo>
              <a:lnTo>
                <a:pt x="0" y="253448"/>
              </a:lnTo>
            </a:path>
          </a:pathLst>
        </a:custGeom>
        <a:noFill/>
        <a:ln w="1905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FBBEA0-B12F-4B7E-B8C8-D683C0701073}">
      <dsp:nvSpPr>
        <dsp:cNvPr id="0" name=""/>
        <dsp:cNvSpPr/>
      </dsp:nvSpPr>
      <dsp:spPr>
        <a:xfrm>
          <a:off x="396809" y="1219133"/>
          <a:ext cx="4589134" cy="89488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cs typeface="B Nazanin" panose="00000400000000000000" pitchFamily="2" charset="-78"/>
            </a:rPr>
            <a:t>Transforms</a:t>
          </a:r>
          <a:r>
            <a:rPr lang="fa-IR" sz="2000" kern="1200" dirty="0">
              <a:cs typeface="B Nazanin" panose="00000400000000000000" pitchFamily="2" charset="-78"/>
            </a:rPr>
            <a:t> </a:t>
          </a:r>
        </a:p>
        <a:p>
          <a:pPr marL="0" lvl="0" indent="0" algn="ctr" defTabSz="889000">
            <a:lnSpc>
              <a:spcPct val="90000"/>
            </a:lnSpc>
            <a:spcBef>
              <a:spcPct val="0"/>
            </a:spcBef>
            <a:spcAft>
              <a:spcPct val="35000"/>
            </a:spcAft>
            <a:buNone/>
          </a:pPr>
          <a:r>
            <a:rPr lang="en-US" sz="1200" kern="1200" dirty="0">
              <a:cs typeface="B Nazanin" panose="00000400000000000000" pitchFamily="2" charset="-78"/>
            </a:rPr>
            <a:t>Noise and image specifications in the conversion space are different</a:t>
          </a:r>
        </a:p>
      </dsp:txBody>
      <dsp:txXfrm>
        <a:off x="423019" y="1245343"/>
        <a:ext cx="4536714" cy="842460"/>
      </dsp:txXfrm>
    </dsp:sp>
    <dsp:sp modelId="{781058D5-6C15-45CE-BAFB-E0473A693870}">
      <dsp:nvSpPr>
        <dsp:cNvPr id="0" name=""/>
        <dsp:cNvSpPr/>
      </dsp:nvSpPr>
      <dsp:spPr>
        <a:xfrm>
          <a:off x="1557266" y="2114014"/>
          <a:ext cx="1134110" cy="253448"/>
        </a:xfrm>
        <a:custGeom>
          <a:avLst/>
          <a:gdLst/>
          <a:ahLst/>
          <a:cxnLst/>
          <a:rect l="0" t="0" r="0" b="0"/>
          <a:pathLst>
            <a:path>
              <a:moveTo>
                <a:pt x="1134110" y="0"/>
              </a:moveTo>
              <a:lnTo>
                <a:pt x="1134110" y="126724"/>
              </a:lnTo>
              <a:lnTo>
                <a:pt x="0" y="126724"/>
              </a:lnTo>
              <a:lnTo>
                <a:pt x="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8AF0A1-651E-4AAC-9C54-7315B1253CA0}">
      <dsp:nvSpPr>
        <dsp:cNvPr id="0" name=""/>
        <dsp:cNvSpPr/>
      </dsp:nvSpPr>
      <dsp:spPr>
        <a:xfrm>
          <a:off x="557760" y="2367462"/>
          <a:ext cx="1999011"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cs typeface="B Nazanin" panose="00000400000000000000" pitchFamily="2" charset="-78"/>
            </a:rPr>
            <a:t>Non data adaptive</a:t>
          </a:r>
        </a:p>
      </dsp:txBody>
      <dsp:txXfrm>
        <a:off x="576318" y="2386020"/>
        <a:ext cx="1961895" cy="596504"/>
      </dsp:txXfrm>
    </dsp:sp>
    <dsp:sp modelId="{CF64D911-05ED-44F1-BFED-891347D43631}">
      <dsp:nvSpPr>
        <dsp:cNvPr id="0" name=""/>
        <dsp:cNvSpPr/>
      </dsp:nvSpPr>
      <dsp:spPr>
        <a:xfrm>
          <a:off x="798400" y="3001082"/>
          <a:ext cx="758866" cy="253448"/>
        </a:xfrm>
        <a:custGeom>
          <a:avLst/>
          <a:gdLst/>
          <a:ahLst/>
          <a:cxnLst/>
          <a:rect l="0" t="0" r="0" b="0"/>
          <a:pathLst>
            <a:path>
              <a:moveTo>
                <a:pt x="758866" y="0"/>
              </a:moveTo>
              <a:lnTo>
                <a:pt x="758866" y="126724"/>
              </a:lnTo>
              <a:lnTo>
                <a:pt x="0" y="126724"/>
              </a:lnTo>
              <a:lnTo>
                <a:pt x="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F0DA5B-EB60-4B32-B4F0-B0A6F7112269}">
      <dsp:nvSpPr>
        <dsp:cNvPr id="0" name=""/>
        <dsp:cNvSpPr/>
      </dsp:nvSpPr>
      <dsp:spPr>
        <a:xfrm>
          <a:off x="323184" y="3254530"/>
          <a:ext cx="950430"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cs typeface="B Nazanin" panose="00000400000000000000" pitchFamily="2" charset="-78"/>
            </a:rPr>
            <a:t>wavelet domain</a:t>
          </a:r>
        </a:p>
      </dsp:txBody>
      <dsp:txXfrm>
        <a:off x="341742" y="3273088"/>
        <a:ext cx="913314" cy="596504"/>
      </dsp:txXfrm>
    </dsp:sp>
    <dsp:sp modelId="{08698CD0-6861-47BC-8E99-D255E0FE1448}">
      <dsp:nvSpPr>
        <dsp:cNvPr id="0" name=""/>
        <dsp:cNvSpPr/>
      </dsp:nvSpPr>
      <dsp:spPr>
        <a:xfrm>
          <a:off x="1557266" y="3001082"/>
          <a:ext cx="973649" cy="267685"/>
        </a:xfrm>
        <a:custGeom>
          <a:avLst/>
          <a:gdLst/>
          <a:ahLst/>
          <a:cxnLst/>
          <a:rect l="0" t="0" r="0" b="0"/>
          <a:pathLst>
            <a:path>
              <a:moveTo>
                <a:pt x="0" y="0"/>
              </a:moveTo>
              <a:lnTo>
                <a:pt x="0" y="133842"/>
              </a:lnTo>
              <a:lnTo>
                <a:pt x="973649" y="133842"/>
              </a:lnTo>
              <a:lnTo>
                <a:pt x="973649" y="267685"/>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EFC2F7-39A7-41D0-9EE8-3AA81C9ABF6E}">
      <dsp:nvSpPr>
        <dsp:cNvPr id="0" name=""/>
        <dsp:cNvSpPr/>
      </dsp:nvSpPr>
      <dsp:spPr>
        <a:xfrm>
          <a:off x="1595088" y="3268768"/>
          <a:ext cx="1871654"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cs typeface="B Nazanin" panose="00000400000000000000" pitchFamily="2" charset="-78"/>
            </a:rPr>
            <a:t>spatial frequency domain</a:t>
          </a:r>
        </a:p>
      </dsp:txBody>
      <dsp:txXfrm>
        <a:off x="1613646" y="3287326"/>
        <a:ext cx="1834538" cy="596504"/>
      </dsp:txXfrm>
    </dsp:sp>
    <dsp:sp modelId="{FC44886A-5B4A-47C3-B6CC-E4DE02036829}">
      <dsp:nvSpPr>
        <dsp:cNvPr id="0" name=""/>
        <dsp:cNvSpPr/>
      </dsp:nvSpPr>
      <dsp:spPr>
        <a:xfrm>
          <a:off x="2691377" y="2114014"/>
          <a:ext cx="1252101" cy="253448"/>
        </a:xfrm>
        <a:custGeom>
          <a:avLst/>
          <a:gdLst/>
          <a:ahLst/>
          <a:cxnLst/>
          <a:rect l="0" t="0" r="0" b="0"/>
          <a:pathLst>
            <a:path>
              <a:moveTo>
                <a:pt x="0" y="0"/>
              </a:moveTo>
              <a:lnTo>
                <a:pt x="0" y="126724"/>
              </a:lnTo>
              <a:lnTo>
                <a:pt x="1252101" y="126724"/>
              </a:lnTo>
              <a:lnTo>
                <a:pt x="1252101"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1CCCD-8829-439F-9DF8-800D6A67994C}">
      <dsp:nvSpPr>
        <dsp:cNvPr id="0" name=""/>
        <dsp:cNvSpPr/>
      </dsp:nvSpPr>
      <dsp:spPr>
        <a:xfrm>
          <a:off x="3061964" y="2367462"/>
          <a:ext cx="1763029"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cs typeface="B Nazanin" panose="00000400000000000000" pitchFamily="2" charset="-78"/>
            </a:rPr>
            <a:t>data adaptive</a:t>
          </a:r>
          <a:endParaRPr lang="fa-IR" sz="1700" kern="1200" dirty="0">
            <a:cs typeface="B Nazanin" panose="00000400000000000000" pitchFamily="2" charset="-78"/>
          </a:endParaRPr>
        </a:p>
      </dsp:txBody>
      <dsp:txXfrm>
        <a:off x="3080522" y="2386020"/>
        <a:ext cx="1725913" cy="596504"/>
      </dsp:txXfrm>
    </dsp:sp>
    <dsp:sp modelId="{B4422795-6543-43DA-B41B-6BB59A77B36A}">
      <dsp:nvSpPr>
        <dsp:cNvPr id="0" name=""/>
        <dsp:cNvSpPr/>
      </dsp:nvSpPr>
      <dsp:spPr>
        <a:xfrm>
          <a:off x="3943478" y="3001082"/>
          <a:ext cx="603722" cy="253448"/>
        </a:xfrm>
        <a:custGeom>
          <a:avLst/>
          <a:gdLst/>
          <a:ahLst/>
          <a:cxnLst/>
          <a:rect l="0" t="0" r="0" b="0"/>
          <a:pathLst>
            <a:path>
              <a:moveTo>
                <a:pt x="0" y="0"/>
              </a:moveTo>
              <a:lnTo>
                <a:pt x="0" y="126724"/>
              </a:lnTo>
              <a:lnTo>
                <a:pt x="603722" y="126724"/>
              </a:lnTo>
              <a:lnTo>
                <a:pt x="603722"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B70B04-BD75-4328-9F41-AB4A666957D1}">
      <dsp:nvSpPr>
        <dsp:cNvPr id="0" name=""/>
        <dsp:cNvSpPr/>
      </dsp:nvSpPr>
      <dsp:spPr>
        <a:xfrm>
          <a:off x="3999725" y="3254530"/>
          <a:ext cx="1094952" cy="769215"/>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cs typeface="B Nazanin" panose="00000400000000000000" pitchFamily="2" charset="-78"/>
            </a:rPr>
            <a:t>ICA</a:t>
          </a:r>
        </a:p>
        <a:p>
          <a:pPr marL="0" lvl="0" indent="0" algn="ctr" defTabSz="800100">
            <a:lnSpc>
              <a:spcPct val="90000"/>
            </a:lnSpc>
            <a:spcBef>
              <a:spcPct val="0"/>
            </a:spcBef>
            <a:spcAft>
              <a:spcPct val="35000"/>
            </a:spcAft>
            <a:buNone/>
          </a:pPr>
          <a:r>
            <a:rPr lang="en-US" sz="1800" kern="1200" dirty="0">
              <a:cs typeface="B Nazanin" panose="00000400000000000000" pitchFamily="2" charset="-78"/>
            </a:rPr>
            <a:t>PCA</a:t>
          </a:r>
        </a:p>
        <a:p>
          <a:pPr marL="0" lvl="0" indent="0" algn="ctr" defTabSz="800100">
            <a:lnSpc>
              <a:spcPct val="90000"/>
            </a:lnSpc>
            <a:spcBef>
              <a:spcPct val="0"/>
            </a:spcBef>
            <a:spcAft>
              <a:spcPct val="35000"/>
            </a:spcAft>
            <a:buNone/>
          </a:pPr>
          <a:endParaRPr lang="fa-IR" sz="1200" kern="1200" dirty="0">
            <a:cs typeface="B Nazanin" panose="00000400000000000000" pitchFamily="2" charset="-78"/>
          </a:endParaRPr>
        </a:p>
      </dsp:txBody>
      <dsp:txXfrm>
        <a:off x="4022255" y="3277060"/>
        <a:ext cx="1049892" cy="724155"/>
      </dsp:txXfrm>
    </dsp:sp>
    <dsp:sp modelId="{36BF516A-C58B-4D0E-91FE-BFFED2E28D76}">
      <dsp:nvSpPr>
        <dsp:cNvPr id="0" name=""/>
        <dsp:cNvSpPr/>
      </dsp:nvSpPr>
      <dsp:spPr>
        <a:xfrm>
          <a:off x="4876800" y="965685"/>
          <a:ext cx="2468879" cy="253448"/>
        </a:xfrm>
        <a:custGeom>
          <a:avLst/>
          <a:gdLst/>
          <a:ahLst/>
          <a:cxnLst/>
          <a:rect l="0" t="0" r="0" b="0"/>
          <a:pathLst>
            <a:path>
              <a:moveTo>
                <a:pt x="0" y="0"/>
              </a:moveTo>
              <a:lnTo>
                <a:pt x="0" y="126724"/>
              </a:lnTo>
              <a:lnTo>
                <a:pt x="2468879" y="126724"/>
              </a:lnTo>
              <a:lnTo>
                <a:pt x="2468879" y="253448"/>
              </a:lnTo>
            </a:path>
          </a:pathLst>
        </a:custGeom>
        <a:noFill/>
        <a:ln w="1905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F57105-21BC-49E3-A638-ACB0D3327E34}">
      <dsp:nvSpPr>
        <dsp:cNvPr id="0" name=""/>
        <dsp:cNvSpPr/>
      </dsp:nvSpPr>
      <dsp:spPr>
        <a:xfrm>
          <a:off x="5334569" y="1219133"/>
          <a:ext cx="4022221" cy="87392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cs typeface="B Nazanin" panose="00000400000000000000" pitchFamily="2" charset="-78"/>
            </a:rPr>
            <a:t>Classic</a:t>
          </a:r>
          <a:r>
            <a:rPr lang="fa-IR" sz="1500" kern="1200" dirty="0">
              <a:cs typeface="B Nazanin" panose="00000400000000000000" pitchFamily="2" charset="-78"/>
            </a:rPr>
            <a:t> </a:t>
          </a:r>
        </a:p>
        <a:p>
          <a:pPr marL="0" lvl="0" indent="0" algn="ctr" defTabSz="889000">
            <a:lnSpc>
              <a:spcPct val="90000"/>
            </a:lnSpc>
            <a:spcBef>
              <a:spcPct val="0"/>
            </a:spcBef>
            <a:spcAft>
              <a:spcPct val="35000"/>
            </a:spcAft>
            <a:buNone/>
          </a:pPr>
          <a:r>
            <a:rPr lang="en-US" sz="1200" kern="1200" dirty="0">
              <a:cs typeface="B Nazanin" panose="00000400000000000000" pitchFamily="2" charset="-78"/>
            </a:rPr>
            <a:t>Operate on the basis of the correlation between the pixels of the original image</a:t>
          </a:r>
        </a:p>
      </dsp:txBody>
      <dsp:txXfrm>
        <a:off x="5360165" y="1244729"/>
        <a:ext cx="3971029" cy="822735"/>
      </dsp:txXfrm>
    </dsp:sp>
    <dsp:sp modelId="{CB7A3040-FD83-40CE-8D12-03C6B58B97B6}">
      <dsp:nvSpPr>
        <dsp:cNvPr id="0" name=""/>
        <dsp:cNvSpPr/>
      </dsp:nvSpPr>
      <dsp:spPr>
        <a:xfrm>
          <a:off x="6132823" y="2093060"/>
          <a:ext cx="1212856" cy="253448"/>
        </a:xfrm>
        <a:custGeom>
          <a:avLst/>
          <a:gdLst/>
          <a:ahLst/>
          <a:cxnLst/>
          <a:rect l="0" t="0" r="0" b="0"/>
          <a:pathLst>
            <a:path>
              <a:moveTo>
                <a:pt x="1212856" y="0"/>
              </a:moveTo>
              <a:lnTo>
                <a:pt x="1212856" y="126724"/>
              </a:lnTo>
              <a:lnTo>
                <a:pt x="0" y="126724"/>
              </a:lnTo>
              <a:lnTo>
                <a:pt x="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44EE29-2478-4F74-940B-2F3BAEB474E8}">
      <dsp:nvSpPr>
        <dsp:cNvPr id="0" name=""/>
        <dsp:cNvSpPr/>
      </dsp:nvSpPr>
      <dsp:spPr>
        <a:xfrm>
          <a:off x="5110122" y="2346508"/>
          <a:ext cx="2045402"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cs typeface="B Nazanin" panose="00000400000000000000" pitchFamily="2" charset="-78"/>
            </a:rPr>
            <a:t>Modification methods</a:t>
          </a:r>
        </a:p>
      </dsp:txBody>
      <dsp:txXfrm>
        <a:off x="5128680" y="2365066"/>
        <a:ext cx="2008286" cy="596504"/>
      </dsp:txXfrm>
    </dsp:sp>
    <dsp:sp modelId="{A548EE32-F165-4FBA-AB56-85D89FF82E48}">
      <dsp:nvSpPr>
        <dsp:cNvPr id="0" name=""/>
        <dsp:cNvSpPr/>
      </dsp:nvSpPr>
      <dsp:spPr>
        <a:xfrm>
          <a:off x="6087103" y="2980128"/>
          <a:ext cx="91440" cy="253448"/>
        </a:xfrm>
        <a:custGeom>
          <a:avLst/>
          <a:gdLst/>
          <a:ahLst/>
          <a:cxnLst/>
          <a:rect l="0" t="0" r="0" b="0"/>
          <a:pathLst>
            <a:path>
              <a:moveTo>
                <a:pt x="45720" y="0"/>
              </a:moveTo>
              <a:lnTo>
                <a:pt x="4572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0832E-8E06-47ED-8543-739EFAF29DAB}">
      <dsp:nvSpPr>
        <dsp:cNvPr id="0" name=""/>
        <dsp:cNvSpPr/>
      </dsp:nvSpPr>
      <dsp:spPr>
        <a:xfrm>
          <a:off x="5395289" y="3233577"/>
          <a:ext cx="1475068" cy="156386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lang="en-US" sz="1400" kern="1200" dirty="0">
              <a:cs typeface="B Nazanin" panose="00000400000000000000" pitchFamily="2" charset="-78"/>
            </a:rPr>
            <a:t>Total variation regularization</a:t>
          </a:r>
          <a:endParaRPr lang="fa-IR" sz="1400" kern="1200" dirty="0">
            <a:cs typeface="B Nazanin" panose="00000400000000000000" pitchFamily="2" charset="-78"/>
          </a:endParaRPr>
        </a:p>
        <a:p>
          <a:pPr marL="0" lvl="0" indent="0" algn="ctr" defTabSz="622300">
            <a:lnSpc>
              <a:spcPct val="90000"/>
            </a:lnSpc>
            <a:spcBef>
              <a:spcPct val="0"/>
            </a:spcBef>
            <a:spcAft>
              <a:spcPct val="35000"/>
            </a:spcAft>
            <a:buNone/>
          </a:pPr>
          <a:r>
            <a:rPr lang="en-US" sz="1400" kern="1200" dirty="0">
              <a:cs typeface="B Nazanin" panose="00000400000000000000" pitchFamily="2" charset="-78"/>
            </a:rPr>
            <a:t>Non-local regularization</a:t>
          </a:r>
        </a:p>
        <a:p>
          <a:pPr marL="0" lvl="0" indent="0" algn="ctr" defTabSz="622300">
            <a:lnSpc>
              <a:spcPct val="90000"/>
            </a:lnSpc>
            <a:spcBef>
              <a:spcPct val="0"/>
            </a:spcBef>
            <a:spcAft>
              <a:spcPct val="35000"/>
            </a:spcAft>
            <a:buNone/>
          </a:pPr>
          <a:r>
            <a:rPr lang="en-US" sz="1400" kern="1200" dirty="0">
              <a:cs typeface="B Nazanin" panose="00000400000000000000" pitchFamily="2" charset="-78"/>
            </a:rPr>
            <a:t>Sparse representation</a:t>
          </a:r>
        </a:p>
        <a:p>
          <a:pPr marL="0" lvl="0" indent="0" algn="ctr" defTabSz="622300">
            <a:lnSpc>
              <a:spcPct val="90000"/>
            </a:lnSpc>
            <a:spcBef>
              <a:spcPct val="0"/>
            </a:spcBef>
            <a:spcAft>
              <a:spcPct val="35000"/>
            </a:spcAft>
            <a:buNone/>
          </a:pPr>
          <a:endParaRPr lang="en-US" sz="1800" kern="1200" dirty="0">
            <a:cs typeface="B Nazanin" panose="00000400000000000000" pitchFamily="2" charset="-78"/>
          </a:endParaRPr>
        </a:p>
      </dsp:txBody>
      <dsp:txXfrm>
        <a:off x="5438492" y="3276780"/>
        <a:ext cx="1388662" cy="1477457"/>
      </dsp:txXfrm>
    </dsp:sp>
    <dsp:sp modelId="{FB6043CC-9953-4470-8EC5-86160693241B}">
      <dsp:nvSpPr>
        <dsp:cNvPr id="0" name=""/>
        <dsp:cNvSpPr/>
      </dsp:nvSpPr>
      <dsp:spPr>
        <a:xfrm>
          <a:off x="7345680" y="2093060"/>
          <a:ext cx="1228927" cy="253448"/>
        </a:xfrm>
        <a:custGeom>
          <a:avLst/>
          <a:gdLst/>
          <a:ahLst/>
          <a:cxnLst/>
          <a:rect l="0" t="0" r="0" b="0"/>
          <a:pathLst>
            <a:path>
              <a:moveTo>
                <a:pt x="0" y="0"/>
              </a:moveTo>
              <a:lnTo>
                <a:pt x="0" y="126724"/>
              </a:lnTo>
              <a:lnTo>
                <a:pt x="1228927" y="126724"/>
              </a:lnTo>
              <a:lnTo>
                <a:pt x="1228927"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CB5AAB-8F9D-4870-9163-91A4DE27EF53}">
      <dsp:nvSpPr>
        <dsp:cNvPr id="0" name=""/>
        <dsp:cNvSpPr/>
      </dsp:nvSpPr>
      <dsp:spPr>
        <a:xfrm>
          <a:off x="7567978" y="2346508"/>
          <a:ext cx="2013258"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effectLst/>
              <a:cs typeface="B Nazanin" panose="00000400000000000000" pitchFamily="2" charset="-78"/>
            </a:rPr>
            <a:t>Spatial Filtering</a:t>
          </a:r>
        </a:p>
      </dsp:txBody>
      <dsp:txXfrm>
        <a:off x="7586536" y="2365066"/>
        <a:ext cx="1976142" cy="596504"/>
      </dsp:txXfrm>
    </dsp:sp>
    <dsp:sp modelId="{B212A001-6B03-483B-8D30-AA793F639392}">
      <dsp:nvSpPr>
        <dsp:cNvPr id="0" name=""/>
        <dsp:cNvSpPr/>
      </dsp:nvSpPr>
      <dsp:spPr>
        <a:xfrm>
          <a:off x="7827517" y="2980128"/>
          <a:ext cx="747090" cy="253448"/>
        </a:xfrm>
        <a:custGeom>
          <a:avLst/>
          <a:gdLst/>
          <a:ahLst/>
          <a:cxnLst/>
          <a:rect l="0" t="0" r="0" b="0"/>
          <a:pathLst>
            <a:path>
              <a:moveTo>
                <a:pt x="747090" y="0"/>
              </a:moveTo>
              <a:lnTo>
                <a:pt x="747090" y="126724"/>
              </a:lnTo>
              <a:lnTo>
                <a:pt x="0" y="126724"/>
              </a:lnTo>
              <a:lnTo>
                <a:pt x="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AD26FF-3452-4E4C-A1BE-EAA6CCF74C63}">
      <dsp:nvSpPr>
        <dsp:cNvPr id="0" name=""/>
        <dsp:cNvSpPr/>
      </dsp:nvSpPr>
      <dsp:spPr>
        <a:xfrm>
          <a:off x="7216257" y="3233577"/>
          <a:ext cx="1222519"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cs typeface="B Nazanin" panose="00000400000000000000" pitchFamily="2" charset="-78"/>
            </a:rPr>
            <a:t>Non Linear</a:t>
          </a:r>
        </a:p>
      </dsp:txBody>
      <dsp:txXfrm>
        <a:off x="7234815" y="3252135"/>
        <a:ext cx="1185403" cy="596504"/>
      </dsp:txXfrm>
    </dsp:sp>
    <dsp:sp modelId="{1D0032DB-D0BA-4C19-B2BF-B861A0FCCAFB}">
      <dsp:nvSpPr>
        <dsp:cNvPr id="0" name=""/>
        <dsp:cNvSpPr/>
      </dsp:nvSpPr>
      <dsp:spPr>
        <a:xfrm>
          <a:off x="7781797" y="3867197"/>
          <a:ext cx="91440" cy="253448"/>
        </a:xfrm>
        <a:custGeom>
          <a:avLst/>
          <a:gdLst/>
          <a:ahLst/>
          <a:cxnLst/>
          <a:rect l="0" t="0" r="0" b="0"/>
          <a:pathLst>
            <a:path>
              <a:moveTo>
                <a:pt x="45720" y="0"/>
              </a:moveTo>
              <a:lnTo>
                <a:pt x="4572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6CCE13-CBEB-476A-B253-707086877870}">
      <dsp:nvSpPr>
        <dsp:cNvPr id="0" name=""/>
        <dsp:cNvSpPr/>
      </dsp:nvSpPr>
      <dsp:spPr>
        <a:xfrm>
          <a:off x="7155487" y="4120645"/>
          <a:ext cx="1344060" cy="118595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err="1">
              <a:cs typeface="B Nazanin" panose="00000400000000000000" pitchFamily="2" charset="-78"/>
            </a:rPr>
            <a:t>Mediain</a:t>
          </a:r>
          <a:r>
            <a:rPr lang="en-US" sz="1800" kern="1200" dirty="0">
              <a:cs typeface="B Nazanin" panose="00000400000000000000" pitchFamily="2" charset="-78"/>
            </a:rPr>
            <a:t> Filter</a:t>
          </a:r>
          <a:endParaRPr lang="fa-IR" sz="1800" kern="1200" dirty="0">
            <a:cs typeface="B Nazanin" panose="00000400000000000000" pitchFamily="2" charset="-78"/>
          </a:endParaRPr>
        </a:p>
        <a:p>
          <a:pPr marL="0" lvl="0" indent="0" algn="ctr" defTabSz="800100">
            <a:lnSpc>
              <a:spcPct val="90000"/>
            </a:lnSpc>
            <a:spcBef>
              <a:spcPct val="0"/>
            </a:spcBef>
            <a:spcAft>
              <a:spcPct val="35000"/>
            </a:spcAft>
            <a:buNone/>
          </a:pPr>
          <a:r>
            <a:rPr lang="en-US" sz="1800" kern="1200" dirty="0">
              <a:cs typeface="B Nazanin" panose="00000400000000000000" pitchFamily="2" charset="-78"/>
            </a:rPr>
            <a:t>Weighted Median</a:t>
          </a:r>
          <a:endParaRPr lang="fa-IR" sz="1800" kern="1200" dirty="0">
            <a:cs typeface="B Nazanin" panose="00000400000000000000" pitchFamily="2" charset="-78"/>
          </a:endParaRPr>
        </a:p>
      </dsp:txBody>
      <dsp:txXfrm>
        <a:off x="7190222" y="4155380"/>
        <a:ext cx="1274590" cy="1116483"/>
      </dsp:txXfrm>
    </dsp:sp>
    <dsp:sp modelId="{3A0F35E4-4881-41EB-A30E-EC123DF5D61D}">
      <dsp:nvSpPr>
        <dsp:cNvPr id="0" name=""/>
        <dsp:cNvSpPr/>
      </dsp:nvSpPr>
      <dsp:spPr>
        <a:xfrm>
          <a:off x="8574608" y="2980128"/>
          <a:ext cx="832605" cy="253448"/>
        </a:xfrm>
        <a:custGeom>
          <a:avLst/>
          <a:gdLst/>
          <a:ahLst/>
          <a:cxnLst/>
          <a:rect l="0" t="0" r="0" b="0"/>
          <a:pathLst>
            <a:path>
              <a:moveTo>
                <a:pt x="0" y="0"/>
              </a:moveTo>
              <a:lnTo>
                <a:pt x="0" y="126724"/>
              </a:lnTo>
              <a:lnTo>
                <a:pt x="832605" y="126724"/>
              </a:lnTo>
              <a:lnTo>
                <a:pt x="832605"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BA93C-14B7-411A-9707-AFC0067DB5D7}">
      <dsp:nvSpPr>
        <dsp:cNvPr id="0" name=""/>
        <dsp:cNvSpPr/>
      </dsp:nvSpPr>
      <dsp:spPr>
        <a:xfrm>
          <a:off x="8881468" y="3233577"/>
          <a:ext cx="1051489" cy="63362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cs typeface="B Nazanin" panose="00000400000000000000" pitchFamily="2" charset="-78"/>
            </a:rPr>
            <a:t>Linear</a:t>
          </a:r>
        </a:p>
      </dsp:txBody>
      <dsp:txXfrm>
        <a:off x="8900026" y="3252135"/>
        <a:ext cx="1014373" cy="596504"/>
      </dsp:txXfrm>
    </dsp:sp>
    <dsp:sp modelId="{BB92387D-9BC3-474E-81E8-B637AEBD44F9}">
      <dsp:nvSpPr>
        <dsp:cNvPr id="0" name=""/>
        <dsp:cNvSpPr/>
      </dsp:nvSpPr>
      <dsp:spPr>
        <a:xfrm>
          <a:off x="9361493" y="3867197"/>
          <a:ext cx="91440" cy="253448"/>
        </a:xfrm>
        <a:custGeom>
          <a:avLst/>
          <a:gdLst/>
          <a:ahLst/>
          <a:cxnLst/>
          <a:rect l="0" t="0" r="0" b="0"/>
          <a:pathLst>
            <a:path>
              <a:moveTo>
                <a:pt x="45720" y="0"/>
              </a:moveTo>
              <a:lnTo>
                <a:pt x="45720" y="253448"/>
              </a:lnTo>
            </a:path>
          </a:pathLst>
        </a:custGeom>
        <a:noFill/>
        <a:ln w="1905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7E8B3-CA26-45D7-B351-FF8E1ABF2E91}">
      <dsp:nvSpPr>
        <dsp:cNvPr id="0" name=""/>
        <dsp:cNvSpPr/>
      </dsp:nvSpPr>
      <dsp:spPr>
        <a:xfrm>
          <a:off x="8784676" y="4120645"/>
          <a:ext cx="1245073" cy="118595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cs typeface="B Nazanin" panose="00000400000000000000" pitchFamily="2" charset="-78"/>
            </a:rPr>
            <a:t>Average filter</a:t>
          </a:r>
        </a:p>
        <a:p>
          <a:pPr marL="0" lvl="0" indent="0" algn="ctr" defTabSz="800100">
            <a:lnSpc>
              <a:spcPct val="90000"/>
            </a:lnSpc>
            <a:spcBef>
              <a:spcPct val="0"/>
            </a:spcBef>
            <a:spcAft>
              <a:spcPct val="35000"/>
            </a:spcAft>
            <a:buNone/>
          </a:pPr>
          <a:r>
            <a:rPr lang="en-US" sz="1800" kern="1200" dirty="0">
              <a:cs typeface="B Nazanin" panose="00000400000000000000" pitchFamily="2" charset="-78"/>
            </a:rPr>
            <a:t>Wiener filter</a:t>
          </a:r>
          <a:endParaRPr lang="fa-IR" sz="1800" kern="1200" dirty="0">
            <a:cs typeface="B Nazanin" panose="00000400000000000000" pitchFamily="2" charset="-78"/>
          </a:endParaRPr>
        </a:p>
      </dsp:txBody>
      <dsp:txXfrm>
        <a:off x="8819411" y="4155380"/>
        <a:ext cx="1175603" cy="1116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8C020-6210-47D4-957C-1D77976D1BF5}">
      <dsp:nvSpPr>
        <dsp:cNvPr id="0" name=""/>
        <dsp:cNvSpPr/>
      </dsp:nvSpPr>
      <dsp:spPr>
        <a:xfrm>
          <a:off x="5049" y="247628"/>
          <a:ext cx="1565423" cy="173174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Noisy Image</a:t>
          </a:r>
        </a:p>
      </dsp:txBody>
      <dsp:txXfrm>
        <a:off x="50899" y="293478"/>
        <a:ext cx="1473723" cy="1640049"/>
      </dsp:txXfrm>
    </dsp:sp>
    <dsp:sp modelId="{B9D202BC-949B-4C5A-B8CF-D7D1AEEE60EB}">
      <dsp:nvSpPr>
        <dsp:cNvPr id="0" name=""/>
        <dsp:cNvSpPr/>
      </dsp:nvSpPr>
      <dsp:spPr>
        <a:xfrm>
          <a:off x="1727015" y="919390"/>
          <a:ext cx="331869" cy="388225"/>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4000"/>
              </a:schemeClr>
            </a:gs>
            <a:gs pos="69000">
              <a:schemeClr val="accent1">
                <a:tint val="60000"/>
                <a:hueOff val="0"/>
                <a:satOff val="0"/>
                <a:lumOff val="0"/>
                <a:alphaOff val="0"/>
                <a:shade val="86000"/>
                <a:satMod val="130000"/>
                <a:lumMod val="102000"/>
              </a:schemeClr>
            </a:gs>
            <a:gs pos="100000">
              <a:schemeClr val="accent1">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727015" y="997035"/>
        <a:ext cx="232308" cy="232935"/>
      </dsp:txXfrm>
    </dsp:sp>
    <dsp:sp modelId="{338BCA33-345E-4F80-A668-7B938AF1B34A}">
      <dsp:nvSpPr>
        <dsp:cNvPr id="0" name=""/>
        <dsp:cNvSpPr/>
      </dsp:nvSpPr>
      <dsp:spPr>
        <a:xfrm>
          <a:off x="2196642" y="247628"/>
          <a:ext cx="1565423" cy="173174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Two-layer wavelet transform and apply improved threshold function</a:t>
          </a:r>
        </a:p>
      </dsp:txBody>
      <dsp:txXfrm>
        <a:off x="2242492" y="293478"/>
        <a:ext cx="1473723" cy="1640049"/>
      </dsp:txXfrm>
    </dsp:sp>
    <dsp:sp modelId="{347B3E0B-08C3-456F-86F8-346977A03282}">
      <dsp:nvSpPr>
        <dsp:cNvPr id="0" name=""/>
        <dsp:cNvSpPr/>
      </dsp:nvSpPr>
      <dsp:spPr>
        <a:xfrm>
          <a:off x="3918609" y="919390"/>
          <a:ext cx="331869" cy="388225"/>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4000"/>
              </a:schemeClr>
            </a:gs>
            <a:gs pos="69000">
              <a:schemeClr val="accent1">
                <a:tint val="60000"/>
                <a:hueOff val="0"/>
                <a:satOff val="0"/>
                <a:lumOff val="0"/>
                <a:alphaOff val="0"/>
                <a:shade val="86000"/>
                <a:satMod val="130000"/>
                <a:lumMod val="102000"/>
              </a:schemeClr>
            </a:gs>
            <a:gs pos="100000">
              <a:schemeClr val="accent1">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918609" y="997035"/>
        <a:ext cx="232308" cy="232935"/>
      </dsp:txXfrm>
    </dsp:sp>
    <dsp:sp modelId="{E4399437-39B9-47AF-AA6C-B3C9B6423E53}">
      <dsp:nvSpPr>
        <dsp:cNvPr id="0" name=""/>
        <dsp:cNvSpPr/>
      </dsp:nvSpPr>
      <dsp:spPr>
        <a:xfrm>
          <a:off x="4388236" y="247628"/>
          <a:ext cx="1565423" cy="173174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Image reconstruction of wavelet coefficients</a:t>
          </a:r>
        </a:p>
      </dsp:txBody>
      <dsp:txXfrm>
        <a:off x="4434086" y="293478"/>
        <a:ext cx="1473723" cy="1640049"/>
      </dsp:txXfrm>
    </dsp:sp>
    <dsp:sp modelId="{2FC56943-5A51-4135-9ADE-FDC28BEE06D6}">
      <dsp:nvSpPr>
        <dsp:cNvPr id="0" name=""/>
        <dsp:cNvSpPr/>
      </dsp:nvSpPr>
      <dsp:spPr>
        <a:xfrm>
          <a:off x="6110202" y="919390"/>
          <a:ext cx="331869" cy="388225"/>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4000"/>
              </a:schemeClr>
            </a:gs>
            <a:gs pos="69000">
              <a:schemeClr val="accent1">
                <a:tint val="60000"/>
                <a:hueOff val="0"/>
                <a:satOff val="0"/>
                <a:lumOff val="0"/>
                <a:alphaOff val="0"/>
                <a:shade val="86000"/>
                <a:satMod val="130000"/>
                <a:lumMod val="102000"/>
              </a:schemeClr>
            </a:gs>
            <a:gs pos="100000">
              <a:schemeClr val="accent1">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10202" y="997035"/>
        <a:ext cx="232308" cy="232935"/>
      </dsp:txXfrm>
    </dsp:sp>
    <dsp:sp modelId="{BCF9A3B2-D63A-4FC6-9D18-491BDBFCC704}">
      <dsp:nvSpPr>
        <dsp:cNvPr id="0" name=""/>
        <dsp:cNvSpPr/>
      </dsp:nvSpPr>
      <dsp:spPr>
        <a:xfrm>
          <a:off x="6579829" y="247628"/>
          <a:ext cx="1565423" cy="173174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Applying the Median filter twice</a:t>
          </a:r>
        </a:p>
      </dsp:txBody>
      <dsp:txXfrm>
        <a:off x="6625679" y="293478"/>
        <a:ext cx="1473723" cy="1640049"/>
      </dsp:txXfrm>
    </dsp:sp>
    <dsp:sp modelId="{0FBFE05E-D541-4482-B924-B12FA3ECD9B5}">
      <dsp:nvSpPr>
        <dsp:cNvPr id="0" name=""/>
        <dsp:cNvSpPr/>
      </dsp:nvSpPr>
      <dsp:spPr>
        <a:xfrm>
          <a:off x="8301795" y="919390"/>
          <a:ext cx="331869" cy="388225"/>
        </a:xfrm>
        <a:prstGeom prst="rightArrow">
          <a:avLst>
            <a:gd name="adj1" fmla="val 60000"/>
            <a:gd name="adj2" fmla="val 50000"/>
          </a:avLst>
        </a:prstGeom>
        <a:gradFill rotWithShape="0">
          <a:gsLst>
            <a:gs pos="0">
              <a:schemeClr val="accent1">
                <a:tint val="60000"/>
                <a:hueOff val="0"/>
                <a:satOff val="0"/>
                <a:lumOff val="0"/>
                <a:alphaOff val="0"/>
                <a:tint val="94000"/>
                <a:satMod val="100000"/>
                <a:lumMod val="104000"/>
              </a:schemeClr>
            </a:gs>
            <a:gs pos="69000">
              <a:schemeClr val="accent1">
                <a:tint val="60000"/>
                <a:hueOff val="0"/>
                <a:satOff val="0"/>
                <a:lumOff val="0"/>
                <a:alphaOff val="0"/>
                <a:shade val="86000"/>
                <a:satMod val="130000"/>
                <a:lumMod val="102000"/>
              </a:schemeClr>
            </a:gs>
            <a:gs pos="100000">
              <a:schemeClr val="accent1">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301795" y="997035"/>
        <a:ext cx="232308" cy="232935"/>
      </dsp:txXfrm>
    </dsp:sp>
    <dsp:sp modelId="{ED7E029E-18D8-4A8A-BD44-5A64F05BC75D}">
      <dsp:nvSpPr>
        <dsp:cNvPr id="0" name=""/>
        <dsp:cNvSpPr/>
      </dsp:nvSpPr>
      <dsp:spPr>
        <a:xfrm>
          <a:off x="8771422" y="247628"/>
          <a:ext cx="1565423" cy="1731749"/>
        </a:xfrm>
        <a:prstGeom prst="roundRect">
          <a:avLst>
            <a:gd name="adj" fmla="val 10000"/>
          </a:avLst>
        </a:prstGeom>
        <a:gradFill rotWithShape="0">
          <a:gsLst>
            <a:gs pos="0">
              <a:schemeClr val="accent1">
                <a:hueOff val="0"/>
                <a:satOff val="0"/>
                <a:lumOff val="0"/>
                <a:alphaOff val="0"/>
                <a:tint val="94000"/>
                <a:satMod val="100000"/>
                <a:lumMod val="104000"/>
              </a:schemeClr>
            </a:gs>
            <a:gs pos="69000">
              <a:schemeClr val="accent1">
                <a:hueOff val="0"/>
                <a:satOff val="0"/>
                <a:lumOff val="0"/>
                <a:alphaOff val="0"/>
                <a:shade val="86000"/>
                <a:satMod val="130000"/>
                <a:lumMod val="102000"/>
              </a:schemeClr>
            </a:gs>
            <a:gs pos="100000">
              <a:schemeClr val="accent1">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Output Image</a:t>
          </a:r>
        </a:p>
      </dsp:txBody>
      <dsp:txXfrm>
        <a:off x="8817272" y="293478"/>
        <a:ext cx="1473723" cy="16400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0B66D-C9D5-41A0-ABF7-A3A68A14E6FD}"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AA005-86F5-4E42-9E34-F003D08BD9B0}" type="slidenum">
              <a:rPr lang="en-US" smtClean="0"/>
              <a:t>‹#›</a:t>
            </a:fld>
            <a:endParaRPr lang="en-US"/>
          </a:p>
        </p:txBody>
      </p:sp>
    </p:spTree>
    <p:extLst>
      <p:ext uri="{BB962C8B-B14F-4D97-AF65-F5344CB8AC3E}">
        <p14:creationId xmlns:p14="http://schemas.microsoft.com/office/powerpoint/2010/main" val="115345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7AA005-86F5-4E42-9E34-F003D08BD9B0}" type="slidenum">
              <a:rPr lang="en-US" smtClean="0"/>
              <a:t>11</a:t>
            </a:fld>
            <a:endParaRPr lang="en-US"/>
          </a:p>
        </p:txBody>
      </p:sp>
    </p:spTree>
    <p:extLst>
      <p:ext uri="{BB962C8B-B14F-4D97-AF65-F5344CB8AC3E}">
        <p14:creationId xmlns:p14="http://schemas.microsoft.com/office/powerpoint/2010/main" val="1766386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73" y="1122363"/>
            <a:ext cx="9001463"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73" y="3602038"/>
            <a:ext cx="9001463"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434CCE-CC22-4DB3-A4A2-81F77A6484D9}"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mc:AlternateContent xmlns:mc="http://schemas.openxmlformats.org/markup-compatibility/2006" xmlns:a14="http://schemas.microsoft.com/office/drawing/2010/main">
        <mc:Choice Requires="a14">
          <p:sp>
            <p:nvSpPr>
              <p:cNvPr id="6" name="Slide Number Placeholder 5"/>
              <p:cNvSpPr>
                <a:spLocks noGrp="1"/>
              </p:cNvSpPr>
              <p:nvPr>
                <p:ph type="sldNum" sz="quarter" idx="12"/>
              </p:nvPr>
            </p:nvSpPr>
            <p:spPr>
              <a:xfrm>
                <a:off x="10596736" y="5883281"/>
                <a:ext cx="753545" cy="365125"/>
              </a:xfrm>
            </p:spPr>
            <p: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m:rPr>
                              <m:nor/>
                            </m:rPr>
                            <a:rPr lang="en-US" smtClean="0"/>
                            <m:t>‹</m:t>
                          </m:r>
                          <m:r>
                            <m:rPr>
                              <m:nor/>
                            </m:rPr>
                            <a:rPr lang="en-US" smtClean="0"/>
                            <m:t>#</m:t>
                          </m:r>
                          <m:r>
                            <m:rPr>
                              <m:nor/>
                            </m:rPr>
                            <a:rPr lang="en-US" smtClean="0"/>
                            <m:t>›</m:t>
                          </m:r>
                        </m:num>
                        <m:den>
                          <m:r>
                            <a:rPr lang="en-US" b="0" i="1" smtClean="0">
                              <a:latin typeface="Cambria Math" panose="02040503050406030204" pitchFamily="18" charset="0"/>
                            </a:rPr>
                            <m:t>14</m:t>
                          </m:r>
                        </m:den>
                      </m:f>
                    </m:oMath>
                  </m:oMathPara>
                </a14:m>
                <a:endParaRPr lang="en-US" dirty="0"/>
              </a:p>
            </p:txBody>
          </p:sp>
        </mc:Choice>
        <mc:Fallback xmlns="">
          <p:sp>
            <p:nvSpPr>
              <p:cNvPr id="6" name="Slide Number Placeholder 5"/>
              <p:cNvSpPr>
                <a:spLocks noGrp="1" noRot="1" noChangeAspect="1" noMove="1" noResize="1" noEditPoints="1" noAdjustHandles="1" noChangeArrowheads="1" noChangeShapeType="1" noTextEdit="1"/>
              </p:cNvSpPr>
              <p:nvPr>
                <p:ph type="sldNum" sz="quarter" idx="12"/>
              </p:nvPr>
            </p:nvSpPr>
            <p:spPr>
              <a:xfrm>
                <a:off x="10596736" y="5883281"/>
                <a:ext cx="753545" cy="365125"/>
              </a:xfrm>
              <a:blipFill>
                <a:blip r:embed="rId2"/>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01171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7" y="4289378"/>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7" y="621327"/>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8" y="5108728"/>
            <a:ext cx="10365999" cy="682472"/>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E19ED3-40C3-47F5-81B4-F379BF9C10B2}"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200464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7" y="609606"/>
            <a:ext cx="10353763"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800" y="4204820"/>
            <a:ext cx="10353761" cy="1592186"/>
          </a:xfrm>
        </p:spPr>
        <p:txBody>
          <a:bodyPr anchor="ct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5FCEB3-0FDF-49AC-A9B8-6C39CD4A80C4}"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3641586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2"/>
            <a:ext cx="8752299" cy="426812"/>
          </a:xfrm>
        </p:spPr>
        <p:txBody>
          <a:bodyPr anchor="t">
            <a:normAutofit/>
          </a:bodyPr>
          <a:lstStyle>
            <a:lvl1pPr marL="0" indent="0" algn="r">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913793" y="4204821"/>
            <a:ext cx="10353763" cy="1586380"/>
          </a:xfrm>
        </p:spPr>
        <p:txBody>
          <a:bodyPr anchor="ctr">
            <a:normAutofit/>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EEDB46-EA26-45B9-ACD1-0625971BFFEB}"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1539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10" y="2126948"/>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7" y="4650556"/>
            <a:ext cx="10353763" cy="1140644"/>
          </a:xfrm>
        </p:spPr>
        <p:txBody>
          <a:bodyPr anchor="t"/>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1955DB-6721-458F-9DAB-A4C15386D631}"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405585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3" y="609606"/>
            <a:ext cx="10353763"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2088325"/>
            <a:ext cx="3298956" cy="823305"/>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911624"/>
            <a:ext cx="3298956"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4444881" y="2088320"/>
            <a:ext cx="3298559"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80" y="2911624"/>
            <a:ext cx="329982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7973301" y="2088320"/>
            <a:ext cx="3291211" cy="823304"/>
          </a:xfrm>
        </p:spPr>
        <p:txBody>
          <a:bodyPr anchor="b">
            <a:noAutofit/>
          </a:bodyPr>
          <a:lstStyle>
            <a:lvl1pPr marL="0" indent="0" algn="ctr">
              <a:lnSpc>
                <a:spcPct val="100000"/>
              </a:lnSpc>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9" y="2911624"/>
            <a:ext cx="3291211" cy="2879576"/>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BB4EDF3-BFA1-4F22-AAC9-13717D6466F6}" type="datetime1">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1531605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7" y="609606"/>
            <a:ext cx="10353763"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7" y="4195899"/>
            <a:ext cx="3298955"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1" y="2298987"/>
            <a:ext cx="294005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7" y="4772161"/>
            <a:ext cx="3298955"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4442705" y="4195899"/>
            <a:ext cx="3298983"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8"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7" y="4772167"/>
            <a:ext cx="3294259" cy="1019037"/>
          </a:xfrm>
        </p:spPr>
        <p:txBody>
          <a:bodyPr anchor="t">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75BB962-A095-4CC3-908B-BD1757B96F20}" type="datetime1">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188741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3D59A-8C7C-487D-8966-6108097418BF}"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3984390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4" y="609605"/>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8" y="609605"/>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80405-EA6B-4B6C-B094-A741802A322A}"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98738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000">
                <a:cs typeface="B Nazanin" panose="00000400000000000000" pitchFamily="2" charset="-78"/>
              </a:defRPr>
            </a:lvl1pPr>
            <a:lvl2pPr>
              <a:defRPr sz="2000">
                <a:cs typeface="B Nazanin" panose="00000400000000000000" pitchFamily="2" charset="-78"/>
              </a:defRPr>
            </a:lvl2pPr>
            <a:lvl3pPr>
              <a:defRPr sz="2000">
                <a:cs typeface="B Nazanin" panose="00000400000000000000" pitchFamily="2" charset="-78"/>
              </a:defRPr>
            </a:lvl3pPr>
            <a:lvl4pPr>
              <a:defRPr sz="2000">
                <a:cs typeface="B Nazanin" panose="00000400000000000000" pitchFamily="2" charset="-78"/>
              </a:defRPr>
            </a:lvl4pPr>
            <a:lvl5pPr>
              <a:defRPr sz="2000">
                <a:cs typeface="B Nazanin" panose="00000400000000000000"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8A92AB-2480-4E10-A19D-D78C74B4D5FC}"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mc:AlternateContent xmlns:mc="http://schemas.openxmlformats.org/markup-compatibility/2006" xmlns:a14="http://schemas.microsoft.com/office/drawing/2010/main">
        <mc:Choice Requires="a14">
          <p:sp>
            <p:nvSpPr>
              <p:cNvPr id="6" name="Slide Number Placeholder 5"/>
              <p:cNvSpPr>
                <a:spLocks noGrp="1"/>
              </p:cNvSpPr>
              <p:nvPr>
                <p:ph type="sldNum" sz="quarter" idx="12"/>
              </p:nvPr>
            </p:nvSpPr>
            <p:spPr>
              <a:xfrm>
                <a:off x="10514016" y="5870552"/>
                <a:ext cx="753545" cy="680373"/>
              </a:xfrm>
            </p:spPr>
            <p:txBody>
              <a:bodyPr/>
              <a:lstStyle>
                <a:lvl1pPr algn="ctr">
                  <a:defRPr sz="2000">
                    <a:latin typeface="Times New Roman" panose="020206030504050203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f>
                        <m:fPr>
                          <m:ctrlPr>
                            <a:rPr kumimoji="0" lang="en-US" sz="1000" b="0" i="1" u="none" strike="noStrike" kern="1200" cap="none" spc="0" normalizeH="0" baseline="0" noProof="0" smtClean="0">
                              <a:ln>
                                <a:noFill/>
                              </a:ln>
                              <a:solidFill>
                                <a:prstClr val="white">
                                  <a:tint val="75000"/>
                                </a:prstClr>
                              </a:solidFill>
                              <a:effectLst/>
                              <a:uLnTx/>
                              <a:uFillTx/>
                              <a:latin typeface="Cambria Math" panose="02040503050406030204" pitchFamily="18" charset="0"/>
                              <a:ea typeface="+mn-ea"/>
                              <a:cs typeface="+mn-cs"/>
                            </a:rPr>
                          </m:ctrlPr>
                        </m:fPr>
                        <m:num>
                          <m:r>
                            <m:rPr>
                              <m:nor/>
                            </m:rPr>
                            <a:rPr kumimoji="0" lang="en-US" sz="1000" b="0" i="0" u="none" strike="noStrike" kern="1200" cap="none" spc="0" normalizeH="0" baseline="0" noProof="0" smtClean="0">
                              <a:ln>
                                <a:noFill/>
                              </a:ln>
                              <a:solidFill>
                                <a:prstClr val="white">
                                  <a:tint val="75000"/>
                                </a:prstClr>
                              </a:solidFill>
                              <a:effectLst/>
                              <a:uLnTx/>
                              <a:uFillTx/>
                              <a:latin typeface="Rockwell" panose="02060603020205020403"/>
                              <a:ea typeface="+mn-ea"/>
                              <a:cs typeface="+mn-cs"/>
                            </a:rPr>
                            <m:t>‹</m:t>
                          </m:r>
                          <m:r>
                            <m:rPr>
                              <m:nor/>
                            </m:rPr>
                            <a:rPr kumimoji="0" lang="en-US" sz="1000" b="0" i="0" u="none" strike="noStrike" kern="1200" cap="none" spc="0" normalizeH="0" baseline="0" noProof="0" smtClean="0">
                              <a:ln>
                                <a:noFill/>
                              </a:ln>
                              <a:solidFill>
                                <a:prstClr val="white">
                                  <a:tint val="75000"/>
                                </a:prstClr>
                              </a:solidFill>
                              <a:effectLst/>
                              <a:uLnTx/>
                              <a:uFillTx/>
                              <a:latin typeface="Rockwell" panose="02060603020205020403"/>
                              <a:ea typeface="+mn-ea"/>
                              <a:cs typeface="+mn-cs"/>
                            </a:rPr>
                            <m:t>#</m:t>
                          </m:r>
                          <m:r>
                            <m:rPr>
                              <m:nor/>
                            </m:rPr>
                            <a:rPr kumimoji="0" lang="en-US" sz="1000" b="0" i="0" u="none" strike="noStrike" kern="1200" cap="none" spc="0" normalizeH="0" baseline="0" noProof="0" smtClean="0">
                              <a:ln>
                                <a:noFill/>
                              </a:ln>
                              <a:solidFill>
                                <a:prstClr val="white">
                                  <a:tint val="75000"/>
                                </a:prstClr>
                              </a:solidFill>
                              <a:effectLst/>
                              <a:uLnTx/>
                              <a:uFillTx/>
                              <a:latin typeface="Rockwell" panose="02060603020205020403"/>
                              <a:ea typeface="+mn-ea"/>
                              <a:cs typeface="+mn-cs"/>
                            </a:rPr>
                            <m:t>›</m:t>
                          </m:r>
                        </m:num>
                        <m:den>
                          <m:r>
                            <a:rPr kumimoji="0" lang="en-US" sz="1000" b="0" i="1" u="none" strike="noStrike" kern="1200" cap="none" spc="0" normalizeH="0" baseline="0" noProof="0" smtClean="0">
                              <a:ln>
                                <a:noFill/>
                              </a:ln>
                              <a:solidFill>
                                <a:prstClr val="white">
                                  <a:tint val="75000"/>
                                </a:prstClr>
                              </a:solidFill>
                              <a:effectLst/>
                              <a:uLnTx/>
                              <a:uFillTx/>
                              <a:latin typeface="Cambria Math" panose="02040503050406030204" pitchFamily="18" charset="0"/>
                              <a:ea typeface="+mn-ea"/>
                              <a:cs typeface="+mn-cs"/>
                            </a:rPr>
                            <m:t>14</m:t>
                          </m:r>
                        </m:den>
                      </m:f>
                    </m:oMath>
                  </m:oMathPara>
                </a14:m>
                <a:endParaRPr lang="en-US" dirty="0"/>
              </a:p>
            </p:txBody>
          </p:sp>
        </mc:Choice>
        <mc:Fallback xmlns="">
          <p:sp>
            <p:nvSpPr>
              <p:cNvPr id="6" name="Slide Number Placeholder 5"/>
              <p:cNvSpPr>
                <a:spLocks noGrp="1" noRot="1" noChangeAspect="1" noMove="1" noResize="1" noEditPoints="1" noAdjustHandles="1" noChangeArrowheads="1" noChangeShapeType="1" noTextEdit="1"/>
              </p:cNvSpPr>
              <p:nvPr>
                <p:ph type="sldNum" sz="quarter" idx="12"/>
              </p:nvPr>
            </p:nvSpPr>
            <p:spPr>
              <a:xfrm>
                <a:off x="10514016" y="5870552"/>
                <a:ext cx="753545" cy="68037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482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9"/>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44"/>
            <a:ext cx="9733512"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82F8F9-5351-41C7-9184-456524F1CD7F}" type="datetime1">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238357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800" y="609606"/>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25"/>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5" y="2088325"/>
            <a:ext cx="5094155"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9A551-A64E-4292-89E4-10500F5FDEFC}"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34879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800" y="609606"/>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9" y="2088320"/>
            <a:ext cx="4879199"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5" y="2088320"/>
            <a:ext cx="4865555" cy="823912"/>
          </a:xfrm>
        </p:spPr>
        <p:txBody>
          <a:bodyPr anchor="b"/>
          <a:lstStyle>
            <a:lvl1pPr marL="0" indent="0">
              <a:lnSpc>
                <a:spcPct val="100000"/>
              </a:lnSpc>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145C0-2575-4818-8CE6-76F56224D03F}" type="datetime1">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340352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F1BA4-7F2D-439A-8502-CA4ED15E8CA5}" type="datetime1">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1693516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3BC35-5BF1-431A-82B7-8A32DE24C803}" type="datetime1">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158676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7"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6"/>
            <a:ext cx="3932237" cy="2819399"/>
          </a:xfrm>
        </p:spPr>
        <p:txBody>
          <a:bodyPr/>
          <a:lstStyle>
            <a:lvl1pPr marL="0" indent="0" algn="ctr">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49F11A-1973-4606-A33D-40E3FE2E83DC}"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45178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7"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7" y="2971800"/>
            <a:ext cx="5934951" cy="2819400"/>
          </a:xfrm>
        </p:spPr>
        <p:txBody>
          <a:bodyPr>
            <a:normAutofit/>
          </a:bodyPr>
          <a:lstStyle>
            <a:lvl1pPr marL="0" indent="0" algn="ctr">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FE34E1-C260-409A-8463-47E875794BA1}" type="datetime1">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F7225-7C0A-4493-AC7F-82F0D1B2A8FB}" type="slidenum">
              <a:rPr lang="en-US" smtClean="0"/>
              <a:t>‹#›</a:t>
            </a:fld>
            <a:endParaRPr lang="en-US"/>
          </a:p>
        </p:txBody>
      </p:sp>
    </p:spTree>
    <p:extLst>
      <p:ext uri="{BB962C8B-B14F-4D97-AF65-F5344CB8AC3E}">
        <p14:creationId xmlns:p14="http://schemas.microsoft.com/office/powerpoint/2010/main" val="210028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800" y="609606"/>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7" y="2096064"/>
            <a:ext cx="10353763"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81"/>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08AC9A-7E70-4974-A4BC-5B68F80C166B}" type="datetime1">
              <a:rPr lang="en-US" smtClean="0"/>
              <a:t>2/3/2022</a:t>
            </a:fld>
            <a:endParaRPr lang="en-US"/>
          </a:p>
        </p:txBody>
      </p:sp>
      <p:sp>
        <p:nvSpPr>
          <p:cNvPr id="5" name="Footer Placeholder 4"/>
          <p:cNvSpPr>
            <a:spLocks noGrp="1"/>
          </p:cNvSpPr>
          <p:nvPr>
            <p:ph type="ftr" sz="quarter" idx="3"/>
          </p:nvPr>
        </p:nvSpPr>
        <p:spPr>
          <a:xfrm>
            <a:off x="913798" y="5883281"/>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6" y="5883281"/>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EDF7225-7C0A-4493-AC7F-82F0D1B2A8FB}" type="slidenum">
              <a:rPr lang="en-US" smtClean="0"/>
              <a:t>‹#›</a:t>
            </a:fld>
            <a:endParaRPr lang="en-US"/>
          </a:p>
        </p:txBody>
      </p:sp>
    </p:spTree>
    <p:extLst>
      <p:ext uri="{BB962C8B-B14F-4D97-AF65-F5344CB8AC3E}">
        <p14:creationId xmlns:p14="http://schemas.microsoft.com/office/powerpoint/2010/main" val="168710603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hdr="0" ftr="0" dt="0"/>
  <p:txStyles>
    <p:titleStyle>
      <a:lvl1pPr algn="ctr" defTabSz="914377"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94" indent="-228594" algn="l" defTabSz="914377"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783" indent="-228594" algn="l" defTabSz="914377"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971" indent="-228594" algn="l" defTabSz="914377"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160" indent="-228594" algn="l" defTabSz="914377"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349"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537"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726"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8914"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103" indent="-228594" algn="l" defTabSz="914377"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09602" y="1031968"/>
            <a:ext cx="10401300" cy="5087385"/>
          </a:xfrm>
        </p:spPr>
        <p:txBody>
          <a:bodyPr>
            <a:normAutofit/>
          </a:bodyPr>
          <a:lstStyle/>
          <a:p>
            <a:endParaRPr lang="en-US" dirty="0">
              <a:cs typeface="B Nazanin" panose="00000400000000000000" pitchFamily="2" charset="-78"/>
            </a:endParaRPr>
          </a:p>
          <a:p>
            <a:endParaRPr lang="en-US" dirty="0">
              <a:cs typeface="B Nazanin" panose="00000400000000000000" pitchFamily="2" charset="-78"/>
            </a:endParaRPr>
          </a:p>
          <a:p>
            <a:pPr>
              <a:lnSpc>
                <a:spcPct val="100000"/>
              </a:lnSpc>
            </a:pPr>
            <a:r>
              <a:rPr lang="en-US" dirty="0">
                <a:cs typeface="B Nazanin" panose="00000400000000000000" pitchFamily="2" charset="-78"/>
              </a:rPr>
              <a:t>Shiraz University</a:t>
            </a:r>
            <a:endParaRPr lang="fa-IR" dirty="0">
              <a:cs typeface="B Nazanin" panose="00000400000000000000" pitchFamily="2" charset="-78"/>
            </a:endParaRPr>
          </a:p>
          <a:p>
            <a:endParaRPr lang="fa-IR" dirty="0">
              <a:cs typeface="B Nazanin" panose="00000400000000000000" pitchFamily="2" charset="-78"/>
            </a:endParaRPr>
          </a:p>
          <a:p>
            <a:r>
              <a:rPr lang="en-US" dirty="0">
                <a:cs typeface="B Nazanin" panose="00000400000000000000" pitchFamily="2" charset="-78"/>
              </a:rPr>
              <a:t>«Image denoising Using Improved Wavelet Threshold Function and Median Filter»</a:t>
            </a:r>
          </a:p>
          <a:p>
            <a:r>
              <a:rPr lang="en-US" dirty="0">
                <a:cs typeface="B Nazanin" panose="00000400000000000000" pitchFamily="2" charset="-78"/>
              </a:rPr>
              <a:t>Sadegh </a:t>
            </a:r>
            <a:r>
              <a:rPr lang="en-US" dirty="0" err="1">
                <a:cs typeface="B Nazanin" panose="00000400000000000000" pitchFamily="2" charset="-78"/>
              </a:rPr>
              <a:t>Jamishi</a:t>
            </a:r>
            <a:endParaRPr lang="fa-IR" dirty="0">
              <a:cs typeface="B Nazanin" panose="00000400000000000000" pitchFamily="2" charset="-78"/>
            </a:endParaRPr>
          </a:p>
          <a:p>
            <a:r>
              <a:rPr lang="en-US" dirty="0">
                <a:cs typeface="B Nazanin" panose="00000400000000000000" pitchFamily="2" charset="-78"/>
              </a:rPr>
              <a:t>2021</a:t>
            </a:r>
            <a:endParaRPr lang="fa-IR" dirty="0">
              <a:cs typeface="B Nazanin" panose="00000400000000000000" pitchFamily="2" charset="-78"/>
            </a:endParaRPr>
          </a:p>
          <a:p>
            <a:endParaRPr lang="fa-IR" dirty="0">
              <a:cs typeface="B Nazanin" panose="00000400000000000000" pitchFamily="2" charset="-7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353052" y="1031967"/>
            <a:ext cx="914400" cy="9144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a:xfrm>
            <a:off x="11239500" y="6210301"/>
            <a:ext cx="457200" cy="381001"/>
          </a:xfrm>
        </p:spPr>
        <p:txBody>
          <a:bodyPr/>
          <a:lstStyle/>
          <a:p>
            <a:pPr algn="ctr"/>
            <a:fld id="{CEDF7225-7C0A-4493-AC7F-82F0D1B2A8FB}" type="slidenum">
              <a:rPr lang="en-US" sz="2000">
                <a:latin typeface="Times New Roman" panose="02020603050405020304" pitchFamily="18" charset="0"/>
                <a:cs typeface="Times New Roman" panose="02020603050405020304" pitchFamily="18" charset="0"/>
              </a:rPr>
              <a:pPr algn="ctr"/>
              <a:t>1</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63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Simulation Results for Gaussian Noise (Part 1)</a:t>
            </a:r>
          </a:p>
        </p:txBody>
      </p:sp>
      <p:sp>
        <p:nvSpPr>
          <p:cNvPr id="3" name="Content Placeholder 2"/>
          <p:cNvSpPr>
            <a:spLocks noGrp="1"/>
          </p:cNvSpPr>
          <p:nvPr>
            <p:ph idx="1"/>
          </p:nvPr>
        </p:nvSpPr>
        <p:spPr>
          <a:xfrm>
            <a:off x="609600" y="1061884"/>
            <a:ext cx="10629901" cy="5148415"/>
          </a:xfrm>
        </p:spPr>
        <p:txBody>
          <a:bodyPr/>
          <a:lstStyle/>
          <a:p>
            <a:pPr algn="l">
              <a:buClr>
                <a:srgbClr val="FFC000"/>
              </a:buClr>
            </a:pPr>
            <a:r>
              <a:rPr lang="en-US" dirty="0">
                <a:effectLst/>
              </a:rPr>
              <a:t>My results							Article’s result</a:t>
            </a:r>
            <a:endParaRPr lang="fa-IR" dirty="0">
              <a:effectLst/>
            </a:endParaRPr>
          </a:p>
          <a:p>
            <a:pPr algn="r" rtl="1">
              <a:buClr>
                <a:srgbClr val="FFC000"/>
              </a:buClr>
            </a:pPr>
            <a:endParaRPr lang="fa-IR" dirty="0">
              <a:effectLst/>
            </a:endParaRPr>
          </a:p>
          <a:p>
            <a:pPr algn="r" rtl="1">
              <a:buClr>
                <a:srgbClr val="FFC000"/>
              </a:buClr>
            </a:pPr>
            <a:endParaRPr lang="fa-IR" dirty="0">
              <a:effectLst/>
            </a:endParaRPr>
          </a:p>
          <a:p>
            <a:pPr algn="r" rtl="1">
              <a:buClr>
                <a:srgbClr val="FFC000"/>
              </a:buClr>
            </a:pPr>
            <a:endParaRPr lang="fa-IR" dirty="0">
              <a:effectLst/>
            </a:endParaRPr>
          </a:p>
          <a:p>
            <a:pPr marL="0" indent="0" algn="r" rtl="1">
              <a:buClr>
                <a:srgbClr val="FFC000"/>
              </a:buClr>
              <a:buNone/>
            </a:pPr>
            <a:r>
              <a:rPr lang="fa-IR" dirty="0">
                <a:effectLst/>
              </a:rPr>
              <a:t> </a:t>
            </a:r>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10</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99083465"/>
                  </p:ext>
                </p:extLst>
              </p:nvPr>
            </p:nvGraphicFramePr>
            <p:xfrm>
              <a:off x="762398" y="1742045"/>
              <a:ext cx="4989473" cy="1488046"/>
            </p:xfrm>
            <a:graphic>
              <a:graphicData uri="http://schemas.openxmlformats.org/drawingml/2006/table">
                <a:tbl>
                  <a:tblPr firstRow="1" bandRow="1">
                    <a:tableStyleId>{5940675A-B579-460E-94D1-54222C63F5DA}</a:tableStyleId>
                  </a:tblPr>
                  <a:tblGrid>
                    <a:gridCol w="831579">
                      <a:extLst>
                        <a:ext uri="{9D8B030D-6E8A-4147-A177-3AD203B41FA5}">
                          <a16:colId xmlns:a16="http://schemas.microsoft.com/office/drawing/2014/main" val="406321344"/>
                        </a:ext>
                      </a:extLst>
                    </a:gridCol>
                    <a:gridCol w="831579">
                      <a:extLst>
                        <a:ext uri="{9D8B030D-6E8A-4147-A177-3AD203B41FA5}">
                          <a16:colId xmlns:a16="http://schemas.microsoft.com/office/drawing/2014/main" val="1847407971"/>
                        </a:ext>
                      </a:extLst>
                    </a:gridCol>
                    <a:gridCol w="738317">
                      <a:extLst>
                        <a:ext uri="{9D8B030D-6E8A-4147-A177-3AD203B41FA5}">
                          <a16:colId xmlns:a16="http://schemas.microsoft.com/office/drawing/2014/main" val="4092215318"/>
                        </a:ext>
                      </a:extLst>
                    </a:gridCol>
                    <a:gridCol w="924840">
                      <a:extLst>
                        <a:ext uri="{9D8B030D-6E8A-4147-A177-3AD203B41FA5}">
                          <a16:colId xmlns:a16="http://schemas.microsoft.com/office/drawing/2014/main" val="2417824134"/>
                        </a:ext>
                      </a:extLst>
                    </a:gridCol>
                    <a:gridCol w="831579">
                      <a:extLst>
                        <a:ext uri="{9D8B030D-6E8A-4147-A177-3AD203B41FA5}">
                          <a16:colId xmlns:a16="http://schemas.microsoft.com/office/drawing/2014/main" val="1592211822"/>
                        </a:ext>
                      </a:extLst>
                    </a:gridCol>
                    <a:gridCol w="831579">
                      <a:extLst>
                        <a:ext uri="{9D8B030D-6E8A-4147-A177-3AD203B41FA5}">
                          <a16:colId xmlns:a16="http://schemas.microsoft.com/office/drawing/2014/main" val="634552089"/>
                        </a:ext>
                      </a:extLst>
                    </a:gridCol>
                  </a:tblGrid>
                  <a:tr h="366955">
                    <a:tc rowSpan="2">
                      <a:txBody>
                        <a:bodyPr/>
                        <a:lstStyle/>
                        <a:p>
                          <a:r>
                            <a:rPr lang="en-US" sz="1400" dirty="0"/>
                            <a:t>PSNR</a:t>
                          </a:r>
                        </a:p>
                        <a:p>
                          <a:r>
                            <a:rPr lang="en-US" sz="1400" dirty="0"/>
                            <a:t>(dB)</a:t>
                          </a:r>
                        </a:p>
                      </a:txBody>
                      <a:tcPr/>
                    </a:tc>
                    <a:tc gridSpan="5">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Image</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79629516"/>
                      </a:ext>
                    </a:extLst>
                  </a:tr>
                  <a:tr h="366955">
                    <a:tc vMerge="1">
                      <a:txBody>
                        <a:bodyPr/>
                        <a:lstStyle/>
                        <a:p>
                          <a:endParaRPr lang="en-US" dirty="0"/>
                        </a:p>
                      </a:txBody>
                      <a:tcPr/>
                    </a:tc>
                    <a:tc>
                      <a:txBody>
                        <a:bodyPr/>
                        <a:lstStyle/>
                        <a:p>
                          <a:pPr algn="ctr"/>
                          <a14:m>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r>
                            <a:rPr lang="fa-IR"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i="1">
                                        <a:effectLst/>
                                        <a:latin typeface="Cambria Math" panose="02040503050406030204" pitchFamily="18" charset="0"/>
                                      </a:rPr>
                                      <m:t>𝑥</m:t>
                                    </m:r>
                                  </m:e>
                                  <m:sub>
                                    <m:r>
                                      <a:rPr lang="en-US" sz="1400" i="1">
                                        <a:effectLst/>
                                        <a:latin typeface="Cambria Math" panose="02040503050406030204" pitchFamily="18" charset="0"/>
                                      </a:rPr>
                                      <m:t>h</m:t>
                                    </m:r>
                                  </m:sub>
                                </m:sSub>
                                <m:r>
                                  <a:rPr lang="en-US" sz="1400" i="1">
                                    <a:effectLst/>
                                    <a:latin typeface="Cambria Math" panose="02040503050406030204" pitchFamily="18" charset="0"/>
                                  </a:rPr>
                                  <m:t>(</m:t>
                                </m:r>
                                <m:r>
                                  <a:rPr lang="en-US" sz="1400" i="1">
                                    <a:effectLst/>
                                    <a:latin typeface="Cambria Math" panose="02040503050406030204" pitchFamily="18" charset="0"/>
                                  </a:rPr>
                                  <m:t>𝑛</m:t>
                                </m:r>
                                <m:r>
                                  <a:rPr lang="en-US" sz="1400" i="1">
                                    <a:effectLst/>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i="1">
                                        <a:effectLst/>
                                        <a:latin typeface="Cambria Math" panose="02040503050406030204" pitchFamily="18" charset="0"/>
                                      </a:rPr>
                                      <m:t>𝑥</m:t>
                                    </m:r>
                                  </m:e>
                                  <m:sub>
                                    <m:r>
                                      <a:rPr lang="en-US" sz="1400" i="1">
                                        <a:effectLst/>
                                        <a:latin typeface="Cambria Math" panose="02040503050406030204" pitchFamily="18" charset="0"/>
                                      </a:rPr>
                                      <m:t>𝑠</m:t>
                                    </m:r>
                                  </m:sub>
                                </m:sSub>
                                <m:r>
                                  <a:rPr lang="en-US" sz="1400" i="1">
                                    <a:effectLst/>
                                    <a:latin typeface="Cambria Math" panose="02040503050406030204" pitchFamily="18" charset="0"/>
                                  </a:rPr>
                                  <m:t>(</m:t>
                                </m:r>
                                <m:r>
                                  <a:rPr lang="en-US" sz="1400" i="1">
                                    <a:effectLst/>
                                    <a:latin typeface="Cambria Math" panose="02040503050406030204" pitchFamily="18" charset="0"/>
                                  </a:rPr>
                                  <m:t>𝑛</m:t>
                                </m:r>
                                <m:r>
                                  <a:rPr lang="en-US" sz="1400" i="1">
                                    <a:effectLst/>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b="0" i="1" smtClean="0">
                                        <a:effectLst/>
                                        <a:latin typeface="Cambria Math" panose="02040503050406030204" pitchFamily="18" charset="0"/>
                                      </a:rPr>
                                      <m:t>𝑥</m:t>
                                    </m:r>
                                  </m:e>
                                  <m:sub>
                                    <m:r>
                                      <a:rPr lang="en-US" sz="1400" b="0" i="1" smtClean="0">
                                        <a:effectLst/>
                                        <a:latin typeface="Cambria Math" panose="02040503050406030204" pitchFamily="18" charset="0"/>
                                      </a:rPr>
                                      <m:t>𝑖</m:t>
                                    </m:r>
                                  </m:sub>
                                </m:sSub>
                                <m:d>
                                  <m:dPr>
                                    <m:ctrlPr>
                                      <a:rPr lang="en-US" sz="1400" b="0" i="1" smtClean="0">
                                        <a:effectLst/>
                                        <a:latin typeface="Cambria Math" panose="02040503050406030204" pitchFamily="18" charset="0"/>
                                      </a:rPr>
                                    </m:ctrlPr>
                                  </m:dPr>
                                  <m:e>
                                    <m:r>
                                      <a:rPr lang="en-US" sz="1400" b="0" i="1" smtClean="0">
                                        <a:effectLst/>
                                        <a:latin typeface="Cambria Math" panose="02040503050406030204" pitchFamily="18" charset="0"/>
                                      </a:rPr>
                                      <m:t>𝑛</m:t>
                                    </m:r>
                                  </m:e>
                                </m:d>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solidFill>
                                          <a:prstClr val="white"/>
                                        </a:solidFill>
                                        <a:effectLst/>
                                        <a:latin typeface="Cambria Math" panose="02040503050406030204" pitchFamily="18" charset="0"/>
                                      </a:rPr>
                                    </m:ctrlPr>
                                  </m:sSubPr>
                                  <m:e>
                                    <m:r>
                                      <a:rPr lang="en-US" sz="1400" i="1">
                                        <a:solidFill>
                                          <a:prstClr val="white"/>
                                        </a:solidFill>
                                        <a:effectLst/>
                                        <a:latin typeface="Cambria Math" panose="02040503050406030204" pitchFamily="18" charset="0"/>
                                      </a:rPr>
                                      <m:t>𝑥</m:t>
                                    </m:r>
                                  </m:e>
                                  <m:sub>
                                    <m:r>
                                      <a:rPr lang="en-US" sz="1400" i="1">
                                        <a:solidFill>
                                          <a:prstClr val="white"/>
                                        </a:solidFill>
                                        <a:effectLst/>
                                        <a:latin typeface="Cambria Math" panose="02040503050406030204" pitchFamily="18" charset="0"/>
                                      </a:rPr>
                                      <m:t>𝑚</m:t>
                                    </m:r>
                                  </m:sub>
                                </m:sSub>
                                <m:r>
                                  <a:rPr lang="en-US" sz="1400" i="1">
                                    <a:solidFill>
                                      <a:prstClr val="white"/>
                                    </a:solidFill>
                                    <a:effectLst/>
                                    <a:latin typeface="Cambria Math" panose="02040503050406030204" pitchFamily="18" charset="0"/>
                                  </a:rPr>
                                  <m:t>(</m:t>
                                </m:r>
                                <m:r>
                                  <a:rPr lang="en-US" sz="1400" i="1">
                                    <a:solidFill>
                                      <a:prstClr val="white"/>
                                    </a:solidFill>
                                    <a:effectLst/>
                                    <a:latin typeface="Cambria Math" panose="02040503050406030204" pitchFamily="18" charset="0"/>
                                  </a:rPr>
                                  <m:t>𝑛</m:t>
                                </m:r>
                                <m:r>
                                  <a:rPr lang="en-US" sz="1400" i="1">
                                    <a:solidFill>
                                      <a:prstClr val="white"/>
                                    </a:solidFill>
                                    <a:effectLst/>
                                    <a:latin typeface="Cambria Math" panose="02040503050406030204" pitchFamily="18" charset="0"/>
                                  </a:rPr>
                                  <m:t>)</m:t>
                                </m:r>
                              </m:oMath>
                            </m:oMathPara>
                          </a14:m>
                          <a:endParaRPr lang="en-US" sz="1400" dirty="0"/>
                        </a:p>
                      </a:txBody>
                      <a:tcPr/>
                    </a:tc>
                    <a:extLst>
                      <a:ext uri="{0D108BD9-81ED-4DB2-BD59-A6C34878D82A}">
                        <a16:rowId xmlns:a16="http://schemas.microsoft.com/office/drawing/2014/main" val="2872323529"/>
                      </a:ext>
                    </a:extLst>
                  </a:tr>
                  <a:tr h="366955">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28.22</a:t>
                          </a:r>
                        </a:p>
                      </a:txBody>
                      <a:tcPr/>
                    </a:tc>
                    <a:tc>
                      <a:txBody>
                        <a:bodyPr/>
                        <a:lstStyle/>
                        <a:p>
                          <a:r>
                            <a:rPr lang="en-US" sz="1400" dirty="0">
                              <a:latin typeface="Times New Roman" panose="02020603050405020304" pitchFamily="18" charset="0"/>
                              <a:cs typeface="Times New Roman" panose="02020603050405020304" pitchFamily="18" charset="0"/>
                            </a:rPr>
                            <a:t>30.32</a:t>
                          </a:r>
                        </a:p>
                      </a:txBody>
                      <a:tcPr/>
                    </a:tc>
                    <a:tc>
                      <a:txBody>
                        <a:bodyPr/>
                        <a:lstStyle/>
                        <a:p>
                          <a:r>
                            <a:rPr lang="en-US" sz="1400" dirty="0">
                              <a:latin typeface="Times New Roman" panose="02020603050405020304" pitchFamily="18" charset="0"/>
                              <a:cs typeface="Times New Roman" panose="02020603050405020304" pitchFamily="18" charset="0"/>
                            </a:rPr>
                            <a:t>33.28</a:t>
                          </a:r>
                        </a:p>
                      </a:txBody>
                      <a:tcPr/>
                    </a:tc>
                    <a:tc>
                      <a:txBody>
                        <a:bodyPr/>
                        <a:lstStyle/>
                        <a:p>
                          <a:r>
                            <a:rPr lang="en-US" sz="1400" dirty="0">
                              <a:latin typeface="Times New Roman" panose="02020603050405020304" pitchFamily="18" charset="0"/>
                              <a:cs typeface="Times New Roman" panose="02020603050405020304" pitchFamily="18" charset="0"/>
                            </a:rPr>
                            <a:t>33.50</a:t>
                          </a:r>
                        </a:p>
                      </a:txBody>
                      <a:tcPr/>
                    </a:tc>
                    <a:tc>
                      <a:txBody>
                        <a:bodyPr/>
                        <a:lstStyle/>
                        <a:p>
                          <a:r>
                            <a:rPr lang="en-US" sz="1400" dirty="0">
                              <a:latin typeface="Times New Roman" panose="02020603050405020304" pitchFamily="18" charset="0"/>
                              <a:cs typeface="Times New Roman" panose="02020603050405020304" pitchFamily="18" charset="0"/>
                            </a:rPr>
                            <a:t>32.17</a:t>
                          </a:r>
                        </a:p>
                      </a:txBody>
                      <a:tcPr/>
                    </a:tc>
                    <a:extLst>
                      <a:ext uri="{0D108BD9-81ED-4DB2-BD59-A6C34878D82A}">
                        <a16:rowId xmlns:a16="http://schemas.microsoft.com/office/drawing/2014/main" val="2655180761"/>
                      </a:ext>
                    </a:extLst>
                  </a:tr>
                  <a:tr h="387181">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23.1694</a:t>
                          </a:r>
                        </a:p>
                      </a:txBody>
                      <a:tcPr/>
                    </a:tc>
                    <a:tc>
                      <a:txBody>
                        <a:bodyPr/>
                        <a:lstStyle/>
                        <a:p>
                          <a:r>
                            <a:rPr lang="en-US" sz="1400" dirty="0">
                              <a:latin typeface="Times New Roman" panose="02020603050405020304" pitchFamily="18" charset="0"/>
                              <a:cs typeface="Times New Roman" panose="02020603050405020304" pitchFamily="18" charset="0"/>
                            </a:rPr>
                            <a:t>29.504</a:t>
                          </a:r>
                        </a:p>
                      </a:txBody>
                      <a:tcPr/>
                    </a:tc>
                    <a:tc>
                      <a:txBody>
                        <a:bodyPr/>
                        <a:lstStyle/>
                        <a:p>
                          <a:r>
                            <a:rPr lang="en-US" sz="1400" dirty="0">
                              <a:latin typeface="Times New Roman" panose="02020603050405020304" pitchFamily="18" charset="0"/>
                              <a:cs typeface="Times New Roman" panose="02020603050405020304" pitchFamily="18" charset="0"/>
                            </a:rPr>
                            <a:t>30.25</a:t>
                          </a:r>
                        </a:p>
                      </a:txBody>
                      <a:tcPr/>
                    </a:tc>
                    <a:tc>
                      <a:txBody>
                        <a:bodyPr/>
                        <a:lstStyle/>
                        <a:p>
                          <a:r>
                            <a:rPr lang="en-US" sz="1400" dirty="0">
                              <a:latin typeface="Times New Roman" panose="02020603050405020304" pitchFamily="18" charset="0"/>
                              <a:cs typeface="Times New Roman" panose="02020603050405020304" pitchFamily="18" charset="0"/>
                            </a:rPr>
                            <a:t>30.33</a:t>
                          </a:r>
                        </a:p>
                      </a:txBody>
                      <a:tcPr/>
                    </a:tc>
                    <a:tc>
                      <a:txBody>
                        <a:bodyPr/>
                        <a:lstStyle/>
                        <a:p>
                          <a:r>
                            <a:rPr lang="en-US" sz="1400" dirty="0">
                              <a:latin typeface="Times New Roman" panose="02020603050405020304" pitchFamily="18" charset="0"/>
                              <a:cs typeface="Times New Roman" panose="02020603050405020304" pitchFamily="18" charset="0"/>
                            </a:rPr>
                            <a:t>29.98</a:t>
                          </a:r>
                        </a:p>
                      </a:txBody>
                      <a:tcPr/>
                    </a:tc>
                    <a:extLst>
                      <a:ext uri="{0D108BD9-81ED-4DB2-BD59-A6C34878D82A}">
                        <a16:rowId xmlns:a16="http://schemas.microsoft.com/office/drawing/2014/main" val="358470372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9083465"/>
                  </p:ext>
                </p:extLst>
              </p:nvPr>
            </p:nvGraphicFramePr>
            <p:xfrm>
              <a:off x="762398" y="1742045"/>
              <a:ext cx="4989473" cy="1488046"/>
            </p:xfrm>
            <a:graphic>
              <a:graphicData uri="http://schemas.openxmlformats.org/drawingml/2006/table">
                <a:tbl>
                  <a:tblPr firstRow="1" bandRow="1">
                    <a:tableStyleId>{5940675A-B579-460E-94D1-54222C63F5DA}</a:tableStyleId>
                  </a:tblPr>
                  <a:tblGrid>
                    <a:gridCol w="831579">
                      <a:extLst>
                        <a:ext uri="{9D8B030D-6E8A-4147-A177-3AD203B41FA5}">
                          <a16:colId xmlns:a16="http://schemas.microsoft.com/office/drawing/2014/main" val="406321344"/>
                        </a:ext>
                      </a:extLst>
                    </a:gridCol>
                    <a:gridCol w="831579">
                      <a:extLst>
                        <a:ext uri="{9D8B030D-6E8A-4147-A177-3AD203B41FA5}">
                          <a16:colId xmlns:a16="http://schemas.microsoft.com/office/drawing/2014/main" val="1847407971"/>
                        </a:ext>
                      </a:extLst>
                    </a:gridCol>
                    <a:gridCol w="738317">
                      <a:extLst>
                        <a:ext uri="{9D8B030D-6E8A-4147-A177-3AD203B41FA5}">
                          <a16:colId xmlns:a16="http://schemas.microsoft.com/office/drawing/2014/main" val="4092215318"/>
                        </a:ext>
                      </a:extLst>
                    </a:gridCol>
                    <a:gridCol w="924840">
                      <a:extLst>
                        <a:ext uri="{9D8B030D-6E8A-4147-A177-3AD203B41FA5}">
                          <a16:colId xmlns:a16="http://schemas.microsoft.com/office/drawing/2014/main" val="2417824134"/>
                        </a:ext>
                      </a:extLst>
                    </a:gridCol>
                    <a:gridCol w="831579">
                      <a:extLst>
                        <a:ext uri="{9D8B030D-6E8A-4147-A177-3AD203B41FA5}">
                          <a16:colId xmlns:a16="http://schemas.microsoft.com/office/drawing/2014/main" val="1592211822"/>
                        </a:ext>
                      </a:extLst>
                    </a:gridCol>
                    <a:gridCol w="831579">
                      <a:extLst>
                        <a:ext uri="{9D8B030D-6E8A-4147-A177-3AD203B41FA5}">
                          <a16:colId xmlns:a16="http://schemas.microsoft.com/office/drawing/2014/main" val="634552089"/>
                        </a:ext>
                      </a:extLst>
                    </a:gridCol>
                  </a:tblGrid>
                  <a:tr h="366955">
                    <a:tc rowSpan="2">
                      <a:txBody>
                        <a:bodyPr/>
                        <a:lstStyle/>
                        <a:p>
                          <a:r>
                            <a:rPr lang="en-US" sz="1400" dirty="0" smtClean="0"/>
                            <a:t>PSNR</a:t>
                          </a:r>
                        </a:p>
                        <a:p>
                          <a:r>
                            <a:rPr lang="en-US" sz="1400" dirty="0" smtClean="0"/>
                            <a:t>(dB)</a:t>
                          </a:r>
                          <a:endParaRPr lang="en-US" sz="1400" dirty="0"/>
                        </a:p>
                      </a:txBody>
                      <a:tcPr/>
                    </a:tc>
                    <a:tc gridSpan="5">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Image</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79629516"/>
                      </a:ext>
                    </a:extLst>
                  </a:tr>
                  <a:tr h="366955">
                    <a:tc vMerge="1">
                      <a:txBody>
                        <a:bodyPr/>
                        <a:lstStyle/>
                        <a:p>
                          <a:endParaRPr lang="en-US" dirty="0"/>
                        </a:p>
                      </a:txBody>
                      <a:tcPr/>
                    </a:tc>
                    <a:tc>
                      <a:txBody>
                        <a:bodyPr/>
                        <a:lstStyle/>
                        <a:p>
                          <a:endParaRPr lang="en-US"/>
                        </a:p>
                      </a:txBody>
                      <a:tcPr>
                        <a:blipFill>
                          <a:blip r:embed="rId2"/>
                          <a:stretch>
                            <a:fillRect l="-101471" t="-106557" r="-402941" b="-206557"/>
                          </a:stretch>
                        </a:blipFill>
                      </a:tcPr>
                    </a:tc>
                    <a:tc>
                      <a:txBody>
                        <a:bodyPr/>
                        <a:lstStyle/>
                        <a:p>
                          <a:endParaRPr lang="en-US"/>
                        </a:p>
                      </a:txBody>
                      <a:tcPr>
                        <a:blipFill>
                          <a:blip r:embed="rId2"/>
                          <a:stretch>
                            <a:fillRect l="-226446" t="-106557" r="-352893" b="-206557"/>
                          </a:stretch>
                        </a:blipFill>
                      </a:tcPr>
                    </a:tc>
                    <a:tc>
                      <a:txBody>
                        <a:bodyPr/>
                        <a:lstStyle/>
                        <a:p>
                          <a:endParaRPr lang="en-US"/>
                        </a:p>
                      </a:txBody>
                      <a:tcPr>
                        <a:blipFill>
                          <a:blip r:embed="rId2"/>
                          <a:stretch>
                            <a:fillRect l="-259868" t="-106557" r="-180921" b="-206557"/>
                          </a:stretch>
                        </a:blipFill>
                      </a:tcPr>
                    </a:tc>
                    <a:tc>
                      <a:txBody>
                        <a:bodyPr/>
                        <a:lstStyle/>
                        <a:p>
                          <a:endParaRPr lang="en-US"/>
                        </a:p>
                      </a:txBody>
                      <a:tcPr>
                        <a:blipFill>
                          <a:blip r:embed="rId2"/>
                          <a:stretch>
                            <a:fillRect l="-402206" t="-106557" r="-102206" b="-206557"/>
                          </a:stretch>
                        </a:blipFill>
                      </a:tcPr>
                    </a:tc>
                    <a:tc>
                      <a:txBody>
                        <a:bodyPr/>
                        <a:lstStyle/>
                        <a:p>
                          <a:endParaRPr lang="en-US"/>
                        </a:p>
                      </a:txBody>
                      <a:tcPr>
                        <a:blipFill>
                          <a:blip r:embed="rId2"/>
                          <a:stretch>
                            <a:fillRect l="-498540" t="-106557" r="-1460" b="-206557"/>
                          </a:stretch>
                        </a:blipFill>
                      </a:tcPr>
                    </a:tc>
                    <a:extLst>
                      <a:ext uri="{0D108BD9-81ED-4DB2-BD59-A6C34878D82A}">
                        <a16:rowId xmlns:a16="http://schemas.microsoft.com/office/drawing/2014/main" val="2872323529"/>
                      </a:ext>
                    </a:extLst>
                  </a:tr>
                  <a:tr h="366955">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28.22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30.32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33.28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33.50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32.17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180761"/>
                      </a:ext>
                    </a:extLst>
                  </a:tr>
                  <a:tr h="387181">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23.1694</a:t>
                          </a:r>
                        </a:p>
                      </a:txBody>
                      <a:tcPr/>
                    </a:tc>
                    <a:tc>
                      <a:txBody>
                        <a:bodyPr/>
                        <a:lstStyle/>
                        <a:p>
                          <a:r>
                            <a:rPr lang="en-US" sz="1400" dirty="0" smtClean="0">
                              <a:latin typeface="Times New Roman" panose="02020603050405020304" pitchFamily="18" charset="0"/>
                              <a:cs typeface="Times New Roman" panose="02020603050405020304" pitchFamily="18" charset="0"/>
                            </a:rPr>
                            <a:t>29.504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30.25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30.33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29.98</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47037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311956895"/>
                  </p:ext>
                </p:extLst>
              </p:nvPr>
            </p:nvGraphicFramePr>
            <p:xfrm>
              <a:off x="6371305" y="1742046"/>
              <a:ext cx="4596576" cy="1488046"/>
            </p:xfrm>
            <a:graphic>
              <a:graphicData uri="http://schemas.openxmlformats.org/drawingml/2006/table">
                <a:tbl>
                  <a:tblPr firstRow="1" bandRow="1">
                    <a:tableStyleId>{5940675A-B579-460E-94D1-54222C63F5DA}</a:tableStyleId>
                  </a:tblPr>
                  <a:tblGrid>
                    <a:gridCol w="766096">
                      <a:extLst>
                        <a:ext uri="{9D8B030D-6E8A-4147-A177-3AD203B41FA5}">
                          <a16:colId xmlns:a16="http://schemas.microsoft.com/office/drawing/2014/main" val="406321344"/>
                        </a:ext>
                      </a:extLst>
                    </a:gridCol>
                    <a:gridCol w="766096">
                      <a:extLst>
                        <a:ext uri="{9D8B030D-6E8A-4147-A177-3AD203B41FA5}">
                          <a16:colId xmlns:a16="http://schemas.microsoft.com/office/drawing/2014/main" val="1847407971"/>
                        </a:ext>
                      </a:extLst>
                    </a:gridCol>
                    <a:gridCol w="766096">
                      <a:extLst>
                        <a:ext uri="{9D8B030D-6E8A-4147-A177-3AD203B41FA5}">
                          <a16:colId xmlns:a16="http://schemas.microsoft.com/office/drawing/2014/main" val="4092215318"/>
                        </a:ext>
                      </a:extLst>
                    </a:gridCol>
                    <a:gridCol w="766096">
                      <a:extLst>
                        <a:ext uri="{9D8B030D-6E8A-4147-A177-3AD203B41FA5}">
                          <a16:colId xmlns:a16="http://schemas.microsoft.com/office/drawing/2014/main" val="2417824134"/>
                        </a:ext>
                      </a:extLst>
                    </a:gridCol>
                    <a:gridCol w="766096">
                      <a:extLst>
                        <a:ext uri="{9D8B030D-6E8A-4147-A177-3AD203B41FA5}">
                          <a16:colId xmlns:a16="http://schemas.microsoft.com/office/drawing/2014/main" val="1592211822"/>
                        </a:ext>
                      </a:extLst>
                    </a:gridCol>
                    <a:gridCol w="766096">
                      <a:extLst>
                        <a:ext uri="{9D8B030D-6E8A-4147-A177-3AD203B41FA5}">
                          <a16:colId xmlns:a16="http://schemas.microsoft.com/office/drawing/2014/main" val="634552089"/>
                        </a:ext>
                      </a:extLst>
                    </a:gridCol>
                  </a:tblGrid>
                  <a:tr h="361074">
                    <a:tc rowSpan="2">
                      <a:txBody>
                        <a:bodyPr/>
                        <a:lstStyle/>
                        <a:p>
                          <a:r>
                            <a:rPr lang="en-US" sz="1400" dirty="0"/>
                            <a:t>PSNR</a:t>
                          </a:r>
                        </a:p>
                        <a:p>
                          <a:r>
                            <a:rPr lang="en-US" sz="1400" dirty="0"/>
                            <a:t>(dB)</a:t>
                          </a:r>
                        </a:p>
                      </a:txBody>
                      <a:tcPr/>
                    </a:tc>
                    <a:tc gridSpan="5">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Image</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79629516"/>
                      </a:ext>
                    </a:extLst>
                  </a:tr>
                  <a:tr h="400138">
                    <a:tc vMerge="1">
                      <a:txBody>
                        <a:bodyPr/>
                        <a:lstStyle/>
                        <a:p>
                          <a:endParaRPr lang="en-US" dirty="0"/>
                        </a:p>
                      </a:txBody>
                      <a:tcPr/>
                    </a:tc>
                    <a:tc>
                      <a:txBody>
                        <a:bodyPr/>
                        <a:lstStyle/>
                        <a:p>
                          <a:pPr algn="ctr"/>
                          <a14:m>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𝑛</m:t>
                              </m:r>
                              <m:r>
                                <a:rPr lang="en-US" sz="1400" b="0" i="1" smtClean="0">
                                  <a:latin typeface="Cambria Math" panose="02040503050406030204" pitchFamily="18" charset="0"/>
                                </a:rPr>
                                <m:t>)</m:t>
                              </m:r>
                            </m:oMath>
                          </a14:m>
                          <a:r>
                            <a:rPr lang="fa-IR"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i="1">
                                        <a:effectLst/>
                                        <a:latin typeface="Cambria Math" panose="02040503050406030204" pitchFamily="18" charset="0"/>
                                      </a:rPr>
                                      <m:t>𝑥</m:t>
                                    </m:r>
                                  </m:e>
                                  <m:sub>
                                    <m:r>
                                      <a:rPr lang="en-US" sz="1400" i="1">
                                        <a:effectLst/>
                                        <a:latin typeface="Cambria Math" panose="02040503050406030204" pitchFamily="18" charset="0"/>
                                      </a:rPr>
                                      <m:t>h</m:t>
                                    </m:r>
                                  </m:sub>
                                </m:sSub>
                                <m:r>
                                  <a:rPr lang="en-US" sz="1400" i="1">
                                    <a:effectLst/>
                                    <a:latin typeface="Cambria Math" panose="02040503050406030204" pitchFamily="18" charset="0"/>
                                  </a:rPr>
                                  <m:t>(</m:t>
                                </m:r>
                                <m:r>
                                  <a:rPr lang="en-US" sz="1400" i="1">
                                    <a:effectLst/>
                                    <a:latin typeface="Cambria Math" panose="02040503050406030204" pitchFamily="18" charset="0"/>
                                  </a:rPr>
                                  <m:t>𝑛</m:t>
                                </m:r>
                                <m:r>
                                  <a:rPr lang="en-US" sz="1400" i="1">
                                    <a:effectLst/>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i="1">
                                        <a:effectLst/>
                                        <a:latin typeface="Cambria Math" panose="02040503050406030204" pitchFamily="18" charset="0"/>
                                      </a:rPr>
                                      <m:t>𝑥</m:t>
                                    </m:r>
                                  </m:e>
                                  <m:sub>
                                    <m:r>
                                      <a:rPr lang="en-US" sz="1400" i="1">
                                        <a:effectLst/>
                                        <a:latin typeface="Cambria Math" panose="02040503050406030204" pitchFamily="18" charset="0"/>
                                      </a:rPr>
                                      <m:t>𝑠</m:t>
                                    </m:r>
                                  </m:sub>
                                </m:sSub>
                                <m:r>
                                  <a:rPr lang="en-US" sz="1400" i="1">
                                    <a:effectLst/>
                                    <a:latin typeface="Cambria Math" panose="02040503050406030204" pitchFamily="18" charset="0"/>
                                  </a:rPr>
                                  <m:t>(</m:t>
                                </m:r>
                                <m:r>
                                  <a:rPr lang="en-US" sz="1400" i="1">
                                    <a:effectLst/>
                                    <a:latin typeface="Cambria Math" panose="02040503050406030204" pitchFamily="18" charset="0"/>
                                  </a:rPr>
                                  <m:t>𝑛</m:t>
                                </m:r>
                                <m:r>
                                  <a:rPr lang="en-US" sz="1400" i="1">
                                    <a:effectLst/>
                                    <a:latin typeface="Cambria Math" panose="02040503050406030204" pitchFamily="18" charset="0"/>
                                  </a:rPr>
                                  <m:t>)</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effectLst/>
                                        <a:latin typeface="Cambria Math" panose="02040503050406030204" pitchFamily="18" charset="0"/>
                                      </a:rPr>
                                    </m:ctrlPr>
                                  </m:sSubPr>
                                  <m:e>
                                    <m:r>
                                      <a:rPr lang="en-US" sz="1400" b="0" i="1" smtClean="0">
                                        <a:effectLst/>
                                        <a:latin typeface="Cambria Math" panose="02040503050406030204" pitchFamily="18" charset="0"/>
                                      </a:rPr>
                                      <m:t>𝑥</m:t>
                                    </m:r>
                                  </m:e>
                                  <m:sub>
                                    <m:r>
                                      <a:rPr lang="en-US" sz="1400" b="0" i="1" smtClean="0">
                                        <a:effectLst/>
                                        <a:latin typeface="Cambria Math" panose="02040503050406030204" pitchFamily="18" charset="0"/>
                                      </a:rPr>
                                      <m:t>𝑖</m:t>
                                    </m:r>
                                  </m:sub>
                                </m:sSub>
                                <m:d>
                                  <m:dPr>
                                    <m:ctrlPr>
                                      <a:rPr lang="en-US" sz="1400" b="0" i="1" smtClean="0">
                                        <a:effectLst/>
                                        <a:latin typeface="Cambria Math" panose="02040503050406030204" pitchFamily="18" charset="0"/>
                                      </a:rPr>
                                    </m:ctrlPr>
                                  </m:dPr>
                                  <m:e>
                                    <m:r>
                                      <a:rPr lang="en-US" sz="1400" b="0" i="1" smtClean="0">
                                        <a:effectLst/>
                                        <a:latin typeface="Cambria Math" panose="02040503050406030204" pitchFamily="18" charset="0"/>
                                      </a:rPr>
                                      <m:t>𝑛</m:t>
                                    </m:r>
                                  </m:e>
                                </m:d>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fa-IR" sz="1400" i="1" smtClean="0">
                                        <a:solidFill>
                                          <a:prstClr val="white"/>
                                        </a:solidFill>
                                        <a:effectLst/>
                                        <a:latin typeface="Cambria Math" panose="02040503050406030204" pitchFamily="18" charset="0"/>
                                      </a:rPr>
                                    </m:ctrlPr>
                                  </m:sSubPr>
                                  <m:e>
                                    <m:r>
                                      <a:rPr lang="en-US" sz="1400" i="1">
                                        <a:solidFill>
                                          <a:prstClr val="white"/>
                                        </a:solidFill>
                                        <a:effectLst/>
                                        <a:latin typeface="Cambria Math" panose="02040503050406030204" pitchFamily="18" charset="0"/>
                                      </a:rPr>
                                      <m:t>𝑥</m:t>
                                    </m:r>
                                  </m:e>
                                  <m:sub>
                                    <m:r>
                                      <a:rPr lang="en-US" sz="1400" i="1">
                                        <a:solidFill>
                                          <a:prstClr val="white"/>
                                        </a:solidFill>
                                        <a:effectLst/>
                                        <a:latin typeface="Cambria Math" panose="02040503050406030204" pitchFamily="18" charset="0"/>
                                      </a:rPr>
                                      <m:t>𝑚</m:t>
                                    </m:r>
                                  </m:sub>
                                </m:sSub>
                                <m:r>
                                  <a:rPr lang="en-US" sz="1400" i="1">
                                    <a:solidFill>
                                      <a:prstClr val="white"/>
                                    </a:solidFill>
                                    <a:effectLst/>
                                    <a:latin typeface="Cambria Math" panose="02040503050406030204" pitchFamily="18" charset="0"/>
                                  </a:rPr>
                                  <m:t>(</m:t>
                                </m:r>
                                <m:r>
                                  <a:rPr lang="en-US" sz="1400" i="1">
                                    <a:solidFill>
                                      <a:prstClr val="white"/>
                                    </a:solidFill>
                                    <a:effectLst/>
                                    <a:latin typeface="Cambria Math" panose="02040503050406030204" pitchFamily="18" charset="0"/>
                                  </a:rPr>
                                  <m:t>𝑛</m:t>
                                </m:r>
                                <m:r>
                                  <a:rPr lang="en-US" sz="1400" i="1">
                                    <a:solidFill>
                                      <a:prstClr val="white"/>
                                    </a:solidFill>
                                    <a:effectLst/>
                                    <a:latin typeface="Cambria Math" panose="02040503050406030204" pitchFamily="18" charset="0"/>
                                  </a:rPr>
                                  <m:t>)</m:t>
                                </m:r>
                              </m:oMath>
                            </m:oMathPara>
                          </a14:m>
                          <a:endParaRPr lang="en-US" sz="1400" dirty="0"/>
                        </a:p>
                      </a:txBody>
                      <a:tcPr/>
                    </a:tc>
                    <a:extLst>
                      <a:ext uri="{0D108BD9-81ED-4DB2-BD59-A6C34878D82A}">
                        <a16:rowId xmlns:a16="http://schemas.microsoft.com/office/drawing/2014/main" val="2872323529"/>
                      </a:ext>
                    </a:extLst>
                  </a:tr>
                  <a:tr h="361074">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28.1401</a:t>
                          </a:r>
                        </a:p>
                      </a:txBody>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31.0948</a:t>
                          </a:r>
                          <a:endParaRPr lang="en-US" sz="1400" dirty="0">
                            <a:latin typeface="Times New Roman" panose="02020603050405020304" pitchFamily="18" charset="0"/>
                            <a:cs typeface="Times New Roman" panose="02020603050405020304" pitchFamily="18" charset="0"/>
                          </a:endParaRPr>
                        </a:p>
                      </a:txBody>
                      <a:tcPr/>
                    </a:tc>
                    <a:tc>
                      <a:txBody>
                        <a:bodyPr/>
                        <a:lstStyle/>
                        <a:p>
                          <a:r>
                            <a:rPr lang="fa-IR" sz="1400" dirty="0">
                              <a:latin typeface="Times New Roman" panose="02020603050405020304" pitchFamily="18" charset="0"/>
                              <a:cs typeface="Times New Roman" panose="02020603050405020304" pitchFamily="18" charset="0"/>
                            </a:rPr>
                            <a:t>32.3809</a:t>
                          </a:r>
                          <a:endParaRPr lang="en-US" sz="1400" dirty="0">
                            <a:latin typeface="Times New Roman" panose="02020603050405020304" pitchFamily="18" charset="0"/>
                            <a:cs typeface="Times New Roman" panose="02020603050405020304" pitchFamily="18" charset="0"/>
                          </a:endParaRPr>
                        </a:p>
                      </a:txBody>
                      <a:tcPr/>
                    </a:tc>
                    <a:tc>
                      <a:txBody>
                        <a:bodyPr/>
                        <a:lstStyle/>
                        <a:p>
                          <a:r>
                            <a:rPr lang="fa-IR" sz="1400" dirty="0">
                              <a:cs typeface="+mj-cs"/>
                            </a:rPr>
                            <a:t>34.3860</a:t>
                          </a:r>
                          <a:endParaRPr lang="en-US" sz="1400" dirty="0">
                            <a:cs typeface="+mj-cs"/>
                          </a:endParaRPr>
                        </a:p>
                      </a:txBody>
                      <a:tcPr/>
                    </a:tc>
                    <a:tc>
                      <a:txBody>
                        <a:bodyPr/>
                        <a:lstStyle/>
                        <a:p>
                          <a:r>
                            <a:rPr lang="fa-IR" sz="1400" dirty="0">
                              <a:cs typeface="+mj-cs"/>
                            </a:rPr>
                            <a:t>31.4948</a:t>
                          </a:r>
                          <a:endParaRPr lang="en-US" sz="1400" dirty="0">
                            <a:cs typeface="+mj-cs"/>
                          </a:endParaRPr>
                        </a:p>
                      </a:txBody>
                      <a:tcPr/>
                    </a:tc>
                    <a:extLst>
                      <a:ext uri="{0D108BD9-81ED-4DB2-BD59-A6C34878D82A}">
                        <a16:rowId xmlns:a16="http://schemas.microsoft.com/office/drawing/2014/main" val="2655180761"/>
                      </a:ext>
                    </a:extLst>
                  </a:tr>
                  <a:tr h="361074">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23.1312</a:t>
                          </a:r>
                          <a:endParaRPr lang="en-US" dirty="0"/>
                        </a:p>
                      </a:txBody>
                      <a:tcPr/>
                    </a:tc>
                    <a:tc>
                      <a:txBody>
                        <a:bodyPr/>
                        <a:lstStyle/>
                        <a:p>
                          <a:r>
                            <a:rPr lang="fa-IR" sz="1400" dirty="0">
                              <a:cs typeface="+mj-cs"/>
                            </a:rPr>
                            <a:t>27.1249</a:t>
                          </a:r>
                          <a:endParaRPr lang="en-US" sz="1400" dirty="0">
                            <a:cs typeface="+mj-cs"/>
                          </a:endParaRPr>
                        </a:p>
                      </a:txBody>
                      <a:tcPr/>
                    </a:tc>
                    <a:tc>
                      <a:txBody>
                        <a:bodyPr/>
                        <a:lstStyle/>
                        <a:p>
                          <a:r>
                            <a:rPr lang="fa-IR" sz="1400" dirty="0">
                              <a:cs typeface="+mj-cs"/>
                            </a:rPr>
                            <a:t>30.4492</a:t>
                          </a:r>
                          <a:endParaRPr lang="en-US" sz="1400" dirty="0">
                            <a:cs typeface="+mj-cs"/>
                          </a:endParaRPr>
                        </a:p>
                      </a:txBody>
                      <a:tcPr/>
                    </a:tc>
                    <a:tc>
                      <a:txBody>
                        <a:bodyPr/>
                        <a:lstStyle/>
                        <a:p>
                          <a:r>
                            <a:rPr lang="fa-IR" sz="1400" dirty="0">
                              <a:cs typeface="+mj-cs"/>
                            </a:rPr>
                            <a:t>32.5813</a:t>
                          </a:r>
                          <a:endParaRPr lang="en-US" sz="1400" dirty="0">
                            <a:cs typeface="+mj-cs"/>
                          </a:endParaRPr>
                        </a:p>
                      </a:txBody>
                      <a:tcPr/>
                    </a:tc>
                    <a:tc>
                      <a:txBody>
                        <a:bodyPr/>
                        <a:lstStyle/>
                        <a:p>
                          <a:r>
                            <a:rPr lang="fa-IR" sz="1400" dirty="0">
                              <a:cs typeface="+mj-cs"/>
                            </a:rPr>
                            <a:t>28.7860</a:t>
                          </a:r>
                          <a:endParaRPr lang="en-US" sz="1400" dirty="0">
                            <a:cs typeface="+mj-cs"/>
                          </a:endParaRPr>
                        </a:p>
                      </a:txBody>
                      <a:tcPr/>
                    </a:tc>
                    <a:extLst>
                      <a:ext uri="{0D108BD9-81ED-4DB2-BD59-A6C34878D82A}">
                        <a16:rowId xmlns:a16="http://schemas.microsoft.com/office/drawing/2014/main" val="358470372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311956895"/>
                  </p:ext>
                </p:extLst>
              </p:nvPr>
            </p:nvGraphicFramePr>
            <p:xfrm>
              <a:off x="6371305" y="1742046"/>
              <a:ext cx="4596576" cy="1488046"/>
            </p:xfrm>
            <a:graphic>
              <a:graphicData uri="http://schemas.openxmlformats.org/drawingml/2006/table">
                <a:tbl>
                  <a:tblPr firstRow="1" bandRow="1">
                    <a:tableStyleId>{5940675A-B579-460E-94D1-54222C63F5DA}</a:tableStyleId>
                  </a:tblPr>
                  <a:tblGrid>
                    <a:gridCol w="766096">
                      <a:extLst>
                        <a:ext uri="{9D8B030D-6E8A-4147-A177-3AD203B41FA5}">
                          <a16:colId xmlns:a16="http://schemas.microsoft.com/office/drawing/2014/main" val="406321344"/>
                        </a:ext>
                      </a:extLst>
                    </a:gridCol>
                    <a:gridCol w="766096">
                      <a:extLst>
                        <a:ext uri="{9D8B030D-6E8A-4147-A177-3AD203B41FA5}">
                          <a16:colId xmlns:a16="http://schemas.microsoft.com/office/drawing/2014/main" val="1847407971"/>
                        </a:ext>
                      </a:extLst>
                    </a:gridCol>
                    <a:gridCol w="766096">
                      <a:extLst>
                        <a:ext uri="{9D8B030D-6E8A-4147-A177-3AD203B41FA5}">
                          <a16:colId xmlns:a16="http://schemas.microsoft.com/office/drawing/2014/main" val="4092215318"/>
                        </a:ext>
                      </a:extLst>
                    </a:gridCol>
                    <a:gridCol w="766096">
                      <a:extLst>
                        <a:ext uri="{9D8B030D-6E8A-4147-A177-3AD203B41FA5}">
                          <a16:colId xmlns:a16="http://schemas.microsoft.com/office/drawing/2014/main" val="2417824134"/>
                        </a:ext>
                      </a:extLst>
                    </a:gridCol>
                    <a:gridCol w="766096">
                      <a:extLst>
                        <a:ext uri="{9D8B030D-6E8A-4147-A177-3AD203B41FA5}">
                          <a16:colId xmlns:a16="http://schemas.microsoft.com/office/drawing/2014/main" val="1592211822"/>
                        </a:ext>
                      </a:extLst>
                    </a:gridCol>
                    <a:gridCol w="766096">
                      <a:extLst>
                        <a:ext uri="{9D8B030D-6E8A-4147-A177-3AD203B41FA5}">
                          <a16:colId xmlns:a16="http://schemas.microsoft.com/office/drawing/2014/main" val="634552089"/>
                        </a:ext>
                      </a:extLst>
                    </a:gridCol>
                  </a:tblGrid>
                  <a:tr h="365760">
                    <a:tc rowSpan="2">
                      <a:txBody>
                        <a:bodyPr/>
                        <a:lstStyle/>
                        <a:p>
                          <a:r>
                            <a:rPr lang="en-US" sz="1400" dirty="0" smtClean="0"/>
                            <a:t>PSNR</a:t>
                          </a:r>
                        </a:p>
                        <a:p>
                          <a:r>
                            <a:rPr lang="en-US" sz="1400" dirty="0" smtClean="0"/>
                            <a:t>(dB)</a:t>
                          </a:r>
                          <a:endParaRPr lang="en-US" sz="1400" dirty="0"/>
                        </a:p>
                      </a:txBody>
                      <a:tcPr/>
                    </a:tc>
                    <a:tc gridSpan="5">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Image</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479629516"/>
                      </a:ext>
                    </a:extLst>
                  </a:tr>
                  <a:tr h="400138">
                    <a:tc vMerge="1">
                      <a:txBody>
                        <a:bodyPr/>
                        <a:lstStyle/>
                        <a:p>
                          <a:endParaRPr lang="en-US" dirty="0"/>
                        </a:p>
                      </a:txBody>
                      <a:tcPr/>
                    </a:tc>
                    <a:tc>
                      <a:txBody>
                        <a:bodyPr/>
                        <a:lstStyle/>
                        <a:p>
                          <a:endParaRPr lang="en-US"/>
                        </a:p>
                      </a:txBody>
                      <a:tcPr>
                        <a:blipFill>
                          <a:blip r:embed="rId3"/>
                          <a:stretch>
                            <a:fillRect l="-100794" t="-98485" r="-400794" b="-183333"/>
                          </a:stretch>
                        </a:blipFill>
                      </a:tcPr>
                    </a:tc>
                    <a:tc>
                      <a:txBody>
                        <a:bodyPr/>
                        <a:lstStyle/>
                        <a:p>
                          <a:endParaRPr lang="en-US"/>
                        </a:p>
                      </a:txBody>
                      <a:tcPr>
                        <a:blipFill>
                          <a:blip r:embed="rId3"/>
                          <a:stretch>
                            <a:fillRect l="-200794" t="-98485" r="-300794" b="-183333"/>
                          </a:stretch>
                        </a:blipFill>
                      </a:tcPr>
                    </a:tc>
                    <a:tc>
                      <a:txBody>
                        <a:bodyPr/>
                        <a:lstStyle/>
                        <a:p>
                          <a:endParaRPr lang="en-US"/>
                        </a:p>
                      </a:txBody>
                      <a:tcPr>
                        <a:blipFill>
                          <a:blip r:embed="rId3"/>
                          <a:stretch>
                            <a:fillRect l="-303200" t="-98485" r="-203200" b="-183333"/>
                          </a:stretch>
                        </a:blipFill>
                      </a:tcPr>
                    </a:tc>
                    <a:tc>
                      <a:txBody>
                        <a:bodyPr/>
                        <a:lstStyle/>
                        <a:p>
                          <a:endParaRPr lang="en-US"/>
                        </a:p>
                      </a:txBody>
                      <a:tcPr>
                        <a:blipFill>
                          <a:blip r:embed="rId3"/>
                          <a:stretch>
                            <a:fillRect l="-400000" t="-98485" r="-101587" b="-183333"/>
                          </a:stretch>
                        </a:blipFill>
                      </a:tcPr>
                    </a:tc>
                    <a:tc>
                      <a:txBody>
                        <a:bodyPr/>
                        <a:lstStyle/>
                        <a:p>
                          <a:endParaRPr lang="en-US"/>
                        </a:p>
                      </a:txBody>
                      <a:tcPr>
                        <a:blipFill>
                          <a:blip r:embed="rId3"/>
                          <a:stretch>
                            <a:fillRect l="-500000" t="-98485" r="-1587" b="-183333"/>
                          </a:stretch>
                        </a:blipFill>
                      </a:tcPr>
                    </a:tc>
                    <a:extLst>
                      <a:ext uri="{0D108BD9-81ED-4DB2-BD59-A6C34878D82A}">
                        <a16:rowId xmlns:a16="http://schemas.microsoft.com/office/drawing/2014/main" val="2872323529"/>
                      </a:ext>
                    </a:extLst>
                  </a:tr>
                  <a:tr h="361074">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28.1401</a:t>
                          </a:r>
                        </a:p>
                      </a:txBody>
                      <a:tcPr/>
                    </a:tc>
                    <a:tc>
                      <a:txBody>
                        <a:bodyPr/>
                        <a:lstStyle/>
                        <a:p>
                          <a:r>
                            <a:rPr lang="en-US"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31.0948</a:t>
                          </a:r>
                          <a:endParaRPr lang="en-US" sz="1400" dirty="0">
                            <a:latin typeface="Times New Roman" panose="02020603050405020304" pitchFamily="18" charset="0"/>
                            <a:cs typeface="Times New Roman" panose="02020603050405020304" pitchFamily="18" charset="0"/>
                          </a:endParaRPr>
                        </a:p>
                      </a:txBody>
                      <a:tcPr/>
                    </a:tc>
                    <a:tc>
                      <a:txBody>
                        <a:bodyPr/>
                        <a:lstStyle/>
                        <a:p>
                          <a:r>
                            <a:rPr lang="fa-IR" sz="1400" dirty="0" smtClean="0">
                              <a:latin typeface="Times New Roman" panose="02020603050405020304" pitchFamily="18" charset="0"/>
                              <a:cs typeface="Times New Roman" panose="02020603050405020304" pitchFamily="18" charset="0"/>
                            </a:rPr>
                            <a:t>32.3809</a:t>
                          </a:r>
                          <a:endParaRPr lang="en-US" sz="1400" dirty="0">
                            <a:latin typeface="Times New Roman" panose="02020603050405020304" pitchFamily="18" charset="0"/>
                            <a:cs typeface="Times New Roman" panose="02020603050405020304" pitchFamily="18" charset="0"/>
                          </a:endParaRPr>
                        </a:p>
                      </a:txBody>
                      <a:tcPr/>
                    </a:tc>
                    <a:tc>
                      <a:txBody>
                        <a:bodyPr/>
                        <a:lstStyle/>
                        <a:p>
                          <a:r>
                            <a:rPr lang="fa-IR" sz="1400" dirty="0" smtClean="0">
                              <a:cs typeface="+mj-cs"/>
                            </a:rPr>
                            <a:t>34.3860</a:t>
                          </a:r>
                          <a:endParaRPr lang="en-US" sz="1400" dirty="0">
                            <a:cs typeface="+mj-cs"/>
                          </a:endParaRPr>
                        </a:p>
                      </a:txBody>
                      <a:tcPr/>
                    </a:tc>
                    <a:tc>
                      <a:txBody>
                        <a:bodyPr/>
                        <a:lstStyle/>
                        <a:p>
                          <a:r>
                            <a:rPr lang="fa-IR" sz="1400" dirty="0" smtClean="0">
                              <a:cs typeface="+mj-cs"/>
                            </a:rPr>
                            <a:t>31.4948</a:t>
                          </a:r>
                          <a:endParaRPr lang="en-US" sz="1400" dirty="0">
                            <a:cs typeface="+mj-cs"/>
                          </a:endParaRPr>
                        </a:p>
                      </a:txBody>
                      <a:tcPr/>
                    </a:tc>
                    <a:extLst>
                      <a:ext uri="{0D108BD9-81ED-4DB2-BD59-A6C34878D82A}">
                        <a16:rowId xmlns:a16="http://schemas.microsoft.com/office/drawing/2014/main" val="2655180761"/>
                      </a:ext>
                    </a:extLst>
                  </a:tr>
                  <a:tr h="361074">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r>
                            <a:rPr kumimoji="0" 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23.1312</a:t>
                          </a:r>
                          <a:endParaRPr lang="en-US" dirty="0"/>
                        </a:p>
                      </a:txBody>
                      <a:tcPr/>
                    </a:tc>
                    <a:tc>
                      <a:txBody>
                        <a:bodyPr/>
                        <a:lstStyle/>
                        <a:p>
                          <a:r>
                            <a:rPr lang="fa-IR" sz="1400" dirty="0" smtClean="0">
                              <a:cs typeface="+mj-cs"/>
                            </a:rPr>
                            <a:t>27.1249</a:t>
                          </a:r>
                          <a:endParaRPr lang="en-US" sz="1400" dirty="0">
                            <a:cs typeface="+mj-cs"/>
                          </a:endParaRPr>
                        </a:p>
                      </a:txBody>
                      <a:tcPr/>
                    </a:tc>
                    <a:tc>
                      <a:txBody>
                        <a:bodyPr/>
                        <a:lstStyle/>
                        <a:p>
                          <a:r>
                            <a:rPr lang="fa-IR" sz="1400" dirty="0" smtClean="0">
                              <a:cs typeface="+mj-cs"/>
                            </a:rPr>
                            <a:t>30.4492</a:t>
                          </a:r>
                          <a:endParaRPr lang="en-US" sz="1400" dirty="0">
                            <a:cs typeface="+mj-cs"/>
                          </a:endParaRPr>
                        </a:p>
                      </a:txBody>
                      <a:tcPr/>
                    </a:tc>
                    <a:tc>
                      <a:txBody>
                        <a:bodyPr/>
                        <a:lstStyle/>
                        <a:p>
                          <a:r>
                            <a:rPr lang="fa-IR" sz="1400" dirty="0" smtClean="0">
                              <a:cs typeface="+mj-cs"/>
                            </a:rPr>
                            <a:t>32.5813</a:t>
                          </a:r>
                          <a:endParaRPr lang="en-US" sz="1400" dirty="0">
                            <a:cs typeface="+mj-cs"/>
                          </a:endParaRPr>
                        </a:p>
                      </a:txBody>
                      <a:tcPr/>
                    </a:tc>
                    <a:tc>
                      <a:txBody>
                        <a:bodyPr/>
                        <a:lstStyle/>
                        <a:p>
                          <a:r>
                            <a:rPr lang="fa-IR" sz="1400" dirty="0" smtClean="0">
                              <a:cs typeface="+mj-cs"/>
                            </a:rPr>
                            <a:t>28.7860</a:t>
                          </a:r>
                          <a:endParaRPr lang="en-US" sz="1400" dirty="0">
                            <a:cs typeface="+mj-cs"/>
                          </a:endParaRPr>
                        </a:p>
                      </a:txBody>
                      <a:tcPr/>
                    </a:tc>
                    <a:extLst>
                      <a:ext uri="{0D108BD9-81ED-4DB2-BD59-A6C34878D82A}">
                        <a16:rowId xmlns:a16="http://schemas.microsoft.com/office/drawing/2014/main" val="3584703722"/>
                      </a:ext>
                    </a:extLst>
                  </a:tr>
                </a:tbl>
              </a:graphicData>
            </a:graphic>
          </p:graphicFrame>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756" y="4207147"/>
            <a:ext cx="10144125" cy="1647825"/>
          </a:xfrm>
          <a:prstGeom prst="rect">
            <a:avLst/>
          </a:prstGeom>
        </p:spPr>
      </p:pic>
    </p:spTree>
    <p:extLst>
      <p:ext uri="{BB962C8B-B14F-4D97-AF65-F5344CB8AC3E}">
        <p14:creationId xmlns:p14="http://schemas.microsoft.com/office/powerpoint/2010/main" val="47913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Simulation results for hybrid noise</a:t>
            </a:r>
          </a:p>
        </p:txBody>
      </p:sp>
      <p:sp>
        <p:nvSpPr>
          <p:cNvPr id="3" name="Content Placeholder 2"/>
          <p:cNvSpPr>
            <a:spLocks noGrp="1"/>
          </p:cNvSpPr>
          <p:nvPr>
            <p:ph idx="1"/>
          </p:nvPr>
        </p:nvSpPr>
        <p:spPr>
          <a:xfrm>
            <a:off x="609600" y="884903"/>
            <a:ext cx="10629901" cy="5442155"/>
          </a:xfrm>
        </p:spPr>
        <p:txBody>
          <a:bodyPr/>
          <a:lstStyle/>
          <a:p>
            <a:pPr marL="0" indent="0" algn="l">
              <a:buClr>
                <a:srgbClr val="FFC000"/>
              </a:buClr>
              <a:buNone/>
            </a:pPr>
            <a:r>
              <a:rPr lang="en-US" dirty="0"/>
              <a:t>Article Results   					My Results      </a:t>
            </a:r>
          </a:p>
          <a:p>
            <a:pPr marL="0" indent="0" algn="r" rtl="1">
              <a:buClr>
                <a:srgbClr val="FFC000"/>
              </a:buClr>
              <a:buNone/>
            </a:pPr>
            <a:r>
              <a:rPr lang="fa-IR" dirty="0"/>
              <a:t>(1)</a:t>
            </a:r>
          </a:p>
          <a:p>
            <a:pPr marL="0" indent="0" algn="r" rtl="1">
              <a:buClr>
                <a:srgbClr val="FFC000"/>
              </a:buClr>
              <a:buNone/>
            </a:pPr>
            <a:endParaRPr lang="fa-IR" dirty="0"/>
          </a:p>
          <a:p>
            <a:pPr marL="0" indent="0" algn="r" rtl="1">
              <a:buClr>
                <a:srgbClr val="FFC000"/>
              </a:buClr>
              <a:buNone/>
            </a:pPr>
            <a:endParaRPr lang="fa-IR" dirty="0"/>
          </a:p>
          <a:p>
            <a:pPr marL="0" indent="0" algn="r" rtl="1">
              <a:buClr>
                <a:srgbClr val="FFC000"/>
              </a:buClr>
              <a:buNone/>
            </a:pPr>
            <a:endParaRPr lang="fa-IR" dirty="0"/>
          </a:p>
          <a:p>
            <a:pPr marL="0" indent="0" algn="r" rtl="1">
              <a:buClr>
                <a:srgbClr val="FFC000"/>
              </a:buClr>
              <a:buNone/>
            </a:pPr>
            <a:r>
              <a:rPr lang="fa-IR" dirty="0"/>
              <a:t>(2)</a:t>
            </a:r>
          </a:p>
          <a:p>
            <a:pPr marL="0" indent="0" algn="r" rtl="1">
              <a:buClr>
                <a:srgbClr val="FFC000"/>
              </a:buClr>
              <a:buNone/>
            </a:pPr>
            <a:endParaRPr lang="fa-IR" dirty="0"/>
          </a:p>
          <a:p>
            <a:pPr marL="0" indent="0" algn="r" rtl="1">
              <a:buClr>
                <a:srgbClr val="FFC000"/>
              </a:buClr>
              <a:buNone/>
            </a:pPr>
            <a:endParaRPr lang="fa-IR" dirty="0"/>
          </a:p>
          <a:p>
            <a:pPr marL="0" indent="0" algn="r" rtl="1">
              <a:buClr>
                <a:srgbClr val="FFC000"/>
              </a:buClr>
              <a:buNone/>
            </a:pPr>
            <a:r>
              <a:rPr lang="fa-IR" dirty="0"/>
              <a:t>(3)</a:t>
            </a:r>
          </a:p>
          <a:p>
            <a:pPr marL="0" indent="0" algn="r" rtl="1">
              <a:buClr>
                <a:srgbClr val="FFC000"/>
              </a:buClr>
              <a:buNone/>
            </a:pPr>
            <a:endParaRPr lang="fa-IR" dirty="0"/>
          </a:p>
          <a:p>
            <a:pPr marL="0" fontAlgn="t">
              <a:spcBef>
                <a:spcPts val="0"/>
              </a:spcBef>
            </a:pPr>
            <a:endParaRPr lang="en-US" dirty="0">
              <a:effectLst/>
              <a:latin typeface="Arial" panose="020B0604020202020204" pitchFamily="34" charset="0"/>
            </a:endParaRPr>
          </a:p>
          <a:p>
            <a:pPr marL="0" indent="0" algn="r" rtl="1">
              <a:buClr>
                <a:srgbClr val="FFC000"/>
              </a:buClr>
              <a:buNone/>
            </a:pPr>
            <a:endParaRPr lang="fa-IR" dirty="0"/>
          </a:p>
          <a:p>
            <a:pPr marL="0" indent="0" algn="r" rtl="1">
              <a:buClr>
                <a:srgbClr val="FFC000"/>
              </a:buClr>
              <a:buNone/>
            </a:pPr>
            <a:endParaRPr lang="fa-IR" dirty="0"/>
          </a:p>
          <a:p>
            <a:pPr marL="0" indent="0" rtl="1">
              <a:buClr>
                <a:srgbClr val="FFC000"/>
              </a:buClr>
              <a:buNone/>
            </a:pPr>
            <a:endParaRPr lang="fa-IR" dirty="0"/>
          </a:p>
          <a:p>
            <a:pPr marL="0" indent="0" algn="r" rtl="1">
              <a:buClr>
                <a:srgbClr val="FFC000"/>
              </a:buClr>
              <a:buNone/>
            </a:pPr>
            <a:endParaRPr lang="fa-IR" dirty="0"/>
          </a:p>
          <a:p>
            <a:pPr marL="0" indent="0" algn="r" rtl="1">
              <a:buClr>
                <a:srgbClr val="FFC000"/>
              </a:buClr>
              <a:buNone/>
            </a:pPr>
            <a:endParaRPr lang="en-US" dirty="0"/>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11</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691094567"/>
                  </p:ext>
                </p:extLst>
              </p:nvPr>
            </p:nvGraphicFramePr>
            <p:xfrm>
              <a:off x="884903" y="1312606"/>
              <a:ext cx="4306532" cy="134954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3801359945"/>
                        </a:ext>
                      </a:extLst>
                    </a:gridCol>
                    <a:gridCol w="1076633">
                      <a:extLst>
                        <a:ext uri="{9D8B030D-6E8A-4147-A177-3AD203B41FA5}">
                          <a16:colId xmlns:a16="http://schemas.microsoft.com/office/drawing/2014/main" val="2912685253"/>
                        </a:ext>
                      </a:extLst>
                    </a:gridCol>
                    <a:gridCol w="1076633">
                      <a:extLst>
                        <a:ext uri="{9D8B030D-6E8A-4147-A177-3AD203B41FA5}">
                          <a16:colId xmlns:a16="http://schemas.microsoft.com/office/drawing/2014/main" val="613000537"/>
                        </a:ext>
                      </a:extLst>
                    </a:gridCol>
                    <a:gridCol w="1076633">
                      <a:extLst>
                        <a:ext uri="{9D8B030D-6E8A-4147-A177-3AD203B41FA5}">
                          <a16:colId xmlns:a16="http://schemas.microsoft.com/office/drawing/2014/main" val="1166880217"/>
                        </a:ext>
                      </a:extLst>
                    </a:gridCol>
                  </a:tblGrid>
                  <a:tr h="324250">
                    <a:tc rowSpan="2">
                      <a:txBody>
                        <a:bodyPr/>
                        <a:lstStyle/>
                        <a:p>
                          <a:r>
                            <a:rPr lang="en-US" sz="2000" dirty="0">
                              <a:latin typeface="Times New Roman" panose="02020603050405020304" pitchFamily="18" charset="0"/>
                              <a:cs typeface="Times New Roman" panose="02020603050405020304" pitchFamily="18" charset="0"/>
                            </a:rPr>
                            <a:t>PSNR</a:t>
                          </a:r>
                        </a:p>
                        <a:p>
                          <a:r>
                            <a:rPr lang="en-US" sz="2000" dirty="0">
                              <a:latin typeface="Times New Roman" panose="02020603050405020304" pitchFamily="18" charset="0"/>
                              <a:cs typeface="Times New Roman" panose="02020603050405020304" pitchFamily="18" charset="0"/>
                            </a:rPr>
                            <a:t>(dB)</a:t>
                          </a:r>
                        </a:p>
                      </a:txBody>
                      <a:tcPr/>
                    </a:tc>
                    <a:tc gridSpan="3">
                      <a:txBody>
                        <a:bodyPr/>
                        <a:lstStyle/>
                        <a:p>
                          <a:pPr algn="ctr"/>
                          <a:r>
                            <a:rPr lang="en-US" dirty="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73982272"/>
                      </a:ext>
                    </a:extLst>
                  </a:tr>
                  <a:tr h="32425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1</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1</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1</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56923139"/>
                      </a:ext>
                    </a:extLst>
                  </a:tr>
                  <a:tr h="32425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23.63</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32.93</a:t>
                          </a:r>
                        </a:p>
                      </a:txBody>
                      <a:tcPr/>
                    </a:tc>
                    <a:tc>
                      <a:txBody>
                        <a:bodyPr/>
                        <a:lstStyle/>
                        <a:p>
                          <a:pPr algn="ctr"/>
                          <a:r>
                            <a:rPr lang="en-US" sz="1400" dirty="0">
                              <a:latin typeface="Times New Roman" panose="02020603050405020304" pitchFamily="18" charset="0"/>
                              <a:cs typeface="Times New Roman" panose="02020603050405020304" pitchFamily="18" charset="0"/>
                            </a:rPr>
                            <a:t>30.56</a:t>
                          </a:r>
                        </a:p>
                      </a:txBody>
                      <a:tcPr/>
                    </a:tc>
                    <a:extLst>
                      <a:ext uri="{0D108BD9-81ED-4DB2-BD59-A6C34878D82A}">
                        <a16:rowId xmlns:a16="http://schemas.microsoft.com/office/drawing/2014/main" val="2349960861"/>
                      </a:ext>
                    </a:extLst>
                  </a:tr>
                  <a:tr h="32425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pPr algn="ctr"/>
                          <a:r>
                            <a:rPr lang="en-US" sz="1400" dirty="0">
                              <a:latin typeface="Times New Roman" panose="02020603050405020304" pitchFamily="18" charset="0"/>
                              <a:cs typeface="Times New Roman" panose="02020603050405020304" pitchFamily="18" charset="0"/>
                            </a:rPr>
                            <a:t>19.97</a:t>
                          </a:r>
                        </a:p>
                      </a:txBody>
                      <a:tcPr/>
                    </a:tc>
                    <a:tc>
                      <a:txBody>
                        <a:bodyPr/>
                        <a:lstStyle/>
                        <a:p>
                          <a:pPr algn="ctr"/>
                          <a:r>
                            <a:rPr lang="en-US" sz="1400" dirty="0">
                              <a:latin typeface="Times New Roman" panose="02020603050405020304" pitchFamily="18" charset="0"/>
                              <a:cs typeface="Times New Roman" panose="02020603050405020304" pitchFamily="18" charset="0"/>
                            </a:rPr>
                            <a:t>30.44</a:t>
                          </a:r>
                        </a:p>
                      </a:txBody>
                      <a:tcPr/>
                    </a:tc>
                    <a:tc>
                      <a:txBody>
                        <a:bodyPr/>
                        <a:lstStyle/>
                        <a:p>
                          <a:pPr algn="ctr"/>
                          <a:r>
                            <a:rPr lang="en-US" sz="1400" dirty="0">
                              <a:latin typeface="Times New Roman" panose="02020603050405020304" pitchFamily="18" charset="0"/>
                              <a:cs typeface="Times New Roman" panose="02020603050405020304" pitchFamily="18" charset="0"/>
                            </a:rPr>
                            <a:t>28.18</a:t>
                          </a:r>
                        </a:p>
                      </a:txBody>
                      <a:tcPr/>
                    </a:tc>
                    <a:extLst>
                      <a:ext uri="{0D108BD9-81ED-4DB2-BD59-A6C34878D82A}">
                        <a16:rowId xmlns:a16="http://schemas.microsoft.com/office/drawing/2014/main" val="321641439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691094567"/>
                  </p:ext>
                </p:extLst>
              </p:nvPr>
            </p:nvGraphicFramePr>
            <p:xfrm>
              <a:off x="884903" y="1312606"/>
              <a:ext cx="4306532" cy="134954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3801359945"/>
                        </a:ext>
                      </a:extLst>
                    </a:gridCol>
                    <a:gridCol w="1076633">
                      <a:extLst>
                        <a:ext uri="{9D8B030D-6E8A-4147-A177-3AD203B41FA5}">
                          <a16:colId xmlns:a16="http://schemas.microsoft.com/office/drawing/2014/main" val="2912685253"/>
                        </a:ext>
                      </a:extLst>
                    </a:gridCol>
                    <a:gridCol w="1076633">
                      <a:extLst>
                        <a:ext uri="{9D8B030D-6E8A-4147-A177-3AD203B41FA5}">
                          <a16:colId xmlns:a16="http://schemas.microsoft.com/office/drawing/2014/main" val="613000537"/>
                        </a:ext>
                      </a:extLst>
                    </a:gridCol>
                    <a:gridCol w="1076633">
                      <a:extLst>
                        <a:ext uri="{9D8B030D-6E8A-4147-A177-3AD203B41FA5}">
                          <a16:colId xmlns:a16="http://schemas.microsoft.com/office/drawing/2014/main" val="1166880217"/>
                        </a:ext>
                      </a:extLst>
                    </a:gridCol>
                  </a:tblGrid>
                  <a:tr h="365760">
                    <a:tc rowSpan="2">
                      <a:txBody>
                        <a:bodyPr/>
                        <a:lstStyle/>
                        <a:p>
                          <a:r>
                            <a:rPr lang="en-US" sz="2000" dirty="0" smtClean="0">
                              <a:latin typeface="Times New Roman" panose="02020603050405020304" pitchFamily="18" charset="0"/>
                              <a:cs typeface="Times New Roman" panose="02020603050405020304" pitchFamily="18" charset="0"/>
                            </a:rPr>
                            <a:t>PSNR</a:t>
                          </a:r>
                        </a:p>
                        <a:p>
                          <a:r>
                            <a:rPr lang="en-US" sz="2000" dirty="0" smtClean="0">
                              <a:latin typeface="Times New Roman" panose="02020603050405020304" pitchFamily="18" charset="0"/>
                              <a:cs typeface="Times New Roman" panose="02020603050405020304" pitchFamily="18" charset="0"/>
                            </a:rPr>
                            <a:t>(dB)</a:t>
                          </a:r>
                          <a:endParaRPr lang="en-US" sz="2000" dirty="0">
                            <a:latin typeface="Times New Roman" panose="02020603050405020304" pitchFamily="18" charset="0"/>
                            <a:cs typeface="Times New Roman" panose="02020603050405020304" pitchFamily="18" charset="0"/>
                          </a:endParaRPr>
                        </a:p>
                      </a:txBody>
                      <a:tcPr/>
                    </a:tc>
                    <a:tc gridSpan="3">
                      <a:txBody>
                        <a:bodyPr/>
                        <a:lstStyle/>
                        <a:p>
                          <a:pPr algn="ctr"/>
                          <a:r>
                            <a:rPr lang="en-US" dirty="0" smtClean="0"/>
                            <a:t>Image</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73982272"/>
                      </a:ext>
                    </a:extLst>
                  </a:tr>
                  <a:tr h="335280">
                    <a:tc vMerge="1">
                      <a:txBody>
                        <a:bodyPr/>
                        <a:lstStyle/>
                        <a:p>
                          <a:endParaRPr lang="en-US" dirty="0"/>
                        </a:p>
                      </a:txBody>
                      <a:tcPr/>
                    </a:tc>
                    <a:tc>
                      <a:txBody>
                        <a:bodyPr/>
                        <a:lstStyle/>
                        <a:p>
                          <a:endParaRPr lang="en-US"/>
                        </a:p>
                      </a:txBody>
                      <a:tcPr>
                        <a:blipFill>
                          <a:blip r:embed="rId3"/>
                          <a:stretch>
                            <a:fillRect l="-100565" t="-118182" r="-200565" b="-207273"/>
                          </a:stretch>
                        </a:blipFill>
                      </a:tcPr>
                    </a:tc>
                    <a:tc>
                      <a:txBody>
                        <a:bodyPr/>
                        <a:lstStyle/>
                        <a:p>
                          <a:endParaRPr lang="en-US"/>
                        </a:p>
                      </a:txBody>
                      <a:tcPr>
                        <a:blipFill>
                          <a:blip r:embed="rId3"/>
                          <a:stretch>
                            <a:fillRect l="-201705" t="-118182" r="-101705" b="-207273"/>
                          </a:stretch>
                        </a:blipFill>
                      </a:tcPr>
                    </a:tc>
                    <a:tc>
                      <a:txBody>
                        <a:bodyPr/>
                        <a:lstStyle/>
                        <a:p>
                          <a:endParaRPr lang="en-US"/>
                        </a:p>
                      </a:txBody>
                      <a:tcPr>
                        <a:blipFill>
                          <a:blip r:embed="rId3"/>
                          <a:stretch>
                            <a:fillRect l="-300000" t="-118182" r="-1130" b="-207273"/>
                          </a:stretch>
                        </a:blipFill>
                      </a:tcPr>
                    </a:tc>
                    <a:extLst>
                      <a:ext uri="{0D108BD9-81ED-4DB2-BD59-A6C34878D82A}">
                        <a16:rowId xmlns:a16="http://schemas.microsoft.com/office/drawing/2014/main" val="3056923139"/>
                      </a:ext>
                    </a:extLst>
                  </a:tr>
                  <a:tr h="32425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23.63</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32.93</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30.56</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9960861"/>
                      </a:ext>
                    </a:extLst>
                  </a:tr>
                  <a:tr h="32425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19.97</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30.44</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28.18</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64143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1307925061"/>
                  </p:ext>
                </p:extLst>
              </p:nvPr>
            </p:nvGraphicFramePr>
            <p:xfrm>
              <a:off x="5679248" y="1292286"/>
              <a:ext cx="4305408" cy="1483360"/>
            </p:xfrm>
            <a:graphic>
              <a:graphicData uri="http://schemas.openxmlformats.org/drawingml/2006/table">
                <a:tbl>
                  <a:tblPr firstRow="1" bandRow="1">
                    <a:tableStyleId>{5940675A-B579-460E-94D1-54222C63F5DA}</a:tableStyleId>
                  </a:tblPr>
                  <a:tblGrid>
                    <a:gridCol w="1076352">
                      <a:extLst>
                        <a:ext uri="{9D8B030D-6E8A-4147-A177-3AD203B41FA5}">
                          <a16:colId xmlns:a16="http://schemas.microsoft.com/office/drawing/2014/main" val="2744363819"/>
                        </a:ext>
                      </a:extLst>
                    </a:gridCol>
                    <a:gridCol w="1076352">
                      <a:extLst>
                        <a:ext uri="{9D8B030D-6E8A-4147-A177-3AD203B41FA5}">
                          <a16:colId xmlns:a16="http://schemas.microsoft.com/office/drawing/2014/main" val="1080471037"/>
                        </a:ext>
                      </a:extLst>
                    </a:gridCol>
                    <a:gridCol w="1076352">
                      <a:extLst>
                        <a:ext uri="{9D8B030D-6E8A-4147-A177-3AD203B41FA5}">
                          <a16:colId xmlns:a16="http://schemas.microsoft.com/office/drawing/2014/main" val="112799352"/>
                        </a:ext>
                      </a:extLst>
                    </a:gridCol>
                    <a:gridCol w="1076352">
                      <a:extLst>
                        <a:ext uri="{9D8B030D-6E8A-4147-A177-3AD203B41FA5}">
                          <a16:colId xmlns:a16="http://schemas.microsoft.com/office/drawing/2014/main" val="1634578968"/>
                        </a:ext>
                      </a:extLst>
                    </a:gridCol>
                  </a:tblGrid>
                  <a:tr h="370840">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n-lt"/>
                              <a:ea typeface="+mn-ea"/>
                              <a:cs typeface="+mn-cs"/>
                            </a:rPr>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11974597"/>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1</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1</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1</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81768321"/>
                      </a:ext>
                    </a:extLst>
                  </a:tr>
                  <a:tr h="3708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23.68</a:t>
                          </a:r>
                        </a:p>
                      </a:txBody>
                      <a:tcPr/>
                    </a:tc>
                    <a:tc>
                      <a:txBody>
                        <a:bodyPr/>
                        <a:lstStyle/>
                        <a:p>
                          <a:pPr algn="ctr"/>
                          <a:r>
                            <a:rPr lang="en-US" sz="1400" dirty="0">
                              <a:latin typeface="Times New Roman" panose="02020603050405020304" pitchFamily="18" charset="0"/>
                              <a:cs typeface="Times New Roman" panose="02020603050405020304" pitchFamily="18" charset="0"/>
                            </a:rPr>
                            <a:t>30.53</a:t>
                          </a:r>
                        </a:p>
                      </a:txBody>
                      <a:tcPr/>
                    </a:tc>
                    <a:tc>
                      <a:txBody>
                        <a:bodyPr/>
                        <a:lstStyle/>
                        <a:p>
                          <a:pPr algn="ctr"/>
                          <a:r>
                            <a:rPr lang="en-US" sz="1400" dirty="0">
                              <a:latin typeface="Times New Roman" panose="02020603050405020304" pitchFamily="18" charset="0"/>
                              <a:cs typeface="Times New Roman" panose="02020603050405020304" pitchFamily="18" charset="0"/>
                            </a:rPr>
                            <a:t>29.12</a:t>
                          </a:r>
                        </a:p>
                      </a:txBody>
                      <a:tcPr/>
                    </a:tc>
                    <a:extLst>
                      <a:ext uri="{0D108BD9-81ED-4DB2-BD59-A6C34878D82A}">
                        <a16:rowId xmlns:a16="http://schemas.microsoft.com/office/drawing/2014/main" val="2417718584"/>
                      </a:ext>
                    </a:extLst>
                  </a:tr>
                  <a:tr h="3708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pPr algn="ctr"/>
                          <a:r>
                            <a:rPr lang="en-US" sz="1400" dirty="0">
                              <a:latin typeface="Times New Roman" panose="02020603050405020304" pitchFamily="18" charset="0"/>
                              <a:cs typeface="Times New Roman" panose="02020603050405020304" pitchFamily="18" charset="0"/>
                            </a:rPr>
                            <a:t>20.08</a:t>
                          </a:r>
                        </a:p>
                      </a:txBody>
                      <a:tcPr/>
                    </a:tc>
                    <a:tc>
                      <a:txBody>
                        <a:bodyPr/>
                        <a:lstStyle/>
                        <a:p>
                          <a:pPr algn="ctr"/>
                          <a:r>
                            <a:rPr lang="en-US" sz="1400" dirty="0">
                              <a:latin typeface="Times New Roman" panose="02020603050405020304" pitchFamily="18" charset="0"/>
                              <a:cs typeface="Times New Roman" panose="02020603050405020304" pitchFamily="18" charset="0"/>
                            </a:rPr>
                            <a:t>29.19</a:t>
                          </a:r>
                        </a:p>
                      </a:txBody>
                      <a:tcPr/>
                    </a:tc>
                    <a:tc>
                      <a:txBody>
                        <a:bodyPr/>
                        <a:lstStyle/>
                        <a:p>
                          <a:pPr algn="ctr"/>
                          <a:r>
                            <a:rPr lang="en-US" sz="1400" dirty="0">
                              <a:latin typeface="Times New Roman" panose="02020603050405020304" pitchFamily="18" charset="0"/>
                              <a:cs typeface="Times New Roman" panose="02020603050405020304" pitchFamily="18" charset="0"/>
                            </a:rPr>
                            <a:t>28.05</a:t>
                          </a:r>
                        </a:p>
                      </a:txBody>
                      <a:tcPr/>
                    </a:tc>
                    <a:extLst>
                      <a:ext uri="{0D108BD9-81ED-4DB2-BD59-A6C34878D82A}">
                        <a16:rowId xmlns:a16="http://schemas.microsoft.com/office/drawing/2014/main" val="3700833049"/>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val="1307925061"/>
                  </p:ext>
                </p:extLst>
              </p:nvPr>
            </p:nvGraphicFramePr>
            <p:xfrm>
              <a:off x="5679248" y="1292286"/>
              <a:ext cx="4305408" cy="1483360"/>
            </p:xfrm>
            <a:graphic>
              <a:graphicData uri="http://schemas.openxmlformats.org/drawingml/2006/table">
                <a:tbl>
                  <a:tblPr firstRow="1" bandRow="1">
                    <a:tableStyleId>{5940675A-B579-460E-94D1-54222C63F5DA}</a:tableStyleId>
                  </a:tblPr>
                  <a:tblGrid>
                    <a:gridCol w="1076352">
                      <a:extLst>
                        <a:ext uri="{9D8B030D-6E8A-4147-A177-3AD203B41FA5}">
                          <a16:colId xmlns:a16="http://schemas.microsoft.com/office/drawing/2014/main" val="2744363819"/>
                        </a:ext>
                      </a:extLst>
                    </a:gridCol>
                    <a:gridCol w="1076352">
                      <a:extLst>
                        <a:ext uri="{9D8B030D-6E8A-4147-A177-3AD203B41FA5}">
                          <a16:colId xmlns:a16="http://schemas.microsoft.com/office/drawing/2014/main" val="1080471037"/>
                        </a:ext>
                      </a:extLst>
                    </a:gridCol>
                    <a:gridCol w="1076352">
                      <a:extLst>
                        <a:ext uri="{9D8B030D-6E8A-4147-A177-3AD203B41FA5}">
                          <a16:colId xmlns:a16="http://schemas.microsoft.com/office/drawing/2014/main" val="112799352"/>
                        </a:ext>
                      </a:extLst>
                    </a:gridCol>
                    <a:gridCol w="1076352">
                      <a:extLst>
                        <a:ext uri="{9D8B030D-6E8A-4147-A177-3AD203B41FA5}">
                          <a16:colId xmlns:a16="http://schemas.microsoft.com/office/drawing/2014/main" val="1634578968"/>
                        </a:ext>
                      </a:extLst>
                    </a:gridCol>
                  </a:tblGrid>
                  <a:tr h="37084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mn-lt"/>
                              <a:ea typeface="+mn-ea"/>
                              <a:cs typeface="+mn-cs"/>
                            </a:rPr>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11974597"/>
                      </a:ext>
                    </a:extLst>
                  </a:tr>
                  <a:tr h="370840">
                    <a:tc vMerge="1">
                      <a:txBody>
                        <a:bodyPr/>
                        <a:lstStyle/>
                        <a:p>
                          <a:endParaRPr lang="en-US" dirty="0"/>
                        </a:p>
                      </a:txBody>
                      <a:tcPr/>
                    </a:tc>
                    <a:tc>
                      <a:txBody>
                        <a:bodyPr/>
                        <a:lstStyle/>
                        <a:p>
                          <a:endParaRPr lang="en-US"/>
                        </a:p>
                      </a:txBody>
                      <a:tcPr>
                        <a:blipFill>
                          <a:blip r:embed="rId4"/>
                          <a:stretch>
                            <a:fillRect l="-100565" t="-106452" r="-200565" b="-200000"/>
                          </a:stretch>
                        </a:blipFill>
                      </a:tcPr>
                    </a:tc>
                    <a:tc>
                      <a:txBody>
                        <a:bodyPr/>
                        <a:lstStyle/>
                        <a:p>
                          <a:endParaRPr lang="en-US"/>
                        </a:p>
                      </a:txBody>
                      <a:tcPr>
                        <a:blipFill>
                          <a:blip r:embed="rId4"/>
                          <a:stretch>
                            <a:fillRect l="-201705" t="-106452" r="-101705" b="-200000"/>
                          </a:stretch>
                        </a:blipFill>
                      </a:tcPr>
                    </a:tc>
                    <a:tc>
                      <a:txBody>
                        <a:bodyPr/>
                        <a:lstStyle/>
                        <a:p>
                          <a:endParaRPr lang="en-US"/>
                        </a:p>
                      </a:txBody>
                      <a:tcPr>
                        <a:blipFill>
                          <a:blip r:embed="rId4"/>
                          <a:stretch>
                            <a:fillRect l="-300000" t="-106452" r="-1130" b="-200000"/>
                          </a:stretch>
                        </a:blipFill>
                      </a:tcPr>
                    </a:tc>
                    <a:extLst>
                      <a:ext uri="{0D108BD9-81ED-4DB2-BD59-A6C34878D82A}">
                        <a16:rowId xmlns:a16="http://schemas.microsoft.com/office/drawing/2014/main" val="1581768321"/>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23.68</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30.53</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29.12</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7718584"/>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20.08</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29.19</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28.05</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083304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1279208783"/>
                  </p:ext>
                </p:extLst>
              </p:nvPr>
            </p:nvGraphicFramePr>
            <p:xfrm>
              <a:off x="884903" y="3035218"/>
              <a:ext cx="4306532" cy="148336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3801273058"/>
                        </a:ext>
                      </a:extLst>
                    </a:gridCol>
                    <a:gridCol w="1076633">
                      <a:extLst>
                        <a:ext uri="{9D8B030D-6E8A-4147-A177-3AD203B41FA5}">
                          <a16:colId xmlns:a16="http://schemas.microsoft.com/office/drawing/2014/main" val="363450382"/>
                        </a:ext>
                      </a:extLst>
                    </a:gridCol>
                    <a:gridCol w="1076633">
                      <a:extLst>
                        <a:ext uri="{9D8B030D-6E8A-4147-A177-3AD203B41FA5}">
                          <a16:colId xmlns:a16="http://schemas.microsoft.com/office/drawing/2014/main" val="1289703931"/>
                        </a:ext>
                      </a:extLst>
                    </a:gridCol>
                    <a:gridCol w="1076633">
                      <a:extLst>
                        <a:ext uri="{9D8B030D-6E8A-4147-A177-3AD203B41FA5}">
                          <a16:colId xmlns:a16="http://schemas.microsoft.com/office/drawing/2014/main" val="1822228206"/>
                        </a:ext>
                      </a:extLst>
                    </a:gridCol>
                  </a:tblGrid>
                  <a:tr h="370840">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n-lt"/>
                              <a:ea typeface="+mn-ea"/>
                              <a:cs typeface="+mn-cs"/>
                            </a:rPr>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73540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2</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2</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2</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60276417"/>
                      </a:ext>
                    </a:extLst>
                  </a:tr>
                  <a:tr h="3708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fa-IR" sz="1400" dirty="0">
                              <a:cs typeface="+mj-cs"/>
                            </a:rPr>
                            <a:t>23.73</a:t>
                          </a:r>
                          <a:endParaRPr lang="en-US" sz="1400" dirty="0">
                            <a:cs typeface="+mj-cs"/>
                          </a:endParaRPr>
                        </a:p>
                      </a:txBody>
                      <a:tcPr/>
                    </a:tc>
                    <a:tc>
                      <a:txBody>
                        <a:bodyPr/>
                        <a:lstStyle/>
                        <a:p>
                          <a:pPr algn="ctr"/>
                          <a:r>
                            <a:rPr lang="fa-IR" sz="1400" dirty="0">
                              <a:cs typeface="+mj-cs"/>
                            </a:rPr>
                            <a:t>31.01</a:t>
                          </a:r>
                          <a:endParaRPr lang="en-US" sz="1400" dirty="0">
                            <a:cs typeface="+mj-cs"/>
                          </a:endParaRPr>
                        </a:p>
                      </a:txBody>
                      <a:tcPr/>
                    </a:tc>
                    <a:tc>
                      <a:txBody>
                        <a:bodyPr/>
                        <a:lstStyle/>
                        <a:p>
                          <a:pPr algn="ctr"/>
                          <a:r>
                            <a:rPr lang="en-US" sz="1400" dirty="0">
                              <a:cs typeface="+mj-cs"/>
                            </a:rPr>
                            <a:t>28.65</a:t>
                          </a:r>
                        </a:p>
                      </a:txBody>
                      <a:tcPr/>
                    </a:tc>
                    <a:extLst>
                      <a:ext uri="{0D108BD9-81ED-4DB2-BD59-A6C34878D82A}">
                        <a16:rowId xmlns:a16="http://schemas.microsoft.com/office/drawing/2014/main" val="1058285497"/>
                      </a:ext>
                    </a:extLst>
                  </a:tr>
                  <a:tr h="3708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pPr algn="ctr"/>
                          <a:r>
                            <a:rPr lang="en-US" sz="1400" dirty="0">
                              <a:cs typeface="+mj-cs"/>
                            </a:rPr>
                            <a:t>20.20</a:t>
                          </a:r>
                        </a:p>
                      </a:txBody>
                      <a:tcPr/>
                    </a:tc>
                    <a:tc>
                      <a:txBody>
                        <a:bodyPr/>
                        <a:lstStyle/>
                        <a:p>
                          <a:pPr algn="ctr"/>
                          <a:r>
                            <a:rPr lang="en-US" sz="1400" dirty="0">
                              <a:cs typeface="+mj-cs"/>
                            </a:rPr>
                            <a:t>29.28</a:t>
                          </a:r>
                        </a:p>
                      </a:txBody>
                      <a:tcPr/>
                    </a:tc>
                    <a:tc>
                      <a:txBody>
                        <a:bodyPr/>
                        <a:lstStyle/>
                        <a:p>
                          <a:pPr algn="ctr"/>
                          <a:r>
                            <a:rPr lang="en-US" sz="1400" dirty="0">
                              <a:cs typeface="+mj-cs"/>
                            </a:rPr>
                            <a:t>26.61</a:t>
                          </a:r>
                        </a:p>
                      </a:txBody>
                      <a:tcPr/>
                    </a:tc>
                    <a:extLst>
                      <a:ext uri="{0D108BD9-81ED-4DB2-BD59-A6C34878D82A}">
                        <a16:rowId xmlns:a16="http://schemas.microsoft.com/office/drawing/2014/main" val="2897623204"/>
                      </a:ext>
                    </a:extLst>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1279208783"/>
                  </p:ext>
                </p:extLst>
              </p:nvPr>
            </p:nvGraphicFramePr>
            <p:xfrm>
              <a:off x="884903" y="3035218"/>
              <a:ext cx="4306532" cy="148336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3801273058"/>
                        </a:ext>
                      </a:extLst>
                    </a:gridCol>
                    <a:gridCol w="1076633">
                      <a:extLst>
                        <a:ext uri="{9D8B030D-6E8A-4147-A177-3AD203B41FA5}">
                          <a16:colId xmlns:a16="http://schemas.microsoft.com/office/drawing/2014/main" val="363450382"/>
                        </a:ext>
                      </a:extLst>
                    </a:gridCol>
                    <a:gridCol w="1076633">
                      <a:extLst>
                        <a:ext uri="{9D8B030D-6E8A-4147-A177-3AD203B41FA5}">
                          <a16:colId xmlns:a16="http://schemas.microsoft.com/office/drawing/2014/main" val="1289703931"/>
                        </a:ext>
                      </a:extLst>
                    </a:gridCol>
                    <a:gridCol w="1076633">
                      <a:extLst>
                        <a:ext uri="{9D8B030D-6E8A-4147-A177-3AD203B41FA5}">
                          <a16:colId xmlns:a16="http://schemas.microsoft.com/office/drawing/2014/main" val="1822228206"/>
                        </a:ext>
                      </a:extLst>
                    </a:gridCol>
                  </a:tblGrid>
                  <a:tr h="37084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mn-lt"/>
                              <a:ea typeface="+mn-ea"/>
                              <a:cs typeface="+mn-cs"/>
                            </a:rPr>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7354074"/>
                      </a:ext>
                    </a:extLst>
                  </a:tr>
                  <a:tr h="370840">
                    <a:tc vMerge="1">
                      <a:txBody>
                        <a:bodyPr/>
                        <a:lstStyle/>
                        <a:p>
                          <a:endParaRPr lang="en-US" dirty="0"/>
                        </a:p>
                      </a:txBody>
                      <a:tcPr/>
                    </a:tc>
                    <a:tc>
                      <a:txBody>
                        <a:bodyPr/>
                        <a:lstStyle/>
                        <a:p>
                          <a:endParaRPr lang="en-US"/>
                        </a:p>
                      </a:txBody>
                      <a:tcPr>
                        <a:blipFill>
                          <a:blip r:embed="rId5"/>
                          <a:stretch>
                            <a:fillRect l="-100565" t="-106452" r="-200565" b="-200000"/>
                          </a:stretch>
                        </a:blipFill>
                      </a:tcPr>
                    </a:tc>
                    <a:tc>
                      <a:txBody>
                        <a:bodyPr/>
                        <a:lstStyle/>
                        <a:p>
                          <a:endParaRPr lang="en-US"/>
                        </a:p>
                      </a:txBody>
                      <a:tcPr>
                        <a:blipFill>
                          <a:blip r:embed="rId5"/>
                          <a:stretch>
                            <a:fillRect l="-201705" t="-106452" r="-101705" b="-200000"/>
                          </a:stretch>
                        </a:blipFill>
                      </a:tcPr>
                    </a:tc>
                    <a:tc>
                      <a:txBody>
                        <a:bodyPr/>
                        <a:lstStyle/>
                        <a:p>
                          <a:endParaRPr lang="en-US"/>
                        </a:p>
                      </a:txBody>
                      <a:tcPr>
                        <a:blipFill>
                          <a:blip r:embed="rId5"/>
                          <a:stretch>
                            <a:fillRect l="-300000" t="-106452" r="-1130" b="-200000"/>
                          </a:stretch>
                        </a:blipFill>
                      </a:tcPr>
                    </a:tc>
                    <a:extLst>
                      <a:ext uri="{0D108BD9-81ED-4DB2-BD59-A6C34878D82A}">
                        <a16:rowId xmlns:a16="http://schemas.microsoft.com/office/drawing/2014/main" val="2660276417"/>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fa-IR" sz="1400" dirty="0" smtClean="0">
                              <a:cs typeface="+mj-cs"/>
                            </a:rPr>
                            <a:t>23.73</a:t>
                          </a:r>
                          <a:endParaRPr lang="en-US" sz="1400" dirty="0">
                            <a:cs typeface="+mj-cs"/>
                          </a:endParaRPr>
                        </a:p>
                      </a:txBody>
                      <a:tcPr/>
                    </a:tc>
                    <a:tc>
                      <a:txBody>
                        <a:bodyPr/>
                        <a:lstStyle/>
                        <a:p>
                          <a:pPr algn="ctr"/>
                          <a:r>
                            <a:rPr lang="fa-IR" sz="1400" dirty="0" smtClean="0">
                              <a:cs typeface="+mj-cs"/>
                            </a:rPr>
                            <a:t>31.01</a:t>
                          </a:r>
                          <a:endParaRPr lang="en-US" sz="1400" dirty="0">
                            <a:cs typeface="+mj-cs"/>
                          </a:endParaRPr>
                        </a:p>
                      </a:txBody>
                      <a:tcPr/>
                    </a:tc>
                    <a:tc>
                      <a:txBody>
                        <a:bodyPr/>
                        <a:lstStyle/>
                        <a:p>
                          <a:pPr algn="ctr"/>
                          <a:r>
                            <a:rPr lang="en-US" sz="1400" dirty="0" smtClean="0">
                              <a:cs typeface="+mj-cs"/>
                            </a:rPr>
                            <a:t>28.65</a:t>
                          </a:r>
                          <a:endParaRPr lang="en-US" sz="1400" dirty="0">
                            <a:cs typeface="+mj-cs"/>
                          </a:endParaRPr>
                        </a:p>
                      </a:txBody>
                      <a:tcPr/>
                    </a:tc>
                    <a:extLst>
                      <a:ext uri="{0D108BD9-81ED-4DB2-BD59-A6C34878D82A}">
                        <a16:rowId xmlns:a16="http://schemas.microsoft.com/office/drawing/2014/main" val="1058285497"/>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cs typeface="+mj-cs"/>
                            </a:rPr>
                            <a:t>20.20</a:t>
                          </a:r>
                          <a:endParaRPr lang="en-US" sz="1400" dirty="0">
                            <a:cs typeface="+mj-cs"/>
                          </a:endParaRPr>
                        </a:p>
                      </a:txBody>
                      <a:tcPr/>
                    </a:tc>
                    <a:tc>
                      <a:txBody>
                        <a:bodyPr/>
                        <a:lstStyle/>
                        <a:p>
                          <a:pPr algn="ctr"/>
                          <a:r>
                            <a:rPr lang="en-US" sz="1400" dirty="0" smtClean="0">
                              <a:cs typeface="+mj-cs"/>
                            </a:rPr>
                            <a:t>29.28</a:t>
                          </a:r>
                          <a:endParaRPr lang="en-US" sz="1400" dirty="0">
                            <a:cs typeface="+mj-cs"/>
                          </a:endParaRPr>
                        </a:p>
                      </a:txBody>
                      <a:tcPr/>
                    </a:tc>
                    <a:tc>
                      <a:txBody>
                        <a:bodyPr/>
                        <a:lstStyle/>
                        <a:p>
                          <a:pPr algn="ctr"/>
                          <a:r>
                            <a:rPr lang="en-US" sz="1400" dirty="0" smtClean="0">
                              <a:cs typeface="+mj-cs"/>
                            </a:rPr>
                            <a:t>26.61</a:t>
                          </a:r>
                          <a:endParaRPr lang="en-US" sz="1400" dirty="0">
                            <a:cs typeface="+mj-cs"/>
                          </a:endParaRPr>
                        </a:p>
                      </a:txBody>
                      <a:tcPr/>
                    </a:tc>
                    <a:extLst>
                      <a:ext uri="{0D108BD9-81ED-4DB2-BD59-A6C34878D82A}">
                        <a16:rowId xmlns:a16="http://schemas.microsoft.com/office/drawing/2014/main" val="28976232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3787402115"/>
                  </p:ext>
                </p:extLst>
              </p:nvPr>
            </p:nvGraphicFramePr>
            <p:xfrm>
              <a:off x="5679244" y="3035218"/>
              <a:ext cx="4305412" cy="1431780"/>
            </p:xfrm>
            <a:graphic>
              <a:graphicData uri="http://schemas.openxmlformats.org/drawingml/2006/table">
                <a:tbl>
                  <a:tblPr firstRow="1" bandRow="1">
                    <a:tableStyleId>{5940675A-B579-460E-94D1-54222C63F5DA}</a:tableStyleId>
                  </a:tblPr>
                  <a:tblGrid>
                    <a:gridCol w="1076353">
                      <a:extLst>
                        <a:ext uri="{9D8B030D-6E8A-4147-A177-3AD203B41FA5}">
                          <a16:colId xmlns:a16="http://schemas.microsoft.com/office/drawing/2014/main" val="3866619148"/>
                        </a:ext>
                      </a:extLst>
                    </a:gridCol>
                    <a:gridCol w="1076353">
                      <a:extLst>
                        <a:ext uri="{9D8B030D-6E8A-4147-A177-3AD203B41FA5}">
                          <a16:colId xmlns:a16="http://schemas.microsoft.com/office/drawing/2014/main" val="944938830"/>
                        </a:ext>
                      </a:extLst>
                    </a:gridCol>
                    <a:gridCol w="1076353">
                      <a:extLst>
                        <a:ext uri="{9D8B030D-6E8A-4147-A177-3AD203B41FA5}">
                          <a16:colId xmlns:a16="http://schemas.microsoft.com/office/drawing/2014/main" val="4124487865"/>
                        </a:ext>
                      </a:extLst>
                    </a:gridCol>
                    <a:gridCol w="1076353">
                      <a:extLst>
                        <a:ext uri="{9D8B030D-6E8A-4147-A177-3AD203B41FA5}">
                          <a16:colId xmlns:a16="http://schemas.microsoft.com/office/drawing/2014/main" val="3171690678"/>
                        </a:ext>
                      </a:extLst>
                    </a:gridCol>
                  </a:tblGrid>
                  <a:tr h="355340">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7121649"/>
                      </a:ext>
                    </a:extLst>
                  </a:tr>
                  <a:tr h="3553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2</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2</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2</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61674991"/>
                      </a:ext>
                    </a:extLst>
                  </a:tr>
                  <a:tr h="3553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23.44</a:t>
                          </a:r>
                        </a:p>
                      </a:txBody>
                      <a:tcPr/>
                    </a:tc>
                    <a:tc>
                      <a:txBody>
                        <a:bodyPr/>
                        <a:lstStyle/>
                        <a:p>
                          <a:pPr algn="ctr"/>
                          <a:r>
                            <a:rPr lang="en-US" sz="1400" dirty="0">
                              <a:latin typeface="Times New Roman" panose="02020603050405020304" pitchFamily="18" charset="0"/>
                              <a:cs typeface="Times New Roman" panose="02020603050405020304" pitchFamily="18" charset="0"/>
                            </a:rPr>
                            <a:t>30.70</a:t>
                          </a:r>
                        </a:p>
                      </a:txBody>
                      <a:tcPr/>
                    </a:tc>
                    <a:tc>
                      <a:txBody>
                        <a:bodyPr/>
                        <a:lstStyle/>
                        <a:p>
                          <a:pPr algn="ctr"/>
                          <a:r>
                            <a:rPr lang="en-US" sz="1400" dirty="0">
                              <a:latin typeface="Times New Roman" panose="02020603050405020304" pitchFamily="18" charset="0"/>
                              <a:cs typeface="Times New Roman" panose="02020603050405020304" pitchFamily="18" charset="0"/>
                            </a:rPr>
                            <a:t>30.15</a:t>
                          </a:r>
                        </a:p>
                      </a:txBody>
                      <a:tcPr/>
                    </a:tc>
                    <a:extLst>
                      <a:ext uri="{0D108BD9-81ED-4DB2-BD59-A6C34878D82A}">
                        <a16:rowId xmlns:a16="http://schemas.microsoft.com/office/drawing/2014/main" val="300080570"/>
                      </a:ext>
                    </a:extLst>
                  </a:tr>
                  <a:tr h="3553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pPr algn="ctr"/>
                          <a:r>
                            <a:rPr lang="en-US" sz="1400" dirty="0">
                              <a:latin typeface="Times New Roman" panose="02020603050405020304" pitchFamily="18" charset="0"/>
                              <a:cs typeface="Times New Roman" panose="02020603050405020304" pitchFamily="18" charset="0"/>
                            </a:rPr>
                            <a:t>20.19</a:t>
                          </a:r>
                        </a:p>
                      </a:txBody>
                      <a:tcPr/>
                    </a:tc>
                    <a:tc>
                      <a:txBody>
                        <a:bodyPr/>
                        <a:lstStyle/>
                        <a:p>
                          <a:pPr algn="ctr"/>
                          <a:r>
                            <a:rPr lang="en-US" sz="1400" dirty="0">
                              <a:latin typeface="Times New Roman" panose="02020603050405020304" pitchFamily="18" charset="0"/>
                              <a:cs typeface="Times New Roman" panose="02020603050405020304" pitchFamily="18" charset="0"/>
                            </a:rPr>
                            <a:t>29.09</a:t>
                          </a:r>
                        </a:p>
                      </a:txBody>
                      <a:tcPr/>
                    </a:tc>
                    <a:tc>
                      <a:txBody>
                        <a:bodyPr/>
                        <a:lstStyle/>
                        <a:p>
                          <a:pPr algn="ctr"/>
                          <a:r>
                            <a:rPr lang="en-US" sz="1400" dirty="0">
                              <a:latin typeface="Times New Roman" panose="02020603050405020304" pitchFamily="18" charset="0"/>
                              <a:cs typeface="Times New Roman" panose="02020603050405020304" pitchFamily="18" charset="0"/>
                            </a:rPr>
                            <a:t>27.97</a:t>
                          </a:r>
                        </a:p>
                      </a:txBody>
                      <a:tcPr/>
                    </a:tc>
                    <a:extLst>
                      <a:ext uri="{0D108BD9-81ED-4DB2-BD59-A6C34878D82A}">
                        <a16:rowId xmlns:a16="http://schemas.microsoft.com/office/drawing/2014/main" val="764985264"/>
                      </a:ext>
                    </a:extLst>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3787402115"/>
                  </p:ext>
                </p:extLst>
              </p:nvPr>
            </p:nvGraphicFramePr>
            <p:xfrm>
              <a:off x="5679244" y="3035218"/>
              <a:ext cx="4305412" cy="1431780"/>
            </p:xfrm>
            <a:graphic>
              <a:graphicData uri="http://schemas.openxmlformats.org/drawingml/2006/table">
                <a:tbl>
                  <a:tblPr firstRow="1" bandRow="1">
                    <a:tableStyleId>{5940675A-B579-460E-94D1-54222C63F5DA}</a:tableStyleId>
                  </a:tblPr>
                  <a:tblGrid>
                    <a:gridCol w="1076353">
                      <a:extLst>
                        <a:ext uri="{9D8B030D-6E8A-4147-A177-3AD203B41FA5}">
                          <a16:colId xmlns:a16="http://schemas.microsoft.com/office/drawing/2014/main" val="3866619148"/>
                        </a:ext>
                      </a:extLst>
                    </a:gridCol>
                    <a:gridCol w="1076353">
                      <a:extLst>
                        <a:ext uri="{9D8B030D-6E8A-4147-A177-3AD203B41FA5}">
                          <a16:colId xmlns:a16="http://schemas.microsoft.com/office/drawing/2014/main" val="944938830"/>
                        </a:ext>
                      </a:extLst>
                    </a:gridCol>
                    <a:gridCol w="1076353">
                      <a:extLst>
                        <a:ext uri="{9D8B030D-6E8A-4147-A177-3AD203B41FA5}">
                          <a16:colId xmlns:a16="http://schemas.microsoft.com/office/drawing/2014/main" val="4124487865"/>
                        </a:ext>
                      </a:extLst>
                    </a:gridCol>
                    <a:gridCol w="1076353">
                      <a:extLst>
                        <a:ext uri="{9D8B030D-6E8A-4147-A177-3AD203B41FA5}">
                          <a16:colId xmlns:a16="http://schemas.microsoft.com/office/drawing/2014/main" val="3171690678"/>
                        </a:ext>
                      </a:extLst>
                    </a:gridCol>
                  </a:tblGrid>
                  <a:tr h="36576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7121649"/>
                      </a:ext>
                    </a:extLst>
                  </a:tr>
                  <a:tr h="355340">
                    <a:tc vMerge="1">
                      <a:txBody>
                        <a:bodyPr/>
                        <a:lstStyle/>
                        <a:p>
                          <a:endParaRPr lang="en-US" dirty="0"/>
                        </a:p>
                      </a:txBody>
                      <a:tcPr/>
                    </a:tc>
                    <a:tc>
                      <a:txBody>
                        <a:bodyPr/>
                        <a:lstStyle/>
                        <a:p>
                          <a:endParaRPr lang="en-US"/>
                        </a:p>
                      </a:txBody>
                      <a:tcPr>
                        <a:blipFill>
                          <a:blip r:embed="rId6"/>
                          <a:stretch>
                            <a:fillRect l="-100565" t="-110169" r="-200565" b="-201695"/>
                          </a:stretch>
                        </a:blipFill>
                      </a:tcPr>
                    </a:tc>
                    <a:tc>
                      <a:txBody>
                        <a:bodyPr/>
                        <a:lstStyle/>
                        <a:p>
                          <a:endParaRPr lang="en-US"/>
                        </a:p>
                      </a:txBody>
                      <a:tcPr>
                        <a:blipFill>
                          <a:blip r:embed="rId6"/>
                          <a:stretch>
                            <a:fillRect l="-201705" t="-110169" r="-101705" b="-201695"/>
                          </a:stretch>
                        </a:blipFill>
                      </a:tcPr>
                    </a:tc>
                    <a:tc>
                      <a:txBody>
                        <a:bodyPr/>
                        <a:lstStyle/>
                        <a:p>
                          <a:endParaRPr lang="en-US"/>
                        </a:p>
                      </a:txBody>
                      <a:tcPr>
                        <a:blipFill>
                          <a:blip r:embed="rId6"/>
                          <a:stretch>
                            <a:fillRect l="-300000" t="-110169" r="-1130" b="-201695"/>
                          </a:stretch>
                        </a:blipFill>
                      </a:tcPr>
                    </a:tc>
                    <a:extLst>
                      <a:ext uri="{0D108BD9-81ED-4DB2-BD59-A6C34878D82A}">
                        <a16:rowId xmlns:a16="http://schemas.microsoft.com/office/drawing/2014/main" val="2061674991"/>
                      </a:ext>
                    </a:extLst>
                  </a:tr>
                  <a:tr h="3553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23.44</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30.70</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30.15</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80570"/>
                      </a:ext>
                    </a:extLst>
                  </a:tr>
                  <a:tr h="3553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20.19</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29.09</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smtClean="0">
                              <a:latin typeface="Times New Roman" panose="02020603050405020304" pitchFamily="18" charset="0"/>
                              <a:cs typeface="Times New Roman" panose="02020603050405020304" pitchFamily="18" charset="0"/>
                            </a:rPr>
                            <a:t>27.97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98526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2650359425"/>
                  </p:ext>
                </p:extLst>
              </p:nvPr>
            </p:nvGraphicFramePr>
            <p:xfrm>
              <a:off x="884903" y="4726940"/>
              <a:ext cx="4306532" cy="148336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2377595334"/>
                        </a:ext>
                      </a:extLst>
                    </a:gridCol>
                    <a:gridCol w="1076633">
                      <a:extLst>
                        <a:ext uri="{9D8B030D-6E8A-4147-A177-3AD203B41FA5}">
                          <a16:colId xmlns:a16="http://schemas.microsoft.com/office/drawing/2014/main" val="341415727"/>
                        </a:ext>
                      </a:extLst>
                    </a:gridCol>
                    <a:gridCol w="1076633">
                      <a:extLst>
                        <a:ext uri="{9D8B030D-6E8A-4147-A177-3AD203B41FA5}">
                          <a16:colId xmlns:a16="http://schemas.microsoft.com/office/drawing/2014/main" val="1904927954"/>
                        </a:ext>
                      </a:extLst>
                    </a:gridCol>
                    <a:gridCol w="1076633">
                      <a:extLst>
                        <a:ext uri="{9D8B030D-6E8A-4147-A177-3AD203B41FA5}">
                          <a16:colId xmlns:a16="http://schemas.microsoft.com/office/drawing/2014/main" val="2363750732"/>
                        </a:ext>
                      </a:extLst>
                    </a:gridCol>
                  </a:tblGrid>
                  <a:tr h="370840">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14344866"/>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3</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3</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3</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04676155"/>
                      </a:ext>
                    </a:extLst>
                  </a:tr>
                  <a:tr h="3708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21.63</a:t>
                          </a:r>
                        </a:p>
                      </a:txBody>
                      <a:tcPr/>
                    </a:tc>
                    <a:tc>
                      <a:txBody>
                        <a:bodyPr/>
                        <a:lstStyle/>
                        <a:p>
                          <a:r>
                            <a:rPr lang="en-US" sz="1400" dirty="0">
                              <a:latin typeface="Times New Roman" panose="02020603050405020304" pitchFamily="18" charset="0"/>
                              <a:cs typeface="Times New Roman" panose="02020603050405020304" pitchFamily="18" charset="0"/>
                            </a:rPr>
                            <a:t>30.69</a:t>
                          </a:r>
                        </a:p>
                      </a:txBody>
                      <a:tcPr/>
                    </a:tc>
                    <a:tc>
                      <a:txBody>
                        <a:bodyPr/>
                        <a:lstStyle/>
                        <a:p>
                          <a:r>
                            <a:rPr lang="en-US" sz="1400" dirty="0">
                              <a:latin typeface="Times New Roman" panose="02020603050405020304" pitchFamily="18" charset="0"/>
                              <a:cs typeface="Times New Roman" panose="02020603050405020304" pitchFamily="18" charset="0"/>
                            </a:rPr>
                            <a:t>28.35</a:t>
                          </a:r>
                        </a:p>
                      </a:txBody>
                      <a:tcPr/>
                    </a:tc>
                    <a:extLst>
                      <a:ext uri="{0D108BD9-81ED-4DB2-BD59-A6C34878D82A}">
                        <a16:rowId xmlns:a16="http://schemas.microsoft.com/office/drawing/2014/main" val="1320332037"/>
                      </a:ext>
                    </a:extLst>
                  </a:tr>
                  <a:tr h="3708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r>
                            <a:rPr lang="en-US" sz="1400" dirty="0">
                              <a:latin typeface="Times New Roman" panose="02020603050405020304" pitchFamily="18" charset="0"/>
                              <a:cs typeface="Times New Roman" panose="02020603050405020304" pitchFamily="18" charset="0"/>
                            </a:rPr>
                            <a:t>17.68</a:t>
                          </a:r>
                        </a:p>
                      </a:txBody>
                      <a:tcPr/>
                    </a:tc>
                    <a:tc>
                      <a:txBody>
                        <a:bodyPr/>
                        <a:lstStyle/>
                        <a:p>
                          <a:r>
                            <a:rPr lang="en-US" sz="1400" dirty="0">
                              <a:latin typeface="Times New Roman" panose="02020603050405020304" pitchFamily="18" charset="0"/>
                              <a:cs typeface="Times New Roman" panose="02020603050405020304" pitchFamily="18" charset="0"/>
                            </a:rPr>
                            <a:t>27.75</a:t>
                          </a:r>
                        </a:p>
                      </a:txBody>
                      <a:tcPr/>
                    </a:tc>
                    <a:tc>
                      <a:txBody>
                        <a:bodyPr/>
                        <a:lstStyle/>
                        <a:p>
                          <a:r>
                            <a:rPr lang="en-US" sz="1400" dirty="0">
                              <a:latin typeface="Times New Roman" panose="02020603050405020304" pitchFamily="18" charset="0"/>
                              <a:cs typeface="Times New Roman" panose="02020603050405020304" pitchFamily="18" charset="0"/>
                            </a:rPr>
                            <a:t>24.97</a:t>
                          </a:r>
                        </a:p>
                      </a:txBody>
                      <a:tcPr/>
                    </a:tc>
                    <a:extLst>
                      <a:ext uri="{0D108BD9-81ED-4DB2-BD59-A6C34878D82A}">
                        <a16:rowId xmlns:a16="http://schemas.microsoft.com/office/drawing/2014/main" val="1715089875"/>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2650359425"/>
                  </p:ext>
                </p:extLst>
              </p:nvPr>
            </p:nvGraphicFramePr>
            <p:xfrm>
              <a:off x="884903" y="4726940"/>
              <a:ext cx="4306532" cy="1483360"/>
            </p:xfrm>
            <a:graphic>
              <a:graphicData uri="http://schemas.openxmlformats.org/drawingml/2006/table">
                <a:tbl>
                  <a:tblPr firstRow="1" bandRow="1">
                    <a:tableStyleId>{5940675A-B579-460E-94D1-54222C63F5DA}</a:tableStyleId>
                  </a:tblPr>
                  <a:tblGrid>
                    <a:gridCol w="1076633">
                      <a:extLst>
                        <a:ext uri="{9D8B030D-6E8A-4147-A177-3AD203B41FA5}">
                          <a16:colId xmlns:a16="http://schemas.microsoft.com/office/drawing/2014/main" val="2377595334"/>
                        </a:ext>
                      </a:extLst>
                    </a:gridCol>
                    <a:gridCol w="1076633">
                      <a:extLst>
                        <a:ext uri="{9D8B030D-6E8A-4147-A177-3AD203B41FA5}">
                          <a16:colId xmlns:a16="http://schemas.microsoft.com/office/drawing/2014/main" val="341415727"/>
                        </a:ext>
                      </a:extLst>
                    </a:gridCol>
                    <a:gridCol w="1076633">
                      <a:extLst>
                        <a:ext uri="{9D8B030D-6E8A-4147-A177-3AD203B41FA5}">
                          <a16:colId xmlns:a16="http://schemas.microsoft.com/office/drawing/2014/main" val="1904927954"/>
                        </a:ext>
                      </a:extLst>
                    </a:gridCol>
                    <a:gridCol w="1076633">
                      <a:extLst>
                        <a:ext uri="{9D8B030D-6E8A-4147-A177-3AD203B41FA5}">
                          <a16:colId xmlns:a16="http://schemas.microsoft.com/office/drawing/2014/main" val="2363750732"/>
                        </a:ext>
                      </a:extLst>
                    </a:gridCol>
                  </a:tblGrid>
                  <a:tr h="37084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14344866"/>
                      </a:ext>
                    </a:extLst>
                  </a:tr>
                  <a:tr h="370840">
                    <a:tc vMerge="1">
                      <a:txBody>
                        <a:bodyPr/>
                        <a:lstStyle/>
                        <a:p>
                          <a:endParaRPr lang="en-US" dirty="0"/>
                        </a:p>
                      </a:txBody>
                      <a:tcPr/>
                    </a:tc>
                    <a:tc>
                      <a:txBody>
                        <a:bodyPr/>
                        <a:lstStyle/>
                        <a:p>
                          <a:endParaRPr lang="en-US"/>
                        </a:p>
                      </a:txBody>
                      <a:tcPr>
                        <a:blipFill>
                          <a:blip r:embed="rId7"/>
                          <a:stretch>
                            <a:fillRect l="-100565" t="-108197" r="-200565" b="-203279"/>
                          </a:stretch>
                        </a:blipFill>
                      </a:tcPr>
                    </a:tc>
                    <a:tc>
                      <a:txBody>
                        <a:bodyPr/>
                        <a:lstStyle/>
                        <a:p>
                          <a:endParaRPr lang="en-US"/>
                        </a:p>
                      </a:txBody>
                      <a:tcPr>
                        <a:blipFill>
                          <a:blip r:embed="rId7"/>
                          <a:stretch>
                            <a:fillRect l="-201705" t="-108197" r="-101705" b="-203279"/>
                          </a:stretch>
                        </a:blipFill>
                      </a:tcPr>
                    </a:tc>
                    <a:tc>
                      <a:txBody>
                        <a:bodyPr/>
                        <a:lstStyle/>
                        <a:p>
                          <a:endParaRPr lang="en-US"/>
                        </a:p>
                      </a:txBody>
                      <a:tcPr>
                        <a:blipFill>
                          <a:blip r:embed="rId7"/>
                          <a:stretch>
                            <a:fillRect l="-300000" t="-108197" r="-1130" b="-203279"/>
                          </a:stretch>
                        </a:blipFill>
                      </a:tcPr>
                    </a:tc>
                    <a:extLst>
                      <a:ext uri="{0D108BD9-81ED-4DB2-BD59-A6C34878D82A}">
                        <a16:rowId xmlns:a16="http://schemas.microsoft.com/office/drawing/2014/main" val="504676155"/>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21.63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30.69</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28.35</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0332037"/>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17.68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27.75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24.97</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50898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116702604"/>
                  </p:ext>
                </p:extLst>
              </p:nvPr>
            </p:nvGraphicFramePr>
            <p:xfrm>
              <a:off x="5679244" y="4726940"/>
              <a:ext cx="4305412" cy="1483360"/>
            </p:xfrm>
            <a:graphic>
              <a:graphicData uri="http://schemas.openxmlformats.org/drawingml/2006/table">
                <a:tbl>
                  <a:tblPr firstRow="1" bandRow="1">
                    <a:tableStyleId>{5940675A-B579-460E-94D1-54222C63F5DA}</a:tableStyleId>
                  </a:tblPr>
                  <a:tblGrid>
                    <a:gridCol w="1076353">
                      <a:extLst>
                        <a:ext uri="{9D8B030D-6E8A-4147-A177-3AD203B41FA5}">
                          <a16:colId xmlns:a16="http://schemas.microsoft.com/office/drawing/2014/main" val="490923195"/>
                        </a:ext>
                      </a:extLst>
                    </a:gridCol>
                    <a:gridCol w="1076353">
                      <a:extLst>
                        <a:ext uri="{9D8B030D-6E8A-4147-A177-3AD203B41FA5}">
                          <a16:colId xmlns:a16="http://schemas.microsoft.com/office/drawing/2014/main" val="1461660693"/>
                        </a:ext>
                      </a:extLst>
                    </a:gridCol>
                    <a:gridCol w="1076353">
                      <a:extLst>
                        <a:ext uri="{9D8B030D-6E8A-4147-A177-3AD203B41FA5}">
                          <a16:colId xmlns:a16="http://schemas.microsoft.com/office/drawing/2014/main" val="849108530"/>
                        </a:ext>
                      </a:extLst>
                    </a:gridCol>
                    <a:gridCol w="1076353">
                      <a:extLst>
                        <a:ext uri="{9D8B030D-6E8A-4147-A177-3AD203B41FA5}">
                          <a16:colId xmlns:a16="http://schemas.microsoft.com/office/drawing/2014/main" val="3865826450"/>
                        </a:ext>
                      </a:extLst>
                    </a:gridCol>
                  </a:tblGrid>
                  <a:tr h="370840">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4031480"/>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𝑥</m:t>
                                    </m:r>
                                  </m:e>
                                  <m:sub>
                                    <m:r>
                                      <a:rPr lang="en-US" sz="1400" b="0" i="1" smtClean="0">
                                        <a:latin typeface="Cambria Math" panose="02040503050406030204" pitchFamily="18" charset="0"/>
                                        <a:cs typeface="Times New Roman" panose="02020603050405020304" pitchFamily="18" charset="0"/>
                                      </a:rPr>
                                      <m:t>3</m:t>
                                    </m:r>
                                  </m:sub>
                                </m:sSub>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m:t>
                                </m:r>
                              </m:oMath>
                            </m:oMathPara>
                          </a14:m>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3</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𝑖</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ctrlPr>
                                  </m:sSubPr>
                                  <m:e>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𝑥</m:t>
                                    </m:r>
                                  </m:e>
                                  <m: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3</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𝑚</m:t>
                                    </m:r>
                                  </m:sub>
                                </m:sSub>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𝑛</m:t>
                                </m:r>
                                <m:r>
                                  <a:rPr kumimoji="0" lang="en-US"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Times New Roman" panose="02020603050405020304" pitchFamily="18" charset="0"/>
                                  </a:rPr>
                                  <m:t>)</m:t>
                                </m:r>
                              </m:oMath>
                            </m:oMathPara>
                          </a14:m>
                          <a:endPar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850813467"/>
                      </a:ext>
                    </a:extLst>
                  </a:tr>
                  <a:tr h="3708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21.68</a:t>
                          </a:r>
                        </a:p>
                      </a:txBody>
                      <a:tcPr/>
                    </a:tc>
                    <a:tc>
                      <a:txBody>
                        <a:bodyPr/>
                        <a:lstStyle/>
                        <a:p>
                          <a:r>
                            <a:rPr lang="en-US" sz="1400" dirty="0">
                              <a:latin typeface="Times New Roman" panose="02020603050405020304" pitchFamily="18" charset="0"/>
                              <a:cs typeface="Times New Roman" panose="02020603050405020304" pitchFamily="18" charset="0"/>
                            </a:rPr>
                            <a:t>30.25</a:t>
                          </a:r>
                        </a:p>
                      </a:txBody>
                      <a:tcPr/>
                    </a:tc>
                    <a:tc>
                      <a:txBody>
                        <a:bodyPr/>
                        <a:lstStyle/>
                        <a:p>
                          <a:r>
                            <a:rPr lang="en-US" sz="1400" dirty="0">
                              <a:latin typeface="Times New Roman" panose="02020603050405020304" pitchFamily="18" charset="0"/>
                              <a:cs typeface="Times New Roman" panose="02020603050405020304" pitchFamily="18" charset="0"/>
                            </a:rPr>
                            <a:t>29.20</a:t>
                          </a:r>
                        </a:p>
                      </a:txBody>
                      <a:tcPr/>
                    </a:tc>
                    <a:extLst>
                      <a:ext uri="{0D108BD9-81ED-4DB2-BD59-A6C34878D82A}">
                        <a16:rowId xmlns:a16="http://schemas.microsoft.com/office/drawing/2014/main" val="4163992179"/>
                      </a:ext>
                    </a:extLst>
                  </a:tr>
                  <a:tr h="3708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r>
                            <a:rPr lang="en-US" sz="1400" dirty="0">
                              <a:latin typeface="Times New Roman" panose="02020603050405020304" pitchFamily="18" charset="0"/>
                              <a:cs typeface="Times New Roman" panose="02020603050405020304" pitchFamily="18" charset="0"/>
                            </a:rPr>
                            <a:t>17.52</a:t>
                          </a:r>
                        </a:p>
                      </a:txBody>
                      <a:tcPr/>
                    </a:tc>
                    <a:tc>
                      <a:txBody>
                        <a:bodyPr/>
                        <a:lstStyle/>
                        <a:p>
                          <a:r>
                            <a:rPr lang="en-US" sz="1400" dirty="0">
                              <a:latin typeface="Times New Roman" panose="02020603050405020304" pitchFamily="18" charset="0"/>
                              <a:cs typeface="Times New Roman" panose="02020603050405020304" pitchFamily="18" charset="0"/>
                            </a:rPr>
                            <a:t>28.45</a:t>
                          </a:r>
                        </a:p>
                      </a:txBody>
                      <a:tcPr/>
                    </a:tc>
                    <a:tc>
                      <a:txBody>
                        <a:bodyPr/>
                        <a:lstStyle/>
                        <a:p>
                          <a:r>
                            <a:rPr lang="en-US" sz="1400" dirty="0">
                              <a:latin typeface="Times New Roman" panose="02020603050405020304" pitchFamily="18" charset="0"/>
                              <a:cs typeface="Times New Roman" panose="02020603050405020304" pitchFamily="18" charset="0"/>
                            </a:rPr>
                            <a:t>26.14</a:t>
                          </a:r>
                        </a:p>
                      </a:txBody>
                      <a:tcPr/>
                    </a:tc>
                    <a:extLst>
                      <a:ext uri="{0D108BD9-81ED-4DB2-BD59-A6C34878D82A}">
                        <a16:rowId xmlns:a16="http://schemas.microsoft.com/office/drawing/2014/main" val="3805405409"/>
                      </a:ext>
                    </a:extLst>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116702604"/>
                  </p:ext>
                </p:extLst>
              </p:nvPr>
            </p:nvGraphicFramePr>
            <p:xfrm>
              <a:off x="5679244" y="4726940"/>
              <a:ext cx="4305412" cy="1483360"/>
            </p:xfrm>
            <a:graphic>
              <a:graphicData uri="http://schemas.openxmlformats.org/drawingml/2006/table">
                <a:tbl>
                  <a:tblPr firstRow="1" bandRow="1">
                    <a:tableStyleId>{5940675A-B579-460E-94D1-54222C63F5DA}</a:tableStyleId>
                  </a:tblPr>
                  <a:tblGrid>
                    <a:gridCol w="1076353">
                      <a:extLst>
                        <a:ext uri="{9D8B030D-6E8A-4147-A177-3AD203B41FA5}">
                          <a16:colId xmlns:a16="http://schemas.microsoft.com/office/drawing/2014/main" val="490923195"/>
                        </a:ext>
                      </a:extLst>
                    </a:gridCol>
                    <a:gridCol w="1076353">
                      <a:extLst>
                        <a:ext uri="{9D8B030D-6E8A-4147-A177-3AD203B41FA5}">
                          <a16:colId xmlns:a16="http://schemas.microsoft.com/office/drawing/2014/main" val="1461660693"/>
                        </a:ext>
                      </a:extLst>
                    </a:gridCol>
                    <a:gridCol w="1076353">
                      <a:extLst>
                        <a:ext uri="{9D8B030D-6E8A-4147-A177-3AD203B41FA5}">
                          <a16:colId xmlns:a16="http://schemas.microsoft.com/office/drawing/2014/main" val="849108530"/>
                        </a:ext>
                      </a:extLst>
                    </a:gridCol>
                    <a:gridCol w="1076353">
                      <a:extLst>
                        <a:ext uri="{9D8B030D-6E8A-4147-A177-3AD203B41FA5}">
                          <a16:colId xmlns:a16="http://schemas.microsoft.com/office/drawing/2014/main" val="3865826450"/>
                        </a:ext>
                      </a:extLst>
                    </a:gridCol>
                  </a:tblGrid>
                  <a:tr h="37084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dirty="0" smtClean="0"/>
                            <a:t>Image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4031480"/>
                      </a:ext>
                    </a:extLst>
                  </a:tr>
                  <a:tr h="370840">
                    <a:tc vMerge="1">
                      <a:txBody>
                        <a:bodyPr/>
                        <a:lstStyle/>
                        <a:p>
                          <a:endParaRPr lang="en-US" dirty="0"/>
                        </a:p>
                      </a:txBody>
                      <a:tcPr/>
                    </a:tc>
                    <a:tc>
                      <a:txBody>
                        <a:bodyPr/>
                        <a:lstStyle/>
                        <a:p>
                          <a:endParaRPr lang="en-US"/>
                        </a:p>
                      </a:txBody>
                      <a:tcPr>
                        <a:blipFill>
                          <a:blip r:embed="rId8"/>
                          <a:stretch>
                            <a:fillRect l="-100565" t="-108197" r="-200565" b="-203279"/>
                          </a:stretch>
                        </a:blipFill>
                      </a:tcPr>
                    </a:tc>
                    <a:tc>
                      <a:txBody>
                        <a:bodyPr/>
                        <a:lstStyle/>
                        <a:p>
                          <a:endParaRPr lang="en-US"/>
                        </a:p>
                      </a:txBody>
                      <a:tcPr>
                        <a:blipFill>
                          <a:blip r:embed="rId8"/>
                          <a:stretch>
                            <a:fillRect l="-201705" t="-108197" r="-101705" b="-203279"/>
                          </a:stretch>
                        </a:blipFill>
                      </a:tcPr>
                    </a:tc>
                    <a:tc>
                      <a:txBody>
                        <a:bodyPr/>
                        <a:lstStyle/>
                        <a:p>
                          <a:endParaRPr lang="en-US"/>
                        </a:p>
                      </a:txBody>
                      <a:tcPr>
                        <a:blipFill>
                          <a:blip r:embed="rId8"/>
                          <a:stretch>
                            <a:fillRect l="-300000" t="-108197" r="-1130" b="-203279"/>
                          </a:stretch>
                        </a:blipFill>
                      </a:tcPr>
                    </a:tc>
                    <a:extLst>
                      <a:ext uri="{0D108BD9-81ED-4DB2-BD59-A6C34878D82A}">
                        <a16:rowId xmlns:a16="http://schemas.microsoft.com/office/drawing/2014/main" val="1850813467"/>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21.68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30.25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29.20</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3992179"/>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17.52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28.45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26.14</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5405409"/>
                      </a:ext>
                    </a:extLst>
                  </a:tr>
                </a:tbl>
              </a:graphicData>
            </a:graphic>
          </p:graphicFrame>
        </mc:Fallback>
      </mc:AlternateContent>
    </p:spTree>
    <p:extLst>
      <p:ext uri="{BB962C8B-B14F-4D97-AF65-F5344CB8AC3E}">
        <p14:creationId xmlns:p14="http://schemas.microsoft.com/office/powerpoint/2010/main" val="146766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Simulation on applied images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1884"/>
                <a:ext cx="10629901" cy="5324168"/>
              </a:xfrm>
            </p:spPr>
            <p:txBody>
              <a:bodyPr>
                <a:normAutofit fontScale="70000" lnSpcReduction="20000"/>
              </a:bodyPr>
              <a:lstStyle/>
              <a:p>
                <a:pPr algn="l">
                  <a:buClr>
                    <a:srgbClr val="FFC000"/>
                  </a:buClr>
                </a:pPr>
                <a:r>
                  <a:rPr lang="fa-IR" dirty="0"/>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𝑓𝑖𝑛𝑔𝑒𝑟𝑝𝑟𝑖𝑛𝑡</m:t>
                    </m:r>
                    <m:r>
                      <a:rPr lang="en-US" i="1">
                        <a:latin typeface="Cambria Math" panose="02040503050406030204" pitchFamily="18" charset="0"/>
                      </a:rPr>
                      <m:t> </m:t>
                    </m:r>
                    <m:r>
                      <a:rPr lang="en-US" i="1">
                        <a:latin typeface="Cambria Math" panose="02040503050406030204" pitchFamily="18" charset="0"/>
                      </a:rPr>
                      <m:t>𝑛𝑜𝑖𝑠𝑒</m:t>
                    </m:r>
                    <m:r>
                      <a:rPr lang="en-US" i="1">
                        <a:latin typeface="Cambria Math" panose="02040503050406030204" pitchFamily="18" charset="0"/>
                      </a:rPr>
                      <m:t> </m:t>
                    </m:r>
                    <m:r>
                      <a:rPr lang="en-US" i="1">
                        <a:latin typeface="Cambria Math" panose="02040503050406030204" pitchFamily="18" charset="0"/>
                      </a:rPr>
                      <m:t>𝑖𝑚𝑎𝑔𝑒</m:t>
                    </m:r>
                    <m:r>
                      <a:rPr lang="en-US" i="1">
                        <a:latin typeface="Cambria Math" panose="02040503050406030204" pitchFamily="18" charset="0"/>
                      </a:rPr>
                      <m:t>, </m:t>
                    </m:r>
                    <m:r>
                      <a:rPr lang="en-US" i="1">
                        <a:latin typeface="Cambria Math" panose="02040503050406030204" pitchFamily="18" charset="0"/>
                      </a:rPr>
                      <m:t>𝑧</m:t>
                    </m:r>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𝑐𝑖𝑟𝑐𝑢𝑖𝑡</m:t>
                    </m:r>
                    <m:r>
                      <a:rPr lang="en-US" i="1">
                        <a:latin typeface="Cambria Math" panose="02040503050406030204" pitchFamily="18" charset="0"/>
                      </a:rPr>
                      <m:t> </m:t>
                    </m:r>
                    <m:r>
                      <a:rPr lang="en-US" i="1">
                        <a:latin typeface="Cambria Math" panose="02040503050406030204" pitchFamily="18" charset="0"/>
                      </a:rPr>
                      <m:t>𝑛𝑜𝑖𝑠𝑒</m:t>
                    </m:r>
                    <m:r>
                      <a:rPr lang="en-US" i="1">
                        <a:latin typeface="Cambria Math" panose="02040503050406030204" pitchFamily="18" charset="0"/>
                      </a:rPr>
                      <m:t> </m:t>
                    </m:r>
                    <m:r>
                      <a:rPr lang="en-US" i="1">
                        <a:latin typeface="Cambria Math" panose="02040503050406030204" pitchFamily="18" charset="0"/>
                      </a:rPr>
                      <m:t>𝑖𝑚𝑎𝑔𝑒</m:t>
                    </m:r>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𝑎𝑟𝑒</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𝑜𝑢𝑡𝑝𝑢𝑡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𝑐𝑜𝑚𝑏𝑖𝑛𝑒𝑑</m:t>
                    </m:r>
                    <m:r>
                      <a:rPr lang="en-US" i="1">
                        <a:latin typeface="Cambria Math" panose="02040503050406030204" pitchFamily="18" charset="0"/>
                      </a:rPr>
                      <m:t> </m:t>
                    </m:r>
                    <m:r>
                      <a:rPr lang="en-US" i="1">
                        <a:latin typeface="Cambria Math" panose="02040503050406030204" pitchFamily="18" charset="0"/>
                      </a:rPr>
                      <m:t>𝑛𝑜𝑖𝑠𝑒</m:t>
                    </m:r>
                    <m:r>
                      <a:rPr lang="en-US" i="1">
                        <a:latin typeface="Cambria Math" panose="02040503050406030204" pitchFamily="18" charset="0"/>
                      </a:rPr>
                      <m:t> </m:t>
                    </m:r>
                    <m:r>
                      <a:rPr lang="en-US" i="1">
                        <a:latin typeface="Cambria Math" panose="02040503050406030204" pitchFamily="18" charset="0"/>
                      </a:rPr>
                      <m:t>𝑟𝑒𝑚𝑜𝑣𝑎𝑙</m:t>
                    </m:r>
                    <m:r>
                      <a:rPr lang="en-US" i="1">
                        <a:latin typeface="Cambria Math" panose="02040503050406030204" pitchFamily="18" charset="0"/>
                      </a:rPr>
                      <m:t> </m:t>
                    </m:r>
                    <m:r>
                      <a:rPr lang="en-US" i="1">
                        <a:latin typeface="Cambria Math" panose="02040503050406030204" pitchFamily="18" charset="0"/>
                      </a:rPr>
                      <m:t>𝑚𝑒𝑡h𝑜𝑑</m:t>
                    </m:r>
                    <m:r>
                      <a:rPr lang="en-US" i="1">
                        <a:latin typeface="Cambria Math" panose="02040503050406030204" pitchFamily="18" charset="0"/>
                      </a:rPr>
                      <m:t>.</m:t>
                    </m:r>
                  </m:oMath>
                </a14:m>
                <a:endParaRPr lang="en-US" dirty="0"/>
              </a:p>
              <a:p>
                <a:pPr algn="l">
                  <a:buClr>
                    <a:srgbClr val="FFC000"/>
                  </a:buClr>
                </a:pPr>
                <a:r>
                  <a:rPr lang="en-US" dirty="0"/>
                  <a:t>Article results compare with mine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1884"/>
                <a:ext cx="10629901" cy="5324168"/>
              </a:xfrm>
              <a:blipFill>
                <a:blip r:embed="rId2"/>
                <a:stretch>
                  <a:fillRect l="-172" t="-3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12</a:t>
            </a:fld>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257382368"/>
                  </p:ext>
                </p:extLst>
              </p:nvPr>
            </p:nvGraphicFramePr>
            <p:xfrm>
              <a:off x="1088103" y="2152731"/>
              <a:ext cx="4442540" cy="1508760"/>
            </p:xfrm>
            <a:graphic>
              <a:graphicData uri="http://schemas.openxmlformats.org/drawingml/2006/table">
                <a:tbl>
                  <a:tblPr firstRow="1" bandRow="1">
                    <a:tableStyleId>{5940675A-B579-460E-94D1-54222C63F5DA}</a:tableStyleId>
                  </a:tblPr>
                  <a:tblGrid>
                    <a:gridCol w="888508">
                      <a:extLst>
                        <a:ext uri="{9D8B030D-6E8A-4147-A177-3AD203B41FA5}">
                          <a16:colId xmlns:a16="http://schemas.microsoft.com/office/drawing/2014/main" val="2023366531"/>
                        </a:ext>
                      </a:extLst>
                    </a:gridCol>
                    <a:gridCol w="888508">
                      <a:extLst>
                        <a:ext uri="{9D8B030D-6E8A-4147-A177-3AD203B41FA5}">
                          <a16:colId xmlns:a16="http://schemas.microsoft.com/office/drawing/2014/main" val="3050188727"/>
                        </a:ext>
                      </a:extLst>
                    </a:gridCol>
                    <a:gridCol w="888508">
                      <a:extLst>
                        <a:ext uri="{9D8B030D-6E8A-4147-A177-3AD203B41FA5}">
                          <a16:colId xmlns:a16="http://schemas.microsoft.com/office/drawing/2014/main" val="1320308598"/>
                        </a:ext>
                      </a:extLst>
                    </a:gridCol>
                    <a:gridCol w="888508">
                      <a:extLst>
                        <a:ext uri="{9D8B030D-6E8A-4147-A177-3AD203B41FA5}">
                          <a16:colId xmlns:a16="http://schemas.microsoft.com/office/drawing/2014/main" val="2128340880"/>
                        </a:ext>
                      </a:extLst>
                    </a:gridCol>
                    <a:gridCol w="888508">
                      <a:extLst>
                        <a:ext uri="{9D8B030D-6E8A-4147-A177-3AD203B41FA5}">
                          <a16:colId xmlns:a16="http://schemas.microsoft.com/office/drawing/2014/main" val="1760718645"/>
                        </a:ext>
                      </a:extLst>
                    </a:gridCol>
                  </a:tblGrid>
                  <a:tr h="370840">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PSNR</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(dB)</a:t>
                          </a:r>
                        </a:p>
                      </a:txBody>
                      <a:tcPr/>
                    </a:tc>
                    <a:tc gridSpan="4">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Image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26900543"/>
                      </a:ext>
                    </a:extLst>
                  </a:tr>
                  <a:tr h="370840">
                    <a:tc vMerge="1">
                      <a:txBody>
                        <a:bodyPr/>
                        <a:lstStyle/>
                        <a:p>
                          <a:endParaRPr lang="en-US" dirty="0"/>
                        </a:p>
                      </a:txBody>
                      <a:tcPr/>
                    </a:tc>
                    <a:tc>
                      <a:txBody>
                        <a:bodyPr/>
                        <a:lstStyle/>
                        <a:p>
                          <a:pPr algn="ctr"/>
                          <a14:m>
                            <m:oMath xmlns:m="http://schemas.openxmlformats.org/officeDocument/2006/math">
                              <m:r>
                                <a:rPr kumimoji="0" lang="en-US" sz="2000" b="0" i="1" u="none" strike="noStrike" kern="1200" cap="none" spc="0" normalizeH="0" baseline="0" noProof="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𝑦</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sSub>
                                <m:sSubPr>
                                  <m:ctrlP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ctrlPr>
                                </m:sSubPr>
                                <m:e>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𝑦</m:t>
                                  </m:r>
                                </m:e>
                                <m:sub>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𝑖</m:t>
                                  </m:r>
                                </m:sub>
                              </m:sSub>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r>
                                <a:rPr kumimoji="0" lang="en-US" sz="2000" b="0" i="1" u="none" strike="noStrike" kern="1200" cap="none" spc="0" normalizeH="0" baseline="0" noProof="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𝑧</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sSub>
                                <m:sSubPr>
                                  <m:ctrlP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ctrlPr>
                                </m:sSubPr>
                                <m:e>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𝑧</m:t>
                                  </m:r>
                                </m:e>
                                <m:sub>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𝑖</m:t>
                                  </m:r>
                                </m:sub>
                              </m:sSub>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extLst>
                      <a:ext uri="{0D108BD9-81ED-4DB2-BD59-A6C34878D82A}">
                        <a16:rowId xmlns:a16="http://schemas.microsoft.com/office/drawing/2014/main" val="71334185"/>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PSNR 1</a:t>
                          </a:r>
                        </a:p>
                      </a:txBody>
                      <a:tcPr/>
                    </a:tc>
                    <a:tc>
                      <a:txBody>
                        <a:bodyPr/>
                        <a:lstStyle/>
                        <a:p>
                          <a:pPr algn="ctr"/>
                          <a:r>
                            <a:rPr lang="fa-IR" sz="1400" dirty="0">
                              <a:cs typeface="+mj-cs"/>
                            </a:rPr>
                            <a:t>20.93</a:t>
                          </a:r>
                          <a:endParaRPr lang="en-US" sz="1400" dirty="0">
                            <a:cs typeface="+mj-cs"/>
                          </a:endParaRPr>
                        </a:p>
                      </a:txBody>
                      <a:tcPr/>
                    </a:tc>
                    <a:tc>
                      <a:txBody>
                        <a:bodyPr/>
                        <a:lstStyle/>
                        <a:p>
                          <a:pPr algn="ctr"/>
                          <a:r>
                            <a:rPr lang="fa-IR" sz="1400" dirty="0">
                              <a:cs typeface="+mj-cs"/>
                            </a:rPr>
                            <a:t>26.20</a:t>
                          </a:r>
                          <a:endParaRPr lang="en-US" sz="1400" dirty="0">
                            <a:cs typeface="+mj-cs"/>
                          </a:endParaRPr>
                        </a:p>
                      </a:txBody>
                      <a:tcPr/>
                    </a:tc>
                    <a:tc>
                      <a:txBody>
                        <a:bodyPr/>
                        <a:lstStyle/>
                        <a:p>
                          <a:pPr algn="ctr"/>
                          <a:r>
                            <a:rPr lang="fa-IR" sz="1400" dirty="0">
                              <a:cs typeface="+mj-cs"/>
                            </a:rPr>
                            <a:t>22.38</a:t>
                          </a:r>
                          <a:endParaRPr lang="en-US" sz="1400" dirty="0">
                            <a:cs typeface="+mj-cs"/>
                          </a:endParaRPr>
                        </a:p>
                      </a:txBody>
                      <a:tcPr/>
                    </a:tc>
                    <a:tc>
                      <a:txBody>
                        <a:bodyPr/>
                        <a:lstStyle/>
                        <a:p>
                          <a:pPr algn="ctr"/>
                          <a:r>
                            <a:rPr lang="fa-IR" sz="1400" dirty="0">
                              <a:cs typeface="+mj-cs"/>
                            </a:rPr>
                            <a:t>29.96</a:t>
                          </a:r>
                          <a:endParaRPr lang="en-US" sz="1400" dirty="0">
                            <a:cs typeface="+mj-cs"/>
                          </a:endParaRPr>
                        </a:p>
                      </a:txBody>
                      <a:tcPr/>
                    </a:tc>
                    <a:extLst>
                      <a:ext uri="{0D108BD9-81ED-4DB2-BD59-A6C34878D82A}">
                        <a16:rowId xmlns:a16="http://schemas.microsoft.com/office/drawing/2014/main" val="1590477816"/>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PSNR 2</a:t>
                          </a:r>
                        </a:p>
                      </a:txBody>
                      <a:tcPr/>
                    </a:tc>
                    <a:tc>
                      <a:txBody>
                        <a:bodyPr/>
                        <a:lstStyle/>
                        <a:p>
                          <a:pPr algn="ctr"/>
                          <a:r>
                            <a:rPr lang="fa-IR" sz="1400" dirty="0">
                              <a:cs typeface="+mj-cs"/>
                            </a:rPr>
                            <a:t>16.31</a:t>
                          </a:r>
                          <a:endParaRPr lang="en-US" sz="1400" dirty="0">
                            <a:cs typeface="+mj-cs"/>
                          </a:endParaRPr>
                        </a:p>
                      </a:txBody>
                      <a:tcPr/>
                    </a:tc>
                    <a:tc>
                      <a:txBody>
                        <a:bodyPr/>
                        <a:lstStyle/>
                        <a:p>
                          <a:pPr algn="ctr"/>
                          <a:r>
                            <a:rPr lang="fa-IR" sz="1400" dirty="0">
                              <a:cs typeface="+mj-cs"/>
                            </a:rPr>
                            <a:t>23.54</a:t>
                          </a:r>
                          <a:endParaRPr lang="en-US" sz="1400" dirty="0">
                            <a:cs typeface="+mj-cs"/>
                          </a:endParaRPr>
                        </a:p>
                      </a:txBody>
                      <a:tcPr/>
                    </a:tc>
                    <a:tc>
                      <a:txBody>
                        <a:bodyPr/>
                        <a:lstStyle/>
                        <a:p>
                          <a:pPr algn="ctr"/>
                          <a:r>
                            <a:rPr lang="fa-IR" sz="1400" dirty="0">
                              <a:cs typeface="+mj-cs"/>
                            </a:rPr>
                            <a:t>17.72</a:t>
                          </a:r>
                          <a:endParaRPr lang="en-US" sz="1400" dirty="0">
                            <a:cs typeface="+mj-cs"/>
                          </a:endParaRPr>
                        </a:p>
                      </a:txBody>
                      <a:tcPr/>
                    </a:tc>
                    <a:tc>
                      <a:txBody>
                        <a:bodyPr/>
                        <a:lstStyle/>
                        <a:p>
                          <a:pPr algn="ctr"/>
                          <a:r>
                            <a:rPr lang="fa-IR" sz="1400" dirty="0">
                              <a:cs typeface="+mj-cs"/>
                            </a:rPr>
                            <a:t>27.16</a:t>
                          </a:r>
                          <a:endParaRPr lang="en-US" sz="1400" dirty="0">
                            <a:cs typeface="+mj-cs"/>
                          </a:endParaRPr>
                        </a:p>
                      </a:txBody>
                      <a:tcPr/>
                    </a:tc>
                    <a:extLst>
                      <a:ext uri="{0D108BD9-81ED-4DB2-BD59-A6C34878D82A}">
                        <a16:rowId xmlns:a16="http://schemas.microsoft.com/office/drawing/2014/main" val="3460912498"/>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257382368"/>
                  </p:ext>
                </p:extLst>
              </p:nvPr>
            </p:nvGraphicFramePr>
            <p:xfrm>
              <a:off x="1088103" y="2152731"/>
              <a:ext cx="4442540" cy="1508760"/>
            </p:xfrm>
            <a:graphic>
              <a:graphicData uri="http://schemas.openxmlformats.org/drawingml/2006/table">
                <a:tbl>
                  <a:tblPr firstRow="1" bandRow="1">
                    <a:tableStyleId>{5940675A-B579-460E-94D1-54222C63F5DA}</a:tableStyleId>
                  </a:tblPr>
                  <a:tblGrid>
                    <a:gridCol w="888508">
                      <a:extLst>
                        <a:ext uri="{9D8B030D-6E8A-4147-A177-3AD203B41FA5}">
                          <a16:colId xmlns:a16="http://schemas.microsoft.com/office/drawing/2014/main" val="2023366531"/>
                        </a:ext>
                      </a:extLst>
                    </a:gridCol>
                    <a:gridCol w="888508">
                      <a:extLst>
                        <a:ext uri="{9D8B030D-6E8A-4147-A177-3AD203B41FA5}">
                          <a16:colId xmlns:a16="http://schemas.microsoft.com/office/drawing/2014/main" val="3050188727"/>
                        </a:ext>
                      </a:extLst>
                    </a:gridCol>
                    <a:gridCol w="888508">
                      <a:extLst>
                        <a:ext uri="{9D8B030D-6E8A-4147-A177-3AD203B41FA5}">
                          <a16:colId xmlns:a16="http://schemas.microsoft.com/office/drawing/2014/main" val="1320308598"/>
                        </a:ext>
                      </a:extLst>
                    </a:gridCol>
                    <a:gridCol w="888508">
                      <a:extLst>
                        <a:ext uri="{9D8B030D-6E8A-4147-A177-3AD203B41FA5}">
                          <a16:colId xmlns:a16="http://schemas.microsoft.com/office/drawing/2014/main" val="2128340880"/>
                        </a:ext>
                      </a:extLst>
                    </a:gridCol>
                    <a:gridCol w="888508">
                      <a:extLst>
                        <a:ext uri="{9D8B030D-6E8A-4147-A177-3AD203B41FA5}">
                          <a16:colId xmlns:a16="http://schemas.microsoft.com/office/drawing/2014/main" val="1760718645"/>
                        </a:ext>
                      </a:extLst>
                    </a:gridCol>
                  </a:tblGrid>
                  <a:tr h="370840">
                    <a:tc rowSpan="2">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PSNR</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(dB)</a:t>
                          </a:r>
                        </a:p>
                      </a:txBody>
                      <a:tcPr/>
                    </a:tc>
                    <a:tc gridSpan="4">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Image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26900543"/>
                      </a:ext>
                    </a:extLst>
                  </a:tr>
                  <a:tr h="396240">
                    <a:tc vMerge="1">
                      <a:txBody>
                        <a:bodyPr/>
                        <a:lstStyle/>
                        <a:p>
                          <a:endParaRPr lang="en-US" dirty="0"/>
                        </a:p>
                      </a:txBody>
                      <a:tcPr/>
                    </a:tc>
                    <a:tc>
                      <a:txBody>
                        <a:bodyPr/>
                        <a:lstStyle/>
                        <a:p>
                          <a:endParaRPr lang="en-US"/>
                        </a:p>
                      </a:txBody>
                      <a:tcPr>
                        <a:blipFill>
                          <a:blip r:embed="rId3"/>
                          <a:stretch>
                            <a:fillRect l="-100685" t="-101538" r="-301370" b="-190769"/>
                          </a:stretch>
                        </a:blipFill>
                      </a:tcPr>
                    </a:tc>
                    <a:tc>
                      <a:txBody>
                        <a:bodyPr/>
                        <a:lstStyle/>
                        <a:p>
                          <a:endParaRPr lang="en-US"/>
                        </a:p>
                      </a:txBody>
                      <a:tcPr>
                        <a:blipFill>
                          <a:blip r:embed="rId3"/>
                          <a:stretch>
                            <a:fillRect l="-200685" t="-101538" r="-201370" b="-190769"/>
                          </a:stretch>
                        </a:blipFill>
                      </a:tcPr>
                    </a:tc>
                    <a:tc>
                      <a:txBody>
                        <a:bodyPr/>
                        <a:lstStyle/>
                        <a:p>
                          <a:endParaRPr lang="en-US"/>
                        </a:p>
                      </a:txBody>
                      <a:tcPr>
                        <a:blipFill>
                          <a:blip r:embed="rId3"/>
                          <a:stretch>
                            <a:fillRect l="-300685" t="-101538" r="-101370" b="-190769"/>
                          </a:stretch>
                        </a:blipFill>
                      </a:tcPr>
                    </a:tc>
                    <a:tc>
                      <a:txBody>
                        <a:bodyPr/>
                        <a:lstStyle/>
                        <a:p>
                          <a:endParaRPr lang="en-US"/>
                        </a:p>
                      </a:txBody>
                      <a:tcPr>
                        <a:blipFill>
                          <a:blip r:embed="rId3"/>
                          <a:stretch>
                            <a:fillRect l="-400685" t="-101538" r="-1370" b="-190769"/>
                          </a:stretch>
                        </a:blipFill>
                      </a:tcPr>
                    </a:tc>
                    <a:extLst>
                      <a:ext uri="{0D108BD9-81ED-4DB2-BD59-A6C34878D82A}">
                        <a16:rowId xmlns:a16="http://schemas.microsoft.com/office/drawing/2014/main" val="71334185"/>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PSNR 1</a:t>
                          </a:r>
                        </a:p>
                      </a:txBody>
                      <a:tcPr/>
                    </a:tc>
                    <a:tc>
                      <a:txBody>
                        <a:bodyPr/>
                        <a:lstStyle/>
                        <a:p>
                          <a:pPr algn="ctr"/>
                          <a:r>
                            <a:rPr lang="fa-IR" sz="1400" dirty="0" smtClean="0">
                              <a:cs typeface="+mj-cs"/>
                            </a:rPr>
                            <a:t>20.93</a:t>
                          </a:r>
                          <a:endParaRPr lang="en-US" sz="1400" dirty="0">
                            <a:cs typeface="+mj-cs"/>
                          </a:endParaRPr>
                        </a:p>
                      </a:txBody>
                      <a:tcPr/>
                    </a:tc>
                    <a:tc>
                      <a:txBody>
                        <a:bodyPr/>
                        <a:lstStyle/>
                        <a:p>
                          <a:pPr algn="ctr"/>
                          <a:r>
                            <a:rPr lang="fa-IR" sz="1400" dirty="0" smtClean="0">
                              <a:cs typeface="+mj-cs"/>
                            </a:rPr>
                            <a:t>26.20</a:t>
                          </a:r>
                          <a:endParaRPr lang="en-US" sz="1400" dirty="0">
                            <a:cs typeface="+mj-cs"/>
                          </a:endParaRPr>
                        </a:p>
                      </a:txBody>
                      <a:tcPr/>
                    </a:tc>
                    <a:tc>
                      <a:txBody>
                        <a:bodyPr/>
                        <a:lstStyle/>
                        <a:p>
                          <a:pPr algn="ctr"/>
                          <a:r>
                            <a:rPr lang="fa-IR" sz="1400" dirty="0" smtClean="0">
                              <a:cs typeface="+mj-cs"/>
                            </a:rPr>
                            <a:t>22.38</a:t>
                          </a:r>
                          <a:endParaRPr lang="en-US" sz="1400" dirty="0">
                            <a:cs typeface="+mj-cs"/>
                          </a:endParaRPr>
                        </a:p>
                      </a:txBody>
                      <a:tcPr/>
                    </a:tc>
                    <a:tc>
                      <a:txBody>
                        <a:bodyPr/>
                        <a:lstStyle/>
                        <a:p>
                          <a:pPr algn="ctr"/>
                          <a:r>
                            <a:rPr lang="fa-IR" sz="1400" dirty="0" smtClean="0">
                              <a:cs typeface="+mj-cs"/>
                            </a:rPr>
                            <a:t>29.96</a:t>
                          </a:r>
                          <a:endParaRPr lang="en-US" sz="1400" dirty="0">
                            <a:cs typeface="+mj-cs"/>
                          </a:endParaRPr>
                        </a:p>
                      </a:txBody>
                      <a:tcPr/>
                    </a:tc>
                    <a:extLst>
                      <a:ext uri="{0D108BD9-81ED-4DB2-BD59-A6C34878D82A}">
                        <a16:rowId xmlns:a16="http://schemas.microsoft.com/office/drawing/2014/main" val="1590477816"/>
                      </a:ext>
                    </a:extLst>
                  </a:tr>
                  <a:tr h="37084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PSNR 2</a:t>
                          </a:r>
                        </a:p>
                      </a:txBody>
                      <a:tcPr/>
                    </a:tc>
                    <a:tc>
                      <a:txBody>
                        <a:bodyPr/>
                        <a:lstStyle/>
                        <a:p>
                          <a:pPr algn="ctr"/>
                          <a:r>
                            <a:rPr lang="fa-IR" sz="1400" dirty="0" smtClean="0">
                              <a:cs typeface="+mj-cs"/>
                            </a:rPr>
                            <a:t>16.31</a:t>
                          </a:r>
                          <a:endParaRPr lang="en-US" sz="1400" dirty="0">
                            <a:cs typeface="+mj-cs"/>
                          </a:endParaRPr>
                        </a:p>
                      </a:txBody>
                      <a:tcPr/>
                    </a:tc>
                    <a:tc>
                      <a:txBody>
                        <a:bodyPr/>
                        <a:lstStyle/>
                        <a:p>
                          <a:pPr algn="ctr"/>
                          <a:r>
                            <a:rPr lang="fa-IR" sz="1400" dirty="0" smtClean="0">
                              <a:cs typeface="+mj-cs"/>
                            </a:rPr>
                            <a:t>23.54</a:t>
                          </a:r>
                          <a:endParaRPr lang="en-US" sz="1400" dirty="0">
                            <a:cs typeface="+mj-cs"/>
                          </a:endParaRPr>
                        </a:p>
                      </a:txBody>
                      <a:tcPr/>
                    </a:tc>
                    <a:tc>
                      <a:txBody>
                        <a:bodyPr/>
                        <a:lstStyle/>
                        <a:p>
                          <a:pPr algn="ctr"/>
                          <a:r>
                            <a:rPr lang="fa-IR" sz="1400" dirty="0" smtClean="0">
                              <a:cs typeface="+mj-cs"/>
                            </a:rPr>
                            <a:t>17.72</a:t>
                          </a:r>
                          <a:endParaRPr lang="en-US" sz="1400" dirty="0">
                            <a:cs typeface="+mj-cs"/>
                          </a:endParaRPr>
                        </a:p>
                      </a:txBody>
                      <a:tcPr/>
                    </a:tc>
                    <a:tc>
                      <a:txBody>
                        <a:bodyPr/>
                        <a:lstStyle/>
                        <a:p>
                          <a:pPr algn="ctr"/>
                          <a:r>
                            <a:rPr lang="fa-IR" sz="1400" dirty="0" smtClean="0">
                              <a:cs typeface="+mj-cs"/>
                            </a:rPr>
                            <a:t>27.16</a:t>
                          </a:r>
                          <a:endParaRPr lang="en-US" sz="1400" dirty="0">
                            <a:cs typeface="+mj-cs"/>
                          </a:endParaRPr>
                        </a:p>
                      </a:txBody>
                      <a:tcPr/>
                    </a:tc>
                    <a:extLst>
                      <a:ext uri="{0D108BD9-81ED-4DB2-BD59-A6C34878D82A}">
                        <a16:rowId xmlns:a16="http://schemas.microsoft.com/office/drawing/2014/main" val="346091249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3199377"/>
                  </p:ext>
                </p:extLst>
              </p:nvPr>
            </p:nvGraphicFramePr>
            <p:xfrm>
              <a:off x="6163802" y="2152731"/>
              <a:ext cx="4442540" cy="1503680"/>
            </p:xfrm>
            <a:graphic>
              <a:graphicData uri="http://schemas.openxmlformats.org/drawingml/2006/table">
                <a:tbl>
                  <a:tblPr firstRow="1" bandRow="1">
                    <a:tableStyleId>{5940675A-B579-460E-94D1-54222C63F5DA}</a:tableStyleId>
                  </a:tblPr>
                  <a:tblGrid>
                    <a:gridCol w="888508">
                      <a:extLst>
                        <a:ext uri="{9D8B030D-6E8A-4147-A177-3AD203B41FA5}">
                          <a16:colId xmlns:a16="http://schemas.microsoft.com/office/drawing/2014/main" val="3840891559"/>
                        </a:ext>
                      </a:extLst>
                    </a:gridCol>
                    <a:gridCol w="888508">
                      <a:extLst>
                        <a:ext uri="{9D8B030D-6E8A-4147-A177-3AD203B41FA5}">
                          <a16:colId xmlns:a16="http://schemas.microsoft.com/office/drawing/2014/main" val="3583565292"/>
                        </a:ext>
                      </a:extLst>
                    </a:gridCol>
                    <a:gridCol w="888508">
                      <a:extLst>
                        <a:ext uri="{9D8B030D-6E8A-4147-A177-3AD203B41FA5}">
                          <a16:colId xmlns:a16="http://schemas.microsoft.com/office/drawing/2014/main" val="4249019631"/>
                        </a:ext>
                      </a:extLst>
                    </a:gridCol>
                    <a:gridCol w="888508">
                      <a:extLst>
                        <a:ext uri="{9D8B030D-6E8A-4147-A177-3AD203B41FA5}">
                          <a16:colId xmlns:a16="http://schemas.microsoft.com/office/drawing/2014/main" val="2515746164"/>
                        </a:ext>
                      </a:extLst>
                    </a:gridCol>
                    <a:gridCol w="888508">
                      <a:extLst>
                        <a:ext uri="{9D8B030D-6E8A-4147-A177-3AD203B41FA5}">
                          <a16:colId xmlns:a16="http://schemas.microsoft.com/office/drawing/2014/main" val="1362491918"/>
                        </a:ext>
                      </a:extLst>
                    </a:gridCol>
                  </a:tblGrid>
                  <a:tr h="252319">
                    <a:tc rowSpan="2">
                      <a:txBody>
                        <a:bodyPr/>
                        <a:lstStyle/>
                        <a:p>
                          <a:r>
                            <a:rPr lang="en-US" sz="1800" dirty="0">
                              <a:latin typeface="Times New Roman" panose="02020603050405020304" pitchFamily="18" charset="0"/>
                              <a:cs typeface="Times New Roman" panose="02020603050405020304" pitchFamily="18" charset="0"/>
                            </a:rPr>
                            <a:t>PSNR</a:t>
                          </a:r>
                        </a:p>
                        <a:p>
                          <a:r>
                            <a:rPr lang="en-US" sz="1800" dirty="0">
                              <a:latin typeface="Times New Roman" panose="02020603050405020304" pitchFamily="18" charset="0"/>
                              <a:cs typeface="Times New Roman" panose="02020603050405020304" pitchFamily="18" charset="0"/>
                            </a:rPr>
                            <a:t>(dB)</a:t>
                          </a:r>
                        </a:p>
                      </a:txBody>
                      <a:tcPr/>
                    </a:tc>
                    <a:tc gridSpan="4">
                      <a:txBody>
                        <a:bodyPr/>
                        <a:lstStyle/>
                        <a:p>
                          <a:pPr algn="ctr"/>
                          <a:r>
                            <a:rPr lang="en-US" sz="1800" dirty="0">
                              <a:latin typeface="Times New Roman" panose="02020603050405020304" pitchFamily="18" charset="0"/>
                              <a:cs typeface="Times New Roman" panose="02020603050405020304" pitchFamily="18" charset="0"/>
                            </a:rPr>
                            <a:t>Image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75732055"/>
                      </a:ext>
                    </a:extLst>
                  </a:tr>
                  <a:tr h="370840">
                    <a:tc vMerge="1">
                      <a:txBody>
                        <a:bodyPr/>
                        <a:lstStyle/>
                        <a:p>
                          <a:endParaRPr lang="en-US" dirty="0"/>
                        </a:p>
                      </a:txBody>
                      <a:tcPr/>
                    </a:tc>
                    <a:tc>
                      <a:txBody>
                        <a:bodyPr/>
                        <a:lstStyle/>
                        <a:p>
                          <a:pPr algn="ctr"/>
                          <a14:m>
                            <m:oMath xmlns:m="http://schemas.openxmlformats.org/officeDocument/2006/math">
                              <m:r>
                                <a:rPr kumimoji="0" lang="en-US" sz="2000" b="0" i="1" u="none" strike="noStrike" kern="1200" cap="none" spc="0" normalizeH="0" baseline="0" noProof="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𝑦</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sSub>
                                <m:sSubPr>
                                  <m:ctrlP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ctrlPr>
                                </m:sSubPr>
                                <m:e>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𝑦</m:t>
                                  </m:r>
                                </m:e>
                                <m:sub>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𝑖</m:t>
                                  </m:r>
                                </m:sub>
                              </m:sSub>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r>
                                <a:rPr kumimoji="0" lang="en-US" sz="2000" b="0" i="1" u="none" strike="noStrike" kern="1200" cap="none" spc="0" normalizeH="0" baseline="0" noProof="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𝑧</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tc>
                      <a:txBody>
                        <a:bodyPr/>
                        <a:lstStyle/>
                        <a:p>
                          <a14:m>
                            <m:oMath xmlns:m="http://schemas.openxmlformats.org/officeDocument/2006/math">
                              <m:sSub>
                                <m:sSubPr>
                                  <m:ctrlP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ctrlPr>
                                </m:sSubPr>
                                <m:e>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𝑧</m:t>
                                  </m:r>
                                </m:e>
                                <m:sub>
                                  <m:r>
                                    <a:rPr kumimoji="0" lang="en-US" sz="2000" b="0" i="1" u="none" strike="noStrike" kern="1200" cap="none" spc="0" normalizeH="0" baseline="0" noProof="0" dirty="0" smtClean="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𝑖</m:t>
                                  </m:r>
                                </m:sub>
                              </m:sSub>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𝑛</m:t>
                              </m:r>
                              <m:r>
                                <a:rPr kumimoji="0" lang="en-US" sz="2000" b="0" i="1" u="none" strike="noStrike" kern="1200" cap="none" spc="0" normalizeH="0" baseline="0" noProof="0">
                                  <a:ln>
                                    <a:noFill/>
                                  </a:ln>
                                  <a:solidFill>
                                    <a:prstClr val="white"/>
                                  </a:solidFill>
                                  <a:effectLst>
                                    <a:outerShdw blurRad="50800" dist="38100" dir="2700000" algn="tl" rotWithShape="0">
                                      <a:srgbClr val="000000">
                                        <a:alpha val="48000"/>
                                      </a:srgbClr>
                                    </a:outerShdw>
                                  </a:effectLst>
                                  <a:uLnTx/>
                                  <a:uFillTx/>
                                  <a:latin typeface="Cambria Math" panose="02040503050406030204" pitchFamily="18" charset="0"/>
                                  <a:ea typeface="+mn-ea"/>
                                </a:rPr>
                                <m:t>)</m:t>
                              </m:r>
                            </m:oMath>
                          </a14:m>
                          <a:r>
                            <a:rPr kumimoji="0" lang="fa-IR" sz="20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mn-lt"/>
                              <a:ea typeface="+mn-ea"/>
                              <a:cs typeface="B Nazanin" panose="00000400000000000000" pitchFamily="2" charset="-78"/>
                            </a:rPr>
                            <a:t> </a:t>
                          </a:r>
                          <a:endParaRPr lang="en-US" dirty="0"/>
                        </a:p>
                      </a:txBody>
                      <a:tcPr/>
                    </a:tc>
                    <a:extLst>
                      <a:ext uri="{0D108BD9-81ED-4DB2-BD59-A6C34878D82A}">
                        <a16:rowId xmlns:a16="http://schemas.microsoft.com/office/drawing/2014/main" val="2869297113"/>
                      </a:ext>
                    </a:extLst>
                  </a:tr>
                  <a:tr h="370840">
                    <a:tc>
                      <a:txBody>
                        <a:bodyPr/>
                        <a:lstStyle/>
                        <a:p>
                          <a:pPr algn="ctr"/>
                          <a:r>
                            <a:rPr lang="en-US" sz="1400" dirty="0">
                              <a:latin typeface="Times New Roman" panose="02020603050405020304" pitchFamily="18" charset="0"/>
                              <a:cs typeface="Times New Roman" panose="02020603050405020304" pitchFamily="18" charset="0"/>
                            </a:rPr>
                            <a:t>PSNR</a:t>
                          </a:r>
                          <a:r>
                            <a:rPr lang="en-US" sz="1400" baseline="0" dirty="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a:cs typeface="+mj-cs"/>
                            </a:rPr>
                            <a:t>16.15</a:t>
                          </a:r>
                        </a:p>
                      </a:txBody>
                      <a:tcPr/>
                    </a:tc>
                    <a:tc>
                      <a:txBody>
                        <a:bodyPr/>
                        <a:lstStyle/>
                        <a:p>
                          <a:r>
                            <a:rPr lang="en-US" dirty="0">
                              <a:cs typeface="+mj-cs"/>
                            </a:rPr>
                            <a:t>21.50</a:t>
                          </a:r>
                        </a:p>
                      </a:txBody>
                      <a:tcPr/>
                    </a:tc>
                    <a:tc>
                      <a:txBody>
                        <a:bodyPr/>
                        <a:lstStyle/>
                        <a:p>
                          <a:pPr algn="ctr"/>
                          <a:r>
                            <a:rPr lang="fa-IR" sz="1400" dirty="0">
                              <a:cs typeface="+mj-cs"/>
                            </a:rPr>
                            <a:t>22.04</a:t>
                          </a:r>
                          <a:endParaRPr lang="en-US" sz="1400" dirty="0">
                            <a:cs typeface="+mj-cs"/>
                          </a:endParaRPr>
                        </a:p>
                      </a:txBody>
                      <a:tcPr/>
                    </a:tc>
                    <a:tc>
                      <a:txBody>
                        <a:bodyPr/>
                        <a:lstStyle/>
                        <a:p>
                          <a:pPr algn="ctr"/>
                          <a:r>
                            <a:rPr lang="fa-IR" sz="1400" dirty="0">
                              <a:cs typeface="+mj-cs"/>
                            </a:rPr>
                            <a:t>29.83</a:t>
                          </a:r>
                          <a:endParaRPr lang="en-US" sz="1400" dirty="0">
                            <a:cs typeface="+mj-cs"/>
                          </a:endParaRPr>
                        </a:p>
                      </a:txBody>
                      <a:tcPr/>
                    </a:tc>
                    <a:extLst>
                      <a:ext uri="{0D108BD9-81ED-4DB2-BD59-A6C34878D82A}">
                        <a16:rowId xmlns:a16="http://schemas.microsoft.com/office/drawing/2014/main" val="1758074257"/>
                      </a:ext>
                    </a:extLst>
                  </a:tr>
                  <a:tr h="370840">
                    <a:tc>
                      <a:txBody>
                        <a:bodyPr/>
                        <a:lstStyle/>
                        <a:p>
                          <a:pPr algn="ctr"/>
                          <a:r>
                            <a:rPr lang="en-US" sz="1400" dirty="0">
                              <a:latin typeface="Times New Roman" panose="02020603050405020304" pitchFamily="18" charset="0"/>
                              <a:cs typeface="Times New Roman" panose="02020603050405020304" pitchFamily="18" charset="0"/>
                            </a:rPr>
                            <a:t>PSNR 2</a:t>
                          </a:r>
                        </a:p>
                      </a:txBody>
                      <a:tcPr/>
                    </a:tc>
                    <a:tc>
                      <a:txBody>
                        <a:bodyPr/>
                        <a:lstStyle/>
                        <a:p>
                          <a:r>
                            <a:rPr lang="en-US" dirty="0">
                              <a:cs typeface="+mj-cs"/>
                            </a:rPr>
                            <a:t>20.65</a:t>
                          </a:r>
                        </a:p>
                      </a:txBody>
                      <a:tcPr/>
                    </a:tc>
                    <a:tc>
                      <a:txBody>
                        <a:bodyPr/>
                        <a:lstStyle/>
                        <a:p>
                          <a:r>
                            <a:rPr lang="en-US" dirty="0">
                              <a:cs typeface="+mj-cs"/>
                            </a:rPr>
                            <a:t>22.41</a:t>
                          </a:r>
                        </a:p>
                      </a:txBody>
                      <a:tcPr/>
                    </a:tc>
                    <a:tc>
                      <a:txBody>
                        <a:bodyPr/>
                        <a:lstStyle/>
                        <a:p>
                          <a:pPr algn="ctr"/>
                          <a:r>
                            <a:rPr lang="en-US" sz="1400" dirty="0">
                              <a:cs typeface="+mj-cs"/>
                            </a:rPr>
                            <a:t>17.59</a:t>
                          </a:r>
                        </a:p>
                      </a:txBody>
                      <a:tcPr/>
                    </a:tc>
                    <a:tc>
                      <a:txBody>
                        <a:bodyPr/>
                        <a:lstStyle/>
                        <a:p>
                          <a:pPr algn="ctr"/>
                          <a:r>
                            <a:rPr lang="en-US" sz="1400" dirty="0">
                              <a:cs typeface="+mj-cs"/>
                            </a:rPr>
                            <a:t>27.68</a:t>
                          </a:r>
                        </a:p>
                      </a:txBody>
                      <a:tcPr/>
                    </a:tc>
                    <a:extLst>
                      <a:ext uri="{0D108BD9-81ED-4DB2-BD59-A6C34878D82A}">
                        <a16:rowId xmlns:a16="http://schemas.microsoft.com/office/drawing/2014/main" val="985342191"/>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3199377"/>
                  </p:ext>
                </p:extLst>
              </p:nvPr>
            </p:nvGraphicFramePr>
            <p:xfrm>
              <a:off x="6163802" y="2152731"/>
              <a:ext cx="4442540" cy="1503680"/>
            </p:xfrm>
            <a:graphic>
              <a:graphicData uri="http://schemas.openxmlformats.org/drawingml/2006/table">
                <a:tbl>
                  <a:tblPr firstRow="1" bandRow="1">
                    <a:tableStyleId>{5940675A-B579-460E-94D1-54222C63F5DA}</a:tableStyleId>
                  </a:tblPr>
                  <a:tblGrid>
                    <a:gridCol w="888508">
                      <a:extLst>
                        <a:ext uri="{9D8B030D-6E8A-4147-A177-3AD203B41FA5}">
                          <a16:colId xmlns:a16="http://schemas.microsoft.com/office/drawing/2014/main" val="3840891559"/>
                        </a:ext>
                      </a:extLst>
                    </a:gridCol>
                    <a:gridCol w="888508">
                      <a:extLst>
                        <a:ext uri="{9D8B030D-6E8A-4147-A177-3AD203B41FA5}">
                          <a16:colId xmlns:a16="http://schemas.microsoft.com/office/drawing/2014/main" val="3583565292"/>
                        </a:ext>
                      </a:extLst>
                    </a:gridCol>
                    <a:gridCol w="888508">
                      <a:extLst>
                        <a:ext uri="{9D8B030D-6E8A-4147-A177-3AD203B41FA5}">
                          <a16:colId xmlns:a16="http://schemas.microsoft.com/office/drawing/2014/main" val="4249019631"/>
                        </a:ext>
                      </a:extLst>
                    </a:gridCol>
                    <a:gridCol w="888508">
                      <a:extLst>
                        <a:ext uri="{9D8B030D-6E8A-4147-A177-3AD203B41FA5}">
                          <a16:colId xmlns:a16="http://schemas.microsoft.com/office/drawing/2014/main" val="2515746164"/>
                        </a:ext>
                      </a:extLst>
                    </a:gridCol>
                    <a:gridCol w="888508">
                      <a:extLst>
                        <a:ext uri="{9D8B030D-6E8A-4147-A177-3AD203B41FA5}">
                          <a16:colId xmlns:a16="http://schemas.microsoft.com/office/drawing/2014/main" val="1362491918"/>
                        </a:ext>
                      </a:extLst>
                    </a:gridCol>
                  </a:tblGrid>
                  <a:tr h="365760">
                    <a:tc rowSpan="2">
                      <a:txBody>
                        <a:bodyPr/>
                        <a:lstStyle/>
                        <a:p>
                          <a:r>
                            <a:rPr lang="en-US" sz="1800" dirty="0" smtClean="0">
                              <a:latin typeface="Times New Roman" panose="02020603050405020304" pitchFamily="18" charset="0"/>
                              <a:cs typeface="Times New Roman" panose="02020603050405020304" pitchFamily="18" charset="0"/>
                            </a:rPr>
                            <a:t>PSNR</a:t>
                          </a:r>
                        </a:p>
                        <a:p>
                          <a:r>
                            <a:rPr lang="en-US" sz="1800" dirty="0" smtClean="0">
                              <a:latin typeface="Times New Roman" panose="02020603050405020304" pitchFamily="18" charset="0"/>
                              <a:cs typeface="Times New Roman" panose="02020603050405020304" pitchFamily="18" charset="0"/>
                            </a:rPr>
                            <a:t>(dB)</a:t>
                          </a:r>
                        </a:p>
                      </a:txBody>
                      <a:tcPr/>
                    </a:tc>
                    <a:tc gridSpan="4">
                      <a:txBody>
                        <a:bodyPr/>
                        <a:lstStyle/>
                        <a:p>
                          <a:pPr algn="ctr"/>
                          <a:r>
                            <a:rPr lang="en-US" sz="1800" dirty="0" smtClean="0">
                              <a:latin typeface="Times New Roman" panose="02020603050405020304" pitchFamily="18" charset="0"/>
                              <a:cs typeface="Times New Roman" panose="02020603050405020304" pitchFamily="18" charset="0"/>
                            </a:rPr>
                            <a:t>Image</a:t>
                          </a:r>
                          <a:endParaRPr lang="en-US" sz="18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75732055"/>
                      </a:ext>
                    </a:extLst>
                  </a:tr>
                  <a:tr h="396240">
                    <a:tc vMerge="1">
                      <a:txBody>
                        <a:bodyPr/>
                        <a:lstStyle/>
                        <a:p>
                          <a:endParaRPr lang="en-US" dirty="0"/>
                        </a:p>
                      </a:txBody>
                      <a:tcPr/>
                    </a:tc>
                    <a:tc>
                      <a:txBody>
                        <a:bodyPr/>
                        <a:lstStyle/>
                        <a:p>
                          <a:endParaRPr lang="en-US"/>
                        </a:p>
                      </a:txBody>
                      <a:tcPr>
                        <a:blipFill>
                          <a:blip r:embed="rId4"/>
                          <a:stretch>
                            <a:fillRect l="-100685" t="-100000" r="-300685" b="-210769"/>
                          </a:stretch>
                        </a:blipFill>
                      </a:tcPr>
                    </a:tc>
                    <a:tc>
                      <a:txBody>
                        <a:bodyPr/>
                        <a:lstStyle/>
                        <a:p>
                          <a:endParaRPr lang="en-US"/>
                        </a:p>
                      </a:txBody>
                      <a:tcPr>
                        <a:blipFill>
                          <a:blip r:embed="rId4"/>
                          <a:stretch>
                            <a:fillRect l="-202069" t="-100000" r="-202759" b="-210769"/>
                          </a:stretch>
                        </a:blipFill>
                      </a:tcPr>
                    </a:tc>
                    <a:tc>
                      <a:txBody>
                        <a:bodyPr/>
                        <a:lstStyle/>
                        <a:p>
                          <a:endParaRPr lang="en-US"/>
                        </a:p>
                      </a:txBody>
                      <a:tcPr>
                        <a:blipFill>
                          <a:blip r:embed="rId4"/>
                          <a:stretch>
                            <a:fillRect l="-300000" t="-100000" r="-101370" b="-210769"/>
                          </a:stretch>
                        </a:blipFill>
                      </a:tcPr>
                    </a:tc>
                    <a:tc>
                      <a:txBody>
                        <a:bodyPr/>
                        <a:lstStyle/>
                        <a:p>
                          <a:endParaRPr lang="en-US"/>
                        </a:p>
                      </a:txBody>
                      <a:tcPr>
                        <a:blipFill>
                          <a:blip r:embed="rId4"/>
                          <a:stretch>
                            <a:fillRect l="-400000" t="-100000" r="-1370" b="-210769"/>
                          </a:stretch>
                        </a:blipFill>
                      </a:tcPr>
                    </a:tc>
                    <a:extLst>
                      <a:ext uri="{0D108BD9-81ED-4DB2-BD59-A6C34878D82A}">
                        <a16:rowId xmlns:a16="http://schemas.microsoft.com/office/drawing/2014/main" val="2869297113"/>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a:t>
                          </a:r>
                          <a:r>
                            <a:rPr lang="en-US" sz="1400" baseline="0" dirty="0" smtClean="0">
                              <a:latin typeface="Times New Roman" panose="02020603050405020304" pitchFamily="18" charset="0"/>
                              <a:cs typeface="Times New Roman" panose="02020603050405020304" pitchFamily="18" charset="0"/>
                            </a:rPr>
                            <a:t> 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cs typeface="+mj-cs"/>
                            </a:rPr>
                            <a:t>16.15</a:t>
                          </a:r>
                          <a:endParaRPr lang="en-US" dirty="0">
                            <a:cs typeface="+mj-cs"/>
                          </a:endParaRPr>
                        </a:p>
                      </a:txBody>
                      <a:tcPr/>
                    </a:tc>
                    <a:tc>
                      <a:txBody>
                        <a:bodyPr/>
                        <a:lstStyle/>
                        <a:p>
                          <a:r>
                            <a:rPr lang="en-US" dirty="0" smtClean="0">
                              <a:cs typeface="+mj-cs"/>
                            </a:rPr>
                            <a:t>21.50</a:t>
                          </a:r>
                          <a:endParaRPr lang="en-US" dirty="0">
                            <a:cs typeface="+mj-cs"/>
                          </a:endParaRPr>
                        </a:p>
                      </a:txBody>
                      <a:tcPr/>
                    </a:tc>
                    <a:tc>
                      <a:txBody>
                        <a:bodyPr/>
                        <a:lstStyle/>
                        <a:p>
                          <a:pPr algn="ctr"/>
                          <a:r>
                            <a:rPr lang="fa-IR" sz="1400" dirty="0" smtClean="0">
                              <a:cs typeface="+mj-cs"/>
                            </a:rPr>
                            <a:t>22.04</a:t>
                          </a:r>
                          <a:endParaRPr lang="en-US" sz="1400" dirty="0">
                            <a:cs typeface="+mj-cs"/>
                          </a:endParaRPr>
                        </a:p>
                      </a:txBody>
                      <a:tcPr/>
                    </a:tc>
                    <a:tc>
                      <a:txBody>
                        <a:bodyPr/>
                        <a:lstStyle/>
                        <a:p>
                          <a:pPr algn="ctr"/>
                          <a:r>
                            <a:rPr lang="fa-IR" sz="1400" dirty="0" smtClean="0">
                              <a:cs typeface="+mj-cs"/>
                            </a:rPr>
                            <a:t>29.83</a:t>
                          </a:r>
                          <a:endParaRPr lang="en-US" sz="1400" dirty="0">
                            <a:cs typeface="+mj-cs"/>
                          </a:endParaRPr>
                        </a:p>
                      </a:txBody>
                      <a:tcPr/>
                    </a:tc>
                    <a:extLst>
                      <a:ext uri="{0D108BD9-81ED-4DB2-BD59-A6C34878D82A}">
                        <a16:rowId xmlns:a16="http://schemas.microsoft.com/office/drawing/2014/main" val="1758074257"/>
                      </a:ext>
                    </a:extLst>
                  </a:tr>
                  <a:tr h="370840">
                    <a:tc>
                      <a:txBody>
                        <a:bodyPr/>
                        <a:lstStyle/>
                        <a:p>
                          <a:pPr algn="ctr"/>
                          <a:r>
                            <a:rPr lang="en-US" sz="1400" dirty="0" smtClean="0">
                              <a:latin typeface="Times New Roman" panose="02020603050405020304" pitchFamily="18" charset="0"/>
                              <a:cs typeface="Times New Roman" panose="02020603050405020304" pitchFamily="18" charset="0"/>
                            </a:rPr>
                            <a:t>PSNR 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dirty="0" smtClean="0">
                              <a:cs typeface="+mj-cs"/>
                            </a:rPr>
                            <a:t>20.65</a:t>
                          </a:r>
                          <a:endParaRPr lang="en-US" dirty="0">
                            <a:cs typeface="+mj-cs"/>
                          </a:endParaRPr>
                        </a:p>
                      </a:txBody>
                      <a:tcPr/>
                    </a:tc>
                    <a:tc>
                      <a:txBody>
                        <a:bodyPr/>
                        <a:lstStyle/>
                        <a:p>
                          <a:r>
                            <a:rPr lang="en-US" dirty="0" smtClean="0">
                              <a:cs typeface="+mj-cs"/>
                            </a:rPr>
                            <a:t>22.41</a:t>
                          </a:r>
                          <a:endParaRPr lang="en-US" dirty="0">
                            <a:cs typeface="+mj-cs"/>
                          </a:endParaRPr>
                        </a:p>
                      </a:txBody>
                      <a:tcPr/>
                    </a:tc>
                    <a:tc>
                      <a:txBody>
                        <a:bodyPr/>
                        <a:lstStyle/>
                        <a:p>
                          <a:pPr algn="ctr"/>
                          <a:r>
                            <a:rPr lang="en-US" sz="1400" dirty="0" smtClean="0">
                              <a:cs typeface="+mj-cs"/>
                            </a:rPr>
                            <a:t>17.59</a:t>
                          </a:r>
                          <a:endParaRPr lang="en-US" sz="1400" dirty="0">
                            <a:cs typeface="+mj-cs"/>
                          </a:endParaRPr>
                        </a:p>
                      </a:txBody>
                      <a:tcPr/>
                    </a:tc>
                    <a:tc>
                      <a:txBody>
                        <a:bodyPr/>
                        <a:lstStyle/>
                        <a:p>
                          <a:pPr algn="ctr"/>
                          <a:r>
                            <a:rPr lang="en-US" sz="1400" dirty="0" smtClean="0">
                              <a:cs typeface="+mj-cs"/>
                            </a:rPr>
                            <a:t>27.68</a:t>
                          </a:r>
                          <a:endParaRPr lang="en-US" sz="1400" dirty="0">
                            <a:cs typeface="+mj-cs"/>
                          </a:endParaRPr>
                        </a:p>
                      </a:txBody>
                      <a:tcPr/>
                    </a:tc>
                    <a:extLst>
                      <a:ext uri="{0D108BD9-81ED-4DB2-BD59-A6C34878D82A}">
                        <a16:rowId xmlns:a16="http://schemas.microsoft.com/office/drawing/2014/main" val="985342191"/>
                      </a:ext>
                    </a:extLst>
                  </a:tr>
                </a:tbl>
              </a:graphicData>
            </a:graphic>
          </p:graphicFrame>
        </mc:Fallback>
      </mc:AlternateContent>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3398" y="3752850"/>
            <a:ext cx="4171950" cy="24574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4550" y="3895725"/>
            <a:ext cx="4210050" cy="2171700"/>
          </a:xfrm>
          <a:prstGeom prst="rect">
            <a:avLst/>
          </a:prstGeom>
        </p:spPr>
      </p:pic>
    </p:spTree>
    <p:extLst>
      <p:ext uri="{BB962C8B-B14F-4D97-AF65-F5344CB8AC3E}">
        <p14:creationId xmlns:p14="http://schemas.microsoft.com/office/powerpoint/2010/main" val="176272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2" y="342900"/>
            <a:ext cx="9748734" cy="689068"/>
          </a:xfrm>
        </p:spPr>
        <p:txBody>
          <a:bodyPr anchor="ctr">
            <a:normAutofit/>
          </a:bodyPr>
          <a:lstStyle/>
          <a:p>
            <a:pPr marL="342900" indent="-342900" algn="l">
              <a:buClr>
                <a:srgbClr val="FFC000"/>
              </a:buClr>
              <a:buFont typeface="Wingdings" panose="05000000000000000000" pitchFamily="2" charset="2"/>
              <a:buChar char="q"/>
            </a:pPr>
            <a:r>
              <a:rPr lang="en-US" sz="2400" b="0" dirty="0">
                <a:effectLst/>
                <a:cs typeface="B Nazanin" panose="00000400000000000000" pitchFamily="2" charset="-78"/>
              </a:rPr>
              <a:t>Article info</a:t>
            </a:r>
          </a:p>
        </p:txBody>
      </p:sp>
      <p:sp>
        <p:nvSpPr>
          <p:cNvPr id="5" name="Subtitle 4"/>
          <p:cNvSpPr>
            <a:spLocks noGrp="1"/>
          </p:cNvSpPr>
          <p:nvPr>
            <p:ph type="subTitle" idx="1"/>
          </p:nvPr>
        </p:nvSpPr>
        <p:spPr>
          <a:xfrm>
            <a:off x="609602" y="1031968"/>
            <a:ext cx="10629898" cy="5178332"/>
          </a:xfrm>
        </p:spPr>
        <p:txBody>
          <a:bodyPr>
            <a:normAutofit/>
          </a:bodyPr>
          <a:lstStyle/>
          <a:p>
            <a:pPr>
              <a:lnSpc>
                <a:spcPct val="100000"/>
              </a:lnSpc>
            </a:pPr>
            <a:endParaRPr lang="fa-IR" dirty="0">
              <a:cs typeface="B Nazanin" panose="00000400000000000000" pitchFamily="2" charset="-78"/>
            </a:endParaRPr>
          </a:p>
          <a:p>
            <a:endParaRPr lang="fa-IR" dirty="0">
              <a:cs typeface="B Nazanin" panose="00000400000000000000" pitchFamily="2" charset="-78"/>
            </a:endParaRPr>
          </a:p>
        </p:txBody>
      </p:sp>
      <p:sp>
        <p:nvSpPr>
          <p:cNvPr id="2" name="Slide Number Placeholder 1"/>
          <p:cNvSpPr>
            <a:spLocks noGrp="1"/>
          </p:cNvSpPr>
          <p:nvPr>
            <p:ph type="sldNum" sz="quarter" idx="12"/>
          </p:nvPr>
        </p:nvSpPr>
        <p:spPr>
          <a:xfrm>
            <a:off x="11239500" y="6210301"/>
            <a:ext cx="457200" cy="381001"/>
          </a:xfrm>
        </p:spPr>
        <p:txBody>
          <a:bodyPr/>
          <a:lstStyle/>
          <a:p>
            <a:pPr algn="ctr"/>
            <a:fld id="{CEDF7225-7C0A-4493-AC7F-82F0D1B2A8FB}" type="slidenum">
              <a:rPr lang="en-US" sz="2000">
                <a:latin typeface="Times New Roman" panose="02020603050405020304" pitchFamily="18" charset="0"/>
                <a:cs typeface="Times New Roman" panose="02020603050405020304" pitchFamily="18" charset="0"/>
              </a:rPr>
              <a:pPr algn="ctr"/>
              <a:t>2</a:t>
            </a:fld>
            <a:endParaRPr lang="en-US"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548" y="1031968"/>
            <a:ext cx="6296904" cy="5696745"/>
          </a:xfrm>
          <a:prstGeom prst="rect">
            <a:avLst/>
          </a:prstGeom>
        </p:spPr>
      </p:pic>
    </p:spTree>
    <p:extLst>
      <p:ext uri="{BB962C8B-B14F-4D97-AF65-F5344CB8AC3E}">
        <p14:creationId xmlns:p14="http://schemas.microsoft.com/office/powerpoint/2010/main" val="84802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18000"/>
                <a:satMod val="160000"/>
                <a:lumMod val="28000"/>
              </a:schemeClr>
              <a:schemeClr val="bg2">
                <a:tint val="95000"/>
                <a:satMod val="160000"/>
                <a:lumMod val="116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342901"/>
            <a:ext cx="10629900" cy="718984"/>
          </a:xfrm>
        </p:spPr>
        <p:txBody>
          <a:bodyPr>
            <a:normAutofit/>
          </a:bodyPr>
          <a:lstStyle/>
          <a:p>
            <a:pPr marL="342891" indent="-342891" algn="l">
              <a:buClr>
                <a:srgbClr val="FFC000"/>
              </a:buClr>
              <a:buFont typeface="Wingdings" panose="05000000000000000000" pitchFamily="2" charset="2"/>
              <a:buChar char="q"/>
            </a:pPr>
            <a:r>
              <a:rPr lang="en-US" sz="2400" dirty="0">
                <a:cs typeface="B Nazanin" panose="00000400000000000000" pitchFamily="2" charset="-78"/>
              </a:rPr>
              <a:t>Introduction</a:t>
            </a:r>
          </a:p>
        </p:txBody>
      </p:sp>
      <p:sp>
        <p:nvSpPr>
          <p:cNvPr id="3" name="Content Placeholder 2"/>
          <p:cNvSpPr>
            <a:spLocks noGrp="1"/>
          </p:cNvSpPr>
          <p:nvPr>
            <p:ph idx="1"/>
          </p:nvPr>
        </p:nvSpPr>
        <p:spPr>
          <a:xfrm>
            <a:off x="566586" y="1061886"/>
            <a:ext cx="10376719" cy="5148415"/>
          </a:xfrm>
        </p:spPr>
        <p:txBody>
          <a:bodyPr>
            <a:normAutofit lnSpcReduction="10000"/>
          </a:bodyPr>
          <a:lstStyle/>
          <a:p>
            <a:pPr algn="l">
              <a:buClr>
                <a:srgbClr val="FFC000"/>
              </a:buClr>
            </a:pPr>
            <a:r>
              <a:rPr lang="en-US" dirty="0">
                <a:effectLst/>
              </a:rPr>
              <a:t> Removing image noise is one of the most important and unavoidable operations in this field.</a:t>
            </a:r>
          </a:p>
          <a:p>
            <a:pPr algn="l">
              <a:buClr>
                <a:srgbClr val="FFC000"/>
              </a:buClr>
            </a:pPr>
            <a:r>
              <a:rPr lang="fa-IR" dirty="0">
                <a:effectLst/>
              </a:rPr>
              <a:t> </a:t>
            </a:r>
            <a:r>
              <a:rPr lang="en-US" dirty="0">
                <a:effectLst/>
              </a:rPr>
              <a:t>Many types of noise can infect the image, some of which are:</a:t>
            </a:r>
          </a:p>
          <a:p>
            <a:pPr lvl="1">
              <a:buClr>
                <a:srgbClr val="FFC000"/>
              </a:buClr>
            </a:pPr>
            <a:r>
              <a:rPr lang="en-US" dirty="0">
                <a:effectLst/>
              </a:rPr>
              <a:t>Retractable Gaussian noise</a:t>
            </a:r>
          </a:p>
          <a:p>
            <a:pPr lvl="1">
              <a:buClr>
                <a:srgbClr val="FFC000"/>
              </a:buClr>
            </a:pPr>
            <a:r>
              <a:rPr lang="en-US" dirty="0">
                <a:effectLst/>
              </a:rPr>
              <a:t>Salt and pepper noise: This noise, also known as impact noise, appears in completely black or white dots on the image.</a:t>
            </a:r>
          </a:p>
          <a:p>
            <a:pPr lvl="1">
              <a:buClr>
                <a:srgbClr val="FFC000"/>
              </a:buClr>
            </a:pPr>
            <a:r>
              <a:rPr lang="en-US" dirty="0">
                <a:effectLst/>
              </a:rPr>
              <a:t>Speckle noise: This noise is produced in a multiplicative way in the image and usually affects the ‘SAR’ images and ultrasound and tomography.</a:t>
            </a:r>
          </a:p>
          <a:p>
            <a:pPr lvl="1">
              <a:buClr>
                <a:srgbClr val="FFC000"/>
              </a:buClr>
            </a:pPr>
            <a:r>
              <a:rPr lang="en-US" dirty="0">
                <a:effectLst/>
              </a:rPr>
              <a:t>Poisson noise and ...</a:t>
            </a:r>
          </a:p>
          <a:p>
            <a:pPr algn="l">
              <a:buClr>
                <a:srgbClr val="FFC000"/>
              </a:buClr>
            </a:pPr>
            <a:r>
              <a:rPr lang="fa-IR" dirty="0">
                <a:effectLst/>
                <a:latin typeface="Times New Roman" panose="02020603050405020304" pitchFamily="18" charset="0"/>
              </a:rPr>
              <a:t> </a:t>
            </a:r>
            <a:r>
              <a:rPr lang="en-US" dirty="0">
                <a:effectLst/>
                <a:latin typeface="Times New Roman" panose="02020603050405020304" pitchFamily="18" charset="0"/>
              </a:rPr>
              <a:t>Existing noise may enter the image individually or in combination with several noises. Leza is an acceptable algorithm that can reduce all of this noise to a desirable level while keeping the image close to the original image.</a:t>
            </a:r>
            <a:endParaRPr lang="fa-IR" dirty="0">
              <a:effectLst/>
            </a:endParaRPr>
          </a:p>
          <a:p>
            <a:pPr marL="0" indent="0" algn="r" rtl="1">
              <a:buClr>
                <a:srgbClr val="FFC000"/>
              </a:buClr>
              <a:buNone/>
            </a:pPr>
            <a:r>
              <a:rPr lang="fa-IR" dirty="0">
                <a:effectLst/>
              </a:rPr>
              <a:t> </a:t>
            </a:r>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3</a:t>
            </a:fld>
            <a:endParaRPr lang="en-US" dirty="0"/>
          </a:p>
        </p:txBody>
      </p:sp>
    </p:spTree>
    <p:extLst>
      <p:ext uri="{BB962C8B-B14F-4D97-AF65-F5344CB8AC3E}">
        <p14:creationId xmlns:p14="http://schemas.microsoft.com/office/powerpoint/2010/main" val="10775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790903"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Summary of existing noise cancellation methods</a:t>
            </a:r>
          </a:p>
        </p:txBody>
      </p:sp>
      <p:sp>
        <p:nvSpPr>
          <p:cNvPr id="3" name="Content Placeholder 2"/>
          <p:cNvSpPr>
            <a:spLocks noGrp="1"/>
          </p:cNvSpPr>
          <p:nvPr>
            <p:ph idx="1"/>
          </p:nvPr>
        </p:nvSpPr>
        <p:spPr>
          <a:xfrm>
            <a:off x="609600" y="1061886"/>
            <a:ext cx="10657957" cy="5148415"/>
          </a:xfrm>
        </p:spPr>
        <p:txBody>
          <a:bodyPr/>
          <a:lstStyle/>
          <a:p>
            <a:pPr marL="0" indent="0" algn="r" rtl="1">
              <a:buClr>
                <a:srgbClr val="FFC000"/>
              </a:buClr>
              <a:buNone/>
            </a:pPr>
            <a:r>
              <a:rPr lang="fa-IR" dirty="0"/>
              <a:t> </a:t>
            </a:r>
            <a:endParaRPr lang="en-US" dirty="0"/>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4</a:t>
            </a:fld>
            <a:endParaRPr lang="en-US" dirty="0"/>
          </a:p>
        </p:txBody>
      </p:sp>
      <p:graphicFrame>
        <p:nvGraphicFramePr>
          <p:cNvPr id="8" name="Diagram 7">
            <a:extLst>
              <a:ext uri="{FF2B5EF4-FFF2-40B4-BE49-F238E27FC236}">
                <a16:creationId xmlns:a16="http://schemas.microsoft.com/office/drawing/2014/main" id="{F07FF64F-27E6-4AAC-9940-673F1E16477F}"/>
              </a:ext>
            </a:extLst>
          </p:cNvPr>
          <p:cNvGraphicFramePr/>
          <p:nvPr>
            <p:extLst>
              <p:ext uri="{D42A27DB-BD31-4B8C-83A1-F6EECF244321}">
                <p14:modId xmlns:p14="http://schemas.microsoft.com/office/powerpoint/2010/main" val="3487323063"/>
              </p:ext>
            </p:extLst>
          </p:nvPr>
        </p:nvGraphicFramePr>
        <p:xfrm>
          <a:off x="1079295" y="609668"/>
          <a:ext cx="10033410" cy="5638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41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790903"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Wavelet transform</a:t>
            </a:r>
          </a:p>
        </p:txBody>
      </p:sp>
      <p:sp>
        <p:nvSpPr>
          <p:cNvPr id="3" name="Content Placeholder 2"/>
          <p:cNvSpPr>
            <a:spLocks noGrp="1"/>
          </p:cNvSpPr>
          <p:nvPr>
            <p:ph idx="1"/>
          </p:nvPr>
        </p:nvSpPr>
        <p:spPr>
          <a:xfrm>
            <a:off x="609600" y="1061886"/>
            <a:ext cx="10657957" cy="5148415"/>
          </a:xfrm>
        </p:spPr>
        <p:txBody>
          <a:bodyPr/>
          <a:lstStyle/>
          <a:p>
            <a:pPr algn="l">
              <a:buClr>
                <a:srgbClr val="FFC000"/>
              </a:buClr>
            </a:pPr>
            <a:r>
              <a:rPr lang="en-US" dirty="0"/>
              <a:t>Simultaneous analysis of time and frequency (for images, location and frequency).</a:t>
            </a:r>
          </a:p>
          <a:p>
            <a:pPr algn="l">
              <a:buClr>
                <a:srgbClr val="FFC000"/>
              </a:buClr>
            </a:pPr>
            <a:r>
              <a:rPr lang="en-US" dirty="0"/>
              <a:t>Analyzing images at different resolutions and frequency bands simultaneously and examine the horizontal, vertical and diagonal details of the images separately.</a:t>
            </a:r>
          </a:p>
          <a:p>
            <a:pPr algn="l">
              <a:buClr>
                <a:srgbClr val="FFC000"/>
              </a:buClr>
            </a:pPr>
            <a:r>
              <a:rPr lang="en-US" dirty="0"/>
              <a:t>The following figure shows the general diagram of how to apply wavelet to image and the idea of multi-resolution image analysis. After extracting the image details, the noise in the image details can be removed by operation.</a:t>
            </a:r>
            <a:endParaRPr lang="fa-IR" dirty="0"/>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125" y="3732262"/>
            <a:ext cx="3566160" cy="2063852"/>
          </a:xfrm>
          <a:prstGeom prst="rect">
            <a:avLst/>
          </a:prstGeom>
        </p:spPr>
      </p:pic>
    </p:spTree>
    <p:extLst>
      <p:ext uri="{BB962C8B-B14F-4D97-AF65-F5344CB8AC3E}">
        <p14:creationId xmlns:p14="http://schemas.microsoft.com/office/powerpoint/2010/main" val="245303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718984"/>
          </a:xfrm>
        </p:spPr>
        <p:txBody>
          <a:bodyPr>
            <a:normAutofit fontScale="90000"/>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Wavelet transform and Noise Elimination (Wavelet Threshold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1886"/>
                <a:ext cx="10629901" cy="5148414"/>
              </a:xfrm>
            </p:spPr>
            <p:txBody>
              <a:bodyPr>
                <a:normAutofit/>
              </a:bodyPr>
              <a:lstStyle/>
              <a:p>
                <a:pPr algn="l">
                  <a:buClr>
                    <a:srgbClr val="FFC000"/>
                  </a:buClr>
                </a:pPr>
                <a:r>
                  <a:rPr lang="fa-IR" dirty="0"/>
                  <a:t> </a:t>
                </a:r>
                <a:r>
                  <a:rPr lang="en-US" dirty="0"/>
                  <a:t>To remove noise by wavelet transform after applying wavelet transform on the image, we must pass the image details through the threshold function</a:t>
                </a:r>
              </a:p>
              <a:p>
                <a:pPr algn="l">
                  <a:buClr>
                    <a:srgbClr val="FFC000"/>
                  </a:buClr>
                </a:pPr>
                <a:r>
                  <a:rPr lang="en-US" dirty="0"/>
                  <a:t>Two types of threshold functions have been used in the past, which are:</a:t>
                </a:r>
              </a:p>
              <a:p>
                <a:pPr lvl="1">
                  <a:buClr>
                    <a:srgbClr val="FFC000"/>
                  </a:buClr>
                </a:pPr>
                <a:r>
                  <a:rPr lang="en-US" dirty="0">
                    <a:latin typeface="Times New Roman" panose="02020603050405020304" pitchFamily="18" charset="0"/>
                    <a:cs typeface="Times New Roman" panose="02020603050405020304" pitchFamily="18" charset="0"/>
                  </a:rPr>
                  <a:t>Hard threshold function</a:t>
                </a:r>
                <a:endParaRPr lang="fa-IR" dirty="0">
                  <a:solidFill>
                    <a:srgbClr val="92D050"/>
                  </a:solidFill>
                </a:endParaRPr>
              </a:p>
              <a:p>
                <a:pPr marL="457189" lvl="1" indent="0" rtl="1">
                  <a:buClr>
                    <a:srgbClr val="FFC000"/>
                  </a:buClr>
                  <a:buNone/>
                </a:pPr>
                <a14:m>
                  <m:oMathPara xmlns:m="http://schemas.openxmlformats.org/officeDocument/2006/math">
                    <m:oMathParaPr>
                      <m:jc m:val="left"/>
                    </m:oMathParaPr>
                    <m:oMath xmlns:m="http://schemas.openxmlformats.org/officeDocument/2006/math">
                      <m:sSub>
                        <m:sSubPr>
                          <m:ctrlPr>
                            <a:rPr lang="fa-IR" i="1" smtClean="0">
                              <a:solidFill>
                                <a:srgbClr val="FFFF00"/>
                              </a:solidFill>
                              <a:effectLst/>
                              <a:latin typeface="Cambria Math" panose="02040503050406030204" pitchFamily="18" charset="0"/>
                              <a:cs typeface="Times New Roman" panose="02020603050405020304" pitchFamily="18" charset="0"/>
                            </a:rPr>
                          </m:ctrlPr>
                        </m:sSubPr>
                        <m:e>
                          <m:r>
                            <a:rPr lang="en-US" b="0" i="1" smtClean="0">
                              <a:solidFill>
                                <a:srgbClr val="FFFF00"/>
                              </a:solidFill>
                              <a:effectLst/>
                              <a:latin typeface="Cambria Math" panose="02040503050406030204" pitchFamily="18" charset="0"/>
                              <a:cs typeface="Times New Roman" panose="02020603050405020304" pitchFamily="18" charset="0"/>
                            </a:rPr>
                            <m:t>𝑤</m:t>
                          </m:r>
                        </m:e>
                        <m:sub>
                          <m:r>
                            <a:rPr lang="en-US" b="0" i="1" smtClean="0">
                              <a:solidFill>
                                <a:srgbClr val="FFFF00"/>
                              </a:solidFill>
                              <a:effectLst/>
                              <a:latin typeface="Cambria Math" panose="02040503050406030204" pitchFamily="18" charset="0"/>
                              <a:cs typeface="Times New Roman" panose="02020603050405020304" pitchFamily="18" charset="0"/>
                            </a:rPr>
                            <m:t>𝑡</m:t>
                          </m:r>
                        </m:sub>
                      </m:sSub>
                      <m:r>
                        <a:rPr lang="en-US" b="0" i="1" smtClean="0">
                          <a:solidFill>
                            <a:srgbClr val="FFFF00"/>
                          </a:solidFill>
                          <a:effectLst/>
                          <a:latin typeface="Cambria Math" panose="02040503050406030204" pitchFamily="18" charset="0"/>
                          <a:cs typeface="Times New Roman" panose="02020603050405020304" pitchFamily="18" charset="0"/>
                        </a:rPr>
                        <m:t>=</m:t>
                      </m:r>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eqArr>
                            <m:eqArrPr>
                              <m:ctrlPr>
                                <a:rPr lang="en-US" b="0" i="1" smtClean="0">
                                  <a:solidFill>
                                    <a:srgbClr val="FFFF00"/>
                                  </a:solidFill>
                                  <a:effectLst/>
                                  <a:latin typeface="Cambria Math" panose="02040503050406030204" pitchFamily="18" charset="0"/>
                                  <a:cs typeface="Times New Roman" panose="02020603050405020304" pitchFamily="18" charset="0"/>
                                </a:rPr>
                              </m:ctrlPr>
                            </m:eqArrPr>
                            <m:e>
                              <m:r>
                                <a:rPr lang="en-US" b="0" i="1" smtClean="0">
                                  <a:solidFill>
                                    <a:srgbClr val="FFFF00"/>
                                  </a:solidFill>
                                  <a:effectLst/>
                                  <a:latin typeface="Cambria Math" panose="02040503050406030204" pitchFamily="18" charset="0"/>
                                  <a:cs typeface="Times New Roman" panose="02020603050405020304" pitchFamily="18" charset="0"/>
                                </a:rPr>
                                <m:t>𝑤</m:t>
                              </m:r>
                              <m:r>
                                <a:rPr lang="en-US" b="0" i="1" smtClean="0">
                                  <a:solidFill>
                                    <a:srgbClr val="FFFF00"/>
                                  </a:solidFill>
                                  <a:effectLst/>
                                  <a:latin typeface="Cambria Math" panose="02040503050406030204" pitchFamily="18" charset="0"/>
                                  <a:cs typeface="Times New Roman" panose="02020603050405020304" pitchFamily="18" charset="0"/>
                                </a:rPr>
                                <m:t>     </m:t>
                              </m:r>
                              <m:r>
                                <a:rPr lang="en-US" b="0"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cs typeface="Times New Roman" panose="02020603050405020304" pitchFamily="18" charset="0"/>
                                </a:rPr>
                                <m:t>𝑤</m:t>
                              </m:r>
                              <m:r>
                                <a:rPr lang="en-US" b="0"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e>
                            <m:e>
                              <m:r>
                                <a:rPr lang="en-US" b="0" i="1" smtClean="0">
                                  <a:solidFill>
                                    <a:srgbClr val="FFFF00"/>
                                  </a:solidFill>
                                  <a:effectLst/>
                                  <a:latin typeface="Cambria Math" panose="02040503050406030204" pitchFamily="18" charset="0"/>
                                  <a:cs typeface="Times New Roman" panose="02020603050405020304" pitchFamily="18" charset="0"/>
                                </a:rPr>
                                <m:t>0</m:t>
                              </m:r>
                              <m:r>
                                <a:rPr lang="en-US" b="0" i="1" smtClean="0">
                                  <a:solidFill>
                                    <a:srgbClr val="FFFF00"/>
                                  </a:solidFill>
                                  <a:effectLst/>
                                  <a:latin typeface="Cambria Math" panose="02040503050406030204" pitchFamily="18" charset="0"/>
                                  <a:cs typeface="Times New Roman" panose="02020603050405020304" pitchFamily="18" charset="0"/>
                                </a:rPr>
                                <m:t>       </m:t>
                              </m:r>
                              <m:r>
                                <a:rPr lang="en-US" i="1">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cs typeface="Times New Roman" panose="02020603050405020304" pitchFamily="18" charset="0"/>
                                </a:rPr>
                                <m:t>𝑤</m:t>
                              </m:r>
                              <m:r>
                                <a:rPr lang="en-US" i="1" smtClean="0">
                                  <a:solidFill>
                                    <a:srgbClr val="FFFF00"/>
                                  </a:solidFill>
                                  <a:effectLst/>
                                  <a:latin typeface="Cambria Math" panose="02040503050406030204" pitchFamily="18" charset="0"/>
                                  <a:cs typeface="Times New Roman" panose="02020603050405020304" pitchFamily="18" charset="0"/>
                                </a:rPr>
                                <m:t>⎸</m:t>
                              </m:r>
                              <m:r>
                                <a:rPr lang="en-US"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&lt;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e>
                          </m:eqArr>
                        </m:e>
                      </m:d>
                    </m:oMath>
                  </m:oMathPara>
                </a14:m>
                <a:endParaRPr lang="en-US" dirty="0">
                  <a:effectLst/>
                  <a:latin typeface="Times New Roman" panose="02020603050405020304" pitchFamily="18" charset="0"/>
                  <a:cs typeface="Times New Roman" panose="02020603050405020304" pitchFamily="18" charset="0"/>
                </a:endParaRPr>
              </a:p>
              <a:p>
                <a:pPr lvl="1" algn="l">
                  <a:buClr>
                    <a:srgbClr val="FFC000"/>
                  </a:buClr>
                </a:pPr>
                <a:r>
                  <a:rPr lang="en-US" dirty="0">
                    <a:effectLst/>
                    <a:latin typeface="Times New Roman" panose="02020603050405020304" pitchFamily="18" charset="0"/>
                    <a:cs typeface="Times New Roman" panose="02020603050405020304" pitchFamily="18" charset="0"/>
                  </a:rPr>
                  <a:t>Soft threshold function</a:t>
                </a:r>
                <a:endParaRPr lang="fa-IR" sz="1400" dirty="0">
                  <a:solidFill>
                    <a:srgbClr val="92D050"/>
                  </a:solidFill>
                  <a:effectLst/>
                  <a:latin typeface="Times New Roman" panose="02020603050405020304" pitchFamily="18" charset="0"/>
                </a:endParaRPr>
              </a:p>
              <a:p>
                <a:pPr marL="457189" lvl="1" indent="0" rtl="1">
                  <a:buClr>
                    <a:srgbClr val="FFC000"/>
                  </a:buClr>
                  <a:buNone/>
                </a:pPr>
                <a14:m>
                  <m:oMathPara xmlns:m="http://schemas.openxmlformats.org/officeDocument/2006/math">
                    <m:oMathParaPr>
                      <m:jc m:val="left"/>
                    </m:oMathParaPr>
                    <m:oMath xmlns:m="http://schemas.openxmlformats.org/officeDocument/2006/math">
                      <m:sSub>
                        <m:sSubPr>
                          <m:ctrlPr>
                            <a:rPr lang="fa-IR" i="1" smtClean="0">
                              <a:solidFill>
                                <a:srgbClr val="FFFF00"/>
                              </a:solidFill>
                              <a:effectLst/>
                              <a:latin typeface="Cambria Math" panose="02040503050406030204" pitchFamily="18" charset="0"/>
                              <a:cs typeface="Times New Roman" panose="02020603050405020304" pitchFamily="18" charset="0"/>
                            </a:rPr>
                          </m:ctrlPr>
                        </m:sSubPr>
                        <m:e>
                          <m:r>
                            <a:rPr lang="en-US" i="1">
                              <a:solidFill>
                                <a:srgbClr val="FFFF00"/>
                              </a:solidFill>
                              <a:effectLst/>
                              <a:latin typeface="Cambria Math" panose="02040503050406030204" pitchFamily="18" charset="0"/>
                              <a:cs typeface="Times New Roman" panose="02020603050405020304" pitchFamily="18" charset="0"/>
                            </a:rPr>
                            <m:t>𝑤</m:t>
                          </m:r>
                        </m:e>
                        <m:sub>
                          <m:r>
                            <a:rPr lang="en-US" i="1">
                              <a:solidFill>
                                <a:srgbClr val="FFFF00"/>
                              </a:solidFill>
                              <a:effectLst/>
                              <a:latin typeface="Cambria Math" panose="02040503050406030204" pitchFamily="18" charset="0"/>
                              <a:cs typeface="Times New Roman" panose="02020603050405020304" pitchFamily="18" charset="0"/>
                            </a:rPr>
                            <m:t>𝑡</m:t>
                          </m:r>
                        </m:sub>
                      </m:sSub>
                      <m:r>
                        <a:rPr lang="en-US" i="1">
                          <a:solidFill>
                            <a:srgbClr val="FFFF00"/>
                          </a:solidFill>
                          <a:effectLst/>
                          <a:latin typeface="Cambria Math" panose="02040503050406030204" pitchFamily="18" charset="0"/>
                          <a:cs typeface="Times New Roman" panose="02020603050405020304" pitchFamily="18" charset="0"/>
                        </a:rPr>
                        <m:t>=</m:t>
                      </m:r>
                      <m:d>
                        <m:dPr>
                          <m:begChr m:val="{"/>
                          <m:endChr m:val=""/>
                          <m:ctrlPr>
                            <a:rPr lang="en-US" i="1">
                              <a:solidFill>
                                <a:srgbClr val="FFFF00"/>
                              </a:solidFill>
                              <a:effectLst/>
                              <a:latin typeface="Cambria Math" panose="02040503050406030204" pitchFamily="18" charset="0"/>
                              <a:cs typeface="Times New Roman" panose="02020603050405020304" pitchFamily="18" charset="0"/>
                            </a:rPr>
                          </m:ctrlPr>
                        </m:dPr>
                        <m:e>
                          <m:eqArr>
                            <m:eqArrPr>
                              <m:ctrlPr>
                                <a:rPr lang="en-US" i="1">
                                  <a:solidFill>
                                    <a:srgbClr val="FFFF00"/>
                                  </a:solidFill>
                                  <a:effectLst/>
                                  <a:latin typeface="Cambria Math" panose="02040503050406030204" pitchFamily="18" charset="0"/>
                                  <a:cs typeface="Times New Roman" panose="02020603050405020304" pitchFamily="18" charset="0"/>
                                </a:rPr>
                              </m:ctrlPr>
                            </m:eqArrPr>
                            <m:e>
                              <m:r>
                                <a:rPr lang="en-US" b="0" i="1" smtClean="0">
                                  <a:solidFill>
                                    <a:srgbClr val="FFFF00"/>
                                  </a:solidFill>
                                  <a:effectLst/>
                                  <a:latin typeface="Cambria Math" panose="02040503050406030204" pitchFamily="18" charset="0"/>
                                  <a:cs typeface="Times New Roman" panose="02020603050405020304" pitchFamily="18" charset="0"/>
                                </a:rPr>
                                <m:t>𝑠𝑖𝑔𝑛</m:t>
                              </m:r>
                              <m:d>
                                <m:dPr>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i="1">
                                      <a:solidFill>
                                        <a:srgbClr val="FFFF00"/>
                                      </a:solidFill>
                                      <a:effectLst/>
                                      <a:latin typeface="Cambria Math" panose="02040503050406030204" pitchFamily="18" charset="0"/>
                                      <a:cs typeface="Times New Roman" panose="02020603050405020304" pitchFamily="18" charset="0"/>
                                    </a:rPr>
                                    <m:t>𝑤</m:t>
                                  </m:r>
                                  <m:r>
                                    <a:rPr lang="en-US" i="1">
                                      <a:solidFill>
                                        <a:srgbClr val="FFFF00"/>
                                      </a:solidFill>
                                      <a:effectLst/>
                                      <a:latin typeface="Cambria Math" panose="02040503050406030204" pitchFamily="18" charset="0"/>
                                      <a:cs typeface="Times New Roman" panose="02020603050405020304" pitchFamily="18" charset="0"/>
                                    </a:rPr>
                                    <m:t> </m:t>
                                  </m:r>
                                </m:e>
                              </m:d>
                              <m:d>
                                <m:dPr>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i="1">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cs typeface="Times New Roman" panose="02020603050405020304" pitchFamily="18" charset="0"/>
                                    </a:rPr>
                                    <m:t>𝑤</m:t>
                                  </m:r>
                                  <m:r>
                                    <a:rPr lang="en-US"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cs typeface="Times New Roman" panose="02020603050405020304" pitchFamily="18" charset="0"/>
                                    </a:rPr>
                                    <m:t>𝑡</m:t>
                                  </m:r>
                                </m:e>
                              </m:d>
                              <m:r>
                                <a:rPr lang="en-US" b="0" i="1" smtClean="0">
                                  <a:solidFill>
                                    <a:srgbClr val="FFFF00"/>
                                  </a:solidFill>
                                  <a:effectLst/>
                                  <a:latin typeface="Cambria Math" panose="02040503050406030204" pitchFamily="18" charset="0"/>
                                  <a:cs typeface="Times New Roman" panose="02020603050405020304" pitchFamily="18" charset="0"/>
                                </a:rPr>
                                <m:t>         </m:t>
                              </m:r>
                              <m:r>
                                <a:rPr lang="en-US" i="1" smtClean="0">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cs typeface="Times New Roman" panose="02020603050405020304" pitchFamily="18" charset="0"/>
                                </a:rPr>
                                <m:t>𝑤</m:t>
                              </m:r>
                              <m:r>
                                <a:rPr lang="en-US" i="1">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e>
                            <m:e>
                              <m:r>
                                <a:rPr lang="en-US" i="1">
                                  <a:solidFill>
                                    <a:srgbClr val="FFFF00"/>
                                  </a:solidFill>
                                  <a:effectLst/>
                                  <a:latin typeface="Cambria Math" panose="02040503050406030204" pitchFamily="18" charset="0"/>
                                  <a:cs typeface="Times New Roman" panose="02020603050405020304" pitchFamily="18" charset="0"/>
                                </a:rPr>
                                <m:t>0</m:t>
                              </m:r>
                              <m:r>
                                <a:rPr lang="en-US" i="1">
                                  <a:solidFill>
                                    <a:srgbClr val="FFFF00"/>
                                  </a:solidFill>
                                  <a:effectLst/>
                                  <a:latin typeface="Cambria Math" panose="02040503050406030204" pitchFamily="18" charset="0"/>
                                  <a:cs typeface="Times New Roman" panose="02020603050405020304" pitchFamily="18" charset="0"/>
                                </a:rPr>
                                <m:t>                           </m:t>
                              </m:r>
                              <m:r>
                                <a:rPr lang="en-US" b="0" i="1" smtClean="0">
                                  <a:solidFill>
                                    <a:srgbClr val="FFFF00"/>
                                  </a:solidFill>
                                  <a:effectLst/>
                                  <a:latin typeface="Cambria Math" panose="02040503050406030204" pitchFamily="18" charset="0"/>
                                  <a:cs typeface="Times New Roman" panose="02020603050405020304" pitchFamily="18" charset="0"/>
                                </a:rPr>
                                <m:t>              </m:t>
                              </m:r>
                              <m:r>
                                <a:rPr lang="en-US" i="1">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cs typeface="Times New Roman" panose="02020603050405020304" pitchFamily="18" charset="0"/>
                                </a:rPr>
                                <m:t>𝑤</m:t>
                              </m:r>
                              <m:r>
                                <a:rPr lang="en-US" i="1">
                                  <a:solidFill>
                                    <a:srgbClr val="FFFF00"/>
                                  </a:solidFill>
                                  <a:effectLst/>
                                  <a:latin typeface="Cambria Math" panose="02040503050406030204" pitchFamily="18" charset="0"/>
                                  <a:cs typeface="Times New Roman" panose="02020603050405020304" pitchFamily="18" charset="0"/>
                                </a:rPr>
                                <m:t>⎸</m:t>
                              </m:r>
                              <m:r>
                                <a:rPr lang="en-US" i="1">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&lt;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e>
                          </m:eqArr>
                        </m:e>
                      </m:d>
                    </m:oMath>
                  </m:oMathPara>
                </a14:m>
                <a:endParaRPr lang="en-US" dirty="0">
                  <a:effectLst/>
                  <a:latin typeface="Times New Roman" panose="02020603050405020304" pitchFamily="18" charset="0"/>
                  <a:cs typeface="Times New Roman" panose="02020603050405020304" pitchFamily="18" charset="0"/>
                </a:endParaRPr>
              </a:p>
              <a:p>
                <a:pPr marL="0" indent="0" algn="r" rtl="1">
                  <a:buClr>
                    <a:srgbClr val="FFC000"/>
                  </a:buClr>
                  <a:buNone/>
                </a:pPr>
                <a:endParaRPr lang="fa-IR" dirty="0">
                  <a:effectLst/>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1886"/>
                <a:ext cx="10629901" cy="5148414"/>
              </a:xfrm>
              <a:blipFill>
                <a:blip r:embed="rId2"/>
                <a:stretch>
                  <a:fillRect l="-631" t="-2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6</a:t>
            </a:fld>
            <a:endParaRPr lang="en-US" dirty="0"/>
          </a:p>
        </p:txBody>
      </p:sp>
    </p:spTree>
    <p:extLst>
      <p:ext uri="{BB962C8B-B14F-4D97-AF65-F5344CB8AC3E}">
        <p14:creationId xmlns:p14="http://schemas.microsoft.com/office/powerpoint/2010/main" val="404853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586247"/>
          </a:xfrm>
        </p:spPr>
        <p:txBody>
          <a:bodyPr>
            <a:normAutofit fontScale="90000"/>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Wavelet transform and noise cancellation. Continued (improved threshold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29148"/>
                <a:ext cx="10629901" cy="5281152"/>
              </a:xfrm>
            </p:spPr>
            <p:txBody>
              <a:bodyPr>
                <a:normAutofit/>
              </a:bodyPr>
              <a:lstStyle/>
              <a:p>
                <a:pPr algn="l">
                  <a:buClr>
                    <a:srgbClr val="FFC000"/>
                  </a:buClr>
                </a:pPr>
                <a:r>
                  <a:rPr lang="en-US" dirty="0">
                    <a:effectLst/>
                    <a:latin typeface="Times New Roman" panose="02020603050405020304" pitchFamily="18" charset="0"/>
                    <a:cs typeface="Times New Roman" panose="02020603050405020304" pitchFamily="18" charset="0"/>
                  </a:rPr>
                  <a:t> defining the new improved threshold function with the aim of minimizing distortion and loss of image information as follows:</a:t>
                </a:r>
                <a:endParaRPr lang="en-US" i="1" dirty="0">
                  <a:solidFill>
                    <a:srgbClr val="FFFF00"/>
                  </a:solidFill>
                  <a:effectLst/>
                  <a:latin typeface="Cambria Math" panose="02040503050406030204" pitchFamily="18" charset="0"/>
                  <a:cs typeface="Times New Roman" panose="02020603050405020304" pitchFamily="18" charset="0"/>
                </a:endParaRPr>
              </a:p>
              <a:p>
                <a:pPr algn="l">
                  <a:buClr>
                    <a:srgbClr val="FFC000"/>
                  </a:buClr>
                </a:pPr>
                <a14:m>
                  <m:oMath xmlns:m="http://schemas.openxmlformats.org/officeDocument/2006/math">
                    <m:sSub>
                      <m:sSubPr>
                        <m:ctrlPr>
                          <a:rPr lang="en-US" i="1" smtClean="0">
                            <a:solidFill>
                              <a:srgbClr val="FFFF00"/>
                            </a:solidFill>
                            <a:effectLst/>
                            <a:latin typeface="Cambria Math" panose="02040503050406030204" pitchFamily="18" charset="0"/>
                            <a:cs typeface="Times New Roman" panose="02020603050405020304" pitchFamily="18" charset="0"/>
                          </a:rPr>
                        </m:ctrlPr>
                      </m:sSubPr>
                      <m:e>
                        <m:r>
                          <a:rPr lang="en-US" b="0" i="1" smtClean="0">
                            <a:solidFill>
                              <a:srgbClr val="FFFF00"/>
                            </a:solidFill>
                            <a:effectLst/>
                            <a:latin typeface="Cambria Math" panose="02040503050406030204" pitchFamily="18" charset="0"/>
                            <a:cs typeface="Times New Roman" panose="02020603050405020304" pitchFamily="18" charset="0"/>
                          </a:rPr>
                          <m:t>𝑤</m:t>
                        </m:r>
                      </m:e>
                      <m:sub>
                        <m:r>
                          <a:rPr lang="en-US" b="0" i="1" smtClean="0">
                            <a:solidFill>
                              <a:srgbClr val="FFFF00"/>
                            </a:solidFill>
                            <a:effectLst/>
                            <a:latin typeface="Cambria Math" panose="02040503050406030204" pitchFamily="18" charset="0"/>
                            <a:cs typeface="Times New Roman" panose="02020603050405020304" pitchFamily="18" charset="0"/>
                          </a:rPr>
                          <m:t>𝑡</m:t>
                        </m:r>
                      </m:sub>
                    </m:sSub>
                    <m:r>
                      <a:rPr lang="en-US" b="0" i="1" smtClean="0">
                        <a:solidFill>
                          <a:srgbClr val="FFFF00"/>
                        </a:solidFill>
                        <a:effectLst/>
                        <a:latin typeface="Cambria Math" panose="02040503050406030204" pitchFamily="18" charset="0"/>
                        <a:cs typeface="Times New Roman" panose="02020603050405020304" pitchFamily="18" charset="0"/>
                      </a:rPr>
                      <m:t>=</m:t>
                    </m:r>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eqArr>
                          <m:eqArrPr>
                            <m:ctrlPr>
                              <a:rPr lang="en-US" b="0" i="1" smtClean="0">
                                <a:solidFill>
                                  <a:srgbClr val="FFFF00"/>
                                </a:solidFill>
                                <a:effectLst/>
                                <a:latin typeface="Cambria Math" panose="02040503050406030204" pitchFamily="18" charset="0"/>
                                <a:cs typeface="Times New Roman" panose="02020603050405020304" pitchFamily="18" charset="0"/>
                              </a:rPr>
                            </m:ctrlPr>
                          </m:eqArrPr>
                          <m:e>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b="0" i="1" smtClean="0">
                                    <a:solidFill>
                                      <a:srgbClr val="FFFF00"/>
                                    </a:solidFill>
                                    <a:effectLst/>
                                    <a:latin typeface="Cambria Math" panose="02040503050406030204" pitchFamily="18" charset="0"/>
                                    <a:cs typeface="Times New Roman" panose="02020603050405020304" pitchFamily="18" charset="0"/>
                                  </a:rPr>
                                  <m:t>𝑠𝑖𝑔𝑛</m:t>
                                </m:r>
                                <m:d>
                                  <m:dPr>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b="0" i="1" smtClean="0">
                                        <a:solidFill>
                                          <a:srgbClr val="FFFF00"/>
                                        </a:solidFill>
                                        <a:effectLst/>
                                        <a:latin typeface="Cambria Math" panose="02040503050406030204" pitchFamily="18" charset="0"/>
                                        <a:cs typeface="Times New Roman" panose="02020603050405020304" pitchFamily="18" charset="0"/>
                                      </a:rPr>
                                      <m:t>𝑤</m:t>
                                    </m:r>
                                  </m:e>
                                </m:d>
                              </m:e>
                            </m:d>
                            <m:r>
                              <a:rPr lang="en-US" b="0" i="1" smtClean="0">
                                <a:solidFill>
                                  <a:srgbClr val="FFFF00"/>
                                </a:solidFill>
                                <a:effectLst/>
                                <a:latin typeface="Cambria Math" panose="02040503050406030204" pitchFamily="18" charset="0"/>
                                <a:cs typeface="Times New Roman" panose="02020603050405020304" pitchFamily="18" charset="0"/>
                              </a:rPr>
                              <m:t>.</m:t>
                            </m:r>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b="0" i="1" smtClean="0">
                                        <a:solidFill>
                                          <a:srgbClr val="FFFF00"/>
                                        </a:solidFill>
                                        <a:effectLst/>
                                        <a:latin typeface="Cambria Math" panose="02040503050406030204" pitchFamily="18" charset="0"/>
                                        <a:cs typeface="Times New Roman" panose="02020603050405020304" pitchFamily="18" charset="0"/>
                                      </a:rPr>
                                      <m:t>𝑤</m:t>
                                    </m:r>
                                  </m:e>
                                </m:d>
                                <m:r>
                                  <a:rPr lang="en-US" b="0" i="1" smtClean="0">
                                    <a:solidFill>
                                      <a:srgbClr val="FFFF00"/>
                                    </a:solidFill>
                                    <a:effectLst/>
                                    <a:latin typeface="Cambria Math" panose="02040503050406030204" pitchFamily="18" charset="0"/>
                                    <a:cs typeface="Times New Roman" panose="02020603050405020304" pitchFamily="18" charset="0"/>
                                  </a:rPr>
                                  <m:t>−</m:t>
                                </m:r>
                                <m:d>
                                  <m:dPr>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b="0" i="1" smtClean="0">
                                        <a:solidFill>
                                          <a:srgbClr val="FFFF00"/>
                                        </a:solidFill>
                                        <a:effectLst/>
                                        <a:latin typeface="Cambria Math" panose="02040503050406030204" pitchFamily="18" charset="0"/>
                                        <a:cs typeface="Times New Roman" panose="02020603050405020304" pitchFamily="18" charset="0"/>
                                      </a:rPr>
                                      <m:t>1</m:t>
                                    </m:r>
                                    <m:r>
                                      <a:rPr lang="en-US" b="0"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cs typeface="Times New Roman" panose="02020603050405020304" pitchFamily="18" charset="0"/>
                                      </a:rPr>
                                      <m:t>𝑝</m:t>
                                    </m:r>
                                  </m:e>
                                </m:d>
                                <m:r>
                                  <a:rPr lang="en-US" b="0" i="1" smtClean="0">
                                    <a:solidFill>
                                      <a:srgbClr val="FFFF00"/>
                                    </a:solidFill>
                                    <a:effectLst/>
                                    <a:latin typeface="Cambria Math" panose="02040503050406030204" pitchFamily="18" charset="0"/>
                                    <a:cs typeface="Times New Roman" panose="02020603050405020304" pitchFamily="18" charset="0"/>
                                  </a:rPr>
                                  <m:t>𝑡</m:t>
                                </m:r>
                              </m:e>
                            </m:d>
                            <m:r>
                              <a:rPr lang="en-US" b="0" i="1" smtClean="0">
                                <a:solidFill>
                                  <a:srgbClr val="FFFF00"/>
                                </a:solidFill>
                                <a:effectLst/>
                                <a:latin typeface="Cambria Math" panose="02040503050406030204" pitchFamily="18" charset="0"/>
                                <a:cs typeface="Times New Roman" panose="02020603050405020304" pitchFamily="18" charset="0"/>
                              </a:rPr>
                              <m:t>   |</m:t>
                            </m:r>
                            <m:r>
                              <a:rPr lang="en-US" b="0" i="1" smtClean="0">
                                <a:solidFill>
                                  <a:srgbClr val="FFFF00"/>
                                </a:solidFill>
                                <a:effectLst/>
                                <a:latin typeface="Cambria Math" panose="02040503050406030204" pitchFamily="18" charset="0"/>
                                <a:cs typeface="Times New Roman" panose="02020603050405020304" pitchFamily="18" charset="0"/>
                              </a:rPr>
                              <m:t>𝑤</m:t>
                            </m:r>
                            <m:r>
                              <a:rPr lang="en-US" b="0" i="1" smtClean="0">
                                <a:solidFill>
                                  <a:srgbClr val="FFFF00"/>
                                </a:solidFill>
                                <a:effectLst/>
                                <a:latin typeface="Cambria Math" panose="02040503050406030204" pitchFamily="18" charset="0"/>
                                <a:cs typeface="Times New Roman" panose="02020603050405020304" pitchFamily="18" charset="0"/>
                              </a:rPr>
                              <m: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r>
                              <a:rPr lang="en-US" b="0" i="1" smtClean="0">
                                <a:solidFill>
                                  <a:srgbClr val="FFFF00"/>
                                </a:solidFill>
                                <a:effectLst/>
                                <a:latin typeface="Cambria Math" panose="02040503050406030204" pitchFamily="18" charset="0"/>
                                <a:cs typeface="Times New Roman" panose="02020603050405020304" pitchFamily="18" charset="0"/>
                              </a:rPr>
                              <m:t> </m:t>
                            </m:r>
                          </m:e>
                          <m:e>
                            <m:r>
                              <a:rPr lang="en-US" b="0" i="1" smtClean="0">
                                <a:solidFill>
                                  <a:srgbClr val="FFFF00"/>
                                </a:solidFill>
                                <a:effectLst/>
                                <a:latin typeface="Cambria Math" panose="02040503050406030204" pitchFamily="18" charset="0"/>
                                <a:cs typeface="Times New Roman" panose="02020603050405020304" pitchFamily="18" charset="0"/>
                              </a:rPr>
                              <m:t>𝑝</m:t>
                            </m:r>
                            <m:r>
                              <a:rPr lang="en-US" b="0" i="1" smtClean="0">
                                <a:solidFill>
                                  <a:srgbClr val="FFFF00"/>
                                </a:solidFill>
                                <a:effectLst/>
                                <a:latin typeface="Cambria Math" panose="02040503050406030204" pitchFamily="18" charset="0"/>
                                <a:cs typeface="Times New Roman" panose="02020603050405020304" pitchFamily="18" charset="0"/>
                              </a:rPr>
                              <m:t>.</m:t>
                            </m:r>
                            <m:f>
                              <m:fPr>
                                <m:ctrlPr>
                                  <a:rPr lang="en-US" b="0" i="1" smtClean="0">
                                    <a:solidFill>
                                      <a:srgbClr val="FFFF00"/>
                                    </a:solidFill>
                                    <a:effectLst/>
                                    <a:latin typeface="Cambria Math" panose="02040503050406030204" pitchFamily="18" charset="0"/>
                                    <a:cs typeface="Times New Roman" panose="02020603050405020304" pitchFamily="18" charset="0"/>
                                  </a:rPr>
                                </m:ctrlPr>
                              </m:fPr>
                              <m:num>
                                <m:sSup>
                                  <m:sSupPr>
                                    <m:ctrlPr>
                                      <a:rPr lang="en-US" b="0" i="1" smtClean="0">
                                        <a:solidFill>
                                          <a:srgbClr val="FFFF00"/>
                                        </a:solidFill>
                                        <a:effectLst/>
                                        <a:latin typeface="Cambria Math" panose="02040503050406030204" pitchFamily="18" charset="0"/>
                                        <a:cs typeface="Times New Roman" panose="02020603050405020304" pitchFamily="18" charset="0"/>
                                      </a:rPr>
                                    </m:ctrlPr>
                                  </m:sSupPr>
                                  <m:e>
                                    <m:d>
                                      <m:dPr>
                                        <m:begChr m:val="|"/>
                                        <m:endChr m:val="|"/>
                                        <m:ctrlPr>
                                          <a:rPr lang="en-US" b="0" i="1" smtClean="0">
                                            <a:solidFill>
                                              <a:srgbClr val="FFFF00"/>
                                            </a:solidFill>
                                            <a:effectLst/>
                                            <a:latin typeface="Cambria Math" panose="02040503050406030204" pitchFamily="18" charset="0"/>
                                            <a:cs typeface="Times New Roman" panose="02020603050405020304" pitchFamily="18" charset="0"/>
                                          </a:rPr>
                                        </m:ctrlPr>
                                      </m:dPr>
                                      <m:e>
                                        <m:r>
                                          <a:rPr lang="en-US" b="0" i="1" smtClean="0">
                                            <a:solidFill>
                                              <a:srgbClr val="FFFF00"/>
                                            </a:solidFill>
                                            <a:effectLst/>
                                            <a:latin typeface="Cambria Math" panose="02040503050406030204" pitchFamily="18" charset="0"/>
                                            <a:cs typeface="Times New Roman" panose="02020603050405020304" pitchFamily="18" charset="0"/>
                                          </a:rPr>
                                          <m:t>𝑤</m:t>
                                        </m:r>
                                      </m:e>
                                    </m:d>
                                  </m:e>
                                  <m:sup>
                                    <m:r>
                                      <a:rPr lang="en-US" b="0" i="1" smtClean="0">
                                        <a:solidFill>
                                          <a:srgbClr val="FFFF00"/>
                                        </a:solidFill>
                                        <a:effectLst/>
                                        <a:latin typeface="Cambria Math" panose="02040503050406030204" pitchFamily="18" charset="0"/>
                                        <a:cs typeface="Times New Roman" panose="02020603050405020304" pitchFamily="18" charset="0"/>
                                      </a:rPr>
                                      <m:t>2</m:t>
                                    </m:r>
                                  </m:sup>
                                </m:sSup>
                              </m:num>
                              <m:den>
                                <m:r>
                                  <a:rPr lang="en-US" b="0" i="1" smtClean="0">
                                    <a:solidFill>
                                      <a:srgbClr val="FFFF00"/>
                                    </a:solidFill>
                                    <a:effectLst/>
                                    <a:latin typeface="Cambria Math" panose="02040503050406030204" pitchFamily="18" charset="0"/>
                                    <a:cs typeface="Times New Roman" panose="02020603050405020304" pitchFamily="18" charset="0"/>
                                  </a:rPr>
                                  <m:t>𝑡</m:t>
                                </m:r>
                              </m:den>
                            </m:f>
                            <m:r>
                              <a:rPr lang="en-US" b="0" i="1" smtClean="0">
                                <a:solidFill>
                                  <a:srgbClr val="FFFF00"/>
                                </a:solidFill>
                                <a:effectLst/>
                                <a:latin typeface="Cambria Math" panose="02040503050406030204" pitchFamily="18" charset="0"/>
                                <a:cs typeface="Times New Roman" panose="02020603050405020304" pitchFamily="18" charset="0"/>
                              </a:rPr>
                              <m:t>                                          |</m:t>
                            </m:r>
                            <m:r>
                              <a:rPr lang="en-US" b="0" i="1" smtClean="0">
                                <a:solidFill>
                                  <a:srgbClr val="FFFF00"/>
                                </a:solidFill>
                                <a:effectLst/>
                                <a:latin typeface="Cambria Math" panose="02040503050406030204" pitchFamily="18" charset="0"/>
                                <a:cs typeface="Times New Roman" panose="02020603050405020304" pitchFamily="18" charset="0"/>
                              </a:rPr>
                              <m:t>𝑤</m:t>
                            </m:r>
                            <m:r>
                              <a:rPr lang="en-US" b="0" i="1" smtClean="0">
                                <a:solidFill>
                                  <a:srgbClr val="FFFF00"/>
                                </a:solidFill>
                                <a:effectLst/>
                                <a:latin typeface="Cambria Math" panose="02040503050406030204" pitchFamily="18" charset="0"/>
                                <a:cs typeface="Times New Roman" panose="02020603050405020304" pitchFamily="18" charset="0"/>
                              </a:rPr>
                              <m:t>|&lt;</m:t>
                            </m:r>
                            <m:r>
                              <a:rPr lang="en-US" b="0" i="1" smtClean="0">
                                <a:solidFill>
                                  <a:srgbClr val="FFFF00"/>
                                </a:solidFill>
                                <a:effectLst/>
                                <a:latin typeface="Cambria Math" panose="02040503050406030204" pitchFamily="18" charset="0"/>
                                <a:ea typeface="Cambria Math" panose="02040503050406030204" pitchFamily="18" charset="0"/>
                                <a:cs typeface="Times New Roman" panose="02020603050405020304" pitchFamily="18" charset="0"/>
                              </a:rPr>
                              <m:t>𝑡</m:t>
                            </m:r>
                          </m:e>
                        </m:eqArr>
                      </m:e>
                    </m:d>
                  </m:oMath>
                </a14:m>
                <a:endParaRPr lang="fa-IR" dirty="0">
                  <a:effectLst/>
                  <a:latin typeface="Times New Roman" panose="02020603050405020304" pitchFamily="18" charset="0"/>
                  <a:cs typeface="Times New Roman" panose="02020603050405020304" pitchFamily="18" charset="0"/>
                </a:endParaRPr>
              </a:p>
              <a:p>
                <a:pPr algn="l">
                  <a:buClr>
                    <a:srgbClr val="FFC000"/>
                  </a:buClr>
                </a:pPr>
                <a:r>
                  <a:rPr lang="en-US" i="1" dirty="0">
                    <a:effectLst/>
                    <a:latin typeface="Times New Roman" panose="02020603050405020304" pitchFamily="18" charset="0"/>
                    <a:cs typeface="Times New Roman" panose="02020603050405020304" pitchFamily="18" charset="0"/>
                  </a:rPr>
                  <a:t>p is a constant between zero and one that is chosen experimentally</a:t>
                </a:r>
              </a:p>
              <a:p>
                <a:pPr>
                  <a:buClr>
                    <a:srgbClr val="FFC000"/>
                  </a:buClr>
                </a:pPr>
                <a:r>
                  <a:rPr lang="en-US" dirty="0">
                    <a:effectLst/>
                    <a:latin typeface="Times New Roman" panose="02020603050405020304" pitchFamily="18" charset="0"/>
                  </a:rPr>
                  <a:t>We define the threshold as </a:t>
                </a:r>
                <a14:m>
                  <m:oMath xmlns:m="http://schemas.openxmlformats.org/officeDocument/2006/math">
                    <m:r>
                      <a:rPr lang="en-US" b="0" i="0" smtClean="0">
                        <a:solidFill>
                          <a:srgbClr val="FFFF00"/>
                        </a:solidFill>
                        <a:effectLst/>
                        <a:latin typeface="Cambria Math" panose="02040503050406030204" pitchFamily="18" charset="0"/>
                      </a:rPr>
                      <m:t> </m:t>
                    </m:r>
                    <m:r>
                      <a:rPr lang="en-US" i="1" smtClean="0">
                        <a:solidFill>
                          <a:srgbClr val="FFFF00"/>
                        </a:solidFill>
                        <a:effectLst/>
                        <a:latin typeface="Cambria Math" panose="02040503050406030204" pitchFamily="18" charset="0"/>
                      </a:rPr>
                      <m:t>𝑡</m:t>
                    </m:r>
                    <m:r>
                      <a:rPr lang="en-US" i="1" smtClean="0">
                        <a:solidFill>
                          <a:srgbClr val="FFFF00"/>
                        </a:solidFill>
                        <a:effectLst/>
                        <a:latin typeface="Cambria Math" panose="02040503050406030204" pitchFamily="18" charset="0"/>
                      </a:rPr>
                      <m:t>=</m:t>
                    </m:r>
                    <m:f>
                      <m:fPr>
                        <m:ctrlPr>
                          <a:rPr lang="en-US" i="1">
                            <a:solidFill>
                              <a:srgbClr val="FFFF00"/>
                            </a:solidFill>
                            <a:effectLst/>
                            <a:latin typeface="Cambria Math" panose="02040503050406030204" pitchFamily="18" charset="0"/>
                            <a:ea typeface="Cambria Math" panose="02040503050406030204" pitchFamily="18" charset="0"/>
                          </a:rPr>
                        </m:ctrlPr>
                      </m:fPr>
                      <m:num>
                        <m:r>
                          <a:rPr lang="en-US" i="1">
                            <a:solidFill>
                              <a:srgbClr val="FFFF00"/>
                            </a:solidFill>
                            <a:effectLst/>
                            <a:latin typeface="Cambria Math" panose="02040503050406030204" pitchFamily="18" charset="0"/>
                            <a:ea typeface="Cambria Math" panose="02040503050406030204" pitchFamily="18" charset="0"/>
                          </a:rPr>
                          <m:t>𝜎</m:t>
                        </m:r>
                        <m:rad>
                          <m:radPr>
                            <m:degHide m:val="on"/>
                            <m:ctrlPr>
                              <a:rPr lang="en-US" i="1">
                                <a:solidFill>
                                  <a:srgbClr val="FFFF00"/>
                                </a:solidFill>
                                <a:effectLst/>
                                <a:latin typeface="Cambria Math" panose="02040503050406030204" pitchFamily="18" charset="0"/>
                                <a:ea typeface="Cambria Math" panose="02040503050406030204" pitchFamily="18" charset="0"/>
                              </a:rPr>
                            </m:ctrlPr>
                          </m:radPr>
                          <m:deg/>
                          <m:e>
                            <m:r>
                              <a:rPr lang="en-US" i="1">
                                <a:solidFill>
                                  <a:srgbClr val="FFFF00"/>
                                </a:solidFill>
                                <a:effectLst/>
                                <a:latin typeface="Cambria Math" panose="02040503050406030204" pitchFamily="18" charset="0"/>
                                <a:ea typeface="Cambria Math" panose="02040503050406030204" pitchFamily="18" charset="0"/>
                              </a:rPr>
                              <m:t>2</m:t>
                            </m:r>
                            <m:func>
                              <m:funcPr>
                                <m:ctrlPr>
                                  <a:rPr lang="en-US" i="1">
                                    <a:solidFill>
                                      <a:srgbClr val="FFFF00"/>
                                    </a:solidFill>
                                    <a:effectLst/>
                                    <a:latin typeface="Cambria Math" panose="02040503050406030204" pitchFamily="18" charset="0"/>
                                    <a:ea typeface="Cambria Math" panose="02040503050406030204" pitchFamily="18" charset="0"/>
                                  </a:rPr>
                                </m:ctrlPr>
                              </m:funcPr>
                              <m:fName>
                                <m:r>
                                  <m:rPr>
                                    <m:sty m:val="p"/>
                                  </m:rPr>
                                  <a:rPr lang="en-US">
                                    <a:solidFill>
                                      <a:srgbClr val="FFFF00"/>
                                    </a:solidFill>
                                    <a:effectLst/>
                                    <a:latin typeface="Cambria Math" panose="02040503050406030204" pitchFamily="18" charset="0"/>
                                    <a:ea typeface="Cambria Math" panose="02040503050406030204" pitchFamily="18" charset="0"/>
                                  </a:rPr>
                                  <m:t>ln</m:t>
                                </m:r>
                              </m:fName>
                              <m:e>
                                <m:d>
                                  <m:dPr>
                                    <m:ctrlPr>
                                      <a:rPr lang="en-US" i="1">
                                        <a:solidFill>
                                          <a:srgbClr val="FFFF00"/>
                                        </a:solidFill>
                                        <a:effectLst/>
                                        <a:latin typeface="Cambria Math" panose="02040503050406030204" pitchFamily="18" charset="0"/>
                                        <a:ea typeface="Cambria Math" panose="02040503050406030204" pitchFamily="18" charset="0"/>
                                      </a:rPr>
                                    </m:ctrlPr>
                                  </m:dPr>
                                  <m:e>
                                    <m:r>
                                      <a:rPr lang="en-US" i="1">
                                        <a:solidFill>
                                          <a:srgbClr val="FFFF00"/>
                                        </a:solidFill>
                                        <a:effectLst/>
                                        <a:latin typeface="Cambria Math" panose="02040503050406030204" pitchFamily="18" charset="0"/>
                                        <a:ea typeface="Cambria Math" panose="02040503050406030204" pitchFamily="18" charset="0"/>
                                      </a:rPr>
                                      <m:t>𝑚</m:t>
                                    </m:r>
                                    <m:r>
                                      <a:rPr lang="en-US" i="1">
                                        <a:solidFill>
                                          <a:srgbClr val="FFFF00"/>
                                        </a:solidFill>
                                        <a:effectLst/>
                                        <a:latin typeface="Cambria Math" panose="02040503050406030204" pitchFamily="18" charset="0"/>
                                        <a:ea typeface="Cambria Math" panose="02040503050406030204" pitchFamily="18" charset="0"/>
                                      </a:rPr>
                                      <m:t>×</m:t>
                                    </m:r>
                                    <m:r>
                                      <a:rPr lang="en-US" i="1">
                                        <a:solidFill>
                                          <a:srgbClr val="FFFF00"/>
                                        </a:solidFill>
                                        <a:effectLst/>
                                        <a:latin typeface="Cambria Math" panose="02040503050406030204" pitchFamily="18" charset="0"/>
                                        <a:ea typeface="Cambria Math" panose="02040503050406030204" pitchFamily="18" charset="0"/>
                                      </a:rPr>
                                      <m:t>𝑛</m:t>
                                    </m:r>
                                  </m:e>
                                </m:d>
                              </m:e>
                            </m:func>
                          </m:e>
                        </m:rad>
                      </m:num>
                      <m:den>
                        <m:r>
                          <a:rPr lang="en-US" i="1">
                            <a:solidFill>
                              <a:srgbClr val="FFFF00"/>
                            </a:solidFill>
                            <a:effectLst/>
                            <a:latin typeface="Cambria Math" panose="02040503050406030204" pitchFamily="18" charset="0"/>
                            <a:ea typeface="Cambria Math" panose="02040503050406030204" pitchFamily="18" charset="0"/>
                          </a:rPr>
                          <m:t>2</m:t>
                        </m:r>
                        <m:r>
                          <a:rPr lang="en-US" i="1">
                            <a:solidFill>
                              <a:srgbClr val="FFFF00"/>
                            </a:solidFill>
                            <a:effectLst/>
                            <a:latin typeface="Cambria Math" panose="02040503050406030204" pitchFamily="18" charset="0"/>
                            <a:ea typeface="Cambria Math" panose="02040503050406030204" pitchFamily="18" charset="0"/>
                          </a:rPr>
                          <m:t>𝑑</m:t>
                        </m:r>
                        <m:r>
                          <a:rPr lang="en-US" i="1">
                            <a:solidFill>
                              <a:srgbClr val="FFFF00"/>
                            </a:solidFill>
                            <a:effectLst/>
                            <a:latin typeface="Cambria Math" panose="02040503050406030204" pitchFamily="18" charset="0"/>
                            <a:ea typeface="Cambria Math" panose="02040503050406030204" pitchFamily="18" charset="0"/>
                          </a:rPr>
                          <m:t>−</m:t>
                        </m:r>
                        <m:r>
                          <a:rPr lang="en-US" i="1">
                            <a:solidFill>
                              <a:srgbClr val="FFFF00"/>
                            </a:solidFill>
                            <a:effectLst/>
                            <a:latin typeface="Cambria Math" panose="02040503050406030204" pitchFamily="18" charset="0"/>
                            <a:ea typeface="Cambria Math" panose="02040503050406030204" pitchFamily="18" charset="0"/>
                          </a:rPr>
                          <m:t>1</m:t>
                        </m:r>
                      </m:den>
                    </m:f>
                  </m:oMath>
                </a14:m>
                <a:r>
                  <a:rPr lang="fa-IR" b="0" dirty="0">
                    <a:effectLst/>
                    <a:latin typeface="Times New Roman" panose="02020603050405020304" pitchFamily="18" charset="0"/>
                    <a:ea typeface="Cambria Math" panose="02040503050406030204" pitchFamily="18" charset="0"/>
                  </a:rPr>
                  <a:t> </a:t>
                </a:r>
                <a:r>
                  <a:rPr lang="en-US" dirty="0">
                    <a:effectLst/>
                    <a:latin typeface="Times New Roman" panose="02020603050405020304" pitchFamily="18" charset="0"/>
                    <a:ea typeface="Cambria Math" panose="02040503050406030204" pitchFamily="18" charset="0"/>
                  </a:rPr>
                  <a:t>where d is the decomposition scale. </a:t>
                </a:r>
                <a:endParaRPr lang="en-US" i="1" dirty="0">
                  <a:solidFill>
                    <a:prstClr val="white"/>
                  </a:solidFill>
                  <a:effectLst/>
                  <a:latin typeface="Cambria Math" panose="02040503050406030204" pitchFamily="18" charset="0"/>
                  <a:ea typeface="Cambria Math" panose="02040503050406030204" pitchFamily="18" charset="0"/>
                </a:endParaRPr>
              </a:p>
              <a:p>
                <a:pPr>
                  <a:buClr>
                    <a:srgbClr val="FFC000"/>
                  </a:buClr>
                </a:pPr>
                <a14:m>
                  <m:oMath xmlns:m="http://schemas.openxmlformats.org/officeDocument/2006/math">
                    <m:r>
                      <a:rPr lang="en-US" i="1">
                        <a:solidFill>
                          <a:prstClr val="white"/>
                        </a:solidFill>
                        <a:effectLst/>
                        <a:latin typeface="Cambria Math" panose="02040503050406030204" pitchFamily="18" charset="0"/>
                        <a:ea typeface="Cambria Math" panose="02040503050406030204" pitchFamily="18" charset="0"/>
                      </a:rPr>
                      <m:t>𝜎</m:t>
                    </m:r>
                    <m:r>
                      <a:rPr lang="en-US" b="0" i="0" smtClean="0">
                        <a:solidFill>
                          <a:prstClr val="white"/>
                        </a:solidFill>
                        <a:effectLst/>
                        <a:latin typeface="Cambria Math" panose="02040503050406030204" pitchFamily="18" charset="0"/>
                        <a:ea typeface="Cambria Math" panose="02040503050406030204" pitchFamily="18" charset="0"/>
                      </a:rPr>
                      <m:t>, </m:t>
                    </m:r>
                    <m:r>
                      <m:rPr>
                        <m:sty m:val="p"/>
                      </m:rPr>
                      <a:rPr lang="en-US" b="0" i="0" smtClean="0">
                        <a:solidFill>
                          <a:prstClr val="white"/>
                        </a:solidFill>
                        <a:effectLst/>
                        <a:latin typeface="Cambria Math" panose="02040503050406030204" pitchFamily="18" charset="0"/>
                        <a:ea typeface="Cambria Math" panose="02040503050406030204" pitchFamily="18" charset="0"/>
                      </a:rPr>
                      <m:t>t</m:t>
                    </m:r>
                  </m:oMath>
                </a14:m>
                <a:r>
                  <a:rPr lang="en-US" dirty="0">
                    <a:effectLst/>
                    <a:latin typeface="Times New Roman" panose="02020603050405020304" pitchFamily="18" charset="0"/>
                    <a:ea typeface="Cambria Math" panose="02040503050406030204" pitchFamily="18" charset="0"/>
                  </a:rPr>
                  <a:t>he standard deviation of the noise is calculated by the median estimator as </a:t>
                </a:r>
                <a:r>
                  <a:rPr lang="en-US" b="0" dirty="0">
                    <a:solidFill>
                      <a:srgbClr val="FFFF00"/>
                    </a:solidFill>
                    <a:effectLst/>
                    <a:latin typeface="Times New Roman" panose="02020603050405020304" pitchFamily="18" charset="0"/>
                    <a:ea typeface="Cambria Math" panose="02040503050406030204" pitchFamily="18" charset="0"/>
                  </a:rPr>
                  <a:t>median(|w|)/0.6745</a:t>
                </a:r>
                <a:endParaRPr lang="en-US" dirty="0">
                  <a:effectLst/>
                  <a:latin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29148"/>
                <a:ext cx="10629901" cy="5281152"/>
              </a:xfrm>
              <a:blipFill>
                <a:blip r:embed="rId2"/>
                <a:stretch>
                  <a:fillRect l="-5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739" y="1781360"/>
            <a:ext cx="1920240" cy="1410178"/>
          </a:xfrm>
          <a:prstGeom prst="rect">
            <a:avLst/>
          </a:prstGeom>
        </p:spPr>
      </p:pic>
    </p:spTree>
    <p:extLst>
      <p:ext uri="{BB962C8B-B14F-4D97-AF65-F5344CB8AC3E}">
        <p14:creationId xmlns:p14="http://schemas.microsoft.com/office/powerpoint/2010/main" val="126285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790903" cy="718984"/>
          </a:xfrm>
        </p:spPr>
        <p:txBody>
          <a:bodyPr>
            <a:normAutofit/>
          </a:bodyPr>
          <a:lstStyle/>
          <a:p>
            <a:pPr marL="342900" indent="-342900" algn="l">
              <a:buClr>
                <a:srgbClr val="FFC000"/>
              </a:buClr>
              <a:buFont typeface="Wingdings" panose="05000000000000000000" pitchFamily="2" charset="2"/>
              <a:buChar char="q"/>
            </a:pPr>
            <a:r>
              <a:rPr lang="en-US" sz="2400" cap="none" dirty="0">
                <a:cs typeface="B Nazanin" panose="00000400000000000000" pitchFamily="2" charset="-78"/>
              </a:rPr>
              <a:t>MEDIAN FILTER</a:t>
            </a:r>
            <a:endParaRPr lang="en-US" sz="2400" dirty="0">
              <a:cs typeface="B Nazanin" panose="00000400000000000000" pitchFamily="2" charset="-78"/>
            </a:endParaRPr>
          </a:p>
        </p:txBody>
      </p:sp>
      <p:sp>
        <p:nvSpPr>
          <p:cNvPr id="3" name="Content Placeholder 2"/>
          <p:cNvSpPr>
            <a:spLocks noGrp="1"/>
          </p:cNvSpPr>
          <p:nvPr>
            <p:ph idx="1"/>
          </p:nvPr>
        </p:nvSpPr>
        <p:spPr>
          <a:xfrm>
            <a:off x="609600" y="1061886"/>
            <a:ext cx="10657957" cy="5148415"/>
          </a:xfrm>
        </p:spPr>
        <p:txBody>
          <a:bodyPr/>
          <a:lstStyle/>
          <a:p>
            <a:pPr algn="l">
              <a:buClr>
                <a:srgbClr val="FFC000"/>
              </a:buClr>
            </a:pPr>
            <a:r>
              <a:rPr lang="en-US" dirty="0"/>
              <a:t>The middle filter is one of the non-linear filters that works well in removing image noise, especially salt and pepper noise.</a:t>
            </a:r>
          </a:p>
          <a:p>
            <a:pPr algn="l">
              <a:buClr>
                <a:srgbClr val="FFC000"/>
              </a:buClr>
            </a:pPr>
            <a:r>
              <a:rPr lang="fa-IR" dirty="0"/>
              <a:t> </a:t>
            </a:r>
            <a:r>
              <a:rPr lang="en-US" dirty="0"/>
              <a:t>For each pixel of the image, we consider a window (for example, 3 * 3) around it and arrange the values of the window pixels, then we consider the middle value as the output in the desired pixel. Because the salt and pepper noise has only 0,1 values, the middle value of the window, which is not necessarily zero-one noise, replaces the noise and the noise is reduced.</a:t>
            </a:r>
            <a:endParaRPr lang="fa-IR" dirty="0"/>
          </a:p>
          <a:p>
            <a:pPr marL="0" indent="0" algn="r" rtl="1">
              <a:buClr>
                <a:srgbClr val="FFC000"/>
              </a:buClr>
              <a:buNone/>
            </a:pPr>
            <a:endParaRPr lang="fa-IR" dirty="0"/>
          </a:p>
          <a:p>
            <a:pPr rtl="1">
              <a:buClr>
                <a:srgbClr val="FFC000"/>
              </a:buClr>
            </a:pPr>
            <a:endParaRPr lang="en-US" dirty="0"/>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165" y="3923665"/>
            <a:ext cx="5303520" cy="265176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079" y="4296625"/>
            <a:ext cx="3038475" cy="1504950"/>
          </a:xfrm>
          <a:prstGeom prst="rect">
            <a:avLst/>
          </a:prstGeom>
        </p:spPr>
      </p:pic>
    </p:spTree>
    <p:extLst>
      <p:ext uri="{BB962C8B-B14F-4D97-AF65-F5344CB8AC3E}">
        <p14:creationId xmlns:p14="http://schemas.microsoft.com/office/powerpoint/2010/main" val="87464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2901"/>
            <a:ext cx="10629901" cy="718984"/>
          </a:xfrm>
        </p:spPr>
        <p:txBody>
          <a:bodyPr>
            <a:normAutofit/>
          </a:bodyPr>
          <a:lstStyle/>
          <a:p>
            <a:pPr marL="342900" indent="-342900" algn="l">
              <a:buClr>
                <a:srgbClr val="FFC000"/>
              </a:buClr>
              <a:buFont typeface="Wingdings" panose="05000000000000000000" pitchFamily="2" charset="2"/>
              <a:buChar char="q"/>
            </a:pPr>
            <a:r>
              <a:rPr lang="en-US" sz="2400" dirty="0">
                <a:cs typeface="B Nazanin" panose="00000400000000000000" pitchFamily="2" charset="-78"/>
              </a:rPr>
              <a:t>Noise cancellation algorithm</a:t>
            </a:r>
          </a:p>
        </p:txBody>
      </p:sp>
      <p:sp>
        <p:nvSpPr>
          <p:cNvPr id="3" name="Content Placeholder 2"/>
          <p:cNvSpPr>
            <a:spLocks noGrp="1"/>
          </p:cNvSpPr>
          <p:nvPr>
            <p:ph idx="1"/>
          </p:nvPr>
        </p:nvSpPr>
        <p:spPr>
          <a:xfrm>
            <a:off x="609600" y="1061884"/>
            <a:ext cx="10629901" cy="5148415"/>
          </a:xfrm>
        </p:spPr>
        <p:txBody>
          <a:bodyPr/>
          <a:lstStyle/>
          <a:p>
            <a:pPr algn="l">
              <a:buClr>
                <a:srgbClr val="FFC000"/>
              </a:buClr>
            </a:pPr>
            <a:r>
              <a:rPr lang="en-US" dirty="0"/>
              <a:t>First, we take a two-layer wavelet transform from the noise image and apply the improved threshold function to the image detail coefficients in each layer.</a:t>
            </a:r>
          </a:p>
          <a:p>
            <a:pPr algn="l">
              <a:buClr>
                <a:srgbClr val="FFC000"/>
              </a:buClr>
            </a:pPr>
            <a:r>
              <a:rPr lang="en-US" dirty="0"/>
              <a:t>Then we reconstruct the image with the new wavelet coefficients obtained</a:t>
            </a:r>
          </a:p>
          <a:p>
            <a:pPr algn="l">
              <a:buClr>
                <a:srgbClr val="FFC000"/>
              </a:buClr>
            </a:pPr>
            <a:r>
              <a:rPr lang="en-US" dirty="0"/>
              <a:t>Finally, apply the middle filter twice on the reconstructed image</a:t>
            </a:r>
            <a:endParaRPr lang="fa-IR" dirty="0"/>
          </a:p>
          <a:p>
            <a:pPr algn="r" rtl="1">
              <a:buClr>
                <a:srgbClr val="FFC000"/>
              </a:buClr>
            </a:pPr>
            <a:endParaRPr lang="en-US" dirty="0"/>
          </a:p>
        </p:txBody>
      </p:sp>
      <p:sp>
        <p:nvSpPr>
          <p:cNvPr id="4" name="Slide Number Placeholder 3"/>
          <p:cNvSpPr>
            <a:spLocks noGrp="1"/>
          </p:cNvSpPr>
          <p:nvPr>
            <p:ph type="sldNum" sz="quarter" idx="12"/>
          </p:nvPr>
        </p:nvSpPr>
        <p:spPr>
          <a:xfrm>
            <a:off x="11239501" y="6210300"/>
            <a:ext cx="456988" cy="365125"/>
          </a:xfrm>
        </p:spPr>
        <p:txBody>
          <a:bodyPr/>
          <a:lstStyle/>
          <a:p>
            <a:fld id="{CEDF7225-7C0A-4493-AC7F-82F0D1B2A8FB}" type="slidenum">
              <a:rPr lang="en-US" smtClean="0"/>
              <a:pPr/>
              <a:t>9</a:t>
            </a:fld>
            <a:endParaRPr lang="en-US" dirty="0"/>
          </a:p>
        </p:txBody>
      </p:sp>
      <p:graphicFrame>
        <p:nvGraphicFramePr>
          <p:cNvPr id="5" name="Diagram 4"/>
          <p:cNvGraphicFramePr/>
          <p:nvPr>
            <p:extLst>
              <p:ext uri="{D42A27DB-BD31-4B8C-83A1-F6EECF244321}">
                <p14:modId xmlns:p14="http://schemas.microsoft.com/office/powerpoint/2010/main" val="498390102"/>
              </p:ext>
            </p:extLst>
          </p:nvPr>
        </p:nvGraphicFramePr>
        <p:xfrm>
          <a:off x="753602" y="3084290"/>
          <a:ext cx="10341896" cy="2227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146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2549</TotalTime>
  <Words>1025</Words>
  <Application>Microsoft Office PowerPoint</Application>
  <PresentationFormat>Widescreen</PresentationFormat>
  <Paragraphs>265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 Nazanin</vt:lpstr>
      <vt:lpstr>Bookman Old Style</vt:lpstr>
      <vt:lpstr>Calibri</vt:lpstr>
      <vt:lpstr>Cambria Math</vt:lpstr>
      <vt:lpstr>Rockwell</vt:lpstr>
      <vt:lpstr>Times New Roman</vt:lpstr>
      <vt:lpstr>Wingdings</vt:lpstr>
      <vt:lpstr>Damask</vt:lpstr>
      <vt:lpstr>PowerPoint Presentation</vt:lpstr>
      <vt:lpstr>Article info</vt:lpstr>
      <vt:lpstr>Introduction</vt:lpstr>
      <vt:lpstr>Summary of existing noise cancellation methods</vt:lpstr>
      <vt:lpstr>Wavelet transform</vt:lpstr>
      <vt:lpstr>Wavelet transform and Noise Elimination (Wavelet Threshold Functions)</vt:lpstr>
      <vt:lpstr>Wavelet transform and noise cancellation. Continued (improved threshold function)</vt:lpstr>
      <vt:lpstr>MEDIAN FILTER</vt:lpstr>
      <vt:lpstr>Noise cancellation algorithm</vt:lpstr>
      <vt:lpstr>Simulation Results for Gaussian Noise (Part 1)</vt:lpstr>
      <vt:lpstr>Simulation results for hybrid noise</vt:lpstr>
      <vt:lpstr>Simulation on applied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Windows User</dc:creator>
  <cp:lastModifiedBy>REBEL</cp:lastModifiedBy>
  <cp:revision>106</cp:revision>
  <dcterms:created xsi:type="dcterms:W3CDTF">2021-08-21T18:03:39Z</dcterms:created>
  <dcterms:modified xsi:type="dcterms:W3CDTF">2022-02-03T10:35:24Z</dcterms:modified>
</cp:coreProperties>
</file>