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753110" y="823595"/>
            <a:ext cx="786765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行业 </a:t>
            </a:r>
            <a:r>
              <a:rPr lang="en-US" altLang="zh-CN"/>
              <a:t>- </a:t>
            </a:r>
            <a:r>
              <a:rPr lang="zh-CN" altLang="en-US"/>
              <a:t>行业策划，红蓝海</a:t>
            </a:r>
            <a:endParaRPr lang="zh-CN" altLang="en-US"/>
          </a:p>
          <a:p>
            <a:r>
              <a:rPr lang="zh-CN" altLang="en-US"/>
              <a:t>企业 </a:t>
            </a:r>
            <a:r>
              <a:rPr lang="en-US" altLang="zh-CN"/>
              <a:t>- </a:t>
            </a:r>
            <a:r>
              <a:rPr lang="zh-CN" altLang="en-US"/>
              <a:t>企业策划，展示实力</a:t>
            </a:r>
            <a:endParaRPr lang="zh-CN" altLang="en-US"/>
          </a:p>
          <a:p>
            <a:r>
              <a:rPr lang="zh-CN" altLang="en-US"/>
              <a:t>产品 </a:t>
            </a:r>
            <a:r>
              <a:rPr lang="en-US" altLang="zh-CN"/>
              <a:t>- </a:t>
            </a:r>
            <a:r>
              <a:rPr lang="zh-CN" altLang="en-US"/>
              <a:t>产品价值</a:t>
            </a:r>
            <a:endParaRPr lang="zh-CN" altLang="en-US"/>
          </a:p>
          <a:p>
            <a:r>
              <a:rPr lang="zh-CN" altLang="en-US"/>
              <a:t>盈利 </a:t>
            </a:r>
            <a:r>
              <a:rPr lang="en-US" altLang="zh-CN"/>
              <a:t>- </a:t>
            </a:r>
            <a:r>
              <a:rPr lang="zh-CN" altLang="en-US"/>
              <a:t>盈利策划</a:t>
            </a:r>
            <a:endParaRPr lang="zh-CN" altLang="en-US"/>
          </a:p>
          <a:p>
            <a:r>
              <a:rPr lang="zh-CN" altLang="en-US"/>
              <a:t>时机 </a:t>
            </a:r>
            <a:r>
              <a:rPr lang="en-US" altLang="zh-CN"/>
              <a:t>- </a:t>
            </a:r>
            <a:r>
              <a:rPr lang="zh-CN" altLang="en-US"/>
              <a:t>加入时机，客户见证策划</a:t>
            </a:r>
            <a:endParaRPr lang="zh-CN" altLang="en-US"/>
          </a:p>
          <a:p>
            <a:r>
              <a:rPr lang="zh-CN" altLang="en-US"/>
              <a:t>自己 </a:t>
            </a:r>
            <a:r>
              <a:rPr lang="en-US" altLang="zh-CN"/>
              <a:t>- </a:t>
            </a:r>
            <a:r>
              <a:rPr lang="zh-CN" altLang="en-US"/>
              <a:t>支持（宣传、技术、团队、资源）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招商手册</a:t>
            </a:r>
            <a:endParaRPr lang="zh-CN" altLang="en-US"/>
          </a:p>
          <a:p>
            <a:r>
              <a:rPr lang="zh-CN" altLang="en-US"/>
              <a:t>宣传片</a:t>
            </a:r>
            <a:endParaRPr lang="zh-CN" altLang="en-US"/>
          </a:p>
          <a:p>
            <a:r>
              <a:rPr lang="zh-CN" altLang="en-US"/>
              <a:t>谈判流程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WPS 表格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Calibri</vt:lpstr>
      <vt:lpstr>微软雅黑</vt:lpstr>
      <vt:lpstr>汉仪书宋二KW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hnbwyh</dc:creator>
  <cp:lastModifiedBy>hnbwyh</cp:lastModifiedBy>
  <cp:revision>2</cp:revision>
  <dcterms:created xsi:type="dcterms:W3CDTF">2020-08-11T01:46:08Z</dcterms:created>
  <dcterms:modified xsi:type="dcterms:W3CDTF">2020-08-11T01:46:08Z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2052-2.2.0.3563</vt:lpwstr>
  </property>
</Properties>
</file>