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01" autoAdjust="0"/>
  </p:normalViewPr>
  <p:slideViewPr>
    <p:cSldViewPr snapToGrid="0" snapToObjects="1">
      <p:cViewPr>
        <p:scale>
          <a:sx n="95" d="100"/>
          <a:sy n="95" d="100"/>
        </p:scale>
        <p:origin x="-640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18/12/21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软件开发中的常见开发模式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项目中的管理知识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3931" y="441252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中的常见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组织架构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43931" y="561033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真实场景下的应用与问题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</Words>
  <Application>Microsoft Macintosh PowerPoint</Application>
  <PresentationFormat>全屏显示(4:3)</PresentationFormat>
  <Paragraphs>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8</cp:revision>
  <dcterms:created xsi:type="dcterms:W3CDTF">2018-12-18T04:10:17Z</dcterms:created>
  <dcterms:modified xsi:type="dcterms:W3CDTF">2018-12-21T03:17:30Z</dcterms:modified>
</cp:coreProperties>
</file>