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01" autoAdjust="0"/>
  </p:normalViewPr>
  <p:slideViewPr>
    <p:cSldViewPr snapToGrid="0" snapToObjects="1">
      <p:cViewPr>
        <p:scale>
          <a:sx n="95" d="100"/>
          <a:sy n="95" d="100"/>
        </p:scale>
        <p:origin x="-1320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40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95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645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39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718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687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74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22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87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25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64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C3E48-7ABA-D441-94D0-3B3C6F86371F}" type="datetimeFigureOut">
              <a:rPr kumimoji="1" lang="zh-CN" altLang="en-US" smtClean="0"/>
              <a:t>19/1/17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61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13790" y="2272631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dirty="0" smtClean="0">
                <a:solidFill>
                  <a:schemeClr val="accent6">
                    <a:lumMod val="75000"/>
                  </a:schemeClr>
                </a:solidFill>
                <a:ea typeface="+mj-ea"/>
              </a:rPr>
              <a:t>项目管理</a:t>
            </a:r>
            <a:endParaRPr kumimoji="1" lang="zh-CN" altLang="en-US" sz="6000" dirty="0">
              <a:solidFill>
                <a:schemeClr val="accent6">
                  <a:lumMod val="7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1971796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2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01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4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6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背景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5697" cy="6858000"/>
          </a:xfrm>
          <a:prstGeom prst="rect">
            <a:avLst/>
          </a:prstGeom>
        </p:spPr>
      </p:pic>
      <p:pic>
        <p:nvPicPr>
          <p:cNvPr id="6" name="图片 5" descr="cir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0104"/>
            <a:ext cx="6858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4421" y="1804736"/>
            <a:ext cx="800219" cy="30078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4000" kern="3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目      录</a:t>
            </a:r>
            <a:endParaRPr kumimoji="1" lang="zh-CN" altLang="en-US" sz="4000" kern="3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16016" y="3275088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软件开发中的常见开发模式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43931" y="68666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项目的理解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43931" y="196594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项目中的管理知识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16016" y="4412521"/>
            <a:ext cx="3390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软件开发</a:t>
            </a:r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中的常见组织架构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68283" y="561033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真实场景下的应用与问题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2064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37894" y="1216526"/>
            <a:ext cx="429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项目是为创造独特的产品、服务或成果而进行的临时性工作。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58737" y="2633579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项目管理就是将知识、技能、工具与技术应用于项目活动中，以完成项目。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58736" y="2130425"/>
            <a:ext cx="358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项目集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项目组合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43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1263" y="619794"/>
            <a:ext cx="68312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          海那边服务互联网平台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81263" y="5269468"/>
            <a:ext cx="68312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                     共享资源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5800" y="4234616"/>
            <a:ext cx="9852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858209" y="4221088"/>
            <a:ext cx="14304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622842" y="4221088"/>
            <a:ext cx="91707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小程序 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458457" y="2533152"/>
            <a:ext cx="10694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网站 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85800" y="2544347"/>
            <a:ext cx="135823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移动端产品 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833894" y="2533152"/>
            <a:ext cx="1064129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项目集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926136" y="4265700"/>
            <a:ext cx="910394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项目 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772400" y="619794"/>
            <a:ext cx="1283371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项目</a:t>
            </a:r>
            <a:r>
              <a:rPr kumimoji="1" lang="zh-CN" altLang="en-US" dirty="0" smtClean="0"/>
              <a:t>组合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848771" y="2544347"/>
            <a:ext cx="264694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大数据统计与分析系统 </a:t>
            </a:r>
            <a:endParaRPr kumimoji="1" lang="zh-CN" altLang="en-US" dirty="0"/>
          </a:p>
        </p:txBody>
      </p:sp>
      <p:sp>
        <p:nvSpPr>
          <p:cNvPr id="23" name="上箭头 22"/>
          <p:cNvSpPr/>
          <p:nvPr/>
        </p:nvSpPr>
        <p:spPr>
          <a:xfrm>
            <a:off x="8090836" y="3111246"/>
            <a:ext cx="484632" cy="978408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上箭头 23"/>
          <p:cNvSpPr/>
          <p:nvPr/>
        </p:nvSpPr>
        <p:spPr>
          <a:xfrm>
            <a:off x="8100194" y="1156362"/>
            <a:ext cx="484632" cy="1249954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791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6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2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0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1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1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65</Words>
  <Application>Microsoft Macintosh PowerPoint</Application>
  <PresentationFormat>全屏显示(4:3)</PresentationFormat>
  <Paragraphs>21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 h</dc:creator>
  <cp:lastModifiedBy>y w</cp:lastModifiedBy>
  <cp:revision>19</cp:revision>
  <dcterms:created xsi:type="dcterms:W3CDTF">2018-12-18T04:10:17Z</dcterms:created>
  <dcterms:modified xsi:type="dcterms:W3CDTF">2019-01-17T13:20:54Z</dcterms:modified>
</cp:coreProperties>
</file>