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tags/tag51.xml" ContentType="application/vnd.openxmlformats-officedocument.presentationml.tags+xml"/>
  <Override PartName="/ppt/tags/tag52.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63.xml" ContentType="application/vnd.openxmlformats-officedocument.presentationml.tags+xml"/>
  <Override PartName="/ppt/notesSlides/notesSlide14.xml" ContentType="application/vnd.openxmlformats-officedocument.presentationml.notesSlide+xml"/>
  <Override PartName="/ppt/theme/themeOverride4.xml" ContentType="application/vnd.openxmlformats-officedocument.themeOverr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7.xml" ContentType="application/vnd.openxmlformats-officedocument.presentationml.notesSlide+xml"/>
  <Override PartName="/ppt/theme/themeOverride5.xml" ContentType="application/vnd.openxmlformats-officedocument.themeOverr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8.xml" ContentType="application/vnd.openxmlformats-officedocument.presentationml.notesSlide+xml"/>
  <Override PartName="/ppt/theme/themeOverride6.xml" ContentType="application/vnd.openxmlformats-officedocument.themeOverr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9.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heme/themeOverride7.xml" ContentType="application/vnd.openxmlformats-officedocument.themeOverr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0.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1.xml" ContentType="application/vnd.openxmlformats-officedocument.presentationml.notesSlide+xml"/>
  <Override PartName="/ppt/theme/themeOverride8.xml" ContentType="application/vnd.openxmlformats-officedocument.themeOverr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8" r:id="rId3"/>
    <p:sldId id="260" r:id="rId4"/>
    <p:sldId id="259" r:id="rId5"/>
    <p:sldId id="261" r:id="rId6"/>
    <p:sldId id="262" r:id="rId7"/>
    <p:sldId id="263" r:id="rId8"/>
    <p:sldId id="290" r:id="rId9"/>
    <p:sldId id="264" r:id="rId10"/>
    <p:sldId id="265" r:id="rId11"/>
    <p:sldId id="297" r:id="rId12"/>
    <p:sldId id="266" r:id="rId13"/>
    <p:sldId id="298" r:id="rId14"/>
    <p:sldId id="267" r:id="rId15"/>
    <p:sldId id="299" r:id="rId16"/>
    <p:sldId id="268" r:id="rId17"/>
    <p:sldId id="283" r:id="rId18"/>
    <p:sldId id="300" r:id="rId19"/>
    <p:sldId id="284" r:id="rId20"/>
    <p:sldId id="285" r:id="rId21"/>
    <p:sldId id="296" r:id="rId22"/>
    <p:sldId id="305" r:id="rId23"/>
    <p:sldId id="295" r:id="rId24"/>
    <p:sldId id="294" r:id="rId25"/>
    <p:sldId id="272" r:id="rId26"/>
    <p:sldId id="273" r:id="rId27"/>
    <p:sldId id="274" r:id="rId28"/>
    <p:sldId id="275" r:id="rId29"/>
    <p:sldId id="292" r:id="rId30"/>
    <p:sldId id="302" r:id="rId31"/>
    <p:sldId id="303" r:id="rId32"/>
    <p:sldId id="291" r:id="rId33"/>
    <p:sldId id="304" r:id="rId34"/>
    <p:sldId id="293" r:id="rId35"/>
    <p:sldId id="306" r:id="rId36"/>
    <p:sldId id="288" r:id="rId37"/>
    <p:sldId id="286" r:id="rId38"/>
    <p:sldId id="287" r:id="rId39"/>
    <p:sldId id="278" r:id="rId40"/>
    <p:sldId id="279" r:id="rId41"/>
    <p:sldId id="28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34" autoAdjust="0"/>
  </p:normalViewPr>
  <p:slideViewPr>
    <p:cSldViewPr snapToGrid="0">
      <p:cViewPr varScale="1">
        <p:scale>
          <a:sx n="61" d="100"/>
          <a:sy n="61" d="100"/>
        </p:scale>
        <p:origin x="-112"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3">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5">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6">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CC63B94-249F-4A99-BF77-F8E37FF0A422}" type="doc">
      <dgm:prSet loTypeId="urn:microsoft.com/office/officeart/2005/8/layout/vList2#5" loCatId="list" qsTypeId="urn:microsoft.com/office/officeart/2005/8/quickstyle/simple1#13" qsCatId="simple" csTypeId="urn:microsoft.com/office/officeart/2005/8/colors/accent5_2#3" csCatId="accent5" phldr="1"/>
      <dgm:spPr/>
      <dgm:t>
        <a:bodyPr/>
        <a:lstStyle/>
        <a:p>
          <a:endParaRPr lang="zh-CN" altLang="en-US"/>
        </a:p>
      </dgm:t>
    </dgm:pt>
    <dgm:pt modelId="{27FD01B9-9DC6-48AE-8871-F2237FD2EC45}">
      <dgm:prSet phldrT="[文本]"/>
      <dgm:spPr>
        <a:solidFill>
          <a:srgbClr val="0070C0"/>
        </a:solidFill>
      </dgm:spPr>
      <dgm:t>
        <a:bodyPr/>
        <a:lstStyle/>
        <a:p>
          <a:r>
            <a:rPr lang="zh-CN" altLang="en-US" dirty="0" smtClean="0"/>
            <a:t>定义：文学、艺术和科学领域的智力成果。</a:t>
          </a:r>
        </a:p>
      </dgm:t>
    </dgm:pt>
    <dgm:pt modelId="{5535CE70-B834-4AE4-9B08-DB20E542DB2E}" type="parTrans" cxnId="{72A9C69F-BB8E-4901-90E4-111D9958A82C}">
      <dgm:prSet/>
      <dgm:spPr/>
      <dgm:t>
        <a:bodyPr/>
        <a:lstStyle/>
        <a:p>
          <a:endParaRPr lang="zh-CN" altLang="en-US"/>
        </a:p>
      </dgm:t>
    </dgm:pt>
    <dgm:pt modelId="{8914EF8D-489B-443E-B2D4-4E90CCE9DEEF}" type="sibTrans" cxnId="{72A9C69F-BB8E-4901-90E4-111D9958A82C}">
      <dgm:prSet/>
      <dgm:spPr/>
      <dgm:t>
        <a:bodyPr/>
        <a:lstStyle/>
        <a:p>
          <a:endParaRPr lang="zh-CN" altLang="en-US"/>
        </a:p>
      </dgm:t>
    </dgm:pt>
    <dgm:pt modelId="{028F97EC-DA3C-4B5E-BAD2-F0B01C56D3C8}">
      <dgm:prSet phldrT="[文本]"/>
      <dgm:spPr>
        <a:solidFill>
          <a:srgbClr val="0070C0"/>
        </a:solidFill>
      </dgm:spPr>
      <dgm:t>
        <a:bodyPr/>
        <a:lstStyle/>
        <a:p>
          <a:r>
            <a:rPr lang="zh-CN" altLang="en-US" dirty="0" smtClean="0">
              <a:solidFill>
                <a:srgbClr val="00B050"/>
              </a:solidFill>
            </a:rPr>
            <a:t>除外：</a:t>
          </a:r>
          <a:r>
            <a:rPr lang="zh-CN" dirty="0" smtClean="0"/>
            <a:t>提供咨询意见，物质条件，进行其他辅助工作的</a:t>
          </a:r>
          <a:r>
            <a:rPr lang="zh-CN" altLang="en-US" dirty="0" smtClean="0"/>
            <a:t>。</a:t>
          </a:r>
          <a:endParaRPr lang="zh-CN" altLang="en-US" dirty="0"/>
        </a:p>
      </dgm:t>
    </dgm:pt>
    <dgm:pt modelId="{9A893310-32AF-474A-A27E-8BF7647BE3A3}" type="parTrans" cxnId="{F47F0BC2-065E-424D-BAD5-FB3FE3EDFB9D}">
      <dgm:prSet/>
      <dgm:spPr/>
      <dgm:t>
        <a:bodyPr/>
        <a:lstStyle/>
        <a:p>
          <a:endParaRPr lang="zh-CN" altLang="en-US"/>
        </a:p>
      </dgm:t>
    </dgm:pt>
    <dgm:pt modelId="{EC6B0F27-A848-46F0-AA78-37D96FB8E027}" type="sibTrans" cxnId="{F47F0BC2-065E-424D-BAD5-FB3FE3EDFB9D}">
      <dgm:prSet/>
      <dgm:spPr/>
      <dgm:t>
        <a:bodyPr/>
        <a:lstStyle/>
        <a:p>
          <a:endParaRPr lang="zh-CN" altLang="en-US"/>
        </a:p>
      </dgm:t>
    </dgm:pt>
    <dgm:pt modelId="{F5C534B8-072C-4F8A-942F-379E13337AB3}">
      <dgm:prSet phldrT="[文本]"/>
      <dgm:spPr/>
      <dgm:t>
        <a:bodyPr/>
        <a:lstStyle/>
        <a:p>
          <a:r>
            <a:rPr lang="zh-CN" altLang="en-US" dirty="0" smtClean="0">
              <a:solidFill>
                <a:srgbClr val="FF0000"/>
              </a:solidFill>
            </a:rPr>
            <a:t>举例：文章、照片、歌曲、舞蹈、演讲</a:t>
          </a:r>
          <a:r>
            <a:rPr lang="en-US" altLang="zh-CN" dirty="0" smtClean="0">
              <a:solidFill>
                <a:srgbClr val="FF0000"/>
              </a:solidFill>
            </a:rPr>
            <a:t>……</a:t>
          </a:r>
          <a:endParaRPr lang="zh-CN" altLang="en-US" dirty="0">
            <a:solidFill>
              <a:srgbClr val="FF0000"/>
            </a:solidFill>
          </a:endParaRPr>
        </a:p>
      </dgm:t>
    </dgm:pt>
    <dgm:pt modelId="{7FCCE7AE-5C52-43F0-B529-D0836373ED51}" type="sibTrans" cxnId="{A3F6F4D3-69C5-48BC-A14D-96B1C42450F7}">
      <dgm:prSet/>
      <dgm:spPr/>
      <dgm:t>
        <a:bodyPr/>
        <a:lstStyle/>
        <a:p>
          <a:endParaRPr lang="zh-CN" altLang="en-US"/>
        </a:p>
      </dgm:t>
    </dgm:pt>
    <dgm:pt modelId="{5BCFBA61-0D14-4C71-BC72-0E548E8EAA62}" type="parTrans" cxnId="{A3F6F4D3-69C5-48BC-A14D-96B1C42450F7}">
      <dgm:prSet/>
      <dgm:spPr/>
      <dgm:t>
        <a:bodyPr/>
        <a:lstStyle/>
        <a:p>
          <a:endParaRPr lang="zh-CN" altLang="en-US"/>
        </a:p>
      </dgm:t>
    </dgm:pt>
    <dgm:pt modelId="{23F5A529-FAFC-4478-B2D8-DC9186387531}">
      <dgm:prSet phldrT="[文本]"/>
      <dgm:spPr/>
      <dgm:t>
        <a:bodyPr/>
        <a:lstStyle/>
        <a:p>
          <a:r>
            <a:rPr lang="zh-CN" altLang="en-US" dirty="0" smtClean="0">
              <a:solidFill>
                <a:srgbClr val="FF0000"/>
              </a:solidFill>
            </a:rPr>
            <a:t>召集人员、出主意、给钱、提供场子、端茶递水</a:t>
          </a:r>
          <a:r>
            <a:rPr lang="en-US" altLang="zh-CN" dirty="0" smtClean="0">
              <a:solidFill>
                <a:srgbClr val="FF0000"/>
              </a:solidFill>
            </a:rPr>
            <a:t>……</a:t>
          </a:r>
          <a:endParaRPr lang="zh-CN" altLang="en-US" dirty="0">
            <a:solidFill>
              <a:srgbClr val="FF0000"/>
            </a:solidFill>
          </a:endParaRPr>
        </a:p>
      </dgm:t>
    </dgm:pt>
    <dgm:pt modelId="{61C38BA5-A625-4B67-95F8-FF2DB77A9D58}" type="sibTrans" cxnId="{276AD610-2EA2-41B3-BC73-4C5A27FBC754}">
      <dgm:prSet/>
      <dgm:spPr/>
      <dgm:t>
        <a:bodyPr/>
        <a:lstStyle/>
        <a:p>
          <a:endParaRPr lang="zh-CN" altLang="en-US"/>
        </a:p>
      </dgm:t>
    </dgm:pt>
    <dgm:pt modelId="{7B6B8039-50BA-4EAA-B726-8DBFAC667B23}" type="parTrans" cxnId="{276AD610-2EA2-41B3-BC73-4C5A27FBC754}">
      <dgm:prSet/>
      <dgm:spPr/>
      <dgm:t>
        <a:bodyPr/>
        <a:lstStyle/>
        <a:p>
          <a:endParaRPr lang="zh-CN" altLang="en-US"/>
        </a:p>
      </dgm:t>
    </dgm:pt>
    <dgm:pt modelId="{DDEDE5A1-034B-4D49-B93C-87932A0D3324}" type="pres">
      <dgm:prSet presAssocID="{7CC63B94-249F-4A99-BF77-F8E37FF0A422}" presName="linear" presStyleCnt="0">
        <dgm:presLayoutVars>
          <dgm:animLvl val="lvl"/>
          <dgm:resizeHandles val="exact"/>
        </dgm:presLayoutVars>
      </dgm:prSet>
      <dgm:spPr/>
      <dgm:t>
        <a:bodyPr/>
        <a:lstStyle/>
        <a:p>
          <a:endParaRPr lang="zh-CN" altLang="en-US"/>
        </a:p>
      </dgm:t>
    </dgm:pt>
    <dgm:pt modelId="{2AB4D526-4BCC-4FFA-942B-905CC2B6A5B2}" type="pres">
      <dgm:prSet presAssocID="{27FD01B9-9DC6-48AE-8871-F2237FD2EC45}" presName="parentText" presStyleLbl="node1" presStyleIdx="0" presStyleCnt="2" custLinFactNeighborY="1425">
        <dgm:presLayoutVars>
          <dgm:chMax val="0"/>
          <dgm:bulletEnabled val="1"/>
        </dgm:presLayoutVars>
      </dgm:prSet>
      <dgm:spPr/>
      <dgm:t>
        <a:bodyPr/>
        <a:lstStyle/>
        <a:p>
          <a:endParaRPr lang="zh-CN" altLang="en-US"/>
        </a:p>
      </dgm:t>
    </dgm:pt>
    <dgm:pt modelId="{468ADCDD-30E8-4EC4-8086-97F4D15A5D66}" type="pres">
      <dgm:prSet presAssocID="{27FD01B9-9DC6-48AE-8871-F2237FD2EC45}" presName="childText" presStyleLbl="revTx" presStyleIdx="0" presStyleCnt="2">
        <dgm:presLayoutVars>
          <dgm:bulletEnabled val="1"/>
        </dgm:presLayoutVars>
      </dgm:prSet>
      <dgm:spPr/>
      <dgm:t>
        <a:bodyPr/>
        <a:lstStyle/>
        <a:p>
          <a:endParaRPr lang="zh-CN" altLang="en-US"/>
        </a:p>
      </dgm:t>
    </dgm:pt>
    <dgm:pt modelId="{3809085C-FD65-4261-B36C-AEA4299E923D}" type="pres">
      <dgm:prSet presAssocID="{028F97EC-DA3C-4B5E-BAD2-F0B01C56D3C8}" presName="parentText" presStyleLbl="node1" presStyleIdx="1" presStyleCnt="2">
        <dgm:presLayoutVars>
          <dgm:chMax val="0"/>
          <dgm:bulletEnabled val="1"/>
        </dgm:presLayoutVars>
      </dgm:prSet>
      <dgm:spPr/>
      <dgm:t>
        <a:bodyPr/>
        <a:lstStyle/>
        <a:p>
          <a:endParaRPr lang="zh-CN" altLang="en-US"/>
        </a:p>
      </dgm:t>
    </dgm:pt>
    <dgm:pt modelId="{2272C3F1-BD6D-4CB0-8121-2CA30FCAB26A}" type="pres">
      <dgm:prSet presAssocID="{028F97EC-DA3C-4B5E-BAD2-F0B01C56D3C8}" presName="childText" presStyleLbl="revTx" presStyleIdx="1" presStyleCnt="2">
        <dgm:presLayoutVars>
          <dgm:bulletEnabled val="1"/>
        </dgm:presLayoutVars>
      </dgm:prSet>
      <dgm:spPr/>
      <dgm:t>
        <a:bodyPr/>
        <a:lstStyle/>
        <a:p>
          <a:endParaRPr lang="zh-CN" altLang="en-US"/>
        </a:p>
      </dgm:t>
    </dgm:pt>
  </dgm:ptLst>
  <dgm:cxnLst>
    <dgm:cxn modelId="{A0E76E68-6EC0-42DF-8A53-65105F313C53}" type="presOf" srcId="{028F97EC-DA3C-4B5E-BAD2-F0B01C56D3C8}" destId="{3809085C-FD65-4261-B36C-AEA4299E923D}" srcOrd="0" destOrd="0" presId="urn:microsoft.com/office/officeart/2005/8/layout/vList2#5"/>
    <dgm:cxn modelId="{59C55091-F0AE-4529-8A6E-66F1D9653D1D}" type="presOf" srcId="{F5C534B8-072C-4F8A-942F-379E13337AB3}" destId="{468ADCDD-30E8-4EC4-8086-97F4D15A5D66}" srcOrd="0" destOrd="0" presId="urn:microsoft.com/office/officeart/2005/8/layout/vList2#5"/>
    <dgm:cxn modelId="{F47F0BC2-065E-424D-BAD5-FB3FE3EDFB9D}" srcId="{7CC63B94-249F-4A99-BF77-F8E37FF0A422}" destId="{028F97EC-DA3C-4B5E-BAD2-F0B01C56D3C8}" srcOrd="1" destOrd="0" parTransId="{9A893310-32AF-474A-A27E-8BF7647BE3A3}" sibTransId="{EC6B0F27-A848-46F0-AA78-37D96FB8E027}"/>
    <dgm:cxn modelId="{0D682217-BA9F-45FF-AC4D-3363E446F0A1}" type="presOf" srcId="{7CC63B94-249F-4A99-BF77-F8E37FF0A422}" destId="{DDEDE5A1-034B-4D49-B93C-87932A0D3324}" srcOrd="0" destOrd="0" presId="urn:microsoft.com/office/officeart/2005/8/layout/vList2#5"/>
    <dgm:cxn modelId="{72A9C69F-BB8E-4901-90E4-111D9958A82C}" srcId="{7CC63B94-249F-4A99-BF77-F8E37FF0A422}" destId="{27FD01B9-9DC6-48AE-8871-F2237FD2EC45}" srcOrd="0" destOrd="0" parTransId="{5535CE70-B834-4AE4-9B08-DB20E542DB2E}" sibTransId="{8914EF8D-489B-443E-B2D4-4E90CCE9DEEF}"/>
    <dgm:cxn modelId="{A3F6F4D3-69C5-48BC-A14D-96B1C42450F7}" srcId="{27FD01B9-9DC6-48AE-8871-F2237FD2EC45}" destId="{F5C534B8-072C-4F8A-942F-379E13337AB3}" srcOrd="0" destOrd="0" parTransId="{5BCFBA61-0D14-4C71-BC72-0E548E8EAA62}" sibTransId="{7FCCE7AE-5C52-43F0-B529-D0836373ED51}"/>
    <dgm:cxn modelId="{E1945ABF-CA39-489F-8F7F-0A4C17A07EAE}" type="presOf" srcId="{27FD01B9-9DC6-48AE-8871-F2237FD2EC45}" destId="{2AB4D526-4BCC-4FFA-942B-905CC2B6A5B2}" srcOrd="0" destOrd="0" presId="urn:microsoft.com/office/officeart/2005/8/layout/vList2#5"/>
    <dgm:cxn modelId="{BD118533-2CCC-4A07-8D3E-5F77A7548146}" type="presOf" srcId="{23F5A529-FAFC-4478-B2D8-DC9186387531}" destId="{2272C3F1-BD6D-4CB0-8121-2CA30FCAB26A}" srcOrd="0" destOrd="0" presId="urn:microsoft.com/office/officeart/2005/8/layout/vList2#5"/>
    <dgm:cxn modelId="{276AD610-2EA2-41B3-BC73-4C5A27FBC754}" srcId="{028F97EC-DA3C-4B5E-BAD2-F0B01C56D3C8}" destId="{23F5A529-FAFC-4478-B2D8-DC9186387531}" srcOrd="0" destOrd="0" parTransId="{7B6B8039-50BA-4EAA-B726-8DBFAC667B23}" sibTransId="{61C38BA5-A625-4B67-95F8-FF2DB77A9D58}"/>
    <dgm:cxn modelId="{F99D2566-F7A1-4E87-9CC8-0C22B7C14EAC}" type="presParOf" srcId="{DDEDE5A1-034B-4D49-B93C-87932A0D3324}" destId="{2AB4D526-4BCC-4FFA-942B-905CC2B6A5B2}" srcOrd="0" destOrd="0" presId="urn:microsoft.com/office/officeart/2005/8/layout/vList2#5"/>
    <dgm:cxn modelId="{8EB8DB0D-AEF8-4A83-8B7A-C9FF8186483A}" type="presParOf" srcId="{DDEDE5A1-034B-4D49-B93C-87932A0D3324}" destId="{468ADCDD-30E8-4EC4-8086-97F4D15A5D66}" srcOrd="1" destOrd="0" presId="urn:microsoft.com/office/officeart/2005/8/layout/vList2#5"/>
    <dgm:cxn modelId="{0A792407-1350-42DF-BCC2-D5DA48DF6F5A}" type="presParOf" srcId="{DDEDE5A1-034B-4D49-B93C-87932A0D3324}" destId="{3809085C-FD65-4261-B36C-AEA4299E923D}" srcOrd="2" destOrd="0" presId="urn:microsoft.com/office/officeart/2005/8/layout/vList2#5"/>
    <dgm:cxn modelId="{F71DAE1E-82F8-4D22-A12E-74B4CCC08D00}" type="presParOf" srcId="{DDEDE5A1-034B-4D49-B93C-87932A0D3324}" destId="{2272C3F1-BD6D-4CB0-8121-2CA30FCAB26A}" srcOrd="3" destOrd="0" presId="urn:microsoft.com/office/officeart/2005/8/layout/vList2#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5CB7D3-0BF1-4E34-8A5E-1994B880202B}" type="doc">
      <dgm:prSet loTypeId="urn:microsoft.com/office/officeart/2005/8/layout/pyramid2#3" loCatId="pyramid" qsTypeId="urn:microsoft.com/office/officeart/2005/8/quickstyle/simple1#14" qsCatId="simple" csTypeId="urn:microsoft.com/office/officeart/2005/8/colors/accent1_2#7" csCatId="accent1" phldr="1"/>
      <dgm:spPr/>
      <dgm:t>
        <a:bodyPr/>
        <a:lstStyle/>
        <a:p>
          <a:endParaRPr lang="zh-CN" altLang="en-US"/>
        </a:p>
      </dgm:t>
    </dgm:pt>
    <dgm:pt modelId="{78F3B185-036E-4270-BB9B-B5132AAFEBFC}">
      <dgm:prSet phldrT="[文本]" custT="1"/>
      <dgm:spPr/>
      <dgm:t>
        <a:bodyPr/>
        <a:lstStyle/>
        <a:p>
          <a:r>
            <a:rPr lang="zh-CN" altLang="en-US" sz="2400" dirty="0" smtClean="0"/>
            <a:t>奴隶社会：</a:t>
          </a:r>
          <a:endParaRPr lang="en-US" altLang="zh-CN" sz="2400" dirty="0" smtClean="0"/>
        </a:p>
        <a:p>
          <a:r>
            <a:rPr lang="zh-CN" altLang="en-US" sz="2400" dirty="0" smtClean="0"/>
            <a:t>比拥有的奴隶</a:t>
          </a:r>
          <a:endParaRPr lang="zh-CN" altLang="en-US" sz="2400" dirty="0"/>
        </a:p>
      </dgm:t>
    </dgm:pt>
    <dgm:pt modelId="{6B7217BE-5DA2-4D17-AC5B-A9664FDFBA80}" type="parTrans" cxnId="{BAB85AC1-7F20-49CC-976A-453E5C740C41}">
      <dgm:prSet/>
      <dgm:spPr/>
      <dgm:t>
        <a:bodyPr/>
        <a:lstStyle/>
        <a:p>
          <a:endParaRPr lang="zh-CN" altLang="en-US"/>
        </a:p>
      </dgm:t>
    </dgm:pt>
    <dgm:pt modelId="{3AF5024D-BA0A-4475-9CB8-7AED0E39277C}" type="sibTrans" cxnId="{BAB85AC1-7F20-49CC-976A-453E5C740C41}">
      <dgm:prSet/>
      <dgm:spPr/>
      <dgm:t>
        <a:bodyPr/>
        <a:lstStyle/>
        <a:p>
          <a:endParaRPr lang="zh-CN" altLang="en-US"/>
        </a:p>
      </dgm:t>
    </dgm:pt>
    <dgm:pt modelId="{2FE24DED-8520-4E74-831E-A1FBD368B86D}">
      <dgm:prSet phldrT="[文本]" custT="1"/>
      <dgm:spPr/>
      <dgm:t>
        <a:bodyPr/>
        <a:lstStyle/>
        <a:p>
          <a:r>
            <a:rPr lang="zh-CN" altLang="en-US" sz="2400" dirty="0" smtClean="0"/>
            <a:t>封建社会：</a:t>
          </a:r>
          <a:endParaRPr lang="en-US" altLang="zh-CN" sz="2400" dirty="0" smtClean="0"/>
        </a:p>
        <a:p>
          <a:r>
            <a:rPr lang="zh-CN" altLang="en-US" sz="2400" dirty="0" smtClean="0"/>
            <a:t>比拥有的土地</a:t>
          </a:r>
          <a:endParaRPr lang="zh-CN" altLang="en-US" sz="2400" dirty="0"/>
        </a:p>
      </dgm:t>
    </dgm:pt>
    <dgm:pt modelId="{0C8FA7B3-E997-44AC-8AA7-3DE6D2CBCC6E}" type="parTrans" cxnId="{D935052D-D91B-4746-A104-FEA4132A056F}">
      <dgm:prSet/>
      <dgm:spPr/>
      <dgm:t>
        <a:bodyPr/>
        <a:lstStyle/>
        <a:p>
          <a:endParaRPr lang="zh-CN" altLang="en-US"/>
        </a:p>
      </dgm:t>
    </dgm:pt>
    <dgm:pt modelId="{5729E728-749A-4A7D-8E9E-98B9707B3EF3}" type="sibTrans" cxnId="{D935052D-D91B-4746-A104-FEA4132A056F}">
      <dgm:prSet/>
      <dgm:spPr/>
      <dgm:t>
        <a:bodyPr/>
        <a:lstStyle/>
        <a:p>
          <a:endParaRPr lang="zh-CN" altLang="en-US"/>
        </a:p>
      </dgm:t>
    </dgm:pt>
    <dgm:pt modelId="{94F8C5A5-823C-4660-8F26-EEED56711B6E}">
      <dgm:prSet phldrT="[文本]" custT="1"/>
      <dgm:spPr/>
      <dgm:t>
        <a:bodyPr/>
        <a:lstStyle/>
        <a:p>
          <a:r>
            <a:rPr lang="zh-CN" altLang="en-US" sz="2400" dirty="0" smtClean="0"/>
            <a:t>资本主义：</a:t>
          </a:r>
          <a:endParaRPr lang="en-US" altLang="zh-CN" sz="2400" dirty="0" smtClean="0"/>
        </a:p>
        <a:p>
          <a:r>
            <a:rPr lang="zh-CN" altLang="en-US" sz="2400" dirty="0" smtClean="0"/>
            <a:t>比拥有的资本</a:t>
          </a:r>
          <a:endParaRPr lang="zh-CN" altLang="en-US" sz="2400" dirty="0"/>
        </a:p>
      </dgm:t>
    </dgm:pt>
    <dgm:pt modelId="{5EAE7CD6-ED36-4302-BB1D-9FD0D908ED5E}" type="parTrans" cxnId="{8F52D196-02BD-4284-8D0F-D28C519D3547}">
      <dgm:prSet/>
      <dgm:spPr/>
      <dgm:t>
        <a:bodyPr/>
        <a:lstStyle/>
        <a:p>
          <a:endParaRPr lang="zh-CN" altLang="en-US"/>
        </a:p>
      </dgm:t>
    </dgm:pt>
    <dgm:pt modelId="{8B02AC25-0908-4CC3-A952-8AAFAF776082}" type="sibTrans" cxnId="{8F52D196-02BD-4284-8D0F-D28C519D3547}">
      <dgm:prSet/>
      <dgm:spPr/>
      <dgm:t>
        <a:bodyPr/>
        <a:lstStyle/>
        <a:p>
          <a:endParaRPr lang="zh-CN" altLang="en-US"/>
        </a:p>
      </dgm:t>
    </dgm:pt>
    <dgm:pt modelId="{252C8E9B-C5B8-4C3E-ABEC-E104D05F74CF}">
      <dgm:prSet phldrT="[文本]" custT="1"/>
      <dgm:spPr/>
      <dgm:t>
        <a:bodyPr/>
        <a:lstStyle/>
        <a:p>
          <a:r>
            <a:rPr lang="zh-CN" altLang="en-US" sz="2400" dirty="0" smtClean="0"/>
            <a:t>知识经济：</a:t>
          </a:r>
          <a:endParaRPr lang="en-US" altLang="zh-CN" sz="2400" dirty="0" smtClean="0"/>
        </a:p>
        <a:p>
          <a:r>
            <a:rPr lang="zh-CN" altLang="en-US" sz="2400" dirty="0" smtClean="0"/>
            <a:t>比拥有的知识产权</a:t>
          </a:r>
          <a:endParaRPr lang="zh-CN" altLang="en-US" sz="2400" dirty="0"/>
        </a:p>
      </dgm:t>
    </dgm:pt>
    <dgm:pt modelId="{1B65E302-4169-407F-A9BD-3CD0E9F407CF}" type="parTrans" cxnId="{70B5F6E6-EB0C-42EA-86B6-BAD22A0F974E}">
      <dgm:prSet/>
      <dgm:spPr/>
      <dgm:t>
        <a:bodyPr/>
        <a:lstStyle/>
        <a:p>
          <a:endParaRPr lang="zh-CN" altLang="en-US"/>
        </a:p>
      </dgm:t>
    </dgm:pt>
    <dgm:pt modelId="{B9FA140E-F9CE-4B0C-B3BE-4B31AEC6A12E}" type="sibTrans" cxnId="{70B5F6E6-EB0C-42EA-86B6-BAD22A0F974E}">
      <dgm:prSet/>
      <dgm:spPr/>
      <dgm:t>
        <a:bodyPr/>
        <a:lstStyle/>
        <a:p>
          <a:endParaRPr lang="zh-CN" altLang="en-US"/>
        </a:p>
      </dgm:t>
    </dgm:pt>
    <dgm:pt modelId="{6F0C9EAB-6279-462F-9658-87723ED01D14}" type="pres">
      <dgm:prSet presAssocID="{835CB7D3-0BF1-4E34-8A5E-1994B880202B}" presName="compositeShape" presStyleCnt="0">
        <dgm:presLayoutVars>
          <dgm:dir/>
          <dgm:resizeHandles/>
        </dgm:presLayoutVars>
      </dgm:prSet>
      <dgm:spPr/>
      <dgm:t>
        <a:bodyPr/>
        <a:lstStyle/>
        <a:p>
          <a:endParaRPr lang="zh-CN" altLang="en-US"/>
        </a:p>
      </dgm:t>
    </dgm:pt>
    <dgm:pt modelId="{89ACC9A4-424B-433B-95C9-87CA703167B7}" type="pres">
      <dgm:prSet presAssocID="{835CB7D3-0BF1-4E34-8A5E-1994B880202B}" presName="pyramid" presStyleLbl="node1" presStyleIdx="0" presStyleCnt="1" custScaleX="158731" custScaleY="97720" custLinFactNeighborX="-10445" custLinFactNeighborY="2159"/>
      <dgm:spPr>
        <a:solidFill>
          <a:schemeClr val="accent5">
            <a:lumMod val="75000"/>
          </a:schemeClr>
        </a:solidFill>
      </dgm:spPr>
    </dgm:pt>
    <dgm:pt modelId="{70B7A21B-25D2-4E39-B440-AD70D6C60705}" type="pres">
      <dgm:prSet presAssocID="{835CB7D3-0BF1-4E34-8A5E-1994B880202B}" presName="theList" presStyleCnt="0"/>
      <dgm:spPr/>
    </dgm:pt>
    <dgm:pt modelId="{93F9EC4B-49B4-4CAD-8FD2-25AC4C79F442}" type="pres">
      <dgm:prSet presAssocID="{78F3B185-036E-4270-BB9B-B5132AAFEBFC}" presName="aNode" presStyleLbl="fgAcc1" presStyleIdx="0" presStyleCnt="4" custScaleX="139156" custLinFactY="-30700" custLinFactNeighborX="24669" custLinFactNeighborY="-100000">
        <dgm:presLayoutVars>
          <dgm:bulletEnabled val="1"/>
        </dgm:presLayoutVars>
      </dgm:prSet>
      <dgm:spPr/>
      <dgm:t>
        <a:bodyPr/>
        <a:lstStyle/>
        <a:p>
          <a:endParaRPr lang="zh-CN" altLang="en-US"/>
        </a:p>
      </dgm:t>
    </dgm:pt>
    <dgm:pt modelId="{A2E00F46-970B-41EF-AB19-A2EF633226CA}" type="pres">
      <dgm:prSet presAssocID="{78F3B185-036E-4270-BB9B-B5132AAFEBFC}" presName="aSpace" presStyleCnt="0"/>
      <dgm:spPr/>
    </dgm:pt>
    <dgm:pt modelId="{6F0B481F-D5C2-473A-B6E7-AC02B819B47D}" type="pres">
      <dgm:prSet presAssocID="{2FE24DED-8520-4E74-831E-A1FBD368B86D}" presName="aNode" presStyleLbl="fgAcc1" presStyleIdx="1" presStyleCnt="4" custScaleX="136061" custLinFactY="-4570" custLinFactNeighborX="23914" custLinFactNeighborY="-100000">
        <dgm:presLayoutVars>
          <dgm:bulletEnabled val="1"/>
        </dgm:presLayoutVars>
      </dgm:prSet>
      <dgm:spPr/>
      <dgm:t>
        <a:bodyPr/>
        <a:lstStyle/>
        <a:p>
          <a:endParaRPr lang="zh-CN" altLang="en-US"/>
        </a:p>
      </dgm:t>
    </dgm:pt>
    <dgm:pt modelId="{A1415DA1-FF56-4451-B0AA-48690CD7E696}" type="pres">
      <dgm:prSet presAssocID="{2FE24DED-8520-4E74-831E-A1FBD368B86D}" presName="aSpace" presStyleCnt="0"/>
      <dgm:spPr/>
    </dgm:pt>
    <dgm:pt modelId="{20ECFCC7-573D-40C0-92DD-297532A8125D}" type="pres">
      <dgm:prSet presAssocID="{94F8C5A5-823C-4660-8F26-EEED56711B6E}" presName="aNode" presStyleLbl="fgAcc1" presStyleIdx="2" presStyleCnt="4" custScaleX="137628" custLinFactY="5987" custLinFactNeighborX="22150" custLinFactNeighborY="100000">
        <dgm:presLayoutVars>
          <dgm:bulletEnabled val="1"/>
        </dgm:presLayoutVars>
      </dgm:prSet>
      <dgm:spPr/>
      <dgm:t>
        <a:bodyPr/>
        <a:lstStyle/>
        <a:p>
          <a:endParaRPr lang="zh-CN" altLang="en-US"/>
        </a:p>
      </dgm:t>
    </dgm:pt>
    <dgm:pt modelId="{FD994508-FB06-4720-9404-6498D29815F3}" type="pres">
      <dgm:prSet presAssocID="{94F8C5A5-823C-4660-8F26-EEED56711B6E}" presName="aSpace" presStyleCnt="0"/>
      <dgm:spPr/>
    </dgm:pt>
    <dgm:pt modelId="{59234872-0DAE-43A8-B5AC-91C31E154706}" type="pres">
      <dgm:prSet presAssocID="{252C8E9B-C5B8-4C3E-ABEC-E104D05F74CF}" presName="aNode" presStyleLbl="fgAcc1" presStyleIdx="3" presStyleCnt="4" custScaleX="138413" custLinFactY="43110" custLinFactNeighborX="21316" custLinFactNeighborY="100000">
        <dgm:presLayoutVars>
          <dgm:bulletEnabled val="1"/>
        </dgm:presLayoutVars>
      </dgm:prSet>
      <dgm:spPr/>
      <dgm:t>
        <a:bodyPr/>
        <a:lstStyle/>
        <a:p>
          <a:endParaRPr lang="zh-CN" altLang="en-US"/>
        </a:p>
      </dgm:t>
    </dgm:pt>
    <dgm:pt modelId="{50610928-CDF7-426A-8BA8-1086789AF997}" type="pres">
      <dgm:prSet presAssocID="{252C8E9B-C5B8-4C3E-ABEC-E104D05F74CF}" presName="aSpace" presStyleCnt="0"/>
      <dgm:spPr/>
    </dgm:pt>
  </dgm:ptLst>
  <dgm:cxnLst>
    <dgm:cxn modelId="{BAB85AC1-7F20-49CC-976A-453E5C740C41}" srcId="{835CB7D3-0BF1-4E34-8A5E-1994B880202B}" destId="{78F3B185-036E-4270-BB9B-B5132AAFEBFC}" srcOrd="0" destOrd="0" parTransId="{6B7217BE-5DA2-4D17-AC5B-A9664FDFBA80}" sibTransId="{3AF5024D-BA0A-4475-9CB8-7AED0E39277C}"/>
    <dgm:cxn modelId="{D935052D-D91B-4746-A104-FEA4132A056F}" srcId="{835CB7D3-0BF1-4E34-8A5E-1994B880202B}" destId="{2FE24DED-8520-4E74-831E-A1FBD368B86D}" srcOrd="1" destOrd="0" parTransId="{0C8FA7B3-E997-44AC-8AA7-3DE6D2CBCC6E}" sibTransId="{5729E728-749A-4A7D-8E9E-98B9707B3EF3}"/>
    <dgm:cxn modelId="{04B95E06-F3F4-445E-915F-52A34EAA5C91}" type="presOf" srcId="{835CB7D3-0BF1-4E34-8A5E-1994B880202B}" destId="{6F0C9EAB-6279-462F-9658-87723ED01D14}" srcOrd="0" destOrd="0" presId="urn:microsoft.com/office/officeart/2005/8/layout/pyramid2#3"/>
    <dgm:cxn modelId="{5F1CAC5F-982A-4347-B535-3FEA74F86E23}" type="presOf" srcId="{94F8C5A5-823C-4660-8F26-EEED56711B6E}" destId="{20ECFCC7-573D-40C0-92DD-297532A8125D}" srcOrd="0" destOrd="0" presId="urn:microsoft.com/office/officeart/2005/8/layout/pyramid2#3"/>
    <dgm:cxn modelId="{8F52D196-02BD-4284-8D0F-D28C519D3547}" srcId="{835CB7D3-0BF1-4E34-8A5E-1994B880202B}" destId="{94F8C5A5-823C-4660-8F26-EEED56711B6E}" srcOrd="2" destOrd="0" parTransId="{5EAE7CD6-ED36-4302-BB1D-9FD0D908ED5E}" sibTransId="{8B02AC25-0908-4CC3-A952-8AAFAF776082}"/>
    <dgm:cxn modelId="{52C4DD20-0EA9-4C5B-866E-03FEC2046F9B}" type="presOf" srcId="{252C8E9B-C5B8-4C3E-ABEC-E104D05F74CF}" destId="{59234872-0DAE-43A8-B5AC-91C31E154706}" srcOrd="0" destOrd="0" presId="urn:microsoft.com/office/officeart/2005/8/layout/pyramid2#3"/>
    <dgm:cxn modelId="{2112D143-BF76-485E-93B6-99069FF9B94D}" type="presOf" srcId="{2FE24DED-8520-4E74-831E-A1FBD368B86D}" destId="{6F0B481F-D5C2-473A-B6E7-AC02B819B47D}" srcOrd="0" destOrd="0" presId="urn:microsoft.com/office/officeart/2005/8/layout/pyramid2#3"/>
    <dgm:cxn modelId="{70B5F6E6-EB0C-42EA-86B6-BAD22A0F974E}" srcId="{835CB7D3-0BF1-4E34-8A5E-1994B880202B}" destId="{252C8E9B-C5B8-4C3E-ABEC-E104D05F74CF}" srcOrd="3" destOrd="0" parTransId="{1B65E302-4169-407F-A9BD-3CD0E9F407CF}" sibTransId="{B9FA140E-F9CE-4B0C-B3BE-4B31AEC6A12E}"/>
    <dgm:cxn modelId="{50887B13-8B9A-4D60-AAAB-6B1CA38AF5F0}" type="presOf" srcId="{78F3B185-036E-4270-BB9B-B5132AAFEBFC}" destId="{93F9EC4B-49B4-4CAD-8FD2-25AC4C79F442}" srcOrd="0" destOrd="0" presId="urn:microsoft.com/office/officeart/2005/8/layout/pyramid2#3"/>
    <dgm:cxn modelId="{F84A0155-AB82-47FA-A172-669BEC62CA1D}" type="presParOf" srcId="{6F0C9EAB-6279-462F-9658-87723ED01D14}" destId="{89ACC9A4-424B-433B-95C9-87CA703167B7}" srcOrd="0" destOrd="0" presId="urn:microsoft.com/office/officeart/2005/8/layout/pyramid2#3"/>
    <dgm:cxn modelId="{8BD61DCD-2355-47D8-A3D6-893CF801FF1D}" type="presParOf" srcId="{6F0C9EAB-6279-462F-9658-87723ED01D14}" destId="{70B7A21B-25D2-4E39-B440-AD70D6C60705}" srcOrd="1" destOrd="0" presId="urn:microsoft.com/office/officeart/2005/8/layout/pyramid2#3"/>
    <dgm:cxn modelId="{892871BF-6820-4B0D-9E4A-5133BF31FA07}" type="presParOf" srcId="{70B7A21B-25D2-4E39-B440-AD70D6C60705}" destId="{93F9EC4B-49B4-4CAD-8FD2-25AC4C79F442}" srcOrd="0" destOrd="0" presId="urn:microsoft.com/office/officeart/2005/8/layout/pyramid2#3"/>
    <dgm:cxn modelId="{931FAAE8-9960-456B-A1DE-7BEA1B30150E}" type="presParOf" srcId="{70B7A21B-25D2-4E39-B440-AD70D6C60705}" destId="{A2E00F46-970B-41EF-AB19-A2EF633226CA}" srcOrd="1" destOrd="0" presId="urn:microsoft.com/office/officeart/2005/8/layout/pyramid2#3"/>
    <dgm:cxn modelId="{E94ADAAF-D704-4128-BC0D-FE611FD2C896}" type="presParOf" srcId="{70B7A21B-25D2-4E39-B440-AD70D6C60705}" destId="{6F0B481F-D5C2-473A-B6E7-AC02B819B47D}" srcOrd="2" destOrd="0" presId="urn:microsoft.com/office/officeart/2005/8/layout/pyramid2#3"/>
    <dgm:cxn modelId="{062DB1FD-76F9-447E-B63D-CE1BE4D3CF91}" type="presParOf" srcId="{70B7A21B-25D2-4E39-B440-AD70D6C60705}" destId="{A1415DA1-FF56-4451-B0AA-48690CD7E696}" srcOrd="3" destOrd="0" presId="urn:microsoft.com/office/officeart/2005/8/layout/pyramid2#3"/>
    <dgm:cxn modelId="{E02082F7-491B-4AB2-B409-36F62993AD4E}" type="presParOf" srcId="{70B7A21B-25D2-4E39-B440-AD70D6C60705}" destId="{20ECFCC7-573D-40C0-92DD-297532A8125D}" srcOrd="4" destOrd="0" presId="urn:microsoft.com/office/officeart/2005/8/layout/pyramid2#3"/>
    <dgm:cxn modelId="{6423D9F7-21BB-468D-B7B5-8FB33C509880}" type="presParOf" srcId="{70B7A21B-25D2-4E39-B440-AD70D6C60705}" destId="{FD994508-FB06-4720-9404-6498D29815F3}" srcOrd="5" destOrd="0" presId="urn:microsoft.com/office/officeart/2005/8/layout/pyramid2#3"/>
    <dgm:cxn modelId="{DDBEB691-043B-44BC-A7B4-3E3B3E5D967A}" type="presParOf" srcId="{70B7A21B-25D2-4E39-B440-AD70D6C60705}" destId="{59234872-0DAE-43A8-B5AC-91C31E154706}" srcOrd="6" destOrd="0" presId="urn:microsoft.com/office/officeart/2005/8/layout/pyramid2#3"/>
    <dgm:cxn modelId="{9F771EC6-A45D-4CDF-AF6E-821D7BBAAC71}" type="presParOf" srcId="{70B7A21B-25D2-4E39-B440-AD70D6C60705}" destId="{50610928-CDF7-426A-8BA8-1086789AF997}" srcOrd="7" destOrd="0" presId="urn:microsoft.com/office/officeart/2005/8/layout/pyramid2#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99666-711B-47F7-9334-FF295E45B9F8}" type="doc">
      <dgm:prSet loTypeId="urn:microsoft.com/office/officeart/2008/layout/IncreasingCircleProcess#3" loCatId="list" qsTypeId="urn:microsoft.com/office/officeart/2005/8/quickstyle/simple1#15" qsCatId="simple" csTypeId="urn:microsoft.com/office/officeart/2005/8/colors/accent0_3#5" csCatId="mainScheme" phldr="1"/>
      <dgm:spPr/>
      <dgm:t>
        <a:bodyPr/>
        <a:lstStyle/>
        <a:p>
          <a:endParaRPr lang="zh-CN" altLang="en-US"/>
        </a:p>
      </dgm:t>
    </dgm:pt>
    <dgm:pt modelId="{8A61BCA7-C197-4289-8562-8EAA61EBADAB}">
      <dgm:prSet phldrT="[文本]"/>
      <dgm:spPr/>
      <dgm:t>
        <a:bodyPr/>
        <a:lstStyle/>
        <a:p>
          <a:r>
            <a:rPr lang="zh-CN" altLang="en-US" dirty="0" smtClean="0"/>
            <a:t>自动产生</a:t>
          </a:r>
          <a:endParaRPr lang="zh-CN" altLang="en-US" dirty="0"/>
        </a:p>
      </dgm:t>
    </dgm:pt>
    <dgm:pt modelId="{6B3EDE5A-1B49-4D95-811E-E5EDB384D748}" type="parTrans" cxnId="{C08ED0D2-0523-4257-B88D-26580816608E}">
      <dgm:prSet/>
      <dgm:spPr/>
      <dgm:t>
        <a:bodyPr/>
        <a:lstStyle/>
        <a:p>
          <a:endParaRPr lang="zh-CN" altLang="en-US"/>
        </a:p>
      </dgm:t>
    </dgm:pt>
    <dgm:pt modelId="{2F818384-D59C-410A-A0B3-6A8485BBF2FE}" type="sibTrans" cxnId="{C08ED0D2-0523-4257-B88D-26580816608E}">
      <dgm:prSet/>
      <dgm:spPr/>
      <dgm:t>
        <a:bodyPr/>
        <a:lstStyle/>
        <a:p>
          <a:endParaRPr lang="zh-CN" altLang="en-US"/>
        </a:p>
      </dgm:t>
    </dgm:pt>
    <dgm:pt modelId="{FCD8917B-F95B-42E5-ADB1-9A82867EE851}">
      <dgm:prSet phldrT="[文本]" custT="1"/>
      <dgm:spPr/>
      <dgm:t>
        <a:bodyPr/>
        <a:lstStyle/>
        <a:p>
          <a:pPr algn="just">
            <a:lnSpc>
              <a:spcPct val="100000"/>
            </a:lnSpc>
          </a:pPr>
          <a:r>
            <a:rPr lang="zh-CN" altLang="en-US" sz="2000" dirty="0" smtClean="0"/>
            <a:t>作者因创作作品自动产生著作权。</a:t>
          </a:r>
          <a:endParaRPr lang="zh-CN" altLang="en-US" sz="2000" dirty="0"/>
        </a:p>
      </dgm:t>
    </dgm:pt>
    <dgm:pt modelId="{A1DD85F6-AA6C-4FED-B8EC-5192F28B5BF4}" type="parTrans" cxnId="{147F3BEE-D65B-422B-8605-B31810CB4207}">
      <dgm:prSet/>
      <dgm:spPr/>
      <dgm:t>
        <a:bodyPr/>
        <a:lstStyle/>
        <a:p>
          <a:endParaRPr lang="zh-CN" altLang="en-US"/>
        </a:p>
      </dgm:t>
    </dgm:pt>
    <dgm:pt modelId="{9ABFFF03-B1AF-4E99-AD63-B9D37DE30F20}" type="sibTrans" cxnId="{147F3BEE-D65B-422B-8605-B31810CB4207}">
      <dgm:prSet/>
      <dgm:spPr/>
      <dgm:t>
        <a:bodyPr/>
        <a:lstStyle/>
        <a:p>
          <a:endParaRPr lang="zh-CN" altLang="en-US"/>
        </a:p>
      </dgm:t>
    </dgm:pt>
    <dgm:pt modelId="{E5033F7D-FEE3-48D8-BAEB-E91947AB2B5E}">
      <dgm:prSet phldrT="[文本]"/>
      <dgm:spPr/>
      <dgm:t>
        <a:bodyPr/>
        <a:lstStyle/>
        <a:p>
          <a:r>
            <a:rPr lang="zh-CN" altLang="en-US" dirty="0" smtClean="0"/>
            <a:t>专有性</a:t>
          </a:r>
          <a:endParaRPr lang="zh-CN" altLang="en-US" dirty="0"/>
        </a:p>
      </dgm:t>
    </dgm:pt>
    <dgm:pt modelId="{6C26FDE1-E32A-4474-9163-E28746347B59}" type="parTrans" cxnId="{AA7166BB-93A8-4E7D-BB0A-7DDE60B7B1DD}">
      <dgm:prSet/>
      <dgm:spPr/>
      <dgm:t>
        <a:bodyPr/>
        <a:lstStyle/>
        <a:p>
          <a:endParaRPr lang="zh-CN" altLang="en-US"/>
        </a:p>
      </dgm:t>
    </dgm:pt>
    <dgm:pt modelId="{72FB04FD-739B-45F6-9952-7DC0F6EF3350}" type="sibTrans" cxnId="{AA7166BB-93A8-4E7D-BB0A-7DDE60B7B1DD}">
      <dgm:prSet/>
      <dgm:spPr/>
      <dgm:t>
        <a:bodyPr/>
        <a:lstStyle/>
        <a:p>
          <a:endParaRPr lang="zh-CN" altLang="en-US"/>
        </a:p>
      </dgm:t>
    </dgm:pt>
    <dgm:pt modelId="{C7020696-BAD7-4BC0-B631-5279704F432D}">
      <dgm:prSet phldrT="[文本]" custT="1"/>
      <dgm:spPr/>
      <dgm:t>
        <a:bodyPr/>
        <a:lstStyle/>
        <a:p>
          <a:pPr algn="just">
            <a:lnSpc>
              <a:spcPct val="100000"/>
            </a:lnSpc>
          </a:pPr>
          <a:r>
            <a:rPr lang="zh-CN" altLang="en-US" sz="2000" dirty="0" smtClean="0">
              <a:latin typeface="微软雅黑" panose="020B0503020204020204" charset="-122"/>
              <a:ea typeface="微软雅黑" panose="020B0503020204020204" charset="-122"/>
            </a:rPr>
            <a:t>除权利人同意或法律规定外，任何人不得享有或使用该项权利。</a:t>
          </a:r>
          <a:endParaRPr lang="zh-CN" altLang="en-US" sz="2000" dirty="0">
            <a:latin typeface="微软雅黑" panose="020B0503020204020204" charset="-122"/>
            <a:ea typeface="微软雅黑" panose="020B0503020204020204" charset="-122"/>
          </a:endParaRPr>
        </a:p>
      </dgm:t>
    </dgm:pt>
    <dgm:pt modelId="{EA41808C-0B26-4B92-BA9B-347E4AD3E9EC}" type="parTrans" cxnId="{58737B3A-34E8-4A33-A2E2-98310E13037A}">
      <dgm:prSet/>
      <dgm:spPr/>
      <dgm:t>
        <a:bodyPr/>
        <a:lstStyle/>
        <a:p>
          <a:endParaRPr lang="zh-CN" altLang="en-US"/>
        </a:p>
      </dgm:t>
    </dgm:pt>
    <dgm:pt modelId="{FB420AC7-4DC5-46CD-915B-18C31B1491E6}" type="sibTrans" cxnId="{58737B3A-34E8-4A33-A2E2-98310E13037A}">
      <dgm:prSet/>
      <dgm:spPr/>
      <dgm:t>
        <a:bodyPr/>
        <a:lstStyle/>
        <a:p>
          <a:endParaRPr lang="zh-CN" altLang="en-US"/>
        </a:p>
      </dgm:t>
    </dgm:pt>
    <dgm:pt modelId="{D522CEA8-E57F-4A38-AEB9-CB77E6887A62}">
      <dgm:prSet phldrT="[文本]"/>
      <dgm:spPr/>
      <dgm:t>
        <a:bodyPr/>
        <a:lstStyle/>
        <a:p>
          <a:r>
            <a:rPr lang="zh-CN" altLang="en-US" dirty="0" smtClean="0"/>
            <a:t>地域性</a:t>
          </a:r>
          <a:endParaRPr lang="zh-CN" altLang="en-US" dirty="0"/>
        </a:p>
      </dgm:t>
    </dgm:pt>
    <dgm:pt modelId="{9C4F473D-AAE1-450F-B97D-D136F5E0DF6F}" type="parTrans" cxnId="{BE72B01E-DC27-4B7B-9A7D-B03F9524E63D}">
      <dgm:prSet/>
      <dgm:spPr/>
      <dgm:t>
        <a:bodyPr/>
        <a:lstStyle/>
        <a:p>
          <a:endParaRPr lang="zh-CN" altLang="en-US"/>
        </a:p>
      </dgm:t>
    </dgm:pt>
    <dgm:pt modelId="{2DB09780-F62D-46FA-A129-F5205C03B746}" type="sibTrans" cxnId="{BE72B01E-DC27-4B7B-9A7D-B03F9524E63D}">
      <dgm:prSet/>
      <dgm:spPr/>
      <dgm:t>
        <a:bodyPr/>
        <a:lstStyle/>
        <a:p>
          <a:endParaRPr lang="zh-CN" altLang="en-US"/>
        </a:p>
      </dgm:t>
    </dgm:pt>
    <dgm:pt modelId="{3B02CE85-E53C-4A19-85AC-90A215522419}">
      <dgm:prSet phldrT="[文本]" custT="1"/>
      <dgm:spPr/>
      <dgm:t>
        <a:bodyPr/>
        <a:lstStyle/>
        <a:p>
          <a:pPr algn="just">
            <a:lnSpc>
              <a:spcPct val="100000"/>
            </a:lnSpc>
          </a:pPr>
          <a:r>
            <a:rPr lang="zh-CN" altLang="en-US" sz="2000" dirty="0" smtClean="0">
              <a:latin typeface="微软雅黑" panose="020B0503020204020204" charset="-122"/>
              <a:ea typeface="微软雅黑" panose="020B0503020204020204" charset="-122"/>
            </a:rPr>
            <a:t>除加入国际公约或缔结双边协定外，一个国家法律所保护的某项权利只在该国范围内发生法律效力。</a:t>
          </a:r>
          <a:endParaRPr lang="zh-CN" altLang="en-US" sz="2000" dirty="0">
            <a:latin typeface="微软雅黑" panose="020B0503020204020204" charset="-122"/>
            <a:ea typeface="微软雅黑" panose="020B0503020204020204" charset="-122"/>
          </a:endParaRPr>
        </a:p>
      </dgm:t>
    </dgm:pt>
    <dgm:pt modelId="{20967FBA-978C-477F-8D91-9C3565AFE398}" type="parTrans" cxnId="{148A4541-01ED-4438-844E-909921053C16}">
      <dgm:prSet/>
      <dgm:spPr/>
      <dgm:t>
        <a:bodyPr/>
        <a:lstStyle/>
        <a:p>
          <a:endParaRPr lang="zh-CN" altLang="en-US"/>
        </a:p>
      </dgm:t>
    </dgm:pt>
    <dgm:pt modelId="{9BC0A590-B295-4120-9DFD-A5170B951893}" type="sibTrans" cxnId="{148A4541-01ED-4438-844E-909921053C16}">
      <dgm:prSet/>
      <dgm:spPr/>
      <dgm:t>
        <a:bodyPr/>
        <a:lstStyle/>
        <a:p>
          <a:endParaRPr lang="zh-CN" altLang="en-US"/>
        </a:p>
      </dgm:t>
    </dgm:pt>
    <dgm:pt modelId="{9217E475-98DE-42A3-811E-72888EE0E886}" type="pres">
      <dgm:prSet presAssocID="{DED99666-711B-47F7-9334-FF295E45B9F8}" presName="Name0" presStyleCnt="0">
        <dgm:presLayoutVars>
          <dgm:chMax val="7"/>
          <dgm:chPref val="7"/>
          <dgm:dir/>
          <dgm:animOne val="branch"/>
          <dgm:animLvl val="lvl"/>
        </dgm:presLayoutVars>
      </dgm:prSet>
      <dgm:spPr/>
      <dgm:t>
        <a:bodyPr/>
        <a:lstStyle/>
        <a:p>
          <a:endParaRPr lang="zh-CN" altLang="en-US"/>
        </a:p>
      </dgm:t>
    </dgm:pt>
    <dgm:pt modelId="{AFAE157D-463A-4CD5-AD25-E1D96DEF1F85}" type="pres">
      <dgm:prSet presAssocID="{8A61BCA7-C197-4289-8562-8EAA61EBADAB}" presName="composite" presStyleCnt="0"/>
      <dgm:spPr/>
    </dgm:pt>
    <dgm:pt modelId="{5443C59A-F0F2-48F1-8E41-D8F7D939BAFC}" type="pres">
      <dgm:prSet presAssocID="{8A61BCA7-C197-4289-8562-8EAA61EBADAB}" presName="BackAccent" presStyleLbl="bgShp" presStyleIdx="0" presStyleCnt="3"/>
      <dgm:spPr/>
    </dgm:pt>
    <dgm:pt modelId="{8A692A31-FC9A-4360-BA34-5168B8E17DE8}" type="pres">
      <dgm:prSet presAssocID="{8A61BCA7-C197-4289-8562-8EAA61EBADAB}" presName="Accent" presStyleLbl="alignNode1" presStyleIdx="0" presStyleCnt="3"/>
      <dgm:spPr/>
    </dgm:pt>
    <dgm:pt modelId="{D4E9255E-FA68-4431-B207-64AF3D2866E2}" type="pres">
      <dgm:prSet presAssocID="{8A61BCA7-C197-4289-8562-8EAA61EBADAB}" presName="Child" presStyleLbl="revTx" presStyleIdx="0" presStyleCnt="6" custScaleY="104779" custLinFactNeighborX="-14818" custLinFactNeighborY="11611">
        <dgm:presLayoutVars>
          <dgm:chMax val="0"/>
          <dgm:chPref val="0"/>
          <dgm:bulletEnabled val="1"/>
        </dgm:presLayoutVars>
      </dgm:prSet>
      <dgm:spPr/>
      <dgm:t>
        <a:bodyPr/>
        <a:lstStyle/>
        <a:p>
          <a:endParaRPr lang="zh-CN" altLang="en-US"/>
        </a:p>
      </dgm:t>
    </dgm:pt>
    <dgm:pt modelId="{7E338635-7496-45D6-A5EE-F9D62E498D1D}" type="pres">
      <dgm:prSet presAssocID="{8A61BCA7-C197-4289-8562-8EAA61EBADAB}" presName="Parent" presStyleLbl="revTx" presStyleIdx="1" presStyleCnt="6">
        <dgm:presLayoutVars>
          <dgm:chMax val="1"/>
          <dgm:chPref val="1"/>
          <dgm:bulletEnabled val="1"/>
        </dgm:presLayoutVars>
      </dgm:prSet>
      <dgm:spPr/>
      <dgm:t>
        <a:bodyPr/>
        <a:lstStyle/>
        <a:p>
          <a:endParaRPr lang="zh-CN" altLang="en-US"/>
        </a:p>
      </dgm:t>
    </dgm:pt>
    <dgm:pt modelId="{D0671872-C030-4F78-A917-92B2A62391A4}" type="pres">
      <dgm:prSet presAssocID="{2F818384-D59C-410A-A0B3-6A8485BBF2FE}" presName="sibTrans" presStyleCnt="0"/>
      <dgm:spPr/>
    </dgm:pt>
    <dgm:pt modelId="{5BAE98EC-A59D-4235-899B-0727099501CF}" type="pres">
      <dgm:prSet presAssocID="{E5033F7D-FEE3-48D8-BAEB-E91947AB2B5E}" presName="composite" presStyleCnt="0"/>
      <dgm:spPr/>
    </dgm:pt>
    <dgm:pt modelId="{A0DDF5EB-491A-4625-827F-9A6CC7C48092}" type="pres">
      <dgm:prSet presAssocID="{E5033F7D-FEE3-48D8-BAEB-E91947AB2B5E}" presName="BackAccent" presStyleLbl="bgShp" presStyleIdx="1" presStyleCnt="3"/>
      <dgm:spPr/>
    </dgm:pt>
    <dgm:pt modelId="{91926945-7AB0-49D2-A5BE-A4E34CDA223F}" type="pres">
      <dgm:prSet presAssocID="{E5033F7D-FEE3-48D8-BAEB-E91947AB2B5E}" presName="Accent" presStyleLbl="alignNode1" presStyleIdx="1" presStyleCnt="3"/>
      <dgm:spPr/>
    </dgm:pt>
    <dgm:pt modelId="{5CCBBF59-E87E-413E-AC23-3032A6E067B4}" type="pres">
      <dgm:prSet presAssocID="{E5033F7D-FEE3-48D8-BAEB-E91947AB2B5E}" presName="Child" presStyleLbl="revTx" presStyleIdx="2" presStyleCnt="6" custScaleY="103023" custLinFactNeighborX="-15512" custLinFactNeighborY="10294">
        <dgm:presLayoutVars>
          <dgm:chMax val="0"/>
          <dgm:chPref val="0"/>
          <dgm:bulletEnabled val="1"/>
        </dgm:presLayoutVars>
      </dgm:prSet>
      <dgm:spPr/>
      <dgm:t>
        <a:bodyPr/>
        <a:lstStyle/>
        <a:p>
          <a:endParaRPr lang="zh-CN" altLang="en-US"/>
        </a:p>
      </dgm:t>
    </dgm:pt>
    <dgm:pt modelId="{593A1D79-25B3-4781-9CAD-3846ACE19CD9}" type="pres">
      <dgm:prSet presAssocID="{E5033F7D-FEE3-48D8-BAEB-E91947AB2B5E}" presName="Parent" presStyleLbl="revTx" presStyleIdx="3" presStyleCnt="6">
        <dgm:presLayoutVars>
          <dgm:chMax val="1"/>
          <dgm:chPref val="1"/>
          <dgm:bulletEnabled val="1"/>
        </dgm:presLayoutVars>
      </dgm:prSet>
      <dgm:spPr/>
      <dgm:t>
        <a:bodyPr/>
        <a:lstStyle/>
        <a:p>
          <a:endParaRPr lang="zh-CN" altLang="en-US"/>
        </a:p>
      </dgm:t>
    </dgm:pt>
    <dgm:pt modelId="{D5AA1B4A-6376-48EC-8F6B-68E33ADEAB62}" type="pres">
      <dgm:prSet presAssocID="{72FB04FD-739B-45F6-9952-7DC0F6EF3350}" presName="sibTrans" presStyleCnt="0"/>
      <dgm:spPr/>
    </dgm:pt>
    <dgm:pt modelId="{330B8E89-0BE7-4BE9-A6EE-8089957ECC17}" type="pres">
      <dgm:prSet presAssocID="{D522CEA8-E57F-4A38-AEB9-CB77E6887A62}" presName="composite" presStyleCnt="0"/>
      <dgm:spPr/>
    </dgm:pt>
    <dgm:pt modelId="{F3054978-F82D-4BFA-B8A9-F76C2049067F}" type="pres">
      <dgm:prSet presAssocID="{D522CEA8-E57F-4A38-AEB9-CB77E6887A62}" presName="BackAccent" presStyleLbl="bgShp" presStyleIdx="2" presStyleCnt="3"/>
      <dgm:spPr/>
    </dgm:pt>
    <dgm:pt modelId="{E7787A0B-2DDD-408A-900B-9B1CAC8B7E94}" type="pres">
      <dgm:prSet presAssocID="{D522CEA8-E57F-4A38-AEB9-CB77E6887A62}" presName="Accent" presStyleLbl="alignNode1" presStyleIdx="2" presStyleCnt="3"/>
      <dgm:spPr/>
      <dgm:t>
        <a:bodyPr/>
        <a:lstStyle/>
        <a:p>
          <a:endParaRPr lang="zh-CN" altLang="en-US"/>
        </a:p>
      </dgm:t>
    </dgm:pt>
    <dgm:pt modelId="{C2CE1FC0-0250-4CC4-8EE2-C30D6942940C}" type="pres">
      <dgm:prSet presAssocID="{D522CEA8-E57F-4A38-AEB9-CB77E6887A62}" presName="Child" presStyleLbl="revTx" presStyleIdx="4" presStyleCnt="6" custLinFactNeighborX="-10263" custLinFactNeighborY="8027">
        <dgm:presLayoutVars>
          <dgm:chMax val="0"/>
          <dgm:chPref val="0"/>
          <dgm:bulletEnabled val="1"/>
        </dgm:presLayoutVars>
      </dgm:prSet>
      <dgm:spPr/>
      <dgm:t>
        <a:bodyPr/>
        <a:lstStyle/>
        <a:p>
          <a:endParaRPr lang="zh-CN" altLang="en-US"/>
        </a:p>
      </dgm:t>
    </dgm:pt>
    <dgm:pt modelId="{79EBC8E0-7F48-472E-A086-05F46903D484}" type="pres">
      <dgm:prSet presAssocID="{D522CEA8-E57F-4A38-AEB9-CB77E6887A62}" presName="Parent" presStyleLbl="revTx" presStyleIdx="5" presStyleCnt="6">
        <dgm:presLayoutVars>
          <dgm:chMax val="1"/>
          <dgm:chPref val="1"/>
          <dgm:bulletEnabled val="1"/>
        </dgm:presLayoutVars>
      </dgm:prSet>
      <dgm:spPr/>
      <dgm:t>
        <a:bodyPr/>
        <a:lstStyle/>
        <a:p>
          <a:endParaRPr lang="zh-CN" altLang="en-US"/>
        </a:p>
      </dgm:t>
    </dgm:pt>
  </dgm:ptLst>
  <dgm:cxnLst>
    <dgm:cxn modelId="{0AF9B68D-87F5-4082-A15E-C4EDD8FD4F24}" type="presOf" srcId="{DED99666-711B-47F7-9334-FF295E45B9F8}" destId="{9217E475-98DE-42A3-811E-72888EE0E886}" srcOrd="0" destOrd="0" presId="urn:microsoft.com/office/officeart/2008/layout/IncreasingCircleProcess#3"/>
    <dgm:cxn modelId="{C19A41CC-4A0C-4DE4-AFE5-543CE22D6E17}" type="presOf" srcId="{D522CEA8-E57F-4A38-AEB9-CB77E6887A62}" destId="{79EBC8E0-7F48-472E-A086-05F46903D484}" srcOrd="0" destOrd="0" presId="urn:microsoft.com/office/officeart/2008/layout/IncreasingCircleProcess#3"/>
    <dgm:cxn modelId="{1AA28157-ACA1-4F7B-88CE-399B1084EE1A}" type="presOf" srcId="{8A61BCA7-C197-4289-8562-8EAA61EBADAB}" destId="{7E338635-7496-45D6-A5EE-F9D62E498D1D}" srcOrd="0" destOrd="0" presId="urn:microsoft.com/office/officeart/2008/layout/IncreasingCircleProcess#3"/>
    <dgm:cxn modelId="{0A15C7EB-8A95-46E9-AE09-958EDDBB86CA}" type="presOf" srcId="{FCD8917B-F95B-42E5-ADB1-9A82867EE851}" destId="{D4E9255E-FA68-4431-B207-64AF3D2866E2}" srcOrd="0" destOrd="0" presId="urn:microsoft.com/office/officeart/2008/layout/IncreasingCircleProcess#3"/>
    <dgm:cxn modelId="{83DFBD21-D104-41D4-9B2F-E7C9AF1E1247}" type="presOf" srcId="{C7020696-BAD7-4BC0-B631-5279704F432D}" destId="{5CCBBF59-E87E-413E-AC23-3032A6E067B4}" srcOrd="0" destOrd="0" presId="urn:microsoft.com/office/officeart/2008/layout/IncreasingCircleProcess#3"/>
    <dgm:cxn modelId="{148A4541-01ED-4438-844E-909921053C16}" srcId="{D522CEA8-E57F-4A38-AEB9-CB77E6887A62}" destId="{3B02CE85-E53C-4A19-85AC-90A215522419}" srcOrd="0" destOrd="0" parTransId="{20967FBA-978C-477F-8D91-9C3565AFE398}" sibTransId="{9BC0A590-B295-4120-9DFD-A5170B951893}"/>
    <dgm:cxn modelId="{AA7166BB-93A8-4E7D-BB0A-7DDE60B7B1DD}" srcId="{DED99666-711B-47F7-9334-FF295E45B9F8}" destId="{E5033F7D-FEE3-48D8-BAEB-E91947AB2B5E}" srcOrd="1" destOrd="0" parTransId="{6C26FDE1-E32A-4474-9163-E28746347B59}" sibTransId="{72FB04FD-739B-45F6-9952-7DC0F6EF3350}"/>
    <dgm:cxn modelId="{45D5B1D4-8A24-4395-AF6E-0CCC231A32A3}" type="presOf" srcId="{E5033F7D-FEE3-48D8-BAEB-E91947AB2B5E}" destId="{593A1D79-25B3-4781-9CAD-3846ACE19CD9}" srcOrd="0" destOrd="0" presId="urn:microsoft.com/office/officeart/2008/layout/IncreasingCircleProcess#3"/>
    <dgm:cxn modelId="{C08ED0D2-0523-4257-B88D-26580816608E}" srcId="{DED99666-711B-47F7-9334-FF295E45B9F8}" destId="{8A61BCA7-C197-4289-8562-8EAA61EBADAB}" srcOrd="0" destOrd="0" parTransId="{6B3EDE5A-1B49-4D95-811E-E5EDB384D748}" sibTransId="{2F818384-D59C-410A-A0B3-6A8485BBF2FE}"/>
    <dgm:cxn modelId="{3EC5FE20-69D1-4418-9117-3D7E0FC00DD9}" type="presOf" srcId="{3B02CE85-E53C-4A19-85AC-90A215522419}" destId="{C2CE1FC0-0250-4CC4-8EE2-C30D6942940C}" srcOrd="0" destOrd="0" presId="urn:microsoft.com/office/officeart/2008/layout/IncreasingCircleProcess#3"/>
    <dgm:cxn modelId="{BE72B01E-DC27-4B7B-9A7D-B03F9524E63D}" srcId="{DED99666-711B-47F7-9334-FF295E45B9F8}" destId="{D522CEA8-E57F-4A38-AEB9-CB77E6887A62}" srcOrd="2" destOrd="0" parTransId="{9C4F473D-AAE1-450F-B97D-D136F5E0DF6F}" sibTransId="{2DB09780-F62D-46FA-A129-F5205C03B746}"/>
    <dgm:cxn modelId="{147F3BEE-D65B-422B-8605-B31810CB4207}" srcId="{8A61BCA7-C197-4289-8562-8EAA61EBADAB}" destId="{FCD8917B-F95B-42E5-ADB1-9A82867EE851}" srcOrd="0" destOrd="0" parTransId="{A1DD85F6-AA6C-4FED-B8EC-5192F28B5BF4}" sibTransId="{9ABFFF03-B1AF-4E99-AD63-B9D37DE30F20}"/>
    <dgm:cxn modelId="{58737B3A-34E8-4A33-A2E2-98310E13037A}" srcId="{E5033F7D-FEE3-48D8-BAEB-E91947AB2B5E}" destId="{C7020696-BAD7-4BC0-B631-5279704F432D}" srcOrd="0" destOrd="0" parTransId="{EA41808C-0B26-4B92-BA9B-347E4AD3E9EC}" sibTransId="{FB420AC7-4DC5-46CD-915B-18C31B1491E6}"/>
    <dgm:cxn modelId="{8A66B22B-B479-4806-9209-E73DF19178E6}" type="presParOf" srcId="{9217E475-98DE-42A3-811E-72888EE0E886}" destId="{AFAE157D-463A-4CD5-AD25-E1D96DEF1F85}" srcOrd="0" destOrd="0" presId="urn:microsoft.com/office/officeart/2008/layout/IncreasingCircleProcess#3"/>
    <dgm:cxn modelId="{2CC7CF6B-C43B-4ADE-906C-7F8BF3B0AECE}" type="presParOf" srcId="{AFAE157D-463A-4CD5-AD25-E1D96DEF1F85}" destId="{5443C59A-F0F2-48F1-8E41-D8F7D939BAFC}" srcOrd="0" destOrd="0" presId="urn:microsoft.com/office/officeart/2008/layout/IncreasingCircleProcess#3"/>
    <dgm:cxn modelId="{40A74D48-C3EB-4715-A721-23E384A90F5B}" type="presParOf" srcId="{AFAE157D-463A-4CD5-AD25-E1D96DEF1F85}" destId="{8A692A31-FC9A-4360-BA34-5168B8E17DE8}" srcOrd="1" destOrd="0" presId="urn:microsoft.com/office/officeart/2008/layout/IncreasingCircleProcess#3"/>
    <dgm:cxn modelId="{635A6138-C433-4922-A36A-648C076C3BAF}" type="presParOf" srcId="{AFAE157D-463A-4CD5-AD25-E1D96DEF1F85}" destId="{D4E9255E-FA68-4431-B207-64AF3D2866E2}" srcOrd="2" destOrd="0" presId="urn:microsoft.com/office/officeart/2008/layout/IncreasingCircleProcess#3"/>
    <dgm:cxn modelId="{65C37ADC-A00E-4CD4-94F2-8AF6EEF7B671}" type="presParOf" srcId="{AFAE157D-463A-4CD5-AD25-E1D96DEF1F85}" destId="{7E338635-7496-45D6-A5EE-F9D62E498D1D}" srcOrd="3" destOrd="0" presId="urn:microsoft.com/office/officeart/2008/layout/IncreasingCircleProcess#3"/>
    <dgm:cxn modelId="{ADEFD12C-E452-4504-918A-9B1E273BA280}" type="presParOf" srcId="{9217E475-98DE-42A3-811E-72888EE0E886}" destId="{D0671872-C030-4F78-A917-92B2A62391A4}" srcOrd="1" destOrd="0" presId="urn:microsoft.com/office/officeart/2008/layout/IncreasingCircleProcess#3"/>
    <dgm:cxn modelId="{16EFB9BC-DC19-48D7-B54A-ECBA332C91AE}" type="presParOf" srcId="{9217E475-98DE-42A3-811E-72888EE0E886}" destId="{5BAE98EC-A59D-4235-899B-0727099501CF}" srcOrd="2" destOrd="0" presId="urn:microsoft.com/office/officeart/2008/layout/IncreasingCircleProcess#3"/>
    <dgm:cxn modelId="{FE02A715-63FF-4A63-B3D9-54281127EFE2}" type="presParOf" srcId="{5BAE98EC-A59D-4235-899B-0727099501CF}" destId="{A0DDF5EB-491A-4625-827F-9A6CC7C48092}" srcOrd="0" destOrd="0" presId="urn:microsoft.com/office/officeart/2008/layout/IncreasingCircleProcess#3"/>
    <dgm:cxn modelId="{B39480E0-04C7-4A72-AB8B-1731096A9064}" type="presParOf" srcId="{5BAE98EC-A59D-4235-899B-0727099501CF}" destId="{91926945-7AB0-49D2-A5BE-A4E34CDA223F}" srcOrd="1" destOrd="0" presId="urn:microsoft.com/office/officeart/2008/layout/IncreasingCircleProcess#3"/>
    <dgm:cxn modelId="{841D7133-AD67-4C2D-A6D4-18976E881121}" type="presParOf" srcId="{5BAE98EC-A59D-4235-899B-0727099501CF}" destId="{5CCBBF59-E87E-413E-AC23-3032A6E067B4}" srcOrd="2" destOrd="0" presId="urn:microsoft.com/office/officeart/2008/layout/IncreasingCircleProcess#3"/>
    <dgm:cxn modelId="{EE01E7A8-BF3E-47CB-9311-F896F88AD025}" type="presParOf" srcId="{5BAE98EC-A59D-4235-899B-0727099501CF}" destId="{593A1D79-25B3-4781-9CAD-3846ACE19CD9}" srcOrd="3" destOrd="0" presId="urn:microsoft.com/office/officeart/2008/layout/IncreasingCircleProcess#3"/>
    <dgm:cxn modelId="{B4081D4E-9557-47EE-8C02-A8EE86C91F94}" type="presParOf" srcId="{9217E475-98DE-42A3-811E-72888EE0E886}" destId="{D5AA1B4A-6376-48EC-8F6B-68E33ADEAB62}" srcOrd="3" destOrd="0" presId="urn:microsoft.com/office/officeart/2008/layout/IncreasingCircleProcess#3"/>
    <dgm:cxn modelId="{C4C270F5-BB6B-48FF-B20C-E2391139E991}" type="presParOf" srcId="{9217E475-98DE-42A3-811E-72888EE0E886}" destId="{330B8E89-0BE7-4BE9-A6EE-8089957ECC17}" srcOrd="4" destOrd="0" presId="urn:microsoft.com/office/officeart/2008/layout/IncreasingCircleProcess#3"/>
    <dgm:cxn modelId="{475155D3-615A-453F-8288-EDB4AEB4B87A}" type="presParOf" srcId="{330B8E89-0BE7-4BE9-A6EE-8089957ECC17}" destId="{F3054978-F82D-4BFA-B8A9-F76C2049067F}" srcOrd="0" destOrd="0" presId="urn:microsoft.com/office/officeart/2008/layout/IncreasingCircleProcess#3"/>
    <dgm:cxn modelId="{6E26BD2E-BB98-48D4-A805-913DA566166B}" type="presParOf" srcId="{330B8E89-0BE7-4BE9-A6EE-8089957ECC17}" destId="{E7787A0B-2DDD-408A-900B-9B1CAC8B7E94}" srcOrd="1" destOrd="0" presId="urn:microsoft.com/office/officeart/2008/layout/IncreasingCircleProcess#3"/>
    <dgm:cxn modelId="{4FAD9499-FC30-430C-865D-57DA7C3CBCBC}" type="presParOf" srcId="{330B8E89-0BE7-4BE9-A6EE-8089957ECC17}" destId="{C2CE1FC0-0250-4CC4-8EE2-C30D6942940C}" srcOrd="2" destOrd="0" presId="urn:microsoft.com/office/officeart/2008/layout/IncreasingCircleProcess#3"/>
    <dgm:cxn modelId="{4F4B375D-514A-44B5-88D8-B374D536BA3D}" type="presParOf" srcId="{330B8E89-0BE7-4BE9-A6EE-8089957ECC17}" destId="{79EBC8E0-7F48-472E-A086-05F46903D484}" srcOrd="3" destOrd="0" presId="urn:microsoft.com/office/officeart/2008/layout/IncreasingCircleProcess#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CC5342-FF65-428D-87A9-D077F72F4C1A}" type="doc">
      <dgm:prSet loTypeId="urn:microsoft.com/office/officeart/2005/8/layout/vList2#6" loCatId="list" qsTypeId="urn:microsoft.com/office/officeart/2005/8/quickstyle/simple1#16" qsCatId="simple" csTypeId="urn:microsoft.com/office/officeart/2005/8/colors/accent0_3#6" csCatId="mainScheme" phldr="1"/>
      <dgm:spPr/>
      <dgm:t>
        <a:bodyPr/>
        <a:lstStyle/>
        <a:p>
          <a:endParaRPr lang="zh-CN" altLang="en-US"/>
        </a:p>
      </dgm:t>
    </dgm:pt>
    <dgm:pt modelId="{ED1392DC-B672-4A73-B122-ABFD3C4405D7}">
      <dgm:prSet phldrT="[文本]"/>
      <dgm:spPr/>
      <dgm:t>
        <a:bodyPr/>
        <a:lstStyle/>
        <a:p>
          <a:r>
            <a:rPr lang="zh-CN" altLang="en-US" dirty="0" smtClean="0">
              <a:solidFill>
                <a:srgbClr val="FF0000"/>
              </a:solidFill>
            </a:rPr>
            <a:t>除外：</a:t>
          </a:r>
          <a:r>
            <a:rPr lang="zh-CN" altLang="en-US" dirty="0" smtClean="0"/>
            <a:t>法律法规、决定决议、官方正式译文、时事新闻、历法、通用数表、表格公式。</a:t>
          </a:r>
          <a:endParaRPr lang="zh-CN" altLang="en-US" dirty="0"/>
        </a:p>
      </dgm:t>
    </dgm:pt>
    <dgm:pt modelId="{CC0836FB-ACBA-4E02-B30E-200566AF499E}" type="parTrans" cxnId="{D289FEED-97C6-4E31-8D8C-3B31223D4B2C}">
      <dgm:prSet/>
      <dgm:spPr/>
      <dgm:t>
        <a:bodyPr/>
        <a:lstStyle/>
        <a:p>
          <a:endParaRPr lang="zh-CN" altLang="en-US"/>
        </a:p>
      </dgm:t>
    </dgm:pt>
    <dgm:pt modelId="{F210AEED-6113-430D-AD13-C49FFF4078F7}" type="sibTrans" cxnId="{D289FEED-97C6-4E31-8D8C-3B31223D4B2C}">
      <dgm:prSet/>
      <dgm:spPr/>
      <dgm:t>
        <a:bodyPr/>
        <a:lstStyle/>
        <a:p>
          <a:endParaRPr lang="zh-CN" altLang="en-US"/>
        </a:p>
      </dgm:t>
    </dgm:pt>
    <dgm:pt modelId="{57E18163-C5E4-4361-ADC7-66B93D637E1E}">
      <dgm:prSet/>
      <dgm:spPr/>
      <dgm:t>
        <a:bodyPr/>
        <a:lstStyle/>
        <a:p>
          <a:r>
            <a:rPr lang="zh-CN" altLang="en-US" dirty="0" smtClean="0">
              <a:latin typeface="微软雅黑" panose="020B0503020204020204" charset="-122"/>
              <a:ea typeface="微软雅黑" panose="020B0503020204020204" charset="-122"/>
            </a:rPr>
            <a:t>文字作品、口述作品（即兴演说、授课、法庭辩论等）、音乐戏剧、曲艺、舞蹈、杂技、美术、建筑、摄影、电影（微电影，小视频）、图形、模型、工程设计图、产品设计图、地图、示意图等。</a:t>
          </a:r>
          <a:endParaRPr lang="en-US" altLang="zh-CN" dirty="0" smtClean="0">
            <a:latin typeface="微软雅黑" panose="020B0503020204020204" charset="-122"/>
            <a:ea typeface="微软雅黑" panose="020B0503020204020204" charset="-122"/>
          </a:endParaRPr>
        </a:p>
      </dgm:t>
    </dgm:pt>
    <dgm:pt modelId="{FE9ED3B8-D0D0-4075-84D8-3B298C35145C}" type="parTrans" cxnId="{D2A90218-B4D5-40E1-B80A-6A6B467B52B6}">
      <dgm:prSet/>
      <dgm:spPr/>
      <dgm:t>
        <a:bodyPr/>
        <a:lstStyle/>
        <a:p>
          <a:endParaRPr lang="zh-CN" altLang="en-US"/>
        </a:p>
      </dgm:t>
    </dgm:pt>
    <dgm:pt modelId="{47E912A0-B824-4F7F-969C-59F4E5E1F4BF}" type="sibTrans" cxnId="{D2A90218-B4D5-40E1-B80A-6A6B467B52B6}">
      <dgm:prSet/>
      <dgm:spPr/>
      <dgm:t>
        <a:bodyPr/>
        <a:lstStyle/>
        <a:p>
          <a:endParaRPr lang="zh-CN" altLang="en-US"/>
        </a:p>
      </dgm:t>
    </dgm:pt>
    <dgm:pt modelId="{8D227EAD-E3C0-4A20-A91B-7985F8BE60DD}" type="pres">
      <dgm:prSet presAssocID="{5ACC5342-FF65-428D-87A9-D077F72F4C1A}" presName="linear" presStyleCnt="0">
        <dgm:presLayoutVars>
          <dgm:animLvl val="lvl"/>
          <dgm:resizeHandles val="exact"/>
        </dgm:presLayoutVars>
      </dgm:prSet>
      <dgm:spPr/>
      <dgm:t>
        <a:bodyPr/>
        <a:lstStyle/>
        <a:p>
          <a:endParaRPr lang="zh-CN" altLang="en-US"/>
        </a:p>
      </dgm:t>
    </dgm:pt>
    <dgm:pt modelId="{DEBE0188-765D-4065-A7E3-C29FCB4D4E90}" type="pres">
      <dgm:prSet presAssocID="{57E18163-C5E4-4361-ADC7-66B93D637E1E}" presName="parentText" presStyleLbl="node1" presStyleIdx="0" presStyleCnt="2" custLinFactY="-10654" custLinFactNeighborX="-168" custLinFactNeighborY="-100000">
        <dgm:presLayoutVars>
          <dgm:chMax val="0"/>
          <dgm:bulletEnabled val="1"/>
        </dgm:presLayoutVars>
      </dgm:prSet>
      <dgm:spPr/>
      <dgm:t>
        <a:bodyPr/>
        <a:lstStyle/>
        <a:p>
          <a:endParaRPr lang="zh-CN" altLang="en-US"/>
        </a:p>
      </dgm:t>
    </dgm:pt>
    <dgm:pt modelId="{2370ACFE-E6C9-4799-BBA6-C244C94B0748}" type="pres">
      <dgm:prSet presAssocID="{47E912A0-B824-4F7F-969C-59F4E5E1F4BF}" presName="spacer" presStyleCnt="0"/>
      <dgm:spPr/>
    </dgm:pt>
    <dgm:pt modelId="{F6E2A777-C65C-4F19-AAD1-7D526F111B29}" type="pres">
      <dgm:prSet presAssocID="{ED1392DC-B672-4A73-B122-ABFD3C4405D7}" presName="parentText" presStyleLbl="node1" presStyleIdx="1" presStyleCnt="2" custLinFactNeighborX="-504" custLinFactNeighborY="-4034">
        <dgm:presLayoutVars>
          <dgm:chMax val="0"/>
          <dgm:bulletEnabled val="1"/>
        </dgm:presLayoutVars>
      </dgm:prSet>
      <dgm:spPr/>
      <dgm:t>
        <a:bodyPr/>
        <a:lstStyle/>
        <a:p>
          <a:endParaRPr lang="zh-CN" altLang="en-US"/>
        </a:p>
      </dgm:t>
    </dgm:pt>
  </dgm:ptLst>
  <dgm:cxnLst>
    <dgm:cxn modelId="{7AB1374B-0824-4FF1-98C5-2222AD094738}" type="presOf" srcId="{5ACC5342-FF65-428D-87A9-D077F72F4C1A}" destId="{8D227EAD-E3C0-4A20-A91B-7985F8BE60DD}" srcOrd="0" destOrd="0" presId="urn:microsoft.com/office/officeart/2005/8/layout/vList2#6"/>
    <dgm:cxn modelId="{D289FEED-97C6-4E31-8D8C-3B31223D4B2C}" srcId="{5ACC5342-FF65-428D-87A9-D077F72F4C1A}" destId="{ED1392DC-B672-4A73-B122-ABFD3C4405D7}" srcOrd="1" destOrd="0" parTransId="{CC0836FB-ACBA-4E02-B30E-200566AF499E}" sibTransId="{F210AEED-6113-430D-AD13-C49FFF4078F7}"/>
    <dgm:cxn modelId="{47C85304-FC0A-4BD6-85C1-55FC2FAE2A11}" type="presOf" srcId="{57E18163-C5E4-4361-ADC7-66B93D637E1E}" destId="{DEBE0188-765D-4065-A7E3-C29FCB4D4E90}" srcOrd="0" destOrd="0" presId="urn:microsoft.com/office/officeart/2005/8/layout/vList2#6"/>
    <dgm:cxn modelId="{D2A90218-B4D5-40E1-B80A-6A6B467B52B6}" srcId="{5ACC5342-FF65-428D-87A9-D077F72F4C1A}" destId="{57E18163-C5E4-4361-ADC7-66B93D637E1E}" srcOrd="0" destOrd="0" parTransId="{FE9ED3B8-D0D0-4075-84D8-3B298C35145C}" sibTransId="{47E912A0-B824-4F7F-969C-59F4E5E1F4BF}"/>
    <dgm:cxn modelId="{8414AE53-A592-4BDC-9952-651B455485C3}" type="presOf" srcId="{ED1392DC-B672-4A73-B122-ABFD3C4405D7}" destId="{F6E2A777-C65C-4F19-AAD1-7D526F111B29}" srcOrd="0" destOrd="0" presId="urn:microsoft.com/office/officeart/2005/8/layout/vList2#6"/>
    <dgm:cxn modelId="{59635A09-4108-464C-9875-185A3E0C0FA7}" type="presParOf" srcId="{8D227EAD-E3C0-4A20-A91B-7985F8BE60DD}" destId="{DEBE0188-765D-4065-A7E3-C29FCB4D4E90}" srcOrd="0" destOrd="0" presId="urn:microsoft.com/office/officeart/2005/8/layout/vList2#6"/>
    <dgm:cxn modelId="{9E59F75E-0571-470F-866C-44481A65F5A6}" type="presParOf" srcId="{8D227EAD-E3C0-4A20-A91B-7985F8BE60DD}" destId="{2370ACFE-E6C9-4799-BBA6-C244C94B0748}" srcOrd="1" destOrd="0" presId="urn:microsoft.com/office/officeart/2005/8/layout/vList2#6"/>
    <dgm:cxn modelId="{22692214-64E2-4FFD-87AB-434449E4E7FD}" type="presParOf" srcId="{8D227EAD-E3C0-4A20-A91B-7985F8BE60DD}" destId="{F6E2A777-C65C-4F19-AAD1-7D526F111B29}" srcOrd="2" destOrd="0" presId="urn:microsoft.com/office/officeart/2005/8/layout/vList2#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79E4AF-3E5B-4A42-9986-308AB04D7B00}" type="doc">
      <dgm:prSet loTypeId="urn:microsoft.com/office/officeart/2005/8/layout/arrow4" loCatId="relationship" qsTypeId="urn:microsoft.com/office/officeart/2005/8/quickstyle/simple1#17" qsCatId="simple" csTypeId="urn:microsoft.com/office/officeart/2005/8/colors/accent1_2#8" csCatId="accent1" phldr="1"/>
      <dgm:spPr/>
      <dgm:t>
        <a:bodyPr/>
        <a:lstStyle/>
        <a:p>
          <a:endParaRPr lang="zh-CN" altLang="en-US"/>
        </a:p>
      </dgm:t>
    </dgm:pt>
    <dgm:pt modelId="{98B256EC-055E-4D80-AD68-CCB6449D6093}">
      <dgm:prSet phldrT="[文本]" custT="1"/>
      <dgm:spPr/>
      <dgm:t>
        <a:bodyPr/>
        <a:lstStyle/>
        <a:p>
          <a:r>
            <a:rPr lang="zh-CN" altLang="en-US" sz="2400" dirty="0" smtClean="0"/>
            <a:t>创作完成之时，权利产生之日（不论是否发表）</a:t>
          </a:r>
          <a:endParaRPr lang="zh-CN" altLang="en-US" sz="2400" dirty="0"/>
        </a:p>
      </dgm:t>
    </dgm:pt>
    <dgm:pt modelId="{8C9B26AC-556D-42F6-B1A7-BC0677EDC5D1}" type="parTrans" cxnId="{F70A0276-BC2C-4CCE-99CD-1362C2784477}">
      <dgm:prSet/>
      <dgm:spPr/>
      <dgm:t>
        <a:bodyPr/>
        <a:lstStyle/>
        <a:p>
          <a:endParaRPr lang="zh-CN" altLang="en-US"/>
        </a:p>
      </dgm:t>
    </dgm:pt>
    <dgm:pt modelId="{F52AE5FC-06FF-491C-A574-5A29B99DDD92}" type="sibTrans" cxnId="{F70A0276-BC2C-4CCE-99CD-1362C2784477}">
      <dgm:prSet/>
      <dgm:spPr/>
      <dgm:t>
        <a:bodyPr/>
        <a:lstStyle/>
        <a:p>
          <a:endParaRPr lang="zh-CN" altLang="en-US"/>
        </a:p>
      </dgm:t>
    </dgm:pt>
    <dgm:pt modelId="{61C7E356-95E4-4F2B-A239-67D7CA699BD0}">
      <dgm:prSet phldrT="[文本]" custT="1"/>
      <dgm:spPr/>
      <dgm:t>
        <a:bodyPr/>
        <a:lstStyle/>
        <a:p>
          <a:r>
            <a:rPr lang="zh-CN" altLang="en-US" sz="2400" dirty="0" smtClean="0"/>
            <a:t>证据：</a:t>
          </a:r>
          <a:endParaRPr lang="en-US" altLang="zh-CN" sz="2400" dirty="0" smtClean="0"/>
        </a:p>
        <a:p>
          <a:r>
            <a:rPr lang="zh-CN" altLang="en-US" sz="2400" dirty="0" smtClean="0"/>
            <a:t>涉及著作权的底稿；</a:t>
          </a:r>
          <a:endParaRPr lang="en-US" altLang="zh-CN" sz="2400" dirty="0" smtClean="0"/>
        </a:p>
        <a:p>
          <a:r>
            <a:rPr lang="zh-CN" altLang="en-US" sz="2400" dirty="0" smtClean="0"/>
            <a:t>原件；</a:t>
          </a:r>
          <a:endParaRPr lang="en-US" altLang="zh-CN" sz="2400" dirty="0" smtClean="0"/>
        </a:p>
        <a:p>
          <a:r>
            <a:rPr lang="zh-CN" altLang="en-US" sz="2400" dirty="0" smtClean="0"/>
            <a:t>合法出版物；</a:t>
          </a:r>
          <a:endParaRPr lang="en-US" altLang="zh-CN" sz="2400" dirty="0" smtClean="0"/>
        </a:p>
        <a:p>
          <a:r>
            <a:rPr lang="zh-CN" altLang="en-US" sz="2400" dirty="0" smtClean="0"/>
            <a:t>著作权登记证书；</a:t>
          </a:r>
          <a:endParaRPr lang="en-US" altLang="zh-CN" sz="2400" dirty="0" smtClean="0"/>
        </a:p>
        <a:p>
          <a:r>
            <a:rPr lang="zh-CN" altLang="en-US" sz="2400" dirty="0" smtClean="0"/>
            <a:t>认证机构出具的证明；</a:t>
          </a:r>
          <a:endParaRPr lang="en-US" altLang="zh-CN" sz="2400" dirty="0" smtClean="0"/>
        </a:p>
        <a:p>
          <a:r>
            <a:rPr lang="zh-CN" altLang="en-US" sz="2400" dirty="0" smtClean="0"/>
            <a:t>取得权利的合同等</a:t>
          </a:r>
          <a:r>
            <a:rPr lang="en-US" altLang="zh-CN" sz="2400" dirty="0" smtClean="0"/>
            <a:t>……</a:t>
          </a:r>
        </a:p>
        <a:p>
          <a:endParaRPr lang="en-US" altLang="zh-CN" sz="1300" dirty="0" smtClean="0"/>
        </a:p>
        <a:p>
          <a:endParaRPr lang="zh-CN" altLang="en-US" sz="1300" dirty="0"/>
        </a:p>
      </dgm:t>
    </dgm:pt>
    <dgm:pt modelId="{FE6166BA-0BD1-478D-898F-84C9C37CE6FB}" type="parTrans" cxnId="{9DB5BCBA-4DD9-4BC9-B777-1D4EA3320911}">
      <dgm:prSet/>
      <dgm:spPr/>
      <dgm:t>
        <a:bodyPr/>
        <a:lstStyle/>
        <a:p>
          <a:endParaRPr lang="zh-CN" altLang="en-US"/>
        </a:p>
      </dgm:t>
    </dgm:pt>
    <dgm:pt modelId="{4D00DF3E-DC7B-4D14-8943-29C45297EC6B}" type="sibTrans" cxnId="{9DB5BCBA-4DD9-4BC9-B777-1D4EA3320911}">
      <dgm:prSet/>
      <dgm:spPr/>
      <dgm:t>
        <a:bodyPr/>
        <a:lstStyle/>
        <a:p>
          <a:endParaRPr lang="zh-CN" altLang="en-US"/>
        </a:p>
      </dgm:t>
    </dgm:pt>
    <dgm:pt modelId="{18BEFF0F-E04E-4005-8F8B-B926222C1739}" type="pres">
      <dgm:prSet presAssocID="{3779E4AF-3E5B-4A42-9986-308AB04D7B00}" presName="compositeShape" presStyleCnt="0">
        <dgm:presLayoutVars>
          <dgm:chMax val="2"/>
          <dgm:dir/>
          <dgm:resizeHandles val="exact"/>
        </dgm:presLayoutVars>
      </dgm:prSet>
      <dgm:spPr/>
      <dgm:t>
        <a:bodyPr/>
        <a:lstStyle/>
        <a:p>
          <a:endParaRPr lang="zh-CN" altLang="en-US"/>
        </a:p>
      </dgm:t>
    </dgm:pt>
    <dgm:pt modelId="{5DF19BB1-DC8E-484B-8C30-989B59FEC09E}" type="pres">
      <dgm:prSet presAssocID="{98B256EC-055E-4D80-AD68-CCB6449D6093}" presName="upArrow" presStyleLbl="node1" presStyleIdx="0" presStyleCnt="2"/>
      <dgm:spPr>
        <a:solidFill>
          <a:srgbClr val="0070C0"/>
        </a:solidFill>
      </dgm:spPr>
      <dgm:t>
        <a:bodyPr/>
        <a:lstStyle/>
        <a:p>
          <a:endParaRPr lang="zh-CN" altLang="en-US"/>
        </a:p>
      </dgm:t>
    </dgm:pt>
    <dgm:pt modelId="{7D7FF505-52D4-4F9C-94BE-FBCF8629E0A8}" type="pres">
      <dgm:prSet presAssocID="{98B256EC-055E-4D80-AD68-CCB6449D6093}" presName="upArrowText" presStyleLbl="revTx" presStyleIdx="0" presStyleCnt="2">
        <dgm:presLayoutVars>
          <dgm:chMax val="0"/>
          <dgm:bulletEnabled val="1"/>
        </dgm:presLayoutVars>
      </dgm:prSet>
      <dgm:spPr/>
      <dgm:t>
        <a:bodyPr/>
        <a:lstStyle/>
        <a:p>
          <a:endParaRPr lang="zh-CN" altLang="en-US"/>
        </a:p>
      </dgm:t>
    </dgm:pt>
    <dgm:pt modelId="{6F63A7BB-B2E1-4051-865B-06B88DAB6D51}" type="pres">
      <dgm:prSet presAssocID="{61C7E356-95E4-4F2B-A239-67D7CA699BD0}" presName="downArrow" presStyleLbl="node1" presStyleIdx="1" presStyleCnt="2"/>
      <dgm:spPr>
        <a:solidFill>
          <a:srgbClr val="0070C0"/>
        </a:solidFill>
      </dgm:spPr>
      <dgm:t>
        <a:bodyPr/>
        <a:lstStyle/>
        <a:p>
          <a:endParaRPr lang="zh-CN" altLang="en-US"/>
        </a:p>
      </dgm:t>
    </dgm:pt>
    <dgm:pt modelId="{5EF54530-FC2D-471C-8F7C-45F73665D997}" type="pres">
      <dgm:prSet presAssocID="{61C7E356-95E4-4F2B-A239-67D7CA699BD0}" presName="downArrowText" presStyleLbl="revTx" presStyleIdx="1" presStyleCnt="2" custScaleY="114676">
        <dgm:presLayoutVars>
          <dgm:chMax val="0"/>
          <dgm:bulletEnabled val="1"/>
        </dgm:presLayoutVars>
      </dgm:prSet>
      <dgm:spPr/>
      <dgm:t>
        <a:bodyPr/>
        <a:lstStyle/>
        <a:p>
          <a:endParaRPr lang="zh-CN" altLang="en-US"/>
        </a:p>
      </dgm:t>
    </dgm:pt>
  </dgm:ptLst>
  <dgm:cxnLst>
    <dgm:cxn modelId="{F70A0276-BC2C-4CCE-99CD-1362C2784477}" srcId="{3779E4AF-3E5B-4A42-9986-308AB04D7B00}" destId="{98B256EC-055E-4D80-AD68-CCB6449D6093}" srcOrd="0" destOrd="0" parTransId="{8C9B26AC-556D-42F6-B1A7-BC0677EDC5D1}" sibTransId="{F52AE5FC-06FF-491C-A574-5A29B99DDD92}"/>
    <dgm:cxn modelId="{95488B30-F93A-4DE5-8E21-AFA876A00FDC}" type="presOf" srcId="{3779E4AF-3E5B-4A42-9986-308AB04D7B00}" destId="{18BEFF0F-E04E-4005-8F8B-B926222C1739}" srcOrd="0" destOrd="0" presId="urn:microsoft.com/office/officeart/2005/8/layout/arrow4"/>
    <dgm:cxn modelId="{9DB5BCBA-4DD9-4BC9-B777-1D4EA3320911}" srcId="{3779E4AF-3E5B-4A42-9986-308AB04D7B00}" destId="{61C7E356-95E4-4F2B-A239-67D7CA699BD0}" srcOrd="1" destOrd="0" parTransId="{FE6166BA-0BD1-478D-898F-84C9C37CE6FB}" sibTransId="{4D00DF3E-DC7B-4D14-8943-29C45297EC6B}"/>
    <dgm:cxn modelId="{B5A17061-78E6-4652-8896-EFCBA1F966B0}" type="presOf" srcId="{98B256EC-055E-4D80-AD68-CCB6449D6093}" destId="{7D7FF505-52D4-4F9C-94BE-FBCF8629E0A8}" srcOrd="0" destOrd="0" presId="urn:microsoft.com/office/officeart/2005/8/layout/arrow4"/>
    <dgm:cxn modelId="{7B9475D3-EEE6-4ECF-AF6B-FF8E4C7D8441}" type="presOf" srcId="{61C7E356-95E4-4F2B-A239-67D7CA699BD0}" destId="{5EF54530-FC2D-471C-8F7C-45F73665D997}" srcOrd="0" destOrd="0" presId="urn:microsoft.com/office/officeart/2005/8/layout/arrow4"/>
    <dgm:cxn modelId="{69B2ED67-5654-41E2-A3F9-01B5E8105146}" type="presParOf" srcId="{18BEFF0F-E04E-4005-8F8B-B926222C1739}" destId="{5DF19BB1-DC8E-484B-8C30-989B59FEC09E}" srcOrd="0" destOrd="0" presId="urn:microsoft.com/office/officeart/2005/8/layout/arrow4"/>
    <dgm:cxn modelId="{948C49A8-26B0-4CC4-A2E8-4F187517BEAE}" type="presParOf" srcId="{18BEFF0F-E04E-4005-8F8B-B926222C1739}" destId="{7D7FF505-52D4-4F9C-94BE-FBCF8629E0A8}" srcOrd="1" destOrd="0" presId="urn:microsoft.com/office/officeart/2005/8/layout/arrow4"/>
    <dgm:cxn modelId="{11FE6F9D-4668-4C9E-965D-944F97CC59FC}" type="presParOf" srcId="{18BEFF0F-E04E-4005-8F8B-B926222C1739}" destId="{6F63A7BB-B2E1-4051-865B-06B88DAB6D51}" srcOrd="2" destOrd="0" presId="urn:microsoft.com/office/officeart/2005/8/layout/arrow4"/>
    <dgm:cxn modelId="{4181532E-0982-471B-9863-38F248509801}" type="presParOf" srcId="{18BEFF0F-E04E-4005-8F8B-B926222C1739}" destId="{5EF54530-FC2D-471C-8F7C-45F73665D997}" srcOrd="3" destOrd="0" presId="urn:microsoft.com/office/officeart/2005/8/layout/arrow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93FEB4-8860-40D0-BC52-B651B45611B3}" type="doc">
      <dgm:prSet loTypeId="urn:microsoft.com/office/officeart/2005/8/layout/arrow6#3" loCatId="relationship" qsTypeId="urn:microsoft.com/office/officeart/2005/8/quickstyle/simple1#18" qsCatId="simple" csTypeId="urn:microsoft.com/office/officeart/2005/8/colors/accent1_2#9" csCatId="accent1" phldr="1"/>
      <dgm:spPr/>
      <dgm:t>
        <a:bodyPr/>
        <a:lstStyle/>
        <a:p>
          <a:endParaRPr lang="zh-CN" altLang="en-US"/>
        </a:p>
      </dgm:t>
    </dgm:pt>
    <dgm:pt modelId="{3B6A641D-BF8C-4EA9-9A70-EB2C178C0C6D}">
      <dgm:prSet phldrT="[文本]" custT="1"/>
      <dgm:spPr/>
      <dgm:t>
        <a:bodyPr/>
        <a:lstStyle/>
        <a:p>
          <a:r>
            <a:rPr lang="zh-CN" altLang="en-US" sz="2800" dirty="0" smtClean="0">
              <a:solidFill>
                <a:schemeClr val="tx1"/>
              </a:solidFill>
            </a:rPr>
            <a:t>签署合同</a:t>
          </a:r>
          <a:endParaRPr lang="zh-CN" altLang="en-US" sz="2800" dirty="0">
            <a:solidFill>
              <a:schemeClr val="tx1"/>
            </a:solidFill>
          </a:endParaRPr>
        </a:p>
      </dgm:t>
    </dgm:pt>
    <dgm:pt modelId="{7ED89EC3-58AA-4BAD-BB8A-507ED30F215A}" type="parTrans" cxnId="{DF60A65B-785F-4512-AD2A-08E80CBDD470}">
      <dgm:prSet/>
      <dgm:spPr/>
      <dgm:t>
        <a:bodyPr/>
        <a:lstStyle/>
        <a:p>
          <a:endParaRPr lang="zh-CN" altLang="en-US"/>
        </a:p>
      </dgm:t>
    </dgm:pt>
    <dgm:pt modelId="{69E8E961-FE19-4410-B628-2CCF5020CD56}" type="sibTrans" cxnId="{DF60A65B-785F-4512-AD2A-08E80CBDD470}">
      <dgm:prSet/>
      <dgm:spPr/>
      <dgm:t>
        <a:bodyPr/>
        <a:lstStyle/>
        <a:p>
          <a:endParaRPr lang="zh-CN" altLang="en-US"/>
        </a:p>
      </dgm:t>
    </dgm:pt>
    <dgm:pt modelId="{5B08B74E-B533-4F83-BACB-8E30055487E6}">
      <dgm:prSet phldrT="[文本]" custT="1"/>
      <dgm:spPr/>
      <dgm:t>
        <a:bodyPr/>
        <a:lstStyle/>
        <a:p>
          <a:r>
            <a:rPr lang="zh-CN" altLang="en-US" sz="2800" dirty="0" smtClean="0">
              <a:solidFill>
                <a:schemeClr val="tx1"/>
              </a:solidFill>
            </a:rPr>
            <a:t>书面授权</a:t>
          </a:r>
          <a:endParaRPr lang="zh-CN" altLang="en-US" sz="2800" dirty="0">
            <a:solidFill>
              <a:schemeClr val="tx1"/>
            </a:solidFill>
          </a:endParaRPr>
        </a:p>
      </dgm:t>
    </dgm:pt>
    <dgm:pt modelId="{89500A19-F727-421E-82E2-F163EE6DAC3E}" type="parTrans" cxnId="{8B8DA508-C5BD-44FD-9EA4-D47837A49BAE}">
      <dgm:prSet/>
      <dgm:spPr/>
      <dgm:t>
        <a:bodyPr/>
        <a:lstStyle/>
        <a:p>
          <a:endParaRPr lang="zh-CN" altLang="en-US"/>
        </a:p>
      </dgm:t>
    </dgm:pt>
    <dgm:pt modelId="{C06BE9E0-AD95-4EDC-ABD1-E7152AC5C74F}" type="sibTrans" cxnId="{8B8DA508-C5BD-44FD-9EA4-D47837A49BAE}">
      <dgm:prSet/>
      <dgm:spPr/>
      <dgm:t>
        <a:bodyPr/>
        <a:lstStyle/>
        <a:p>
          <a:endParaRPr lang="zh-CN" altLang="en-US"/>
        </a:p>
      </dgm:t>
    </dgm:pt>
    <dgm:pt modelId="{9C27FB9A-AB67-48BE-849E-F1DC279300F2}" type="pres">
      <dgm:prSet presAssocID="{8A93FEB4-8860-40D0-BC52-B651B45611B3}" presName="compositeShape" presStyleCnt="0">
        <dgm:presLayoutVars>
          <dgm:chMax val="2"/>
          <dgm:dir/>
          <dgm:resizeHandles val="exact"/>
        </dgm:presLayoutVars>
      </dgm:prSet>
      <dgm:spPr/>
      <dgm:t>
        <a:bodyPr/>
        <a:lstStyle/>
        <a:p>
          <a:endParaRPr lang="zh-CN" altLang="en-US"/>
        </a:p>
      </dgm:t>
    </dgm:pt>
    <dgm:pt modelId="{2913CE39-AA15-47C7-B397-761AE18F3983}" type="pres">
      <dgm:prSet presAssocID="{8A93FEB4-8860-40D0-BC52-B651B45611B3}" presName="ribbon" presStyleLbl="node1" presStyleIdx="0" presStyleCnt="1" custLinFactNeighborX="-10395" custLinFactNeighborY="29014"/>
      <dgm:spPr>
        <a:solidFill>
          <a:srgbClr val="0070C0"/>
        </a:solidFill>
      </dgm:spPr>
    </dgm:pt>
    <dgm:pt modelId="{E203569D-9E03-4566-B147-28D81DCD78B5}" type="pres">
      <dgm:prSet presAssocID="{8A93FEB4-8860-40D0-BC52-B651B45611B3}" presName="leftArrowText" presStyleLbl="node1" presStyleIdx="0" presStyleCnt="1" custLinFactNeighborX="8392" custLinFactNeighborY="-21879">
        <dgm:presLayoutVars>
          <dgm:chMax val="0"/>
          <dgm:bulletEnabled val="1"/>
        </dgm:presLayoutVars>
      </dgm:prSet>
      <dgm:spPr/>
      <dgm:t>
        <a:bodyPr/>
        <a:lstStyle/>
        <a:p>
          <a:endParaRPr lang="zh-CN" altLang="en-US"/>
        </a:p>
      </dgm:t>
    </dgm:pt>
    <dgm:pt modelId="{027EA7AB-5507-475D-B455-3B44F6788401}" type="pres">
      <dgm:prSet presAssocID="{8A93FEB4-8860-40D0-BC52-B651B45611B3}" presName="rightArrowText" presStyleLbl="node1" presStyleIdx="0" presStyleCnt="1" custScaleY="95355" custLinFactNeighborX="-1331" custLinFactNeighborY="-18544">
        <dgm:presLayoutVars>
          <dgm:chMax val="0"/>
          <dgm:bulletEnabled val="1"/>
        </dgm:presLayoutVars>
      </dgm:prSet>
      <dgm:spPr/>
      <dgm:t>
        <a:bodyPr/>
        <a:lstStyle/>
        <a:p>
          <a:endParaRPr lang="zh-CN" altLang="en-US"/>
        </a:p>
      </dgm:t>
    </dgm:pt>
  </dgm:ptLst>
  <dgm:cxnLst>
    <dgm:cxn modelId="{DF60A65B-785F-4512-AD2A-08E80CBDD470}" srcId="{8A93FEB4-8860-40D0-BC52-B651B45611B3}" destId="{3B6A641D-BF8C-4EA9-9A70-EB2C178C0C6D}" srcOrd="0" destOrd="0" parTransId="{7ED89EC3-58AA-4BAD-BB8A-507ED30F215A}" sibTransId="{69E8E961-FE19-4410-B628-2CCF5020CD56}"/>
    <dgm:cxn modelId="{F7B0EC0D-5C21-4C52-9856-C63CDA8BF351}" type="presOf" srcId="{8A93FEB4-8860-40D0-BC52-B651B45611B3}" destId="{9C27FB9A-AB67-48BE-849E-F1DC279300F2}" srcOrd="0" destOrd="0" presId="urn:microsoft.com/office/officeart/2005/8/layout/arrow6#3"/>
    <dgm:cxn modelId="{8B8DA508-C5BD-44FD-9EA4-D47837A49BAE}" srcId="{8A93FEB4-8860-40D0-BC52-B651B45611B3}" destId="{5B08B74E-B533-4F83-BACB-8E30055487E6}" srcOrd="1" destOrd="0" parTransId="{89500A19-F727-421E-82E2-F163EE6DAC3E}" sibTransId="{C06BE9E0-AD95-4EDC-ABD1-E7152AC5C74F}"/>
    <dgm:cxn modelId="{9E71292C-E752-4323-980D-4C9FF312163B}" type="presOf" srcId="{3B6A641D-BF8C-4EA9-9A70-EB2C178C0C6D}" destId="{E203569D-9E03-4566-B147-28D81DCD78B5}" srcOrd="0" destOrd="0" presId="urn:microsoft.com/office/officeart/2005/8/layout/arrow6#3"/>
    <dgm:cxn modelId="{95A766B8-95A3-418E-B0B0-0CE45857185F}" type="presOf" srcId="{5B08B74E-B533-4F83-BACB-8E30055487E6}" destId="{027EA7AB-5507-475D-B455-3B44F6788401}" srcOrd="0" destOrd="0" presId="urn:microsoft.com/office/officeart/2005/8/layout/arrow6#3"/>
    <dgm:cxn modelId="{18795262-79CD-485B-AC09-6A54C2104A33}" type="presParOf" srcId="{9C27FB9A-AB67-48BE-849E-F1DC279300F2}" destId="{2913CE39-AA15-47C7-B397-761AE18F3983}" srcOrd="0" destOrd="0" presId="urn:microsoft.com/office/officeart/2005/8/layout/arrow6#3"/>
    <dgm:cxn modelId="{58616468-2F39-449E-8580-D2D90BC33437}" type="presParOf" srcId="{9C27FB9A-AB67-48BE-849E-F1DC279300F2}" destId="{E203569D-9E03-4566-B147-28D81DCD78B5}" srcOrd="1" destOrd="0" presId="urn:microsoft.com/office/officeart/2005/8/layout/arrow6#3"/>
    <dgm:cxn modelId="{7BA80080-82FA-475C-A9F0-2FD9B46729AD}" type="presParOf" srcId="{9C27FB9A-AB67-48BE-849E-F1DC279300F2}" destId="{027EA7AB-5507-475D-B455-3B44F6788401}" srcOrd="2" destOrd="0" presId="urn:microsoft.com/office/officeart/2005/8/layout/arrow6#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4D526-4BCC-4FFA-942B-905CC2B6A5B2}">
      <dsp:nvSpPr>
        <dsp:cNvPr id="0" name=""/>
        <dsp:cNvSpPr/>
      </dsp:nvSpPr>
      <dsp:spPr>
        <a:xfrm>
          <a:off x="0" y="49051"/>
          <a:ext cx="9907044" cy="139038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zh-CN" altLang="en-US" sz="3500" kern="1200" dirty="0" smtClean="0"/>
            <a:t>定义：文学、艺术和科学领域的智力成果。</a:t>
          </a:r>
        </a:p>
      </dsp:txBody>
      <dsp:txXfrm>
        <a:off x="67873" y="116924"/>
        <a:ext cx="9771298" cy="1254634"/>
      </dsp:txXfrm>
    </dsp:sp>
    <dsp:sp modelId="{468ADCDD-30E8-4EC4-8086-97F4D15A5D66}">
      <dsp:nvSpPr>
        <dsp:cNvPr id="0" name=""/>
        <dsp:cNvSpPr/>
      </dsp:nvSpPr>
      <dsp:spPr>
        <a:xfrm>
          <a:off x="0" y="1431173"/>
          <a:ext cx="9907044"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49"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zh-CN" altLang="en-US" sz="2700" kern="1200" dirty="0" smtClean="0">
              <a:solidFill>
                <a:srgbClr val="FF0000"/>
              </a:solidFill>
            </a:rPr>
            <a:t>举例：文章、照片、歌曲、舞蹈、演讲</a:t>
          </a:r>
          <a:r>
            <a:rPr lang="en-US" altLang="zh-CN" sz="2700" kern="1200" dirty="0" smtClean="0">
              <a:solidFill>
                <a:srgbClr val="FF0000"/>
              </a:solidFill>
            </a:rPr>
            <a:t>……</a:t>
          </a:r>
          <a:endParaRPr lang="zh-CN" altLang="en-US" sz="2700" kern="1200" dirty="0">
            <a:solidFill>
              <a:srgbClr val="FF0000"/>
            </a:solidFill>
          </a:endParaRPr>
        </a:p>
      </dsp:txBody>
      <dsp:txXfrm>
        <a:off x="0" y="1431173"/>
        <a:ext cx="9907044" cy="579600"/>
      </dsp:txXfrm>
    </dsp:sp>
    <dsp:sp modelId="{3809085C-FD65-4261-B36C-AEA4299E923D}">
      <dsp:nvSpPr>
        <dsp:cNvPr id="0" name=""/>
        <dsp:cNvSpPr/>
      </dsp:nvSpPr>
      <dsp:spPr>
        <a:xfrm>
          <a:off x="0" y="2010773"/>
          <a:ext cx="9907044" cy="139038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zh-CN" altLang="en-US" sz="3500" kern="1200" dirty="0" smtClean="0">
              <a:solidFill>
                <a:srgbClr val="00B050"/>
              </a:solidFill>
            </a:rPr>
            <a:t>除外：</a:t>
          </a:r>
          <a:r>
            <a:rPr lang="zh-CN" sz="3500" kern="1200" dirty="0" smtClean="0"/>
            <a:t>提供咨询意见，物质条件，进行其他辅助工作的</a:t>
          </a:r>
          <a:r>
            <a:rPr lang="zh-CN" altLang="en-US" sz="3500" kern="1200" dirty="0" smtClean="0"/>
            <a:t>。</a:t>
          </a:r>
          <a:endParaRPr lang="zh-CN" altLang="en-US" sz="3500" kern="1200" dirty="0"/>
        </a:p>
      </dsp:txBody>
      <dsp:txXfrm>
        <a:off x="67873" y="2078646"/>
        <a:ext cx="9771298" cy="1254634"/>
      </dsp:txXfrm>
    </dsp:sp>
    <dsp:sp modelId="{2272C3F1-BD6D-4CB0-8121-2CA30FCAB26A}">
      <dsp:nvSpPr>
        <dsp:cNvPr id="0" name=""/>
        <dsp:cNvSpPr/>
      </dsp:nvSpPr>
      <dsp:spPr>
        <a:xfrm>
          <a:off x="0" y="3401153"/>
          <a:ext cx="9907044"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49"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zh-CN" altLang="en-US" sz="2700" kern="1200" dirty="0" smtClean="0">
              <a:solidFill>
                <a:srgbClr val="FF0000"/>
              </a:solidFill>
            </a:rPr>
            <a:t>召集人员、出主意、给钱、提供场子、端茶递水</a:t>
          </a:r>
          <a:r>
            <a:rPr lang="en-US" altLang="zh-CN" sz="2700" kern="1200" dirty="0" smtClean="0">
              <a:solidFill>
                <a:srgbClr val="FF0000"/>
              </a:solidFill>
            </a:rPr>
            <a:t>……</a:t>
          </a:r>
          <a:endParaRPr lang="zh-CN" altLang="en-US" sz="2700" kern="1200" dirty="0">
            <a:solidFill>
              <a:srgbClr val="FF0000"/>
            </a:solidFill>
          </a:endParaRPr>
        </a:p>
      </dsp:txBody>
      <dsp:txXfrm>
        <a:off x="0" y="3401153"/>
        <a:ext cx="9907044" cy="579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CC9A4-424B-433B-95C9-87CA703167B7}">
      <dsp:nvSpPr>
        <dsp:cNvPr id="0" name=""/>
        <dsp:cNvSpPr/>
      </dsp:nvSpPr>
      <dsp:spPr>
        <a:xfrm>
          <a:off x="129700" y="122133"/>
          <a:ext cx="8502799" cy="5234601"/>
        </a:xfrm>
        <a:prstGeom prst="triangl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9EC4B-49B4-4CAD-8FD2-25AC4C79F442}">
      <dsp:nvSpPr>
        <dsp:cNvPr id="0" name=""/>
        <dsp:cNvSpPr/>
      </dsp:nvSpPr>
      <dsp:spPr>
        <a:xfrm>
          <a:off x="5035980" y="124899"/>
          <a:ext cx="4845241" cy="9520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奴隶社会：</a:t>
          </a:r>
          <a:endParaRPr lang="en-US" altLang="zh-CN" sz="2400" kern="1200" dirty="0" smtClean="0"/>
        </a:p>
        <a:p>
          <a:pPr lvl="0" algn="ctr" defTabSz="1066800">
            <a:lnSpc>
              <a:spcPct val="90000"/>
            </a:lnSpc>
            <a:spcBef>
              <a:spcPct val="0"/>
            </a:spcBef>
            <a:spcAft>
              <a:spcPct val="35000"/>
            </a:spcAft>
          </a:pPr>
          <a:r>
            <a:rPr lang="zh-CN" altLang="en-US" sz="2400" kern="1200" dirty="0" smtClean="0"/>
            <a:t>比拥有的奴隶</a:t>
          </a:r>
          <a:endParaRPr lang="zh-CN" altLang="en-US" sz="2400" kern="1200" dirty="0"/>
        </a:p>
      </dsp:txBody>
      <dsp:txXfrm>
        <a:off x="5082456" y="171375"/>
        <a:ext cx="4752289" cy="859123"/>
      </dsp:txXfrm>
    </dsp:sp>
    <dsp:sp modelId="{6F0B481F-D5C2-473A-B6E7-AC02B819B47D}">
      <dsp:nvSpPr>
        <dsp:cNvPr id="0" name=""/>
        <dsp:cNvSpPr/>
      </dsp:nvSpPr>
      <dsp:spPr>
        <a:xfrm>
          <a:off x="5143744" y="1444762"/>
          <a:ext cx="4737477" cy="9520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封建社会：</a:t>
          </a:r>
          <a:endParaRPr lang="en-US" altLang="zh-CN" sz="2400" kern="1200" dirty="0" smtClean="0"/>
        </a:p>
        <a:p>
          <a:pPr lvl="0" algn="ctr" defTabSz="1066800">
            <a:lnSpc>
              <a:spcPct val="90000"/>
            </a:lnSpc>
            <a:spcBef>
              <a:spcPct val="0"/>
            </a:spcBef>
            <a:spcAft>
              <a:spcPct val="35000"/>
            </a:spcAft>
          </a:pPr>
          <a:r>
            <a:rPr lang="zh-CN" altLang="en-US" sz="2400" kern="1200" dirty="0" smtClean="0"/>
            <a:t>比拥有的土地</a:t>
          </a:r>
          <a:endParaRPr lang="zh-CN" altLang="en-US" sz="2400" kern="1200" dirty="0"/>
        </a:p>
      </dsp:txBody>
      <dsp:txXfrm>
        <a:off x="5190220" y="1491238"/>
        <a:ext cx="4644525" cy="859123"/>
      </dsp:txXfrm>
    </dsp:sp>
    <dsp:sp modelId="{20ECFCC7-573D-40C0-92DD-297532A8125D}">
      <dsp:nvSpPr>
        <dsp:cNvPr id="0" name=""/>
        <dsp:cNvSpPr/>
      </dsp:nvSpPr>
      <dsp:spPr>
        <a:xfrm>
          <a:off x="5056766" y="2854377"/>
          <a:ext cx="4792038" cy="9520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资本主义：</a:t>
          </a:r>
          <a:endParaRPr lang="en-US" altLang="zh-CN" sz="2400" kern="1200" dirty="0" smtClean="0"/>
        </a:p>
        <a:p>
          <a:pPr lvl="0" algn="ctr" defTabSz="1066800">
            <a:lnSpc>
              <a:spcPct val="90000"/>
            </a:lnSpc>
            <a:spcBef>
              <a:spcPct val="0"/>
            </a:spcBef>
            <a:spcAft>
              <a:spcPct val="35000"/>
            </a:spcAft>
          </a:pPr>
          <a:r>
            <a:rPr lang="zh-CN" altLang="en-US" sz="2400" kern="1200" dirty="0" smtClean="0"/>
            <a:t>比拥有的资本</a:t>
          </a:r>
          <a:endParaRPr lang="zh-CN" altLang="en-US" sz="2400" kern="1200" dirty="0"/>
        </a:p>
      </dsp:txBody>
      <dsp:txXfrm>
        <a:off x="5103242" y="2900853"/>
        <a:ext cx="4699086" cy="859123"/>
      </dsp:txXfrm>
    </dsp:sp>
    <dsp:sp modelId="{59234872-0DAE-43A8-B5AC-91C31E154706}">
      <dsp:nvSpPr>
        <dsp:cNvPr id="0" name=""/>
        <dsp:cNvSpPr/>
      </dsp:nvSpPr>
      <dsp:spPr>
        <a:xfrm>
          <a:off x="5014061" y="4278902"/>
          <a:ext cx="4819371" cy="9520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知识经济：</a:t>
          </a:r>
          <a:endParaRPr lang="en-US" altLang="zh-CN" sz="2400" kern="1200" dirty="0" smtClean="0"/>
        </a:p>
        <a:p>
          <a:pPr lvl="0" algn="ctr" defTabSz="1066800">
            <a:lnSpc>
              <a:spcPct val="90000"/>
            </a:lnSpc>
            <a:spcBef>
              <a:spcPct val="0"/>
            </a:spcBef>
            <a:spcAft>
              <a:spcPct val="35000"/>
            </a:spcAft>
          </a:pPr>
          <a:r>
            <a:rPr lang="zh-CN" altLang="en-US" sz="2400" kern="1200" dirty="0" smtClean="0"/>
            <a:t>比拥有的知识产权</a:t>
          </a:r>
          <a:endParaRPr lang="zh-CN" altLang="en-US" sz="2400" kern="1200" dirty="0"/>
        </a:p>
      </dsp:txBody>
      <dsp:txXfrm>
        <a:off x="5060537" y="4325378"/>
        <a:ext cx="4726419" cy="859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3C59A-F0F2-48F1-8E41-D8F7D939BAFC}">
      <dsp:nvSpPr>
        <dsp:cNvPr id="0" name=""/>
        <dsp:cNvSpPr/>
      </dsp:nvSpPr>
      <dsp:spPr>
        <a:xfrm>
          <a:off x="2328" y="0"/>
          <a:ext cx="628904" cy="628904"/>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92A31-FC9A-4360-BA34-5168B8E17DE8}">
      <dsp:nvSpPr>
        <dsp:cNvPr id="0" name=""/>
        <dsp:cNvSpPr/>
      </dsp:nvSpPr>
      <dsp:spPr>
        <a:xfrm>
          <a:off x="65218" y="62890"/>
          <a:ext cx="503123" cy="503123"/>
        </a:xfrm>
        <a:prstGeom prst="chord">
          <a:avLst>
            <a:gd name="adj1" fmla="val 1168272"/>
            <a:gd name="adj2" fmla="val 9631728"/>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9255E-FA68-4431-B207-64AF3D2866E2}">
      <dsp:nvSpPr>
        <dsp:cNvPr id="0" name=""/>
        <dsp:cNvSpPr/>
      </dsp:nvSpPr>
      <dsp:spPr>
        <a:xfrm>
          <a:off x="486563" y="872963"/>
          <a:ext cx="1860507" cy="277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just" defTabSz="889000">
            <a:lnSpc>
              <a:spcPct val="100000"/>
            </a:lnSpc>
            <a:spcBef>
              <a:spcPct val="0"/>
            </a:spcBef>
            <a:spcAft>
              <a:spcPct val="35000"/>
            </a:spcAft>
          </a:pPr>
          <a:r>
            <a:rPr lang="zh-CN" altLang="en-US" sz="2000" kern="1200" dirty="0" smtClean="0"/>
            <a:t>作者因创作作品自动产生著作权。</a:t>
          </a:r>
          <a:endParaRPr lang="zh-CN" altLang="en-US" sz="2000" kern="1200" dirty="0"/>
        </a:p>
      </dsp:txBody>
      <dsp:txXfrm>
        <a:off x="486563" y="872963"/>
        <a:ext cx="1860507" cy="2773120"/>
      </dsp:txXfrm>
    </dsp:sp>
    <dsp:sp modelId="{7E338635-7496-45D6-A5EE-F9D62E498D1D}">
      <dsp:nvSpPr>
        <dsp:cNvPr id="0" name=""/>
        <dsp:cNvSpPr/>
      </dsp:nvSpPr>
      <dsp:spPr>
        <a:xfrm>
          <a:off x="762253" y="0"/>
          <a:ext cx="1860507" cy="628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1466850">
            <a:lnSpc>
              <a:spcPct val="90000"/>
            </a:lnSpc>
            <a:spcBef>
              <a:spcPct val="0"/>
            </a:spcBef>
            <a:spcAft>
              <a:spcPct val="35000"/>
            </a:spcAft>
          </a:pPr>
          <a:r>
            <a:rPr lang="zh-CN" altLang="en-US" sz="3300" kern="1200" dirty="0" smtClean="0"/>
            <a:t>自动产生</a:t>
          </a:r>
          <a:endParaRPr lang="zh-CN" altLang="en-US" sz="3300" kern="1200" dirty="0"/>
        </a:p>
      </dsp:txBody>
      <dsp:txXfrm>
        <a:off x="762253" y="0"/>
        <a:ext cx="1860507" cy="628904"/>
      </dsp:txXfrm>
    </dsp:sp>
    <dsp:sp modelId="{A0DDF5EB-491A-4625-827F-9A6CC7C48092}">
      <dsp:nvSpPr>
        <dsp:cNvPr id="0" name=""/>
        <dsp:cNvSpPr/>
      </dsp:nvSpPr>
      <dsp:spPr>
        <a:xfrm>
          <a:off x="2753783" y="11618"/>
          <a:ext cx="628904" cy="628904"/>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26945-7AB0-49D2-A5BE-A4E34CDA223F}">
      <dsp:nvSpPr>
        <dsp:cNvPr id="0" name=""/>
        <dsp:cNvSpPr/>
      </dsp:nvSpPr>
      <dsp:spPr>
        <a:xfrm>
          <a:off x="2816673" y="74509"/>
          <a:ext cx="503123" cy="503123"/>
        </a:xfrm>
        <a:prstGeom prst="chord">
          <a:avLst>
            <a:gd name="adj1" fmla="val 20431728"/>
            <a:gd name="adj2" fmla="val 11968272"/>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CBBF59-E87E-413E-AC23-3032A6E067B4}">
      <dsp:nvSpPr>
        <dsp:cNvPr id="0" name=""/>
        <dsp:cNvSpPr/>
      </dsp:nvSpPr>
      <dsp:spPr>
        <a:xfrm>
          <a:off x="3225106" y="872963"/>
          <a:ext cx="1860507" cy="272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just" defTabSz="889000">
            <a:lnSpc>
              <a:spcPct val="100000"/>
            </a:lnSpc>
            <a:spcBef>
              <a:spcPct val="0"/>
            </a:spcBef>
            <a:spcAft>
              <a:spcPct val="35000"/>
            </a:spcAft>
          </a:pPr>
          <a:r>
            <a:rPr lang="zh-CN" altLang="en-US" sz="2000" kern="1200" dirty="0" smtClean="0">
              <a:latin typeface="微软雅黑" panose="020B0503020204020204" charset="-122"/>
              <a:ea typeface="微软雅黑" panose="020B0503020204020204" charset="-122"/>
            </a:rPr>
            <a:t>除权利人同意或法律规定外，任何人不得享有或使用该项权利。</a:t>
          </a:r>
          <a:endParaRPr lang="zh-CN" altLang="en-US" sz="2000" kern="1200" dirty="0">
            <a:latin typeface="微软雅黑" panose="020B0503020204020204" charset="-122"/>
            <a:ea typeface="微软雅黑" panose="020B0503020204020204" charset="-122"/>
          </a:endParaRPr>
        </a:p>
      </dsp:txBody>
      <dsp:txXfrm>
        <a:off x="3225106" y="872963"/>
        <a:ext cx="1860507" cy="2726645"/>
      </dsp:txXfrm>
    </dsp:sp>
    <dsp:sp modelId="{593A1D79-25B3-4781-9CAD-3846ACE19CD9}">
      <dsp:nvSpPr>
        <dsp:cNvPr id="0" name=""/>
        <dsp:cNvSpPr/>
      </dsp:nvSpPr>
      <dsp:spPr>
        <a:xfrm>
          <a:off x="3513708" y="11618"/>
          <a:ext cx="1860507" cy="628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1466850">
            <a:lnSpc>
              <a:spcPct val="90000"/>
            </a:lnSpc>
            <a:spcBef>
              <a:spcPct val="0"/>
            </a:spcBef>
            <a:spcAft>
              <a:spcPct val="35000"/>
            </a:spcAft>
          </a:pPr>
          <a:r>
            <a:rPr lang="zh-CN" altLang="en-US" sz="3300" kern="1200" dirty="0" smtClean="0"/>
            <a:t>专有性</a:t>
          </a:r>
          <a:endParaRPr lang="zh-CN" altLang="en-US" sz="3300" kern="1200" dirty="0"/>
        </a:p>
      </dsp:txBody>
      <dsp:txXfrm>
        <a:off x="3513708" y="11618"/>
        <a:ext cx="1860507" cy="628904"/>
      </dsp:txXfrm>
    </dsp:sp>
    <dsp:sp modelId="{F3054978-F82D-4BFA-B8A9-F76C2049067F}">
      <dsp:nvSpPr>
        <dsp:cNvPr id="0" name=""/>
        <dsp:cNvSpPr/>
      </dsp:nvSpPr>
      <dsp:spPr>
        <a:xfrm>
          <a:off x="5505238" y="31620"/>
          <a:ext cx="628904" cy="628904"/>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87A0B-2DDD-408A-900B-9B1CAC8B7E94}">
      <dsp:nvSpPr>
        <dsp:cNvPr id="0" name=""/>
        <dsp:cNvSpPr/>
      </dsp:nvSpPr>
      <dsp:spPr>
        <a:xfrm>
          <a:off x="5568128" y="94511"/>
          <a:ext cx="503123" cy="503123"/>
        </a:xfrm>
        <a:prstGeom prst="chord">
          <a:avLst>
            <a:gd name="adj1" fmla="val 16200000"/>
            <a:gd name="adj2" fmla="val 1620000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CE1FC0-0250-4CC4-8EE2-C30D6942940C}">
      <dsp:nvSpPr>
        <dsp:cNvPr id="0" name=""/>
        <dsp:cNvSpPr/>
      </dsp:nvSpPr>
      <dsp:spPr>
        <a:xfrm>
          <a:off x="6074220" y="872970"/>
          <a:ext cx="1860507" cy="2646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just" defTabSz="889000">
            <a:lnSpc>
              <a:spcPct val="100000"/>
            </a:lnSpc>
            <a:spcBef>
              <a:spcPct val="0"/>
            </a:spcBef>
            <a:spcAft>
              <a:spcPct val="35000"/>
            </a:spcAft>
          </a:pPr>
          <a:r>
            <a:rPr lang="zh-CN" altLang="en-US" sz="2000" kern="1200" dirty="0" smtClean="0">
              <a:latin typeface="微软雅黑" panose="020B0503020204020204" charset="-122"/>
              <a:ea typeface="微软雅黑" panose="020B0503020204020204" charset="-122"/>
            </a:rPr>
            <a:t>除加入国际公约或缔结双边协定外，一个国家法律所保护的某项权利只在该国范围内发生法律效力。</a:t>
          </a:r>
          <a:endParaRPr lang="zh-CN" altLang="en-US" sz="2000" kern="1200" dirty="0">
            <a:latin typeface="微软雅黑" panose="020B0503020204020204" charset="-122"/>
            <a:ea typeface="微软雅黑" panose="020B0503020204020204" charset="-122"/>
          </a:endParaRPr>
        </a:p>
      </dsp:txBody>
      <dsp:txXfrm>
        <a:off x="6074220" y="872970"/>
        <a:ext cx="1860507" cy="2646637"/>
      </dsp:txXfrm>
    </dsp:sp>
    <dsp:sp modelId="{79EBC8E0-7F48-472E-A086-05F46903D484}">
      <dsp:nvSpPr>
        <dsp:cNvPr id="0" name=""/>
        <dsp:cNvSpPr/>
      </dsp:nvSpPr>
      <dsp:spPr>
        <a:xfrm>
          <a:off x="6265164" y="31620"/>
          <a:ext cx="1860507" cy="628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1466850">
            <a:lnSpc>
              <a:spcPct val="90000"/>
            </a:lnSpc>
            <a:spcBef>
              <a:spcPct val="0"/>
            </a:spcBef>
            <a:spcAft>
              <a:spcPct val="35000"/>
            </a:spcAft>
          </a:pPr>
          <a:r>
            <a:rPr lang="zh-CN" altLang="en-US" sz="3300" kern="1200" dirty="0" smtClean="0"/>
            <a:t>地域性</a:t>
          </a:r>
          <a:endParaRPr lang="zh-CN" altLang="en-US" sz="3300" kern="1200" dirty="0"/>
        </a:p>
      </dsp:txBody>
      <dsp:txXfrm>
        <a:off x="6265164" y="31620"/>
        <a:ext cx="1860507" cy="628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E0188-765D-4065-A7E3-C29FCB4D4E90}">
      <dsp:nvSpPr>
        <dsp:cNvPr id="0" name=""/>
        <dsp:cNvSpPr/>
      </dsp:nvSpPr>
      <dsp:spPr>
        <a:xfrm>
          <a:off x="0" y="0"/>
          <a:ext cx="10551236" cy="2457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zh-CN" altLang="en-US" sz="3500" kern="1200" dirty="0" smtClean="0">
              <a:latin typeface="微软雅黑" panose="020B0503020204020204" charset="-122"/>
              <a:ea typeface="微软雅黑" panose="020B0503020204020204" charset="-122"/>
            </a:rPr>
            <a:t>文字作品、口述作品（即兴演说、授课、法庭辩论等）、音乐戏剧、曲艺、舞蹈、杂技、美术、建筑、摄影、电影（微电影，小视频）、图形、模型、工程设计图、产品设计图、地图、示意图等。</a:t>
          </a:r>
          <a:endParaRPr lang="en-US" altLang="zh-CN" sz="3500" kern="1200" dirty="0" smtClean="0">
            <a:latin typeface="微软雅黑" panose="020B0503020204020204" charset="-122"/>
            <a:ea typeface="微软雅黑" panose="020B0503020204020204" charset="-122"/>
          </a:endParaRPr>
        </a:p>
      </dsp:txBody>
      <dsp:txXfrm>
        <a:off x="119941" y="119941"/>
        <a:ext cx="10311354" cy="2217118"/>
      </dsp:txXfrm>
    </dsp:sp>
    <dsp:sp modelId="{F6E2A777-C65C-4F19-AAD1-7D526F111B29}">
      <dsp:nvSpPr>
        <dsp:cNvPr id="0" name=""/>
        <dsp:cNvSpPr/>
      </dsp:nvSpPr>
      <dsp:spPr>
        <a:xfrm>
          <a:off x="0" y="2755667"/>
          <a:ext cx="10551236" cy="2457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zh-CN" altLang="en-US" sz="3500" kern="1200" dirty="0" smtClean="0">
              <a:solidFill>
                <a:srgbClr val="FF0000"/>
              </a:solidFill>
            </a:rPr>
            <a:t>除外：</a:t>
          </a:r>
          <a:r>
            <a:rPr lang="zh-CN" altLang="en-US" sz="3500" kern="1200" dirty="0" smtClean="0"/>
            <a:t>法律法规、决定决议、官方正式译文、时事新闻、历法、通用数表、表格公式。</a:t>
          </a:r>
          <a:endParaRPr lang="zh-CN" altLang="en-US" sz="3500" kern="1200" dirty="0"/>
        </a:p>
      </dsp:txBody>
      <dsp:txXfrm>
        <a:off x="119941" y="2875608"/>
        <a:ext cx="10311354" cy="22171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19BB1-DC8E-484B-8C30-989B59FEC09E}">
      <dsp:nvSpPr>
        <dsp:cNvPr id="0" name=""/>
        <dsp:cNvSpPr/>
      </dsp:nvSpPr>
      <dsp:spPr>
        <a:xfrm>
          <a:off x="172761" y="-90501"/>
          <a:ext cx="3288888" cy="2466666"/>
        </a:xfrm>
        <a:prstGeom prst="upArrow">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FF505-52D4-4F9C-94BE-FBCF8629E0A8}">
      <dsp:nvSpPr>
        <dsp:cNvPr id="0" name=""/>
        <dsp:cNvSpPr/>
      </dsp:nvSpPr>
      <dsp:spPr>
        <a:xfrm>
          <a:off x="3560316" y="-90501"/>
          <a:ext cx="6006947" cy="246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lvl="0" algn="l" defTabSz="1066800">
            <a:lnSpc>
              <a:spcPct val="90000"/>
            </a:lnSpc>
            <a:spcBef>
              <a:spcPct val="0"/>
            </a:spcBef>
            <a:spcAft>
              <a:spcPct val="35000"/>
            </a:spcAft>
          </a:pPr>
          <a:r>
            <a:rPr lang="zh-CN" altLang="en-US" sz="2400" kern="1200" dirty="0" smtClean="0"/>
            <a:t>创作完成之时，权利产生之日（不论是否发表）</a:t>
          </a:r>
          <a:endParaRPr lang="zh-CN" altLang="en-US" sz="2400" kern="1200" dirty="0"/>
        </a:p>
      </dsp:txBody>
      <dsp:txXfrm>
        <a:off x="3560316" y="-90501"/>
        <a:ext cx="6006947" cy="2466666"/>
      </dsp:txXfrm>
    </dsp:sp>
    <dsp:sp modelId="{6F63A7BB-B2E1-4051-865B-06B88DAB6D51}">
      <dsp:nvSpPr>
        <dsp:cNvPr id="0" name=""/>
        <dsp:cNvSpPr/>
      </dsp:nvSpPr>
      <dsp:spPr>
        <a:xfrm>
          <a:off x="1159428" y="2581719"/>
          <a:ext cx="3288888" cy="2466666"/>
        </a:xfrm>
        <a:prstGeom prst="downArrow">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F54530-FC2D-471C-8F7C-45F73665D997}">
      <dsp:nvSpPr>
        <dsp:cNvPr id="0" name=""/>
        <dsp:cNvSpPr/>
      </dsp:nvSpPr>
      <dsp:spPr>
        <a:xfrm>
          <a:off x="4546982" y="2400715"/>
          <a:ext cx="6006947" cy="2828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lvl="0" algn="l" defTabSz="1066800">
            <a:lnSpc>
              <a:spcPct val="90000"/>
            </a:lnSpc>
            <a:spcBef>
              <a:spcPct val="0"/>
            </a:spcBef>
            <a:spcAft>
              <a:spcPct val="35000"/>
            </a:spcAft>
          </a:pPr>
          <a:r>
            <a:rPr lang="zh-CN" altLang="en-US" sz="2400" kern="1200" dirty="0" smtClean="0"/>
            <a:t>证据：</a:t>
          </a:r>
          <a:endParaRPr lang="en-US" altLang="zh-CN" sz="2400" kern="1200" dirty="0" smtClean="0"/>
        </a:p>
        <a:p>
          <a:pPr lvl="0" algn="l" defTabSz="1066800">
            <a:lnSpc>
              <a:spcPct val="90000"/>
            </a:lnSpc>
            <a:spcBef>
              <a:spcPct val="0"/>
            </a:spcBef>
            <a:spcAft>
              <a:spcPct val="35000"/>
            </a:spcAft>
          </a:pPr>
          <a:r>
            <a:rPr lang="zh-CN" altLang="en-US" sz="2400" kern="1200" dirty="0" smtClean="0"/>
            <a:t>涉及著作权的底稿；</a:t>
          </a:r>
          <a:endParaRPr lang="en-US" altLang="zh-CN" sz="2400" kern="1200" dirty="0" smtClean="0"/>
        </a:p>
        <a:p>
          <a:pPr lvl="0" algn="l" defTabSz="1066800">
            <a:lnSpc>
              <a:spcPct val="90000"/>
            </a:lnSpc>
            <a:spcBef>
              <a:spcPct val="0"/>
            </a:spcBef>
            <a:spcAft>
              <a:spcPct val="35000"/>
            </a:spcAft>
          </a:pPr>
          <a:r>
            <a:rPr lang="zh-CN" altLang="en-US" sz="2400" kern="1200" dirty="0" smtClean="0"/>
            <a:t>原件；</a:t>
          </a:r>
          <a:endParaRPr lang="en-US" altLang="zh-CN" sz="2400" kern="1200" dirty="0" smtClean="0"/>
        </a:p>
        <a:p>
          <a:pPr lvl="0" algn="l" defTabSz="1066800">
            <a:lnSpc>
              <a:spcPct val="90000"/>
            </a:lnSpc>
            <a:spcBef>
              <a:spcPct val="0"/>
            </a:spcBef>
            <a:spcAft>
              <a:spcPct val="35000"/>
            </a:spcAft>
          </a:pPr>
          <a:r>
            <a:rPr lang="zh-CN" altLang="en-US" sz="2400" kern="1200" dirty="0" smtClean="0"/>
            <a:t>合法出版物；</a:t>
          </a:r>
          <a:endParaRPr lang="en-US" altLang="zh-CN" sz="2400" kern="1200" dirty="0" smtClean="0"/>
        </a:p>
        <a:p>
          <a:pPr lvl="0" algn="l" defTabSz="1066800">
            <a:lnSpc>
              <a:spcPct val="90000"/>
            </a:lnSpc>
            <a:spcBef>
              <a:spcPct val="0"/>
            </a:spcBef>
            <a:spcAft>
              <a:spcPct val="35000"/>
            </a:spcAft>
          </a:pPr>
          <a:r>
            <a:rPr lang="zh-CN" altLang="en-US" sz="2400" kern="1200" dirty="0" smtClean="0"/>
            <a:t>著作权登记证书；</a:t>
          </a:r>
          <a:endParaRPr lang="en-US" altLang="zh-CN" sz="2400" kern="1200" dirty="0" smtClean="0"/>
        </a:p>
        <a:p>
          <a:pPr lvl="0" algn="l" defTabSz="1066800">
            <a:lnSpc>
              <a:spcPct val="90000"/>
            </a:lnSpc>
            <a:spcBef>
              <a:spcPct val="0"/>
            </a:spcBef>
            <a:spcAft>
              <a:spcPct val="35000"/>
            </a:spcAft>
          </a:pPr>
          <a:r>
            <a:rPr lang="zh-CN" altLang="en-US" sz="2400" kern="1200" dirty="0" smtClean="0"/>
            <a:t>认证机构出具的证明；</a:t>
          </a:r>
          <a:endParaRPr lang="en-US" altLang="zh-CN" sz="2400" kern="1200" dirty="0" smtClean="0"/>
        </a:p>
        <a:p>
          <a:pPr lvl="0" algn="l" defTabSz="1066800">
            <a:lnSpc>
              <a:spcPct val="90000"/>
            </a:lnSpc>
            <a:spcBef>
              <a:spcPct val="0"/>
            </a:spcBef>
            <a:spcAft>
              <a:spcPct val="35000"/>
            </a:spcAft>
          </a:pPr>
          <a:r>
            <a:rPr lang="zh-CN" altLang="en-US" sz="2400" kern="1200" dirty="0" smtClean="0"/>
            <a:t>取得权利的合同等</a:t>
          </a:r>
          <a:r>
            <a:rPr lang="en-US" altLang="zh-CN" sz="2400" kern="1200" dirty="0" smtClean="0"/>
            <a:t>……</a:t>
          </a:r>
        </a:p>
        <a:p>
          <a:pPr lvl="0" algn="l" defTabSz="1066800">
            <a:lnSpc>
              <a:spcPct val="90000"/>
            </a:lnSpc>
            <a:spcBef>
              <a:spcPct val="0"/>
            </a:spcBef>
            <a:spcAft>
              <a:spcPct val="35000"/>
            </a:spcAft>
          </a:pPr>
          <a:endParaRPr lang="en-US" altLang="zh-CN" sz="1300" kern="1200" dirty="0" smtClean="0"/>
        </a:p>
        <a:p>
          <a:pPr lvl="0" algn="l" defTabSz="1066800">
            <a:lnSpc>
              <a:spcPct val="90000"/>
            </a:lnSpc>
            <a:spcBef>
              <a:spcPct val="0"/>
            </a:spcBef>
            <a:spcAft>
              <a:spcPct val="35000"/>
            </a:spcAft>
          </a:pPr>
          <a:endParaRPr lang="zh-CN" altLang="en-US" sz="1300" kern="1200" dirty="0"/>
        </a:p>
      </dsp:txBody>
      <dsp:txXfrm>
        <a:off x="4546982" y="2400715"/>
        <a:ext cx="6006947" cy="28286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3CE39-AA15-47C7-B397-761AE18F3983}">
      <dsp:nvSpPr>
        <dsp:cNvPr id="0" name=""/>
        <dsp:cNvSpPr/>
      </dsp:nvSpPr>
      <dsp:spPr>
        <a:xfrm>
          <a:off x="0" y="2027036"/>
          <a:ext cx="8128000" cy="3251199"/>
        </a:xfrm>
        <a:prstGeom prst="leftRightRibb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03569D-9E03-4566-B147-28D81DCD78B5}">
      <dsp:nvSpPr>
        <dsp:cNvPr id="0" name=""/>
        <dsp:cNvSpPr/>
      </dsp:nvSpPr>
      <dsp:spPr>
        <a:xfrm>
          <a:off x="1200453" y="1304141"/>
          <a:ext cx="2682239" cy="1593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签署合同</a:t>
          </a:r>
          <a:endParaRPr lang="zh-CN" altLang="en-US" sz="2800" kern="1200" dirty="0">
            <a:solidFill>
              <a:schemeClr val="tx1"/>
            </a:solidFill>
          </a:endParaRPr>
        </a:p>
      </dsp:txBody>
      <dsp:txXfrm>
        <a:off x="1200453" y="1304141"/>
        <a:ext cx="2682239" cy="1593088"/>
      </dsp:txXfrm>
    </dsp:sp>
    <dsp:sp modelId="{027EA7AB-5507-475D-B455-3B44F6788401}">
      <dsp:nvSpPr>
        <dsp:cNvPr id="0" name=""/>
        <dsp:cNvSpPr/>
      </dsp:nvSpPr>
      <dsp:spPr>
        <a:xfrm>
          <a:off x="4021808" y="1914462"/>
          <a:ext cx="3169920" cy="151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书面授权</a:t>
          </a:r>
          <a:endParaRPr lang="zh-CN" altLang="en-US" sz="2800" kern="1200" dirty="0">
            <a:solidFill>
              <a:schemeClr val="tx1"/>
            </a:solidFill>
          </a:endParaRPr>
        </a:p>
      </dsp:txBody>
      <dsp:txXfrm>
        <a:off x="4021808" y="1914462"/>
        <a:ext cx="3169920" cy="1519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3">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3">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6#3">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ar" val="2.5"/>
      <dgm:param type="vertAlign" val="mid"/>
      <dgm:param type="horzAlign" val="ctr"/>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19/7/3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9985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FA49-2BBD-41F5-B786-FD2234F79E33}"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792A00-4318-4231-8DF3-B40B915F2819}" type="slidenum">
              <a:rPr lang="zh-CN" altLang="en-US" smtClean="0"/>
              <a:t>26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792A00-4318-4231-8DF3-B40B915F2819}" type="slidenum">
              <a:rPr lang="zh-CN" altLang="en-US" smtClean="0"/>
              <a:t>27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28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29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41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792A00-4318-4231-8DF3-B40B915F2819}"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99302" y="2656096"/>
            <a:ext cx="6878595" cy="1200329"/>
          </a:xfrm>
        </p:spPr>
        <p:txBody>
          <a:bodyPr anchor="b">
            <a:normAutofit/>
          </a:bodyPr>
          <a:lstStyle>
            <a:lvl1pPr algn="l">
              <a:defRPr sz="6000">
                <a:solidFill>
                  <a:schemeClr val="tx2"/>
                </a:solidFill>
              </a:defRPr>
            </a:lvl1pPr>
          </a:lstStyle>
          <a:p>
            <a:r>
              <a:rPr lang="zh-CN" altLang="en-US" dirty="0"/>
              <a:t>单击此处编辑标题</a:t>
            </a:r>
          </a:p>
        </p:txBody>
      </p:sp>
      <p:sp>
        <p:nvSpPr>
          <p:cNvPr id="3" name="副标题 2"/>
          <p:cNvSpPr>
            <a:spLocks noGrp="1"/>
          </p:cNvSpPr>
          <p:nvPr>
            <p:ph type="subTitle" idx="1"/>
          </p:nvPr>
        </p:nvSpPr>
        <p:spPr>
          <a:xfrm>
            <a:off x="599301" y="3910853"/>
            <a:ext cx="6878595" cy="537712"/>
          </a:xfrm>
        </p:spPr>
        <p:txBody>
          <a:bodyPr>
            <a:norm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6BFFAB9-B0CE-4568-BB33-D09C48035AD9}" type="datetimeFigureOut">
              <a:rPr lang="zh-CN" altLang="en-US" smtClean="0"/>
              <a:t>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19/7/3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756084"/>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6BFFAB9-B0CE-4568-BB33-D09C48035AD9}" type="datetimeFigureOut">
              <a:rPr lang="zh-CN" altLang="en-US" smtClean="0"/>
              <a:t>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10998806" y="3417746"/>
            <a:ext cx="709987" cy="0"/>
          </a:xfrm>
          <a:prstGeom prst="line">
            <a:avLst/>
          </a:prstGeom>
          <a:ln w="2857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610865" y="3469804"/>
            <a:ext cx="5233855" cy="833178"/>
          </a:xfrm>
        </p:spPr>
        <p:txBody>
          <a:bodyPr anchor="b">
            <a:normAutofit/>
          </a:bodyPr>
          <a:lstStyle>
            <a:lvl1pPr algn="r">
              <a:defRPr sz="4000">
                <a:solidFill>
                  <a:schemeClr val="tx2"/>
                </a:solidFill>
              </a:defRPr>
            </a:lvl1pPr>
          </a:lstStyle>
          <a:p>
            <a:r>
              <a:rPr lang="zh-CN" altLang="en-US" dirty="0"/>
              <a:t>单击此处编辑标题</a:t>
            </a:r>
          </a:p>
        </p:txBody>
      </p:sp>
      <p:sp>
        <p:nvSpPr>
          <p:cNvPr id="3" name="文本占位符 2"/>
          <p:cNvSpPr>
            <a:spLocks noGrp="1"/>
          </p:cNvSpPr>
          <p:nvPr>
            <p:ph type="body" idx="1"/>
          </p:nvPr>
        </p:nvSpPr>
        <p:spPr>
          <a:xfrm>
            <a:off x="6610865" y="4354684"/>
            <a:ext cx="5233855" cy="463846"/>
          </a:xfrm>
        </p:spPr>
        <p:txBody>
          <a:bodyPr>
            <a:normAutofit/>
          </a:bodyPr>
          <a:lstStyle>
            <a:lvl1pPr marL="0" indent="0" algn="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D6BFFAB9-B0CE-4568-BB33-D09C48035AD9}" type="datetimeFigureOut">
              <a:rPr lang="zh-CN" altLang="en-US" smtClean="0"/>
              <a:t>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D6BFFAB9-B0CE-4568-BB33-D09C48035AD9}" type="datetimeFigureOut">
              <a:rPr lang="zh-CN" altLang="en-US" smtClean="0"/>
              <a:t>19/7/3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CB36C4-C9C5-46A1-956B-17812172D97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417297"/>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827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06675"/>
            <a:ext cx="5157787"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827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06675"/>
            <a:ext cx="5183188"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D6BFFAB9-B0CE-4568-BB33-D09C48035AD9}" type="datetimeFigureOut">
              <a:rPr lang="zh-CN" altLang="en-US" smtClean="0"/>
              <a:t>19/7/3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CB36C4-C9C5-46A1-956B-17812172D97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713200"/>
            <a:ext cx="6822989" cy="1202510"/>
          </a:xfrm>
        </p:spPr>
        <p:txBody>
          <a:bodyPr wrap="square" anchor="b" anchorCtr="0">
            <a:normAutofit/>
          </a:bodyPr>
          <a:lstStyle>
            <a:lvl1pPr>
              <a:defRPr sz="6000">
                <a:solidFill>
                  <a:schemeClr val="tx2"/>
                </a:solidFill>
              </a:defRPr>
            </a:lvl1pPr>
          </a:lstStyle>
          <a:p>
            <a:r>
              <a:rPr lang="zh-CN" altLang="en-US" dirty="0"/>
              <a:t>单击此处编辑标题</a:t>
            </a:r>
          </a:p>
        </p:txBody>
      </p:sp>
      <p:sp>
        <p:nvSpPr>
          <p:cNvPr id="3" name="日期占位符 2"/>
          <p:cNvSpPr>
            <a:spLocks noGrp="1"/>
          </p:cNvSpPr>
          <p:nvPr>
            <p:ph type="dt" sz="half" idx="10"/>
          </p:nvPr>
        </p:nvSpPr>
        <p:spPr/>
        <p:txBody>
          <a:bodyPr/>
          <a:lstStyle/>
          <a:p>
            <a:fld id="{D6BFFAB9-B0CE-4568-BB33-D09C48035AD9}" type="datetimeFigureOut">
              <a:rPr lang="zh-CN" altLang="en-US" smtClean="0"/>
              <a:t>19/7/3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CB36C4-C9C5-46A1-956B-17812172D97A}" type="slidenum">
              <a:rPr lang="zh-CN" altLang="en-US" smtClean="0"/>
              <a:t>‹#›</a:t>
            </a:fld>
            <a:endParaRPr lang="zh-CN" altLang="en-US"/>
          </a:p>
        </p:txBody>
      </p:sp>
      <p:sp>
        <p:nvSpPr>
          <p:cNvPr id="7" name="内容占位符 6"/>
          <p:cNvSpPr>
            <a:spLocks noGrp="1"/>
          </p:cNvSpPr>
          <p:nvPr>
            <p:ph sz="quarter" idx="13"/>
          </p:nvPr>
        </p:nvSpPr>
        <p:spPr>
          <a:xfrm>
            <a:off x="838200" y="3966134"/>
            <a:ext cx="6823075" cy="537712"/>
          </a:xfrm>
        </p:spPr>
        <p:txBody>
          <a:bodyPr>
            <a:normAutofit/>
          </a:bodyPr>
          <a:lstStyle>
            <a:lvl1pPr marL="0" indent="0">
              <a:buNone/>
              <a:defRPr sz="2400">
                <a:solidFill>
                  <a:schemeClr val="tx2"/>
                </a:solidFill>
              </a:defRPr>
            </a:lvl1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BFFAB9-B0CE-4568-BB33-D09C48035AD9}" type="datetimeFigureOut">
              <a:rPr lang="zh-CN" altLang="en-US" smtClean="0"/>
              <a:t>19/7/3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CB36C4-C9C5-46A1-956B-17812172D97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477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647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47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19/7/3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80822" y="365125"/>
            <a:ext cx="1072978"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9356124" cy="5811838"/>
          </a:xfrm>
        </p:spPr>
        <p:txBody>
          <a:bodyPr vert="eaVert"/>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6BFFAB9-B0CE-4568-BB33-D09C48035AD9}" type="datetimeFigureOut">
              <a:rPr lang="zh-CN" altLang="en-US" smtClean="0"/>
              <a:t>19/7/3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CB36C4-C9C5-46A1-956B-17812172D97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1.xml"/><Relationship Id="rId13" Type="http://schemas.openxmlformats.org/officeDocument/2006/relationships/tags" Target="../tags/tag2.xml"/><Relationship Id="rId14" Type="http://schemas.openxmlformats.org/officeDocument/2006/relationships/tags" Target="../tags/tag3.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428625"/>
            <a:ext cx="10515600" cy="1325563"/>
          </a:xfrm>
          <a:prstGeom prst="rect">
            <a:avLst/>
          </a:prstGeom>
        </p:spPr>
        <p:txBody>
          <a:bodyPr vert="horz" lIns="90000" tIns="46800" rIns="90000" bIns="4680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89125"/>
            <a:ext cx="10515600" cy="4351338"/>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D6BFFAB9-B0CE-4568-BB33-D09C48035AD9}" type="datetimeFigureOut">
              <a:rPr lang="zh-CN" altLang="en-US" smtClean="0"/>
              <a:t>19/7/3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21CB36C4-C9C5-46A1-956B-17812172D97A}"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1.xml"/><Relationship Id="rId5" Type="http://schemas.openxmlformats.org/officeDocument/2006/relationships/image" Target="../media/image4.png"/><Relationship Id="rId1" Type="http://schemas.openxmlformats.org/officeDocument/2006/relationships/tags" Target="../tags/tag4.xml"/><Relationship Id="rId2"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slideLayout" Target="../slideLayouts/slideLayout7.xml"/><Relationship Id="rId5" Type="http://schemas.openxmlformats.org/officeDocument/2006/relationships/notesSlide" Target="../notesSlides/notesSlide9.xml"/><Relationship Id="rId6" Type="http://schemas.openxmlformats.org/officeDocument/2006/relationships/image" Target="../media/image4.png"/><Relationship Id="rId7" Type="http://schemas.openxmlformats.org/officeDocument/2006/relationships/diagramData" Target="../diagrams/data5.xml"/><Relationship Id="rId8" Type="http://schemas.openxmlformats.org/officeDocument/2006/relationships/diagramLayout" Target="../diagrams/layout5.xml"/><Relationship Id="rId9" Type="http://schemas.openxmlformats.org/officeDocument/2006/relationships/diagramQuickStyle" Target="../diagrams/quickStyle5.xml"/><Relationship Id="rId10" Type="http://schemas.openxmlformats.org/officeDocument/2006/relationships/diagramColors" Target="../diagrams/colors5.xml"/><Relationship Id="rId11" Type="http://schemas.microsoft.com/office/2007/relationships/diagramDrawing" Target="../diagrams/drawing5.xml"/><Relationship Id="rId1" Type="http://schemas.openxmlformats.org/officeDocument/2006/relationships/themeOverride" Target="../theme/themeOverride3.xml"/><Relationship Id="rId2" Type="http://schemas.openxmlformats.org/officeDocument/2006/relationships/tags" Target="../tags/tag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notesSlide" Target="../notesSlides/notesSlide10.xml"/><Relationship Id="rId5" Type="http://schemas.openxmlformats.org/officeDocument/2006/relationships/image" Target="../media/image4.png"/><Relationship Id="rId1" Type="http://schemas.openxmlformats.org/officeDocument/2006/relationships/tags" Target="../tags/tag53.xml"/><Relationship Id="rId2" Type="http://schemas.openxmlformats.org/officeDocument/2006/relationships/tags" Target="../tags/tag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tags" Target="../tags/tag57.xml"/><Relationship Id="rId4" Type="http://schemas.openxmlformats.org/officeDocument/2006/relationships/slideLayout" Target="../slideLayouts/slideLayout10.xml"/><Relationship Id="rId5" Type="http://schemas.openxmlformats.org/officeDocument/2006/relationships/notesSlide" Target="../notesSlides/notesSlide11.xml"/><Relationship Id="rId6" Type="http://schemas.openxmlformats.org/officeDocument/2006/relationships/image" Target="../media/image4.png"/><Relationship Id="rId1" Type="http://schemas.openxmlformats.org/officeDocument/2006/relationships/tags" Target="../tags/tag55.xml"/><Relationship Id="rId2" Type="http://schemas.openxmlformats.org/officeDocument/2006/relationships/tags" Target="../tags/tag56.xml"/></Relationships>
</file>

<file path=ppt/slides/_rels/slide15.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10.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tags" Target="../tags/tag61.xml"/><Relationship Id="rId4" Type="http://schemas.openxmlformats.org/officeDocument/2006/relationships/tags" Target="../tags/tag62.xml"/><Relationship Id="rId5" Type="http://schemas.openxmlformats.org/officeDocument/2006/relationships/slideLayout" Target="../slideLayouts/slideLayout7.xml"/><Relationship Id="rId6" Type="http://schemas.openxmlformats.org/officeDocument/2006/relationships/notesSlide" Target="../notesSlides/notesSlide12.xml"/><Relationship Id="rId7" Type="http://schemas.openxmlformats.org/officeDocument/2006/relationships/image" Target="../media/image5.jpeg"/><Relationship Id="rId8" Type="http://schemas.openxmlformats.org/officeDocument/2006/relationships/image" Target="../media/image4.png"/><Relationship Id="rId1" Type="http://schemas.openxmlformats.org/officeDocument/2006/relationships/tags" Target="../tags/tag59.xml"/><Relationship Id="rId2" Type="http://schemas.openxmlformats.org/officeDocument/2006/relationships/tags" Target="../tags/tag6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1" Type="http://schemas.openxmlformats.org/officeDocument/2006/relationships/tags" Target="../tags/tag17.xml"/><Relationship Id="rId12" Type="http://schemas.openxmlformats.org/officeDocument/2006/relationships/tags" Target="../tags/tag18.xml"/><Relationship Id="rId13" Type="http://schemas.openxmlformats.org/officeDocument/2006/relationships/slideLayout" Target="../slideLayouts/slideLayout7.xml"/><Relationship Id="rId14" Type="http://schemas.openxmlformats.org/officeDocument/2006/relationships/notesSlide" Target="../notesSlides/notesSlide1.xml"/><Relationship Id="rId15" Type="http://schemas.openxmlformats.org/officeDocument/2006/relationships/image" Target="../media/image4.png"/><Relationship Id="rId1" Type="http://schemas.openxmlformats.org/officeDocument/2006/relationships/tags" Target="../tags/tag7.xml"/><Relationship Id="rId2" Type="http://schemas.openxmlformats.org/officeDocument/2006/relationships/tags" Target="../tags/tag8.xml"/><Relationship Id="rId3" Type="http://schemas.openxmlformats.org/officeDocument/2006/relationships/tags" Target="../tags/tag9.xml"/><Relationship Id="rId4" Type="http://schemas.openxmlformats.org/officeDocument/2006/relationships/tags" Target="../tags/tag10.xml"/><Relationship Id="rId5" Type="http://schemas.openxmlformats.org/officeDocument/2006/relationships/tags" Target="../tags/tag11.xml"/><Relationship Id="rId6" Type="http://schemas.openxmlformats.org/officeDocument/2006/relationships/tags" Target="../tags/tag12.xml"/><Relationship Id="rId7" Type="http://schemas.openxmlformats.org/officeDocument/2006/relationships/tags" Target="../tags/tag13.xml"/><Relationship Id="rId8" Type="http://schemas.openxmlformats.org/officeDocument/2006/relationships/tags" Target="../tags/tag14.xml"/><Relationship Id="rId9" Type="http://schemas.openxmlformats.org/officeDocument/2006/relationships/tags" Target="../tags/tag15.xml"/><Relationship Id="rId10" Type="http://schemas.openxmlformats.org/officeDocument/2006/relationships/tags" Target="../tags/tag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4.png"/><Relationship Id="rId1" Type="http://schemas.openxmlformats.org/officeDocument/2006/relationships/tags" Target="../tags/tag63.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slideLayout" Target="../slideLayouts/slideLayout3.xml"/><Relationship Id="rId6" Type="http://schemas.openxmlformats.org/officeDocument/2006/relationships/notesSlide" Target="../notesSlides/notesSlide15.xml"/><Relationship Id="rId7" Type="http://schemas.openxmlformats.org/officeDocument/2006/relationships/image" Target="../media/image4.png"/><Relationship Id="rId1" Type="http://schemas.openxmlformats.org/officeDocument/2006/relationships/themeOverride" Target="../theme/themeOverride4.xml"/><Relationship Id="rId2" Type="http://schemas.openxmlformats.org/officeDocument/2006/relationships/tags" Target="../tags/tag64.xml"/></Relationships>
</file>

<file path=ppt/slides/_rels/slide26.xml.rels><?xml version="1.0" encoding="UTF-8" standalone="yes"?>
<Relationships xmlns="http://schemas.openxmlformats.org/package/2006/relationships"><Relationship Id="rId11" Type="http://schemas.openxmlformats.org/officeDocument/2006/relationships/tags" Target="../tags/tag77.xml"/><Relationship Id="rId12" Type="http://schemas.openxmlformats.org/officeDocument/2006/relationships/tags" Target="../tags/tag78.xml"/><Relationship Id="rId13" Type="http://schemas.openxmlformats.org/officeDocument/2006/relationships/tags" Target="../tags/tag79.xml"/><Relationship Id="rId14" Type="http://schemas.openxmlformats.org/officeDocument/2006/relationships/tags" Target="../tags/tag80.xml"/><Relationship Id="rId15" Type="http://schemas.openxmlformats.org/officeDocument/2006/relationships/slideLayout" Target="../slideLayouts/slideLayout7.xml"/><Relationship Id="rId16" Type="http://schemas.openxmlformats.org/officeDocument/2006/relationships/notesSlide" Target="../notesSlides/notesSlide16.xml"/><Relationship Id="rId17" Type="http://schemas.openxmlformats.org/officeDocument/2006/relationships/image" Target="../media/image4.png"/><Relationship Id="rId1" Type="http://schemas.openxmlformats.org/officeDocument/2006/relationships/tags" Target="../tags/tag67.xml"/><Relationship Id="rId2" Type="http://schemas.openxmlformats.org/officeDocument/2006/relationships/tags" Target="../tags/tag68.xml"/><Relationship Id="rId3" Type="http://schemas.openxmlformats.org/officeDocument/2006/relationships/tags" Target="../tags/tag69.xml"/><Relationship Id="rId4" Type="http://schemas.openxmlformats.org/officeDocument/2006/relationships/tags" Target="../tags/tag70.xml"/><Relationship Id="rId5" Type="http://schemas.openxmlformats.org/officeDocument/2006/relationships/tags" Target="../tags/tag71.xml"/><Relationship Id="rId6" Type="http://schemas.openxmlformats.org/officeDocument/2006/relationships/tags" Target="../tags/tag72.xml"/><Relationship Id="rId7" Type="http://schemas.openxmlformats.org/officeDocument/2006/relationships/tags" Target="../tags/tag73.xml"/><Relationship Id="rId8" Type="http://schemas.openxmlformats.org/officeDocument/2006/relationships/tags" Target="../tags/tag74.xml"/><Relationship Id="rId9" Type="http://schemas.openxmlformats.org/officeDocument/2006/relationships/tags" Target="../tags/tag75.xml"/><Relationship Id="rId10" Type="http://schemas.openxmlformats.org/officeDocument/2006/relationships/tags" Target="../tags/tag76.xml"/></Relationships>
</file>

<file path=ppt/slides/_rels/slide27.xml.rels><?xml version="1.0" encoding="UTF-8" standalone="yes"?>
<Relationships xmlns="http://schemas.openxmlformats.org/package/2006/relationships"><Relationship Id="rId9" Type="http://schemas.openxmlformats.org/officeDocument/2006/relationships/tags" Target="../tags/tag89.xml"/><Relationship Id="rId20" Type="http://schemas.openxmlformats.org/officeDocument/2006/relationships/notesSlide" Target="../notesSlides/notesSlide17.xml"/><Relationship Id="rId21" Type="http://schemas.openxmlformats.org/officeDocument/2006/relationships/image" Target="../media/image4.png"/><Relationship Id="rId10" Type="http://schemas.openxmlformats.org/officeDocument/2006/relationships/tags" Target="../tags/tag90.xml"/><Relationship Id="rId11" Type="http://schemas.openxmlformats.org/officeDocument/2006/relationships/tags" Target="../tags/tag91.xml"/><Relationship Id="rId12" Type="http://schemas.openxmlformats.org/officeDocument/2006/relationships/tags" Target="../tags/tag92.xml"/><Relationship Id="rId13" Type="http://schemas.openxmlformats.org/officeDocument/2006/relationships/tags" Target="../tags/tag93.xml"/><Relationship Id="rId14" Type="http://schemas.openxmlformats.org/officeDocument/2006/relationships/tags" Target="../tags/tag94.xml"/><Relationship Id="rId15" Type="http://schemas.openxmlformats.org/officeDocument/2006/relationships/tags" Target="../tags/tag95.xml"/><Relationship Id="rId16" Type="http://schemas.openxmlformats.org/officeDocument/2006/relationships/tags" Target="../tags/tag96.xml"/><Relationship Id="rId17" Type="http://schemas.openxmlformats.org/officeDocument/2006/relationships/tags" Target="../tags/tag97.xml"/><Relationship Id="rId18" Type="http://schemas.openxmlformats.org/officeDocument/2006/relationships/tags" Target="../tags/tag98.xml"/><Relationship Id="rId19" Type="http://schemas.openxmlformats.org/officeDocument/2006/relationships/slideLayout" Target="../slideLayouts/slideLayout7.xml"/><Relationship Id="rId1" Type="http://schemas.openxmlformats.org/officeDocument/2006/relationships/tags" Target="../tags/tag81.xml"/><Relationship Id="rId2" Type="http://schemas.openxmlformats.org/officeDocument/2006/relationships/tags" Target="../tags/tag82.xml"/><Relationship Id="rId3" Type="http://schemas.openxmlformats.org/officeDocument/2006/relationships/tags" Target="../tags/tag83.xml"/><Relationship Id="rId4" Type="http://schemas.openxmlformats.org/officeDocument/2006/relationships/tags" Target="../tags/tag84.xml"/><Relationship Id="rId5" Type="http://schemas.openxmlformats.org/officeDocument/2006/relationships/tags" Target="../tags/tag85.xml"/><Relationship Id="rId6" Type="http://schemas.openxmlformats.org/officeDocument/2006/relationships/tags" Target="../tags/tag86.xml"/><Relationship Id="rId7" Type="http://schemas.openxmlformats.org/officeDocument/2006/relationships/tags" Target="../tags/tag87.xml"/><Relationship Id="rId8" Type="http://schemas.openxmlformats.org/officeDocument/2006/relationships/tags" Target="../tags/tag88.xml"/></Relationships>
</file>

<file path=ppt/slides/_rels/slide28.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jpeg"/><Relationship Id="rId13" Type="http://schemas.openxmlformats.org/officeDocument/2006/relationships/image" Target="../media/image4.png"/><Relationship Id="rId1" Type="http://schemas.openxmlformats.org/officeDocument/2006/relationships/themeOverride" Target="../theme/themeOverride5.xml"/><Relationship Id="rId2" Type="http://schemas.openxmlformats.org/officeDocument/2006/relationships/tags" Target="../tags/tag99.xml"/><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tags" Target="../tags/tag102.xml"/><Relationship Id="rId6" Type="http://schemas.openxmlformats.org/officeDocument/2006/relationships/tags" Target="../tags/tag103.xml"/><Relationship Id="rId7" Type="http://schemas.openxmlformats.org/officeDocument/2006/relationships/tags" Target="../tags/tag104.xml"/><Relationship Id="rId8" Type="http://schemas.openxmlformats.org/officeDocument/2006/relationships/tags" Target="../tags/tag105.xml"/><Relationship Id="rId9" Type="http://schemas.openxmlformats.org/officeDocument/2006/relationships/slideLayout" Target="../slideLayouts/slideLayout7.xml"/><Relationship Id="rId10"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3" Type="http://schemas.openxmlformats.org/officeDocument/2006/relationships/tags" Target="../tags/tag107.xml"/><Relationship Id="rId4" Type="http://schemas.openxmlformats.org/officeDocument/2006/relationships/tags" Target="../tags/tag108.xml"/><Relationship Id="rId5" Type="http://schemas.openxmlformats.org/officeDocument/2006/relationships/tags" Target="../tags/tag109.xml"/><Relationship Id="rId6" Type="http://schemas.openxmlformats.org/officeDocument/2006/relationships/tags" Target="../tags/tag110.xml"/><Relationship Id="rId7" Type="http://schemas.openxmlformats.org/officeDocument/2006/relationships/slideLayout" Target="../slideLayouts/slideLayout7.xml"/><Relationship Id="rId8" Type="http://schemas.openxmlformats.org/officeDocument/2006/relationships/notesSlide" Target="../notesSlides/notesSlide19.xml"/><Relationship Id="rId9" Type="http://schemas.openxmlformats.org/officeDocument/2006/relationships/image" Target="../media/image4.png"/><Relationship Id="rId1" Type="http://schemas.openxmlformats.org/officeDocument/2006/relationships/themeOverride" Target="../theme/themeOverride6.xml"/><Relationship Id="rId2" Type="http://schemas.openxmlformats.org/officeDocument/2006/relationships/tags" Target="../tags/tag10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5" Type="http://schemas.openxmlformats.org/officeDocument/2006/relationships/image" Target="../media/image4.png"/><Relationship Id="rId1" Type="http://schemas.openxmlformats.org/officeDocument/2006/relationships/themeOverride" Target="../theme/themeOverride1.xml"/><Relationship Id="rId2" Type="http://schemas.openxmlformats.org/officeDocument/2006/relationships/tags" Target="../tags/tag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 Id="rId3" Type="http://schemas.openxmlformats.org/officeDocument/2006/relationships/image" Target="../media/image1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image" Target="../media/image4.png"/><Relationship Id="rId1" Type="http://schemas.openxmlformats.org/officeDocument/2006/relationships/tags" Target="../tags/tag111.xml"/><Relationship Id="rId2" Type="http://schemas.openxmlformats.org/officeDocument/2006/relationships/tags" Target="../tags/tag112.xml"/></Relationships>
</file>

<file path=ppt/slides/_rels/slide37.xml.rels><?xml version="1.0" encoding="UTF-8" standalone="yes"?>
<Relationships xmlns="http://schemas.openxmlformats.org/package/2006/relationships"><Relationship Id="rId3" Type="http://schemas.openxmlformats.org/officeDocument/2006/relationships/hyperlink" Target="mailto:skytan@hinabian.com" TargetMode="External"/><Relationship Id="rId4" Type="http://schemas.openxmlformats.org/officeDocument/2006/relationships/hyperlink" Target="mailto:cathychen@hinabian.com" TargetMode="External"/><Relationship Id="rId5"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hyperlink" Target="mailto:westwang@hinabian.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12.jpeg"/></Relationships>
</file>

<file path=ppt/slides/_rels/slide39.xml.rels><?xml version="1.0" encoding="UTF-8" standalone="yes"?>
<Relationships xmlns="http://schemas.openxmlformats.org/package/2006/relationships"><Relationship Id="rId3" Type="http://schemas.openxmlformats.org/officeDocument/2006/relationships/tags" Target="../tags/tag114.xml"/><Relationship Id="rId4" Type="http://schemas.openxmlformats.org/officeDocument/2006/relationships/tags" Target="../tags/tag115.xml"/><Relationship Id="rId5" Type="http://schemas.openxmlformats.org/officeDocument/2006/relationships/slideLayout" Target="../slideLayouts/slideLayout3.xml"/><Relationship Id="rId6" Type="http://schemas.openxmlformats.org/officeDocument/2006/relationships/notesSlide" Target="../notesSlides/notesSlide20.xml"/><Relationship Id="rId7" Type="http://schemas.openxmlformats.org/officeDocument/2006/relationships/image" Target="../media/image4.png"/><Relationship Id="rId1" Type="http://schemas.openxmlformats.org/officeDocument/2006/relationships/themeOverride" Target="../theme/themeOverride7.xml"/><Relationship Id="rId2" Type="http://schemas.openxmlformats.org/officeDocument/2006/relationships/tags" Target="../tags/tag1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3.xml"/><Relationship Id="rId5" Type="http://schemas.openxmlformats.org/officeDocument/2006/relationships/image" Target="../media/image4.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 Type="http://schemas.openxmlformats.org/officeDocument/2006/relationships/tags" Target="../tags/tag20.xml"/><Relationship Id="rId2" Type="http://schemas.openxmlformats.org/officeDocument/2006/relationships/tags" Target="../tags/tag21.xml"/></Relationships>
</file>

<file path=ppt/slides/_rels/slide40.xml.rels><?xml version="1.0" encoding="UTF-8" standalone="yes"?>
<Relationships xmlns="http://schemas.openxmlformats.org/package/2006/relationships"><Relationship Id="rId3" Type="http://schemas.openxmlformats.org/officeDocument/2006/relationships/tags" Target="../tags/tag118.xml"/><Relationship Id="rId4" Type="http://schemas.openxmlformats.org/officeDocument/2006/relationships/tags" Target="../tags/tag119.xml"/><Relationship Id="rId5" Type="http://schemas.openxmlformats.org/officeDocument/2006/relationships/slideLayout" Target="../slideLayouts/slideLayout7.xml"/><Relationship Id="rId6" Type="http://schemas.openxmlformats.org/officeDocument/2006/relationships/notesSlide" Target="../notesSlides/notesSlide21.xml"/><Relationship Id="rId7" Type="http://schemas.openxmlformats.org/officeDocument/2006/relationships/image" Target="../media/image4.png"/><Relationship Id="rId1" Type="http://schemas.openxmlformats.org/officeDocument/2006/relationships/tags" Target="../tags/tag116.xml"/><Relationship Id="rId2" Type="http://schemas.openxmlformats.org/officeDocument/2006/relationships/tags" Target="../tags/tag117.xml"/></Relationships>
</file>

<file path=ppt/slides/_rels/slide41.xml.rels><?xml version="1.0" encoding="UTF-8" standalone="yes"?>
<Relationships xmlns="http://schemas.openxmlformats.org/package/2006/relationships"><Relationship Id="rId3" Type="http://schemas.openxmlformats.org/officeDocument/2006/relationships/tags" Target="../tags/tag121.xml"/><Relationship Id="rId4" Type="http://schemas.openxmlformats.org/officeDocument/2006/relationships/tags" Target="../tags/tag122.xml"/><Relationship Id="rId5" Type="http://schemas.openxmlformats.org/officeDocument/2006/relationships/tags" Target="../tags/tag123.xml"/><Relationship Id="rId6" Type="http://schemas.openxmlformats.org/officeDocument/2006/relationships/slideLayout" Target="../slideLayouts/slideLayout6.xml"/><Relationship Id="rId7" Type="http://schemas.openxmlformats.org/officeDocument/2006/relationships/notesSlide" Target="../notesSlides/notesSlide22.xml"/><Relationship Id="rId8" Type="http://schemas.openxmlformats.org/officeDocument/2006/relationships/image" Target="../media/image4.png"/><Relationship Id="rId9" Type="http://schemas.openxmlformats.org/officeDocument/2006/relationships/image" Target="../media/image13.jpeg"/><Relationship Id="rId1" Type="http://schemas.openxmlformats.org/officeDocument/2006/relationships/themeOverride" Target="../theme/themeOverride8.xml"/><Relationship Id="rId2" Type="http://schemas.openxmlformats.org/officeDocument/2006/relationships/tags" Target="../tags/tag120.xml"/></Relationships>
</file>

<file path=ppt/slides/_rels/slide5.xml.rels><?xml version="1.0" encoding="UTF-8" standalone="yes"?>
<Relationships xmlns="http://schemas.openxmlformats.org/package/2006/relationships"><Relationship Id="rId9" Type="http://schemas.openxmlformats.org/officeDocument/2006/relationships/tags" Target="../tags/tag30.xml"/><Relationship Id="rId20" Type="http://schemas.openxmlformats.org/officeDocument/2006/relationships/slideLayout" Target="../slideLayouts/slideLayout7.xml"/><Relationship Id="rId21" Type="http://schemas.openxmlformats.org/officeDocument/2006/relationships/notesSlide" Target="../notesSlides/notesSlide4.xml"/><Relationship Id="rId22" Type="http://schemas.openxmlformats.org/officeDocument/2006/relationships/image" Target="../media/image4.png"/><Relationship Id="rId10" Type="http://schemas.openxmlformats.org/officeDocument/2006/relationships/tags" Target="../tags/tag31.xml"/><Relationship Id="rId11" Type="http://schemas.openxmlformats.org/officeDocument/2006/relationships/tags" Target="../tags/tag32.xml"/><Relationship Id="rId12" Type="http://schemas.openxmlformats.org/officeDocument/2006/relationships/tags" Target="../tags/tag33.xml"/><Relationship Id="rId13" Type="http://schemas.openxmlformats.org/officeDocument/2006/relationships/tags" Target="../tags/tag34.xml"/><Relationship Id="rId14" Type="http://schemas.openxmlformats.org/officeDocument/2006/relationships/tags" Target="../tags/tag35.xml"/><Relationship Id="rId15" Type="http://schemas.openxmlformats.org/officeDocument/2006/relationships/tags" Target="../tags/tag36.xml"/><Relationship Id="rId16" Type="http://schemas.openxmlformats.org/officeDocument/2006/relationships/tags" Target="../tags/tag37.xml"/><Relationship Id="rId17" Type="http://schemas.openxmlformats.org/officeDocument/2006/relationships/tags" Target="../tags/tag38.xml"/><Relationship Id="rId18" Type="http://schemas.openxmlformats.org/officeDocument/2006/relationships/tags" Target="../tags/tag39.xml"/><Relationship Id="rId19" Type="http://schemas.openxmlformats.org/officeDocument/2006/relationships/tags" Target="../tags/tag40.xml"/><Relationship Id="rId1" Type="http://schemas.openxmlformats.org/officeDocument/2006/relationships/tags" Target="../tags/tag22.xml"/><Relationship Id="rId2" Type="http://schemas.openxmlformats.org/officeDocument/2006/relationships/tags" Target="../tags/tag23.xml"/><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tags" Target="../tags/tag28.xml"/><Relationship Id="rId8" Type="http://schemas.openxmlformats.org/officeDocument/2006/relationships/tags" Target="../tags/tag2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4.png"/><Relationship Id="rId6" Type="http://schemas.openxmlformats.org/officeDocument/2006/relationships/diagramData" Target="../diagrams/data2.xml"/><Relationship Id="rId7" Type="http://schemas.openxmlformats.org/officeDocument/2006/relationships/diagramLayout" Target="../diagrams/layout2.xml"/><Relationship Id="rId8" Type="http://schemas.openxmlformats.org/officeDocument/2006/relationships/diagramQuickStyle" Target="../diagrams/quickStyle2.xml"/><Relationship Id="rId9" Type="http://schemas.openxmlformats.org/officeDocument/2006/relationships/diagramColors" Target="../diagrams/colors2.xml"/><Relationship Id="rId10" Type="http://schemas.microsoft.com/office/2007/relationships/diagramDrawing" Target="../diagrams/drawing2.xml"/><Relationship Id="rId1" Type="http://schemas.openxmlformats.org/officeDocument/2006/relationships/tags" Target="../tags/tag41.xml"/><Relationship Id="rId2" Type="http://schemas.openxmlformats.org/officeDocument/2006/relationships/tags" Target="../tags/tag42.xml"/></Relationships>
</file>

<file path=ppt/slides/_rels/slide7.xml.rels><?xml version="1.0" encoding="UTF-8" standalone="yes"?>
<Relationships xmlns="http://schemas.openxmlformats.org/package/2006/relationships"><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slideLayout" Target="../slideLayouts/slideLayout3.xml"/><Relationship Id="rId6" Type="http://schemas.openxmlformats.org/officeDocument/2006/relationships/notesSlide" Target="../notesSlides/notesSlide6.xml"/><Relationship Id="rId7" Type="http://schemas.openxmlformats.org/officeDocument/2006/relationships/image" Target="../media/image4.png"/><Relationship Id="rId1" Type="http://schemas.openxmlformats.org/officeDocument/2006/relationships/themeOverride" Target="../theme/themeOverride2.xml"/><Relationship Id="rId2" Type="http://schemas.openxmlformats.org/officeDocument/2006/relationships/tags" Target="../tags/tag4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notesSlide" Target="../notesSlides/notesSlide7.xml"/><Relationship Id="rId5" Type="http://schemas.openxmlformats.org/officeDocument/2006/relationships/image" Target="../media/image4.png"/><Relationship Id="rId6" Type="http://schemas.openxmlformats.org/officeDocument/2006/relationships/diagramData" Target="../diagrams/data3.xml"/><Relationship Id="rId7" Type="http://schemas.openxmlformats.org/officeDocument/2006/relationships/diagramLayout" Target="../diagrams/layout3.xml"/><Relationship Id="rId8" Type="http://schemas.openxmlformats.org/officeDocument/2006/relationships/diagramQuickStyle" Target="../diagrams/quickStyle3.xml"/><Relationship Id="rId9" Type="http://schemas.openxmlformats.org/officeDocument/2006/relationships/diagramColors" Target="../diagrams/colors3.xml"/><Relationship Id="rId10" Type="http://schemas.microsoft.com/office/2007/relationships/diagramDrawing" Target="../diagrams/drawing3.xml"/><Relationship Id="rId1" Type="http://schemas.openxmlformats.org/officeDocument/2006/relationships/tags" Target="../tags/tag46.xml"/><Relationship Id="rId2" Type="http://schemas.openxmlformats.org/officeDocument/2006/relationships/tags" Target="../tags/tag47.xml"/></Relationships>
</file>

<file path=ppt/slides/_rels/slide9.xml.rels><?xml version="1.0" encoding="UTF-8" standalone="yes"?>
<Relationships xmlns="http://schemas.openxmlformats.org/package/2006/relationships"><Relationship Id="rId3" Type="http://schemas.openxmlformats.org/officeDocument/2006/relationships/tags" Target="../tags/tag50.xml"/><Relationship Id="rId4" Type="http://schemas.openxmlformats.org/officeDocument/2006/relationships/slideLayout" Target="../slideLayouts/slideLayout7.xml"/><Relationship Id="rId5" Type="http://schemas.openxmlformats.org/officeDocument/2006/relationships/notesSlide" Target="../notesSlides/notesSlide8.xml"/><Relationship Id="rId6" Type="http://schemas.openxmlformats.org/officeDocument/2006/relationships/image" Target="../media/image4.png"/><Relationship Id="rId7" Type="http://schemas.openxmlformats.org/officeDocument/2006/relationships/diagramData" Target="../diagrams/data4.xml"/><Relationship Id="rId8" Type="http://schemas.openxmlformats.org/officeDocument/2006/relationships/diagramLayout" Target="../diagrams/layout4.xml"/><Relationship Id="rId9" Type="http://schemas.openxmlformats.org/officeDocument/2006/relationships/diagramQuickStyle" Target="../diagrams/quickStyle4.xml"/><Relationship Id="rId10" Type="http://schemas.openxmlformats.org/officeDocument/2006/relationships/diagramColors" Target="../diagrams/colors4.xml"/><Relationship Id="rId11" Type="http://schemas.microsoft.com/office/2007/relationships/diagramDrawing" Target="../diagrams/drawing4.xml"/><Relationship Id="rId1" Type="http://schemas.openxmlformats.org/officeDocument/2006/relationships/tags" Target="../tags/tag48.xml"/><Relationship Id="rId2"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a:xfrm>
            <a:off x="573681" y="2028096"/>
            <a:ext cx="8724865" cy="1200150"/>
          </a:xfrm>
        </p:spPr>
        <p:txBody>
          <a:bodyPr>
            <a:noAutofit/>
          </a:bodyPr>
          <a:lstStyle/>
          <a:p>
            <a:r>
              <a:rPr lang="zh-CN" altLang="en-US" dirty="0" smtClean="0"/>
              <a:t>走进我们身边的知识产权</a:t>
            </a:r>
            <a:endParaRPr lang="zh-CN" altLang="en-US" dirty="0"/>
          </a:p>
        </p:txBody>
      </p:sp>
      <p:sp>
        <p:nvSpPr>
          <p:cNvPr id="6" name="副标题 5"/>
          <p:cNvSpPr>
            <a:spLocks noGrp="1"/>
          </p:cNvSpPr>
          <p:nvPr>
            <p:ph type="subTitle" idx="1"/>
            <p:custDataLst>
              <p:tags r:id="rId3"/>
            </p:custDataLst>
          </p:nvPr>
        </p:nvSpPr>
        <p:spPr>
          <a:xfrm>
            <a:off x="1375906" y="3318398"/>
            <a:ext cx="6878595" cy="537712"/>
          </a:xfrm>
        </p:spPr>
        <p:txBody>
          <a:bodyPr>
            <a:normAutofit/>
          </a:bodyPr>
          <a:lstStyle/>
          <a:p>
            <a:pPr algn="r"/>
            <a:r>
              <a:rPr lang="zh-CN" altLang="en-US" dirty="0"/>
              <a:t>商务部   </a:t>
            </a:r>
            <a:r>
              <a:rPr lang="en-US" altLang="zh-CN" dirty="0"/>
              <a:t>2018</a:t>
            </a:r>
            <a:r>
              <a:rPr lang="zh-CN" altLang="en-US" dirty="0" smtClean="0"/>
              <a:t>年</a:t>
            </a:r>
            <a:r>
              <a:rPr lang="en-US" altLang="zh-CN" dirty="0"/>
              <a:t>8</a:t>
            </a:r>
            <a:r>
              <a:rPr lang="zh-CN" altLang="en-US" dirty="0" smtClean="0"/>
              <a:t>月</a:t>
            </a:r>
            <a:endParaRPr lang="zh-CN" altLang="en-US" dirty="0"/>
          </a:p>
        </p:txBody>
      </p:sp>
      <p:pic>
        <p:nvPicPr>
          <p:cNvPr id="4103" name="图片 5" descr="logo-01"/>
          <p:cNvPicPr>
            <a:picLocks noChangeAspect="1"/>
          </p:cNvPicPr>
          <p:nvPr/>
        </p:nvPicPr>
        <p:blipFill>
          <a:blip r:embed="rId5"/>
          <a:stretch>
            <a:fillRect/>
          </a:stretch>
        </p:blipFill>
        <p:spPr>
          <a:xfrm>
            <a:off x="152400" y="225425"/>
            <a:ext cx="1970088" cy="692150"/>
          </a:xfrm>
          <a:prstGeom prst="rect">
            <a:avLst/>
          </a:prstGeom>
          <a:noFill/>
          <a:ln w="9525">
            <a:noFill/>
          </a:ln>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3"/>
            </p:custDataLst>
          </p:nvPr>
        </p:nvSpPr>
        <p:spPr>
          <a:xfrm>
            <a:off x="1295400" y="590299"/>
            <a:ext cx="10553700"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a:latin typeface="微软雅黑" panose="020B0503020204020204" charset="-122"/>
                <a:ea typeface="微软雅黑" panose="020B0503020204020204" charset="-122"/>
                <a:cs typeface="+mj-cs"/>
              </a:rPr>
              <a:t>权利产生</a:t>
            </a:r>
            <a:r>
              <a:rPr lang="zh-CN" altLang="en-US" sz="4000" dirty="0" smtClean="0">
                <a:latin typeface="微软雅黑" panose="020B0503020204020204" charset="-122"/>
                <a:ea typeface="微软雅黑" panose="020B0503020204020204" charset="-122"/>
                <a:cs typeface="+mj-cs"/>
              </a:rPr>
              <a:t>日（一）</a:t>
            </a:r>
            <a:endParaRPr lang="zh-CN" altLang="en-US" sz="4000" dirty="0">
              <a:latin typeface="微软雅黑" panose="020B0503020204020204" charset="-122"/>
              <a:ea typeface="微软雅黑" panose="020B0503020204020204" charset="-122"/>
              <a:cs typeface="+mj-cs"/>
            </a:endParaRPr>
          </a:p>
        </p:txBody>
      </p:sp>
      <p:pic>
        <p:nvPicPr>
          <p:cNvPr id="4103" name="图片 5" descr="logo-01"/>
          <p:cNvPicPr>
            <a:picLocks noChangeAspect="1"/>
          </p:cNvPicPr>
          <p:nvPr/>
        </p:nvPicPr>
        <p:blipFill>
          <a:blip r:embed="rId6"/>
          <a:stretch>
            <a:fillRect/>
          </a:stretch>
        </p:blipFill>
        <p:spPr>
          <a:xfrm>
            <a:off x="10003790" y="79375"/>
            <a:ext cx="1970088" cy="692150"/>
          </a:xfrm>
          <a:prstGeom prst="rect">
            <a:avLst/>
          </a:prstGeom>
          <a:noFill/>
          <a:ln w="9525">
            <a:noFill/>
          </a:ln>
        </p:spPr>
      </p:pic>
      <p:graphicFrame>
        <p:nvGraphicFramePr>
          <p:cNvPr id="2" name="图示 1"/>
          <p:cNvGraphicFramePr/>
          <p:nvPr/>
        </p:nvGraphicFramePr>
        <p:xfrm>
          <a:off x="778371" y="1439334"/>
          <a:ext cx="10726692" cy="5138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2"/>
    </p:custData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3" name="标题 2"/>
          <p:cNvSpPr>
            <a:spLocks noGrp="1"/>
          </p:cNvSpPr>
          <p:nvPr>
            <p:ph type="title"/>
          </p:nvPr>
        </p:nvSpPr>
        <p:spPr/>
        <p:txBody>
          <a:bodyPr>
            <a:normAutofit/>
          </a:bodyPr>
          <a:lstStyle/>
          <a:p>
            <a:r>
              <a:rPr lang="zh-CN" altLang="en-US" sz="4000" dirty="0" smtClean="0"/>
              <a:t>权利产生日（二）</a:t>
            </a:r>
            <a:endParaRPr lang="zh-CN" altLang="en-US" sz="4000" dirty="0"/>
          </a:p>
        </p:txBody>
      </p:sp>
      <p:sp>
        <p:nvSpPr>
          <p:cNvPr id="8" name="圆角矩形 7"/>
          <p:cNvSpPr/>
          <p:nvPr/>
        </p:nvSpPr>
        <p:spPr>
          <a:xfrm>
            <a:off x="838199" y="1866861"/>
            <a:ext cx="9302087" cy="958225"/>
          </a:xfrm>
          <a:prstGeom prst="round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spcBef>
                <a:spcPts val="600"/>
              </a:spcBef>
              <a:spcAft>
                <a:spcPts val="600"/>
              </a:spcAft>
            </a:pPr>
            <a:r>
              <a:rPr lang="zh-CN" altLang="en-US" sz="2400" dirty="0">
                <a:solidFill>
                  <a:schemeClr val="bg1"/>
                </a:solidFill>
                <a:latin typeface="微软雅黑" panose="020B0503020204020204" charset="-122"/>
                <a:ea typeface="微软雅黑" panose="020B0503020204020204" charset="-122"/>
              </a:rPr>
              <a:t>计算机软件和其他作品一样，</a:t>
            </a:r>
            <a:r>
              <a:rPr lang="zh-CN" altLang="en-US" sz="2400" b="1" dirty="0">
                <a:solidFill>
                  <a:srgbClr val="FF0000"/>
                </a:solidFill>
                <a:latin typeface="微软雅黑" panose="020B0503020204020204" charset="-122"/>
                <a:ea typeface="微软雅黑" panose="020B0503020204020204" charset="-122"/>
              </a:rPr>
              <a:t>一经完成</a:t>
            </a:r>
            <a:r>
              <a:rPr lang="zh-CN" altLang="en-US" sz="2400" b="1" dirty="0">
                <a:solidFill>
                  <a:schemeClr val="bg1"/>
                </a:solidFill>
                <a:latin typeface="微软雅黑" panose="020B0503020204020204" charset="-122"/>
                <a:ea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rPr>
              <a:t>著作权</a:t>
            </a:r>
            <a:r>
              <a:rPr lang="zh-CN" altLang="en-US" sz="2400" b="1" dirty="0">
                <a:solidFill>
                  <a:srgbClr val="FF0000"/>
                </a:solidFill>
                <a:latin typeface="微软雅黑" panose="020B0503020204020204" charset="-122"/>
                <a:ea typeface="微软雅黑" panose="020B0503020204020204" charset="-122"/>
              </a:rPr>
              <a:t>自动产生</a:t>
            </a:r>
            <a:r>
              <a:rPr lang="zh-CN" altLang="en-US" sz="2400" dirty="0">
                <a:solidFill>
                  <a:schemeClr val="bg1"/>
                </a:solidFill>
                <a:latin typeface="微软雅黑" panose="020B0503020204020204" charset="-122"/>
                <a:ea typeface="微软雅黑" panose="020B0503020204020204" charset="-122"/>
              </a:rPr>
              <a:t>。</a:t>
            </a:r>
            <a:endParaRPr lang="en-US" altLang="zh-CN" sz="2400" dirty="0">
              <a:solidFill>
                <a:schemeClr val="bg1"/>
              </a:solidFill>
              <a:latin typeface="微软雅黑" panose="020B0503020204020204" charset="-122"/>
              <a:ea typeface="微软雅黑" panose="020B0503020204020204" charset="-122"/>
            </a:endParaRPr>
          </a:p>
        </p:txBody>
      </p:sp>
      <p:sp>
        <p:nvSpPr>
          <p:cNvPr id="9" name="圆角矩形 8"/>
          <p:cNvSpPr/>
          <p:nvPr/>
        </p:nvSpPr>
        <p:spPr>
          <a:xfrm>
            <a:off x="838200" y="3403123"/>
            <a:ext cx="9302086" cy="159195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zh-CN" altLang="en-US" sz="2000" dirty="0">
                <a:latin typeface="微软雅黑" panose="020B0503020204020204" charset="-122"/>
                <a:ea typeface="微软雅黑" panose="020B0503020204020204" charset="-122"/>
              </a:rPr>
              <a:t>为取证方便，可向软件登记管理机构办理登记；</a:t>
            </a:r>
            <a:endParaRPr lang="en-US" altLang="zh-CN" sz="2000" dirty="0">
              <a:latin typeface="微软雅黑" panose="020B0503020204020204" charset="-122"/>
              <a:ea typeface="微软雅黑" panose="020B0503020204020204" charset="-122"/>
            </a:endParaRPr>
          </a:p>
          <a:p>
            <a:pPr>
              <a:spcBef>
                <a:spcPts val="600"/>
              </a:spcBef>
              <a:spcAft>
                <a:spcPts val="600"/>
              </a:spcAft>
            </a:pPr>
            <a:r>
              <a:rPr lang="zh-CN" altLang="en-US" sz="2000" dirty="0">
                <a:latin typeface="微软雅黑" panose="020B0503020204020204" charset="-122"/>
                <a:ea typeface="微软雅黑" panose="020B0503020204020204" charset="-122"/>
              </a:rPr>
              <a:t>若非常重要，建议申请软件专利。</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sz="4000" dirty="0">
                <a:latin typeface="微软雅黑" panose="020B0503020204020204" charset="-122"/>
                <a:ea typeface="微软雅黑" panose="020B0503020204020204" charset="-122"/>
              </a:rPr>
              <a:t>权利人的</a:t>
            </a:r>
            <a:r>
              <a:rPr lang="zh-CN" altLang="en-US" sz="4000" dirty="0" smtClean="0">
                <a:latin typeface="微软雅黑" panose="020B0503020204020204" charset="-122"/>
                <a:ea typeface="微软雅黑" panose="020B0503020204020204" charset="-122"/>
              </a:rPr>
              <a:t>确定（一）</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5"/>
          <a:stretch>
            <a:fillRect/>
          </a:stretch>
        </p:blipFill>
        <p:spPr>
          <a:xfrm>
            <a:off x="10003790" y="79375"/>
            <a:ext cx="1970088" cy="692150"/>
          </a:xfrm>
          <a:prstGeom prst="rect">
            <a:avLst/>
          </a:prstGeom>
          <a:noFill/>
          <a:ln w="9525">
            <a:noFill/>
          </a:ln>
        </p:spPr>
      </p:pic>
      <p:sp>
        <p:nvSpPr>
          <p:cNvPr id="4" name="圆角矩形 3"/>
          <p:cNvSpPr/>
          <p:nvPr/>
        </p:nvSpPr>
        <p:spPr>
          <a:xfrm>
            <a:off x="947382" y="1583140"/>
            <a:ext cx="9179257" cy="236106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n-US" altLang="zh-CN" sz="2400" dirty="0" smtClean="0">
              <a:latin typeface="微软雅黑" panose="020B0503020204020204" charset="-122"/>
              <a:ea typeface="微软雅黑" panose="020B0503020204020204" charset="-122"/>
            </a:endParaRPr>
          </a:p>
          <a:p>
            <a:pPr>
              <a:lnSpc>
                <a:spcPct val="200000"/>
              </a:lnSpc>
            </a:pPr>
            <a:r>
              <a:rPr lang="en-US" altLang="zh-CN" sz="2400" dirty="0" err="1" smtClean="0">
                <a:latin typeface="微软雅黑" panose="020B0503020204020204" charset="-122"/>
                <a:ea typeface="微软雅黑" panose="020B0503020204020204" charset="-122"/>
              </a:rPr>
              <a:t>著作权属于作者</a:t>
            </a:r>
            <a:r>
              <a:rPr lang="en-US" altLang="zh-CN" sz="2400" dirty="0" err="1">
                <a:latin typeface="微软雅黑" panose="020B0503020204020204" charset="-122"/>
                <a:ea typeface="微软雅黑" panose="020B0503020204020204" charset="-122"/>
              </a:rPr>
              <a:t>，若无相反证据证明，</a:t>
            </a:r>
            <a:r>
              <a:rPr lang="en-US" altLang="zh-CN" sz="2400" dirty="0" err="1">
                <a:solidFill>
                  <a:srgbClr val="FF0000"/>
                </a:solidFill>
                <a:latin typeface="微软雅黑" panose="020B0503020204020204" charset="-122"/>
                <a:ea typeface="微软雅黑" panose="020B0503020204020204" charset="-122"/>
              </a:rPr>
              <a:t>在作品上署名</a:t>
            </a:r>
            <a:r>
              <a:rPr lang="en-US" altLang="zh-CN" sz="2400" dirty="0" err="1">
                <a:latin typeface="微软雅黑" panose="020B0503020204020204" charset="-122"/>
                <a:ea typeface="微软雅黑" panose="020B0503020204020204" charset="-122"/>
              </a:rPr>
              <a:t>的公民、法人和其他组织为作者</a:t>
            </a:r>
            <a:r>
              <a:rPr lang="en-US" altLang="zh-CN" sz="2400" dirty="0" smtClean="0">
                <a:latin typeface="微软雅黑" panose="020B0503020204020204" charset="-122"/>
                <a:ea typeface="微软雅黑" panose="020B0503020204020204" charset="-122"/>
              </a:rPr>
              <a:t>。</a:t>
            </a:r>
          </a:p>
          <a:p>
            <a:pPr>
              <a:lnSpc>
                <a:spcPct val="200000"/>
              </a:lnSpc>
            </a:pPr>
            <a:r>
              <a:rPr lang="zh-CN" altLang="en-US"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图片：摄影作品的拍摄者</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a:lnSpc>
                <a:spcPct val="200000"/>
              </a:lnSpc>
            </a:pPr>
            <a:endParaRPr lang="en-US" altLang="zh-CN" dirty="0">
              <a:latin typeface="微软雅黑" panose="020B0503020204020204" charset="-122"/>
              <a:ea typeface="微软雅黑" panose="020B0503020204020204" charset="-122"/>
            </a:endParaRPr>
          </a:p>
        </p:txBody>
      </p:sp>
      <p:sp>
        <p:nvSpPr>
          <p:cNvPr id="5" name="圆角矩形 4"/>
          <p:cNvSpPr/>
          <p:nvPr/>
        </p:nvSpPr>
        <p:spPr>
          <a:xfrm>
            <a:off x="947382" y="4386542"/>
            <a:ext cx="9302087" cy="182318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sz="2400" dirty="0" err="1">
                <a:solidFill>
                  <a:srgbClr val="00B050"/>
                </a:solidFill>
                <a:latin typeface="微软雅黑" panose="020B0503020204020204" charset="-122"/>
                <a:ea typeface="微软雅黑" panose="020B0503020204020204" charset="-122"/>
              </a:rPr>
              <a:t>除外：</a:t>
            </a:r>
            <a:r>
              <a:rPr lang="en-US" altLang="zh-CN" sz="2400" dirty="0" err="1">
                <a:latin typeface="微软雅黑" panose="020B0503020204020204" charset="-122"/>
                <a:ea typeface="微软雅黑" panose="020B0503020204020204" charset="-122"/>
              </a:rPr>
              <a:t>当摄影作品上有其他公民、法人或组织署名</a:t>
            </a:r>
            <a:r>
              <a:rPr lang="zh-CN" altLang="en-US" sz="2400" dirty="0">
                <a:latin typeface="微软雅黑" panose="020B0503020204020204" charset="-122"/>
                <a:ea typeface="微软雅黑" panose="020B0503020204020204" charset="-122"/>
              </a:rPr>
              <a:t>时</a:t>
            </a: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摄影者并非当然的著作权人</a:t>
            </a:r>
            <a:r>
              <a:rPr lang="en-US" altLang="zh-CN" sz="2400" dirty="0">
                <a:latin typeface="微软雅黑" panose="020B0503020204020204" charset="-122"/>
                <a:ea typeface="微软雅黑" panose="020B0503020204020204" charset="-122"/>
              </a:rPr>
              <a:t>。</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微软雅黑" panose="020B0503020204020204" charset="-122"/>
                <a:ea typeface="微软雅黑" panose="020B0503020204020204" charset="-122"/>
              </a:rPr>
              <a:t>权利人的确定</a:t>
            </a:r>
            <a:r>
              <a:rPr lang="zh-CN" altLang="en-US" sz="4000" dirty="0" smtClean="0">
                <a:latin typeface="微软雅黑" panose="020B0503020204020204" charset="-122"/>
                <a:ea typeface="微软雅黑" panose="020B0503020204020204" charset="-122"/>
              </a:rPr>
              <a:t>（二）</a:t>
            </a:r>
            <a:endParaRPr lang="zh-CN" altLang="en-US" sz="4000" dirty="0"/>
          </a:p>
        </p:txBody>
      </p:sp>
      <p:pic>
        <p:nvPicPr>
          <p:cNvPr id="5"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4" name="圆角矩形 3"/>
          <p:cNvSpPr/>
          <p:nvPr/>
        </p:nvSpPr>
        <p:spPr>
          <a:xfrm>
            <a:off x="838200" y="1754188"/>
            <a:ext cx="9302087" cy="303845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0000"/>
                </a:solidFill>
                <a:latin typeface="微软雅黑" panose="020B0503020204020204" charset="-122"/>
                <a:ea typeface="微软雅黑" panose="020B0503020204020204" charset="-122"/>
              </a:rPr>
              <a:t>证据的提供</a:t>
            </a:r>
            <a:r>
              <a:rPr lang="en-US" altLang="zh-CN" sz="2400" dirty="0" smtClean="0">
                <a:solidFill>
                  <a:srgbClr val="FF0000"/>
                </a:solidFill>
                <a:latin typeface="微软雅黑" panose="020B0503020204020204" charset="-122"/>
                <a:ea typeface="微软雅黑" panose="020B0503020204020204" charset="-122"/>
              </a:rPr>
              <a:t>：</a:t>
            </a:r>
          </a:p>
          <a:p>
            <a:endParaRPr lang="en-US" altLang="zh-CN" sz="2400" dirty="0">
              <a:solidFill>
                <a:srgbClr val="FF0000"/>
              </a:solidFill>
              <a:latin typeface="微软雅黑" panose="020B0503020204020204" charset="-122"/>
              <a:ea typeface="微软雅黑" panose="020B0503020204020204" charset="-122"/>
            </a:endParaRPr>
          </a:p>
          <a:p>
            <a:pPr>
              <a:buFont typeface="Wingdings" panose="05000000000000000000" pitchFamily="2" charset="2"/>
              <a:buChar char="l"/>
            </a:pPr>
            <a:r>
              <a:rPr lang="en-US" altLang="zh-CN" sz="2400" dirty="0">
                <a:latin typeface="微软雅黑" panose="020B0503020204020204" charset="-122"/>
                <a:ea typeface="微软雅黑" panose="020B0503020204020204" charset="-122"/>
              </a:rPr>
              <a:t> 作品的底片、未经修改的数码照片文件及与文件相符合的拍摄器材</a:t>
            </a:r>
            <a:r>
              <a:rPr lang="en-US" altLang="zh-CN" sz="2400" dirty="0" smtClean="0">
                <a:latin typeface="微软雅黑" panose="020B0503020204020204" charset="-122"/>
                <a:ea typeface="微软雅黑" panose="020B0503020204020204" charset="-122"/>
              </a:rPr>
              <a:t>；</a:t>
            </a:r>
          </a:p>
          <a:p>
            <a:endParaRPr lang="en-US" altLang="zh-CN" sz="2400" dirty="0">
              <a:latin typeface="微软雅黑" panose="020B0503020204020204" charset="-122"/>
              <a:ea typeface="微软雅黑" panose="020B0503020204020204" charset="-122"/>
            </a:endParaRPr>
          </a:p>
          <a:p>
            <a:pPr>
              <a:buFont typeface="Wingdings" panose="05000000000000000000" pitchFamily="2" charset="2"/>
              <a:buChar char="l"/>
            </a:pPr>
            <a:r>
              <a:rPr lang="en-US" altLang="zh-CN" sz="2400" dirty="0">
                <a:latin typeface="微软雅黑" panose="020B0503020204020204" charset="-122"/>
                <a:ea typeface="微软雅黑" panose="020B0503020204020204" charset="-122"/>
              </a:rPr>
              <a:t> 取得权利的合同（发票）或著作权登记证书</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endParaRPr lang="en-US" altLang="zh-CN" sz="2400" dirty="0">
              <a:latin typeface="微软雅黑" panose="020B0503020204020204" charset="-122"/>
              <a:ea typeface="微软雅黑" panose="020B0503020204020204" charset="-122"/>
            </a:endParaRPr>
          </a:p>
          <a:p>
            <a:pPr>
              <a:buFont typeface="Wingdings" panose="05000000000000000000" pitchFamily="2" charset="2"/>
              <a:buChar char="l"/>
            </a:pP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保存创作作品的底稿、通过邮件发送作品等；</a:t>
            </a:r>
            <a:endParaRPr lang="en-US" altLang="zh-CN" sz="2400" dirty="0">
              <a:latin typeface="微软雅黑" panose="020B0503020204020204" charset="-122"/>
              <a:ea typeface="微软雅黑" panose="020B0503020204020204" charset="-122"/>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endParaRPr lang="zh-CN" altLang="en-US"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6"/>
          <a:stretch>
            <a:fillRect/>
          </a:stretch>
        </p:blipFill>
        <p:spPr>
          <a:xfrm>
            <a:off x="10003790" y="79375"/>
            <a:ext cx="1970088" cy="692150"/>
          </a:xfrm>
          <a:prstGeom prst="rect">
            <a:avLst/>
          </a:prstGeom>
          <a:noFill/>
          <a:ln w="9525">
            <a:noFill/>
          </a:ln>
        </p:spPr>
      </p:pic>
      <p:sp>
        <p:nvSpPr>
          <p:cNvPr id="6" name="文本框 5"/>
          <p:cNvSpPr txBox="1"/>
          <p:nvPr>
            <p:custDataLst>
              <p:tags r:id="rId3"/>
            </p:custDataLst>
          </p:nvPr>
        </p:nvSpPr>
        <p:spPr>
          <a:xfrm>
            <a:off x="1037823" y="696792"/>
            <a:ext cx="10553700"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smtClean="0">
                <a:latin typeface="微软雅黑" panose="020B0503020204020204" charset="-122"/>
                <a:ea typeface="微软雅黑" panose="020B0503020204020204" charset="-122"/>
                <a:cs typeface="+mj-cs"/>
              </a:rPr>
              <a:t>权利限制（一）</a:t>
            </a:r>
            <a:endParaRPr lang="zh-CN" altLang="en-US" sz="4000" dirty="0">
              <a:latin typeface="微软雅黑" panose="020B0503020204020204" charset="-122"/>
              <a:ea typeface="微软雅黑" panose="020B0503020204020204" charset="-122"/>
              <a:cs typeface="+mj-cs"/>
            </a:endParaRPr>
          </a:p>
        </p:txBody>
      </p:sp>
      <p:sp>
        <p:nvSpPr>
          <p:cNvPr id="3" name="圆角矩形 2"/>
          <p:cNvSpPr/>
          <p:nvPr/>
        </p:nvSpPr>
        <p:spPr>
          <a:xfrm>
            <a:off x="818864" y="1708930"/>
            <a:ext cx="9184926" cy="148464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err="1" smtClean="0">
                <a:solidFill>
                  <a:srgbClr val="FF0000"/>
                </a:solidFill>
                <a:latin typeface="微软雅黑" panose="020B0503020204020204" charset="-122"/>
                <a:ea typeface="微软雅黑" panose="020B0503020204020204" charset="-122"/>
              </a:rPr>
              <a:t>a.合理使用</a:t>
            </a:r>
            <a:r>
              <a:rPr lang="en-US" altLang="zh-CN" sz="2400" dirty="0" smtClean="0">
                <a:latin typeface="微软雅黑" panose="020B0503020204020204" charset="-122"/>
                <a:ea typeface="微软雅黑" panose="020B0503020204020204" charset="-122"/>
              </a:rPr>
              <a:t>：</a:t>
            </a:r>
          </a:p>
          <a:p>
            <a:pPr lvl="0"/>
            <a:endParaRPr lang="en-US" altLang="zh-CN" sz="2400" dirty="0">
              <a:latin typeface="微软雅黑" panose="020B0503020204020204" charset="-122"/>
              <a:ea typeface="微软雅黑" panose="020B0503020204020204" charset="-122"/>
            </a:endParaRPr>
          </a:p>
          <a:p>
            <a:pPr lvl="0"/>
            <a:r>
              <a:rPr lang="en-US" altLang="zh-CN" sz="2400" dirty="0">
                <a:latin typeface="微软雅黑" panose="020B0503020204020204" charset="-122"/>
                <a:ea typeface="微软雅黑" panose="020B0503020204020204" charset="-122"/>
              </a:rPr>
              <a:t>为个人学习、研究或欣赏，使用他人已经发表的作品</a:t>
            </a:r>
            <a:r>
              <a:rPr lang="en-US" altLang="zh-CN"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4" name="圆角矩形 3"/>
          <p:cNvSpPr/>
          <p:nvPr/>
        </p:nvSpPr>
        <p:spPr>
          <a:xfrm>
            <a:off x="846455" y="3643951"/>
            <a:ext cx="9157335" cy="144666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dirty="0" err="1" smtClean="0">
                <a:solidFill>
                  <a:srgbClr val="FF0000"/>
                </a:solidFill>
                <a:latin typeface="微软雅黑" panose="020B0503020204020204" charset="-122"/>
                <a:ea typeface="微软雅黑" panose="020B0503020204020204" charset="-122"/>
              </a:rPr>
              <a:t>b.适当引用</a:t>
            </a:r>
            <a:r>
              <a:rPr lang="en-US" altLang="zh-CN" sz="2400" dirty="0" smtClean="0">
                <a:latin typeface="微软雅黑" panose="020B0503020204020204" charset="-122"/>
                <a:ea typeface="微软雅黑" panose="020B0503020204020204" charset="-122"/>
              </a:rPr>
              <a:t>：</a:t>
            </a:r>
          </a:p>
          <a:p>
            <a:pPr lvl="0"/>
            <a:endParaRPr lang="en-US" altLang="zh-CN" sz="2400" dirty="0">
              <a:latin typeface="微软雅黑" panose="020B0503020204020204" charset="-122"/>
              <a:ea typeface="微软雅黑" panose="020B0503020204020204" charset="-122"/>
            </a:endParaRPr>
          </a:p>
          <a:p>
            <a:pPr lvl="0"/>
            <a:r>
              <a:rPr lang="en-US" altLang="zh-CN" sz="2400" dirty="0">
                <a:latin typeface="微软雅黑" panose="020B0503020204020204" charset="-122"/>
                <a:ea typeface="微软雅黑" panose="020B0503020204020204" charset="-122"/>
              </a:rPr>
              <a:t>为介绍、评论某一作品或某一问题，在作品中适当引用；</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5" descr="logo-01"/>
          <p:cNvPicPr>
            <a:picLocks noChangeAspect="1"/>
          </p:cNvPicPr>
          <p:nvPr/>
        </p:nvPicPr>
        <p:blipFill>
          <a:blip r:embed="rId3"/>
          <a:stretch>
            <a:fillRect/>
          </a:stretch>
        </p:blipFill>
        <p:spPr>
          <a:xfrm>
            <a:off x="10003790" y="79375"/>
            <a:ext cx="1970088" cy="692150"/>
          </a:xfrm>
          <a:prstGeom prst="rect">
            <a:avLst/>
          </a:prstGeom>
          <a:noFill/>
          <a:ln w="9525">
            <a:noFill/>
          </a:ln>
        </p:spPr>
      </p:pic>
      <p:sp>
        <p:nvSpPr>
          <p:cNvPr id="5" name="文本框 4"/>
          <p:cNvSpPr txBox="1"/>
          <p:nvPr>
            <p:custDataLst>
              <p:tags r:id="rId1"/>
            </p:custDataLst>
          </p:nvPr>
        </p:nvSpPr>
        <p:spPr>
          <a:xfrm>
            <a:off x="1037823" y="696792"/>
            <a:ext cx="10553700"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smtClean="0">
                <a:latin typeface="微软雅黑" panose="020B0503020204020204" charset="-122"/>
                <a:ea typeface="微软雅黑" panose="020B0503020204020204" charset="-122"/>
                <a:cs typeface="+mj-cs"/>
              </a:rPr>
              <a:t>权利限制（二）</a:t>
            </a:r>
            <a:endParaRPr lang="zh-CN" altLang="en-US" sz="4000" dirty="0">
              <a:latin typeface="微软雅黑" panose="020B0503020204020204" charset="-122"/>
              <a:ea typeface="微软雅黑" panose="020B0503020204020204" charset="-122"/>
              <a:cs typeface="+mj-cs"/>
            </a:endParaRPr>
          </a:p>
        </p:txBody>
      </p:sp>
      <p:sp>
        <p:nvSpPr>
          <p:cNvPr id="3" name="圆角矩形 2"/>
          <p:cNvSpPr/>
          <p:nvPr/>
        </p:nvSpPr>
        <p:spPr>
          <a:xfrm>
            <a:off x="754151" y="1557310"/>
            <a:ext cx="9249639" cy="495267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dirty="0">
                <a:latin typeface="微软雅黑" panose="020B0503020204020204" charset="-122"/>
                <a:ea typeface="微软雅黑" panose="020B0503020204020204" charset="-122"/>
              </a:rPr>
              <a:t>c. </a:t>
            </a:r>
            <a:r>
              <a:rPr lang="en-US" altLang="zh-CN" dirty="0" err="1">
                <a:latin typeface="微软雅黑" panose="020B0503020204020204" charset="-122"/>
                <a:ea typeface="微软雅黑" panose="020B0503020204020204" charset="-122"/>
              </a:rPr>
              <a:t>为报道时事新闻，在报纸、期刊、广播电台、电视台等媒体中不可避免地再现和引用</a:t>
            </a:r>
            <a:r>
              <a:rPr lang="en-US" altLang="zh-CN" dirty="0">
                <a:latin typeface="微软雅黑" panose="020B0503020204020204" charset="-122"/>
                <a:ea typeface="微软雅黑" panose="020B0503020204020204" charset="-122"/>
              </a:rPr>
              <a:t>；</a:t>
            </a:r>
          </a:p>
          <a:p>
            <a:pPr lvl="0"/>
            <a:r>
              <a:rPr lang="en-US" altLang="zh-CN" dirty="0">
                <a:latin typeface="微软雅黑" panose="020B0503020204020204" charset="-122"/>
                <a:ea typeface="微软雅黑" panose="020B0503020204020204" charset="-122"/>
              </a:rPr>
              <a:t>d. </a:t>
            </a:r>
            <a:r>
              <a:rPr lang="en-US" altLang="zh-CN" dirty="0" err="1">
                <a:latin typeface="微软雅黑" panose="020B0503020204020204" charset="-122"/>
                <a:ea typeface="微软雅黑" panose="020B0503020204020204" charset="-122"/>
              </a:rPr>
              <a:t>已经发表的关于政治、经济、宗教问题的时事性文章（作者声明不许刊登，播放的除外</a:t>
            </a:r>
            <a:r>
              <a:rPr lang="en-US" altLang="zh-CN" dirty="0">
                <a:latin typeface="微软雅黑" panose="020B0503020204020204" charset="-122"/>
                <a:ea typeface="微软雅黑" panose="020B0503020204020204" charset="-122"/>
              </a:rPr>
              <a:t>）；</a:t>
            </a:r>
          </a:p>
          <a:p>
            <a:pPr lvl="0"/>
            <a:r>
              <a:rPr lang="en-US" altLang="zh-CN" dirty="0">
                <a:latin typeface="微软雅黑" panose="020B0503020204020204" charset="-122"/>
                <a:ea typeface="微软雅黑" panose="020B0503020204020204" charset="-122"/>
              </a:rPr>
              <a:t>e. </a:t>
            </a:r>
            <a:r>
              <a:rPr lang="en-US" altLang="zh-CN" dirty="0" err="1">
                <a:latin typeface="微软雅黑" panose="020B0503020204020204" charset="-122"/>
                <a:ea typeface="微软雅黑" panose="020B0503020204020204" charset="-122"/>
              </a:rPr>
              <a:t>报纸、期刊、广播电台、电视台等媒体刊登或者播放在公众集会上发表的讲话，但作者声明不许刊登、播放的除外</a:t>
            </a:r>
            <a:r>
              <a:rPr lang="en-US" altLang="zh-CN" dirty="0">
                <a:latin typeface="微软雅黑" panose="020B0503020204020204" charset="-122"/>
                <a:ea typeface="微软雅黑" panose="020B0503020204020204" charset="-122"/>
              </a:rPr>
              <a:t>；</a:t>
            </a:r>
          </a:p>
          <a:p>
            <a:pPr lvl="0"/>
            <a:r>
              <a:rPr lang="en-US" altLang="zh-CN" dirty="0">
                <a:latin typeface="微软雅黑" panose="020B0503020204020204" charset="-122"/>
                <a:ea typeface="微软雅黑" panose="020B0503020204020204" charset="-122"/>
              </a:rPr>
              <a:t>f. </a:t>
            </a:r>
            <a:r>
              <a:rPr lang="en-US" altLang="zh-CN" dirty="0" err="1">
                <a:latin typeface="微软雅黑" panose="020B0503020204020204" charset="-122"/>
                <a:ea typeface="微软雅黑" panose="020B0503020204020204" charset="-122"/>
              </a:rPr>
              <a:t>为学校课堂教学或者科学研究，翻译或者少量复制已经发表的作品，供教学或者科研人员使用，但不得出版发行</a:t>
            </a:r>
            <a:r>
              <a:rPr lang="en-US" altLang="zh-CN" dirty="0">
                <a:latin typeface="微软雅黑" panose="020B0503020204020204" charset="-122"/>
                <a:ea typeface="微软雅黑" panose="020B0503020204020204" charset="-122"/>
              </a:rPr>
              <a:t>；</a:t>
            </a:r>
          </a:p>
          <a:p>
            <a:pPr lvl="0"/>
            <a:r>
              <a:rPr lang="en-US" altLang="zh-CN" dirty="0">
                <a:latin typeface="微软雅黑" panose="020B0503020204020204" charset="-122"/>
                <a:ea typeface="微软雅黑" panose="020B0503020204020204" charset="-122"/>
              </a:rPr>
              <a:t>g. </a:t>
            </a:r>
            <a:r>
              <a:rPr lang="en-US" altLang="zh-CN" dirty="0" err="1">
                <a:latin typeface="微软雅黑" panose="020B0503020204020204" charset="-122"/>
                <a:ea typeface="微软雅黑" panose="020B0503020204020204" charset="-122"/>
              </a:rPr>
              <a:t>国家机关为执行公务在合理范围内使用已经发表的作品</a:t>
            </a:r>
            <a:r>
              <a:rPr lang="en-US" altLang="zh-CN" dirty="0">
                <a:latin typeface="微软雅黑" panose="020B0503020204020204" charset="-122"/>
                <a:ea typeface="微软雅黑" panose="020B0503020204020204" charset="-122"/>
              </a:rPr>
              <a:t>；</a:t>
            </a:r>
          </a:p>
          <a:p>
            <a:pPr lvl="0">
              <a:lnSpc>
                <a:spcPct val="150000"/>
              </a:lnSpc>
            </a:pPr>
            <a:r>
              <a:rPr lang="en-US" altLang="zh-CN" dirty="0">
                <a:latin typeface="微软雅黑" panose="020B0503020204020204" charset="-122"/>
                <a:ea typeface="微软雅黑" panose="020B0503020204020204" charset="-122"/>
              </a:rPr>
              <a:t>h. </a:t>
            </a:r>
            <a:r>
              <a:rPr lang="en-US" altLang="zh-CN" dirty="0" err="1">
                <a:latin typeface="微软雅黑" panose="020B0503020204020204" charset="-122"/>
                <a:ea typeface="微软雅黑" panose="020B0503020204020204" charset="-122"/>
              </a:rPr>
              <a:t>图书馆、档案馆、纪念馆、博物馆、美术馆等为陈列或者保存版本的需要，复制</a:t>
            </a:r>
            <a:r>
              <a:rPr lang="zh-CN" altLang="en-US" dirty="0">
                <a:latin typeface="微软雅黑" panose="020B0503020204020204" charset="-122"/>
                <a:ea typeface="微软雅黑" panose="020B0503020204020204" charset="-122"/>
              </a:rPr>
              <a:t>由</a:t>
            </a:r>
            <a:r>
              <a:rPr lang="en-US" altLang="zh-CN" dirty="0" err="1">
                <a:latin typeface="微软雅黑" panose="020B0503020204020204" charset="-122"/>
                <a:ea typeface="微软雅黑" panose="020B0503020204020204" charset="-122"/>
              </a:rPr>
              <a:t>本馆收藏的作品</a:t>
            </a:r>
            <a:r>
              <a:rPr lang="en-US" altLang="zh-CN" dirty="0">
                <a:latin typeface="微软雅黑" panose="020B0503020204020204" charset="-122"/>
                <a:ea typeface="微软雅黑" panose="020B0503020204020204" charset="-122"/>
              </a:rPr>
              <a:t>；</a:t>
            </a:r>
          </a:p>
          <a:p>
            <a:pPr lvl="0"/>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免费表演已经发表的作品，该表演未向公众收取费用，也未向表演者支付报酬</a:t>
            </a:r>
            <a:r>
              <a:rPr lang="en-US" altLang="zh-CN" dirty="0">
                <a:latin typeface="微软雅黑" panose="020B0503020204020204" charset="-122"/>
                <a:ea typeface="微软雅黑" panose="020B0503020204020204" charset="-122"/>
              </a:rPr>
              <a:t>；</a:t>
            </a:r>
          </a:p>
          <a:p>
            <a:pPr lvl="0"/>
            <a:r>
              <a:rPr lang="en-US" altLang="zh-CN" dirty="0">
                <a:latin typeface="微软雅黑" panose="020B0503020204020204" charset="-122"/>
                <a:ea typeface="微软雅黑" panose="020B0503020204020204" charset="-122"/>
              </a:rPr>
              <a:t>j. </a:t>
            </a:r>
            <a:r>
              <a:rPr lang="en-US" altLang="zh-CN" dirty="0" err="1">
                <a:latin typeface="微软雅黑" panose="020B0503020204020204" charset="-122"/>
                <a:ea typeface="微软雅黑" panose="020B0503020204020204" charset="-122"/>
              </a:rPr>
              <a:t>对设置或者陈列在室外公共场所的艺术作品进行临摹、绘画、摄影、录像</a:t>
            </a:r>
            <a:r>
              <a:rPr lang="en-US" altLang="zh-CN" dirty="0">
                <a:latin typeface="微软雅黑" panose="020B0503020204020204" charset="-122"/>
                <a:ea typeface="微软雅黑" panose="020B0503020204020204" charset="-122"/>
              </a:rPr>
              <a:t>；</a:t>
            </a:r>
          </a:p>
          <a:p>
            <a:pPr lvl="0"/>
            <a:r>
              <a:rPr lang="en-US" altLang="zh-CN" dirty="0">
                <a:latin typeface="微软雅黑" panose="020B0503020204020204" charset="-122"/>
                <a:ea typeface="微软雅黑" panose="020B0503020204020204" charset="-122"/>
              </a:rPr>
              <a:t>k. </a:t>
            </a:r>
            <a:r>
              <a:rPr lang="en-US" altLang="zh-CN" dirty="0" err="1">
                <a:latin typeface="微软雅黑" panose="020B0503020204020204" charset="-122"/>
                <a:ea typeface="微软雅黑" panose="020B0503020204020204" charset="-122"/>
              </a:rPr>
              <a:t>将中国公民、法人或者其他组织已经发表的以汉语言文字创作的作品翻译成少数民族语言文字作品在国内出版发行</a:t>
            </a:r>
            <a:r>
              <a:rPr lang="en-US" altLang="zh-CN" dirty="0">
                <a:latin typeface="微软雅黑" panose="020B0503020204020204" charset="-122"/>
                <a:ea typeface="微软雅黑" panose="020B0503020204020204" charset="-122"/>
              </a:rPr>
              <a:t>；</a:t>
            </a:r>
          </a:p>
          <a:p>
            <a:pPr lvl="0"/>
            <a:r>
              <a:rPr lang="en-US" altLang="zh-CN" dirty="0">
                <a:latin typeface="微软雅黑" panose="020B0503020204020204" charset="-122"/>
                <a:ea typeface="微软雅黑" panose="020B0503020204020204" charset="-122"/>
              </a:rPr>
              <a:t>l. </a:t>
            </a:r>
            <a:r>
              <a:rPr lang="en-US" altLang="zh-CN" dirty="0" err="1">
                <a:latin typeface="微软雅黑" panose="020B0503020204020204" charset="-122"/>
                <a:ea typeface="微软雅黑" panose="020B0503020204020204" charset="-122"/>
              </a:rPr>
              <a:t>将已经发表的作品改成盲文出版</a:t>
            </a:r>
            <a:r>
              <a:rPr lang="en-US" altLang="zh-CN" dirty="0">
                <a:latin typeface="微软雅黑" panose="020B0503020204020204" charset="-122"/>
                <a:ea typeface="微软雅黑" panose="020B0503020204020204" charset="-122"/>
              </a:rPr>
              <a: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962024" y="5964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b="1" dirty="0">
                <a:solidFill>
                  <a:schemeClr val="tx1">
                    <a:lumMod val="75000"/>
                    <a:lumOff val="25000"/>
                  </a:schemeClr>
                </a:solidFill>
                <a:latin typeface="微软雅黑" panose="020B0503020204020204" charset="-122"/>
                <a:ea typeface="微软雅黑" panose="020B0503020204020204" charset="-122"/>
              </a:rPr>
              <a:t>法律责任的承担</a:t>
            </a:r>
          </a:p>
        </p:txBody>
      </p:sp>
      <p:sp>
        <p:nvSpPr>
          <p:cNvPr id="3" name="文本框 2"/>
          <p:cNvSpPr txBox="1"/>
          <p:nvPr>
            <p:custDataLst>
              <p:tags r:id="rId3"/>
            </p:custDataLst>
          </p:nvPr>
        </p:nvSpPr>
        <p:spPr>
          <a:xfrm>
            <a:off x="962023" y="5205990"/>
            <a:ext cx="10040274" cy="1066021"/>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tx1">
                    <a:lumMod val="75000"/>
                    <a:lumOff val="25000"/>
                  </a:schemeClr>
                </a:solidFill>
                <a:latin typeface="微软雅黑" panose="020B0503020204020204" charset="-122"/>
                <a:ea typeface="微软雅黑" panose="020B0503020204020204" charset="-122"/>
              </a:rPr>
              <a:t>停止侵犯、消除影响、赔礼道歉、赔偿损失（实际损失—违法</a:t>
            </a:r>
            <a:r>
              <a:rPr lang="zh-CN" altLang="en-US" sz="2000" dirty="0" smtClean="0">
                <a:solidFill>
                  <a:schemeClr val="tx1">
                    <a:lumMod val="75000"/>
                    <a:lumOff val="25000"/>
                  </a:schemeClr>
                </a:solidFill>
                <a:latin typeface="微软雅黑" panose="020B0503020204020204" charset="-122"/>
                <a:ea typeface="微软雅黑" panose="020B0503020204020204" charset="-122"/>
              </a:rPr>
              <a:t>所得</a:t>
            </a:r>
            <a:r>
              <a:rPr lang="en-US" altLang="zh-CN" sz="2000" dirty="0" smtClean="0">
                <a:solidFill>
                  <a:schemeClr val="tx1">
                    <a:lumMod val="75000"/>
                    <a:lumOff val="25000"/>
                  </a:schemeClr>
                </a:solidFill>
                <a:latin typeface="微软雅黑" panose="020B0503020204020204" charset="-122"/>
                <a:ea typeface="微软雅黑" panose="020B0503020204020204" charset="-122"/>
              </a:rPr>
              <a:t>—</a:t>
            </a:r>
            <a:r>
              <a:rPr lang="zh-CN" altLang="en-US" sz="2000" dirty="0" smtClean="0">
                <a:solidFill>
                  <a:schemeClr val="tx1">
                    <a:lumMod val="75000"/>
                    <a:lumOff val="25000"/>
                  </a:schemeClr>
                </a:solidFill>
                <a:latin typeface="微软雅黑" panose="020B0503020204020204" charset="-122"/>
                <a:ea typeface="微软雅黑" panose="020B0503020204020204" charset="-122"/>
              </a:rPr>
              <a:t>法定赔偿额）</a:t>
            </a:r>
            <a:endParaRPr lang="en-US" altLang="zh-CN" sz="2000" dirty="0" smtClean="0">
              <a:solidFill>
                <a:schemeClr val="tx1">
                  <a:lumMod val="75000"/>
                  <a:lumOff val="25000"/>
                </a:schemeClr>
              </a:solidFill>
              <a:latin typeface="微软雅黑" panose="020B0503020204020204" charset="-122"/>
              <a:ea typeface="微软雅黑" panose="020B0503020204020204" charset="-122"/>
            </a:endParaRPr>
          </a:p>
          <a:p>
            <a:r>
              <a:rPr lang="zh-CN" altLang="en-US" sz="2000" dirty="0" smtClean="0">
                <a:solidFill>
                  <a:schemeClr val="tx1">
                    <a:lumMod val="75000"/>
                    <a:lumOff val="25000"/>
                  </a:schemeClr>
                </a:solidFill>
                <a:latin typeface="微软雅黑" panose="020B0503020204020204" charset="-122"/>
                <a:ea typeface="微软雅黑" panose="020B0503020204020204" charset="-122"/>
              </a:rPr>
              <a:t>综合考虑被侵权标的类型、侵权行为性质、后果、主观过错等情节。</a:t>
            </a:r>
            <a:endParaRPr lang="en-US" altLang="zh-CN" sz="2000" dirty="0" smtClean="0">
              <a:solidFill>
                <a:schemeClr val="tx1">
                  <a:lumMod val="75000"/>
                  <a:lumOff val="25000"/>
                </a:schemeClr>
              </a:solidFill>
              <a:latin typeface="微软雅黑" panose="020B0503020204020204" charset="-122"/>
              <a:ea typeface="微软雅黑" panose="020B0503020204020204" charset="-122"/>
            </a:endParaRPr>
          </a:p>
          <a:p>
            <a:endParaRPr lang="zh-CN" altLang="en-US" sz="2000" dirty="0">
              <a:solidFill>
                <a:schemeClr val="tx1">
                  <a:lumMod val="75000"/>
                  <a:lumOff val="25000"/>
                </a:schemeClr>
              </a:solidFill>
              <a:latin typeface="微软雅黑" panose="020B0503020204020204" charset="-122"/>
              <a:ea typeface="微软雅黑" panose="020B0503020204020204" charset="-122"/>
            </a:endParaRPr>
          </a:p>
        </p:txBody>
      </p:sp>
      <p:pic>
        <p:nvPicPr>
          <p:cNvPr id="5" name="图片 4"/>
          <p:cNvPicPr>
            <a:picLocks noChangeAspect="1"/>
          </p:cNvPicPr>
          <p:nvPr>
            <p:custDataLst>
              <p:tags r:id="rId4"/>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a:off x="962023" y="1468844"/>
            <a:ext cx="10040273" cy="3614420"/>
          </a:xfrm>
          <a:prstGeom prst="rect">
            <a:avLst/>
          </a:prstGeom>
        </p:spPr>
      </p:pic>
      <p:pic>
        <p:nvPicPr>
          <p:cNvPr id="4103" name="图片 5" descr="logo-01"/>
          <p:cNvPicPr>
            <a:picLocks noChangeAspect="1"/>
          </p:cNvPicPr>
          <p:nvPr/>
        </p:nvPicPr>
        <p:blipFill>
          <a:blip r:embed="rId8"/>
          <a:stretch>
            <a:fillRect/>
          </a:stretch>
        </p:blipFill>
        <p:spPr>
          <a:xfrm>
            <a:off x="10003790" y="79375"/>
            <a:ext cx="1970088" cy="692150"/>
          </a:xfrm>
          <a:prstGeom prst="rect">
            <a:avLst/>
          </a:prstGeom>
          <a:noFill/>
          <a:ln w="9525">
            <a:noFill/>
          </a:ln>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接连接符 7"/>
          <p:cNvSpPr>
            <a:spLocks noChangeShapeType="1"/>
          </p:cNvSpPr>
          <p:nvPr/>
        </p:nvSpPr>
        <p:spPr bwMode="auto">
          <a:xfrm>
            <a:off x="5851097" y="3943768"/>
            <a:ext cx="53177" cy="2857613"/>
          </a:xfrm>
          <a:prstGeom prst="line">
            <a:avLst/>
          </a:prstGeom>
          <a:noFill/>
          <a:ln w="38100" cap="flat" cmpd="sng">
            <a:solidFill>
              <a:srgbClr val="0070C0"/>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8"/>
          <p:cNvSpPr>
            <a:spLocks noChangeShapeType="1"/>
          </p:cNvSpPr>
          <p:nvPr/>
        </p:nvSpPr>
        <p:spPr bwMode="auto">
          <a:xfrm>
            <a:off x="6169754" y="4354195"/>
            <a:ext cx="32700" cy="2165597"/>
          </a:xfrm>
          <a:prstGeom prst="line">
            <a:avLst/>
          </a:prstGeom>
          <a:noFill/>
          <a:ln w="38100" cap="flat" cmpd="sng">
            <a:solidFill>
              <a:srgbClr val="0070C0"/>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11"/>
          <p:cNvSpPr>
            <a:spLocks noChangeShapeType="1"/>
          </p:cNvSpPr>
          <p:nvPr/>
        </p:nvSpPr>
        <p:spPr bwMode="auto">
          <a:xfrm>
            <a:off x="5555975" y="4170045"/>
            <a:ext cx="6985" cy="1672591"/>
          </a:xfrm>
          <a:prstGeom prst="line">
            <a:avLst/>
          </a:prstGeom>
          <a:noFill/>
          <a:ln w="38100" cap="flat" cmpd="sng">
            <a:solidFill>
              <a:srgbClr val="0070C0"/>
            </a:solidFill>
            <a:bevel/>
          </a:ln>
          <a:extLst>
            <a:ext uri="{909E8E84-426E-40dd-AFC4-6F175D3DCCD1}">
              <a14:hiddenFill xmlns:a14="http://schemas.microsoft.com/office/drawing/2010/main">
                <a:noFill/>
              </a14:hiddenFill>
            </a:ext>
          </a:extLst>
        </p:spPr>
        <p:txBody>
          <a:bodyPr/>
          <a:lstStyle/>
          <a:p>
            <a:endParaRPr lang="zh-CN" altLang="en-US"/>
          </a:p>
        </p:txBody>
      </p:sp>
      <p:sp>
        <p:nvSpPr>
          <p:cNvPr id="8" name="五边形 15"/>
          <p:cNvSpPr>
            <a:spLocks noChangeArrowheads="1"/>
          </p:cNvSpPr>
          <p:nvPr/>
        </p:nvSpPr>
        <p:spPr bwMode="auto">
          <a:xfrm flipH="1">
            <a:off x="3207223" y="4699598"/>
            <a:ext cx="2205777" cy="539750"/>
          </a:xfrm>
          <a:prstGeom prst="homePlate">
            <a:avLst>
              <a:gd name="adj" fmla="val 144338"/>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7"/>
          <p:cNvSpPr>
            <a:spLocks noChangeArrowheads="1"/>
          </p:cNvSpPr>
          <p:nvPr/>
        </p:nvSpPr>
        <p:spPr bwMode="auto">
          <a:xfrm>
            <a:off x="4862955" y="3328057"/>
            <a:ext cx="2029460" cy="542925"/>
          </a:xfrm>
          <a:custGeom>
            <a:avLst/>
            <a:gdLst>
              <a:gd name="T0" fmla="*/ 477932 w 2547985"/>
              <a:gd name="T1" fmla="*/ 0 h 470510"/>
              <a:gd name="T2" fmla="*/ 2313985 w 2547985"/>
              <a:gd name="T3" fmla="*/ 0 h 470510"/>
              <a:gd name="T4" fmla="*/ 2547985 w 2547985"/>
              <a:gd name="T5" fmla="*/ 234000 h 470510"/>
              <a:gd name="T6" fmla="*/ 2313985 w 2547985"/>
              <a:gd name="T7" fmla="*/ 468000 h 470510"/>
              <a:gd name="T8" fmla="*/ 2070053 w 2547985"/>
              <a:gd name="T9" fmla="*/ 468000 h 470510"/>
              <a:gd name="T10" fmla="*/ 2070053 w 2547985"/>
              <a:gd name="T11" fmla="*/ 470510 h 470510"/>
              <a:gd name="T12" fmla="*/ 234000 w 2547985"/>
              <a:gd name="T13" fmla="*/ 470510 h 470510"/>
              <a:gd name="T14" fmla="*/ 0 w 2547985"/>
              <a:gd name="T15" fmla="*/ 236510 h 470510"/>
              <a:gd name="T16" fmla="*/ 234000 w 2547985"/>
              <a:gd name="T17" fmla="*/ 2510 h 470510"/>
              <a:gd name="T18" fmla="*/ 477932 w 2547985"/>
              <a:gd name="T19" fmla="*/ 2510 h 4705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7985"/>
              <a:gd name="T31" fmla="*/ 0 h 470510"/>
              <a:gd name="T32" fmla="*/ 2547985 w 2547985"/>
              <a:gd name="T33" fmla="*/ 470510 h 4705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7985" h="470510">
                <a:moveTo>
                  <a:pt x="477932" y="0"/>
                </a:moveTo>
                <a:lnTo>
                  <a:pt x="2313985" y="0"/>
                </a:lnTo>
                <a:lnTo>
                  <a:pt x="2547985" y="234000"/>
                </a:lnTo>
                <a:lnTo>
                  <a:pt x="2313985" y="468000"/>
                </a:lnTo>
                <a:lnTo>
                  <a:pt x="2070053" y="468000"/>
                </a:lnTo>
                <a:lnTo>
                  <a:pt x="2070053" y="470510"/>
                </a:lnTo>
                <a:lnTo>
                  <a:pt x="234000" y="470510"/>
                </a:lnTo>
                <a:lnTo>
                  <a:pt x="0" y="236510"/>
                </a:lnTo>
                <a:lnTo>
                  <a:pt x="234000" y="2510"/>
                </a:lnTo>
                <a:lnTo>
                  <a:pt x="477932" y="2510"/>
                </a:lnTo>
                <a:close/>
              </a:path>
            </a:pathLst>
          </a:custGeom>
          <a:solidFill>
            <a:srgbClr val="0070C0"/>
          </a:solidFill>
          <a:ln>
            <a:noFill/>
          </a:ln>
        </p:spPr>
        <p:txBody>
          <a:bodyPr anchor="ctr"/>
          <a:lstStyle/>
          <a:p>
            <a:pPr algn="ctr"/>
            <a:r>
              <a:rPr lang="en-US" altLang="zh-CN" dirty="0" smtClean="0">
                <a:solidFill>
                  <a:srgbClr val="FFFFFF"/>
                </a:solidFill>
                <a:latin typeface="宋体" panose="02010600030101010101" pitchFamily="2" charset="-122"/>
                <a:sym typeface="宋体" panose="02010600030101010101" pitchFamily="2" charset="-122"/>
              </a:rPr>
              <a:t>1</a:t>
            </a: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文本框 19"/>
          <p:cNvSpPr>
            <a:spLocks noChangeArrowheads="1"/>
          </p:cNvSpPr>
          <p:nvPr/>
        </p:nvSpPr>
        <p:spPr bwMode="auto">
          <a:xfrm>
            <a:off x="4407667" y="4753384"/>
            <a:ext cx="3498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chemeClr val="bg1"/>
                </a:solidFill>
                <a:latin typeface="Calibri" panose="020F0502020204030204" charset="0"/>
                <a:cs typeface="Calibri" panose="020F0502020204030204" charset="0"/>
                <a:sym typeface="Calibri" panose="020F0502020204030204" charset="0"/>
              </a:rPr>
              <a:t> 2</a:t>
            </a:r>
            <a:endParaRPr lang="zh-CN" altLang="en-US" dirty="0">
              <a:solidFill>
                <a:schemeClr val="bg1"/>
              </a:solidFill>
              <a:latin typeface="Calibri" panose="020F0502020204030204" charset="0"/>
              <a:cs typeface="Calibri" panose="020F0502020204030204" charset="0"/>
              <a:sym typeface="Calibri" panose="020F0502020204030204" charset="0"/>
            </a:endParaRPr>
          </a:p>
        </p:txBody>
      </p:sp>
      <p:sp>
        <p:nvSpPr>
          <p:cNvPr id="12" name="文本框 21"/>
          <p:cNvSpPr>
            <a:spLocks noChangeArrowheads="1"/>
          </p:cNvSpPr>
          <p:nvPr/>
        </p:nvSpPr>
        <p:spPr bwMode="auto">
          <a:xfrm>
            <a:off x="6527800" y="398589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solidFill>
                  <a:schemeClr val="bg1"/>
                </a:solidFill>
                <a:latin typeface="Calibri" panose="020F0502020204030204" charset="0"/>
                <a:cs typeface="Calibri" panose="020F0502020204030204" charset="0"/>
                <a:sym typeface="Calibri" panose="020F0502020204030204" charset="0"/>
              </a:rPr>
              <a:t>  </a:t>
            </a:r>
            <a:r>
              <a:rPr lang="en-US" sz="1600" b="1">
                <a:solidFill>
                  <a:schemeClr val="bg1"/>
                </a:solidFill>
                <a:latin typeface="方正姚体" panose="02010601030101010101" pitchFamily="2" charset="-122"/>
                <a:sym typeface="方正姚体" panose="02010601030101010101" pitchFamily="2" charset="-122"/>
              </a:rPr>
              <a:t>3</a:t>
            </a:r>
            <a:endParaRPr lang="en-US"/>
          </a:p>
        </p:txBody>
      </p:sp>
      <p:sp>
        <p:nvSpPr>
          <p:cNvPr id="13" name="文本框 24"/>
          <p:cNvSpPr>
            <a:spLocks noChangeArrowheads="1"/>
          </p:cNvSpPr>
          <p:nvPr/>
        </p:nvSpPr>
        <p:spPr bwMode="auto">
          <a:xfrm>
            <a:off x="346653" y="4614954"/>
            <a:ext cx="29813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dirty="0">
                <a:solidFill>
                  <a:srgbClr val="0C0C0C"/>
                </a:solidFill>
                <a:latin typeface="微软雅黑" panose="020B0503020204020204" charset="-122"/>
                <a:ea typeface="微软雅黑" panose="020B0503020204020204" charset="-122"/>
                <a:sym typeface="方正姚体" panose="02010601030101010101" pitchFamily="2" charset="-122"/>
              </a:rPr>
              <a:t>需要</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获得所有人或权利人的书面使用许可</a:t>
            </a:r>
            <a:r>
              <a:rPr lang="en-US" dirty="0">
                <a:solidFill>
                  <a:srgbClr val="0C0C0C"/>
                </a:solidFill>
                <a:latin typeface="微软雅黑" panose="020B0503020204020204" charset="-122"/>
                <a:ea typeface="微软雅黑" panose="020B0503020204020204" charset="-122"/>
                <a:sym typeface="方正姚体" panose="02010601030101010101" pitchFamily="2" charset="-122"/>
              </a:rPr>
              <a:t>；</a:t>
            </a:r>
          </a:p>
        </p:txBody>
      </p:sp>
      <p:sp>
        <p:nvSpPr>
          <p:cNvPr id="15" name="文本框 26"/>
          <p:cNvSpPr>
            <a:spLocks noChangeArrowheads="1"/>
          </p:cNvSpPr>
          <p:nvPr/>
        </p:nvSpPr>
        <p:spPr bwMode="auto">
          <a:xfrm>
            <a:off x="2224845" y="2373377"/>
            <a:ext cx="7889817"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50000"/>
              </a:lnSpc>
            </a:pPr>
            <a:r>
              <a:rPr lang="zh-CN" altLang="en-US" dirty="0">
                <a:solidFill>
                  <a:srgbClr val="0C0C0C"/>
                </a:solidFill>
                <a:latin typeface="微软雅黑" panose="020B0503020204020204" charset="-122"/>
                <a:ea typeface="微软雅黑" panose="020B0503020204020204" charset="-122"/>
                <a:sym typeface="方正姚体" panose="02010601030101010101" pitchFamily="2" charset="-122"/>
              </a:rPr>
              <a:t>需要确认</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可以免费使用，例如是通过提供免费图片</a:t>
            </a:r>
            <a:r>
              <a:rPr lang="en-US" b="1" dirty="0" err="1">
                <a:solidFill>
                  <a:srgbClr val="FF0000"/>
                </a:solidFill>
                <a:latin typeface="微软雅黑" panose="020B0503020204020204" charset="-122"/>
                <a:ea typeface="微软雅黑" panose="020B0503020204020204" charset="-122"/>
                <a:sym typeface="方正姚体" panose="02010601030101010101" pitchFamily="2" charset="-122"/>
              </a:rPr>
              <a:t>用于商业目的</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的网站获得的（Creative</a:t>
            </a:r>
            <a:r>
              <a:rPr lang="en-US" dirty="0">
                <a:solidFill>
                  <a:srgbClr val="0C0C0C"/>
                </a:solidFill>
                <a:latin typeface="微软雅黑" panose="020B0503020204020204" charset="-122"/>
                <a:ea typeface="微软雅黑" panose="020B0503020204020204" charset="-122"/>
                <a:sym typeface="方正姚体" panose="02010601030101010101" pitchFamily="2" charset="-122"/>
              </a:rPr>
              <a:t> </a:t>
            </a:r>
            <a:r>
              <a:rPr 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Commons/</a:t>
            </a:r>
            <a:r>
              <a:rPr lang="zh-CN" alt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知识共享</a:t>
            </a:r>
            <a:r>
              <a:rPr 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a:t>
            </a:r>
            <a:endParaRPr lang="en-US" dirty="0">
              <a:solidFill>
                <a:srgbClr val="0C0C0C"/>
              </a:solidFill>
              <a:latin typeface="微软雅黑" panose="020B0503020204020204" charset="-122"/>
              <a:ea typeface="微软雅黑" panose="020B0503020204020204" charset="-122"/>
              <a:sym typeface="方正姚体" panose="02010601030101010101" pitchFamily="2" charset="-122"/>
            </a:endParaRPr>
          </a:p>
        </p:txBody>
      </p:sp>
      <p:sp>
        <p:nvSpPr>
          <p:cNvPr id="16" name="文本框 28"/>
          <p:cNvSpPr>
            <a:spLocks noChangeArrowheads="1"/>
          </p:cNvSpPr>
          <p:nvPr/>
        </p:nvSpPr>
        <p:spPr bwMode="auto">
          <a:xfrm>
            <a:off x="1105535" y="1239595"/>
            <a:ext cx="8269605" cy="10763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60000"/>
              </a:lnSpc>
            </a:pPr>
            <a:r>
              <a:rPr lang="en-US" sz="2000" b="1" dirty="0">
                <a:latin typeface="微软雅黑" panose="020B0503020204020204" charset="-122"/>
                <a:ea typeface="微软雅黑" panose="020B0503020204020204" charset="-122"/>
                <a:sym typeface="方正姚体" panose="02010601030101010101" pitchFamily="2" charset="-122"/>
              </a:rPr>
              <a:t>包括但不限于图片、音乐、视频等；</a:t>
            </a:r>
          </a:p>
          <a:p>
            <a:pPr lvl="0" algn="l">
              <a:lnSpc>
                <a:spcPct val="160000"/>
              </a:lnSpc>
            </a:pPr>
            <a:r>
              <a:rPr lang="en-US" sz="2000" b="1" dirty="0" err="1" smtClean="0">
                <a:latin typeface="微软雅黑" panose="020B0503020204020204" charset="-122"/>
                <a:ea typeface="微软雅黑" panose="020B0503020204020204" charset="-122"/>
                <a:sym typeface="方正姚体" panose="02010601030101010101" pitchFamily="2" charset="-122"/>
              </a:rPr>
              <a:t>网上或其他渠道获取的图片</a:t>
            </a:r>
            <a:r>
              <a:rPr lang="en-US" sz="2000" b="1" dirty="0" err="1">
                <a:latin typeface="微软雅黑" panose="020B0503020204020204" charset="-122"/>
                <a:ea typeface="微软雅黑" panose="020B0503020204020204" charset="-122"/>
                <a:sym typeface="方正姚体" panose="02010601030101010101" pitchFamily="2" charset="-122"/>
              </a:rPr>
              <a:t>、音乐、视频等，不要随意使用</a:t>
            </a:r>
            <a:r>
              <a:rPr lang="zh-CN" altLang="en-US" sz="2000" b="1" dirty="0">
                <a:latin typeface="微软雅黑" panose="020B0503020204020204" charset="-122"/>
                <a:ea typeface="微软雅黑" panose="020B0503020204020204" charset="-122"/>
                <a:sym typeface="方正姚体" panose="02010601030101010101" pitchFamily="2" charset="-122"/>
              </a:rPr>
              <a:t>。</a:t>
            </a:r>
          </a:p>
        </p:txBody>
      </p:sp>
      <p:sp>
        <p:nvSpPr>
          <p:cNvPr id="17" name="文本框 16"/>
          <p:cNvSpPr txBox="1"/>
          <p:nvPr/>
        </p:nvSpPr>
        <p:spPr>
          <a:xfrm>
            <a:off x="1096906" y="598573"/>
            <a:ext cx="6559488" cy="707886"/>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rPr>
              <a:t>著作权</a:t>
            </a:r>
            <a:r>
              <a:rPr lang="en-US" altLang="zh-CN" sz="4000" b="1" dirty="0">
                <a:latin typeface="微软雅黑" panose="020B0503020204020204" charset="-122"/>
                <a:ea typeface="微软雅黑" panose="020B0503020204020204" charset="-122"/>
              </a:rPr>
              <a:t>—</a:t>
            </a:r>
            <a:r>
              <a:rPr lang="zh-CN" altLang="en-US" sz="4000" b="1" dirty="0">
                <a:latin typeface="微软雅黑" panose="020B0503020204020204" charset="-122"/>
                <a:ea typeface="微软雅黑" panose="020B0503020204020204" charset="-122"/>
              </a:rPr>
              <a:t>非文字载体类</a:t>
            </a:r>
          </a:p>
        </p:txBody>
      </p:sp>
      <p:sp>
        <p:nvSpPr>
          <p:cNvPr id="19" name="五边形 15"/>
          <p:cNvSpPr>
            <a:spLocks noChangeArrowheads="1"/>
          </p:cNvSpPr>
          <p:nvPr/>
        </p:nvSpPr>
        <p:spPr bwMode="auto">
          <a:xfrm rot="10800000" flipH="1">
            <a:off x="6303688" y="5286850"/>
            <a:ext cx="1709420" cy="539750"/>
          </a:xfrm>
          <a:prstGeom prst="homePlate">
            <a:avLst>
              <a:gd name="adj" fmla="val 144338"/>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文本框 19"/>
          <p:cNvSpPr>
            <a:spLocks noChangeArrowheads="1"/>
          </p:cNvSpPr>
          <p:nvPr/>
        </p:nvSpPr>
        <p:spPr bwMode="auto">
          <a:xfrm>
            <a:off x="6680567" y="5372575"/>
            <a:ext cx="792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chemeClr val="bg1"/>
                </a:solidFill>
                <a:latin typeface="Calibri" panose="020F0502020204030204" charset="0"/>
                <a:cs typeface="Calibri" panose="020F0502020204030204" charset="0"/>
                <a:sym typeface="Calibri" panose="020F0502020204030204" charset="0"/>
              </a:rPr>
              <a:t>3</a:t>
            </a:r>
            <a:endParaRPr lang="zh-CN" altLang="en-US" dirty="0">
              <a:solidFill>
                <a:schemeClr val="bg1"/>
              </a:solidFill>
              <a:latin typeface="Calibri" panose="020F0502020204030204" charset="0"/>
              <a:cs typeface="Calibri" panose="020F0502020204030204" charset="0"/>
              <a:sym typeface="Calibri" panose="020F0502020204030204" charset="0"/>
            </a:endParaRPr>
          </a:p>
        </p:txBody>
      </p:sp>
      <p:pic>
        <p:nvPicPr>
          <p:cNvPr id="21" name="图片 5" descr="logo-01"/>
          <p:cNvPicPr>
            <a:picLocks noChangeAspect="1"/>
          </p:cNvPicPr>
          <p:nvPr/>
        </p:nvPicPr>
        <p:blipFill>
          <a:blip r:embed="rId2"/>
          <a:stretch>
            <a:fillRect/>
          </a:stretch>
        </p:blipFill>
        <p:spPr>
          <a:xfrm>
            <a:off x="10003790" y="193675"/>
            <a:ext cx="1970088" cy="692150"/>
          </a:xfrm>
          <a:prstGeom prst="rect">
            <a:avLst/>
          </a:prstGeom>
          <a:noFill/>
          <a:ln w="9525">
            <a:noFill/>
          </a:ln>
        </p:spPr>
      </p:pic>
      <p:sp>
        <p:nvSpPr>
          <p:cNvPr id="22" name="文本框 25"/>
          <p:cNvSpPr>
            <a:spLocks noChangeArrowheads="1"/>
          </p:cNvSpPr>
          <p:nvPr/>
        </p:nvSpPr>
        <p:spPr bwMode="auto">
          <a:xfrm>
            <a:off x="8013108" y="5326653"/>
            <a:ext cx="3846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dirty="0">
                <a:solidFill>
                  <a:srgbClr val="0C0C0C"/>
                </a:solidFill>
                <a:latin typeface="微软雅黑" panose="020B0503020204020204" charset="-122"/>
                <a:ea typeface="微软雅黑" panose="020B0503020204020204" charset="-122"/>
                <a:sym typeface="方正姚体" panose="02010601030101010101" pitchFamily="2" charset="-122"/>
              </a:rPr>
              <a:t>需要</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通过一定渠道支付了合理费用</a:t>
            </a:r>
            <a:r>
              <a:rPr lang="en-US" dirty="0">
                <a:solidFill>
                  <a:srgbClr val="0C0C0C"/>
                </a:solidFill>
                <a:latin typeface="微软雅黑" panose="020B0503020204020204" charset="-122"/>
                <a:ea typeface="微软雅黑" panose="020B0503020204020204" charset="-122"/>
                <a:sym typeface="方正姚体" panose="02010601030101010101" pitchFamily="2" charset="-122"/>
              </a:rPr>
              <a: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pic>
        <p:nvPicPr>
          <p:cNvPr id="7" name="图片占位符 6"/>
          <p:cNvPicPr>
            <a:picLocks noGrp="1" noChangeAspect="1"/>
          </p:cNvPicPr>
          <p:nvPr>
            <p:ph type="pic" idx="1"/>
          </p:nvPr>
        </p:nvPicPr>
        <p:blipFill>
          <a:blip r:embed="rId3"/>
          <a:srcRect l="17908" r="17908"/>
          <a:stretch>
            <a:fillRect/>
          </a:stretch>
        </p:blipFill>
        <p:spPr>
          <a:xfrm>
            <a:off x="1228299" y="873457"/>
            <a:ext cx="10399593" cy="585488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descr="logo-01"/>
          <p:cNvPicPr>
            <a:picLocks noChangeAspect="1"/>
          </p:cNvPicPr>
          <p:nvPr/>
        </p:nvPicPr>
        <p:blipFill>
          <a:blip r:embed="rId3"/>
          <a:stretch>
            <a:fillRect/>
          </a:stretch>
        </p:blipFill>
        <p:spPr>
          <a:xfrm>
            <a:off x="10003790" y="79375"/>
            <a:ext cx="1970088" cy="692150"/>
          </a:xfrm>
          <a:prstGeom prst="rect">
            <a:avLst/>
          </a:prstGeom>
          <a:noFill/>
          <a:ln w="9525">
            <a:noFill/>
          </a:ln>
        </p:spPr>
      </p:pic>
      <p:sp>
        <p:nvSpPr>
          <p:cNvPr id="7" name="矩形 7"/>
          <p:cNvSpPr>
            <a:spLocks noChangeArrowheads="1"/>
          </p:cNvSpPr>
          <p:nvPr/>
        </p:nvSpPr>
        <p:spPr bwMode="auto">
          <a:xfrm>
            <a:off x="-55563" y="4905992"/>
            <a:ext cx="12247563" cy="2006600"/>
          </a:xfrm>
          <a:prstGeom prst="rect">
            <a:avLst/>
          </a:prstGeom>
          <a:solidFill>
            <a:srgbClr val="D8D8D8"/>
          </a:solidFill>
          <a:ln>
            <a:noFill/>
          </a:ln>
          <a:extLst>
            <a:ext uri="{91240B29-F687-4f45-9708-019B960494DF}">
              <a14:hiddenLine xmlns:a14="http://schemas.microsoft.com/office/drawing/2010/main" w="12700">
                <a:solidFill>
                  <a:srgbClr val="42719B"/>
                </a:solidFill>
                <a:bevel/>
              </a14:hiddenLine>
            </a:ext>
          </a:extLst>
        </p:spPr>
        <p:txBody>
          <a:bodyPr anchor="ctr"/>
          <a:lstStyle/>
          <a:p>
            <a:pPr lvl="0">
              <a:lnSpc>
                <a:spcPct val="120000"/>
              </a:lnSpc>
            </a:pPr>
            <a:endParaRPr lang="en-US" altLang="zh-CN" dirty="0" smtClean="0">
              <a:solidFill>
                <a:srgbClr val="0C0C0C"/>
              </a:solidFill>
              <a:latin typeface="微软雅黑" panose="020B0503020204020204" charset="-122"/>
              <a:ea typeface="微软雅黑" panose="020B0503020204020204" charset="-122"/>
              <a:sym typeface="方正姚体" panose="02010601030101010101" pitchFamily="2" charset="-122"/>
            </a:endParaRPr>
          </a:p>
          <a:p>
            <a:pPr lvl="0">
              <a:lnSpc>
                <a:spcPct val="120000"/>
              </a:lnSpc>
            </a:pPr>
            <a:endParaRPr lang="en-US" altLang="zh-CN" dirty="0">
              <a:solidFill>
                <a:srgbClr val="0C0C0C"/>
              </a:solidFill>
              <a:latin typeface="微软雅黑" panose="020B0503020204020204" charset="-122"/>
              <a:ea typeface="微软雅黑" panose="020B0503020204020204" charset="-122"/>
              <a:sym typeface="方正姚体" panose="02010601030101010101" pitchFamily="2" charset="-122"/>
            </a:endParaRPr>
          </a:p>
          <a:p>
            <a:pPr lvl="0">
              <a:lnSpc>
                <a:spcPct val="120000"/>
              </a:lnSpc>
            </a:pPr>
            <a:endParaRPr lang="en-US" altLang="zh-CN" dirty="0" smtClean="0">
              <a:solidFill>
                <a:srgbClr val="0C0C0C"/>
              </a:solidFill>
              <a:latin typeface="微软雅黑" panose="020B0503020204020204" charset="-122"/>
              <a:ea typeface="微软雅黑" panose="020B0503020204020204" charset="-122"/>
              <a:sym typeface="方正姚体" panose="02010601030101010101" pitchFamily="2" charset="-122"/>
            </a:endParaRPr>
          </a:p>
          <a:p>
            <a:pPr lvl="0">
              <a:lnSpc>
                <a:spcPct val="120000"/>
              </a:lnSpc>
            </a:pPr>
            <a:r>
              <a:rPr lang="en-US" altLang="zh-CN" dirty="0">
                <a:solidFill>
                  <a:srgbClr val="0C0C0C"/>
                </a:solidFill>
                <a:latin typeface="微软雅黑" panose="020B0503020204020204" charset="-122"/>
                <a:ea typeface="微软雅黑" panose="020B0503020204020204" charset="-122"/>
                <a:sym typeface="方正姚体" panose="02010601030101010101" pitchFamily="2" charset="-122"/>
              </a:rPr>
              <a:t> </a:t>
            </a:r>
            <a:r>
              <a:rPr lang="en-US" altLang="zh-CN" dirty="0" smtClean="0">
                <a:solidFill>
                  <a:srgbClr val="0C0C0C"/>
                </a:solidFill>
                <a:latin typeface="微软雅黑" panose="020B0503020204020204" charset="-122"/>
                <a:ea typeface="微软雅黑" panose="020B0503020204020204" charset="-122"/>
                <a:sym typeface="方正姚体" panose="02010601030101010101" pitchFamily="2" charset="-122"/>
              </a:rPr>
              <a:t>             </a:t>
            </a:r>
          </a:p>
          <a:p>
            <a:pPr lvl="0">
              <a:lnSpc>
                <a:spcPct val="120000"/>
              </a:lnSpc>
            </a:pPr>
            <a:r>
              <a:rPr lang="en-US" altLang="zh-CN" b="1" dirty="0" smtClean="0">
                <a:solidFill>
                  <a:srgbClr val="FF0000"/>
                </a:solidFill>
                <a:latin typeface="微软雅黑" panose="020B0503020204020204" charset="-122"/>
                <a:ea typeface="微软雅黑" panose="020B0503020204020204" charset="-122"/>
                <a:sym typeface="方正姚体" panose="02010601030101010101" pitchFamily="2" charset="-122"/>
              </a:rPr>
              <a:t>注意</a:t>
            </a:r>
            <a:r>
              <a:rPr lang="zh-CN" alt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a:t>
            </a:r>
            <a:r>
              <a:rPr lang="en-US" altLang="zh-CN" dirty="0" smtClean="0">
                <a:solidFill>
                  <a:srgbClr val="0C0C0C"/>
                </a:solidFill>
                <a:latin typeface="微软雅黑" panose="020B0503020204020204" charset="-122"/>
                <a:ea typeface="微软雅黑" panose="020B0503020204020204" charset="-122"/>
                <a:sym typeface="方正姚体" panose="02010601030101010101" pitchFamily="2" charset="-122"/>
              </a:rPr>
              <a:t>即便是做了修改也不能随意使用</a:t>
            </a:r>
            <a:r>
              <a:rPr lang="en-US" altLang="zh-CN" dirty="0">
                <a:solidFill>
                  <a:srgbClr val="0C0C0C"/>
                </a:solidFill>
                <a:latin typeface="微软雅黑" panose="020B0503020204020204" charset="-122"/>
                <a:ea typeface="微软雅黑" panose="020B0503020204020204" charset="-122"/>
                <a:sym typeface="方正姚体" panose="02010601030101010101" pitchFamily="2" charset="-122"/>
              </a:rPr>
              <a:t>，依然存在很大的侵权风险。</a:t>
            </a:r>
          </a:p>
        </p:txBody>
      </p:sp>
      <p:sp>
        <p:nvSpPr>
          <p:cNvPr id="8" name="任意多边形 8"/>
          <p:cNvSpPr>
            <a:spLocks noChangeAspect="1" noChangeArrowheads="1"/>
          </p:cNvSpPr>
          <p:nvPr/>
        </p:nvSpPr>
        <p:spPr bwMode="auto">
          <a:xfrm>
            <a:off x="6958106" y="1998285"/>
            <a:ext cx="1250950" cy="1389380"/>
          </a:xfrm>
          <a:custGeom>
            <a:avLst/>
            <a:gdLst>
              <a:gd name="T0" fmla="*/ 713969 w 1427938"/>
              <a:gd name="T1" fmla="*/ 0 h 1586071"/>
              <a:gd name="T2" fmla="*/ 1427938 w 1427938"/>
              <a:gd name="T3" fmla="*/ 713969 h 1586071"/>
              <a:gd name="T4" fmla="*/ 991878 w 1427938"/>
              <a:gd name="T5" fmla="*/ 1371831 h 1586071"/>
              <a:gd name="T6" fmla="*/ 886675 w 1427938"/>
              <a:gd name="T7" fmla="*/ 1404488 h 1586071"/>
              <a:gd name="T8" fmla="*/ 713968 w 1427938"/>
              <a:gd name="T9" fmla="*/ 1586071 h 1586071"/>
              <a:gd name="T10" fmla="*/ 541261 w 1427938"/>
              <a:gd name="T11" fmla="*/ 1404487 h 1586071"/>
              <a:gd name="T12" fmla="*/ 436060 w 1427938"/>
              <a:gd name="T13" fmla="*/ 1371831 h 1586071"/>
              <a:gd name="T14" fmla="*/ 0 w 1427938"/>
              <a:gd name="T15" fmla="*/ 713969 h 1586071"/>
              <a:gd name="T16" fmla="*/ 713969 w 1427938"/>
              <a:gd name="T17" fmla="*/ 0 h 15860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938"/>
              <a:gd name="T28" fmla="*/ 0 h 1586071"/>
              <a:gd name="T29" fmla="*/ 1427938 w 1427938"/>
              <a:gd name="T30" fmla="*/ 1586071 h 15860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938" h="1586071">
                <a:moveTo>
                  <a:pt x="713969" y="0"/>
                </a:moveTo>
                <a:cubicBezTo>
                  <a:pt x="1108283" y="0"/>
                  <a:pt x="1427938" y="319655"/>
                  <a:pt x="1427938" y="713969"/>
                </a:cubicBezTo>
                <a:cubicBezTo>
                  <a:pt x="1427938" y="1009705"/>
                  <a:pt x="1248132" y="1263444"/>
                  <a:pt x="991878" y="1371831"/>
                </a:cubicBezTo>
                <a:lnTo>
                  <a:pt x="886675" y="1404488"/>
                </a:lnTo>
                <a:lnTo>
                  <a:pt x="713968" y="1586071"/>
                </a:lnTo>
                <a:lnTo>
                  <a:pt x="541261" y="1404487"/>
                </a:lnTo>
                <a:lnTo>
                  <a:pt x="436060" y="1371831"/>
                </a:lnTo>
                <a:cubicBezTo>
                  <a:pt x="179806" y="1263444"/>
                  <a:pt x="0" y="1009705"/>
                  <a:pt x="0" y="713969"/>
                </a:cubicBezTo>
                <a:cubicBezTo>
                  <a:pt x="0" y="319655"/>
                  <a:pt x="319655" y="0"/>
                  <a:pt x="713969" y="0"/>
                </a:cubicBezTo>
                <a:close/>
              </a:path>
            </a:pathLst>
          </a:cu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9"/>
          <p:cNvSpPr>
            <a:spLocks noChangeAspect="1" noChangeArrowheads="1"/>
          </p:cNvSpPr>
          <p:nvPr/>
        </p:nvSpPr>
        <p:spPr bwMode="auto">
          <a:xfrm>
            <a:off x="403381" y="2100793"/>
            <a:ext cx="1036955" cy="1151890"/>
          </a:xfrm>
          <a:custGeom>
            <a:avLst/>
            <a:gdLst>
              <a:gd name="T0" fmla="*/ 713969 w 1427938"/>
              <a:gd name="T1" fmla="*/ 0 h 1586071"/>
              <a:gd name="T2" fmla="*/ 1427938 w 1427938"/>
              <a:gd name="T3" fmla="*/ 713969 h 1586071"/>
              <a:gd name="T4" fmla="*/ 991878 w 1427938"/>
              <a:gd name="T5" fmla="*/ 1371831 h 1586071"/>
              <a:gd name="T6" fmla="*/ 886675 w 1427938"/>
              <a:gd name="T7" fmla="*/ 1404488 h 1586071"/>
              <a:gd name="T8" fmla="*/ 713968 w 1427938"/>
              <a:gd name="T9" fmla="*/ 1586071 h 1586071"/>
              <a:gd name="T10" fmla="*/ 541261 w 1427938"/>
              <a:gd name="T11" fmla="*/ 1404487 h 1586071"/>
              <a:gd name="T12" fmla="*/ 436060 w 1427938"/>
              <a:gd name="T13" fmla="*/ 1371831 h 1586071"/>
              <a:gd name="T14" fmla="*/ 0 w 1427938"/>
              <a:gd name="T15" fmla="*/ 713969 h 1586071"/>
              <a:gd name="T16" fmla="*/ 713969 w 1427938"/>
              <a:gd name="T17" fmla="*/ 0 h 15860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938"/>
              <a:gd name="T28" fmla="*/ 0 h 1586071"/>
              <a:gd name="T29" fmla="*/ 1427938 w 1427938"/>
              <a:gd name="T30" fmla="*/ 1586071 h 15860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938" h="1586071">
                <a:moveTo>
                  <a:pt x="713969" y="0"/>
                </a:moveTo>
                <a:cubicBezTo>
                  <a:pt x="1108283" y="0"/>
                  <a:pt x="1427938" y="319655"/>
                  <a:pt x="1427938" y="713969"/>
                </a:cubicBezTo>
                <a:cubicBezTo>
                  <a:pt x="1427938" y="1009705"/>
                  <a:pt x="1248132" y="1263444"/>
                  <a:pt x="991878" y="1371831"/>
                </a:cubicBezTo>
                <a:lnTo>
                  <a:pt x="886675" y="1404488"/>
                </a:lnTo>
                <a:lnTo>
                  <a:pt x="713968" y="1586071"/>
                </a:lnTo>
                <a:lnTo>
                  <a:pt x="541261" y="1404487"/>
                </a:lnTo>
                <a:lnTo>
                  <a:pt x="436060" y="1371831"/>
                </a:lnTo>
                <a:cubicBezTo>
                  <a:pt x="179806" y="1263444"/>
                  <a:pt x="0" y="1009705"/>
                  <a:pt x="0" y="713969"/>
                </a:cubicBezTo>
                <a:cubicBezTo>
                  <a:pt x="0" y="319655"/>
                  <a:pt x="319655" y="0"/>
                  <a:pt x="713969" y="0"/>
                </a:cubicBezTo>
                <a:close/>
              </a:path>
            </a:pathLst>
          </a:cu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11"/>
          <p:cNvSpPr>
            <a:spLocks noChangeAspect="1" noChangeArrowheads="1"/>
          </p:cNvSpPr>
          <p:nvPr/>
        </p:nvSpPr>
        <p:spPr bwMode="auto">
          <a:xfrm>
            <a:off x="10236580" y="2103732"/>
            <a:ext cx="1249680" cy="1389380"/>
          </a:xfrm>
          <a:custGeom>
            <a:avLst/>
            <a:gdLst>
              <a:gd name="T0" fmla="*/ 713969 w 1427938"/>
              <a:gd name="T1" fmla="*/ 0 h 1586071"/>
              <a:gd name="T2" fmla="*/ 1427938 w 1427938"/>
              <a:gd name="T3" fmla="*/ 713969 h 1586071"/>
              <a:gd name="T4" fmla="*/ 991878 w 1427938"/>
              <a:gd name="T5" fmla="*/ 1371831 h 1586071"/>
              <a:gd name="T6" fmla="*/ 886675 w 1427938"/>
              <a:gd name="T7" fmla="*/ 1404488 h 1586071"/>
              <a:gd name="T8" fmla="*/ 713968 w 1427938"/>
              <a:gd name="T9" fmla="*/ 1586071 h 1586071"/>
              <a:gd name="T10" fmla="*/ 541261 w 1427938"/>
              <a:gd name="T11" fmla="*/ 1404487 h 1586071"/>
              <a:gd name="T12" fmla="*/ 436060 w 1427938"/>
              <a:gd name="T13" fmla="*/ 1371831 h 1586071"/>
              <a:gd name="T14" fmla="*/ 0 w 1427938"/>
              <a:gd name="T15" fmla="*/ 713969 h 1586071"/>
              <a:gd name="T16" fmla="*/ 713969 w 1427938"/>
              <a:gd name="T17" fmla="*/ 0 h 15860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938"/>
              <a:gd name="T28" fmla="*/ 0 h 1586071"/>
              <a:gd name="T29" fmla="*/ 1427938 w 1427938"/>
              <a:gd name="T30" fmla="*/ 1586071 h 15860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938" h="1586071">
                <a:moveTo>
                  <a:pt x="713969" y="0"/>
                </a:moveTo>
                <a:cubicBezTo>
                  <a:pt x="1108283" y="0"/>
                  <a:pt x="1427938" y="319655"/>
                  <a:pt x="1427938" y="713969"/>
                </a:cubicBezTo>
                <a:cubicBezTo>
                  <a:pt x="1427938" y="1009705"/>
                  <a:pt x="1248132" y="1263444"/>
                  <a:pt x="991878" y="1371831"/>
                </a:cubicBezTo>
                <a:lnTo>
                  <a:pt x="886675" y="1404488"/>
                </a:lnTo>
                <a:lnTo>
                  <a:pt x="713968" y="1586071"/>
                </a:lnTo>
                <a:lnTo>
                  <a:pt x="541261" y="1404487"/>
                </a:lnTo>
                <a:lnTo>
                  <a:pt x="436060" y="1371831"/>
                </a:lnTo>
                <a:cubicBezTo>
                  <a:pt x="179806" y="1263444"/>
                  <a:pt x="0" y="1009705"/>
                  <a:pt x="0" y="713969"/>
                </a:cubicBezTo>
                <a:cubicBezTo>
                  <a:pt x="0" y="319655"/>
                  <a:pt x="319655" y="0"/>
                  <a:pt x="713969" y="0"/>
                </a:cubicBezTo>
                <a:close/>
              </a:path>
            </a:pathLst>
          </a:cu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直接连接符 13"/>
          <p:cNvSpPr>
            <a:spLocks noChangeShapeType="1"/>
          </p:cNvSpPr>
          <p:nvPr/>
        </p:nvSpPr>
        <p:spPr bwMode="auto">
          <a:xfrm rot="10800000">
            <a:off x="10863997" y="3551237"/>
            <a:ext cx="0" cy="1116013"/>
          </a:xfrm>
          <a:prstGeom prst="line">
            <a:avLst/>
          </a:prstGeom>
          <a:noFill/>
          <a:ln w="25400" cap="flat" cmpd="sng">
            <a:solidFill>
              <a:srgbClr val="0070C0"/>
            </a:solidFill>
            <a:prstDash val="sysDash"/>
            <a:bevel/>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15"/>
          <p:cNvSpPr>
            <a:spLocks noChangeShapeType="1"/>
          </p:cNvSpPr>
          <p:nvPr/>
        </p:nvSpPr>
        <p:spPr bwMode="auto">
          <a:xfrm rot="10800000">
            <a:off x="7599242" y="3419948"/>
            <a:ext cx="0" cy="1225550"/>
          </a:xfrm>
          <a:prstGeom prst="line">
            <a:avLst/>
          </a:prstGeom>
          <a:noFill/>
          <a:ln w="25400" cap="flat" cmpd="sng">
            <a:solidFill>
              <a:srgbClr val="0070C0"/>
            </a:solidFill>
            <a:prstDash val="sysDash"/>
            <a:bevel/>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16"/>
          <p:cNvSpPr>
            <a:spLocks noChangeShapeType="1"/>
          </p:cNvSpPr>
          <p:nvPr/>
        </p:nvSpPr>
        <p:spPr bwMode="auto">
          <a:xfrm rot="10800000" flipH="1">
            <a:off x="921857" y="3348074"/>
            <a:ext cx="2039" cy="1369298"/>
          </a:xfrm>
          <a:prstGeom prst="line">
            <a:avLst/>
          </a:prstGeom>
          <a:noFill/>
          <a:ln w="25400" cap="flat" cmpd="sng">
            <a:solidFill>
              <a:srgbClr val="0070C0"/>
            </a:solidFill>
            <a:prstDash val="sysDash"/>
            <a:bevel/>
          </a:ln>
          <a:extLst>
            <a:ext uri="{909E8E84-426E-40dd-AFC4-6F175D3DCCD1}">
              <a14:hiddenFill xmlns:a14="http://schemas.microsoft.com/office/drawing/2010/main">
                <a:noFill/>
              </a14:hiddenFill>
            </a:ext>
          </a:extLst>
        </p:spPr>
        <p:txBody>
          <a:bodyPr/>
          <a:lstStyle/>
          <a:p>
            <a:endParaRPr lang="zh-CN" altLang="en-US"/>
          </a:p>
        </p:txBody>
      </p:sp>
      <p:sp>
        <p:nvSpPr>
          <p:cNvPr id="14" name="椭圆 17"/>
          <p:cNvSpPr>
            <a:spLocks noChangeAspect="1" noChangeArrowheads="1"/>
          </p:cNvSpPr>
          <p:nvPr/>
        </p:nvSpPr>
        <p:spPr bwMode="auto">
          <a:xfrm>
            <a:off x="745172" y="4749904"/>
            <a:ext cx="360363" cy="360363"/>
          </a:xfrm>
          <a:prstGeom prst="ellipse">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18"/>
          <p:cNvSpPr>
            <a:spLocks noChangeAspect="1" noChangeArrowheads="1"/>
          </p:cNvSpPr>
          <p:nvPr/>
        </p:nvSpPr>
        <p:spPr bwMode="auto">
          <a:xfrm>
            <a:off x="7362655" y="4725810"/>
            <a:ext cx="360362" cy="360363"/>
          </a:xfrm>
          <a:prstGeom prst="ellipse">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19"/>
          <p:cNvSpPr>
            <a:spLocks noChangeAspect="1" noChangeArrowheads="1"/>
          </p:cNvSpPr>
          <p:nvPr/>
        </p:nvSpPr>
        <p:spPr bwMode="auto">
          <a:xfrm>
            <a:off x="10681240" y="4667250"/>
            <a:ext cx="360362" cy="360363"/>
          </a:xfrm>
          <a:prstGeom prst="ellipse">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35"/>
          <p:cNvSpPr>
            <a:spLocks noChangeArrowheads="1"/>
          </p:cNvSpPr>
          <p:nvPr/>
        </p:nvSpPr>
        <p:spPr bwMode="auto">
          <a:xfrm>
            <a:off x="72224" y="5170509"/>
            <a:ext cx="4513424" cy="1089529"/>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20000"/>
              </a:lnSpc>
            </a:pPr>
            <a:r>
              <a:rPr lang="en-US" b="1" dirty="0" err="1">
                <a:solidFill>
                  <a:srgbClr val="FF0000"/>
                </a:solidFill>
                <a:latin typeface="微软雅黑" panose="020B0503020204020204" charset="-122"/>
                <a:ea typeface="微软雅黑" panose="020B0503020204020204" charset="-122"/>
                <a:sym typeface="方正姚体" panose="02010601030101010101" pitchFamily="2" charset="-122"/>
              </a:rPr>
              <a:t>有署名的</a:t>
            </a:r>
            <a:r>
              <a:rPr lang="zh-CN" altLang="en-US" b="1" dirty="0">
                <a:solidFill>
                  <a:srgbClr val="FF0000"/>
                </a:solidFill>
                <a:latin typeface="微软雅黑" panose="020B0503020204020204" charset="-122"/>
                <a:ea typeface="微软雅黑" panose="020B0503020204020204" charset="-122"/>
                <a:sym typeface="方正姚体" panose="02010601030101010101" pitchFamily="2" charset="-122"/>
              </a:rPr>
              <a:t>图片</a:t>
            </a:r>
            <a:r>
              <a:rPr lang="zh-CN" altLang="en-US" b="1" dirty="0" smtClean="0">
                <a:solidFill>
                  <a:srgbClr val="FF0000"/>
                </a:solidFill>
                <a:latin typeface="微软雅黑" panose="020B0503020204020204" charset="-122"/>
                <a:ea typeface="微软雅黑" panose="020B0503020204020204" charset="-122"/>
                <a:sym typeface="方正姚体" panose="02010601030101010101" pitchFamily="2" charset="-122"/>
              </a:rPr>
              <a:t>：</a:t>
            </a:r>
            <a:endParaRPr lang="en-US" altLang="zh-CN" b="1" dirty="0" smtClean="0">
              <a:solidFill>
                <a:srgbClr val="FF0000"/>
              </a:solidFill>
              <a:latin typeface="微软雅黑" panose="020B0503020204020204" charset="-122"/>
              <a:ea typeface="微软雅黑" panose="020B0503020204020204" charset="-122"/>
              <a:sym typeface="方正姚体" panose="02010601030101010101" pitchFamily="2" charset="-122"/>
            </a:endParaRPr>
          </a:p>
          <a:p>
            <a:pPr lvl="0" algn="l">
              <a:lnSpc>
                <a:spcPct val="120000"/>
              </a:lnSpc>
            </a:pPr>
            <a:r>
              <a:rPr lang="en-US" dirty="0" err="1" smtClean="0">
                <a:solidFill>
                  <a:srgbClr val="0C0C0C"/>
                </a:solidFill>
                <a:latin typeface="微软雅黑" panose="020B0503020204020204" charset="-122"/>
                <a:ea typeface="微软雅黑" panose="020B0503020204020204" charset="-122"/>
                <a:sym typeface="方正姚体" panose="02010601030101010101" pitchFamily="2" charset="-122"/>
              </a:rPr>
              <a:t>不能免费使用</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，需要获得所有人或权利人书面许可或向其支付了合理费用</a:t>
            </a:r>
            <a:r>
              <a:rPr lang="zh-CN" altLang="en-US" sz="1600" dirty="0">
                <a:solidFill>
                  <a:srgbClr val="0C0C0C"/>
                </a:solidFill>
                <a:latin typeface="微软雅黑" panose="020B0503020204020204" charset="-122"/>
                <a:ea typeface="微软雅黑" panose="020B0503020204020204" charset="-122"/>
                <a:sym typeface="方正姚体" panose="02010601030101010101" pitchFamily="2" charset="-122"/>
              </a:rPr>
              <a:t>。</a:t>
            </a:r>
          </a:p>
        </p:txBody>
      </p:sp>
      <p:sp>
        <p:nvSpPr>
          <p:cNvPr id="18" name="文本框 36"/>
          <p:cNvSpPr>
            <a:spLocks noChangeArrowheads="1"/>
          </p:cNvSpPr>
          <p:nvPr/>
        </p:nvSpPr>
        <p:spPr bwMode="auto">
          <a:xfrm>
            <a:off x="6616236" y="5104760"/>
            <a:ext cx="2309400" cy="1089529"/>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20000"/>
              </a:lnSpc>
            </a:pPr>
            <a:r>
              <a:rPr lang="en-US" b="1" dirty="0" err="1">
                <a:solidFill>
                  <a:srgbClr val="FF0000"/>
                </a:solidFill>
                <a:latin typeface="微软雅黑" panose="020B0503020204020204" charset="-122"/>
                <a:ea typeface="微软雅黑" panose="020B0503020204020204" charset="-122"/>
                <a:sym typeface="方正姚体" panose="02010601030101010101" pitchFamily="2" charset="-122"/>
              </a:rPr>
              <a:t>未署名的</a:t>
            </a:r>
            <a:r>
              <a:rPr lang="zh-CN" altLang="en-US" b="1" dirty="0">
                <a:solidFill>
                  <a:srgbClr val="FF0000"/>
                </a:solidFill>
                <a:latin typeface="微软雅黑" panose="020B0503020204020204" charset="-122"/>
                <a:ea typeface="微软雅黑" panose="020B0503020204020204" charset="-122"/>
                <a:sym typeface="方正姚体" panose="02010601030101010101" pitchFamily="2" charset="-122"/>
              </a:rPr>
              <a:t>图片</a:t>
            </a:r>
            <a:r>
              <a:rPr lang="zh-CN" altLang="en-US" b="1" dirty="0" smtClean="0">
                <a:solidFill>
                  <a:srgbClr val="FF0000"/>
                </a:solidFill>
                <a:latin typeface="微软雅黑" panose="020B0503020204020204" charset="-122"/>
                <a:ea typeface="微软雅黑" panose="020B0503020204020204" charset="-122"/>
                <a:sym typeface="方正姚体" panose="02010601030101010101" pitchFamily="2" charset="-122"/>
              </a:rPr>
              <a:t>：</a:t>
            </a:r>
            <a:endParaRPr lang="en-US" altLang="zh-CN" b="1" dirty="0" smtClean="0">
              <a:solidFill>
                <a:srgbClr val="FF0000"/>
              </a:solidFill>
              <a:latin typeface="微软雅黑" panose="020B0503020204020204" charset="-122"/>
              <a:ea typeface="微软雅黑" panose="020B0503020204020204" charset="-122"/>
              <a:sym typeface="方正姚体" panose="02010601030101010101" pitchFamily="2" charset="-122"/>
            </a:endParaRPr>
          </a:p>
          <a:p>
            <a:pPr lvl="0" algn="l">
              <a:lnSpc>
                <a:spcPct val="120000"/>
              </a:lnSpc>
            </a:pPr>
            <a:r>
              <a:rPr lang="en-US" dirty="0" err="1" smtClean="0">
                <a:solidFill>
                  <a:srgbClr val="0C0C0C"/>
                </a:solidFill>
                <a:latin typeface="微软雅黑" panose="020B0503020204020204" charset="-122"/>
                <a:ea typeface="微软雅黑" panose="020B0503020204020204" charset="-122"/>
                <a:sym typeface="方正姚体" panose="02010601030101010101" pitchFamily="2" charset="-122"/>
              </a:rPr>
              <a:t>也不能随意使用</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，要有书面确认</a:t>
            </a:r>
            <a:r>
              <a:rPr lang="zh-CN" altLang="en-US" dirty="0">
                <a:solidFill>
                  <a:srgbClr val="0C0C0C"/>
                </a:solidFill>
                <a:latin typeface="微软雅黑" panose="020B0503020204020204" charset="-122"/>
                <a:ea typeface="微软雅黑" panose="020B0503020204020204" charset="-122"/>
                <a:sym typeface="方正姚体" panose="02010601030101010101" pitchFamily="2" charset="-122"/>
              </a:rPr>
              <a:t>。</a:t>
            </a:r>
          </a:p>
        </p:txBody>
      </p:sp>
      <p:sp>
        <p:nvSpPr>
          <p:cNvPr id="19" name="文本框 37"/>
          <p:cNvSpPr>
            <a:spLocks noChangeArrowheads="1"/>
          </p:cNvSpPr>
          <p:nvPr/>
        </p:nvSpPr>
        <p:spPr bwMode="auto">
          <a:xfrm>
            <a:off x="9075761" y="5116441"/>
            <a:ext cx="3015963" cy="1089529"/>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20000"/>
              </a:lnSpc>
            </a:pPr>
            <a:r>
              <a:rPr lang="en-US" b="1" dirty="0" err="1">
                <a:solidFill>
                  <a:srgbClr val="FF0000"/>
                </a:solidFill>
                <a:latin typeface="微软雅黑" panose="020B0503020204020204" charset="-122"/>
                <a:ea typeface="微软雅黑" panose="020B0503020204020204" charset="-122"/>
                <a:sym typeface="方正姚体" panose="02010601030101010101" pitchFamily="2" charset="-122"/>
              </a:rPr>
              <a:t>注明免费或类似字眼的</a:t>
            </a:r>
            <a:r>
              <a:rPr lang="zh-CN" altLang="en-US" b="1" dirty="0">
                <a:solidFill>
                  <a:srgbClr val="FF0000"/>
                </a:solidFill>
                <a:latin typeface="微软雅黑" panose="020B0503020204020204" charset="-122"/>
                <a:ea typeface="微软雅黑" panose="020B0503020204020204" charset="-122"/>
                <a:sym typeface="方正姚体" panose="02010601030101010101" pitchFamily="2" charset="-122"/>
              </a:rPr>
              <a:t>图片</a:t>
            </a:r>
            <a:r>
              <a:rPr lang="zh-CN" altLang="en-US" b="1" dirty="0" smtClean="0">
                <a:solidFill>
                  <a:srgbClr val="FF0000"/>
                </a:solidFill>
                <a:latin typeface="微软雅黑" panose="020B0503020204020204" charset="-122"/>
                <a:ea typeface="微软雅黑" panose="020B0503020204020204" charset="-122"/>
                <a:sym typeface="方正姚体" panose="02010601030101010101" pitchFamily="2" charset="-122"/>
              </a:rPr>
              <a:t>：</a:t>
            </a:r>
            <a:endParaRPr lang="en-US" altLang="zh-CN" b="1" dirty="0" smtClean="0">
              <a:solidFill>
                <a:srgbClr val="FF0000"/>
              </a:solidFill>
              <a:latin typeface="微软雅黑" panose="020B0503020204020204" charset="-122"/>
              <a:ea typeface="微软雅黑" panose="020B0503020204020204" charset="-122"/>
              <a:sym typeface="方正姚体" panose="02010601030101010101" pitchFamily="2" charset="-122"/>
            </a:endParaRPr>
          </a:p>
          <a:p>
            <a:pPr lvl="0" algn="l">
              <a:lnSpc>
                <a:spcPct val="120000"/>
              </a:lnSpc>
            </a:pPr>
            <a:r>
              <a:rPr lang="en-US" dirty="0" err="1" smtClean="0">
                <a:solidFill>
                  <a:srgbClr val="0C0C0C"/>
                </a:solidFill>
                <a:latin typeface="微软雅黑" panose="020B0503020204020204" charset="-122"/>
                <a:ea typeface="微软雅黑" panose="020B0503020204020204" charset="-122"/>
                <a:sym typeface="方正姚体" panose="02010601030101010101" pitchFamily="2" charset="-122"/>
              </a:rPr>
              <a:t>谨慎使用</a:t>
            </a:r>
            <a:r>
              <a:rPr lang="en-US" dirty="0" err="1">
                <a:solidFill>
                  <a:srgbClr val="0C0C0C"/>
                </a:solidFill>
                <a:latin typeface="微软雅黑" panose="020B0503020204020204" charset="-122"/>
                <a:ea typeface="微软雅黑" panose="020B0503020204020204" charset="-122"/>
                <a:sym typeface="方正姚体" panose="02010601030101010101" pitchFamily="2" charset="-122"/>
              </a:rPr>
              <a:t>，防止是诱导使用后要求付费</a:t>
            </a:r>
            <a:r>
              <a:rPr lang="en-US" dirty="0" smtClean="0">
                <a:solidFill>
                  <a:srgbClr val="0C0C0C"/>
                </a:solidFill>
                <a:latin typeface="微软雅黑" panose="020B0503020204020204" charset="-122"/>
                <a:ea typeface="微软雅黑" panose="020B0503020204020204" charset="-122"/>
                <a:sym typeface="方正姚体" panose="02010601030101010101" pitchFamily="2" charset="-122"/>
              </a:rPr>
              <a:t>。</a:t>
            </a:r>
            <a:endParaRPr lang="en-US" dirty="0">
              <a:solidFill>
                <a:srgbClr val="0C0C0C"/>
              </a:solidFill>
              <a:latin typeface="微软雅黑" panose="020B0503020204020204" charset="-122"/>
              <a:ea typeface="微软雅黑" panose="020B0503020204020204" charset="-122"/>
              <a:sym typeface="方正姚体" panose="02010601030101010101" pitchFamily="2" charset="-122"/>
            </a:endParaRPr>
          </a:p>
        </p:txBody>
      </p:sp>
      <p:sp>
        <p:nvSpPr>
          <p:cNvPr id="20" name="文本框 19"/>
          <p:cNvSpPr txBox="1"/>
          <p:nvPr/>
        </p:nvSpPr>
        <p:spPr>
          <a:xfrm>
            <a:off x="7305872" y="2419397"/>
            <a:ext cx="586740" cy="521970"/>
          </a:xfrm>
          <a:prstGeom prst="rect">
            <a:avLst/>
          </a:prstGeom>
          <a:solidFill>
            <a:srgbClr val="0070C0"/>
          </a:solidFill>
        </p:spPr>
        <p:txBody>
          <a:bodyPr wrap="square" rtlCol="0">
            <a:spAutoFit/>
          </a:bodyPr>
          <a:lstStyle/>
          <a:p>
            <a:pPr algn="ctr"/>
            <a:r>
              <a:rPr lang="en-US" altLang="zh-CN" sz="2800" b="1" dirty="0">
                <a:solidFill>
                  <a:schemeClr val="bg1"/>
                </a:solidFill>
                <a:latin typeface="微软雅黑" panose="020B0503020204020204" charset="-122"/>
                <a:ea typeface="微软雅黑" panose="020B0503020204020204" charset="-122"/>
              </a:rPr>
              <a:t>2</a:t>
            </a:r>
          </a:p>
        </p:txBody>
      </p:sp>
      <p:sp>
        <p:nvSpPr>
          <p:cNvPr id="21" name="文本框 20"/>
          <p:cNvSpPr txBox="1"/>
          <p:nvPr/>
        </p:nvSpPr>
        <p:spPr>
          <a:xfrm>
            <a:off x="568480" y="2368757"/>
            <a:ext cx="706755" cy="521970"/>
          </a:xfrm>
          <a:prstGeom prst="rect">
            <a:avLst/>
          </a:prstGeom>
          <a:solidFill>
            <a:srgbClr val="0070C0"/>
          </a:solidFill>
        </p:spPr>
        <p:txBody>
          <a:bodyPr wrap="square" rtlCol="0">
            <a:spAutoFit/>
          </a:bodyPr>
          <a:lstStyle/>
          <a:p>
            <a:pPr algn="ctr"/>
            <a:r>
              <a:rPr lang="en-US" altLang="zh-CN" sz="2800" b="1" dirty="0">
                <a:solidFill>
                  <a:schemeClr val="bg1"/>
                </a:solidFill>
                <a:latin typeface="微软雅黑" panose="020B0503020204020204" charset="-122"/>
                <a:ea typeface="微软雅黑" panose="020B0503020204020204" charset="-122"/>
              </a:rPr>
              <a:t>1</a:t>
            </a:r>
          </a:p>
        </p:txBody>
      </p:sp>
      <p:sp>
        <p:nvSpPr>
          <p:cNvPr id="22" name="文本框 21"/>
          <p:cNvSpPr txBox="1"/>
          <p:nvPr/>
        </p:nvSpPr>
        <p:spPr>
          <a:xfrm>
            <a:off x="10508042" y="2519661"/>
            <a:ext cx="706755" cy="521970"/>
          </a:xfrm>
          <a:prstGeom prst="rect">
            <a:avLst/>
          </a:prstGeom>
          <a:solidFill>
            <a:srgbClr val="0070C0"/>
          </a:solidFill>
        </p:spPr>
        <p:txBody>
          <a:bodyPr wrap="square" rtlCol="0">
            <a:spAutoFit/>
          </a:bodyPr>
          <a:lstStyle/>
          <a:p>
            <a:pPr algn="ctr"/>
            <a:r>
              <a:rPr lang="en-US" altLang="zh-CN" sz="2800" b="1" dirty="0">
                <a:solidFill>
                  <a:schemeClr val="bg1"/>
                </a:solidFill>
                <a:latin typeface="微软雅黑" panose="020B0503020204020204" charset="-122"/>
                <a:ea typeface="微软雅黑" panose="020B0503020204020204" charset="-122"/>
              </a:rPr>
              <a:t>3</a:t>
            </a:r>
          </a:p>
        </p:txBody>
      </p:sp>
      <p:sp>
        <p:nvSpPr>
          <p:cNvPr id="23" name="文本框 22"/>
          <p:cNvSpPr txBox="1"/>
          <p:nvPr/>
        </p:nvSpPr>
        <p:spPr>
          <a:xfrm>
            <a:off x="1035787" y="280688"/>
            <a:ext cx="6129288" cy="707886"/>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rPr>
              <a:t>著作权</a:t>
            </a:r>
            <a:r>
              <a:rPr lang="en-US" altLang="zh-CN" sz="4000" b="1" dirty="0">
                <a:latin typeface="微软雅黑" panose="020B0503020204020204" charset="-122"/>
                <a:ea typeface="微软雅黑" panose="020B0503020204020204" charset="-122"/>
              </a:rPr>
              <a:t>—</a:t>
            </a:r>
            <a:r>
              <a:rPr lang="zh-CN" altLang="en-US" sz="4000" b="1" dirty="0">
                <a:latin typeface="微软雅黑" panose="020B0503020204020204" charset="-122"/>
                <a:ea typeface="微软雅黑" panose="020B0503020204020204" charset="-122"/>
              </a:rPr>
              <a:t>非文字载体类</a:t>
            </a:r>
          </a:p>
        </p:txBody>
      </p:sp>
      <p:pic>
        <p:nvPicPr>
          <p:cNvPr id="24" name="图片 3" descr="C:\Users\admin\AppData\Local\Temp\152162670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756784" y="1078173"/>
            <a:ext cx="4884874" cy="378336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同侧圆角矩形 16"/>
          <p:cNvSpPr/>
          <p:nvPr>
            <p:custDataLst>
              <p:tags r:id="rId2"/>
            </p:custDataLst>
          </p:nvPr>
        </p:nvSpPr>
        <p:spPr>
          <a:xfrm>
            <a:off x="2519997" y="5346567"/>
            <a:ext cx="2597151" cy="387511"/>
          </a:xfrm>
          <a:prstGeom prst="round2SameRect">
            <a:avLst>
              <a:gd name="adj1" fmla="val 19408"/>
              <a:gd name="adj2" fmla="val 0"/>
            </a:avLst>
          </a:prstGeom>
          <a:solidFill>
            <a:srgbClr val="0070C0"/>
          </a:solidFill>
        </p:spPr>
        <p:txBody>
          <a:bodyPr rot="0" spcFirstLastPara="0" vertOverflow="overflow" horzOverflow="overflow" vert="horz" wrap="square" lIns="90000" tIns="46800" rIns="90000" bIns="46800" numCol="1" spcCol="0" rtlCol="0" fromWordArt="0" anchor="ctr" anchorCtr="0" forceAA="0" compatLnSpc="1">
            <a:noAutofit/>
          </a:bodyPr>
          <a:lstStyle/>
          <a:p>
            <a:r>
              <a:rPr lang="en-US" altLang="zh-CN" sz="2400" b="1" dirty="0" smtClean="0">
                <a:solidFill>
                  <a:schemeClr val="bg1"/>
                </a:solidFill>
                <a:latin typeface="微软雅黑" panose="020B0503020204020204" charset="-122"/>
                <a:ea typeface="微软雅黑" panose="020B0503020204020204" charset="-122"/>
              </a:rPr>
              <a:t>05</a:t>
            </a:r>
            <a:endParaRPr lang="en-US" altLang="zh-CN" sz="2400" b="1" dirty="0">
              <a:solidFill>
                <a:schemeClr val="bg1"/>
              </a:solidFill>
              <a:latin typeface="微软雅黑" panose="020B0503020204020204" charset="-122"/>
              <a:ea typeface="微软雅黑" panose="020B0503020204020204" charset="-122"/>
            </a:endParaRPr>
          </a:p>
        </p:txBody>
      </p:sp>
      <p:sp>
        <p:nvSpPr>
          <p:cNvPr id="5" name="同侧圆角矩形 4"/>
          <p:cNvSpPr/>
          <p:nvPr>
            <p:custDataLst>
              <p:tags r:id="rId3"/>
            </p:custDataLst>
          </p:nvPr>
        </p:nvSpPr>
        <p:spPr>
          <a:xfrm>
            <a:off x="2519997" y="1333163"/>
            <a:ext cx="2597151" cy="387511"/>
          </a:xfrm>
          <a:prstGeom prst="round2SameRect">
            <a:avLst>
              <a:gd name="adj1" fmla="val 19408"/>
              <a:gd name="adj2" fmla="val 0"/>
            </a:avLst>
          </a:prstGeom>
          <a:solidFill>
            <a:schemeClr val="accent1"/>
          </a:solidFill>
        </p:spPr>
        <p:txBody>
          <a:bodyPr rot="0" spcFirstLastPara="0" vertOverflow="overflow" horzOverflow="overflow" vert="horz" wrap="square" lIns="90000" tIns="46800" rIns="90000" bIns="46800" numCol="1" spcCol="0" rtlCol="0" fromWordArt="0" anchor="ctr" anchorCtr="0" forceAA="0" compatLnSpc="1">
            <a:noAutofit/>
          </a:bodyPr>
          <a:lstStyle/>
          <a:p>
            <a:pPr algn="just"/>
            <a:r>
              <a:rPr lang="en-US" altLang="zh-CN" sz="2400" b="1" dirty="0">
                <a:solidFill>
                  <a:schemeClr val="bg1"/>
                </a:solidFill>
                <a:latin typeface="微软雅黑" panose="020B0503020204020204" charset="-122"/>
                <a:ea typeface="微软雅黑" panose="020B0503020204020204" charset="-122"/>
              </a:rPr>
              <a:t>01</a:t>
            </a:r>
          </a:p>
        </p:txBody>
      </p:sp>
      <p:sp>
        <p:nvSpPr>
          <p:cNvPr id="8" name="同侧圆角矩形 7"/>
          <p:cNvSpPr/>
          <p:nvPr>
            <p:custDataLst>
              <p:tags r:id="rId4"/>
            </p:custDataLst>
          </p:nvPr>
        </p:nvSpPr>
        <p:spPr>
          <a:xfrm>
            <a:off x="2519998" y="3232453"/>
            <a:ext cx="2597151" cy="387511"/>
          </a:xfrm>
          <a:prstGeom prst="round2SameRect">
            <a:avLst>
              <a:gd name="adj1" fmla="val 19408"/>
              <a:gd name="adj2" fmla="val 0"/>
            </a:avLst>
          </a:prstGeom>
          <a:solidFill>
            <a:schemeClr val="accent3"/>
          </a:solidFill>
        </p:spPr>
        <p:txBody>
          <a:bodyPr rot="0" spcFirstLastPara="0" vertOverflow="overflow" horzOverflow="overflow" vert="horz" wrap="square" lIns="90000" tIns="46800" rIns="90000" bIns="46800" numCol="1" spcCol="0" rtlCol="0" fromWordArt="0" anchor="ctr" anchorCtr="0" forceAA="0" compatLnSpc="1">
            <a:noAutofit/>
          </a:bodyPr>
          <a:lstStyle/>
          <a:p>
            <a:pPr algn="just"/>
            <a:r>
              <a:rPr lang="en-US" altLang="zh-CN" sz="2400" b="1" dirty="0">
                <a:solidFill>
                  <a:schemeClr val="bg1"/>
                </a:solidFill>
                <a:latin typeface="微软雅黑" panose="020B0503020204020204" charset="-122"/>
                <a:ea typeface="微软雅黑" panose="020B0503020204020204" charset="-122"/>
              </a:rPr>
              <a:t>03</a:t>
            </a:r>
          </a:p>
        </p:txBody>
      </p:sp>
      <p:sp>
        <p:nvSpPr>
          <p:cNvPr id="11" name="同侧圆角矩形 10"/>
          <p:cNvSpPr/>
          <p:nvPr>
            <p:custDataLst>
              <p:tags r:id="rId5"/>
            </p:custDataLst>
          </p:nvPr>
        </p:nvSpPr>
        <p:spPr>
          <a:xfrm>
            <a:off x="6611836" y="4319058"/>
            <a:ext cx="2597151" cy="387511"/>
          </a:xfrm>
          <a:prstGeom prst="round2SameRect">
            <a:avLst>
              <a:gd name="adj1" fmla="val 19408"/>
              <a:gd name="adj2" fmla="val 0"/>
            </a:avLst>
          </a:prstGeom>
          <a:solidFill>
            <a:schemeClr val="accent1"/>
          </a:solidFill>
        </p:spPr>
        <p:txBody>
          <a:bodyPr rot="0" spcFirstLastPara="0" vertOverflow="overflow" horzOverflow="overflow" vert="horz" wrap="square" lIns="90000" tIns="46800" rIns="90000" bIns="46800" numCol="1" spcCol="0" rtlCol="0" fromWordArt="0" anchor="ctr" anchorCtr="0" forceAA="0" compatLnSpc="1">
            <a:noAutofit/>
          </a:bodyPr>
          <a:lstStyle/>
          <a:p>
            <a:pPr algn="r"/>
            <a:r>
              <a:rPr lang="en-US" altLang="zh-CN" sz="2400" b="1" dirty="0">
                <a:solidFill>
                  <a:schemeClr val="bg1"/>
                </a:solidFill>
                <a:latin typeface="微软雅黑" panose="020B0503020204020204" charset="-122"/>
                <a:ea typeface="微软雅黑" panose="020B0503020204020204" charset="-122"/>
              </a:rPr>
              <a:t>04</a:t>
            </a:r>
          </a:p>
        </p:txBody>
      </p:sp>
      <p:sp>
        <p:nvSpPr>
          <p:cNvPr id="20" name="同侧圆角矩形 19"/>
          <p:cNvSpPr/>
          <p:nvPr>
            <p:custDataLst>
              <p:tags r:id="rId6"/>
            </p:custDataLst>
          </p:nvPr>
        </p:nvSpPr>
        <p:spPr>
          <a:xfrm>
            <a:off x="6611837" y="2259275"/>
            <a:ext cx="2597151" cy="387511"/>
          </a:xfrm>
          <a:prstGeom prst="round2SameRect">
            <a:avLst>
              <a:gd name="adj1" fmla="val 19408"/>
              <a:gd name="adj2" fmla="val 0"/>
            </a:avLst>
          </a:prstGeom>
          <a:solidFill>
            <a:schemeClr val="accent2"/>
          </a:solidFill>
        </p:spPr>
        <p:txBody>
          <a:bodyPr rot="0" spcFirstLastPara="0" vertOverflow="overflow" horzOverflow="overflow" vert="horz" wrap="square" lIns="90000" tIns="46800" rIns="90000" bIns="46800" numCol="1" spcCol="0" rtlCol="0" fromWordArt="0" anchor="ctr" anchorCtr="0" forceAA="0" compatLnSpc="1">
            <a:noAutofit/>
          </a:bodyPr>
          <a:lstStyle/>
          <a:p>
            <a:pPr algn="r"/>
            <a:r>
              <a:rPr lang="en-US" altLang="zh-CN" sz="2400" b="1" dirty="0">
                <a:solidFill>
                  <a:schemeClr val="bg1"/>
                </a:solidFill>
                <a:latin typeface="微软雅黑" panose="020B0503020204020204" charset="-122"/>
                <a:ea typeface="微软雅黑" panose="020B0503020204020204" charset="-122"/>
              </a:rPr>
              <a:t>02</a:t>
            </a:r>
          </a:p>
        </p:txBody>
      </p:sp>
      <p:sp>
        <p:nvSpPr>
          <p:cNvPr id="10" name="文本框 9"/>
          <p:cNvSpPr txBox="1"/>
          <p:nvPr>
            <p:custDataLst>
              <p:tags r:id="rId7"/>
            </p:custDataLst>
          </p:nvPr>
        </p:nvSpPr>
        <p:spPr>
          <a:xfrm>
            <a:off x="3026389" y="3490677"/>
            <a:ext cx="5573569" cy="591672"/>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just"/>
          </a:lstStyle>
          <a:p>
            <a:pPr algn="l"/>
            <a:r>
              <a:rPr lang="zh-CN" altLang="en-US" sz="2400" dirty="0">
                <a:latin typeface="微软雅黑" panose="020B0503020204020204" charset="-122"/>
                <a:ea typeface="微软雅黑" panose="020B0503020204020204" charset="-122"/>
              </a:rPr>
              <a:t>商业秘密</a:t>
            </a:r>
          </a:p>
        </p:txBody>
      </p:sp>
      <p:sp>
        <p:nvSpPr>
          <p:cNvPr id="13" name="文本框 12"/>
          <p:cNvSpPr txBox="1"/>
          <p:nvPr>
            <p:custDataLst>
              <p:tags r:id="rId8"/>
            </p:custDataLst>
          </p:nvPr>
        </p:nvSpPr>
        <p:spPr>
          <a:xfrm>
            <a:off x="3097209" y="5583276"/>
            <a:ext cx="5573569" cy="681580"/>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just"/>
          </a:lstStyle>
          <a:p>
            <a:pPr algn="l"/>
            <a:r>
              <a:rPr lang="zh-CN" altLang="en-US" sz="2400" dirty="0">
                <a:latin typeface="微软雅黑" panose="020B0503020204020204" charset="-122"/>
                <a:ea typeface="微软雅黑" panose="020B0503020204020204" charset="-122"/>
              </a:rPr>
              <a:t>随堂测试</a:t>
            </a:r>
          </a:p>
        </p:txBody>
      </p:sp>
      <p:sp>
        <p:nvSpPr>
          <p:cNvPr id="16" name="文本框 15"/>
          <p:cNvSpPr txBox="1"/>
          <p:nvPr>
            <p:custDataLst>
              <p:tags r:id="rId9"/>
            </p:custDataLst>
          </p:nvPr>
        </p:nvSpPr>
        <p:spPr>
          <a:xfrm>
            <a:off x="3026389" y="2453031"/>
            <a:ext cx="5573569" cy="681580"/>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just"/>
          </a:lstStyle>
          <a:p>
            <a:pPr algn="l"/>
            <a:r>
              <a:rPr lang="en-US" altLang="zh-CN" sz="2400" dirty="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                                               </a:t>
            </a:r>
            <a:r>
              <a:rPr lang="zh-CN" altLang="en-US" sz="2400" dirty="0" smtClean="0">
                <a:latin typeface="微软雅黑" panose="020B0503020204020204" charset="-122"/>
                <a:ea typeface="微软雅黑" panose="020B0503020204020204" charset="-122"/>
              </a:rPr>
              <a:t>著作权</a:t>
            </a:r>
            <a:endParaRPr lang="zh-CN" altLang="en-US" sz="2400" dirty="0">
              <a:latin typeface="微软雅黑" panose="020B0503020204020204" charset="-122"/>
              <a:ea typeface="微软雅黑" panose="020B0503020204020204" charset="-122"/>
            </a:endParaRPr>
          </a:p>
        </p:txBody>
      </p:sp>
      <p:sp>
        <p:nvSpPr>
          <p:cNvPr id="15" name="文本框 14"/>
          <p:cNvSpPr txBox="1"/>
          <p:nvPr>
            <p:custDataLst>
              <p:tags r:id="rId10"/>
            </p:custDataLst>
          </p:nvPr>
        </p:nvSpPr>
        <p:spPr>
          <a:xfrm>
            <a:off x="785484" y="683887"/>
            <a:ext cx="1987711" cy="1017844"/>
          </a:xfrm>
          <a:prstGeom prst="rect">
            <a:avLst/>
          </a:prstGeom>
        </p:spPr>
        <p:txBody>
          <a:bodyPr vert="horz" wrap="square" lIns="90000" tIns="46800" rIns="90000" bIns="46800" anchor="ctr" anchorCtr="0">
            <a:normAutofit/>
          </a:bodyPr>
          <a:lstStyle>
            <a:defPPr>
              <a:defRPr lang="zh-CN"/>
            </a:defPPr>
            <a:lvl1pPr algn="ctr">
              <a:defRPr sz="3200" kern="0">
                <a:latin typeface="+mj-lt"/>
                <a:ea typeface="+mj-ea"/>
                <a:cs typeface="+mj-cs"/>
              </a:defRPr>
            </a:lvl1pPr>
          </a:lstStyle>
          <a:p>
            <a:pPr algn="l"/>
            <a:r>
              <a:rPr lang="zh-CN" altLang="en-US" sz="6000" b="1" dirty="0">
                <a:latin typeface="微软雅黑" panose="020B0503020204020204" charset="-122"/>
                <a:ea typeface="微软雅黑" panose="020B0503020204020204" charset="-122"/>
              </a:rPr>
              <a:t>目录</a:t>
            </a:r>
          </a:p>
        </p:txBody>
      </p:sp>
      <p:pic>
        <p:nvPicPr>
          <p:cNvPr id="4103" name="图片 5" descr="logo-01"/>
          <p:cNvPicPr>
            <a:picLocks noChangeAspect="1"/>
          </p:cNvPicPr>
          <p:nvPr/>
        </p:nvPicPr>
        <p:blipFill>
          <a:blip r:embed="rId15"/>
          <a:stretch>
            <a:fillRect/>
          </a:stretch>
        </p:blipFill>
        <p:spPr>
          <a:xfrm>
            <a:off x="10003790" y="79375"/>
            <a:ext cx="1970088" cy="692150"/>
          </a:xfrm>
          <a:prstGeom prst="rect">
            <a:avLst/>
          </a:prstGeom>
          <a:noFill/>
          <a:ln w="9525">
            <a:noFill/>
          </a:ln>
        </p:spPr>
      </p:pic>
      <p:sp>
        <p:nvSpPr>
          <p:cNvPr id="2" name="文本框 1"/>
          <p:cNvSpPr txBox="1"/>
          <p:nvPr>
            <p:custDataLst>
              <p:tags r:id="rId11"/>
            </p:custDataLst>
          </p:nvPr>
        </p:nvSpPr>
        <p:spPr>
          <a:xfrm>
            <a:off x="3026388" y="4520424"/>
            <a:ext cx="5573569" cy="681580"/>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fontScale="85000" lnSpcReduction="10000"/>
          </a:bodyPr>
          <a:lstStyle>
            <a:defPPr>
              <a:defRPr lang="zh-CN"/>
            </a:defPPr>
            <a:lvl1pPr algn="just"/>
          </a:lstStyle>
          <a:p>
            <a:pPr algn="l"/>
            <a:r>
              <a:rPr lang="en-US" altLang="zh-CN" sz="2800" dirty="0">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怎么做？</a:t>
            </a:r>
            <a:endParaRPr lang="zh-CN" altLang="en-US" sz="2800" dirty="0">
              <a:latin typeface="微软雅黑" panose="020B0503020204020204" charset="-122"/>
              <a:ea typeface="微软雅黑" panose="020B0503020204020204" charset="-122"/>
            </a:endParaRPr>
          </a:p>
        </p:txBody>
      </p:sp>
      <p:sp>
        <p:nvSpPr>
          <p:cNvPr id="3" name="文本框 2"/>
          <p:cNvSpPr txBox="1"/>
          <p:nvPr>
            <p:custDataLst>
              <p:tags r:id="rId12"/>
            </p:custDataLst>
          </p:nvPr>
        </p:nvSpPr>
        <p:spPr>
          <a:xfrm>
            <a:off x="3026391" y="1496835"/>
            <a:ext cx="5573569" cy="681580"/>
          </a:xfrm>
          <a:prstGeom prst="rect">
            <a:avLst/>
          </a:prstGeom>
          <a:solidFill>
            <a:schemeClr val="accent3">
              <a:lumMod val="20000"/>
              <a:lumOff val="80000"/>
            </a:schemeClr>
          </a:solidFill>
          <a:ln>
            <a:noFill/>
          </a:ln>
          <a:effectLst/>
        </p:spPr>
        <p:txBody>
          <a:bodyPr rot="0" spcFirstLastPara="0" vertOverflow="overflow" horzOverflow="overflow" vert="horz" wrap="square" lIns="90000" tIns="46800" rIns="90000" bIns="46800" numCol="1" spcCol="0" rtlCol="0" fromWordArt="0" anchor="ctr" anchorCtr="0" forceAA="0" compatLnSpc="1">
            <a:normAutofit/>
          </a:bodyPr>
          <a:lstStyle>
            <a:defPPr>
              <a:defRPr lang="zh-CN"/>
            </a:defPPr>
            <a:lvl1pPr algn="just"/>
          </a:lstStyle>
          <a:p>
            <a:pPr algn="l"/>
            <a:r>
              <a:rPr lang="zh-CN" altLang="en-US" sz="2400" dirty="0">
                <a:latin typeface="微软雅黑" panose="020B0503020204020204" charset="-122"/>
                <a:ea typeface="微软雅黑" panose="020B0503020204020204" charset="-122"/>
              </a:rPr>
              <a:t>知识产权</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4"/>
          <p:cNvSpPr>
            <a:spLocks noChangeArrowheads="1"/>
          </p:cNvSpPr>
          <p:nvPr/>
        </p:nvSpPr>
        <p:spPr bwMode="auto">
          <a:xfrm flipV="1">
            <a:off x="710212" y="1529566"/>
            <a:ext cx="5883706" cy="45719"/>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8"/>
          <p:cNvSpPr txBox="1"/>
          <p:nvPr/>
        </p:nvSpPr>
        <p:spPr>
          <a:xfrm>
            <a:off x="876040" y="936062"/>
            <a:ext cx="5927340" cy="584775"/>
          </a:xfrm>
          <a:prstGeom prst="rect">
            <a:avLst/>
          </a:prstGeom>
          <a:noFill/>
        </p:spPr>
        <p:txBody>
          <a:bodyPr wrap="square" rtlCol="0">
            <a:spAutoFit/>
          </a:bodyPr>
          <a:lstStyle/>
          <a:p>
            <a:r>
              <a:rPr lang="zh-CN" altLang="en-US" sz="3200" b="1" dirty="0" smtClean="0">
                <a:latin typeface="微软雅黑" panose="020B0503020204020204" charset="-122"/>
                <a:ea typeface="微软雅黑" panose="020B0503020204020204" charset="-122"/>
              </a:rPr>
              <a:t>公众人物及明星等的肖像权</a:t>
            </a:r>
            <a:endParaRPr lang="zh-CN" altLang="en-US" sz="3200" b="1" dirty="0">
              <a:latin typeface="微软雅黑" panose="020B0503020204020204" charset="-122"/>
              <a:ea typeface="微软雅黑" panose="020B0503020204020204" charset="-122"/>
            </a:endParaRPr>
          </a:p>
        </p:txBody>
      </p:sp>
      <p:sp>
        <p:nvSpPr>
          <p:cNvPr id="10" name="文本框 6"/>
          <p:cNvSpPr>
            <a:spLocks noChangeArrowheads="1"/>
          </p:cNvSpPr>
          <p:nvPr/>
        </p:nvSpPr>
        <p:spPr bwMode="auto">
          <a:xfrm>
            <a:off x="595968" y="1674951"/>
            <a:ext cx="70580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endParaRPr lang="en-US" altLang="zh-CN" sz="2000" dirty="0" smtClean="0">
              <a:latin typeface="微软雅黑" panose="020B0503020204020204" charset="-122"/>
              <a:ea typeface="微软雅黑" panose="020B0503020204020204" charset="-122"/>
            </a:endParaRPr>
          </a:p>
          <a:p>
            <a:pPr marL="342900" indent="-342900" algn="l">
              <a:lnSpc>
                <a:spcPct val="160000"/>
              </a:lnSpc>
              <a:buFont typeface="Wingdings" panose="05000000000000000000" pitchFamily="2" charset="2"/>
              <a:buChar char="l"/>
            </a:pPr>
            <a:endParaRPr lang="zh-CN" altLang="en-US" sz="2000" dirty="0">
              <a:latin typeface="微软雅黑" panose="020B0503020204020204" charset="-122"/>
              <a:ea typeface="微软雅黑" panose="020B0503020204020204" charset="-122"/>
            </a:endParaRPr>
          </a:p>
        </p:txBody>
      </p:sp>
      <p:pic>
        <p:nvPicPr>
          <p:cNvPr id="1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14" name="文本框 6"/>
          <p:cNvSpPr>
            <a:spLocks noChangeArrowheads="1"/>
          </p:cNvSpPr>
          <p:nvPr/>
        </p:nvSpPr>
        <p:spPr bwMode="auto">
          <a:xfrm>
            <a:off x="710211" y="4262051"/>
            <a:ext cx="7058025"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r>
              <a:rPr lang="zh-CN" altLang="en-US" sz="2800" b="1" dirty="0" smtClean="0">
                <a:latin typeface="微软雅黑" panose="020B0503020204020204" charset="-122"/>
                <a:ea typeface="微软雅黑" panose="020B0503020204020204" charset="-122"/>
              </a:rPr>
              <a:t>普通人的肖像权</a:t>
            </a:r>
            <a:endParaRPr lang="zh-CN" altLang="en-US" sz="28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236" y="1072052"/>
            <a:ext cx="3452884" cy="5445530"/>
          </a:xfrm>
          <a:prstGeom prst="rect">
            <a:avLst/>
          </a:prstGeom>
        </p:spPr>
      </p:pic>
      <p:sp>
        <p:nvSpPr>
          <p:cNvPr id="15" name="矩形 34"/>
          <p:cNvSpPr>
            <a:spLocks noChangeArrowheads="1"/>
          </p:cNvSpPr>
          <p:nvPr/>
        </p:nvSpPr>
        <p:spPr bwMode="auto">
          <a:xfrm flipV="1">
            <a:off x="710211" y="5014317"/>
            <a:ext cx="6943782" cy="45719"/>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圆角矩形 2"/>
          <p:cNvSpPr/>
          <p:nvPr/>
        </p:nvSpPr>
        <p:spPr>
          <a:xfrm>
            <a:off x="591915" y="1815152"/>
            <a:ext cx="7176321" cy="244689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60000"/>
              </a:lnSpc>
            </a:pP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、什么是肖像权？</a:t>
            </a:r>
            <a:endParaRPr lang="en-US" altLang="zh-CN" dirty="0">
              <a:latin typeface="微软雅黑" panose="020B0503020204020204" charset="-122"/>
              <a:ea typeface="微软雅黑" panose="020B0503020204020204" charset="-122"/>
            </a:endParaRPr>
          </a:p>
          <a:p>
            <a:pPr>
              <a:lnSpc>
                <a:spcPct val="160000"/>
              </a:lnSpc>
            </a:pP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、侵犯肖像权的构成要件？</a:t>
            </a:r>
            <a:endParaRPr lang="en-US" altLang="zh-CN" dirty="0">
              <a:latin typeface="微软雅黑" panose="020B0503020204020204" charset="-122"/>
              <a:ea typeface="微软雅黑" panose="020B0503020204020204" charset="-122"/>
            </a:endParaRPr>
          </a:p>
          <a:p>
            <a:pPr indent="-342900">
              <a:lnSpc>
                <a:spcPct val="160000"/>
              </a:lnSpc>
              <a:buFont typeface="Wingdings" panose="05000000000000000000" pitchFamily="2" charset="2"/>
              <a:buChar char="l"/>
            </a:pP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民法通则</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第一百条</a:t>
            </a:r>
            <a:endParaRPr lang="en-US" altLang="zh-CN" dirty="0">
              <a:latin typeface="微软雅黑" panose="020B0503020204020204" charset="-122"/>
              <a:ea typeface="微软雅黑" panose="020B0503020204020204" charset="-122"/>
            </a:endParaRPr>
          </a:p>
          <a:p>
            <a:pPr indent="-342900">
              <a:lnSpc>
                <a:spcPct val="160000"/>
              </a:lnSpc>
              <a:buFont typeface="Wingdings" panose="05000000000000000000" pitchFamily="2" charset="2"/>
              <a:buChar char="l"/>
            </a:pPr>
            <a:r>
              <a:rPr lang="zh-CN" altLang="en-US" dirty="0">
                <a:latin typeface="微软雅黑" panose="020B0503020204020204" charset="-122"/>
                <a:ea typeface="微软雅黑" panose="020B0503020204020204" charset="-122"/>
              </a:rPr>
              <a:t>最高人民法院</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关于贯彻执行</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中华人民共和国民法通则</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若干问题的意见</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试行</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第一百三十九条</a:t>
            </a:r>
            <a:endParaRPr lang="en-US" altLang="zh-CN" dirty="0">
              <a:latin typeface="微软雅黑" panose="020B0503020204020204" charset="-122"/>
              <a:ea typeface="微软雅黑" panose="020B0503020204020204" charset="-122"/>
            </a:endParaRPr>
          </a:p>
        </p:txBody>
      </p:sp>
      <p:sp>
        <p:nvSpPr>
          <p:cNvPr id="4" name="圆角矩形 3"/>
          <p:cNvSpPr/>
          <p:nvPr/>
        </p:nvSpPr>
        <p:spPr>
          <a:xfrm>
            <a:off x="710210" y="5334411"/>
            <a:ext cx="7058025" cy="76613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60000"/>
              </a:lnSpc>
            </a:pPr>
            <a:r>
              <a:rPr lang="zh-CN" altLang="en-US">
                <a:latin typeface="微软雅黑" panose="020B0503020204020204" charset="-122"/>
                <a:ea typeface="微软雅黑" panose="020B0503020204020204" charset="-122"/>
              </a:rPr>
              <a:t>是否可以随意使用？</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53846" y="569977"/>
            <a:ext cx="7284686" cy="780919"/>
          </a:xfrm>
          <a:prstGeom prst="rect">
            <a:avLst/>
          </a:prstGeom>
          <a:noFill/>
        </p:spPr>
        <p:txBody>
          <a:bodyPr wrap="square" rtlCol="0">
            <a:spAutoFit/>
          </a:bodyPr>
          <a:lstStyle/>
          <a:p>
            <a:pPr>
              <a:lnSpc>
                <a:spcPct val="160000"/>
              </a:lnSpc>
            </a:pPr>
            <a:r>
              <a:rPr lang="zh-CN" altLang="en-US" sz="3200" b="1" dirty="0" smtClean="0">
                <a:latin typeface="微软雅黑" panose="020B0503020204020204" charset="-122"/>
                <a:ea typeface="微软雅黑" panose="020B0503020204020204" charset="-122"/>
              </a:rPr>
              <a:t>著作权（摄影作品）与肖像权（一）</a:t>
            </a:r>
            <a:endParaRPr lang="en-US" altLang="zh-CN" sz="3200" b="1" dirty="0" smtClean="0">
              <a:latin typeface="微软雅黑" panose="020B0503020204020204" charset="-122"/>
              <a:ea typeface="微软雅黑" panose="020B0503020204020204" charset="-122"/>
            </a:endParaRPr>
          </a:p>
        </p:txBody>
      </p:sp>
      <p:sp>
        <p:nvSpPr>
          <p:cNvPr id="10" name="文本框 6"/>
          <p:cNvSpPr>
            <a:spLocks noChangeArrowheads="1"/>
          </p:cNvSpPr>
          <p:nvPr/>
        </p:nvSpPr>
        <p:spPr bwMode="auto">
          <a:xfrm>
            <a:off x="595968" y="1607032"/>
            <a:ext cx="70580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endParaRPr lang="en-US" altLang="zh-CN" sz="2000" dirty="0" smtClean="0">
              <a:latin typeface="微软雅黑" panose="020B0503020204020204" charset="-122"/>
              <a:ea typeface="微软雅黑" panose="020B0503020204020204" charset="-122"/>
            </a:endParaRPr>
          </a:p>
          <a:p>
            <a:pPr marL="342900" indent="-342900" algn="l">
              <a:lnSpc>
                <a:spcPct val="160000"/>
              </a:lnSpc>
              <a:buFont typeface="Wingdings" panose="05000000000000000000" pitchFamily="2" charset="2"/>
              <a:buChar char="l"/>
            </a:pPr>
            <a:endParaRPr lang="zh-CN" altLang="en-US" sz="2000" dirty="0">
              <a:latin typeface="微软雅黑" panose="020B0503020204020204" charset="-122"/>
              <a:ea typeface="微软雅黑" panose="020B0503020204020204" charset="-122"/>
            </a:endParaRPr>
          </a:p>
        </p:txBody>
      </p:sp>
      <p:pic>
        <p:nvPicPr>
          <p:cNvPr id="1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7" name="矩形 34"/>
          <p:cNvSpPr>
            <a:spLocks noChangeArrowheads="1"/>
          </p:cNvSpPr>
          <p:nvPr/>
        </p:nvSpPr>
        <p:spPr bwMode="auto">
          <a:xfrm flipV="1">
            <a:off x="753846" y="1424521"/>
            <a:ext cx="6943782" cy="45719"/>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圆角矩形 1"/>
          <p:cNvSpPr/>
          <p:nvPr/>
        </p:nvSpPr>
        <p:spPr>
          <a:xfrm>
            <a:off x="595968" y="1883392"/>
            <a:ext cx="9585262" cy="31662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、什么</a:t>
            </a:r>
            <a:r>
              <a:rPr lang="zh-CN" altLang="en-US" sz="2000" dirty="0">
                <a:latin typeface="微软雅黑" panose="020B0503020204020204" charset="-122"/>
                <a:ea typeface="微软雅黑" panose="020B0503020204020204" charset="-122"/>
              </a:rPr>
              <a:t>是摄影作品？</a:t>
            </a:r>
            <a:endParaRPr lang="en-US" altLang="zh-CN" sz="2000" dirty="0">
              <a:latin typeface="微软雅黑" panose="020B0503020204020204" charset="-122"/>
              <a:ea typeface="微软雅黑" panose="020B0503020204020204" charset="-122"/>
            </a:endParaRPr>
          </a:p>
          <a:p>
            <a:pPr>
              <a:lnSpc>
                <a:spcPct val="200000"/>
              </a:lnSpc>
            </a:pPr>
            <a:r>
              <a:rPr lang="en-US" altLang="zh-CN" sz="2000" dirty="0"/>
              <a:t>《</a:t>
            </a:r>
            <a:r>
              <a:rPr lang="zh-CN" altLang="en-US" sz="2000" dirty="0"/>
              <a:t>中华人民共和国著作权法实施条例</a:t>
            </a:r>
            <a:r>
              <a:rPr lang="en-US" altLang="zh-CN" sz="2000" dirty="0"/>
              <a:t>》</a:t>
            </a:r>
            <a:r>
              <a:rPr lang="zh-CN" altLang="en-US" sz="2000" dirty="0"/>
              <a:t>的规定：</a:t>
            </a:r>
            <a:endParaRPr lang="en-US" altLang="zh-CN" sz="2000" dirty="0"/>
          </a:p>
          <a:p>
            <a:pPr>
              <a:lnSpc>
                <a:spcPct val="200000"/>
              </a:lnSpc>
            </a:pPr>
            <a:r>
              <a:rPr lang="zh-CN" altLang="en-US" sz="2000" dirty="0"/>
              <a:t>所谓“摄影作品”，指借助器械，在感光材料上记录客观物体形象的艺术作品。“人像摄影作品”是以特定人物肖像权为客体，通过自己构思、创作，利用感光材料记录人物形象的一种作品。一般情况下，人像摄影作品著作权归摄影者</a:t>
            </a:r>
            <a:r>
              <a:rPr lang="zh-CN" altLang="en-US" sz="2000" dirty="0" smtClean="0"/>
              <a:t>所有</a:t>
            </a:r>
            <a:r>
              <a:rPr lang="zh-CN" altLang="en-US" sz="2000" dirty="0"/>
              <a: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rot="10800000" flipV="1">
            <a:off x="838201" y="1419367"/>
            <a:ext cx="9656928" cy="45719"/>
          </a:xfrm>
        </p:spPr>
        <p:txBody>
          <a:bodyPr>
            <a:normAutofit fontScale="90000"/>
          </a:bodyPr>
          <a:lstStyle/>
          <a:p>
            <a:r>
              <a:rPr lang="en-US" altLang="zh-CN" dirty="0" smtClean="0">
                <a:latin typeface="微软雅黑" panose="020B0503020204020204" charset="-122"/>
                <a:ea typeface="微软雅黑" panose="020B0503020204020204" charset="-122"/>
              </a:rPr>
              <a:t/>
            </a:r>
            <a:br>
              <a:rPr lang="en-US" altLang="zh-CN" dirty="0" smtClean="0">
                <a:latin typeface="微软雅黑" panose="020B0503020204020204" charset="-122"/>
                <a:ea typeface="微软雅黑" panose="020B0503020204020204" charset="-122"/>
              </a:rPr>
            </a:br>
            <a:r>
              <a:rPr lang="en-US" altLang="zh-CN" dirty="0">
                <a:latin typeface="微软雅黑" panose="020B0503020204020204" charset="-122"/>
                <a:ea typeface="微软雅黑" panose="020B0503020204020204" charset="-122"/>
              </a:rPr>
              <a:t/>
            </a:r>
            <a:br>
              <a:rPr lang="en-US" altLang="zh-CN" dirty="0">
                <a:latin typeface="微软雅黑" panose="020B0503020204020204" charset="-122"/>
                <a:ea typeface="微软雅黑" panose="020B0503020204020204" charset="-122"/>
              </a:rPr>
            </a:br>
            <a:endParaRPr lang="zh-CN" altLang="en-US" dirty="0"/>
          </a:p>
        </p:txBody>
      </p:sp>
      <p:sp>
        <p:nvSpPr>
          <p:cNvPr id="6" name="内容占位符 5"/>
          <p:cNvSpPr>
            <a:spLocks noGrp="1"/>
          </p:cNvSpPr>
          <p:nvPr>
            <p:ph idx="1"/>
          </p:nvPr>
        </p:nvSpPr>
        <p:spPr>
          <a:xfrm>
            <a:off x="753846" y="1807238"/>
            <a:ext cx="10515600" cy="4351338"/>
          </a:xfrm>
        </p:spPr>
        <p:txBody>
          <a:bodyPr/>
          <a:lstStyle/>
          <a:p>
            <a:pPr marL="0" indent="0">
              <a:buNone/>
            </a:pPr>
            <a:r>
              <a:rPr lang="en-US" altLang="zh-CN" dirty="0">
                <a:solidFill>
                  <a:srgbClr val="FF0000"/>
                </a:solidFill>
              </a:rPr>
              <a:t/>
            </a:r>
            <a:br>
              <a:rPr lang="en-US" altLang="zh-CN" dirty="0">
                <a:solidFill>
                  <a:srgbClr val="FF0000"/>
                </a:solidFill>
              </a:rPr>
            </a:br>
            <a:r>
              <a:rPr lang="en-US" altLang="zh-CN" dirty="0">
                <a:solidFill>
                  <a:srgbClr val="FF0000"/>
                </a:solidFill>
              </a:rPr>
              <a:t/>
            </a:r>
            <a:br>
              <a:rPr lang="en-US" altLang="zh-CN" dirty="0">
                <a:solidFill>
                  <a:srgbClr val="FF0000"/>
                </a:solidFill>
              </a:rPr>
            </a:br>
            <a:endParaRPr lang="zh-CN" altLang="en-US" dirty="0"/>
          </a:p>
        </p:txBody>
      </p:sp>
      <p:pic>
        <p:nvPicPr>
          <p:cNvPr id="7"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9" name="矩形 34"/>
          <p:cNvSpPr>
            <a:spLocks noChangeArrowheads="1"/>
          </p:cNvSpPr>
          <p:nvPr/>
        </p:nvSpPr>
        <p:spPr bwMode="auto">
          <a:xfrm flipV="1">
            <a:off x="753846" y="1424521"/>
            <a:ext cx="6943782" cy="45719"/>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文本框 9"/>
          <p:cNvSpPr txBox="1"/>
          <p:nvPr/>
        </p:nvSpPr>
        <p:spPr>
          <a:xfrm>
            <a:off x="753846" y="569977"/>
            <a:ext cx="7284686" cy="880241"/>
          </a:xfrm>
          <a:prstGeom prst="rect">
            <a:avLst/>
          </a:prstGeom>
          <a:noFill/>
        </p:spPr>
        <p:txBody>
          <a:bodyPr wrap="square" rtlCol="0">
            <a:spAutoFit/>
          </a:bodyPr>
          <a:lstStyle/>
          <a:p>
            <a:pPr>
              <a:lnSpc>
                <a:spcPct val="160000"/>
              </a:lnSpc>
            </a:pPr>
            <a:r>
              <a:rPr lang="zh-CN" altLang="en-US" sz="3200" b="1" dirty="0" smtClean="0">
                <a:latin typeface="微软雅黑" panose="020B0503020204020204" charset="-122"/>
                <a:ea typeface="微软雅黑" panose="020B0503020204020204" charset="-122"/>
              </a:rPr>
              <a:t>著作权（摄影作品）与肖像权（二）</a:t>
            </a:r>
            <a:endParaRPr lang="en-US" altLang="zh-CN" sz="3200" b="1" dirty="0" smtClean="0">
              <a:latin typeface="微软雅黑" panose="020B0503020204020204" charset="-122"/>
              <a:ea typeface="微软雅黑" panose="020B0503020204020204" charset="-122"/>
            </a:endParaRPr>
          </a:p>
        </p:txBody>
      </p:sp>
      <p:sp>
        <p:nvSpPr>
          <p:cNvPr id="2" name="圆角矩形 1"/>
          <p:cNvSpPr/>
          <p:nvPr/>
        </p:nvSpPr>
        <p:spPr>
          <a:xfrm>
            <a:off x="753845" y="1851758"/>
            <a:ext cx="9249944" cy="192649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、两者之间：权利的</a:t>
            </a:r>
            <a:r>
              <a:rPr lang="zh-CN" altLang="en-US" dirty="0">
                <a:solidFill>
                  <a:srgbClr val="FF0000"/>
                </a:solidFill>
                <a:latin typeface="微软雅黑" panose="020B0503020204020204" charset="-122"/>
                <a:ea typeface="微软雅黑" panose="020B0503020204020204" charset="-122"/>
              </a:rPr>
              <a:t>冲突</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权利的</a:t>
            </a:r>
            <a:r>
              <a:rPr lang="zh-CN" altLang="en-US" dirty="0">
                <a:solidFill>
                  <a:srgbClr val="FF0000"/>
                </a:solidFill>
                <a:latin typeface="微软雅黑" panose="020B0503020204020204" charset="-122"/>
                <a:ea typeface="微软雅黑" panose="020B0503020204020204" charset="-122"/>
              </a:rPr>
              <a:t>优先</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
            </a:r>
            <a:br>
              <a:rPr lang="en-US" altLang="zh-CN" dirty="0">
                <a:latin typeface="微软雅黑" panose="020B0503020204020204" charset="-122"/>
                <a:ea typeface="微软雅黑" panose="020B0503020204020204" charset="-122"/>
              </a:rPr>
            </a:br>
            <a:r>
              <a:rPr lang="zh-CN" altLang="zh-CN" dirty="0"/>
              <a:t>一方面，著作权人行使权利亦不能侵犯自然人的肖像权。</a:t>
            </a:r>
            <a:r>
              <a:rPr lang="en-US" altLang="zh-CN" dirty="0"/>
              <a:t/>
            </a:r>
            <a:br>
              <a:rPr lang="en-US" altLang="zh-CN" dirty="0"/>
            </a:br>
            <a:r>
              <a:rPr lang="zh-CN" altLang="en-US" dirty="0">
                <a:solidFill>
                  <a:srgbClr val="FF0000"/>
                </a:solidFill>
              </a:rPr>
              <a:t>先来后到：</a:t>
            </a:r>
            <a:r>
              <a:rPr lang="zh-CN" altLang="zh-CN" dirty="0">
                <a:solidFill>
                  <a:schemeClr val="bg1"/>
                </a:solidFill>
              </a:rPr>
              <a:t>在没有特殊约定的情况下，使用包含自然人肖像的作品不仅要取得著作权人的许可，还要取得肖像权人的同意。</a:t>
            </a:r>
            <a:endParaRPr lang="zh-CN" altLang="en-US" dirty="0">
              <a:solidFill>
                <a:schemeClr val="bg1"/>
              </a:solidFill>
            </a:endParaRPr>
          </a:p>
        </p:txBody>
      </p:sp>
      <p:sp>
        <p:nvSpPr>
          <p:cNvPr id="3" name="圆角矩形 2"/>
          <p:cNvSpPr/>
          <p:nvPr/>
        </p:nvSpPr>
        <p:spPr>
          <a:xfrm>
            <a:off x="753845" y="4135272"/>
            <a:ext cx="9249944" cy="202330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另</a:t>
            </a:r>
            <a:r>
              <a:rPr lang="zh-CN" altLang="zh-CN" dirty="0"/>
              <a:t>一方面，肖像权人在行使权利时不能侵犯著作权人的合法权益。</a:t>
            </a:r>
            <a:r>
              <a:rPr lang="en-US" altLang="zh-CN" dirty="0"/>
              <a:t/>
            </a:r>
            <a:br>
              <a:rPr lang="en-US" altLang="zh-CN" dirty="0"/>
            </a:br>
            <a:r>
              <a:rPr lang="zh-CN" altLang="en-US" dirty="0">
                <a:solidFill>
                  <a:srgbClr val="FF0000"/>
                </a:solidFill>
              </a:rPr>
              <a:t>后来居上：</a:t>
            </a:r>
            <a:r>
              <a:rPr lang="zh-CN" altLang="zh-CN" dirty="0">
                <a:solidFill>
                  <a:schemeClr val="bg1"/>
                </a:solidFill>
              </a:rPr>
              <a:t>如果没有特殊约定，肖像权人对于固定其肖像的摄影作品不享有任何著作权，因此肖像权人在使用载有其肖像的摄影作品时，必须取得著作权人的许可，且必须在著作权人许可的范围内使用。</a:t>
            </a:r>
            <a:endParaRPr lang="zh-CN" altLang="en-US"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4"/>
          <p:cNvSpPr>
            <a:spLocks noChangeArrowheads="1"/>
          </p:cNvSpPr>
          <p:nvPr/>
        </p:nvSpPr>
        <p:spPr bwMode="auto">
          <a:xfrm>
            <a:off x="1187134" y="1528023"/>
            <a:ext cx="6586537" cy="46037"/>
          </a:xfrm>
          <a:prstGeom prst="rect">
            <a:avLst/>
          </a:prstGeom>
          <a:solidFill>
            <a:srgbClr val="0070C0"/>
          </a:solidFill>
          <a:ln w="12700">
            <a:solidFill>
              <a:srgbClr val="42719B"/>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8"/>
          <p:cNvSpPr txBox="1"/>
          <p:nvPr/>
        </p:nvSpPr>
        <p:spPr>
          <a:xfrm>
            <a:off x="1087120" y="832380"/>
            <a:ext cx="4316095" cy="583565"/>
          </a:xfrm>
          <a:prstGeom prst="rect">
            <a:avLst/>
          </a:prstGeom>
          <a:noFill/>
        </p:spPr>
        <p:txBody>
          <a:bodyPr wrap="square" rtlCol="0">
            <a:spAutoFit/>
          </a:bodyPr>
          <a:lstStyle/>
          <a:p>
            <a:r>
              <a:rPr lang="zh-CN" altLang="en-US" sz="3200" b="1" dirty="0" smtClean="0">
                <a:latin typeface="微软雅黑" panose="020B0503020204020204" charset="-122"/>
                <a:ea typeface="微软雅黑" panose="020B0503020204020204" charset="-122"/>
              </a:rPr>
              <a:t>著作权</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非文字载体类</a:t>
            </a:r>
            <a:endParaRPr lang="zh-CN" altLang="en-US" sz="3200" b="1" dirty="0">
              <a:latin typeface="微软雅黑" panose="020B0503020204020204" charset="-122"/>
              <a:ea typeface="微软雅黑" panose="020B0503020204020204" charset="-122"/>
            </a:endParaRPr>
          </a:p>
        </p:txBody>
      </p:sp>
      <p:sp>
        <p:nvSpPr>
          <p:cNvPr id="10" name="文本框 6"/>
          <p:cNvSpPr>
            <a:spLocks noChangeArrowheads="1"/>
          </p:cNvSpPr>
          <p:nvPr/>
        </p:nvSpPr>
        <p:spPr bwMode="auto">
          <a:xfrm>
            <a:off x="1087120" y="1709400"/>
            <a:ext cx="70580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r>
              <a:rPr lang="zh-CN" altLang="en-US" sz="2000" b="1" dirty="0">
                <a:latin typeface="微软雅黑" panose="020B0503020204020204" charset="-122"/>
                <a:ea typeface="微软雅黑" panose="020B0503020204020204" charset="-122"/>
              </a:rPr>
              <a:t>3、第三方提供的上述资料的使用，包括项目方、合作方等。</a:t>
            </a:r>
          </a:p>
        </p:txBody>
      </p:sp>
      <p:pic>
        <p:nvPicPr>
          <p:cNvPr id="1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graphicFrame>
        <p:nvGraphicFramePr>
          <p:cNvPr id="7" name="图示 6"/>
          <p:cNvGraphicFramePr/>
          <p:nvPr/>
        </p:nvGraphicFramePr>
        <p:xfrm>
          <a:off x="1187134" y="85926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auto">
          <a:xfrm>
            <a:off x="2206171" y="2726383"/>
            <a:ext cx="8051734" cy="0"/>
          </a:xfrm>
          <a:prstGeom prst="line">
            <a:avLst/>
          </a:prstGeom>
          <a:noFill/>
          <a:ln w="25400" cap="flat" cmpd="sng">
            <a:solidFill>
              <a:schemeClr val="bg1">
                <a:lumMod val="65000"/>
              </a:schemeClr>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522590" y="5346212"/>
            <a:ext cx="8172953" cy="0"/>
          </a:xfrm>
          <a:prstGeom prst="line">
            <a:avLst/>
          </a:prstGeom>
          <a:noFill/>
          <a:ln w="25400" cap="flat" cmpd="sng">
            <a:solidFill>
              <a:schemeClr val="bg1">
                <a:lumMod val="65000"/>
              </a:schemeClr>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417295" y="2452369"/>
            <a:ext cx="386297" cy="346360"/>
            <a:chOff x="2023840" y="-377671"/>
            <a:chExt cx="386297" cy="346360"/>
          </a:xfrm>
          <a:solidFill>
            <a:srgbClr val="C00000"/>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grpSp>
        <p:nvGrpSpPr>
          <p:cNvPr id="6" name="组合 5"/>
          <p:cNvGrpSpPr/>
          <p:nvPr/>
        </p:nvGrpSpPr>
        <p:grpSpPr>
          <a:xfrm>
            <a:off x="10005933" y="5192196"/>
            <a:ext cx="386295" cy="346360"/>
            <a:chOff x="2533554" y="-373690"/>
            <a:chExt cx="386295" cy="346360"/>
          </a:xfrm>
          <a:solidFill>
            <a:srgbClr val="C00000"/>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sp>
        <p:nvSpPr>
          <p:cNvPr id="7" name="文本框 6"/>
          <p:cNvSpPr txBox="1"/>
          <p:nvPr/>
        </p:nvSpPr>
        <p:spPr>
          <a:xfrm>
            <a:off x="1359535" y="2798445"/>
            <a:ext cx="9062085" cy="2393315"/>
          </a:xfrm>
          <a:prstGeom prst="rect">
            <a:avLst/>
          </a:prstGeom>
        </p:spPr>
        <p:txBody>
          <a:bodyPr vert="horz" wrap="square" lIns="91440" tIns="45720" rIns="91440" bIns="45720" rtlCol="0" anchor="t"/>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70000"/>
              </a:lnSpc>
            </a:pPr>
            <a:r>
              <a:rPr lang="en-US" altLang="zh-CN" sz="1600" smtClean="0">
                <a:latin typeface="微软雅黑" panose="020B0503020204020204" charset="-122"/>
                <a:ea typeface="微软雅黑" panose="020B0503020204020204" charset="-122"/>
              </a:rPr>
              <a:t>“适当引用”指作者在一部作品中引用他人作品的片断。引用非诗词类作品不得超过两千五百字或被引用作品的十分之一，如果多次引用同一部长篇非诗词类作品，总字数不得超过一万字；引用诗词类作品不得超过四十行或全诗的四分之一，但古体诗词除外。凡引用一人或多人的作品，所引用的总量不得超过本人创作作品总量的十分之一，但专题评论文章和古体诗词除外。虽然该细则已经失效，但可以给我们在是否构成抄袭的认定标准上提供参考。</a:t>
            </a:r>
          </a:p>
        </p:txBody>
      </p:sp>
      <p:sp>
        <p:nvSpPr>
          <p:cNvPr id="8" name="文本框 7"/>
          <p:cNvSpPr txBox="1"/>
          <p:nvPr/>
        </p:nvSpPr>
        <p:spPr>
          <a:xfrm>
            <a:off x="3046095" y="5744210"/>
            <a:ext cx="7345680" cy="685800"/>
          </a:xfrm>
          <a:prstGeom prst="rect">
            <a:avLst/>
          </a:prstGeom>
          <a:ln w="12700">
            <a:miter lim="400000"/>
          </a:ln>
        </p:spPr>
        <p:txBody>
          <a:bodyPr lIns="50800" tIns="50800" rIns="50800" bIns="50800" anchor="t">
            <a:norm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lang="en-US" altLang="zh-CN" sz="1600" smtClean="0">
                <a:latin typeface="微软雅黑" panose="020B0503020204020204" charset="-122"/>
              </a:rPr>
              <a:t>—</a:t>
            </a:r>
            <a:r>
              <a:rPr lang="en-US" altLang="zh-CN" sz="1600" smtClean="0">
                <a:latin typeface="微软雅黑" panose="020B0503020204020204" charset="-122"/>
                <a:sym typeface="+mn-ea"/>
              </a:rPr>
              <a:t>文化部1984年《图书、期刊版权保护试行条例实施细则》第十五条</a:t>
            </a:r>
          </a:p>
        </p:txBody>
      </p:sp>
      <p:sp>
        <p:nvSpPr>
          <p:cNvPr id="9" name="矩形 8"/>
          <p:cNvSpPr/>
          <p:nvPr/>
        </p:nvSpPr>
        <p:spPr bwMode="auto">
          <a:xfrm>
            <a:off x="1253187" y="1223009"/>
            <a:ext cx="9604375" cy="95313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rtlCol="0">
            <a:spAutoFit/>
          </a:bodyPr>
          <a:lstStyle/>
          <a:p>
            <a:pPr lvl="0" algn="l">
              <a:lnSpc>
                <a:spcPct val="140000"/>
              </a:lnSpc>
            </a:pPr>
            <a:r>
              <a:rPr lang="en-US" sz="2000" b="1" dirty="0">
                <a:latin typeface="微软雅黑" panose="020B0503020204020204" charset="-122"/>
                <a:ea typeface="微软雅黑" panose="020B0503020204020204" charset="-122"/>
                <a:sym typeface="+mn-ea"/>
              </a:rPr>
              <a:t>在我司微信公众号，微博、网站等发表文章时，不能大篇幅引用他人原创作品，要加入自己的创作，进行改编。实践中没有一个确定的抄袭认定标准。</a:t>
            </a:r>
          </a:p>
        </p:txBody>
      </p:sp>
      <p:pic>
        <p:nvPicPr>
          <p:cNvPr id="4103" name="图片 5" descr="logo-01"/>
          <p:cNvPicPr>
            <a:picLocks noChangeAspect="1"/>
          </p:cNvPicPr>
          <p:nvPr/>
        </p:nvPicPr>
        <p:blipFill>
          <a:blip r:embed="rId4"/>
          <a:stretch>
            <a:fillRect/>
          </a:stretch>
        </p:blipFill>
        <p:spPr>
          <a:xfrm>
            <a:off x="10003790" y="79375"/>
            <a:ext cx="1970088" cy="692150"/>
          </a:xfrm>
          <a:prstGeom prst="rect">
            <a:avLst/>
          </a:prstGeom>
          <a:noFill/>
          <a:ln w="9525">
            <a:noFill/>
          </a:ln>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3"/>
            </p:custDataLst>
          </p:nvPr>
        </p:nvSpPr>
        <p:spPr>
          <a:xfrm>
            <a:off x="6610865" y="2404713"/>
            <a:ext cx="523385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defPPr>
              <a:defRPr lang="zh-CN"/>
            </a:defPPr>
            <a:lvl1pPr algn="r">
              <a:defRPr sz="6000" b="1">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PART 03</a:t>
            </a:r>
          </a:p>
        </p:txBody>
      </p:sp>
      <p:sp>
        <p:nvSpPr>
          <p:cNvPr id="3" name="文本框 2"/>
          <p:cNvSpPr txBox="1"/>
          <p:nvPr>
            <p:custDataLst>
              <p:tags r:id="rId4"/>
            </p:custDataLst>
          </p:nvPr>
        </p:nvSpPr>
        <p:spPr>
          <a:xfrm>
            <a:off x="6610865" y="3469804"/>
            <a:ext cx="5233855" cy="833178"/>
          </a:xfrm>
          <a:prstGeom prst="rect">
            <a:avLst/>
          </a:prstGeom>
        </p:spPr>
        <p:txBody>
          <a:bodyPr vert="horz" lIns="90000" tIns="46800" rIns="90000" bIns="46800" rtlCol="0" anchor="b">
            <a:normAutofit/>
          </a:bodyPr>
          <a:lstStyle>
            <a:lvl1pPr algn="r">
              <a:lnSpc>
                <a:spcPct val="120000"/>
              </a:lnSpc>
              <a:spcBef>
                <a:spcPct val="0"/>
              </a:spcBef>
              <a:buNone/>
              <a:defRPr sz="4000" b="1">
                <a:solidFill>
                  <a:schemeClr val="tx2"/>
                </a:solidFill>
                <a:latin typeface="+mj-lt"/>
                <a:ea typeface="+mj-ea"/>
                <a:cs typeface="+mj-cs"/>
              </a:defRPr>
            </a:lvl1pPr>
          </a:lstStyle>
          <a:p>
            <a:r>
              <a:rPr lang="zh-CN" altLang="en-US"/>
              <a:t>商业秘密</a:t>
            </a:r>
          </a:p>
        </p:txBody>
      </p:sp>
      <p:pic>
        <p:nvPicPr>
          <p:cNvPr id="4103" name="图片 5" descr="logo-01"/>
          <p:cNvPicPr>
            <a:picLocks noChangeAspect="1"/>
          </p:cNvPicPr>
          <p:nvPr/>
        </p:nvPicPr>
        <p:blipFill>
          <a:blip r:embed="rId7"/>
          <a:stretch>
            <a:fillRect/>
          </a:stretch>
        </p:blipFill>
        <p:spPr>
          <a:xfrm>
            <a:off x="10003790" y="79375"/>
            <a:ext cx="1970088" cy="692150"/>
          </a:xfrm>
          <a:prstGeom prst="rect">
            <a:avLst/>
          </a:prstGeom>
          <a:noFill/>
          <a:ln w="9525">
            <a:noFill/>
          </a:ln>
        </p:spPr>
      </p:pic>
    </p:spTree>
    <p:custDataLst>
      <p:tags r:id="rId2"/>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advTm="0">
        <p15:prstTrans prst="fallOver"/>
      </p:transition>
    </mc:Choice>
    <mc:Fallback>
      <p:transition xmlns:p14="http://schemas.microsoft.com/office/powerpoint/2010/main" spd="slow" advTm="0">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
          <p:cNvSpPr/>
          <p:nvPr>
            <p:custDataLst>
              <p:tags r:id="rId2"/>
            </p:custDataLst>
          </p:nvPr>
        </p:nvSpPr>
        <p:spPr>
          <a:xfrm>
            <a:off x="2676937" y="2832215"/>
            <a:ext cx="2195722" cy="786431"/>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1">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endParaRPr>
          </a:p>
        </p:txBody>
      </p:sp>
      <p:sp>
        <p:nvSpPr>
          <p:cNvPr id="7" name="椭圆 6"/>
          <p:cNvSpPr/>
          <p:nvPr>
            <p:custDataLst>
              <p:tags r:id="rId3"/>
            </p:custDataLst>
          </p:nvPr>
        </p:nvSpPr>
        <p:spPr>
          <a:xfrm>
            <a:off x="2842419" y="3060534"/>
            <a:ext cx="1864758" cy="1864758"/>
          </a:xfrm>
          <a:prstGeom prst="ellipse">
            <a:avLst/>
          </a:prstGeom>
          <a:solidFill>
            <a:schemeClr val="accent1"/>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rPr>
              <a:t>1</a:t>
            </a:r>
          </a:p>
        </p:txBody>
      </p:sp>
      <p:cxnSp>
        <p:nvCxnSpPr>
          <p:cNvPr id="9" name="直接连接符 8"/>
          <p:cNvCxnSpPr>
            <a:stCxn id="6" idx="1"/>
          </p:cNvCxnSpPr>
          <p:nvPr>
            <p:custDataLst>
              <p:tags r:id="rId4"/>
            </p:custDataLst>
          </p:nvPr>
        </p:nvCxnSpPr>
        <p:spPr>
          <a:xfrm flipV="1">
            <a:off x="3774798" y="2294534"/>
            <a:ext cx="0" cy="537681"/>
          </a:xfrm>
          <a:prstGeom prst="line">
            <a:avLst/>
          </a:prstGeom>
          <a:ln w="25400">
            <a:solidFill>
              <a:schemeClr val="accent1">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16" name="椭圆 3"/>
          <p:cNvSpPr/>
          <p:nvPr>
            <p:custDataLst>
              <p:tags r:id="rId5"/>
            </p:custDataLst>
          </p:nvPr>
        </p:nvSpPr>
        <p:spPr>
          <a:xfrm flipV="1">
            <a:off x="4866059" y="4367180"/>
            <a:ext cx="2195722" cy="786431"/>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2">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endParaRPr>
          </a:p>
        </p:txBody>
      </p:sp>
      <p:sp>
        <p:nvSpPr>
          <p:cNvPr id="17" name="椭圆 16"/>
          <p:cNvSpPr/>
          <p:nvPr>
            <p:custDataLst>
              <p:tags r:id="rId6"/>
            </p:custDataLst>
          </p:nvPr>
        </p:nvSpPr>
        <p:spPr>
          <a:xfrm>
            <a:off x="5031541" y="3060534"/>
            <a:ext cx="1864758" cy="1864758"/>
          </a:xfrm>
          <a:prstGeom prst="ellipse">
            <a:avLst/>
          </a:prstGeom>
          <a:solidFill>
            <a:schemeClr val="accent2"/>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rPr>
              <a:t>2</a:t>
            </a:r>
          </a:p>
        </p:txBody>
      </p:sp>
      <p:cxnSp>
        <p:nvCxnSpPr>
          <p:cNvPr id="18" name="直接连接符 17"/>
          <p:cNvCxnSpPr>
            <a:stCxn id="16" idx="1"/>
          </p:cNvCxnSpPr>
          <p:nvPr>
            <p:custDataLst>
              <p:tags r:id="rId7"/>
            </p:custDataLst>
          </p:nvPr>
        </p:nvCxnSpPr>
        <p:spPr>
          <a:xfrm>
            <a:off x="5963920" y="5153612"/>
            <a:ext cx="0" cy="537681"/>
          </a:xfrm>
          <a:prstGeom prst="line">
            <a:avLst/>
          </a:prstGeom>
          <a:ln w="25400">
            <a:solidFill>
              <a:schemeClr val="accent2">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1" name="椭圆 3"/>
          <p:cNvSpPr/>
          <p:nvPr>
            <p:custDataLst>
              <p:tags r:id="rId8"/>
            </p:custDataLst>
          </p:nvPr>
        </p:nvSpPr>
        <p:spPr>
          <a:xfrm>
            <a:off x="7055181" y="2832215"/>
            <a:ext cx="2195722" cy="786431"/>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3">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endParaRPr>
          </a:p>
        </p:txBody>
      </p:sp>
      <p:sp>
        <p:nvSpPr>
          <p:cNvPr id="22" name="椭圆 21"/>
          <p:cNvSpPr/>
          <p:nvPr>
            <p:custDataLst>
              <p:tags r:id="rId9"/>
            </p:custDataLst>
          </p:nvPr>
        </p:nvSpPr>
        <p:spPr>
          <a:xfrm>
            <a:off x="7220663" y="3060534"/>
            <a:ext cx="1864758" cy="1864758"/>
          </a:xfrm>
          <a:prstGeom prst="ellipse">
            <a:avLst/>
          </a:prstGeom>
          <a:solidFill>
            <a:schemeClr val="accent3"/>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rPr>
              <a:t>3</a:t>
            </a:r>
          </a:p>
        </p:txBody>
      </p:sp>
      <p:cxnSp>
        <p:nvCxnSpPr>
          <p:cNvPr id="23" name="直接连接符 22"/>
          <p:cNvCxnSpPr>
            <a:stCxn id="21" idx="1"/>
          </p:cNvCxnSpPr>
          <p:nvPr>
            <p:custDataLst>
              <p:tags r:id="rId10"/>
            </p:custDataLst>
          </p:nvPr>
        </p:nvCxnSpPr>
        <p:spPr>
          <a:xfrm flipV="1">
            <a:off x="8153042" y="2294534"/>
            <a:ext cx="0" cy="537681"/>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1"/>
            </p:custDataLst>
          </p:nvPr>
        </p:nvSpPr>
        <p:spPr>
          <a:xfrm>
            <a:off x="2240924" y="1287396"/>
            <a:ext cx="3114906" cy="1007138"/>
          </a:xfrm>
          <a:prstGeom prst="rect">
            <a:avLst/>
          </a:prstGeom>
        </p:spPr>
        <p:txBody>
          <a:bodyPr wrap="square" anchor="b">
            <a:normAutofit/>
          </a:bodyPr>
          <a:lstStyle>
            <a:defPPr>
              <a:defRPr lang="zh-CN"/>
            </a:defPPr>
            <a:lvl1pPr algn="just">
              <a:lnSpc>
                <a:spcPct val="130000"/>
              </a:lnSpc>
              <a:defRPr kern="0"/>
            </a:lvl1pPr>
          </a:lstStyle>
          <a:p>
            <a:pPr algn="ctr"/>
            <a:r>
              <a:rPr lang="zh-CN" altLang="en-US" dirty="0">
                <a:latin typeface="微软雅黑" panose="020B0503020204020204" charset="-122"/>
                <a:ea typeface="微软雅黑" panose="020B0503020204020204" charset="-122"/>
              </a:rPr>
              <a:t>不为公众所知悉</a:t>
            </a:r>
          </a:p>
        </p:txBody>
      </p:sp>
      <p:sp>
        <p:nvSpPr>
          <p:cNvPr id="4" name="文本框 3"/>
          <p:cNvSpPr txBox="1"/>
          <p:nvPr>
            <p:custDataLst>
              <p:tags r:id="rId12"/>
            </p:custDataLst>
          </p:nvPr>
        </p:nvSpPr>
        <p:spPr>
          <a:xfrm>
            <a:off x="6572010" y="1287396"/>
            <a:ext cx="3162064" cy="1007138"/>
          </a:xfrm>
          <a:prstGeom prst="rect">
            <a:avLst/>
          </a:prstGeom>
        </p:spPr>
        <p:txBody>
          <a:bodyPr wrap="square" anchor="b">
            <a:normAutofit/>
          </a:bodyPr>
          <a:lstStyle>
            <a:defPPr>
              <a:defRPr lang="zh-CN"/>
            </a:defPPr>
            <a:lvl1pPr algn="just">
              <a:lnSpc>
                <a:spcPct val="130000"/>
              </a:lnSpc>
              <a:defRPr kern="0"/>
            </a:lvl1pPr>
          </a:lstStyle>
          <a:p>
            <a:pPr algn="ctr"/>
            <a:r>
              <a:rPr lang="zh-CN" altLang="en-US">
                <a:latin typeface="微软雅黑" panose="020B0503020204020204" charset="-122"/>
                <a:ea typeface="微软雅黑" panose="020B0503020204020204" charset="-122"/>
              </a:rPr>
              <a:t>采取保密措施</a:t>
            </a:r>
          </a:p>
        </p:txBody>
      </p:sp>
      <p:sp>
        <p:nvSpPr>
          <p:cNvPr id="5" name="文本框 4"/>
          <p:cNvSpPr txBox="1"/>
          <p:nvPr>
            <p:custDataLst>
              <p:tags r:id="rId13"/>
            </p:custDataLst>
          </p:nvPr>
        </p:nvSpPr>
        <p:spPr>
          <a:xfrm>
            <a:off x="4382888" y="5691292"/>
            <a:ext cx="3162064" cy="1007138"/>
          </a:xfrm>
          <a:prstGeom prst="rect">
            <a:avLst/>
          </a:prstGeom>
        </p:spPr>
        <p:txBody>
          <a:bodyPr wrap="square" anchor="t">
            <a:normAutofit/>
          </a:bodyPr>
          <a:lstStyle>
            <a:defPPr>
              <a:defRPr lang="zh-CN"/>
            </a:defPPr>
            <a:lvl1pPr algn="just">
              <a:lnSpc>
                <a:spcPct val="130000"/>
              </a:lnSpc>
              <a:defRPr kern="0"/>
            </a:lvl1pPr>
          </a:lstStyle>
          <a:p>
            <a:r>
              <a:rPr lang="zh-CN" altLang="en-US">
                <a:latin typeface="微软雅黑" panose="020B0503020204020204" charset="-122"/>
                <a:ea typeface="微软雅黑" panose="020B0503020204020204" charset="-122"/>
              </a:rPr>
              <a:t>能为权利人带来经济利益且具有实用性</a:t>
            </a:r>
          </a:p>
        </p:txBody>
      </p:sp>
      <p:sp>
        <p:nvSpPr>
          <p:cNvPr id="20" name="文本框 19"/>
          <p:cNvSpPr txBox="1"/>
          <p:nvPr>
            <p:custDataLst>
              <p:tags r:id="rId14"/>
            </p:custDataLst>
          </p:nvPr>
        </p:nvSpPr>
        <p:spPr>
          <a:xfrm>
            <a:off x="994958" y="804632"/>
            <a:ext cx="7768590" cy="707886"/>
          </a:xfrm>
          <a:prstGeom prst="rect">
            <a:avLst/>
          </a:prstGeom>
        </p:spPr>
        <p:txBody>
          <a:bodyPr wrap="square">
            <a:spAutoFit/>
          </a:bodyPr>
          <a:lstStyle>
            <a:defPPr>
              <a:defRPr lang="zh-CN"/>
            </a:defPPr>
            <a:lvl1pPr>
              <a:defRPr sz="4400" b="1" kern="0">
                <a:latin typeface="+mj-lt"/>
                <a:ea typeface="+mj-ea"/>
                <a:cs typeface="+mj-cs"/>
              </a:defRPr>
            </a:lvl1pPr>
          </a:lstStyle>
          <a:p>
            <a:r>
              <a:rPr lang="zh-CN" altLang="en-US" sz="4000" dirty="0">
                <a:latin typeface="微软雅黑" panose="020B0503020204020204" charset="-122"/>
                <a:ea typeface="微软雅黑" panose="020B0503020204020204" charset="-122"/>
              </a:rPr>
              <a:t>定义</a:t>
            </a:r>
          </a:p>
        </p:txBody>
      </p:sp>
      <p:pic>
        <p:nvPicPr>
          <p:cNvPr id="4103" name="图片 5" descr="logo-01"/>
          <p:cNvPicPr>
            <a:picLocks noChangeAspect="1"/>
          </p:cNvPicPr>
          <p:nvPr/>
        </p:nvPicPr>
        <p:blipFill>
          <a:blip r:embed="rId17"/>
          <a:stretch>
            <a:fillRect/>
          </a:stretch>
        </p:blipFill>
        <p:spPr>
          <a:xfrm>
            <a:off x="10003790" y="79375"/>
            <a:ext cx="1970088" cy="692150"/>
          </a:xfrm>
          <a:prstGeom prst="rect">
            <a:avLst/>
          </a:prstGeom>
          <a:noFill/>
          <a:ln w="9525">
            <a:noFill/>
          </a:ln>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
          <p:cNvSpPr/>
          <p:nvPr>
            <p:custDataLst>
              <p:tags r:id="rId2"/>
            </p:custDataLst>
          </p:nvPr>
        </p:nvSpPr>
        <p:spPr>
          <a:xfrm>
            <a:off x="2378143" y="3198271"/>
            <a:ext cx="1892841" cy="677950"/>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1">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7" name="椭圆 6"/>
          <p:cNvSpPr/>
          <p:nvPr>
            <p:custDataLst>
              <p:tags r:id="rId3"/>
            </p:custDataLst>
          </p:nvPr>
        </p:nvSpPr>
        <p:spPr>
          <a:xfrm>
            <a:off x="2520798" y="3395095"/>
            <a:ext cx="1607531" cy="1607531"/>
          </a:xfrm>
          <a:prstGeom prst="ellipse">
            <a:avLst/>
          </a:prstGeom>
          <a:solidFill>
            <a:schemeClr val="accent1"/>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rPr>
              <a:t>1</a:t>
            </a:r>
          </a:p>
        </p:txBody>
      </p:sp>
      <p:cxnSp>
        <p:nvCxnSpPr>
          <p:cNvPr id="9" name="直接连接符 8"/>
          <p:cNvCxnSpPr>
            <a:stCxn id="6" idx="1"/>
          </p:cNvCxnSpPr>
          <p:nvPr>
            <p:custDataLst>
              <p:tags r:id="rId4"/>
            </p:custDataLst>
          </p:nvPr>
        </p:nvCxnSpPr>
        <p:spPr>
          <a:xfrm flipV="1">
            <a:off x="3324599" y="2734759"/>
            <a:ext cx="0" cy="463513"/>
          </a:xfrm>
          <a:prstGeom prst="line">
            <a:avLst/>
          </a:prstGeom>
          <a:ln w="25400">
            <a:solidFill>
              <a:schemeClr val="accent1">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16" name="椭圆 3"/>
          <p:cNvSpPr/>
          <p:nvPr>
            <p:custDataLst>
              <p:tags r:id="rId5"/>
            </p:custDataLst>
          </p:nvPr>
        </p:nvSpPr>
        <p:spPr>
          <a:xfrm flipV="1">
            <a:off x="4265294" y="4521501"/>
            <a:ext cx="1892841" cy="677950"/>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2">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7" name="椭圆 16"/>
          <p:cNvSpPr/>
          <p:nvPr>
            <p:custDataLst>
              <p:tags r:id="rId6"/>
            </p:custDataLst>
          </p:nvPr>
        </p:nvSpPr>
        <p:spPr>
          <a:xfrm>
            <a:off x="4407949" y="3395095"/>
            <a:ext cx="1607531" cy="1607531"/>
          </a:xfrm>
          <a:prstGeom prst="ellipse">
            <a:avLst/>
          </a:prstGeom>
          <a:solidFill>
            <a:schemeClr val="accent2"/>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rPr>
              <a:t>2</a:t>
            </a:r>
          </a:p>
        </p:txBody>
      </p:sp>
      <p:cxnSp>
        <p:nvCxnSpPr>
          <p:cNvPr id="18" name="直接连接符 17"/>
          <p:cNvCxnSpPr>
            <a:stCxn id="16" idx="1"/>
          </p:cNvCxnSpPr>
          <p:nvPr>
            <p:custDataLst>
              <p:tags r:id="rId7"/>
            </p:custDataLst>
          </p:nvPr>
        </p:nvCxnSpPr>
        <p:spPr>
          <a:xfrm>
            <a:off x="5211715" y="5199451"/>
            <a:ext cx="0" cy="463513"/>
          </a:xfrm>
          <a:prstGeom prst="line">
            <a:avLst/>
          </a:prstGeom>
          <a:ln w="25400">
            <a:solidFill>
              <a:schemeClr val="accent2">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1" name="椭圆 3"/>
          <p:cNvSpPr/>
          <p:nvPr>
            <p:custDataLst>
              <p:tags r:id="rId8"/>
            </p:custDataLst>
          </p:nvPr>
        </p:nvSpPr>
        <p:spPr>
          <a:xfrm>
            <a:off x="6152446" y="3198271"/>
            <a:ext cx="1892841" cy="677950"/>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3">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2" name="椭圆 21"/>
          <p:cNvSpPr/>
          <p:nvPr>
            <p:custDataLst>
              <p:tags r:id="rId9"/>
            </p:custDataLst>
          </p:nvPr>
        </p:nvSpPr>
        <p:spPr>
          <a:xfrm>
            <a:off x="6295101" y="3395095"/>
            <a:ext cx="1607531" cy="1607531"/>
          </a:xfrm>
          <a:prstGeom prst="ellipse">
            <a:avLst/>
          </a:prstGeom>
          <a:solidFill>
            <a:schemeClr val="accent3"/>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rPr>
              <a:t>3</a:t>
            </a:r>
          </a:p>
        </p:txBody>
      </p:sp>
      <p:cxnSp>
        <p:nvCxnSpPr>
          <p:cNvPr id="23" name="直接连接符 22"/>
          <p:cNvCxnSpPr>
            <a:stCxn id="21" idx="1"/>
          </p:cNvCxnSpPr>
          <p:nvPr>
            <p:custDataLst>
              <p:tags r:id="rId10"/>
            </p:custDataLst>
          </p:nvPr>
        </p:nvCxnSpPr>
        <p:spPr>
          <a:xfrm flipV="1">
            <a:off x="7099537" y="2734759"/>
            <a:ext cx="0" cy="463513"/>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6" name="椭圆 3"/>
          <p:cNvSpPr/>
          <p:nvPr>
            <p:custDataLst>
              <p:tags r:id="rId11"/>
            </p:custDataLst>
          </p:nvPr>
        </p:nvSpPr>
        <p:spPr>
          <a:xfrm flipV="1">
            <a:off x="8039598" y="4521501"/>
            <a:ext cx="1892841" cy="677950"/>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4">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7" name="椭圆 26"/>
          <p:cNvSpPr/>
          <p:nvPr>
            <p:custDataLst>
              <p:tags r:id="rId12"/>
            </p:custDataLst>
          </p:nvPr>
        </p:nvSpPr>
        <p:spPr>
          <a:xfrm>
            <a:off x="8182253" y="3395095"/>
            <a:ext cx="1607531" cy="1607531"/>
          </a:xfrm>
          <a:prstGeom prst="ellipse">
            <a:avLst/>
          </a:prstGeom>
          <a:solidFill>
            <a:schemeClr val="accent4"/>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kern="0">
                <a:solidFill>
                  <a:schemeClr val="bg1"/>
                </a:solidFill>
                <a:latin typeface="微软雅黑" panose="020B0503020204020204" charset="-122"/>
                <a:ea typeface="微软雅黑" panose="020B0503020204020204" charset="-122"/>
                <a:cs typeface="+mj-cs"/>
                <a:sym typeface="Arial" panose="020B0604020202020204" pitchFamily="34" charset="0"/>
              </a:rPr>
              <a:t>4</a:t>
            </a:r>
          </a:p>
        </p:txBody>
      </p:sp>
      <p:cxnSp>
        <p:nvCxnSpPr>
          <p:cNvPr id="28" name="直接连接符 27"/>
          <p:cNvCxnSpPr>
            <a:stCxn id="26" idx="1"/>
          </p:cNvCxnSpPr>
          <p:nvPr>
            <p:custDataLst>
              <p:tags r:id="rId13"/>
            </p:custDataLst>
          </p:nvPr>
        </p:nvCxnSpPr>
        <p:spPr>
          <a:xfrm>
            <a:off x="8986653" y="5199451"/>
            <a:ext cx="0" cy="463513"/>
          </a:xfrm>
          <a:prstGeom prst="line">
            <a:avLst/>
          </a:prstGeom>
          <a:ln w="25400">
            <a:solidFill>
              <a:schemeClr val="accent4">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4"/>
            </p:custDataLst>
          </p:nvPr>
        </p:nvSpPr>
        <p:spPr>
          <a:xfrm>
            <a:off x="5633629" y="1872998"/>
            <a:ext cx="3875857" cy="868494"/>
          </a:xfrm>
          <a:prstGeom prst="rect">
            <a:avLst/>
          </a:prstGeom>
        </p:spPr>
        <p:txBody>
          <a:bodyPr wrap="square" anchor="b"/>
          <a:lstStyle>
            <a:defPPr>
              <a:defRPr lang="zh-CN"/>
            </a:defPPr>
            <a:lvl1pPr algn="just">
              <a:lnSpc>
                <a:spcPct val="130000"/>
              </a:lnSpc>
              <a:defRPr kern="0"/>
            </a:lvl1pPr>
          </a:lstStyle>
          <a:p>
            <a:r>
              <a:rPr lang="en-US" altLang="zh-CN" sz="1400" dirty="0" smtClean="0">
                <a:latin typeface="微软雅黑" panose="020B0503020204020204" charset="-122"/>
                <a:ea typeface="微软雅黑" panose="020B0503020204020204" charset="-122"/>
              </a:rPr>
              <a:t>1</a:t>
            </a:r>
            <a:r>
              <a:rPr lang="zh-CN" altLang="en-US" sz="1400" dirty="0" smtClean="0">
                <a:latin typeface="微软雅黑" panose="020B0503020204020204" charset="-122"/>
                <a:ea typeface="微软雅黑" panose="020B0503020204020204" charset="-122"/>
              </a:rPr>
              <a:t>）专利</a:t>
            </a:r>
            <a:r>
              <a:rPr lang="zh-CN" altLang="en-US" sz="1400" dirty="0">
                <a:latin typeface="微软雅黑" panose="020B0503020204020204" charset="-122"/>
                <a:ea typeface="微软雅黑" panose="020B0503020204020204" charset="-122"/>
              </a:rPr>
              <a:t>技术有一定的保护</a:t>
            </a:r>
            <a:r>
              <a:rPr lang="zh-CN" altLang="en-US" sz="1400" dirty="0" smtClean="0">
                <a:latin typeface="微软雅黑" panose="020B0503020204020204" charset="-122"/>
                <a:ea typeface="微软雅黑" panose="020B0503020204020204" charset="-122"/>
              </a:rPr>
              <a:t>期限；</a:t>
            </a:r>
            <a:endParaRPr lang="en-US" altLang="zh-CN" sz="1400" dirty="0" smtClean="0">
              <a:latin typeface="微软雅黑" panose="020B0503020204020204" charset="-122"/>
              <a:ea typeface="微软雅黑" panose="020B0503020204020204" charset="-122"/>
            </a:endParaRPr>
          </a:p>
          <a:p>
            <a:r>
              <a:rPr lang="en-US" altLang="zh-CN" sz="1400" dirty="0" smtClean="0">
                <a:latin typeface="微软雅黑" panose="020B0503020204020204" charset="-122"/>
                <a:ea typeface="微软雅黑" panose="020B0503020204020204" charset="-122"/>
              </a:rPr>
              <a:t>2</a:t>
            </a:r>
            <a:r>
              <a:rPr lang="zh-CN" altLang="en-US" sz="1400" dirty="0" smtClean="0">
                <a:latin typeface="微软雅黑" panose="020B0503020204020204" charset="-122"/>
                <a:ea typeface="微软雅黑" panose="020B0503020204020204" charset="-122"/>
              </a:rPr>
              <a:t>）商业秘密</a:t>
            </a:r>
            <a:r>
              <a:rPr lang="zh-CN" altLang="en-US" sz="1400" dirty="0">
                <a:latin typeface="微软雅黑" panose="020B0503020204020204" charset="-122"/>
                <a:ea typeface="微软雅黑" panose="020B0503020204020204" charset="-122"/>
              </a:rPr>
              <a:t>是靠持有人自己保密，无所谓保护</a:t>
            </a:r>
            <a:r>
              <a:rPr lang="zh-CN" altLang="en-US" sz="1400" dirty="0" smtClean="0">
                <a:latin typeface="微软雅黑" panose="020B0503020204020204" charset="-122"/>
                <a:ea typeface="微软雅黑" panose="020B0503020204020204" charset="-122"/>
              </a:rPr>
              <a:t>期限。</a:t>
            </a:r>
            <a:endParaRPr lang="zh-CN" altLang="en-US" sz="1400" dirty="0">
              <a:latin typeface="微软雅黑" panose="020B0503020204020204" charset="-122"/>
              <a:ea typeface="微软雅黑" panose="020B0503020204020204" charset="-122"/>
            </a:endParaRPr>
          </a:p>
        </p:txBody>
      </p:sp>
      <p:sp>
        <p:nvSpPr>
          <p:cNvPr id="4" name="文本框 3"/>
          <p:cNvSpPr txBox="1"/>
          <p:nvPr>
            <p:custDataLst>
              <p:tags r:id="rId15"/>
            </p:custDataLst>
          </p:nvPr>
        </p:nvSpPr>
        <p:spPr>
          <a:xfrm>
            <a:off x="856127" y="1866265"/>
            <a:ext cx="3831046" cy="868494"/>
          </a:xfrm>
          <a:prstGeom prst="rect">
            <a:avLst/>
          </a:prstGeom>
        </p:spPr>
        <p:txBody>
          <a:bodyPr wrap="square" anchor="b"/>
          <a:lstStyle>
            <a:defPPr>
              <a:defRPr lang="zh-CN"/>
            </a:defPPr>
            <a:lvl1pPr algn="just">
              <a:lnSpc>
                <a:spcPct val="130000"/>
              </a:lnSpc>
              <a:defRPr kern="0"/>
            </a:lvl1pPr>
          </a:lstStyle>
          <a:p>
            <a:r>
              <a:rPr lang="en-US" altLang="zh-CN" sz="1400" dirty="0" smtClean="0">
                <a:latin typeface="微软雅黑" panose="020B0503020204020204" charset="-122"/>
                <a:ea typeface="微软雅黑" panose="020B0503020204020204" charset="-122"/>
              </a:rPr>
              <a:t>1</a:t>
            </a:r>
            <a:r>
              <a:rPr lang="zh-CN" altLang="en-US" sz="1400" dirty="0" smtClean="0">
                <a:latin typeface="微软雅黑" panose="020B0503020204020204" charset="-122"/>
                <a:ea typeface="微软雅黑" panose="020B0503020204020204" charset="-122"/>
              </a:rPr>
              <a:t>）专利</a:t>
            </a:r>
            <a:r>
              <a:rPr lang="zh-CN" altLang="en-US" sz="1400" dirty="0">
                <a:latin typeface="微软雅黑" panose="020B0503020204020204" charset="-122"/>
                <a:ea typeface="微软雅黑" panose="020B0503020204020204" charset="-122"/>
              </a:rPr>
              <a:t>技术是公开的（用公开换保护</a:t>
            </a:r>
            <a:r>
              <a:rPr lang="zh-CN" altLang="en-US" sz="1400" dirty="0" smtClean="0">
                <a:latin typeface="微软雅黑" panose="020B0503020204020204" charset="-122"/>
                <a:ea typeface="微软雅黑" panose="020B0503020204020204" charset="-122"/>
              </a:rPr>
              <a:t>）；</a:t>
            </a:r>
            <a:endParaRPr lang="en-US" altLang="zh-CN" sz="1400" dirty="0" smtClean="0">
              <a:latin typeface="微软雅黑" panose="020B0503020204020204" charset="-122"/>
              <a:ea typeface="微软雅黑" panose="020B0503020204020204" charset="-122"/>
            </a:endParaRPr>
          </a:p>
          <a:p>
            <a:r>
              <a:rPr lang="en-US" altLang="zh-CN" sz="1400" dirty="0" smtClean="0">
                <a:latin typeface="微软雅黑" panose="020B0503020204020204" charset="-122"/>
                <a:ea typeface="微软雅黑" panose="020B0503020204020204" charset="-122"/>
              </a:rPr>
              <a:t>2</a:t>
            </a:r>
            <a:r>
              <a:rPr lang="zh-CN" altLang="en-US" sz="1400" dirty="0" smtClean="0">
                <a:latin typeface="微软雅黑" panose="020B0503020204020204" charset="-122"/>
                <a:ea typeface="微软雅黑" panose="020B0503020204020204" charset="-122"/>
              </a:rPr>
              <a:t>）商业秘密</a:t>
            </a:r>
            <a:r>
              <a:rPr lang="zh-CN" altLang="en-US" sz="1400" dirty="0">
                <a:latin typeface="微软雅黑" panose="020B0503020204020204" charset="-122"/>
                <a:ea typeface="微软雅黑" panose="020B0503020204020204" charset="-122"/>
              </a:rPr>
              <a:t>必须是处于保密状态，一旦公开就成了公有技术，失去了商业</a:t>
            </a:r>
            <a:r>
              <a:rPr lang="zh-CN" altLang="en-US" sz="1400" dirty="0" smtClean="0">
                <a:latin typeface="微软雅黑" panose="020B0503020204020204" charset="-122"/>
                <a:ea typeface="微软雅黑" panose="020B0503020204020204" charset="-122"/>
              </a:rPr>
              <a:t>价值。</a:t>
            </a:r>
            <a:endParaRPr lang="zh-CN" altLang="en-US" sz="1400" dirty="0">
              <a:latin typeface="微软雅黑" panose="020B0503020204020204" charset="-122"/>
              <a:ea typeface="微软雅黑" panose="020B0503020204020204" charset="-122"/>
            </a:endParaRPr>
          </a:p>
        </p:txBody>
      </p:sp>
      <p:sp>
        <p:nvSpPr>
          <p:cNvPr id="5" name="文本框 4"/>
          <p:cNvSpPr txBox="1"/>
          <p:nvPr>
            <p:custDataLst>
              <p:tags r:id="rId16"/>
            </p:custDataLst>
          </p:nvPr>
        </p:nvSpPr>
        <p:spPr>
          <a:xfrm>
            <a:off x="3453765" y="5662930"/>
            <a:ext cx="3436620" cy="868045"/>
          </a:xfrm>
          <a:prstGeom prst="rect">
            <a:avLst/>
          </a:prstGeom>
        </p:spPr>
        <p:txBody>
          <a:bodyPr wrap="square" anchor="t"/>
          <a:lstStyle>
            <a:defPPr>
              <a:defRPr lang="zh-CN"/>
            </a:defPPr>
            <a:lvl1pPr algn="just">
              <a:lnSpc>
                <a:spcPct val="130000"/>
              </a:lnSpc>
              <a:defRPr kern="0"/>
            </a:lvl1pPr>
          </a:lstStyle>
          <a:p>
            <a:r>
              <a:rPr lang="en-US" altLang="zh-CN" sz="1400" dirty="0" smtClean="0">
                <a:latin typeface="微软雅黑" panose="020B0503020204020204" charset="-122"/>
                <a:ea typeface="微软雅黑" panose="020B0503020204020204" charset="-122"/>
              </a:rPr>
              <a:t>1</a:t>
            </a:r>
            <a:r>
              <a:rPr lang="zh-CN" altLang="en-US" sz="1400" dirty="0" smtClean="0">
                <a:latin typeface="微软雅黑" panose="020B0503020204020204" charset="-122"/>
                <a:ea typeface="微软雅黑" panose="020B0503020204020204" charset="-122"/>
              </a:rPr>
              <a:t>）专利</a:t>
            </a:r>
            <a:r>
              <a:rPr lang="zh-CN" altLang="en-US" sz="1400" dirty="0">
                <a:latin typeface="微软雅黑" panose="020B0503020204020204" charset="-122"/>
                <a:ea typeface="微软雅黑" panose="020B0503020204020204" charset="-122"/>
              </a:rPr>
              <a:t>技术通常指符合专利法规定而收取的发明、实用新型和外观</a:t>
            </a:r>
            <a:r>
              <a:rPr lang="zh-CN" altLang="en-US" sz="1400" dirty="0" smtClean="0">
                <a:latin typeface="微软雅黑" panose="020B0503020204020204" charset="-122"/>
                <a:ea typeface="微软雅黑" panose="020B0503020204020204" charset="-122"/>
              </a:rPr>
              <a:t>设计；</a:t>
            </a:r>
            <a:endParaRPr lang="en-US" altLang="zh-CN" sz="1400" dirty="0" smtClean="0">
              <a:latin typeface="微软雅黑" panose="020B0503020204020204" charset="-122"/>
              <a:ea typeface="微软雅黑" panose="020B0503020204020204" charset="-122"/>
            </a:endParaRPr>
          </a:p>
          <a:p>
            <a:r>
              <a:rPr lang="en-US" altLang="zh-CN" sz="1400" dirty="0" smtClean="0">
                <a:latin typeface="微软雅黑" panose="020B0503020204020204" charset="-122"/>
                <a:ea typeface="微软雅黑" panose="020B0503020204020204" charset="-122"/>
              </a:rPr>
              <a:t>2</a:t>
            </a:r>
            <a:r>
              <a:rPr lang="zh-CN" altLang="en-US" sz="1400" dirty="0" smtClean="0">
                <a:latin typeface="微软雅黑" panose="020B0503020204020204" charset="-122"/>
                <a:ea typeface="微软雅黑" panose="020B0503020204020204" charset="-122"/>
              </a:rPr>
              <a:t>）商业秘密</a:t>
            </a:r>
            <a:r>
              <a:rPr lang="zh-CN" altLang="en-US" sz="1400" dirty="0">
                <a:latin typeface="微软雅黑" panose="020B0503020204020204" charset="-122"/>
                <a:ea typeface="微软雅黑" panose="020B0503020204020204" charset="-122"/>
              </a:rPr>
              <a:t>所包含的范围较为</a:t>
            </a:r>
            <a:r>
              <a:rPr lang="zh-CN" altLang="en-US" sz="1400" dirty="0" smtClean="0">
                <a:latin typeface="微软雅黑" panose="020B0503020204020204" charset="-122"/>
                <a:ea typeface="微软雅黑" panose="020B0503020204020204" charset="-122"/>
              </a:rPr>
              <a:t>庞杂。</a:t>
            </a:r>
            <a:endParaRPr lang="zh-CN" altLang="en-US" sz="1400" dirty="0">
              <a:latin typeface="微软雅黑" panose="020B0503020204020204" charset="-122"/>
              <a:ea typeface="微软雅黑" panose="020B0503020204020204" charset="-122"/>
            </a:endParaRPr>
          </a:p>
        </p:txBody>
      </p:sp>
      <p:sp>
        <p:nvSpPr>
          <p:cNvPr id="8" name="文本框 7"/>
          <p:cNvSpPr txBox="1"/>
          <p:nvPr>
            <p:custDataLst>
              <p:tags r:id="rId17"/>
            </p:custDataLst>
          </p:nvPr>
        </p:nvSpPr>
        <p:spPr>
          <a:xfrm>
            <a:off x="7518399" y="5662930"/>
            <a:ext cx="3209701" cy="868045"/>
          </a:xfrm>
          <a:prstGeom prst="rect">
            <a:avLst/>
          </a:prstGeom>
        </p:spPr>
        <p:txBody>
          <a:bodyPr wrap="square" anchor="t"/>
          <a:lstStyle>
            <a:defPPr>
              <a:defRPr lang="zh-CN"/>
            </a:defPPr>
            <a:lvl1pPr algn="just">
              <a:lnSpc>
                <a:spcPct val="130000"/>
              </a:lnSpc>
              <a:defRPr kern="0"/>
            </a:lvl1pPr>
          </a:lstStyle>
          <a:p>
            <a:r>
              <a:rPr lang="en-US" altLang="zh-CN" sz="1400" dirty="0" smtClean="0">
                <a:latin typeface="微软雅黑" panose="020B0503020204020204" charset="-122"/>
                <a:ea typeface="微软雅黑" panose="020B0503020204020204" charset="-122"/>
              </a:rPr>
              <a:t>1</a:t>
            </a:r>
            <a:r>
              <a:rPr lang="zh-CN" altLang="en-US" sz="1400" dirty="0" smtClean="0">
                <a:latin typeface="微软雅黑" panose="020B0503020204020204" charset="-122"/>
                <a:ea typeface="微软雅黑" panose="020B0503020204020204" charset="-122"/>
              </a:rPr>
              <a:t>）专利技术需要通过申请获得保护；</a:t>
            </a:r>
            <a:endParaRPr lang="en-US" altLang="zh-CN" sz="1400" dirty="0" smtClean="0">
              <a:latin typeface="微软雅黑" panose="020B0503020204020204" charset="-122"/>
              <a:ea typeface="微软雅黑" panose="020B0503020204020204" charset="-122"/>
            </a:endParaRPr>
          </a:p>
          <a:p>
            <a:r>
              <a:rPr lang="en-US" altLang="zh-CN" sz="1400" dirty="0" smtClean="0">
                <a:latin typeface="微软雅黑" panose="020B0503020204020204" charset="-122"/>
                <a:ea typeface="微软雅黑" panose="020B0503020204020204" charset="-122"/>
              </a:rPr>
              <a:t>2</a:t>
            </a:r>
            <a:r>
              <a:rPr lang="zh-CN" altLang="en-US" sz="1400" dirty="0" smtClean="0">
                <a:latin typeface="微软雅黑" panose="020B0503020204020204" charset="-122"/>
                <a:ea typeface="微软雅黑" panose="020B0503020204020204" charset="-122"/>
              </a:rPr>
              <a:t>）商业秘密</a:t>
            </a:r>
            <a:r>
              <a:rPr lang="zh-CN" altLang="en-US" sz="1400" dirty="0">
                <a:latin typeface="微软雅黑" panose="020B0503020204020204" charset="-122"/>
                <a:ea typeface="微软雅黑" panose="020B0503020204020204" charset="-122"/>
              </a:rPr>
              <a:t>无需申请即按国家</a:t>
            </a:r>
            <a:r>
              <a:rPr lang="zh-CN" altLang="en-US" sz="1400" dirty="0" smtClean="0">
                <a:latin typeface="微软雅黑" panose="020B0503020204020204" charset="-122"/>
                <a:ea typeface="微软雅黑" panose="020B0503020204020204" charset="-122"/>
              </a:rPr>
              <a:t>法律</a:t>
            </a:r>
            <a:r>
              <a:rPr lang="zh-CN" altLang="en-US" sz="1400" dirty="0">
                <a:latin typeface="微软雅黑" panose="020B0503020204020204" charset="-122"/>
                <a:ea typeface="微软雅黑" panose="020B0503020204020204" charset="-122"/>
              </a:rPr>
              <a:t>受到</a:t>
            </a:r>
            <a:r>
              <a:rPr lang="zh-CN" altLang="en-US" sz="1400" dirty="0" smtClean="0">
                <a:latin typeface="微软雅黑" panose="020B0503020204020204" charset="-122"/>
                <a:ea typeface="微软雅黑" panose="020B0503020204020204" charset="-122"/>
              </a:rPr>
              <a:t>保护</a:t>
            </a:r>
            <a:r>
              <a:rPr lang="zh-CN" altLang="en-US" sz="1400" dirty="0">
                <a:latin typeface="微软雅黑" panose="020B0503020204020204" charset="-122"/>
                <a:ea typeface="微软雅黑" panose="020B0503020204020204" charset="-122"/>
              </a:rPr>
              <a:t>，但要能证明商业秘密的存在。</a:t>
            </a:r>
          </a:p>
        </p:txBody>
      </p:sp>
      <p:sp>
        <p:nvSpPr>
          <p:cNvPr id="25" name="文本框 24"/>
          <p:cNvSpPr txBox="1"/>
          <p:nvPr>
            <p:custDataLst>
              <p:tags r:id="rId18"/>
            </p:custDataLst>
          </p:nvPr>
        </p:nvSpPr>
        <p:spPr>
          <a:xfrm>
            <a:off x="981623" y="804632"/>
            <a:ext cx="7768590" cy="707886"/>
          </a:xfrm>
          <a:prstGeom prst="rect">
            <a:avLst/>
          </a:prstGeom>
        </p:spPr>
        <p:txBody>
          <a:bodyPr wrap="square">
            <a:spAutoFit/>
          </a:bodyPr>
          <a:lstStyle>
            <a:defPPr>
              <a:defRPr lang="zh-CN"/>
            </a:defPPr>
            <a:lvl1pPr>
              <a:defRPr sz="4400" b="1" kern="0">
                <a:latin typeface="+mj-lt"/>
                <a:ea typeface="+mj-ea"/>
                <a:cs typeface="+mj-cs"/>
              </a:defRPr>
            </a:lvl1pPr>
          </a:lstStyle>
          <a:p>
            <a:r>
              <a:rPr lang="zh-CN" altLang="en-US" sz="4000" dirty="0">
                <a:latin typeface="微软雅黑" panose="020B0503020204020204" charset="-122"/>
                <a:ea typeface="微软雅黑" panose="020B0503020204020204" charset="-122"/>
              </a:rPr>
              <a:t>商业秘密与专利技术的区别</a:t>
            </a:r>
          </a:p>
        </p:txBody>
      </p:sp>
      <p:pic>
        <p:nvPicPr>
          <p:cNvPr id="4103" name="图片 5" descr="logo-01"/>
          <p:cNvPicPr>
            <a:picLocks noChangeAspect="1"/>
          </p:cNvPicPr>
          <p:nvPr/>
        </p:nvPicPr>
        <p:blipFill>
          <a:blip r:embed="rId21"/>
          <a:stretch>
            <a:fillRect/>
          </a:stretch>
        </p:blipFill>
        <p:spPr>
          <a:xfrm>
            <a:off x="10003790" y="79375"/>
            <a:ext cx="1970088" cy="692150"/>
          </a:xfrm>
          <a:prstGeom prst="rect">
            <a:avLst/>
          </a:prstGeom>
          <a:noFill/>
          <a:ln w="9525">
            <a:noFill/>
          </a:ln>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3"/>
            </p:custDataLst>
          </p:nvPr>
        </p:nvSpPr>
        <p:spPr>
          <a:xfrm>
            <a:off x="1146854" y="1598784"/>
            <a:ext cx="345992" cy="345992"/>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charset="-122"/>
              <a:ea typeface="微软雅黑" panose="020B0503020204020204" charset="-122"/>
            </a:endParaRPr>
          </a:p>
        </p:txBody>
      </p:sp>
      <p:sp>
        <p:nvSpPr>
          <p:cNvPr id="10" name="MH_Other_4"/>
          <p:cNvSpPr/>
          <p:nvPr>
            <p:custDataLst>
              <p:tags r:id="rId4"/>
            </p:custDataLst>
          </p:nvPr>
        </p:nvSpPr>
        <p:spPr>
          <a:xfrm>
            <a:off x="6404149" y="1603373"/>
            <a:ext cx="345992" cy="345992"/>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charset="-122"/>
              <a:ea typeface="微软雅黑" panose="020B0503020204020204" charset="-122"/>
            </a:endParaRPr>
          </a:p>
        </p:txBody>
      </p:sp>
      <p:pic>
        <p:nvPicPr>
          <p:cNvPr id="2" name="图片 1"/>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270739" y="1711483"/>
            <a:ext cx="4514901" cy="2687889"/>
          </a:xfrm>
          <a:prstGeom prst="rect">
            <a:avLst/>
          </a:prstGeom>
        </p:spPr>
      </p:pic>
      <p:pic>
        <p:nvPicPr>
          <p:cNvPr id="9" name="图片 8"/>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6534753" y="1727746"/>
            <a:ext cx="4510393" cy="2671626"/>
          </a:xfrm>
          <a:prstGeom prst="rect">
            <a:avLst/>
          </a:prstGeom>
        </p:spPr>
      </p:pic>
      <p:sp>
        <p:nvSpPr>
          <p:cNvPr id="4" name="文本框 3"/>
          <p:cNvSpPr txBox="1"/>
          <p:nvPr>
            <p:custDataLst>
              <p:tags r:id="rId7"/>
            </p:custDataLst>
          </p:nvPr>
        </p:nvSpPr>
        <p:spPr>
          <a:xfrm>
            <a:off x="1295400" y="590299"/>
            <a:ext cx="9749746"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a:latin typeface="微软雅黑" panose="020B0503020204020204" charset="-122"/>
                <a:ea typeface="微软雅黑" panose="020B0503020204020204" charset="-122"/>
                <a:cs typeface="+mj-cs"/>
              </a:rPr>
              <a:t>商业秘密的</a:t>
            </a:r>
            <a:r>
              <a:rPr lang="zh-CN" altLang="en-US" sz="4000" dirty="0" smtClean="0">
                <a:latin typeface="微软雅黑" panose="020B0503020204020204" charset="-122"/>
                <a:ea typeface="微软雅黑" panose="020B0503020204020204" charset="-122"/>
                <a:cs typeface="+mj-cs"/>
              </a:rPr>
              <a:t>保护（一）</a:t>
            </a:r>
            <a:endParaRPr lang="zh-CN" altLang="en-US" sz="4000" dirty="0">
              <a:latin typeface="微软雅黑" panose="020B0503020204020204" charset="-122"/>
              <a:ea typeface="微软雅黑" panose="020B0503020204020204" charset="-122"/>
              <a:cs typeface="+mj-cs"/>
            </a:endParaRPr>
          </a:p>
        </p:txBody>
      </p:sp>
      <p:sp>
        <p:nvSpPr>
          <p:cNvPr id="5" name="文本框 4"/>
          <p:cNvSpPr txBox="1"/>
          <p:nvPr>
            <p:custDataLst>
              <p:tags r:id="rId8"/>
            </p:custDataLst>
          </p:nvPr>
        </p:nvSpPr>
        <p:spPr>
          <a:xfrm>
            <a:off x="1319850" y="4403962"/>
            <a:ext cx="9749790" cy="1390650"/>
          </a:xfrm>
          <a:prstGeom prst="rect">
            <a:avLst/>
          </a:prstGeom>
          <a:ln>
            <a:noFill/>
          </a:ln>
        </p:spPr>
        <p:txBody>
          <a:bodyPr wrap="square">
            <a:normAutofit/>
            <a:scene3d>
              <a:camera prst="orthographicFront"/>
              <a:lightRig rig="threePt" dir="t"/>
            </a:scene3d>
            <a:sp3d contourW="12700"/>
          </a:bodyPr>
          <a:lstStyle>
            <a:defPPr>
              <a:defRPr lang="zh-CN"/>
            </a:defPPr>
            <a:lvl1pPr algn="just">
              <a:lnSpc>
                <a:spcPct val="120000"/>
              </a:lnSpc>
              <a:defRPr sz="2400" b="1">
                <a:solidFill>
                  <a:schemeClr val="tx1">
                    <a:lumMod val="75000"/>
                    <a:lumOff val="25000"/>
                  </a:schemeClr>
                </a:solidFill>
                <a:latin typeface="+mj-ea"/>
                <a:ea typeface="+mj-ea"/>
              </a:defRPr>
            </a:lvl1pPr>
          </a:lstStyle>
          <a:p>
            <a:endParaRPr lang="zh-CN" altLang="en-US" dirty="0">
              <a:latin typeface="微软雅黑" panose="020B0503020204020204" charset="-122"/>
              <a:ea typeface="微软雅黑" panose="020B0503020204020204" charset="-122"/>
              <a:cs typeface="+mj-cs"/>
            </a:endParaRPr>
          </a:p>
        </p:txBody>
      </p:sp>
      <p:pic>
        <p:nvPicPr>
          <p:cNvPr id="4103" name="图片 5" descr="logo-01"/>
          <p:cNvPicPr>
            <a:picLocks noChangeAspect="1"/>
          </p:cNvPicPr>
          <p:nvPr/>
        </p:nvPicPr>
        <p:blipFill>
          <a:blip r:embed="rId13"/>
          <a:stretch>
            <a:fillRect/>
          </a:stretch>
        </p:blipFill>
        <p:spPr>
          <a:xfrm>
            <a:off x="10003790" y="79375"/>
            <a:ext cx="1970088" cy="692150"/>
          </a:xfrm>
          <a:prstGeom prst="rect">
            <a:avLst/>
          </a:prstGeom>
          <a:noFill/>
          <a:ln w="9525">
            <a:noFill/>
          </a:ln>
        </p:spPr>
      </p:pic>
      <p:sp>
        <p:nvSpPr>
          <p:cNvPr id="3" name="矩形 2"/>
          <p:cNvSpPr/>
          <p:nvPr/>
        </p:nvSpPr>
        <p:spPr>
          <a:xfrm>
            <a:off x="1270739" y="4767378"/>
            <a:ext cx="9509538" cy="1323439"/>
          </a:xfrm>
          <a:prstGeom prst="rect">
            <a:avLst/>
          </a:prstGeom>
        </p:spPr>
        <p:txBody>
          <a:bodyPr wrap="square">
            <a:spAutoFit/>
          </a:bodyPr>
          <a:lstStyle/>
          <a:p>
            <a:pPr marL="342900" indent="-342900">
              <a:buFont typeface="Wingdings" panose="05000000000000000000" pitchFamily="2" charset="2"/>
              <a:buChar char="l"/>
            </a:pP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a:solidFill>
                  <a:srgbClr val="FF0000"/>
                </a:solidFill>
                <a:latin typeface="微软雅黑" panose="020B0503020204020204" charset="-122"/>
                <a:ea typeface="微软雅黑" panose="020B0503020204020204" charset="-122"/>
                <a:cs typeface="Times New Roman" panose="02020603050405020304" pitchFamily="18" charset="0"/>
              </a:rPr>
              <a:t>民法通则</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r>
              <a:rPr lang="en-US" altLang="zh-CN" sz="2000" dirty="0">
                <a:latin typeface="微软雅黑" panose="020B0503020204020204" charset="-122"/>
                <a:ea typeface="微软雅黑" panose="020B0503020204020204" charset="-122"/>
                <a:cs typeface="Times New Roman" panose="02020603050405020304" pitchFamily="18" charset="0"/>
              </a:rPr>
              <a:t> </a:t>
            </a:r>
            <a:r>
              <a:rPr lang="en-US" altLang="zh-CN" sz="2000" dirty="0" smtClean="0">
                <a:latin typeface="微软雅黑" panose="020B0503020204020204" charset="-122"/>
                <a:ea typeface="微软雅黑" panose="020B0503020204020204" charset="-122"/>
                <a:cs typeface="Times New Roman" panose="02020603050405020304" pitchFamily="18" charset="0"/>
              </a:rPr>
              <a:t>                     </a:t>
            </a: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en-US" sz="2000" dirty="0" smtClean="0">
                <a:solidFill>
                  <a:srgbClr val="FF0000"/>
                </a:solidFill>
                <a:latin typeface="微软雅黑" panose="020B0503020204020204" charset="-122"/>
                <a:ea typeface="微软雅黑" panose="020B0503020204020204" charset="-122"/>
                <a:cs typeface="Times New Roman" panose="02020603050405020304" pitchFamily="18" charset="0"/>
              </a:rPr>
              <a:t>反不正当竞争法</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endParaRPr lang="en-US" altLang="zh-CN" sz="2000" dirty="0" smtClean="0">
              <a:latin typeface="微软雅黑" panose="020B0503020204020204" charset="-122"/>
              <a:ea typeface="微软雅黑" panose="020B0503020204020204" charset="-122"/>
              <a:cs typeface="Times New Roman" panose="02020603050405020304" pitchFamily="18" charset="0"/>
            </a:endParaRPr>
          </a:p>
          <a:p>
            <a:pPr marL="342900" indent="-342900">
              <a:buFont typeface="Wingdings" panose="05000000000000000000" pitchFamily="2" charset="2"/>
              <a:buChar char="l"/>
            </a:pP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a:solidFill>
                  <a:srgbClr val="FF0000"/>
                </a:solidFill>
                <a:latin typeface="微软雅黑" panose="020B0503020204020204" charset="-122"/>
                <a:ea typeface="微软雅黑" panose="020B0503020204020204" charset="-122"/>
                <a:cs typeface="Times New Roman" panose="02020603050405020304" pitchFamily="18" charset="0"/>
              </a:rPr>
              <a:t>刑法</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r>
              <a:rPr lang="en-US" altLang="zh-CN" sz="2000" dirty="0">
                <a:latin typeface="微软雅黑" panose="020B0503020204020204" charset="-122"/>
                <a:ea typeface="微软雅黑" panose="020B0503020204020204" charset="-122"/>
                <a:cs typeface="Times New Roman" panose="02020603050405020304" pitchFamily="18" charset="0"/>
              </a:rPr>
              <a:t> </a:t>
            </a:r>
            <a:r>
              <a:rPr lang="en-US" altLang="zh-CN" sz="2000" dirty="0" smtClean="0">
                <a:latin typeface="微软雅黑" panose="020B0503020204020204" charset="-122"/>
                <a:ea typeface="微软雅黑" panose="020B0503020204020204" charset="-122"/>
                <a:cs typeface="Times New Roman" panose="02020603050405020304" pitchFamily="18" charset="0"/>
              </a:rPr>
              <a:t>                            </a:t>
            </a: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a:solidFill>
                  <a:srgbClr val="FF0000"/>
                </a:solidFill>
                <a:latin typeface="微软雅黑" panose="020B0503020204020204" charset="-122"/>
                <a:ea typeface="微软雅黑" panose="020B0503020204020204" charset="-122"/>
                <a:cs typeface="Times New Roman" panose="02020603050405020304" pitchFamily="18" charset="0"/>
              </a:rPr>
              <a:t>劳动合同法</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endParaRPr lang="en-US" altLang="zh-CN" sz="2000" dirty="0" smtClean="0">
              <a:latin typeface="微软雅黑" panose="020B0503020204020204" charset="-122"/>
              <a:ea typeface="微软雅黑" panose="020B0503020204020204" charset="-122"/>
              <a:cs typeface="Times New Roman" panose="02020603050405020304" pitchFamily="18" charset="0"/>
            </a:endParaRPr>
          </a:p>
          <a:p>
            <a:pPr marL="342900" indent="-342900">
              <a:buFont typeface="Wingdings" panose="05000000000000000000" pitchFamily="2" charset="2"/>
              <a:buChar char="l"/>
            </a:pP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smtClean="0">
                <a:solidFill>
                  <a:srgbClr val="FF0000"/>
                </a:solidFill>
                <a:latin typeface="微软雅黑" panose="020B0503020204020204" charset="-122"/>
                <a:ea typeface="微软雅黑" panose="020B0503020204020204" charset="-122"/>
                <a:cs typeface="Times New Roman" panose="02020603050405020304" pitchFamily="18" charset="0"/>
              </a:rPr>
              <a:t>劳动法</a:t>
            </a:r>
            <a:r>
              <a:rPr lang="zh-CN" altLang="zh-CN" sz="2000" dirty="0" smtClean="0">
                <a:latin typeface="微软雅黑" panose="020B0503020204020204" charset="-122"/>
                <a:ea typeface="微软雅黑" panose="020B0503020204020204" charset="-122"/>
                <a:cs typeface="Times New Roman" panose="02020603050405020304" pitchFamily="18" charset="0"/>
              </a:rPr>
              <a:t>；</a:t>
            </a:r>
            <a:r>
              <a:rPr lang="en-US" altLang="zh-CN" sz="2000" dirty="0" smtClean="0">
                <a:latin typeface="微软雅黑" panose="020B0503020204020204" charset="-122"/>
                <a:ea typeface="微软雅黑" panose="020B0503020204020204" charset="-122"/>
                <a:cs typeface="Times New Roman" panose="02020603050405020304" pitchFamily="18" charset="0"/>
              </a:rPr>
              <a:t>                          </a:t>
            </a: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smtClean="0">
                <a:solidFill>
                  <a:srgbClr val="FF0000"/>
                </a:solidFill>
                <a:latin typeface="微软雅黑" panose="020B0503020204020204" charset="-122"/>
                <a:ea typeface="微软雅黑" panose="020B0503020204020204" charset="-122"/>
                <a:cs typeface="Times New Roman" panose="02020603050405020304" pitchFamily="18" charset="0"/>
              </a:rPr>
              <a:t>科学技术进步法</a:t>
            </a:r>
            <a:endParaRPr lang="en-US" altLang="zh-CN" sz="2000" dirty="0">
              <a:latin typeface="微软雅黑" panose="020B0503020204020204" charset="-122"/>
              <a:ea typeface="微软雅黑" panose="020B0503020204020204" charset="-122"/>
              <a:cs typeface="Times New Roman" panose="02020603050405020304" pitchFamily="18" charset="0"/>
            </a:endParaRPr>
          </a:p>
          <a:p>
            <a:pPr marL="342900" indent="-342900">
              <a:buFont typeface="Wingdings" panose="05000000000000000000" pitchFamily="2" charset="2"/>
              <a:buChar char="l"/>
            </a:pPr>
            <a:r>
              <a:rPr lang="zh-CN" altLang="zh-CN" sz="2000" dirty="0" smtClean="0">
                <a:latin typeface="微软雅黑" panose="020B0503020204020204" charset="-122"/>
                <a:ea typeface="微软雅黑" panose="020B0503020204020204" charset="-122"/>
                <a:cs typeface="Times New Roman" panose="02020603050405020304" pitchFamily="18" charset="0"/>
              </a:rPr>
              <a:t>中华人民共和国</a:t>
            </a:r>
            <a:r>
              <a:rPr lang="zh-CN" altLang="zh-CN" sz="2000" dirty="0">
                <a:solidFill>
                  <a:srgbClr val="FF0000"/>
                </a:solidFill>
                <a:latin typeface="微软雅黑" panose="020B0503020204020204" charset="-122"/>
                <a:ea typeface="微软雅黑" panose="020B0503020204020204" charset="-122"/>
                <a:cs typeface="Times New Roman" panose="02020603050405020304" pitchFamily="18" charset="0"/>
              </a:rPr>
              <a:t>促进科技成果转化</a:t>
            </a:r>
            <a:r>
              <a:rPr lang="zh-CN" altLang="zh-CN" sz="2000" dirty="0" smtClean="0">
                <a:solidFill>
                  <a:srgbClr val="FF0000"/>
                </a:solidFill>
                <a:latin typeface="微软雅黑" panose="020B0503020204020204" charset="-122"/>
                <a:ea typeface="微软雅黑" panose="020B0503020204020204" charset="-122"/>
                <a:cs typeface="Times New Roman" panose="02020603050405020304" pitchFamily="18" charset="0"/>
              </a:rPr>
              <a:t>法</a:t>
            </a:r>
            <a:r>
              <a:rPr lang="zh-CN" altLang="en-US" sz="2000" dirty="0" smtClean="0">
                <a:latin typeface="微软雅黑" panose="020B0503020204020204" charset="-122"/>
                <a:ea typeface="微软雅黑" panose="020B0503020204020204" charset="-122"/>
                <a:cs typeface="Times New Roman" panose="02020603050405020304" pitchFamily="18" charset="0"/>
              </a:rPr>
              <a:t>。</a:t>
            </a:r>
            <a:endParaRPr lang="zh-CN" altLang="en-US" sz="2000" dirty="0">
              <a:latin typeface="微软雅黑" panose="020B0503020204020204" charset="-122"/>
              <a:ea typeface="微软雅黑" panose="020B0503020204020204" charset="-122"/>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3"/>
            </p:custDataLst>
          </p:nvPr>
        </p:nvSpPr>
        <p:spPr>
          <a:xfrm>
            <a:off x="1295400" y="590299"/>
            <a:ext cx="9749746" cy="769441"/>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r>
              <a:rPr lang="zh-CN" altLang="en-US" sz="4000" dirty="0">
                <a:latin typeface="微软雅黑" panose="020B0503020204020204" charset="-122"/>
                <a:ea typeface="微软雅黑" panose="020B0503020204020204" charset="-122"/>
                <a:cs typeface="+mj-cs"/>
              </a:rPr>
              <a:t>商业秘密的</a:t>
            </a:r>
            <a:r>
              <a:rPr lang="zh-CN" altLang="en-US" sz="4000" dirty="0" smtClean="0">
                <a:latin typeface="微软雅黑" panose="020B0503020204020204" charset="-122"/>
                <a:ea typeface="微软雅黑" panose="020B0503020204020204" charset="-122"/>
                <a:cs typeface="+mj-cs"/>
              </a:rPr>
              <a:t>保护（二）</a:t>
            </a:r>
            <a:endParaRPr lang="zh-CN" altLang="en-US" sz="4000" dirty="0">
              <a:latin typeface="微软雅黑" panose="020B0503020204020204" charset="-122"/>
              <a:ea typeface="微软雅黑" panose="020B0503020204020204" charset="-122"/>
              <a:cs typeface="+mj-cs"/>
            </a:endParaRPr>
          </a:p>
        </p:txBody>
      </p:sp>
      <p:sp>
        <p:nvSpPr>
          <p:cNvPr id="5" name="文本框 4"/>
          <p:cNvSpPr txBox="1"/>
          <p:nvPr>
            <p:custDataLst>
              <p:tags r:id="rId4"/>
            </p:custDataLst>
          </p:nvPr>
        </p:nvSpPr>
        <p:spPr>
          <a:xfrm>
            <a:off x="960864" y="2417631"/>
            <a:ext cx="9749790" cy="1390650"/>
          </a:xfrm>
          <a:prstGeom prst="rect">
            <a:avLst/>
          </a:prstGeom>
          <a:ln>
            <a:noFill/>
          </a:ln>
        </p:spPr>
        <p:txBody>
          <a:bodyPr wrap="square">
            <a:normAutofit/>
            <a:scene3d>
              <a:camera prst="orthographicFront"/>
              <a:lightRig rig="threePt" dir="t"/>
            </a:scene3d>
            <a:sp3d contourW="12700"/>
          </a:bodyPr>
          <a:lstStyle>
            <a:defPPr>
              <a:defRPr lang="zh-CN"/>
            </a:defPPr>
            <a:lvl1pPr algn="just">
              <a:lnSpc>
                <a:spcPct val="120000"/>
              </a:lnSpc>
              <a:defRPr sz="2400" b="1">
                <a:solidFill>
                  <a:schemeClr val="tx1">
                    <a:lumMod val="75000"/>
                    <a:lumOff val="25000"/>
                  </a:schemeClr>
                </a:solidFill>
                <a:latin typeface="+mj-ea"/>
                <a:ea typeface="+mj-ea"/>
              </a:defRPr>
            </a:lvl1pPr>
          </a:lstStyle>
          <a:p>
            <a:endParaRPr lang="zh-CN" altLang="en-US" dirty="0">
              <a:latin typeface="微软雅黑" panose="020B0503020204020204" charset="-122"/>
              <a:ea typeface="微软雅黑" panose="020B0503020204020204" charset="-122"/>
              <a:cs typeface="+mj-cs"/>
            </a:endParaRPr>
          </a:p>
        </p:txBody>
      </p:sp>
      <p:pic>
        <p:nvPicPr>
          <p:cNvPr id="4103" name="图片 5" descr="logo-01"/>
          <p:cNvPicPr>
            <a:picLocks noChangeAspect="1"/>
          </p:cNvPicPr>
          <p:nvPr/>
        </p:nvPicPr>
        <p:blipFill>
          <a:blip r:embed="rId9"/>
          <a:stretch>
            <a:fillRect/>
          </a:stretch>
        </p:blipFill>
        <p:spPr>
          <a:xfrm>
            <a:off x="10003790" y="79375"/>
            <a:ext cx="1970088" cy="692150"/>
          </a:xfrm>
          <a:prstGeom prst="rect">
            <a:avLst/>
          </a:prstGeom>
          <a:noFill/>
          <a:ln w="9525">
            <a:noFill/>
          </a:ln>
        </p:spPr>
      </p:pic>
      <p:sp>
        <p:nvSpPr>
          <p:cNvPr id="11" name="文本框 10"/>
          <p:cNvSpPr txBox="1"/>
          <p:nvPr>
            <p:custDataLst>
              <p:tags r:id="rId5"/>
            </p:custDataLst>
          </p:nvPr>
        </p:nvSpPr>
        <p:spPr>
          <a:xfrm>
            <a:off x="1046356" y="1359740"/>
            <a:ext cx="9749746" cy="2027647"/>
          </a:xfrm>
          <a:prstGeom prst="rect">
            <a:avLst/>
          </a:prstGeom>
          <a:noFill/>
        </p:spPr>
        <p:txBody>
          <a:bodyPr wrap="square" rtlCol="0">
            <a:norm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endParaRPr lang="zh-CN" altLang="en-US" sz="4000" dirty="0">
              <a:latin typeface="微软雅黑" panose="020B0503020204020204" charset="-122"/>
              <a:ea typeface="微软雅黑" panose="020B0503020204020204" charset="-122"/>
              <a:cs typeface="+mj-cs"/>
            </a:endParaRPr>
          </a:p>
        </p:txBody>
      </p:sp>
      <p:sp>
        <p:nvSpPr>
          <p:cNvPr id="12" name="文本框 11"/>
          <p:cNvSpPr txBox="1"/>
          <p:nvPr>
            <p:custDataLst>
              <p:tags r:id="rId6"/>
            </p:custDataLst>
          </p:nvPr>
        </p:nvSpPr>
        <p:spPr>
          <a:xfrm>
            <a:off x="960864" y="1359740"/>
            <a:ext cx="9749746" cy="4583151"/>
          </a:xfrm>
          <a:prstGeom prst="rect">
            <a:avLst/>
          </a:prstGeom>
          <a:noFill/>
        </p:spPr>
        <p:txBody>
          <a:bodyPr wrap="square" rtlCol="0">
            <a:noAutofit/>
            <a:scene3d>
              <a:camera prst="orthographicFront"/>
              <a:lightRig rig="threePt" dir="t"/>
            </a:scene3d>
            <a:sp3d contourW="12700"/>
          </a:bodyPr>
          <a:lstStyle>
            <a:defPPr>
              <a:defRPr lang="zh-CN"/>
            </a:defPPr>
            <a:lvl1pPr>
              <a:defRPr sz="4400" b="1">
                <a:solidFill>
                  <a:schemeClr val="tx1">
                    <a:lumMod val="75000"/>
                    <a:lumOff val="25000"/>
                  </a:schemeClr>
                </a:solidFill>
                <a:latin typeface="+mj-ea"/>
                <a:ea typeface="+mj-ea"/>
              </a:defRPr>
            </a:lvl1pPr>
          </a:lstStyle>
          <a:p>
            <a:pPr marL="171450" lvl="0" indent="-171450">
              <a:buFont typeface="Wingdings" panose="05000000000000000000" pitchFamily="2" charset="2"/>
              <a:buChar char="l"/>
            </a:pPr>
            <a:endParaRPr lang="zh-CN" altLang="zh-CN" sz="1800" b="0" dirty="0">
              <a:latin typeface="微软雅黑" panose="020B0503020204020204" charset="-122"/>
              <a:ea typeface="微软雅黑" panose="020B0503020204020204" charset="-122"/>
            </a:endParaRPr>
          </a:p>
          <a:p>
            <a:pPr marL="171450" lvl="0" indent="-171450">
              <a:buFont typeface="Wingdings" panose="05000000000000000000" pitchFamily="2" charset="2"/>
              <a:buChar char="l"/>
            </a:pPr>
            <a:endParaRPr lang="zh-CN" altLang="zh-CN" sz="1800" b="0" dirty="0">
              <a:solidFill>
                <a:srgbClr val="FF0000"/>
              </a:solidFill>
              <a:latin typeface="微软雅黑" panose="020B0503020204020204" charset="-122"/>
              <a:ea typeface="微软雅黑" panose="020B0503020204020204" charset="-122"/>
            </a:endParaRPr>
          </a:p>
        </p:txBody>
      </p:sp>
      <p:sp>
        <p:nvSpPr>
          <p:cNvPr id="3" name="圆角矩形 2"/>
          <p:cNvSpPr/>
          <p:nvPr/>
        </p:nvSpPr>
        <p:spPr>
          <a:xfrm>
            <a:off x="960820" y="3440682"/>
            <a:ext cx="9181986" cy="28698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nSpc>
                <a:spcPct val="20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若员工向公司之外的任何第三方索要文件资料的（不鼓励这种做法），但需要时应该怎么做？</a:t>
            </a:r>
            <a:endParaRPr lang="en-US" altLang="zh-CN" sz="2000" dirty="0">
              <a:latin typeface="微软雅黑" panose="020B0503020204020204" charset="-122"/>
              <a:ea typeface="微软雅黑" panose="020B0503020204020204" charset="-122"/>
            </a:endParaRPr>
          </a:p>
          <a:p>
            <a:pPr lvl="0">
              <a:lnSpc>
                <a:spcPct val="200000"/>
              </a:lnSpc>
            </a:pPr>
            <a:r>
              <a:rPr lang="zh-CN" altLang="zh-CN" sz="2000" dirty="0">
                <a:latin typeface="微软雅黑" panose="020B0503020204020204" charset="-122"/>
                <a:ea typeface="微软雅黑" panose="020B0503020204020204" charset="-122"/>
              </a:rPr>
              <a:t>答：</a:t>
            </a:r>
            <a:r>
              <a:rPr lang="zh-CN" altLang="zh-CN" sz="2000" dirty="0">
                <a:solidFill>
                  <a:srgbClr val="FF0000"/>
                </a:solidFill>
                <a:latin typeface="微软雅黑" panose="020B0503020204020204" charset="-122"/>
                <a:ea typeface="微软雅黑" panose="020B0503020204020204" charset="-122"/>
              </a:rPr>
              <a:t>在非工作时间</a:t>
            </a:r>
            <a:r>
              <a:rPr lang="zh-CN" altLang="zh-CN" sz="2000" dirty="0">
                <a:latin typeface="微软雅黑" panose="020B0503020204020204" charset="-122"/>
                <a:ea typeface="微软雅黑" panose="020B0503020204020204" charset="-122"/>
              </a:rPr>
              <a:t>且</a:t>
            </a:r>
            <a:r>
              <a:rPr lang="zh-CN" altLang="zh-CN" sz="2000" dirty="0">
                <a:solidFill>
                  <a:srgbClr val="FF0000"/>
                </a:solidFill>
                <a:latin typeface="微软雅黑" panose="020B0503020204020204" charset="-122"/>
                <a:ea typeface="微软雅黑" panose="020B0503020204020204" charset="-122"/>
              </a:rPr>
              <a:t>不得使用公司邮箱</a:t>
            </a:r>
            <a:r>
              <a:rPr lang="zh-CN" altLang="zh-CN" sz="2000" dirty="0">
                <a:latin typeface="微软雅黑" panose="020B0503020204020204" charset="-122"/>
                <a:ea typeface="微软雅黑" panose="020B0503020204020204" charset="-122"/>
              </a:rPr>
              <a:t>，以免引发对方公司提出窃取商业秘密的风险</a:t>
            </a:r>
            <a:r>
              <a:rPr lang="zh-CN" altLang="en-US"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p:txBody>
      </p:sp>
      <p:sp>
        <p:nvSpPr>
          <p:cNvPr id="6" name="圆角矩形 5"/>
          <p:cNvSpPr/>
          <p:nvPr/>
        </p:nvSpPr>
        <p:spPr>
          <a:xfrm>
            <a:off x="960820" y="1306072"/>
            <a:ext cx="9181986" cy="18540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20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对于我们自己的商业秘密，应该采取严格的保密措施，例如建议</a:t>
            </a:r>
            <a:r>
              <a:rPr lang="zh-CN" altLang="zh-CN" sz="2000" dirty="0">
                <a:solidFill>
                  <a:srgbClr val="FF0000"/>
                </a:solidFill>
                <a:latin typeface="微软雅黑" panose="020B0503020204020204" charset="-122"/>
                <a:ea typeface="微软雅黑" panose="020B0503020204020204" charset="-122"/>
              </a:rPr>
              <a:t>按照信息登记建立保密制度进行管理、采取技术措施进行加密等</a:t>
            </a:r>
            <a:r>
              <a:rPr lang="zh-CN" altLang="zh-CN"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图片 5" descr="logo-01"/>
          <p:cNvPicPr>
            <a:picLocks noChangeAspect="1"/>
          </p:cNvPicPr>
          <p:nvPr/>
        </p:nvPicPr>
        <p:blipFill>
          <a:blip r:embed="rId5"/>
          <a:stretch>
            <a:fillRect/>
          </a:stretch>
        </p:blipFill>
        <p:spPr>
          <a:xfrm>
            <a:off x="9753964" y="329230"/>
            <a:ext cx="1970088" cy="692150"/>
          </a:xfrm>
          <a:prstGeom prst="rect">
            <a:avLst/>
          </a:prstGeom>
          <a:noFill/>
          <a:ln w="9525">
            <a:noFill/>
          </a:ln>
        </p:spPr>
      </p:pic>
    </p:spTree>
    <p:custDataLst>
      <p:tags r:id="rId2"/>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advTm="0">
        <p15:prstTrans prst="fallOver"/>
      </p:transition>
    </mc:Choice>
    <mc:Fallback>
      <p:transition xmlns:p14="http://schemas.microsoft.com/office/powerpoint/2010/main" spd="slow" advTm="0">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6" name="标题 5"/>
          <p:cNvSpPr>
            <a:spLocks noGrp="1"/>
          </p:cNvSpPr>
          <p:nvPr>
            <p:ph type="title"/>
          </p:nvPr>
        </p:nvSpPr>
        <p:spPr/>
        <p:txBody>
          <a:bodyPr>
            <a:normAutofit/>
          </a:bodyPr>
          <a:lstStyle/>
          <a:p>
            <a:r>
              <a:rPr lang="zh-CN" altLang="en-US" sz="4000" dirty="0" smtClean="0"/>
              <a:t>商业秘密的保护（二）</a:t>
            </a:r>
            <a:endParaRPr lang="zh-CN" altLang="en-US" sz="4000" dirty="0"/>
          </a:p>
        </p:txBody>
      </p:sp>
      <p:sp>
        <p:nvSpPr>
          <p:cNvPr id="3" name="圆角矩形 2"/>
          <p:cNvSpPr/>
          <p:nvPr/>
        </p:nvSpPr>
        <p:spPr>
          <a:xfrm>
            <a:off x="838200" y="3995225"/>
            <a:ext cx="9172136" cy="19976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nSpc>
                <a:spcPct val="22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对外业务要有保密意识，</a:t>
            </a:r>
            <a:r>
              <a:rPr lang="zh-CN" altLang="zh-CN" sz="2000" dirty="0">
                <a:solidFill>
                  <a:srgbClr val="FF0000"/>
                </a:solidFill>
                <a:latin typeface="微软雅黑" panose="020B0503020204020204" charset="-122"/>
                <a:ea typeface="微软雅黑" panose="020B0503020204020204" charset="-122"/>
              </a:rPr>
              <a:t>对于商业秘密的提供，应签订保密协议</a:t>
            </a:r>
            <a:r>
              <a:rPr lang="zh-CN" altLang="zh-CN" sz="2000" dirty="0">
                <a:latin typeface="微软雅黑" panose="020B0503020204020204" charset="-122"/>
                <a:ea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rPr>
              <a:t>宣讲时尽量不留书面文件或电子文档，所有必须交付的资料（无论何种载体形式）应注明信息等级；</a:t>
            </a:r>
          </a:p>
        </p:txBody>
      </p:sp>
      <p:sp>
        <p:nvSpPr>
          <p:cNvPr id="4" name="圆角矩形 3"/>
          <p:cNvSpPr/>
          <p:nvPr/>
        </p:nvSpPr>
        <p:spPr>
          <a:xfrm>
            <a:off x="838200" y="1754188"/>
            <a:ext cx="9172136" cy="171625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nSpc>
                <a:spcPct val="22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员工对于工作中接触的所有文件资料，应当</a:t>
            </a:r>
            <a:r>
              <a:rPr lang="zh-CN" altLang="zh-CN" sz="2000" dirty="0">
                <a:solidFill>
                  <a:srgbClr val="FF0000"/>
                </a:solidFill>
                <a:latin typeface="微软雅黑" panose="020B0503020204020204" charset="-122"/>
                <a:ea typeface="微软雅黑" panose="020B0503020204020204" charset="-122"/>
              </a:rPr>
              <a:t>仅在公司内部使用</a:t>
            </a:r>
            <a:r>
              <a:rPr lang="zh-CN" altLang="zh-CN" sz="2000" dirty="0">
                <a:latin typeface="微软雅黑" panose="020B0503020204020204" charset="-122"/>
                <a:ea typeface="微软雅黑" panose="020B0503020204020204" charset="-122"/>
              </a:rPr>
              <a:t>，且</a:t>
            </a:r>
            <a:r>
              <a:rPr lang="zh-CN" altLang="zh-CN" sz="2000" dirty="0">
                <a:solidFill>
                  <a:srgbClr val="FF0000"/>
                </a:solidFill>
                <a:latin typeface="微软雅黑" panose="020B0503020204020204" charset="-122"/>
                <a:ea typeface="微软雅黑" panose="020B0503020204020204" charset="-122"/>
              </a:rPr>
              <a:t>不得向公司其他无需知晓相关信息的同事传播、散发或以其他任何方式透露</a:t>
            </a:r>
            <a:r>
              <a:rPr lang="zh-CN" altLang="en-US" sz="2000" dirty="0">
                <a:solidFill>
                  <a:srgbClr val="FF0000"/>
                </a:solidFill>
                <a:latin typeface="微软雅黑" panose="020B0503020204020204" charset="-122"/>
                <a:ea typeface="微软雅黑" panose="020B0503020204020204" charset="-122"/>
              </a:rPr>
              <a:t>；</a:t>
            </a:r>
            <a:endParaRPr lang="en-US" altLang="zh-CN" sz="20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5" name="标题 4"/>
          <p:cNvSpPr>
            <a:spLocks noGrp="1"/>
          </p:cNvSpPr>
          <p:nvPr>
            <p:ph type="title"/>
          </p:nvPr>
        </p:nvSpPr>
        <p:spPr/>
        <p:txBody>
          <a:bodyPr>
            <a:normAutofit/>
          </a:bodyPr>
          <a:lstStyle/>
          <a:p>
            <a:r>
              <a:rPr lang="zh-CN" altLang="en-US" sz="4000" dirty="0" smtClean="0"/>
              <a:t>商业秘密的保护（二）</a:t>
            </a:r>
            <a:endParaRPr lang="zh-CN" altLang="en-US" sz="4000" dirty="0"/>
          </a:p>
        </p:txBody>
      </p:sp>
      <p:sp>
        <p:nvSpPr>
          <p:cNvPr id="3" name="圆角矩形 2"/>
          <p:cNvSpPr/>
          <p:nvPr/>
        </p:nvSpPr>
        <p:spPr>
          <a:xfrm>
            <a:off x="838200" y="1899139"/>
            <a:ext cx="9360877" cy="294994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buFont typeface="Wingdings" panose="05000000000000000000" pitchFamily="2" charset="2"/>
              <a:buChar char="l"/>
            </a:pPr>
            <a:r>
              <a:rPr lang="zh-CN" altLang="zh-CN" sz="2000" dirty="0">
                <a:latin typeface="微软雅黑" panose="020B0503020204020204" charset="-122"/>
                <a:ea typeface="微软雅黑" panose="020B0503020204020204" charset="-122"/>
              </a:rPr>
              <a:t>在对外发送文件资料信息时，</a:t>
            </a:r>
            <a:endParaRPr lang="en-US" altLang="zh-CN" sz="2000" dirty="0">
              <a:latin typeface="微软雅黑" panose="020B0503020204020204" charset="-122"/>
              <a:ea typeface="微软雅黑" panose="020B0503020204020204" charset="-122"/>
            </a:endParaRPr>
          </a:p>
          <a:p>
            <a:pPr>
              <a:lnSpc>
                <a:spcPct val="200000"/>
              </a:lnSpc>
            </a:pPr>
            <a:r>
              <a:rPr lang="zh-CN" altLang="zh-CN" sz="2000" dirty="0">
                <a:latin typeface="微软雅黑" panose="020B0503020204020204" charset="-122"/>
                <a:ea typeface="微软雅黑" panose="020B0503020204020204" charset="-122"/>
              </a:rPr>
              <a:t>首先</a:t>
            </a:r>
            <a:r>
              <a:rPr lang="zh-CN" altLang="en-US" sz="2000" dirty="0">
                <a:latin typeface="微软雅黑" panose="020B0503020204020204" charset="-122"/>
                <a:ea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rPr>
              <a:t>确定是否可发送</a:t>
            </a:r>
            <a:r>
              <a:rPr lang="zh-CN" altLang="zh-CN" sz="2000" dirty="0">
                <a:latin typeface="微软雅黑" panose="020B0503020204020204" charset="-122"/>
                <a:ea typeface="微软雅黑" panose="020B0503020204020204" charset="-122"/>
              </a:rPr>
              <a:t>（公司可能对该等文件资料信息负有保密义务，非经提供方书面许可不得向任何第三方透露）；</a:t>
            </a:r>
            <a:endParaRPr lang="en-US" altLang="zh-CN" sz="2000" dirty="0">
              <a:latin typeface="微软雅黑" panose="020B0503020204020204" charset="-122"/>
              <a:ea typeface="微软雅黑" panose="020B0503020204020204" charset="-122"/>
            </a:endParaRPr>
          </a:p>
          <a:p>
            <a:pPr>
              <a:lnSpc>
                <a:spcPct val="200000"/>
              </a:lnSpc>
            </a:pPr>
            <a:r>
              <a:rPr lang="zh-CN" altLang="zh-CN" sz="2000" dirty="0">
                <a:latin typeface="微软雅黑" panose="020B0503020204020204" charset="-122"/>
                <a:ea typeface="微软雅黑" panose="020B0503020204020204" charset="-122"/>
              </a:rPr>
              <a:t>其次</a:t>
            </a:r>
            <a:r>
              <a:rPr lang="zh-CN" altLang="en-US" sz="2000" dirty="0">
                <a:latin typeface="微软雅黑" panose="020B0503020204020204" charset="-122"/>
                <a:ea typeface="微软雅黑" panose="020B0503020204020204" charset="-122"/>
              </a:rPr>
              <a:t>，</a:t>
            </a:r>
            <a:r>
              <a:rPr lang="zh-CN" altLang="zh-CN" sz="2000" dirty="0">
                <a:latin typeface="微软雅黑" panose="020B0503020204020204" charset="-122"/>
                <a:ea typeface="微软雅黑" panose="020B0503020204020204" charset="-122"/>
              </a:rPr>
              <a:t>确认可发送的</a:t>
            </a:r>
            <a:r>
              <a:rPr lang="zh-CN" altLang="zh-CN" sz="2000" dirty="0">
                <a:solidFill>
                  <a:srgbClr val="FF0000"/>
                </a:solidFill>
                <a:latin typeface="微软雅黑" panose="020B0503020204020204" charset="-122"/>
                <a:ea typeface="微软雅黑" panose="020B0503020204020204" charset="-122"/>
              </a:rPr>
              <a:t>应在文件资料上注明</a:t>
            </a:r>
            <a:r>
              <a:rPr lang="en-US" altLang="zh-CN" sz="2000" dirty="0">
                <a:solidFill>
                  <a:srgbClr val="FF0000"/>
                </a:solidFill>
                <a:latin typeface="微软雅黑" panose="020B0503020204020204" charset="-122"/>
                <a:ea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rPr>
              <a:t>机密、请勿扩散</a:t>
            </a:r>
            <a:r>
              <a:rPr lang="en-US" altLang="zh-CN" sz="2000" dirty="0">
                <a:solidFill>
                  <a:srgbClr val="FF0000"/>
                </a:solidFill>
                <a:latin typeface="微软雅黑" panose="020B0503020204020204" charset="-122"/>
                <a:ea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rPr>
              <a:t>或类似字眼。</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pic>
        <p:nvPicPr>
          <p:cNvPr id="5" name="内容占位符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790643" y="1583473"/>
            <a:ext cx="3690715" cy="4626258"/>
          </a:xfrm>
        </p:spPr>
      </p:pic>
      <p:sp>
        <p:nvSpPr>
          <p:cNvPr id="3" name="标题 2"/>
          <p:cNvSpPr>
            <a:spLocks noGrp="1"/>
          </p:cNvSpPr>
          <p:nvPr>
            <p:ph type="title" idx="4294967295"/>
          </p:nvPr>
        </p:nvSpPr>
        <p:spPr>
          <a:xfrm>
            <a:off x="838200" y="481861"/>
            <a:ext cx="10515600" cy="1325563"/>
          </a:xfrm>
        </p:spPr>
        <p:txBody>
          <a:bodyPr>
            <a:normAutofit/>
          </a:bodyPr>
          <a:lstStyle/>
          <a:p>
            <a:r>
              <a:rPr lang="zh-CN" altLang="en-US" sz="4000" dirty="0" smtClean="0"/>
              <a:t>信息保密无小事，人人都是责任人（一）</a:t>
            </a:r>
            <a:endParaRPr lang="zh-CN" altLang="en-US" sz="4000" dirty="0"/>
          </a:p>
        </p:txBody>
      </p:sp>
      <p:sp>
        <p:nvSpPr>
          <p:cNvPr id="6" name="标题 2"/>
          <p:cNvSpPr txBox="1"/>
          <p:nvPr/>
        </p:nvSpPr>
        <p:spPr>
          <a:xfrm>
            <a:off x="672844" y="4711968"/>
            <a:ext cx="10515600" cy="1325563"/>
          </a:xfrm>
          <a:prstGeom prst="rect">
            <a:avLst/>
          </a:prstGeom>
        </p:spPr>
        <p:txBody>
          <a:bodyPr vert="horz" lIns="90000" tIns="46800" rIns="90000" bIns="46800" rtlCol="0" anchor="ctr">
            <a:norm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marL="285750" indent="-285750">
              <a:buFont typeface="Wingdings" panose="05000000000000000000" pitchFamily="2" charset="2"/>
              <a:buChar char="l"/>
            </a:pPr>
            <a:endParaRPr lang="zh-CN" altLang="en-US" sz="1800" dirty="0"/>
          </a:p>
        </p:txBody>
      </p:sp>
      <p:sp>
        <p:nvSpPr>
          <p:cNvPr id="4" name="圆角矩形 3"/>
          <p:cNvSpPr/>
          <p:nvPr/>
        </p:nvSpPr>
        <p:spPr>
          <a:xfrm>
            <a:off x="838200" y="1593948"/>
            <a:ext cx="6551501" cy="483414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12140" indent="-612140">
              <a:lnSpc>
                <a:spcPct val="250000"/>
              </a:lnSpc>
              <a:buFont typeface="Wingdings" panose="05000000000000000000" pitchFamily="2" charset="2"/>
              <a:buChar char="l"/>
            </a:pPr>
            <a:r>
              <a:rPr lang="zh-CN" altLang="en-US" dirty="0">
                <a:latin typeface="微软雅黑" panose="020B0503020204020204" charset="-122"/>
                <a:ea typeface="微软雅黑" panose="020B0503020204020204" charset="-122"/>
              </a:rPr>
              <a:t>劳动合同法相关规定；</a:t>
            </a:r>
            <a:endParaRPr lang="en-US" altLang="zh-CN" dirty="0">
              <a:latin typeface="微软雅黑" panose="020B0503020204020204" charset="-122"/>
              <a:ea typeface="微软雅黑" panose="020B0503020204020204" charset="-122"/>
            </a:endParaRPr>
          </a:p>
          <a:p>
            <a:pPr marL="612140" indent="-612140">
              <a:lnSpc>
                <a:spcPct val="250000"/>
              </a:lnSpc>
              <a:buFont typeface="Wingdings" panose="05000000000000000000" pitchFamily="2" charset="2"/>
              <a:buChar char="l"/>
            </a:pPr>
            <a:r>
              <a:rPr lang="zh-CN" altLang="en-US" sz="1600" dirty="0">
                <a:latin typeface="微软雅黑" panose="020B0503020204020204" charset="-122"/>
                <a:ea typeface="微软雅黑" panose="020B0503020204020204" charset="-122"/>
              </a:rPr>
              <a:t>和个人职位高低，薪酬多少无关，而在于你的工作职责；</a:t>
            </a:r>
            <a:endParaRPr lang="en-US" altLang="zh-CN" sz="1600" dirty="0">
              <a:latin typeface="微软雅黑" panose="020B0503020204020204" charset="-122"/>
              <a:ea typeface="微软雅黑" panose="020B0503020204020204" charset="-122"/>
            </a:endParaRPr>
          </a:p>
          <a:p>
            <a:pPr marL="612140" indent="-612140">
              <a:lnSpc>
                <a:spcPct val="250000"/>
              </a:lnSpc>
              <a:buFont typeface="Wingdings" panose="05000000000000000000" pitchFamily="2" charset="2"/>
              <a:buChar char="l"/>
            </a:pPr>
            <a:r>
              <a:rPr lang="zh-CN" altLang="en-US" sz="1600" dirty="0">
                <a:latin typeface="微软雅黑" panose="020B0503020204020204" charset="-122"/>
                <a:ea typeface="微软雅黑" panose="020B0503020204020204" charset="-122"/>
              </a:rPr>
              <a:t>无论在职或离职，都要做好保密工作；</a:t>
            </a:r>
            <a:endParaRPr lang="en-US" altLang="zh-CN" sz="1600" dirty="0">
              <a:latin typeface="微软雅黑" panose="020B0503020204020204" charset="-122"/>
              <a:ea typeface="微软雅黑" panose="020B0503020204020204" charset="-122"/>
            </a:endParaRPr>
          </a:p>
          <a:p>
            <a:pPr marL="612140" indent="-612140">
              <a:lnSpc>
                <a:spcPct val="250000"/>
              </a:lnSpc>
              <a:buFont typeface="Wingdings" panose="05000000000000000000" pitchFamily="2" charset="2"/>
              <a:buChar char="l"/>
            </a:pPr>
            <a:r>
              <a:rPr lang="zh-CN" altLang="en-US" sz="1600" dirty="0">
                <a:latin typeface="微软雅黑" panose="020B0503020204020204" charset="-122"/>
                <a:ea typeface="微软雅黑" panose="020B0503020204020204" charset="-122"/>
              </a:rPr>
              <a:t>没有保密协议、竞业限制或禁止条款，就有恃无恐了？</a:t>
            </a:r>
            <a:r>
              <a:rPr lang="en-US" altLang="zh-CN" sz="1600" dirty="0">
                <a:latin typeface="微软雅黑" panose="020B0503020204020204" charset="-122"/>
                <a:ea typeface="微软雅黑" panose="020B0503020204020204" charset="-122"/>
              </a:rPr>
              <a:t>NO,NO,NO</a:t>
            </a:r>
            <a:r>
              <a:rPr lang="zh-CN" altLang="en-US" sz="1600" dirty="0">
                <a:latin typeface="微软雅黑" panose="020B0503020204020204" charset="-122"/>
                <a:ea typeface="微软雅黑" panose="020B0503020204020204" charset="-122"/>
              </a:rPr>
              <a:t>，可参考</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反不正当竞争法</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第二条第一款规定：“经营者在生产经营活动中，应当遵循自愿、平等、公平、</a:t>
            </a:r>
            <a:r>
              <a:rPr lang="zh-CN" altLang="en-US" sz="1600" dirty="0">
                <a:solidFill>
                  <a:srgbClr val="FF0000"/>
                </a:solidFill>
                <a:latin typeface="微软雅黑" panose="020B0503020204020204" charset="-122"/>
                <a:ea typeface="微软雅黑" panose="020B0503020204020204" charset="-122"/>
              </a:rPr>
              <a:t>诚信</a:t>
            </a:r>
            <a:r>
              <a:rPr lang="zh-CN" altLang="en-US" sz="1600" dirty="0">
                <a:latin typeface="微软雅黑" panose="020B0503020204020204" charset="-122"/>
                <a:ea typeface="微软雅黑" panose="020B0503020204020204" charset="-122"/>
              </a:rPr>
              <a:t>的原则，遵守法律和</a:t>
            </a:r>
            <a:r>
              <a:rPr lang="zh-CN" altLang="en-US" sz="1600" dirty="0">
                <a:solidFill>
                  <a:srgbClr val="FF0000"/>
                </a:solidFill>
                <a:latin typeface="微软雅黑" panose="020B0503020204020204" charset="-122"/>
                <a:ea typeface="微软雅黑" panose="020B0503020204020204" charset="-122"/>
              </a:rPr>
              <a:t>商业道德</a:t>
            </a:r>
            <a:r>
              <a:rPr lang="zh-CN" altLang="en-US" dirty="0">
                <a:latin typeface="微软雅黑" panose="020B0503020204020204" charset="-122"/>
                <a:ea typeface="微软雅黑" panose="020B0503020204020204" charset="-122"/>
              </a:rPr>
              <a:t>。”</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4" name="标题 3"/>
          <p:cNvSpPr>
            <a:spLocks noGrp="1"/>
          </p:cNvSpPr>
          <p:nvPr>
            <p:ph type="title"/>
          </p:nvPr>
        </p:nvSpPr>
        <p:spPr/>
        <p:txBody>
          <a:bodyPr>
            <a:normAutofit/>
          </a:bodyPr>
          <a:lstStyle/>
          <a:p>
            <a:r>
              <a:rPr lang="zh-CN" altLang="en-US" sz="4000" dirty="0"/>
              <a:t>信息保密无小事，人人都是责任人</a:t>
            </a:r>
            <a:r>
              <a:rPr lang="zh-CN" altLang="en-US" sz="4000" dirty="0" smtClean="0"/>
              <a:t>（二）</a:t>
            </a:r>
            <a:endParaRPr lang="zh-CN" altLang="en-US" sz="4000" dirty="0"/>
          </a:p>
        </p:txBody>
      </p:sp>
      <p:graphicFrame>
        <p:nvGraphicFramePr>
          <p:cNvPr id="6" name="内容占位符 5"/>
          <p:cNvGraphicFramePr>
            <a:graphicFrameLocks noGrp="1"/>
          </p:cNvGraphicFramePr>
          <p:nvPr>
            <p:ph idx="1"/>
          </p:nvPr>
        </p:nvGraphicFramePr>
        <p:xfrm>
          <a:off x="838200" y="1754187"/>
          <a:ext cx="10680509" cy="4482838"/>
        </p:xfrm>
        <a:graphic>
          <a:graphicData uri="http://schemas.openxmlformats.org/drawingml/2006/table">
            <a:tbl>
              <a:tblPr>
                <a:tableStyleId>{5C22544A-7EE6-4342-B048-85BDC9FD1C3A}</a:tableStyleId>
              </a:tblPr>
              <a:tblGrid>
                <a:gridCol w="3626675"/>
                <a:gridCol w="7053834"/>
              </a:tblGrid>
              <a:tr h="495925">
                <a:tc>
                  <a:txBody>
                    <a:bodyPr/>
                    <a:lstStyle/>
                    <a:p>
                      <a:pPr algn="ctr" fontAlgn="ctr"/>
                      <a:r>
                        <a:rPr lang="zh-CN" altLang="en-US" sz="1800" u="none" strike="noStrike" dirty="0">
                          <a:effectLst/>
                        </a:rPr>
                        <a:t>部门</a:t>
                      </a:r>
                      <a:endParaRPr lang="zh-CN" altLang="en-US" sz="1800" b="1"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保护好自己的秘密哦</a:t>
                      </a:r>
                      <a:endParaRPr lang="zh-CN" altLang="en-US" sz="1800" b="1"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dirty="0">
                          <a:solidFill>
                            <a:srgbClr val="FF0000"/>
                          </a:solidFill>
                          <a:effectLst/>
                        </a:rPr>
                        <a:t>冲在前锋的顾问们</a:t>
                      </a:r>
                      <a:endParaRPr lang="zh-CN" altLang="en-US" sz="1800" b="0" i="0" u="none" strike="noStrike" dirty="0">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客户信息，对客合同</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dirty="0">
                          <a:solidFill>
                            <a:srgbClr val="FF0000"/>
                          </a:solidFill>
                          <a:effectLst/>
                        </a:rPr>
                        <a:t>全能的互联网团队</a:t>
                      </a:r>
                      <a:endParaRPr lang="zh-CN" altLang="en-US" sz="1800" b="0" i="0" u="none" strike="noStrike" dirty="0">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市场计划，渠道返佣，第三方合同（一般会有保密约定），</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a:solidFill>
                            <a:srgbClr val="FF0000"/>
                          </a:solidFill>
                          <a:effectLst/>
                        </a:rPr>
                        <a:t>保驾护航的</a:t>
                      </a:r>
                      <a:r>
                        <a:rPr lang="en-US" altLang="zh-CN" sz="1800" u="none" strike="noStrike">
                          <a:solidFill>
                            <a:srgbClr val="FF0000"/>
                          </a:solidFill>
                          <a:effectLst/>
                        </a:rPr>
                        <a:t>CRM</a:t>
                      </a:r>
                      <a:r>
                        <a:rPr lang="zh-CN" altLang="en-US" sz="1800" u="none" strike="noStrike">
                          <a:solidFill>
                            <a:srgbClr val="FF0000"/>
                          </a:solidFill>
                          <a:effectLst/>
                        </a:rPr>
                        <a:t>中心</a:t>
                      </a:r>
                      <a:endParaRPr lang="zh-CN" altLang="en-US" sz="1800" b="0" i="0" u="none" strike="noStrike">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客户信息</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a:solidFill>
                            <a:srgbClr val="FF0000"/>
                          </a:solidFill>
                          <a:effectLst/>
                        </a:rPr>
                        <a:t>兢兢业业的项目团队</a:t>
                      </a:r>
                      <a:endParaRPr lang="zh-CN" altLang="en-US" sz="1800" b="0" i="0" u="none" strike="noStrike">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客户信息、项目资料</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dirty="0">
                          <a:solidFill>
                            <a:srgbClr val="FF0000"/>
                          </a:solidFill>
                          <a:effectLst/>
                        </a:rPr>
                        <a:t>暖心的人事行政小姐姐们</a:t>
                      </a:r>
                      <a:endParaRPr lang="zh-CN" altLang="en-US" sz="1800" b="0" i="0" u="none" strike="noStrike" dirty="0">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组织架构，员工薪资，提成方案</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a:solidFill>
                            <a:srgbClr val="FF0000"/>
                          </a:solidFill>
                          <a:effectLst/>
                        </a:rPr>
                        <a:t>精打细算的财务团队</a:t>
                      </a:r>
                      <a:endParaRPr lang="zh-CN" altLang="en-US" sz="1800" b="0" i="0" u="none" strike="noStrike">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对客合同，员工薪资，提成方案，财务资料（财务账目、会计凭证、审计报告等），</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r h="569559">
                <a:tc>
                  <a:txBody>
                    <a:bodyPr/>
                    <a:lstStyle/>
                    <a:p>
                      <a:pPr algn="ctr" fontAlgn="ctr"/>
                      <a:r>
                        <a:rPr lang="zh-CN" altLang="en-US" sz="1800" u="none" strike="noStrike" dirty="0">
                          <a:solidFill>
                            <a:srgbClr val="FF0000"/>
                          </a:solidFill>
                          <a:effectLst/>
                        </a:rPr>
                        <a:t>研发小哥哥和一位小姐姐</a:t>
                      </a:r>
                      <a:endParaRPr lang="zh-CN" altLang="en-US" sz="1800" b="0" i="0" u="none" strike="noStrike" dirty="0">
                        <a:solidFill>
                          <a:srgbClr val="FF0000"/>
                        </a:solidFill>
                        <a:effectLst/>
                        <a:latin typeface="Times New Roman" panose="02020603050405020304" pitchFamily="18" charset="0"/>
                        <a:ea typeface="宋体" panose="02010600030101010101" pitchFamily="2" charset="-122"/>
                      </a:endParaRPr>
                    </a:p>
                  </a:txBody>
                  <a:tcPr marL="9525" marR="9525" marT="9525" marB="0" anchor="ctr"/>
                </a:tc>
                <a:tc>
                  <a:txBody>
                    <a:bodyPr/>
                    <a:lstStyle/>
                    <a:p>
                      <a:pPr algn="ctr" fontAlgn="ctr"/>
                      <a:r>
                        <a:rPr lang="zh-CN" altLang="en-US" sz="1800" u="none" strike="noStrike" dirty="0">
                          <a:effectLst/>
                        </a:rPr>
                        <a:t>源代码，软件开发、测试手段、应用开发等；</a:t>
                      </a:r>
                      <a:endParaRPr lang="zh-CN" altLang="en-US" sz="18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3" name="标题 2"/>
          <p:cNvSpPr>
            <a:spLocks noGrp="1"/>
          </p:cNvSpPr>
          <p:nvPr>
            <p:ph type="title" idx="4294967295"/>
          </p:nvPr>
        </p:nvSpPr>
        <p:spPr>
          <a:xfrm>
            <a:off x="995595" y="493843"/>
            <a:ext cx="10515600" cy="1325563"/>
          </a:xfrm>
        </p:spPr>
        <p:txBody>
          <a:bodyPr>
            <a:normAutofit/>
          </a:bodyPr>
          <a:lstStyle/>
          <a:p>
            <a:r>
              <a:rPr lang="zh-CN" altLang="en-US" sz="4000" dirty="0" smtClean="0"/>
              <a:t>信息保密无小事，人人都是责任人（二）</a:t>
            </a:r>
            <a:endParaRPr lang="zh-CN" altLang="en-US" sz="4000" dirty="0"/>
          </a:p>
        </p:txBody>
      </p:sp>
      <p:sp>
        <p:nvSpPr>
          <p:cNvPr id="6" name="标题 2"/>
          <p:cNvSpPr txBox="1"/>
          <p:nvPr/>
        </p:nvSpPr>
        <p:spPr>
          <a:xfrm>
            <a:off x="631901" y="4711968"/>
            <a:ext cx="10515600" cy="1325563"/>
          </a:xfrm>
          <a:prstGeom prst="rect">
            <a:avLst/>
          </a:prstGeom>
        </p:spPr>
        <p:txBody>
          <a:bodyPr vert="horz" lIns="90000" tIns="46800" rIns="90000" bIns="46800" rtlCol="0" anchor="ctr">
            <a:norm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marL="285750" indent="-285750">
              <a:buFont typeface="Wingdings" panose="05000000000000000000" pitchFamily="2" charset="2"/>
              <a:buChar char="l"/>
            </a:pPr>
            <a:endParaRPr lang="zh-CN" altLang="en-US" sz="1800" dirty="0"/>
          </a:p>
        </p:txBody>
      </p:sp>
      <p:sp>
        <p:nvSpPr>
          <p:cNvPr id="8" name="标题 2"/>
          <p:cNvSpPr txBox="1"/>
          <p:nvPr/>
        </p:nvSpPr>
        <p:spPr>
          <a:xfrm>
            <a:off x="838200" y="1310242"/>
            <a:ext cx="6075863" cy="3094490"/>
          </a:xfrm>
          <a:prstGeom prst="rect">
            <a:avLst/>
          </a:prstGeom>
        </p:spPr>
        <p:txBody>
          <a:bodyPr vert="horz" lIns="90000" tIns="46800" rIns="90000" bIns="46800" rtlCol="0" anchor="ctr">
            <a:normAutofit/>
          </a:bodyPr>
          <a:lstStyle>
            <a:lvl1pPr algn="l" defTabSz="914400" rtl="0" eaLnBrk="1" latinLnBrk="0" hangingPunct="1">
              <a:lnSpc>
                <a:spcPct val="120000"/>
              </a:lnSpc>
              <a:spcBef>
                <a:spcPct val="0"/>
              </a:spcBef>
              <a:buNone/>
              <a:defRPr sz="4400" b="1" kern="1200">
                <a:solidFill>
                  <a:schemeClr val="tx1">
                    <a:lumMod val="75000"/>
                    <a:lumOff val="25000"/>
                  </a:schemeClr>
                </a:solidFill>
                <a:latin typeface="+mj-lt"/>
                <a:ea typeface="+mj-ea"/>
                <a:cs typeface="+mj-cs"/>
              </a:defRPr>
            </a:lvl1pPr>
          </a:lstStyle>
          <a:p>
            <a:pPr marL="612140" indent="-612140">
              <a:buFont typeface="Wingdings" panose="05000000000000000000" pitchFamily="2" charset="2"/>
              <a:buChar char="l"/>
            </a:pPr>
            <a:endParaRPr lang="zh-CN" altLang="en-US" sz="1700" b="0" dirty="0"/>
          </a:p>
        </p:txBody>
      </p:sp>
      <p:sp>
        <p:nvSpPr>
          <p:cNvPr id="4" name="圆角矩形 3"/>
          <p:cNvSpPr/>
          <p:nvPr/>
        </p:nvSpPr>
        <p:spPr>
          <a:xfrm>
            <a:off x="838200" y="1587923"/>
            <a:ext cx="9274791" cy="475828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后果很严重：</a:t>
            </a:r>
            <a:endParaRPr lang="en-US" altLang="zh-CN" sz="2400" dirty="0">
              <a:latin typeface="微软雅黑" panose="020B0503020204020204" charset="-122"/>
              <a:ea typeface="微软雅黑" panose="020B0503020204020204" charset="-122"/>
            </a:endParaRPr>
          </a:p>
          <a:p>
            <a:pPr marL="285750" indent="-285750">
              <a:lnSpc>
                <a:spcPct val="220000"/>
              </a:lnSpc>
              <a:buFont typeface="Wingdings" panose="05000000000000000000" pitchFamily="2" charset="2"/>
              <a:buChar char="l"/>
            </a:pPr>
            <a:r>
              <a:rPr lang="en-US" altLang="zh-CN" sz="2400" dirty="0">
                <a:latin typeface="微软雅黑" panose="020B0503020204020204" charset="-122"/>
                <a:ea typeface="微软雅黑" panose="020B0503020204020204" charset="-122"/>
              </a:rPr>
              <a:t>  </a:t>
            </a:r>
            <a:r>
              <a:rPr lang="zh-CN" altLang="zh-CN" sz="2400" dirty="0">
                <a:latin typeface="微软雅黑" panose="020B0503020204020204" charset="-122"/>
                <a:ea typeface="微软雅黑" panose="020B0503020204020204" charset="-122"/>
              </a:rPr>
              <a:t>一旦泄露前雇主商业秘密或贸然闯入竞业禁止领域，给用人单位造成损失的，很可能面临前雇主的</a:t>
            </a:r>
            <a:r>
              <a:rPr lang="zh-CN" altLang="zh-CN" sz="2400" dirty="0">
                <a:solidFill>
                  <a:srgbClr val="FF0000"/>
                </a:solidFill>
                <a:latin typeface="微软雅黑" panose="020B0503020204020204" charset="-122"/>
                <a:ea typeface="微软雅黑" panose="020B0503020204020204" charset="-122"/>
              </a:rPr>
              <a:t>大额侵权损失索赔</a:t>
            </a:r>
            <a:r>
              <a:rPr lang="zh-CN" altLang="zh-CN" sz="2400" dirty="0">
                <a:latin typeface="微软雅黑" panose="020B0503020204020204" charset="-122"/>
                <a:ea typeface="微软雅黑" panose="020B0503020204020204" charset="-122"/>
              </a:rPr>
              <a:t>；严重的，还可能</a:t>
            </a:r>
            <a:r>
              <a:rPr lang="zh-CN" altLang="zh-CN" sz="2400" dirty="0">
                <a:solidFill>
                  <a:srgbClr val="FF0000"/>
                </a:solidFill>
                <a:latin typeface="微软雅黑" panose="020B0503020204020204" charset="-122"/>
                <a:ea typeface="微软雅黑" panose="020B0503020204020204" charset="-122"/>
              </a:rPr>
              <a:t>触犯刑律</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a:lnSpc>
                <a:spcPct val="220000"/>
              </a:lnSpc>
            </a:pP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（最高院判决：无论是否离开用人单位都应当本着诚实的商业原则，在合理期间以默式的方式保守用人单位的商业秘密。）</a:t>
            </a:r>
            <a:endParaRPr lang="en-US" altLang="zh-CN" sz="2400" dirty="0">
              <a:latin typeface="微软雅黑" panose="020B0503020204020204" charset="-122"/>
              <a:ea typeface="微软雅黑" panose="020B0503020204020204" charset="-122"/>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信息保密无小事，人人都是责任人（二）</a:t>
            </a:r>
          </a:p>
        </p:txBody>
      </p:sp>
      <p:pic>
        <p:nvPicPr>
          <p:cNvPr id="5"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sp>
        <p:nvSpPr>
          <p:cNvPr id="2" name="圆角矩形 1"/>
          <p:cNvSpPr/>
          <p:nvPr/>
        </p:nvSpPr>
        <p:spPr>
          <a:xfrm>
            <a:off x="838200" y="1610436"/>
            <a:ext cx="9274791" cy="350747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70000"/>
              </a:lnSpc>
              <a:buFont typeface="Wingdings" panose="05000000000000000000" pitchFamily="2" charset="2"/>
              <a:buChar char="l"/>
            </a:pPr>
            <a:r>
              <a:rPr lang="en-US" altLang="zh-CN" sz="2000" dirty="0">
                <a:latin typeface="微软雅黑" panose="020B0503020204020204" charset="-122"/>
                <a:ea typeface="微软雅黑" panose="020B0503020204020204" charset="-122"/>
              </a:rPr>
              <a:t>可能会触发侵犯商业秘密罪，：</a:t>
            </a:r>
          </a:p>
          <a:p>
            <a:pPr>
              <a:lnSpc>
                <a:spcPct val="170000"/>
              </a:lnSpc>
            </a:pPr>
            <a:r>
              <a:rPr lang="en-US" altLang="zh-CN" sz="2000" dirty="0">
                <a:latin typeface="微软雅黑" panose="020B0503020204020204" charset="-122"/>
                <a:ea typeface="微软雅黑" panose="020B0503020204020204" charset="-122"/>
              </a:rPr>
              <a:t>a. </a:t>
            </a:r>
            <a:r>
              <a:rPr lang="en-US" altLang="zh-CN" sz="2000" dirty="0" err="1">
                <a:latin typeface="微软雅黑" panose="020B0503020204020204" charset="-122"/>
                <a:ea typeface="微软雅黑" panose="020B0503020204020204" charset="-122"/>
              </a:rPr>
              <a:t>以</a:t>
            </a:r>
            <a:r>
              <a:rPr lang="en-US" altLang="zh-CN" sz="2000" dirty="0" err="1">
                <a:solidFill>
                  <a:srgbClr val="FF0000"/>
                </a:solidFill>
                <a:latin typeface="微软雅黑" panose="020B0503020204020204" charset="-122"/>
                <a:ea typeface="微软雅黑" panose="020B0503020204020204" charset="-122"/>
              </a:rPr>
              <a:t>不正当手段</a:t>
            </a:r>
            <a:r>
              <a:rPr lang="en-US" altLang="zh-CN" sz="2000" dirty="0" err="1">
                <a:latin typeface="微软雅黑" panose="020B0503020204020204" charset="-122"/>
                <a:ea typeface="微软雅黑" panose="020B0503020204020204" charset="-122"/>
              </a:rPr>
              <a:t>获取</a:t>
            </a:r>
            <a:r>
              <a:rPr lang="en-US" altLang="zh-CN" sz="2000" dirty="0">
                <a:latin typeface="微软雅黑" panose="020B0503020204020204" charset="-122"/>
                <a:ea typeface="微软雅黑" panose="020B0503020204020204" charset="-122"/>
              </a:rPr>
              <a:t>；</a:t>
            </a:r>
          </a:p>
          <a:p>
            <a:pPr>
              <a:lnSpc>
                <a:spcPct val="170000"/>
              </a:lnSpc>
            </a:pPr>
            <a:r>
              <a:rPr lang="en-US" altLang="zh-CN" sz="2000" dirty="0">
                <a:latin typeface="微软雅黑" panose="020B0503020204020204" charset="-122"/>
                <a:ea typeface="微软雅黑" panose="020B0503020204020204" charset="-122"/>
              </a:rPr>
              <a:t>b. </a:t>
            </a:r>
            <a:r>
              <a:rPr lang="en-US" altLang="zh-CN" sz="2000" dirty="0" err="1">
                <a:solidFill>
                  <a:srgbClr val="FF0000"/>
                </a:solidFill>
                <a:latin typeface="微软雅黑" panose="020B0503020204020204" charset="-122"/>
                <a:ea typeface="微软雅黑" panose="020B0503020204020204" charset="-122"/>
              </a:rPr>
              <a:t>披露、使用或允许他人使用</a:t>
            </a:r>
            <a:r>
              <a:rPr lang="en-US" altLang="zh-CN" sz="2000" dirty="0" err="1">
                <a:latin typeface="微软雅黑" panose="020B0503020204020204" charset="-122"/>
                <a:ea typeface="微软雅黑" panose="020B0503020204020204" charset="-122"/>
              </a:rPr>
              <a:t>以上述手段获取的商业秘密</a:t>
            </a:r>
            <a:r>
              <a:rPr lang="en-US" altLang="zh-CN" sz="2000" dirty="0">
                <a:latin typeface="微软雅黑" panose="020B0503020204020204" charset="-122"/>
                <a:ea typeface="微软雅黑" panose="020B0503020204020204" charset="-122"/>
              </a:rPr>
              <a:t>；</a:t>
            </a:r>
          </a:p>
          <a:p>
            <a:pPr>
              <a:lnSpc>
                <a:spcPct val="170000"/>
              </a:lnSpc>
            </a:pPr>
            <a:r>
              <a:rPr lang="en-US" altLang="zh-CN" sz="2000" dirty="0">
                <a:latin typeface="微软雅黑" panose="020B0503020204020204" charset="-122"/>
                <a:ea typeface="微软雅黑" panose="020B0503020204020204" charset="-122"/>
              </a:rPr>
              <a:t>c. </a:t>
            </a:r>
            <a:r>
              <a:rPr lang="en-US" altLang="zh-CN" sz="2000" dirty="0">
                <a:solidFill>
                  <a:srgbClr val="FF0000"/>
                </a:solidFill>
                <a:latin typeface="微软雅黑" panose="020B0503020204020204" charset="-122"/>
                <a:ea typeface="微软雅黑" panose="020B0503020204020204" charset="-122"/>
              </a:rPr>
              <a:t>违反约定</a:t>
            </a:r>
            <a:r>
              <a:rPr lang="en-US" altLang="zh-CN" sz="2000" dirty="0">
                <a:latin typeface="微软雅黑" panose="020B0503020204020204" charset="-122"/>
                <a:ea typeface="微软雅黑" panose="020B0503020204020204" charset="-122"/>
              </a:rPr>
              <a:t>或违反权利人有关保守商业秘密的约定而使用、披露或允许他人使用其所掌握的商业秘密。</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610865" y="2404713"/>
            <a:ext cx="523385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defPPr>
              <a:defRPr lang="zh-CN"/>
            </a:defPPr>
            <a:lvl1pPr algn="r">
              <a:defRPr sz="6000" b="1">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04</a:t>
            </a:r>
            <a:endParaRPr lang="en-US" altLang="zh-CN" dirty="0"/>
          </a:p>
        </p:txBody>
      </p:sp>
      <p:sp>
        <p:nvSpPr>
          <p:cNvPr id="6" name="文本框 5"/>
          <p:cNvSpPr txBox="1"/>
          <p:nvPr>
            <p:custDataLst>
              <p:tags r:id="rId2"/>
            </p:custDataLst>
          </p:nvPr>
        </p:nvSpPr>
        <p:spPr>
          <a:xfrm>
            <a:off x="6610865" y="3469804"/>
            <a:ext cx="5233855" cy="833178"/>
          </a:xfrm>
          <a:prstGeom prst="rect">
            <a:avLst/>
          </a:prstGeom>
        </p:spPr>
        <p:txBody>
          <a:bodyPr vert="horz" lIns="90000" tIns="46800" rIns="90000" bIns="46800" rtlCol="0" anchor="b">
            <a:normAutofit/>
          </a:bodyPr>
          <a:lstStyle>
            <a:lvl1pPr algn="r">
              <a:lnSpc>
                <a:spcPct val="120000"/>
              </a:lnSpc>
              <a:spcBef>
                <a:spcPct val="0"/>
              </a:spcBef>
              <a:buNone/>
              <a:defRPr sz="4000" b="1">
                <a:solidFill>
                  <a:schemeClr val="tx2"/>
                </a:solidFill>
                <a:latin typeface="+mj-lt"/>
                <a:ea typeface="+mj-ea"/>
                <a:cs typeface="+mj-cs"/>
              </a:defRPr>
            </a:lvl1pPr>
          </a:lstStyle>
          <a:p>
            <a:r>
              <a:rPr lang="zh-CN" altLang="en-US" dirty="0" smtClean="0"/>
              <a:t>怎么做？</a:t>
            </a:r>
            <a:endParaRPr lang="zh-CN" altLang="en-US" dirty="0"/>
          </a:p>
        </p:txBody>
      </p:sp>
      <p:pic>
        <p:nvPicPr>
          <p:cNvPr id="7" name="图片 5" descr="logo-01"/>
          <p:cNvPicPr>
            <a:picLocks noChangeAspect="1"/>
          </p:cNvPicPr>
          <p:nvPr/>
        </p:nvPicPr>
        <p:blipFill>
          <a:blip r:embed="rId4"/>
          <a:stretch>
            <a:fillRect/>
          </a:stretch>
        </p:blipFill>
        <p:spPr>
          <a:xfrm>
            <a:off x="10003790" y="79375"/>
            <a:ext cx="1970088" cy="692150"/>
          </a:xfrm>
          <a:prstGeom prst="rect">
            <a:avLst/>
          </a:prstGeom>
          <a:noFill/>
          <a:ln w="9525">
            <a:noFill/>
          </a:ln>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p:txBody>
          <a:bodyPr/>
          <a:lstStyle/>
          <a:p>
            <a:endParaRPr lang="zh-CN" altLang="en-US"/>
          </a:p>
        </p:txBody>
      </p:sp>
      <p:sp>
        <p:nvSpPr>
          <p:cNvPr id="5" name="矩形 16"/>
          <p:cNvSpPr>
            <a:spLocks noChangeArrowheads="1"/>
          </p:cNvSpPr>
          <p:nvPr/>
        </p:nvSpPr>
        <p:spPr bwMode="auto">
          <a:xfrm>
            <a:off x="830262" y="1184856"/>
            <a:ext cx="3094673" cy="5537915"/>
          </a:xfrm>
          <a:prstGeom prst="rect">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矩形 18"/>
          <p:cNvSpPr>
            <a:spLocks noChangeArrowheads="1"/>
          </p:cNvSpPr>
          <p:nvPr/>
        </p:nvSpPr>
        <p:spPr bwMode="auto">
          <a:xfrm>
            <a:off x="10493370" y="5854409"/>
            <a:ext cx="1152525" cy="868362"/>
          </a:xfrm>
          <a:prstGeom prst="rect">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19"/>
          <p:cNvSpPr>
            <a:spLocks noChangeArrowheads="1"/>
          </p:cNvSpPr>
          <p:nvPr/>
        </p:nvSpPr>
        <p:spPr bwMode="auto">
          <a:xfrm>
            <a:off x="11233785" y="5242719"/>
            <a:ext cx="825500" cy="868363"/>
          </a:xfrm>
          <a:prstGeom prst="rect">
            <a:avLst/>
          </a:prstGeom>
          <a:solidFill>
            <a:srgbClr val="0070C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矩形 15"/>
          <p:cNvSpPr>
            <a:spLocks noChangeArrowheads="1"/>
          </p:cNvSpPr>
          <p:nvPr/>
        </p:nvSpPr>
        <p:spPr bwMode="auto">
          <a:xfrm>
            <a:off x="3769041" y="1611685"/>
            <a:ext cx="7208519" cy="5111086"/>
          </a:xfrm>
          <a:prstGeom prst="rect">
            <a:avLst/>
          </a:prstGeom>
          <a:solidFill>
            <a:srgbClr val="BFBFBF"/>
          </a:solidFill>
          <a:ln>
            <a:noFill/>
          </a:ln>
          <a:extLst>
            <a:ext uri="{91240B29-F687-4f45-9708-019B960494DF}">
              <a14:hiddenLine xmlns:a14="http://schemas.microsoft.com/office/drawing/2010/main" w="1905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20"/>
          <p:cNvSpPr>
            <a:spLocks noChangeArrowheads="1"/>
          </p:cNvSpPr>
          <p:nvPr/>
        </p:nvSpPr>
        <p:spPr bwMode="auto">
          <a:xfrm>
            <a:off x="4043044" y="1626053"/>
            <a:ext cx="6683375"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1、非文字载体类：获得</a:t>
            </a:r>
            <a:r>
              <a:rPr lang="en-US" sz="1600" dirty="0">
                <a:solidFill>
                  <a:srgbClr val="FF0000"/>
                </a:solidFill>
                <a:latin typeface="微软雅黑" panose="020B0503020204020204" charset="-122"/>
                <a:ea typeface="微软雅黑" panose="020B0503020204020204" charset="-122"/>
                <a:sym typeface="方正姚体" panose="02010601030101010101" pitchFamily="2" charset="-122"/>
              </a:rPr>
              <a:t>授权</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是关键；</a:t>
            </a: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2、文字载体类：首先鼓励、坚持</a:t>
            </a:r>
            <a:r>
              <a:rPr lang="en-US" sz="1600" dirty="0">
                <a:solidFill>
                  <a:srgbClr val="FF0000"/>
                </a:solidFill>
                <a:latin typeface="微软雅黑" panose="020B0503020204020204" charset="-122"/>
                <a:ea typeface="微软雅黑" panose="020B0503020204020204" charset="-122"/>
                <a:sym typeface="方正姚体" panose="02010601030101010101" pitchFamily="2" charset="-122"/>
              </a:rPr>
              <a:t>原创</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，其次，取其精华、</a:t>
            </a:r>
            <a:r>
              <a:rPr lang="en-US" sz="1600" dirty="0">
                <a:solidFill>
                  <a:srgbClr val="FF0000"/>
                </a:solidFill>
                <a:latin typeface="微软雅黑" panose="020B0503020204020204" charset="-122"/>
                <a:ea typeface="微软雅黑" panose="020B0503020204020204" charset="-122"/>
                <a:sym typeface="方正姚体" panose="02010601030101010101" pitchFamily="2" charset="-122"/>
              </a:rPr>
              <a:t>二度创作</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3、商业秘密：</a:t>
            </a:r>
            <a:r>
              <a:rPr lang="en-US" sz="1600" dirty="0">
                <a:solidFill>
                  <a:srgbClr val="FF0000"/>
                </a:solidFill>
                <a:latin typeface="微软雅黑" panose="020B0503020204020204" charset="-122"/>
                <a:ea typeface="微软雅黑" panose="020B0503020204020204" charset="-122"/>
                <a:sym typeface="方正姚体" panose="02010601030101010101" pitchFamily="2" charset="-122"/>
              </a:rPr>
              <a:t>保密自己的</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（仅限于公司内部使用，且不得向其他无需知晓相关信息的员工散播），</a:t>
            </a:r>
            <a:r>
              <a:rPr lang="en-US" sz="1600" dirty="0" err="1">
                <a:solidFill>
                  <a:srgbClr val="FF0000"/>
                </a:solidFill>
                <a:latin typeface="微软雅黑" panose="020B0503020204020204" charset="-122"/>
                <a:ea typeface="微软雅黑" panose="020B0503020204020204" charset="-122"/>
                <a:sym typeface="方正姚体" panose="02010601030101010101" pitchFamily="2" charset="-122"/>
              </a:rPr>
              <a:t>有技巧的打听别人的</a:t>
            </a: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（非工作时间、非工作邮箱</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p>
          <a:p>
            <a:pPr lvl="0">
              <a:lnSpc>
                <a:spcPct val="15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4、办公软件/</a:t>
            </a: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字体：优先使用</a:t>
            </a:r>
            <a:r>
              <a:rPr lang="en-US" sz="1600" dirty="0" err="1">
                <a:solidFill>
                  <a:srgbClr val="FF0000"/>
                </a:solidFill>
                <a:latin typeface="微软雅黑" panose="020B0503020204020204" charset="-122"/>
                <a:ea typeface="微软雅黑" panose="020B0503020204020204" charset="-122"/>
                <a:sym typeface="方正姚体" panose="02010601030101010101" pitchFamily="2" charset="-122"/>
              </a:rPr>
              <a:t>免费的</a:t>
            </a: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，少量使用非正版的</a:t>
            </a:r>
            <a:r>
              <a:rPr 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rPr>
              <a:t>；</a:t>
            </a:r>
            <a:r>
              <a:rPr lang="zh-CN" alt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rPr>
              <a:t>（</a:t>
            </a:r>
            <a:r>
              <a:rPr lang="zh-CN" altLang="zh-CN" sz="1600" dirty="0">
                <a:solidFill>
                  <a:schemeClr val="bg1"/>
                </a:solidFill>
                <a:latin typeface="微软雅黑" panose="020B0503020204020204" charset="-122"/>
                <a:ea typeface="微软雅黑" panose="020B0503020204020204" charset="-122"/>
              </a:rPr>
              <a:t>免费中文字体：方正黑体、方正书宋、方正仿宋、方正楷体；开源中文字体：思源黑体、思源宋体；开源英文字体：</a:t>
            </a:r>
            <a:r>
              <a:rPr lang="en-US" altLang="zh-CN" sz="1600" dirty="0">
                <a:solidFill>
                  <a:schemeClr val="bg1"/>
                </a:solidFill>
                <a:latin typeface="微软雅黑" panose="020B0503020204020204" charset="-122"/>
                <a:ea typeface="微软雅黑" panose="020B0503020204020204" charset="-122"/>
              </a:rPr>
              <a:t>Google Fonts</a:t>
            </a:r>
            <a:r>
              <a:rPr lang="zh-CN" altLang="zh-CN" sz="1600" dirty="0">
                <a:solidFill>
                  <a:schemeClr val="bg1"/>
                </a:solidFill>
                <a:latin typeface="微软雅黑" panose="020B0503020204020204" charset="-122"/>
                <a:ea typeface="微软雅黑" panose="020B0503020204020204" charset="-122"/>
              </a:rPr>
              <a:t>（</a:t>
            </a:r>
            <a:r>
              <a:rPr lang="en-US" altLang="zh-CN" sz="1600" dirty="0" err="1">
                <a:solidFill>
                  <a:schemeClr val="bg1"/>
                </a:solidFill>
                <a:latin typeface="微软雅黑" panose="020B0503020204020204" charset="-122"/>
                <a:ea typeface="微软雅黑" panose="020B0503020204020204" charset="-122"/>
              </a:rPr>
              <a:t>Roboto</a:t>
            </a:r>
            <a:r>
              <a:rPr lang="zh-CN" altLang="zh-CN" sz="1600" dirty="0" smtClean="0">
                <a:solidFill>
                  <a:schemeClr val="bg1"/>
                </a:solidFill>
                <a:latin typeface="微软雅黑" panose="020B0503020204020204" charset="-122"/>
                <a:ea typeface="微软雅黑" panose="020B0503020204020204" charset="-122"/>
              </a:rPr>
              <a:t>）</a:t>
            </a:r>
            <a:r>
              <a:rPr lang="zh-CN" altLang="en-US" sz="1600" dirty="0" smtClean="0">
                <a:solidFill>
                  <a:schemeClr val="bg1"/>
                </a:solidFill>
                <a:latin typeface="微软雅黑" panose="020B0503020204020204" charset="-122"/>
                <a:ea typeface="微软雅黑" panose="020B0503020204020204"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5、遇到不同知识产权问题时的解决途径，</a:t>
            </a:r>
          </a:p>
          <a:p>
            <a:pPr algn="l">
              <a:lnSpc>
                <a:spcPct val="160000"/>
              </a:lnSpc>
            </a:pP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软件类</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 </a:t>
            </a:r>
            <a:r>
              <a:rPr 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hlinkClick r:id="rId2"/>
              </a:rPr>
              <a:t>westwang@hinabian.com</a:t>
            </a:r>
            <a:r>
              <a:rPr lang="zh-CN" alt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图片和字体</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 </a:t>
            </a:r>
            <a:r>
              <a:rPr 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hlinkClick r:id="rId3"/>
              </a:rPr>
              <a:t>skytan@hinabian.com</a:t>
            </a:r>
            <a:r>
              <a:rPr lang="zh-CN" alt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以上均需抄送法务：</a:t>
            </a:r>
            <a:r>
              <a:rPr lang="en-US" sz="1600" dirty="0" smtClean="0">
                <a:solidFill>
                  <a:schemeClr val="bg1"/>
                </a:solidFill>
                <a:latin typeface="微软雅黑" panose="020B0503020204020204" charset="-122"/>
                <a:ea typeface="微软雅黑" panose="020B0503020204020204" charset="-122"/>
                <a:sym typeface="方正姚体" panose="02010601030101010101" pitchFamily="2" charset="-122"/>
                <a:hlinkClick r:id="rId4"/>
              </a:rPr>
              <a:t>cathychen@hinabian.com</a:t>
            </a:r>
            <a:r>
              <a:rPr lang="zh-CN" alt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endParaRPr lang="en-US" sz="1600" dirty="0">
              <a:solidFill>
                <a:schemeClr val="bg1"/>
              </a:solidFill>
              <a:latin typeface="微软雅黑" panose="020B0503020204020204" charset="-122"/>
              <a:ea typeface="微软雅黑" panose="020B0503020204020204" charset="-122"/>
              <a:sym typeface="方正姚体" panose="02010601030101010101" pitchFamily="2" charset="-122"/>
            </a:endParaRPr>
          </a:p>
          <a:p>
            <a:pPr algn="l">
              <a:lnSpc>
                <a:spcPct val="160000"/>
              </a:lnSpc>
            </a:pP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6</a:t>
            </a:r>
            <a:r>
              <a:rPr lang="zh-CN" alt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r>
              <a:rPr lang="en-US" sz="1600" dirty="0" err="1">
                <a:solidFill>
                  <a:schemeClr val="bg1"/>
                </a:solidFill>
                <a:latin typeface="微软雅黑" panose="020B0503020204020204" charset="-122"/>
                <a:ea typeface="微软雅黑" panose="020B0503020204020204" charset="-122"/>
                <a:sym typeface="方正姚体" panose="02010601030101010101" pitchFamily="2" charset="-122"/>
              </a:rPr>
              <a:t>在接到声称公司侵权或类似电话、邮件或函件的时候，如何处理</a:t>
            </a:r>
            <a:r>
              <a:rPr lang="en-US" sz="1600" dirty="0">
                <a:solidFill>
                  <a:schemeClr val="bg1"/>
                </a:solidFill>
                <a:latin typeface="微软雅黑" panose="020B0503020204020204" charset="-122"/>
                <a:ea typeface="微软雅黑" panose="020B0503020204020204" charset="-122"/>
                <a:sym typeface="方正姚体" panose="02010601030101010101" pitchFamily="2" charset="-122"/>
              </a:rPr>
              <a:t>？</a:t>
            </a:r>
          </a:p>
        </p:txBody>
      </p:sp>
      <p:sp>
        <p:nvSpPr>
          <p:cNvPr id="10" name="文本框 9"/>
          <p:cNvSpPr txBox="1"/>
          <p:nvPr/>
        </p:nvSpPr>
        <p:spPr>
          <a:xfrm>
            <a:off x="738188" y="1406525"/>
            <a:ext cx="2938780" cy="4803140"/>
          </a:xfrm>
          <a:prstGeom prst="rect">
            <a:avLst/>
          </a:prstGeom>
          <a:noFill/>
        </p:spPr>
        <p:txBody>
          <a:bodyPr vert="eaVert" wrap="square" rtlCol="0">
            <a:spAutoFit/>
          </a:bodyPr>
          <a:lstStyle/>
          <a:p>
            <a:pPr algn="dist">
              <a:lnSpc>
                <a:spcPct val="90000"/>
              </a:lnSpc>
            </a:pPr>
            <a:r>
              <a:rPr lang="en-US" altLang="zh-CN" sz="19900" dirty="0">
                <a:solidFill>
                  <a:schemeClr val="bg1"/>
                </a:solidFill>
                <a:latin typeface="Impact" panose="020B0806030902050204" pitchFamily="34" charset="0"/>
              </a:rPr>
              <a:t>TIPS</a:t>
            </a:r>
          </a:p>
        </p:txBody>
      </p:sp>
      <p:pic>
        <p:nvPicPr>
          <p:cNvPr id="12" name="图片 5" descr="logo-01"/>
          <p:cNvPicPr>
            <a:picLocks noChangeAspect="1"/>
          </p:cNvPicPr>
          <p:nvPr/>
        </p:nvPicPr>
        <p:blipFill>
          <a:blip r:embed="rId5"/>
          <a:stretch>
            <a:fillRect/>
          </a:stretch>
        </p:blipFill>
        <p:spPr>
          <a:xfrm>
            <a:off x="10003790" y="79375"/>
            <a:ext cx="1970088" cy="692150"/>
          </a:xfrm>
          <a:prstGeom prst="rect">
            <a:avLst/>
          </a:prstGeom>
          <a:noFill/>
          <a:ln w="9525">
            <a:noFill/>
          </a:ln>
        </p:spPr>
      </p:pic>
      <p:sp>
        <p:nvSpPr>
          <p:cNvPr id="13" name="文本框 12"/>
          <p:cNvSpPr txBox="1"/>
          <p:nvPr/>
        </p:nvSpPr>
        <p:spPr>
          <a:xfrm>
            <a:off x="4043044" y="677059"/>
            <a:ext cx="6660515" cy="892552"/>
          </a:xfrm>
          <a:prstGeom prst="rect">
            <a:avLst/>
          </a:prstGeom>
          <a:noFill/>
        </p:spPr>
        <p:txBody>
          <a:bodyPr wrap="square" rtlCol="0">
            <a:spAutoFit/>
          </a:bodyPr>
          <a:lstStyle/>
          <a:p>
            <a:pPr lvl="0" algn="l"/>
            <a:r>
              <a:rPr lang="zh-CN" altLang="en-US" sz="2800" b="1" dirty="0">
                <a:latin typeface="微软雅黑" panose="020B0503020204020204" charset="-122"/>
                <a:ea typeface="微软雅黑" panose="020B0503020204020204" charset="-122"/>
                <a:sym typeface="+mn-ea"/>
              </a:rPr>
              <a:t>我们应该怎么</a:t>
            </a:r>
            <a:r>
              <a:rPr lang="zh-CN" altLang="en-US" sz="2800" b="1" dirty="0" smtClean="0">
                <a:latin typeface="微软雅黑" panose="020B0503020204020204" charset="-122"/>
                <a:ea typeface="微软雅黑" panose="020B0503020204020204" charset="-122"/>
                <a:sym typeface="+mn-ea"/>
              </a:rPr>
              <a:t>做？</a:t>
            </a:r>
            <a:endParaRPr lang="en-US" altLang="zh-CN" sz="2800" b="1" dirty="0" smtClean="0">
              <a:latin typeface="微软雅黑" panose="020B0503020204020204" charset="-122"/>
              <a:ea typeface="微软雅黑" panose="020B0503020204020204" charset="-122"/>
              <a:sym typeface="+mn-ea"/>
            </a:endParaRPr>
          </a:p>
          <a:p>
            <a:pPr lvl="0" algn="l"/>
            <a:r>
              <a:rPr lang="zh-CN" altLang="en-US" sz="2400" b="1" dirty="0" smtClean="0">
                <a:latin typeface="微软雅黑" panose="020B0503020204020204" charset="-122"/>
                <a:ea typeface="微软雅黑" panose="020B0503020204020204" charset="-122"/>
                <a:sym typeface="+mn-ea"/>
              </a:rPr>
              <a:t>坚固</a:t>
            </a:r>
            <a:r>
              <a:rPr lang="zh-CN" altLang="en-US" sz="2400" b="1" dirty="0">
                <a:latin typeface="微软雅黑" panose="020B0503020204020204" charset="-122"/>
                <a:ea typeface="微软雅黑" panose="020B0503020204020204" charset="-122"/>
                <a:sym typeface="+mn-ea"/>
              </a:rPr>
              <a:t>自己的盾</a:t>
            </a:r>
            <a:r>
              <a:rPr lang="zh-CN" altLang="en-US" sz="2400" b="1" dirty="0" smtClean="0">
                <a:latin typeface="微软雅黑" panose="020B0503020204020204" charset="-122"/>
                <a:ea typeface="微软雅黑" panose="020B0503020204020204" charset="-122"/>
                <a:sym typeface="+mn-ea"/>
              </a:rPr>
              <a:t>，抵御</a:t>
            </a:r>
            <a:r>
              <a:rPr lang="zh-CN" altLang="en-US" sz="2400" b="1" dirty="0">
                <a:latin typeface="微软雅黑" panose="020B0503020204020204" charset="-122"/>
                <a:ea typeface="微软雅黑" panose="020B0503020204020204" charset="-122"/>
                <a:sym typeface="+mn-ea"/>
              </a:rPr>
              <a:t>他人的</a:t>
            </a:r>
            <a:r>
              <a:rPr lang="zh-CN" altLang="en-US" sz="2400" b="1" dirty="0" smtClean="0">
                <a:latin typeface="微软雅黑" panose="020B0503020204020204" charset="-122"/>
                <a:ea typeface="微软雅黑" panose="020B0503020204020204" charset="-122"/>
                <a:sym typeface="+mn-ea"/>
              </a:rPr>
              <a:t>攻击。</a:t>
            </a:r>
            <a:endParaRPr lang="zh-CN" altLang="en-US" sz="2400" b="1" dirty="0">
              <a:latin typeface="微软雅黑" panose="020B0503020204020204" charset="-122"/>
              <a:ea typeface="微软雅黑" panose="020B0503020204020204" charset="-122"/>
              <a:sym typeface="+mn-ea"/>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descr="logo-01"/>
          <p:cNvPicPr>
            <a:picLocks noChangeAspect="1"/>
          </p:cNvPicPr>
          <p:nvPr/>
        </p:nvPicPr>
        <p:blipFill>
          <a:blip r:embed="rId2"/>
          <a:stretch>
            <a:fillRect/>
          </a:stretch>
        </p:blipFill>
        <p:spPr>
          <a:xfrm>
            <a:off x="10003790" y="79375"/>
            <a:ext cx="1970088" cy="692150"/>
          </a:xfrm>
          <a:prstGeom prst="rect">
            <a:avLst/>
          </a:prstGeom>
          <a:noFill/>
          <a:ln w="9525">
            <a:noFill/>
          </a:ln>
        </p:spPr>
      </p:pic>
      <p:pic>
        <p:nvPicPr>
          <p:cNvPr id="6" name="图片占位符 13"/>
          <p:cNvPicPr>
            <a:picLocks noGrp="1" noChangeAspect="1"/>
          </p:cNvPicPr>
          <p:nvPr>
            <p:ph type="pic" idx="1"/>
          </p:nvPr>
        </p:nvPicPr>
        <p:blipFill>
          <a:blip r:embed="rId3" cstate="email"/>
          <a:srcRect/>
          <a:stretch>
            <a:fillRect/>
          </a:stretch>
        </p:blipFill>
        <p:spPr>
          <a:xfrm>
            <a:off x="5274152" y="1126901"/>
            <a:ext cx="6170400" cy="5403600"/>
          </a:xfrm>
        </p:spPr>
      </p:pic>
      <p:sp>
        <p:nvSpPr>
          <p:cNvPr id="7" name="文本占位符 6"/>
          <p:cNvSpPr>
            <a:spLocks noGrp="1"/>
          </p:cNvSpPr>
          <p:nvPr>
            <p:ph type="body" sz="half" idx="2"/>
          </p:nvPr>
        </p:nvSpPr>
        <p:spPr bwMode="auto">
          <a:xfrm>
            <a:off x="871837" y="2604066"/>
            <a:ext cx="4038600" cy="2684967"/>
          </a:xfr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a:lnSpc>
                <a:spcPct val="160000"/>
              </a:lnSpc>
            </a:pPr>
            <a:r>
              <a:rPr lang="en-US" dirty="0">
                <a:solidFill>
                  <a:schemeClr val="tx1"/>
                </a:solidFill>
                <a:latin typeface="微软雅黑" panose="020B0503020204020204" charset="-122"/>
                <a:ea typeface="微软雅黑" panose="020B0503020204020204" charset="-122"/>
                <a:sym typeface="+mn-ea"/>
              </a:rPr>
              <a:t>1</a:t>
            </a:r>
            <a:r>
              <a:rPr lang="zh-CN" altLang="en-US" dirty="0">
                <a:solidFill>
                  <a:schemeClr val="tx1"/>
                </a:solidFill>
                <a:latin typeface="微软雅黑" panose="020B0503020204020204" charset="-122"/>
                <a:ea typeface="微软雅黑" panose="020B0503020204020204" charset="-122"/>
                <a:sym typeface="+mn-ea"/>
              </a:rPr>
              <a:t>、</a:t>
            </a:r>
            <a:r>
              <a:rPr lang="zh-CN" altLang="en-US" b="1" dirty="0">
                <a:solidFill>
                  <a:srgbClr val="FF0000"/>
                </a:solidFill>
                <a:latin typeface="微软雅黑" panose="020B0503020204020204" charset="-122"/>
                <a:ea typeface="微软雅黑" panose="020B0503020204020204" charset="-122"/>
                <a:sym typeface="+mn-ea"/>
              </a:rPr>
              <a:t>能进攻</a:t>
            </a:r>
            <a:r>
              <a:rPr lang="zh-CN" altLang="en-US" dirty="0">
                <a:solidFill>
                  <a:schemeClr val="tx1"/>
                </a:solidFill>
                <a:latin typeface="微软雅黑" panose="020B0503020204020204" charset="-122"/>
                <a:ea typeface="微软雅黑" panose="020B0503020204020204" charset="-122"/>
                <a:sym typeface="+mn-ea"/>
              </a:rPr>
              <a:t>（自己要有利器，我们的矛要锋利）；</a:t>
            </a:r>
          </a:p>
          <a:p>
            <a:pPr lvl="0" algn="l">
              <a:lnSpc>
                <a:spcPct val="160000"/>
              </a:lnSpc>
            </a:pPr>
            <a:r>
              <a:rPr lang="en-US" dirty="0">
                <a:solidFill>
                  <a:schemeClr val="tx1"/>
                </a:solidFill>
                <a:latin typeface="微软雅黑" panose="020B0503020204020204" charset="-122"/>
                <a:ea typeface="微软雅黑" panose="020B0503020204020204" charset="-122"/>
                <a:sym typeface="+mn-ea"/>
              </a:rPr>
              <a:t>2</a:t>
            </a:r>
            <a:r>
              <a:rPr lang="zh-CN" altLang="en-US" dirty="0">
                <a:solidFill>
                  <a:schemeClr val="tx1"/>
                </a:solidFill>
                <a:latin typeface="微软雅黑" panose="020B0503020204020204" charset="-122"/>
                <a:ea typeface="微软雅黑" panose="020B0503020204020204" charset="-122"/>
                <a:sym typeface="+mn-ea"/>
              </a:rPr>
              <a:t>、</a:t>
            </a:r>
            <a:r>
              <a:rPr lang="zh-CN" altLang="en-US" b="1" dirty="0">
                <a:solidFill>
                  <a:srgbClr val="FF0000"/>
                </a:solidFill>
                <a:latin typeface="微软雅黑" panose="020B0503020204020204" charset="-122"/>
                <a:ea typeface="微软雅黑" panose="020B0503020204020204" charset="-122"/>
                <a:sym typeface="+mn-ea"/>
              </a:rPr>
              <a:t>有机会</a:t>
            </a:r>
            <a:r>
              <a:rPr lang="zh-CN" altLang="en-US" dirty="0">
                <a:solidFill>
                  <a:schemeClr val="tx1"/>
                </a:solidFill>
                <a:latin typeface="微软雅黑" panose="020B0503020204020204" charset="-122"/>
                <a:ea typeface="微软雅黑" panose="020B0503020204020204" charset="-122"/>
                <a:sym typeface="+mn-ea"/>
              </a:rPr>
              <a:t>进攻（找到“敌人”的弱点/漏洞</a:t>
            </a:r>
            <a:r>
              <a:rPr lang="zh-CN" altLang="en-US" dirty="0" smtClean="0">
                <a:solidFill>
                  <a:schemeClr val="tx1"/>
                </a:solidFill>
                <a:latin typeface="微软雅黑" panose="020B0503020204020204" charset="-122"/>
                <a:ea typeface="微软雅黑" panose="020B0503020204020204" charset="-122"/>
                <a:sym typeface="+mn-ea"/>
              </a:rPr>
              <a:t>），证据的搜集保存很重要。</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8" name="文本框 7"/>
          <p:cNvSpPr txBox="1"/>
          <p:nvPr/>
        </p:nvSpPr>
        <p:spPr>
          <a:xfrm>
            <a:off x="698482" y="1262791"/>
            <a:ext cx="4211955" cy="1124585"/>
          </a:xfrm>
          <a:prstGeom prst="rect">
            <a:avLst/>
          </a:prstGeom>
          <a:noFill/>
        </p:spPr>
        <p:txBody>
          <a:bodyPr wrap="square" rtlCol="0">
            <a:spAutoFit/>
          </a:bodyPr>
          <a:lstStyle/>
          <a:p>
            <a:pPr lvl="0" algn="l">
              <a:lnSpc>
                <a:spcPct val="120000"/>
              </a:lnSpc>
            </a:pPr>
            <a:r>
              <a:rPr lang="zh-CN" altLang="en-US" sz="2800" b="1" dirty="0">
                <a:latin typeface="微软雅黑" panose="020B0503020204020204" charset="-122"/>
                <a:ea typeface="微软雅黑" panose="020B0503020204020204" charset="-122"/>
                <a:sym typeface="+mn-ea"/>
              </a:rPr>
              <a:t>我们应该怎么做，锋利自己的矛，可以攻击他人？</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3"/>
            </p:custDataLst>
          </p:nvPr>
        </p:nvSpPr>
        <p:spPr>
          <a:xfrm>
            <a:off x="6610865" y="2404713"/>
            <a:ext cx="523385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defPPr>
              <a:defRPr lang="zh-CN"/>
            </a:defPPr>
            <a:lvl1pPr algn="r">
              <a:defRPr sz="6000" b="1">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05</a:t>
            </a:r>
            <a:endParaRPr lang="en-US" altLang="zh-CN" dirty="0"/>
          </a:p>
        </p:txBody>
      </p:sp>
      <p:sp>
        <p:nvSpPr>
          <p:cNvPr id="3" name="文本框 2"/>
          <p:cNvSpPr txBox="1"/>
          <p:nvPr>
            <p:custDataLst>
              <p:tags r:id="rId4"/>
            </p:custDataLst>
          </p:nvPr>
        </p:nvSpPr>
        <p:spPr>
          <a:xfrm>
            <a:off x="6610865" y="3469804"/>
            <a:ext cx="5233855" cy="833178"/>
          </a:xfrm>
          <a:prstGeom prst="rect">
            <a:avLst/>
          </a:prstGeom>
        </p:spPr>
        <p:txBody>
          <a:bodyPr vert="horz" lIns="90000" tIns="46800" rIns="90000" bIns="46800" rtlCol="0" anchor="b">
            <a:normAutofit/>
          </a:bodyPr>
          <a:lstStyle>
            <a:lvl1pPr algn="r">
              <a:lnSpc>
                <a:spcPct val="120000"/>
              </a:lnSpc>
              <a:spcBef>
                <a:spcPct val="0"/>
              </a:spcBef>
              <a:buNone/>
              <a:defRPr sz="4000" b="1">
                <a:solidFill>
                  <a:schemeClr val="tx2"/>
                </a:solidFill>
                <a:latin typeface="+mj-lt"/>
                <a:ea typeface="+mj-ea"/>
                <a:cs typeface="+mj-cs"/>
              </a:defRPr>
            </a:lvl1pPr>
          </a:lstStyle>
          <a:p>
            <a:r>
              <a:rPr lang="zh-CN" altLang="en-US"/>
              <a:t>随堂测试</a:t>
            </a:r>
          </a:p>
        </p:txBody>
      </p:sp>
      <p:pic>
        <p:nvPicPr>
          <p:cNvPr id="4103" name="图片 5" descr="logo-01"/>
          <p:cNvPicPr>
            <a:picLocks noChangeAspect="1"/>
          </p:cNvPicPr>
          <p:nvPr/>
        </p:nvPicPr>
        <p:blipFill>
          <a:blip r:embed="rId7"/>
          <a:stretch>
            <a:fillRect/>
          </a:stretch>
        </p:blipFill>
        <p:spPr>
          <a:xfrm>
            <a:off x="10003790" y="79375"/>
            <a:ext cx="1970088" cy="692150"/>
          </a:xfrm>
          <a:prstGeom prst="rect">
            <a:avLst/>
          </a:prstGeom>
          <a:noFill/>
          <a:ln w="9525">
            <a:noFill/>
          </a:ln>
        </p:spPr>
      </p:pic>
    </p:spTree>
    <p:custDataLst>
      <p:tags r:id="rId2"/>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advTm="0">
        <p15:prstTrans prst="fallOver"/>
      </p:transition>
    </mc:Choice>
    <mc:Fallback>
      <p:transition xmlns:p14="http://schemas.microsoft.com/office/powerpoint/2010/main" spd="slow" advTm="0">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06450" y="771525"/>
            <a:ext cx="4164965" cy="889635"/>
          </a:xfrm>
        </p:spPr>
        <p:txBody>
          <a:bodyPr>
            <a:normAutofit/>
          </a:bodyPr>
          <a:lstStyle/>
          <a:p>
            <a:r>
              <a:rPr lang="zh-CN" altLang="en-US" sz="4000" dirty="0">
                <a:latin typeface="微软雅黑" panose="020B0503020204020204" charset="-122"/>
                <a:ea typeface="微软雅黑" panose="020B0503020204020204" charset="-122"/>
              </a:rPr>
              <a:t>什么是</a:t>
            </a:r>
            <a:r>
              <a:rPr lang="en-US" altLang="zh-CN" sz="4000" dirty="0">
                <a:latin typeface="微软雅黑" panose="020B0503020204020204" charset="-122"/>
                <a:ea typeface="微软雅黑" panose="020B0503020204020204" charset="-122"/>
              </a:rPr>
              <a:t>知识产权</a:t>
            </a:r>
            <a:r>
              <a:rPr lang="zh-CN" altLang="en-US" sz="4000" dirty="0">
                <a:latin typeface="微软雅黑" panose="020B0503020204020204" charset="-122"/>
                <a:ea typeface="微软雅黑" panose="020B0503020204020204" charset="-122"/>
              </a:rPr>
              <a:t>？</a:t>
            </a:r>
          </a:p>
        </p:txBody>
      </p:sp>
      <p:pic>
        <p:nvPicPr>
          <p:cNvPr id="4103" name="图片 5" descr="logo-01"/>
          <p:cNvPicPr>
            <a:picLocks noChangeAspect="1"/>
          </p:cNvPicPr>
          <p:nvPr/>
        </p:nvPicPr>
        <p:blipFill>
          <a:blip r:embed="rId5"/>
          <a:stretch>
            <a:fillRect/>
          </a:stretch>
        </p:blipFill>
        <p:spPr>
          <a:xfrm>
            <a:off x="10003790" y="79375"/>
            <a:ext cx="1970088" cy="692150"/>
          </a:xfrm>
          <a:prstGeom prst="rect">
            <a:avLst/>
          </a:prstGeom>
          <a:noFill/>
          <a:ln w="9525">
            <a:noFill/>
          </a:ln>
        </p:spPr>
      </p:pic>
      <p:graphicFrame>
        <p:nvGraphicFramePr>
          <p:cNvPr id="6" name="图示 5"/>
          <p:cNvGraphicFramePr/>
          <p:nvPr/>
        </p:nvGraphicFramePr>
        <p:xfrm>
          <a:off x="806450" y="1965278"/>
          <a:ext cx="9907044" cy="402154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2"/>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3"/>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dirty="0">
                <a:solidFill>
                  <a:schemeClr val="tx1"/>
                </a:solidFill>
                <a:latin typeface="微软雅黑" panose="020B0503020204020204" charset="-122"/>
                <a:ea typeface="微软雅黑" panose="020B0503020204020204" charset="-122"/>
              </a:rPr>
              <a:t>随堂测试</a:t>
            </a:r>
          </a:p>
        </p:txBody>
      </p:sp>
      <p:sp>
        <p:nvSpPr>
          <p:cNvPr id="3" name="文本框 2"/>
          <p:cNvSpPr txBox="1"/>
          <p:nvPr>
            <p:custDataLst>
              <p:tags r:id="rId4"/>
            </p:custDataLst>
          </p:nvPr>
        </p:nvSpPr>
        <p:spPr>
          <a:xfrm>
            <a:off x="493395" y="3425825"/>
            <a:ext cx="11190605" cy="2622550"/>
          </a:xfrm>
          <a:prstGeom prst="rect">
            <a:avLst/>
          </a:prstGeom>
        </p:spPr>
        <p:txBody>
          <a:bodyPr vert="horz" lIns="91440" tIns="45720" rIns="91440" bIns="45720" rtlCol="0"/>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60000"/>
              </a:lnSpc>
            </a:pPr>
            <a:r>
              <a:rPr lang="zh-CN" altLang="en-US" sz="2400" dirty="0">
                <a:latin typeface="微软雅黑" panose="020B0503020204020204" charset="-122"/>
              </a:rPr>
              <a:t>1、只有一份License，但在多人机器上多次使用？</a:t>
            </a:r>
          </a:p>
          <a:p>
            <a:pPr>
              <a:lnSpc>
                <a:spcPct val="160000"/>
              </a:lnSpc>
            </a:pPr>
            <a:r>
              <a:rPr lang="en-US" altLang="zh-CN" sz="2400" dirty="0">
                <a:latin typeface="微软雅黑" panose="020B0503020204020204" charset="-122"/>
              </a:rPr>
              <a:t>2</a:t>
            </a:r>
            <a:r>
              <a:rPr lang="zh-CN" altLang="en-US" sz="2400" smtClean="0">
                <a:latin typeface="微软雅黑" panose="020B0503020204020204" charset="-122"/>
              </a:rPr>
              <a:t>、</a:t>
            </a:r>
            <a:r>
              <a:rPr lang="zh-CN" altLang="en-US" sz="2400" dirty="0">
                <a:latin typeface="微软雅黑" panose="020B0503020204020204" charset="-122"/>
              </a:rPr>
              <a:t>公司产品广告、公众号、推广活动中引用他人的图片、照片或音乐，或使用他人的录音、录像等表演片段？反正是从网上搜的，也没有署名。</a:t>
            </a:r>
          </a:p>
        </p:txBody>
      </p:sp>
      <p:pic>
        <p:nvPicPr>
          <p:cNvPr id="4103" name="图片 5" descr="logo-01"/>
          <p:cNvPicPr>
            <a:picLocks noChangeAspect="1"/>
          </p:cNvPicPr>
          <p:nvPr/>
        </p:nvPicPr>
        <p:blipFill>
          <a:blip r:embed="rId7"/>
          <a:stretch>
            <a:fillRect/>
          </a:stretch>
        </p:blipFill>
        <p:spPr>
          <a:xfrm>
            <a:off x="10003790" y="79375"/>
            <a:ext cx="1970088" cy="692150"/>
          </a:xfrm>
          <a:prstGeom prst="rect">
            <a:avLst/>
          </a:prstGeom>
          <a:noFill/>
          <a:ln w="9525">
            <a:noFill/>
          </a:ln>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838200" y="2332200"/>
            <a:ext cx="6822989" cy="1202510"/>
          </a:xfrm>
        </p:spPr>
        <p:txBody>
          <a:bodyPr/>
          <a:lstStyle/>
          <a:p>
            <a:r>
              <a:rPr lang="zh-CN" altLang="en-US"/>
              <a:t>感谢您的观看</a:t>
            </a:r>
          </a:p>
        </p:txBody>
      </p:sp>
      <p:sp>
        <p:nvSpPr>
          <p:cNvPr id="3" name="内容占位符 2"/>
          <p:cNvSpPr>
            <a:spLocks noGrp="1"/>
          </p:cNvSpPr>
          <p:nvPr>
            <p:ph sz="quarter" idx="13"/>
            <p:custDataLst>
              <p:tags r:id="rId4"/>
            </p:custDataLst>
          </p:nvPr>
        </p:nvSpPr>
        <p:spPr>
          <a:xfrm>
            <a:off x="838200" y="3546399"/>
            <a:ext cx="6823075" cy="537712"/>
          </a:xfrm>
        </p:spPr>
        <p:txBody>
          <a:bodyPr/>
          <a:lstStyle/>
          <a:p>
            <a:r>
              <a:rPr lang="en-US" altLang="zh-CN"/>
              <a:t>THANK YOU FOR YOUR WATCHING</a:t>
            </a:r>
          </a:p>
        </p:txBody>
      </p:sp>
      <p:sp>
        <p:nvSpPr>
          <p:cNvPr id="15" name="矩形 14"/>
          <p:cNvSpPr/>
          <p:nvPr>
            <p:custDataLst>
              <p:tags r:id="rId5"/>
            </p:custDataLst>
          </p:nvPr>
        </p:nvSpPr>
        <p:spPr>
          <a:xfrm>
            <a:off x="876300" y="1468535"/>
            <a:ext cx="4788245" cy="1448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p>
            <a:endParaRPr lang="zh-CN" altLang="en-US" sz="8800" b="1" dirty="0">
              <a:solidFill>
                <a:schemeClr val="tx2"/>
              </a:solidFill>
            </a:endParaRPr>
          </a:p>
        </p:txBody>
      </p:sp>
      <p:pic>
        <p:nvPicPr>
          <p:cNvPr id="4103" name="图片 5" descr="logo-01"/>
          <p:cNvPicPr>
            <a:picLocks noChangeAspect="1"/>
          </p:cNvPicPr>
          <p:nvPr/>
        </p:nvPicPr>
        <p:blipFill>
          <a:blip r:embed="rId8"/>
          <a:stretch>
            <a:fillRect/>
          </a:stretch>
        </p:blipFill>
        <p:spPr>
          <a:xfrm>
            <a:off x="10003790" y="79375"/>
            <a:ext cx="1970088" cy="692150"/>
          </a:xfrm>
          <a:prstGeom prst="rect">
            <a:avLst/>
          </a:prstGeom>
          <a:noFill/>
          <a:ln w="9525">
            <a:noFill/>
          </a:ln>
        </p:spPr>
      </p:pic>
      <p:pic>
        <p:nvPicPr>
          <p:cNvPr id="4" name="图片 3" descr="走进我们身边的知识产权"/>
          <p:cNvPicPr>
            <a:picLocks noChangeAspect="1"/>
          </p:cNvPicPr>
          <p:nvPr/>
        </p:nvPicPr>
        <p:blipFill>
          <a:blip r:embed="rId9"/>
          <a:stretch>
            <a:fillRect/>
          </a:stretch>
        </p:blipFill>
        <p:spPr>
          <a:xfrm>
            <a:off x="6792595" y="2130425"/>
            <a:ext cx="2439035" cy="2439035"/>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
          <p:cNvSpPr/>
          <p:nvPr>
            <p:custDataLst>
              <p:tags r:id="rId2"/>
            </p:custDataLst>
          </p:nvPr>
        </p:nvSpPr>
        <p:spPr>
          <a:xfrm>
            <a:off x="1736086" y="2939087"/>
            <a:ext cx="2108863" cy="755322"/>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1">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7" name="椭圆 6"/>
          <p:cNvSpPr/>
          <p:nvPr>
            <p:custDataLst>
              <p:tags r:id="rId3"/>
            </p:custDataLst>
          </p:nvPr>
        </p:nvSpPr>
        <p:spPr>
          <a:xfrm>
            <a:off x="1895022" y="3158374"/>
            <a:ext cx="1790992" cy="1790992"/>
          </a:xfrm>
          <a:prstGeom prst="ellipse">
            <a:avLst/>
          </a:prstGeom>
          <a:solidFill>
            <a:srgbClr val="0070C0"/>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a:latin typeface="微软雅黑" panose="020B0503020204020204" charset="-122"/>
                <a:ea typeface="微软雅黑" panose="020B0503020204020204" charset="-122"/>
                <a:sym typeface="+mn-ea"/>
              </a:rPr>
              <a:t>著作权</a:t>
            </a:r>
            <a:endParaRPr lang="zh-CN" altLang="en-US" kern="0">
              <a:solidFill>
                <a:schemeClr val="bg1"/>
              </a:solidFill>
              <a:latin typeface="微软雅黑" panose="020B0503020204020204" charset="-122"/>
              <a:ea typeface="微软雅黑" panose="020B0503020204020204" charset="-122"/>
              <a:cs typeface="+mj-cs"/>
              <a:sym typeface="+mn-ea"/>
            </a:endParaRPr>
          </a:p>
        </p:txBody>
      </p:sp>
      <p:cxnSp>
        <p:nvCxnSpPr>
          <p:cNvPr id="9" name="直接连接符 8"/>
          <p:cNvCxnSpPr>
            <a:stCxn id="6" idx="1"/>
          </p:cNvCxnSpPr>
          <p:nvPr>
            <p:custDataLst>
              <p:tags r:id="rId4"/>
            </p:custDataLst>
          </p:nvPr>
        </p:nvCxnSpPr>
        <p:spPr>
          <a:xfrm flipV="1">
            <a:off x="2790518" y="2422675"/>
            <a:ext cx="0" cy="516411"/>
          </a:xfrm>
          <a:prstGeom prst="line">
            <a:avLst/>
          </a:prstGeom>
          <a:ln w="25400">
            <a:solidFill>
              <a:schemeClr val="accent1">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16" name="椭圆 3"/>
          <p:cNvSpPr/>
          <p:nvPr>
            <p:custDataLst>
              <p:tags r:id="rId5"/>
            </p:custDataLst>
          </p:nvPr>
        </p:nvSpPr>
        <p:spPr>
          <a:xfrm flipV="1">
            <a:off x="3838611" y="4413331"/>
            <a:ext cx="2108863" cy="755322"/>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2">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7" name="椭圆 16"/>
          <p:cNvSpPr/>
          <p:nvPr>
            <p:custDataLst>
              <p:tags r:id="rId6"/>
            </p:custDataLst>
          </p:nvPr>
        </p:nvSpPr>
        <p:spPr>
          <a:xfrm>
            <a:off x="3997546" y="3158374"/>
            <a:ext cx="1790992" cy="1790992"/>
          </a:xfrm>
          <a:prstGeom prst="ellipse">
            <a:avLst/>
          </a:prstGeom>
          <a:solidFill>
            <a:schemeClr val="accent2"/>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kern="0">
                <a:solidFill>
                  <a:schemeClr val="bg1"/>
                </a:solidFill>
                <a:latin typeface="微软雅黑" panose="020B0503020204020204" charset="-122"/>
                <a:ea typeface="微软雅黑" panose="020B0503020204020204" charset="-122"/>
                <a:cs typeface="+mj-cs"/>
                <a:sym typeface="Arial" panose="020B0604020202020204" pitchFamily="34" charset="0"/>
              </a:rPr>
              <a:t>专利权</a:t>
            </a:r>
          </a:p>
        </p:txBody>
      </p:sp>
      <p:cxnSp>
        <p:nvCxnSpPr>
          <p:cNvPr id="18" name="直接连接符 17"/>
          <p:cNvCxnSpPr>
            <a:stCxn id="16" idx="1"/>
          </p:cNvCxnSpPr>
          <p:nvPr>
            <p:custDataLst>
              <p:tags r:id="rId7"/>
            </p:custDataLst>
          </p:nvPr>
        </p:nvCxnSpPr>
        <p:spPr>
          <a:xfrm>
            <a:off x="4893022" y="5168653"/>
            <a:ext cx="0" cy="516411"/>
          </a:xfrm>
          <a:prstGeom prst="line">
            <a:avLst/>
          </a:prstGeom>
          <a:ln w="25400">
            <a:solidFill>
              <a:schemeClr val="accent2">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1" name="椭圆 3"/>
          <p:cNvSpPr/>
          <p:nvPr>
            <p:custDataLst>
              <p:tags r:id="rId8"/>
            </p:custDataLst>
          </p:nvPr>
        </p:nvSpPr>
        <p:spPr>
          <a:xfrm>
            <a:off x="5941136" y="2939087"/>
            <a:ext cx="2108863" cy="755322"/>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3">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2" name="椭圆 21"/>
          <p:cNvSpPr/>
          <p:nvPr>
            <p:custDataLst>
              <p:tags r:id="rId9"/>
            </p:custDataLst>
          </p:nvPr>
        </p:nvSpPr>
        <p:spPr>
          <a:xfrm>
            <a:off x="6100071" y="3158374"/>
            <a:ext cx="1790992" cy="1790992"/>
          </a:xfrm>
          <a:prstGeom prst="ellipse">
            <a:avLst/>
          </a:prstGeom>
          <a:solidFill>
            <a:schemeClr val="accent3"/>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kern="0">
                <a:solidFill>
                  <a:schemeClr val="bg1"/>
                </a:solidFill>
                <a:latin typeface="微软雅黑" panose="020B0503020204020204" charset="-122"/>
                <a:ea typeface="微软雅黑" panose="020B0503020204020204" charset="-122"/>
                <a:cs typeface="+mj-cs"/>
                <a:sym typeface="Arial" panose="020B0604020202020204" pitchFamily="34" charset="0"/>
              </a:rPr>
              <a:t>商标</a:t>
            </a:r>
          </a:p>
        </p:txBody>
      </p:sp>
      <p:cxnSp>
        <p:nvCxnSpPr>
          <p:cNvPr id="23" name="直接连接符 22"/>
          <p:cNvCxnSpPr/>
          <p:nvPr>
            <p:custDataLst>
              <p:tags r:id="rId10"/>
            </p:custDataLst>
          </p:nvPr>
        </p:nvCxnSpPr>
        <p:spPr>
          <a:xfrm flipV="1">
            <a:off x="6995567" y="2435554"/>
            <a:ext cx="0" cy="516411"/>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6" name="椭圆 3"/>
          <p:cNvSpPr/>
          <p:nvPr>
            <p:custDataLst>
              <p:tags r:id="rId11"/>
            </p:custDataLst>
          </p:nvPr>
        </p:nvSpPr>
        <p:spPr>
          <a:xfrm flipV="1">
            <a:off x="8035354" y="4413331"/>
            <a:ext cx="2108863" cy="755322"/>
          </a:xfrm>
          <a:custGeom>
            <a:avLst/>
            <a:gdLst>
              <a:gd name="connsiteX0" fmla="*/ 844903 w 1689806"/>
              <a:gd name="connsiteY0" fmla="*/ 0 h 605230"/>
              <a:gd name="connsiteX1" fmla="*/ 1689806 w 1689806"/>
              <a:gd name="connsiteY1" fmla="*/ 605230 h 605230"/>
              <a:gd name="connsiteX2" fmla="*/ 915241 w 1689806"/>
              <a:gd name="connsiteY2" fmla="*/ 603116 h 605230"/>
              <a:gd name="connsiteX3" fmla="*/ 0 w 1689806"/>
              <a:gd name="connsiteY3" fmla="*/ 605230 h 605230"/>
              <a:gd name="connsiteX4" fmla="*/ 844903 w 1689806"/>
              <a:gd name="connsiteY4" fmla="*/ 0 h 605230"/>
              <a:gd name="connsiteX0-1" fmla="*/ 915241 w 1689806"/>
              <a:gd name="connsiteY0-2" fmla="*/ 603116 h 694556"/>
              <a:gd name="connsiteX1-3" fmla="*/ 0 w 1689806"/>
              <a:gd name="connsiteY1-4" fmla="*/ 605230 h 694556"/>
              <a:gd name="connsiteX2-5" fmla="*/ 844903 w 1689806"/>
              <a:gd name="connsiteY2-6" fmla="*/ 0 h 694556"/>
              <a:gd name="connsiteX3-7" fmla="*/ 1689806 w 1689806"/>
              <a:gd name="connsiteY3-8" fmla="*/ 605230 h 694556"/>
              <a:gd name="connsiteX4-9" fmla="*/ 1006681 w 1689806"/>
              <a:gd name="connsiteY4-10" fmla="*/ 694556 h 694556"/>
              <a:gd name="connsiteX0-11" fmla="*/ 915241 w 1689806"/>
              <a:gd name="connsiteY0-12" fmla="*/ 603116 h 605230"/>
              <a:gd name="connsiteX1-13" fmla="*/ 0 w 1689806"/>
              <a:gd name="connsiteY1-14" fmla="*/ 605230 h 605230"/>
              <a:gd name="connsiteX2-15" fmla="*/ 844903 w 1689806"/>
              <a:gd name="connsiteY2-16" fmla="*/ 0 h 605230"/>
              <a:gd name="connsiteX3-17" fmla="*/ 1689806 w 1689806"/>
              <a:gd name="connsiteY3-18" fmla="*/ 605230 h 605230"/>
              <a:gd name="connsiteX0-19" fmla="*/ 0 w 1689806"/>
              <a:gd name="connsiteY0-20" fmla="*/ 605230 h 605230"/>
              <a:gd name="connsiteX1-21" fmla="*/ 844903 w 1689806"/>
              <a:gd name="connsiteY1-22" fmla="*/ 0 h 605230"/>
              <a:gd name="connsiteX2-23" fmla="*/ 1689806 w 1689806"/>
              <a:gd name="connsiteY2-24" fmla="*/ 605230 h 605230"/>
            </a:gdLst>
            <a:ahLst/>
            <a:cxnLst>
              <a:cxn ang="0">
                <a:pos x="connsiteX0-19" y="connsiteY0-20"/>
              </a:cxn>
              <a:cxn ang="0">
                <a:pos x="connsiteX1-21" y="connsiteY1-22"/>
              </a:cxn>
              <a:cxn ang="0">
                <a:pos x="connsiteX2-23" y="connsiteY2-24"/>
              </a:cxn>
            </a:cxnLst>
            <a:rect l="l" t="t" r="r" b="b"/>
            <a:pathLst>
              <a:path w="1689806" h="605230">
                <a:moveTo>
                  <a:pt x="0" y="605230"/>
                </a:moveTo>
                <a:cubicBezTo>
                  <a:pt x="119110" y="253088"/>
                  <a:pt x="452450" y="0"/>
                  <a:pt x="844903" y="0"/>
                </a:cubicBezTo>
                <a:cubicBezTo>
                  <a:pt x="1237356" y="0"/>
                  <a:pt x="1570697" y="253088"/>
                  <a:pt x="1689806" y="605230"/>
                </a:cubicBezTo>
              </a:path>
            </a:pathLst>
          </a:custGeom>
          <a:noFill/>
          <a:ln w="38100">
            <a:solidFill>
              <a:schemeClr val="accent4">
                <a:lumMod val="40000"/>
                <a:lumOff val="60000"/>
              </a:schemeClr>
            </a:solidFill>
          </a:ln>
        </p:spPr>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kern="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7" name="椭圆 26"/>
          <p:cNvSpPr/>
          <p:nvPr>
            <p:custDataLst>
              <p:tags r:id="rId12"/>
            </p:custDataLst>
          </p:nvPr>
        </p:nvSpPr>
        <p:spPr>
          <a:xfrm>
            <a:off x="8202596" y="3158374"/>
            <a:ext cx="1790992" cy="1790992"/>
          </a:xfrm>
          <a:prstGeom prst="ellipse">
            <a:avLst/>
          </a:prstGeom>
          <a:solidFill>
            <a:schemeClr val="accent4"/>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kern="0">
                <a:solidFill>
                  <a:schemeClr val="bg1"/>
                </a:solidFill>
                <a:latin typeface="微软雅黑" panose="020B0503020204020204" charset="-122"/>
                <a:ea typeface="微软雅黑" panose="020B0503020204020204" charset="-122"/>
                <a:cs typeface="+mj-cs"/>
                <a:sym typeface="Arial" panose="020B0604020202020204" pitchFamily="34" charset="0"/>
              </a:rPr>
              <a:t>商业秘密</a:t>
            </a:r>
          </a:p>
        </p:txBody>
      </p:sp>
      <p:sp>
        <p:nvSpPr>
          <p:cNvPr id="3" name="文本框 2"/>
          <p:cNvSpPr txBox="1"/>
          <p:nvPr>
            <p:custDataLst>
              <p:tags r:id="rId13"/>
            </p:custDataLst>
          </p:nvPr>
        </p:nvSpPr>
        <p:spPr>
          <a:xfrm>
            <a:off x="5149373" y="1877516"/>
            <a:ext cx="4530577" cy="751266"/>
          </a:xfrm>
          <a:prstGeom prst="rect">
            <a:avLst/>
          </a:prstGeom>
        </p:spPr>
        <p:txBody>
          <a:bodyPr wrap="square" anchor="b"/>
          <a:lstStyle>
            <a:defPPr>
              <a:defRPr lang="zh-CN"/>
            </a:defPPr>
            <a:lvl1pPr algn="just">
              <a:lnSpc>
                <a:spcPct val="130000"/>
              </a:lnSpc>
              <a:defRPr kern="0"/>
            </a:lvl1pPr>
          </a:lstStyle>
          <a:p>
            <a:r>
              <a:rPr lang="zh-CN" altLang="en-US" sz="1600" dirty="0" smtClean="0">
                <a:latin typeface="微软雅黑" panose="020B0503020204020204" charset="-122"/>
                <a:ea typeface="微软雅黑" panose="020B0503020204020204" charset="-122"/>
              </a:rPr>
              <a:t>定义（TM</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SM）</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为什么要注册商标？</a:t>
            </a:r>
            <a:r>
              <a:rPr lang="en-US" altLang="zh-CN" sz="1600" dirty="0">
                <a:latin typeface="微软雅黑" panose="020B0503020204020204" charset="-122"/>
                <a:ea typeface="微软雅黑" panose="020B0503020204020204" charset="-122"/>
              </a:rPr>
              <a:t>/</a:t>
            </a:r>
            <a:r>
              <a:rPr lang="en-US" altLang="zh-CN" sz="1600" dirty="0" smtClean="0">
                <a:latin typeface="微软雅黑" panose="020B0503020204020204" charset="-122"/>
                <a:ea typeface="微软雅黑" panose="020B0503020204020204" charset="-122"/>
              </a:rPr>
              <a:t>TM</a:t>
            </a:r>
            <a:r>
              <a:rPr lang="zh-CN" altLang="en-US" sz="1600" dirty="0" smtClean="0">
                <a:latin typeface="微软雅黑" panose="020B0503020204020204" charset="-122"/>
                <a:ea typeface="微软雅黑" panose="020B0503020204020204" charset="-122"/>
              </a:rPr>
              <a:t>与</a:t>
            </a:r>
            <a:r>
              <a:rPr lang="en-US" altLang="zh-CN" sz="2000" dirty="0" smtClean="0"/>
              <a:t>®</a:t>
            </a:r>
            <a:r>
              <a:rPr lang="zh-CN" altLang="en-US" sz="1600" dirty="0" smtClean="0">
                <a:latin typeface="微软雅黑" panose="020B0503020204020204" charset="-122"/>
                <a:ea typeface="微软雅黑" panose="020B0503020204020204" charset="-122"/>
              </a:rPr>
              <a:t>？</a:t>
            </a:r>
            <a:endParaRPr lang="en-US" altLang="zh-CN" sz="1600" dirty="0" smtClean="0">
              <a:latin typeface="微软雅黑" panose="020B0503020204020204" charset="-122"/>
              <a:ea typeface="微软雅黑" panose="020B0503020204020204" charset="-122"/>
            </a:endParaRPr>
          </a:p>
          <a:p>
            <a:r>
              <a:rPr lang="zh-CN" altLang="en-US" sz="1600" dirty="0" smtClean="0">
                <a:latin typeface="微软雅黑" panose="020B0503020204020204" charset="-122"/>
                <a:ea typeface="微软雅黑" panose="020B0503020204020204" charset="-122"/>
              </a:rPr>
              <a:t>哪些可以去申请商标？</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商标申请流程？</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商标使用证据？</a:t>
            </a:r>
            <a:endParaRPr lang="zh-CN" altLang="en-US" sz="1600" dirty="0">
              <a:latin typeface="微软雅黑" panose="020B0503020204020204" charset="-122"/>
              <a:ea typeface="微软雅黑" panose="020B0503020204020204" charset="-122"/>
            </a:endParaRPr>
          </a:p>
        </p:txBody>
      </p:sp>
      <p:sp>
        <p:nvSpPr>
          <p:cNvPr id="4" name="文本框 3"/>
          <p:cNvSpPr txBox="1"/>
          <p:nvPr>
            <p:custDataLst>
              <p:tags r:id="rId14"/>
            </p:custDataLst>
          </p:nvPr>
        </p:nvSpPr>
        <p:spPr>
          <a:xfrm>
            <a:off x="1426573" y="1455263"/>
            <a:ext cx="3171183" cy="967298"/>
          </a:xfrm>
          <a:prstGeom prst="rect">
            <a:avLst/>
          </a:prstGeom>
        </p:spPr>
        <p:txBody>
          <a:bodyPr wrap="square" anchor="b">
            <a:normAutofit/>
          </a:bodyPr>
          <a:lstStyle>
            <a:defPPr>
              <a:defRPr lang="zh-CN"/>
            </a:defPPr>
            <a:lvl1pPr algn="just">
              <a:lnSpc>
                <a:spcPct val="130000"/>
              </a:lnSpc>
              <a:defRPr kern="0"/>
            </a:lvl1pPr>
          </a:lstStyle>
          <a:p>
            <a:r>
              <a:rPr lang="zh-CN" altLang="en-US" sz="1600" dirty="0" smtClean="0">
                <a:latin typeface="微软雅黑" panose="020B0503020204020204" charset="-122"/>
                <a:ea typeface="微软雅黑" panose="020B0503020204020204" charset="-122"/>
              </a:rPr>
              <a:t> 特别说明：计算机软件著作权（</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计算机软件保护条例</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a:t>
            </a:r>
            <a:endParaRPr lang="en-US" altLang="zh-CN" sz="1600" dirty="0" smtClean="0">
              <a:latin typeface="微软雅黑" panose="020B0503020204020204" charset="-122"/>
              <a:ea typeface="微软雅黑" panose="020B0503020204020204" charset="-122"/>
            </a:endParaRPr>
          </a:p>
        </p:txBody>
      </p:sp>
      <p:sp>
        <p:nvSpPr>
          <p:cNvPr id="5" name="文本框 4"/>
          <p:cNvSpPr txBox="1"/>
          <p:nvPr>
            <p:custDataLst>
              <p:tags r:id="rId15"/>
            </p:custDataLst>
          </p:nvPr>
        </p:nvSpPr>
        <p:spPr>
          <a:xfrm>
            <a:off x="3555035" y="5720517"/>
            <a:ext cx="3414773" cy="967611"/>
          </a:xfrm>
          <a:prstGeom prst="rect">
            <a:avLst/>
          </a:prstGeom>
        </p:spPr>
        <p:txBody>
          <a:bodyPr wrap="square" anchor="t"/>
          <a:lstStyle>
            <a:defPPr>
              <a:defRPr lang="zh-CN"/>
            </a:defPPr>
            <a:lvl1pPr algn="just">
              <a:lnSpc>
                <a:spcPct val="130000"/>
              </a:lnSpc>
              <a:defRPr kern="0"/>
            </a:lvl1pPr>
          </a:lstStyle>
          <a:p>
            <a:r>
              <a:rPr lang="zh-CN" altLang="en-US" sz="1600" dirty="0">
                <a:latin typeface="微软雅黑" panose="020B0503020204020204" charset="-122"/>
                <a:ea typeface="微软雅黑" panose="020B0503020204020204" charset="-122"/>
              </a:rPr>
              <a:t>发明、实用新型和外观设计</a:t>
            </a:r>
            <a:r>
              <a:rPr lang="zh-CN" altLang="en-US" sz="1600" dirty="0" smtClean="0">
                <a:latin typeface="微软雅黑" panose="020B0503020204020204" charset="-122"/>
                <a:ea typeface="微软雅黑" panose="020B0503020204020204" charset="-122"/>
              </a:rPr>
              <a:t>；</a:t>
            </a:r>
            <a:endParaRPr lang="en-US" altLang="zh-CN" sz="1600" dirty="0" smtClean="0">
              <a:latin typeface="微软雅黑" panose="020B0503020204020204" charset="-122"/>
              <a:ea typeface="微软雅黑" panose="020B0503020204020204" charset="-122"/>
            </a:endParaRPr>
          </a:p>
          <a:p>
            <a:r>
              <a:rPr lang="zh-CN" altLang="en-US" sz="1600" dirty="0" smtClean="0">
                <a:latin typeface="微软雅黑" panose="020B0503020204020204" charset="-122"/>
                <a:ea typeface="微软雅黑" panose="020B0503020204020204" charset="-122"/>
              </a:rPr>
              <a:t>计算机软件</a:t>
            </a:r>
            <a:r>
              <a:rPr lang="zh-CN" altLang="en-US" sz="1600" dirty="0">
                <a:latin typeface="微软雅黑" panose="020B0503020204020204" charset="-122"/>
                <a:ea typeface="微软雅黑" panose="020B0503020204020204" charset="-122"/>
              </a:rPr>
              <a:t>专利</a:t>
            </a:r>
          </a:p>
        </p:txBody>
      </p:sp>
      <p:sp>
        <p:nvSpPr>
          <p:cNvPr id="25" name="文本框 24"/>
          <p:cNvSpPr txBox="1"/>
          <p:nvPr>
            <p:custDataLst>
              <p:tags r:id="rId16"/>
            </p:custDataLst>
          </p:nvPr>
        </p:nvSpPr>
        <p:spPr>
          <a:xfrm>
            <a:off x="994958" y="804632"/>
            <a:ext cx="7768590" cy="707886"/>
          </a:xfrm>
          <a:prstGeom prst="rect">
            <a:avLst/>
          </a:prstGeom>
        </p:spPr>
        <p:txBody>
          <a:bodyPr wrap="square">
            <a:spAutoFit/>
          </a:bodyPr>
          <a:lstStyle>
            <a:defPPr>
              <a:defRPr lang="zh-CN"/>
            </a:defPPr>
            <a:lvl1pPr>
              <a:defRPr sz="4400" b="1" kern="0">
                <a:latin typeface="+mj-lt"/>
                <a:ea typeface="+mj-ea"/>
                <a:cs typeface="+mj-cs"/>
              </a:defRPr>
            </a:lvl1pPr>
          </a:lstStyle>
          <a:p>
            <a:r>
              <a:rPr lang="zh-CN" altLang="en-US" sz="4000" dirty="0" smtClean="0">
                <a:latin typeface="微软雅黑" panose="020B0503020204020204" charset="-122"/>
                <a:ea typeface="微软雅黑" panose="020B0503020204020204" charset="-122"/>
              </a:rPr>
              <a:t>分类</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22"/>
          <a:stretch>
            <a:fillRect/>
          </a:stretch>
        </p:blipFill>
        <p:spPr>
          <a:xfrm>
            <a:off x="10003790" y="79375"/>
            <a:ext cx="1970088" cy="692150"/>
          </a:xfrm>
          <a:prstGeom prst="rect">
            <a:avLst/>
          </a:prstGeom>
          <a:noFill/>
          <a:ln w="9525">
            <a:noFill/>
          </a:ln>
        </p:spPr>
      </p:pic>
      <p:cxnSp>
        <p:nvCxnSpPr>
          <p:cNvPr id="19" name="直接连接符 18"/>
          <p:cNvCxnSpPr>
            <a:stCxn id="26" idx="1"/>
          </p:cNvCxnSpPr>
          <p:nvPr>
            <p:custDataLst>
              <p:tags r:id="rId17"/>
            </p:custDataLst>
          </p:nvPr>
        </p:nvCxnSpPr>
        <p:spPr>
          <a:xfrm>
            <a:off x="9089786" y="5168653"/>
            <a:ext cx="2699" cy="454135"/>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18"/>
            </p:custDataLst>
          </p:nvPr>
        </p:nvSpPr>
        <p:spPr>
          <a:xfrm>
            <a:off x="7843493" y="5622788"/>
            <a:ext cx="3414773" cy="1163070"/>
          </a:xfrm>
          <a:prstGeom prst="rect">
            <a:avLst/>
          </a:prstGeom>
        </p:spPr>
        <p:txBody>
          <a:bodyPr wrap="square" anchor="t"/>
          <a:lstStyle>
            <a:defPPr>
              <a:defRPr lang="zh-CN"/>
            </a:defPPr>
            <a:lvl1pPr algn="just">
              <a:lnSpc>
                <a:spcPct val="130000"/>
              </a:lnSpc>
              <a:defRPr kern="0"/>
            </a:lvl1pPr>
          </a:lstStyle>
          <a:p>
            <a:r>
              <a:rPr lang="zh-CN" altLang="en-US" sz="1600" dirty="0" smtClean="0">
                <a:latin typeface="微软雅黑" panose="020B0503020204020204" charset="-122"/>
                <a:ea typeface="微软雅黑" panose="020B0503020204020204" charset="-122"/>
              </a:rPr>
              <a:t>              三个特征</a:t>
            </a:r>
            <a:endParaRPr lang="en-US" altLang="zh-CN" sz="1600" dirty="0" smtClean="0">
              <a:latin typeface="微软雅黑" panose="020B0503020204020204" charset="-122"/>
              <a:ea typeface="微软雅黑" panose="020B0503020204020204" charset="-122"/>
            </a:endParaRPr>
          </a:p>
          <a:p>
            <a:r>
              <a:rPr lang="zh-CN" altLang="en-US" sz="1600" dirty="0" smtClean="0">
                <a:latin typeface="微软雅黑" panose="020B0503020204020204" charset="-122"/>
                <a:ea typeface="微软雅黑" panose="020B0503020204020204" charset="-122"/>
              </a:rPr>
              <a:t>              范围</a:t>
            </a:r>
            <a:endParaRPr lang="zh-CN" altLang="en-US" sz="1600" dirty="0">
              <a:latin typeface="微软雅黑" panose="020B0503020204020204" charset="-122"/>
              <a:ea typeface="微软雅黑" panose="020B0503020204020204" charset="-122"/>
            </a:endParaRPr>
          </a:p>
        </p:txBody>
      </p:sp>
      <p:cxnSp>
        <p:nvCxnSpPr>
          <p:cNvPr id="32" name="直接连接符 31"/>
          <p:cNvCxnSpPr/>
          <p:nvPr>
            <p:custDataLst>
              <p:tags r:id="rId19"/>
            </p:custDataLst>
          </p:nvPr>
        </p:nvCxnSpPr>
        <p:spPr>
          <a:xfrm>
            <a:off x="9087086" y="5168653"/>
            <a:ext cx="2699" cy="454135"/>
          </a:xfrm>
          <a:prstGeom prst="line">
            <a:avLst/>
          </a:prstGeom>
          <a:ln w="25400">
            <a:solidFill>
              <a:schemeClr val="accent3">
                <a:lumMod val="40000"/>
                <a:lumOff val="60000"/>
              </a:schemeClr>
            </a:solidFill>
            <a:headEnd type="oval" w="lg" len="lg"/>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51848" y="457993"/>
            <a:ext cx="10515600" cy="1325563"/>
          </a:xfrm>
        </p:spPr>
        <p:txBody>
          <a:bodyPr>
            <a:normAutofit/>
          </a:bodyPr>
          <a:lstStyle/>
          <a:p>
            <a:r>
              <a:rPr lang="zh-CN" altLang="en-US" sz="4000" dirty="0">
                <a:latin typeface="微软雅黑" panose="020B0503020204020204" charset="-122"/>
                <a:ea typeface="微软雅黑" panose="020B0503020204020204" charset="-122"/>
              </a:rPr>
              <a:t>重要性</a:t>
            </a:r>
          </a:p>
        </p:txBody>
      </p:sp>
      <p:pic>
        <p:nvPicPr>
          <p:cNvPr id="4103" name="图片 5" descr="logo-01"/>
          <p:cNvPicPr>
            <a:picLocks noChangeAspect="1"/>
          </p:cNvPicPr>
          <p:nvPr/>
        </p:nvPicPr>
        <p:blipFill>
          <a:blip r:embed="rId5"/>
          <a:stretch>
            <a:fillRect/>
          </a:stretch>
        </p:blipFill>
        <p:spPr>
          <a:xfrm>
            <a:off x="10003790" y="79375"/>
            <a:ext cx="1970088" cy="692150"/>
          </a:xfrm>
          <a:prstGeom prst="rect">
            <a:avLst/>
          </a:prstGeom>
          <a:noFill/>
          <a:ln w="9525">
            <a:noFill/>
          </a:ln>
        </p:spPr>
      </p:pic>
      <p:graphicFrame>
        <p:nvGraphicFramePr>
          <p:cNvPr id="6" name="图示 5"/>
          <p:cNvGraphicFramePr/>
          <p:nvPr/>
        </p:nvGraphicFramePr>
        <p:xfrm>
          <a:off x="218122" y="1120775"/>
          <a:ext cx="9881222" cy="53567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3"/>
            </p:custDataLst>
          </p:nvPr>
        </p:nvSpPr>
        <p:spPr>
          <a:xfrm>
            <a:off x="6610865" y="2404713"/>
            <a:ext cx="523385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b" anchorCtr="0">
            <a:normAutofit/>
          </a:bodyPr>
          <a:lstStyle>
            <a:defPPr>
              <a:defRPr lang="zh-CN"/>
            </a:defPPr>
            <a:lvl1pPr algn="r">
              <a:defRPr sz="6000" b="1">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02</a:t>
            </a:r>
          </a:p>
        </p:txBody>
      </p:sp>
      <p:sp>
        <p:nvSpPr>
          <p:cNvPr id="3" name="文本框 2"/>
          <p:cNvSpPr txBox="1"/>
          <p:nvPr>
            <p:custDataLst>
              <p:tags r:id="rId4"/>
            </p:custDataLst>
          </p:nvPr>
        </p:nvSpPr>
        <p:spPr>
          <a:xfrm>
            <a:off x="6610865" y="3469804"/>
            <a:ext cx="5233855" cy="833178"/>
          </a:xfrm>
          <a:prstGeom prst="rect">
            <a:avLst/>
          </a:prstGeom>
        </p:spPr>
        <p:txBody>
          <a:bodyPr vert="horz" lIns="90000" tIns="46800" rIns="90000" bIns="46800" rtlCol="0" anchor="b">
            <a:normAutofit/>
          </a:bodyPr>
          <a:lstStyle>
            <a:lvl1pPr algn="r">
              <a:lnSpc>
                <a:spcPct val="120000"/>
              </a:lnSpc>
              <a:spcBef>
                <a:spcPct val="0"/>
              </a:spcBef>
              <a:buNone/>
              <a:defRPr sz="4000" b="1">
                <a:solidFill>
                  <a:schemeClr val="tx2"/>
                </a:solidFill>
                <a:latin typeface="+mj-lt"/>
                <a:ea typeface="+mj-ea"/>
                <a:cs typeface="+mj-cs"/>
              </a:defRPr>
            </a:lvl1pPr>
          </a:lstStyle>
          <a:p>
            <a:r>
              <a:rPr lang="zh-CN" altLang="en-US"/>
              <a:t>著作权</a:t>
            </a:r>
          </a:p>
        </p:txBody>
      </p:sp>
      <p:pic>
        <p:nvPicPr>
          <p:cNvPr id="4103" name="图片 5" descr="logo-01"/>
          <p:cNvPicPr>
            <a:picLocks noChangeAspect="1"/>
          </p:cNvPicPr>
          <p:nvPr/>
        </p:nvPicPr>
        <p:blipFill>
          <a:blip r:embed="rId7"/>
          <a:stretch>
            <a:fillRect/>
          </a:stretch>
        </p:blipFill>
        <p:spPr>
          <a:xfrm>
            <a:off x="10003790" y="79375"/>
            <a:ext cx="1970088" cy="692150"/>
          </a:xfrm>
          <a:prstGeom prst="rect">
            <a:avLst/>
          </a:prstGeom>
          <a:noFill/>
          <a:ln w="9525">
            <a:noFill/>
          </a:ln>
        </p:spPr>
      </p:pic>
    </p:spTree>
    <p:custDataLst>
      <p:tags r:id="rId2"/>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advTm="0">
        <p15:prstTrans prst="fallOver"/>
      </p:transition>
    </mc:Choice>
    <mc:Fallback>
      <p:transition xmlns:p14="http://schemas.microsoft.com/office/powerpoint/2010/main" spd="slow" advTm="0">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custDataLst>
              <p:tags r:id="rId2"/>
            </p:custDataLst>
          </p:nvPr>
        </p:nvSpPr>
        <p:spPr>
          <a:xfrm>
            <a:off x="1017405" y="502648"/>
            <a:ext cx="10515600" cy="1325563"/>
          </a:xfrm>
        </p:spPr>
        <p:txBody>
          <a:bodyPr>
            <a:normAutofit/>
          </a:bodyPr>
          <a:lstStyle/>
          <a:p>
            <a:r>
              <a:rPr lang="zh-CN" altLang="en-US" sz="4000" dirty="0" smtClean="0">
                <a:latin typeface="微软雅黑" panose="020B0503020204020204" charset="-122"/>
                <a:ea typeface="微软雅黑" panose="020B0503020204020204" charset="-122"/>
              </a:rPr>
              <a:t>著作权的特点</a:t>
            </a:r>
            <a:endParaRPr lang="zh-CN" altLang="en-US" sz="4000" dirty="0">
              <a:latin typeface="微软雅黑" panose="020B0503020204020204" charset="-122"/>
              <a:ea typeface="微软雅黑" panose="020B0503020204020204" charset="-122"/>
            </a:endParaRPr>
          </a:p>
        </p:txBody>
      </p:sp>
      <p:pic>
        <p:nvPicPr>
          <p:cNvPr id="4103" name="图片 5" descr="logo-01"/>
          <p:cNvPicPr>
            <a:picLocks noChangeAspect="1"/>
          </p:cNvPicPr>
          <p:nvPr/>
        </p:nvPicPr>
        <p:blipFill>
          <a:blip r:embed="rId5"/>
          <a:stretch>
            <a:fillRect/>
          </a:stretch>
        </p:blipFill>
        <p:spPr>
          <a:xfrm>
            <a:off x="10003790" y="79375"/>
            <a:ext cx="1970088" cy="692150"/>
          </a:xfrm>
          <a:prstGeom prst="rect">
            <a:avLst/>
          </a:prstGeom>
          <a:noFill/>
          <a:ln w="9525">
            <a:noFill/>
          </a:ln>
        </p:spPr>
      </p:pic>
      <p:graphicFrame>
        <p:nvGraphicFramePr>
          <p:cNvPr id="4" name="图示 3"/>
          <p:cNvGraphicFramePr/>
          <p:nvPr/>
        </p:nvGraphicFramePr>
        <p:xfrm>
          <a:off x="952036" y="1754188"/>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弦形 6"/>
          <p:cNvSpPr/>
          <p:nvPr/>
        </p:nvSpPr>
        <p:spPr>
          <a:xfrm>
            <a:off x="9078124" y="1790272"/>
            <a:ext cx="503123" cy="503123"/>
          </a:xfrm>
          <a:prstGeom prst="chord">
            <a:avLst>
              <a:gd name="adj1" fmla="val 16200000"/>
              <a:gd name="adj2" fmla="val 16200000"/>
            </a:avLst>
          </a:pr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grpSp>
        <p:nvGrpSpPr>
          <p:cNvPr id="8" name="组合 7"/>
          <p:cNvGrpSpPr/>
          <p:nvPr/>
        </p:nvGrpSpPr>
        <p:grpSpPr>
          <a:xfrm>
            <a:off x="5165747" y="1709982"/>
            <a:ext cx="6367258" cy="2033470"/>
            <a:chOff x="6265164" y="-1297954"/>
            <a:chExt cx="6367258" cy="1926858"/>
          </a:xfrm>
        </p:grpSpPr>
        <p:sp>
          <p:nvSpPr>
            <p:cNvPr id="9" name="矩形 8"/>
            <p:cNvSpPr/>
            <p:nvPr/>
          </p:nvSpPr>
          <p:spPr>
            <a:xfrm>
              <a:off x="6265164" y="0"/>
              <a:ext cx="1860507" cy="628904"/>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10" name="矩形 9"/>
            <p:cNvSpPr/>
            <p:nvPr/>
          </p:nvSpPr>
          <p:spPr>
            <a:xfrm>
              <a:off x="10771915" y="-1297954"/>
              <a:ext cx="1860507" cy="6289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8740" tIns="78740" rIns="78740" bIns="78740" numCol="1" spcCol="1270" anchor="b" anchorCtr="0">
              <a:noAutofit/>
            </a:bodyPr>
            <a:lstStyle/>
            <a:p>
              <a:pPr lvl="0" algn="l" defTabSz="1377950">
                <a:lnSpc>
                  <a:spcPct val="90000"/>
                </a:lnSpc>
                <a:spcBef>
                  <a:spcPct val="0"/>
                </a:spcBef>
                <a:spcAft>
                  <a:spcPct val="35000"/>
                </a:spcAft>
              </a:pPr>
              <a:r>
                <a:rPr lang="zh-CN" altLang="en-US" sz="3100" dirty="0"/>
                <a:t>时间性</a:t>
              </a:r>
              <a:endParaRPr lang="zh-CN" altLang="en-US" sz="3100" kern="1200" dirty="0"/>
            </a:p>
          </p:txBody>
        </p:sp>
      </p:grpSp>
      <p:sp>
        <p:nvSpPr>
          <p:cNvPr id="12" name="矩形 11"/>
          <p:cNvSpPr/>
          <p:nvPr/>
        </p:nvSpPr>
        <p:spPr>
          <a:xfrm>
            <a:off x="9581247" y="2446338"/>
            <a:ext cx="1860507" cy="2646637"/>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grpSp>
        <p:nvGrpSpPr>
          <p:cNvPr id="14" name="组合 13"/>
          <p:cNvGrpSpPr/>
          <p:nvPr/>
        </p:nvGrpSpPr>
        <p:grpSpPr>
          <a:xfrm>
            <a:off x="9424684" y="2627148"/>
            <a:ext cx="1958713" cy="3746516"/>
            <a:chOff x="6103532" y="628904"/>
            <a:chExt cx="2022139" cy="2656427"/>
          </a:xfrm>
        </p:grpSpPr>
        <p:sp>
          <p:nvSpPr>
            <p:cNvPr id="15" name="矩形 14"/>
            <p:cNvSpPr/>
            <p:nvPr/>
          </p:nvSpPr>
          <p:spPr>
            <a:xfrm>
              <a:off x="6265164" y="628904"/>
              <a:ext cx="1860507" cy="2646637"/>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16" name="矩形 15"/>
            <p:cNvSpPr/>
            <p:nvPr/>
          </p:nvSpPr>
          <p:spPr>
            <a:xfrm>
              <a:off x="6103532" y="638694"/>
              <a:ext cx="1860507" cy="26466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lvl="0" algn="just" defTabSz="933450">
                <a:spcBef>
                  <a:spcPct val="0"/>
                </a:spcBef>
                <a:spcAft>
                  <a:spcPct val="35000"/>
                </a:spcAft>
              </a:pPr>
              <a:r>
                <a:rPr lang="zh-CN" altLang="en-US" sz="2000" kern="1200" dirty="0" smtClean="0">
                  <a:latin typeface="微软雅黑" panose="020B0503020204020204" charset="-122"/>
                  <a:ea typeface="微软雅黑" panose="020B0503020204020204" charset="-122"/>
                </a:rPr>
                <a:t>法律对各项权利的保护，除署名权、修改权、保护作品完整性不受保护期的限制外，其他权利有一定的有效期限</a:t>
              </a:r>
              <a:r>
                <a:rPr lang="zh-CN" altLang="en-US" sz="2100" kern="1200" dirty="0" smtClean="0"/>
                <a:t>。</a:t>
              </a:r>
              <a:endParaRPr lang="zh-CN" altLang="en-US" sz="2100" kern="1200" dirty="0"/>
            </a:p>
          </p:txBody>
        </p:sp>
      </p:grpSp>
    </p:spTree>
    <p:custDataLst>
      <p:tags r:id="rId1"/>
    </p:custData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2"/>
            </p:custDataLst>
          </p:nvPr>
        </p:nvCxnSpPr>
        <p:spPr>
          <a:xfrm>
            <a:off x="748000" y="1699264"/>
            <a:ext cx="11321413" cy="63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3"/>
            </p:custDataLst>
          </p:nvPr>
        </p:nvSpPr>
        <p:spPr>
          <a:xfrm>
            <a:off x="572930" y="2369"/>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b="1" dirty="0">
                <a:solidFill>
                  <a:schemeClr val="tx1"/>
                </a:solidFill>
                <a:latin typeface="微软雅黑" panose="020B0503020204020204" charset="-122"/>
                <a:ea typeface="微软雅黑" panose="020B0503020204020204" charset="-122"/>
              </a:rPr>
              <a:t>分类</a:t>
            </a:r>
          </a:p>
        </p:txBody>
      </p:sp>
      <p:pic>
        <p:nvPicPr>
          <p:cNvPr id="4103" name="图片 5" descr="logo-01"/>
          <p:cNvPicPr>
            <a:picLocks noChangeAspect="1"/>
          </p:cNvPicPr>
          <p:nvPr/>
        </p:nvPicPr>
        <p:blipFill>
          <a:blip r:embed="rId6"/>
          <a:stretch>
            <a:fillRect/>
          </a:stretch>
        </p:blipFill>
        <p:spPr>
          <a:xfrm>
            <a:off x="10003790" y="79375"/>
            <a:ext cx="1970088" cy="692150"/>
          </a:xfrm>
          <a:prstGeom prst="rect">
            <a:avLst/>
          </a:prstGeom>
          <a:noFill/>
          <a:ln w="9525">
            <a:noFill/>
          </a:ln>
        </p:spPr>
      </p:pic>
      <p:graphicFrame>
        <p:nvGraphicFramePr>
          <p:cNvPr id="4" name="图示 3"/>
          <p:cNvGraphicFramePr/>
          <p:nvPr/>
        </p:nvGraphicFramePr>
        <p:xfrm>
          <a:off x="748000" y="1705614"/>
          <a:ext cx="10551236"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1"/>
    </p:custData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636"/>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UNIT_TYPE" val="m_h_i"/>
  <p:tag name="KSO_WM_UNIT_INDEX" val="1_3_1"/>
  <p:tag name="KSO_WM_UNIT_ID" val="custom20184636_9*m_h_i*1_3_1"/>
  <p:tag name="KSO_WM_UNIT_LAYERLEVEL" val="1_1_1"/>
  <p:tag name="KSO_WM_DIAGRAM_GROUP_CODE" val="m1-1"/>
  <p:tag name="KSO_WM_BEAUTIFY_FLAG" val="#wm#"/>
  <p:tag name="KSO_WM_TAG_VERSION" val="1.0"/>
  <p:tag name="KSO_WM_UNIT_FILL_FORE_SCHEMECOLOR_INDEX" val="7"/>
  <p:tag name="KSO_WM_UNIT_FILL_TYPE" val="1"/>
  <p:tag name="KSO_WM_UNIT_TEXT_FILL_FORE_SCHEMECOLOR_INDEX" val="14"/>
  <p:tag name="KSO_WM_UNIT_TEX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 name="KSO_WM_TAG_VERSION" val="1.0"/>
  <p:tag name="KSO_WM_BEAUTIFY_FLAG" val="#wm#"/>
  <p:tag name="KSO_WM_UNIT_TYPE" val="i"/>
  <p:tag name="KSO_WM_UNIT_ID" val="custom20184636_22*i*0"/>
  <p:tag name="KSO_WM_TEMPLATE_CATEGORY" val="custom"/>
  <p:tag name="KSO_WM_TEMPLATE_INDEX" val="20184636"/>
  <p:tag name="KSO_WM_UNIT_INDEX" val="0"/>
</p:tagLst>
</file>

<file path=ppt/tags/tag101.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4"/>
  <p:tag name="KSO_WM_TAG_VERSION" val="1.0"/>
  <p:tag name="KSO_WM_BEAUTIFY_FLAG" val="#wm#"/>
  <p:tag name="KSO_WM_UNIT_TYPE" val="i"/>
  <p:tag name="KSO_WM_UNIT_ID" val="custom20184636_22*i*1"/>
  <p:tag name="KSO_WM_TEMPLATE_CATEGORY" val="custom"/>
  <p:tag name="KSO_WM_TEMPLATE_INDEX" val="20184636"/>
  <p:tag name="KSO_WM_UNIT_INDEX" val="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h_d"/>
  <p:tag name="KSO_WM_UNIT_INDEX" val="1_1"/>
  <p:tag name="KSO_WM_UNIT_ID" val="custom20184636_22*h_d*1_1"/>
  <p:tag name="KSO_WM_UNIT_LAYERLEVEL" val="1_1"/>
  <p:tag name="KSO_WM_UNIT_VALUE" val="834*1253"/>
  <p:tag name="KSO_WM_UNIT_HIGHLIGHT" val="0"/>
  <p:tag name="KSO_WM_UNIT_COMPATIBLE" val="0"/>
  <p:tag name="KSO_WM_UNIT_CLEAR" val="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h_d"/>
  <p:tag name="KSO_WM_UNIT_INDEX" val="1_2"/>
  <p:tag name="KSO_WM_UNIT_ID" val="custom20184636_22*h_d*1_2"/>
  <p:tag name="KSO_WM_UNIT_LAYERLEVEL" val="1_1"/>
  <p:tag name="KSO_WM_UNIT_VALUE" val="829*1252"/>
  <p:tag name="KSO_WM_UNIT_HIGHLIGHT" val="0"/>
  <p:tag name="KSO_WM_UNIT_COMPATIBLE" val="0"/>
  <p:tag name="KSO_WM_UNIT_CLEAR" val="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2*a*1"/>
  <p:tag name="KSO_WM_UNIT_LAYERLEVEL" val="1"/>
  <p:tag name="KSO_WM_UNIT_VALUE" val="18"/>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h_a"/>
  <p:tag name="KSO_WM_UNIT_INDEX" val="1_1"/>
  <p:tag name="KSO_WM_UNIT_ID" val="custom20184636_22*h_a*1_1"/>
  <p:tag name="KSO_WM_UNIT_LAYERLEVEL" val="1_1"/>
  <p:tag name="KSO_WM_UNIT_VALUE" val="37"/>
  <p:tag name="KSO_WM_UNIT_HIGHLIGHT" val="0"/>
  <p:tag name="KSO_WM_UNIT_COMPATIBLE" val="0"/>
  <p:tag name="KSO_WM_UNIT_CLEAR" val="0"/>
  <p:tag name="KSO_WM_UNIT_PRESET_TEXT_INDEX" val="0"/>
  <p:tag name="KSO_WM_UNIT_PRESET_TEXT_LEN" val="9"/>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 name="KSO_WM_TEMPLATE_CATEGORY" val="custom"/>
  <p:tag name="KSO_WM_TEMPLATE_INDEX" val="20184636"/>
  <p:tag name="KSO_WM_TAG_VERSION" val="1.0"/>
  <p:tag name="KSO_WM_SLIDE_ID" val="custom20184636_22"/>
  <p:tag name="KSO_WM_SLIDE_INDEX" val="22"/>
  <p:tag name="KSO_WM_SLIDE_ITEM_CNT" val="1"/>
  <p:tag name="KSO_WM_SLIDE_LAYOUT" val="a_h"/>
  <p:tag name="KSO_WM_SLIDE_LAYOUT_CNT" val="1_1"/>
  <p:tag name="KSO_WM_SLIDE_TYPE" val="text"/>
  <p:tag name="KSO_WM_BEAUTIFY_FLAG" val="#wm#"/>
  <p:tag name="KSO_WM_SLIDE_POSITION" val="100*134"/>
  <p:tag name="KSO_WM_SLIDE_SIZE" val="769*383"/>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2*a*1"/>
  <p:tag name="KSO_WM_UNIT_LAYERLEVEL" val="1"/>
  <p:tag name="KSO_WM_UNIT_VALUE" val="18"/>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h_a"/>
  <p:tag name="KSO_WM_UNIT_INDEX" val="1_1"/>
  <p:tag name="KSO_WM_UNIT_ID" val="custom20184636_22*h_a*1_1"/>
  <p:tag name="KSO_WM_UNIT_LAYERLEVEL" val="1_1"/>
  <p:tag name="KSO_WM_UNIT_VALUE" val="37"/>
  <p:tag name="KSO_WM_UNIT_HIGHLIGHT" val="0"/>
  <p:tag name="KSO_WM_UNIT_COMPATIBLE" val="0"/>
  <p:tag name="KSO_WM_UNIT_CLEAR" val="0"/>
  <p:tag name="KSO_WM_UNIT_PRESET_TEXT_INDEX" val="0"/>
  <p:tag name="KSO_WM_UNIT_PRESET_TEXT_LEN" val="9"/>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2*a*1"/>
  <p:tag name="KSO_WM_UNIT_LAYERLEVEL" val="1"/>
  <p:tag name="KSO_WM_UNIT_VALUE" val="18"/>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UNIT_TYPE" val="m_h_i"/>
  <p:tag name="KSO_WM_UNIT_INDEX" val="1_4_1"/>
  <p:tag name="KSO_WM_UNIT_ID" val="custom20184636_9*m_h_i*1_4_1"/>
  <p:tag name="KSO_WM_UNIT_LAYERLEVEL" val="1_1_1"/>
  <p:tag name="KSO_WM_DIAGRAM_GROUP_CODE" val="m1-1"/>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2*a*1"/>
  <p:tag name="KSO_WM_UNIT_LAYERLEVEL" val="1"/>
  <p:tag name="KSO_WM_UNIT_VALUE" val="18"/>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e"/>
  <p:tag name="KSO_WM_UNIT_INDEX" val="1"/>
  <p:tag name="KSO_WM_UNIT_ID" val="custom20184636_12*e*1"/>
  <p:tag name="KSO_WM_UNIT_LAYERLEVEL" val="1"/>
  <p:tag name="KSO_WM_UNIT_VALUE" val="7"/>
  <p:tag name="KSO_WM_UNIT_HIGHLIGHT" val="0"/>
  <p:tag name="KSO_WM_UNIT_COMPATIBLE" val="1"/>
  <p:tag name="KSO_WM_UNIT_CLEAR" val="0"/>
  <p:tag name="KSO_WM_BEAUTIFY_FLAG" val="#wm#"/>
  <p:tag name="KSO_WM_TAG_VERSION" val="1.0"/>
  <p:tag name="KSO_WM_UNIT_PRESET_TEXT" val="PART 0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a"/>
  <p:tag name="KSO_WM_UNIT_INDEX" val="1"/>
  <p:tag name="KSO_WM_UNIT_ID" val="custom2018463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SLIDE_ID" val="custom20184636_12"/>
  <p:tag name="KSO_WM_SLIDE_INDEX" val="12"/>
  <p:tag name="KSO_WM_SLIDE_ITEM_CNT" val="2"/>
  <p:tag name="KSO_WM_SLIDE_LAYOUT" val="a_b_e"/>
  <p:tag name="KSO_WM_SLIDE_LAYOUT_CNT" val="1_1_1"/>
  <p:tag name="KSO_WM_SLIDE_TYPE" val="sectionTitle"/>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e"/>
  <p:tag name="KSO_WM_UNIT_INDEX" val="1"/>
  <p:tag name="KSO_WM_UNIT_ID" val="custom20184636_12*e*1"/>
  <p:tag name="KSO_WM_UNIT_LAYERLEVEL" val="1"/>
  <p:tag name="KSO_WM_UNIT_VALUE" val="7"/>
  <p:tag name="KSO_WM_UNIT_HIGHLIGHT" val="0"/>
  <p:tag name="KSO_WM_UNIT_COMPATIBLE" val="1"/>
  <p:tag name="KSO_WM_UNIT_CLEAR" val="0"/>
  <p:tag name="KSO_WM_BEAUTIFY_FLAG" val="#wm#"/>
  <p:tag name="KSO_WM_TAG_VERSION" val="1.0"/>
  <p:tag name="KSO_WM_UNIT_PRESET_TEXT" val="PART 0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a"/>
  <p:tag name="KSO_WM_UNIT_INDEX" val="1"/>
  <p:tag name="KSO_WM_UNIT_ID" val="custom2018463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116.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0"/>
  <p:tag name="KSO_WM_SLIDE_ID" val="custom20184636_20"/>
  <p:tag name="KSO_WM_TAG_VERSION" val="1.0"/>
  <p:tag name="KSO_WM_TEMPLATE_INDEX" val="20184636"/>
  <p:tag name="KSO_WM_TEMPLATE_CATEGORY" val="custom"/>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636_20*i*0"/>
  <p:tag name="KSO_WM_TEMPLATE_CATEGORY" val="custom"/>
  <p:tag name="KSO_WM_TEMPLATE_INDEX" val="20184636"/>
  <p:tag name="KSO_WM_UNIT_INDEX" val="0"/>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636_20*a*1"/>
  <p:tag name="KSO_WM_UNIT_TYPE" val="a"/>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636_20*f*1"/>
  <p:tag name="KSO_WM_UNIT_TYPE" val="f"/>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UNIT_TYPE" val="m_h_i"/>
  <p:tag name="KSO_WM_UNIT_INDEX" val="1_2_1"/>
  <p:tag name="KSO_WM_UNIT_ID" val="custom20184636_9*m_h_i*1_2_1"/>
  <p:tag name="KSO_WM_UNIT_LAYERLEVEL" val="1_1_1"/>
  <p:tag name="KSO_WM_DIAGRAM_GROUP_CODE" val="m1-1"/>
  <p:tag name="KSO_WM_BEAUTIFY_FLAG" val="#wm#"/>
  <p:tag name="KSO_WM_TAG_VERSION" val="1.0"/>
  <p:tag name="KSO_WM_UNIT_FILL_FORE_SCHEMECOLOR_INDEX" val="6"/>
  <p:tag name="KSO_WM_UNIT_FILL_TYPE" val="1"/>
  <p:tag name="KSO_WM_UNIT_TEXT_FILL_FORE_SCHEMECOLOR_INDEX" val="14"/>
  <p:tag name="KSO_WM_UNIT_TEXT_FILL_TYPE" val="1"/>
  <p:tag name="KSO_WM_UNIT_USESOURCEFORMAT_APPLY" val="1"/>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SLIDE_ID" val="custom20184636_23"/>
  <p:tag name="KSO_WM_SLIDE_INDEX" val="23"/>
  <p:tag name="KSO_WM_SLIDE_ITEM_CNT" val="2"/>
  <p:tag name="KSO_WM_SLIDE_LAYOUT" val="a_b"/>
  <p:tag name="KSO_WM_SLIDE_LAYOUT_CNT" val="1_1"/>
  <p:tag name="KSO_WM_SLIDE_TYPE" val="endPage"/>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23*a*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感谢您的观看"/>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b"/>
  <p:tag name="KSO_WM_UNIT_INDEX" val="1"/>
  <p:tag name="KSO_WM_UNIT_ID" val="custom20184636_23*b*1"/>
  <p:tag name="KSO_WM_UNIT_LAYERLEVEL" val="1"/>
  <p:tag name="KSO_WM_UNIT_VALUE" val="26"/>
  <p:tag name="KSO_WM_UNIT_ISCONTENTSTITLE" val="0"/>
  <p:tag name="KSO_WM_UNIT_HIGHLIGHT" val="0"/>
  <p:tag name="KSO_WM_UNIT_COMPATIBLE" val="0"/>
  <p:tag name="KSO_WM_UNIT_CLEAR" val="0"/>
  <p:tag name="KSO_WM_BEAUTIFY_FLAG" val="#wm#"/>
  <p:tag name="KSO_WM_UNIT_PRESET_TEXT" val="THANK YOU FOR YOUR WATCHING"/>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636_23*i*2"/>
  <p:tag name="KSO_WM_TEMPLATE_CATEGORY" val="custom"/>
  <p:tag name="KSO_WM_TEMPLATE_INDEX" val="20184636"/>
  <p:tag name="KSO_WM_UNIT_INDEX" val="2"/>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9*m_h_f*1_2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4_1"/>
  <p:tag name="KSO_WM_UNIT_ID" val="custom20184636_9*m_h_f*1_4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9*m_h_f*1_1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a"/>
  <p:tag name="KSO_WM_UNIT_INDEX" val="1"/>
  <p:tag name="KSO_WM_UNIT_ID" val="custom20184636_9*a*1"/>
  <p:tag name="KSO_WM_UNIT_CLEAR" val="1"/>
  <p:tag name="KSO_WM_UNIT_LAYERLEVEL" val="1"/>
  <p:tag name="KSO_WM_UNIT_VALUE" val="2"/>
  <p:tag name="KSO_WM_UNIT_ISCONTENTSTITLE" val="0"/>
  <p:tag name="KSO_WM_UNIT_HIGHLIGHT" val="0"/>
  <p:tag name="KSO_WM_UNIT_COMPATIBLE" val="1"/>
  <p:tag name="KSO_WM_UNIT_PRESET_TEXT" val="目录"/>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3_1"/>
  <p:tag name="KSO_WM_UNIT_ID" val="custom20184636_9*m_h_f*1_3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9*m_h_f*1_1_1"/>
  <p:tag name="KSO_WM_UNIT_CLEAR" val="1"/>
  <p:tag name="KSO_WM_UNIT_LAYERLEVEL" val="1_1_1"/>
  <p:tag name="KSO_WM_UNIT_VALUE" val="40"/>
  <p:tag name="KSO_WM_UNIT_HIGHLIGHT" val="0"/>
  <p:tag name="KSO_WM_UNIT_COMPATIBLE" val="0"/>
  <p:tag name="KSO_WM_DIAGRAM_GROUP_CODE" val="m1-1"/>
  <p:tag name="KSO_WM_UNIT_PRESET_TEXT_INDEX" val="0"/>
  <p:tag name="KSO_WM_UNIT_PRESET_TEXT_LEN" val="9"/>
  <p:tag name="KSO_WM_UNIT_FILL_FORE_SCHEMECOLOR_INDEX" val="7"/>
  <p:tag name="KSO_WM_UNIT_FILL_TYPE" val="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SLIDE_ID" val="custom20184636_12"/>
  <p:tag name="KSO_WM_SLIDE_INDEX" val="12"/>
  <p:tag name="KSO_WM_SLIDE_ITEM_CNT" val="2"/>
  <p:tag name="KSO_WM_SLIDE_LAYOUT" val="a_b_e"/>
  <p:tag name="KSO_WM_SLIDE_LAYOUT_CNT" val="1_1_1"/>
  <p:tag name="KSO_WM_SLIDE_TYPE" val="section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636"/>
</p:tagLst>
</file>

<file path=ppt/tags/tag20.xml><?xml version="1.0" encoding="utf-8"?>
<p:tagLst xmlns:a="http://schemas.openxmlformats.org/drawingml/2006/main" xmlns:r="http://schemas.openxmlformats.org/officeDocument/2006/relationships" xmlns:p="http://schemas.openxmlformats.org/presentationml/2006/main">
  <p:tag name="KSO_WM_SLIDE_SIZE" val="827*426"/>
  <p:tag name="KSO_WM_SLIDE_POSITION" val="66*51"/>
  <p:tag name="KSO_WM_SLIDE_LAYOUT_CNT" val="1_1_1"/>
  <p:tag name="KSO_WM_SLIDE_LAYOUT" val="a_f_d"/>
  <p:tag name="KSO_WM_BEAUTIFY_FLAG" val="#wm#"/>
  <p:tag name="KSO_WM_SLIDE_TYPE" val="text"/>
  <p:tag name="KSO_WM_SLIDE_ITEM_CNT" val="2"/>
  <p:tag name="KSO_WM_SLIDE_INDEX" val="4"/>
  <p:tag name="KSO_WM_SLIDE_ID" val="custom20184636_4"/>
  <p:tag name="KSO_WM_TAG_VERSION" val="1.0"/>
  <p:tag name="KSO_WM_TEMPLATE_INDEX" val="20184636"/>
  <p:tag name="KSO_WM_TEMPLATE_CATEGORY" val="custom"/>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18"/>
  <p:tag name="KSO_WM_UNIT_LAYERLEVEL" val="1"/>
  <p:tag name="KSO_WM_UNIT_INDEX" val="1"/>
  <p:tag name="KSO_WM_UNIT_ID" val="custom20184636_4*a*1"/>
  <p:tag name="KSO_WM_UNIT_TYPE" val="a"/>
</p:tagLst>
</file>

<file path=ppt/tags/tag22.xml><?xml version="1.0" encoding="utf-8"?>
<p:tagLst xmlns:a="http://schemas.openxmlformats.org/drawingml/2006/main" xmlns:r="http://schemas.openxmlformats.org/officeDocument/2006/relationships" xmlns:p="http://schemas.openxmlformats.org/presentationml/2006/main">
  <p:tag name="KSO_WM_SLIDE_ID" val="custom20184636_16"/>
  <p:tag name="KSO_WM_SLIDE_INDEX" val="16"/>
  <p:tag name="KSO_WM_SLIDE_ITEM_CNT" val="4"/>
  <p:tag name="KSO_WM_SLIDE_LAYOUT" val="m_a"/>
  <p:tag name="KSO_WM_SLIDE_LAYOUT_CNT" val="1_1"/>
  <p:tag name="KSO_WM_SLIDE_TYPE" val="text"/>
  <p:tag name="KSO_WM_BEAUTIFY_FLAG" val="#wm#"/>
  <p:tag name="KSO_WM_SLIDE_POSITION" val="185*146"/>
  <p:tag name="KSO_WM_SLIDE_SIZE" val="589*328"/>
  <p:tag name="KSO_WM_TEMPLATE_CATEGORY" val="custom"/>
  <p:tag name="KSO_WM_TEMPLATE_INDEX" val="20184636"/>
  <p:tag name="KSO_WM_DIAGRAM_GROUP_CODE" val="m1-2"/>
  <p:tag name="KSO_WM_TAG_VERSION" val="1.0"/>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1"/>
  <p:tag name="KSO_WM_UNIT_ID" val="custom20184636_16*m_h_i*1_1_1"/>
  <p:tag name="KSO_WM_UNIT_LAYERLEVEL" val="1_1_1"/>
  <p:tag name="KSO_WM_DIAGRAM_GROUP_CODE" val="m1-2"/>
  <p:tag name="KSO_WM_BEAUTIFY_FLAG" val="#wm#"/>
  <p:tag name="KSO_WM_UNIT_LINE_FORE_SCHEMECOLOR_INDEX" val="5"/>
  <p:tag name="KSO_WM_UNIT_LINE_FILL_TYPE" val="2"/>
  <p:tag name="KSO_WM_UNIT_TEXT_FILL_FORE_SCHEMECOLOR_INDEX" val="14"/>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1_1"/>
  <p:tag name="KSO_WM_UNIT_ID" val="custom20184636_16*m_h_a*1_1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5"/>
  <p:tag name="KSO_WM_UNIT_FILL_TYPE" val="1"/>
  <p:tag name="KSO_WM_UNIT_TEXT_FILL_FORE_SCHEMECOLOR_INDEX" val="14"/>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2"/>
  <p:tag name="KSO_WM_UNIT_ID" val="custom20184636_16*m_h_i*1_1_2"/>
  <p:tag name="KSO_WM_UNIT_LAYERLEVEL" val="1_1_1"/>
  <p:tag name="KSO_WM_DIAGRAM_GROUP_CODE" val="m1-2"/>
  <p:tag name="KSO_WM_BEAUTIFY_FLAG" val="#wm#"/>
  <p:tag name="KSO_WM_UNIT_LINE_FORE_SCHEMECOLOR_INDEX" val="5"/>
  <p:tag name="KSO_WM_UNIT_LINE_FILL_TYPE" val="2"/>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1"/>
  <p:tag name="KSO_WM_UNIT_ID" val="custom20184636_16*m_h_i*1_2_1"/>
  <p:tag name="KSO_WM_UNIT_LAYERLEVEL" val="1_1_1"/>
  <p:tag name="KSO_WM_DIAGRAM_GROUP_CODE" val="m1-2"/>
  <p:tag name="KSO_WM_BEAUTIFY_FLAG" val="#wm#"/>
  <p:tag name="KSO_WM_UNIT_LINE_FORE_SCHEMECOLOR_INDEX" val="6"/>
  <p:tag name="KSO_WM_UNIT_LINE_FILL_TYPE" val="2"/>
  <p:tag name="KSO_WM_UNIT_TEXT_FILL_FORE_SCHEMECOLOR_INDEX" val="14"/>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2_1"/>
  <p:tag name="KSO_WM_UNIT_ID" val="custom20184636_16*m_h_a*1_2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6"/>
  <p:tag name="KSO_WM_UNIT_FILL_TYPE" val="1"/>
  <p:tag name="KSO_WM_UNIT_TEXT_FILL_FORE_SCHEMECOLOR_INDEX" val="14"/>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2"/>
  <p:tag name="KSO_WM_UNIT_ID" val="custom20184636_16*m_h_i*1_2_2"/>
  <p:tag name="KSO_WM_UNIT_LAYERLEVEL" val="1_1_1"/>
  <p:tag name="KSO_WM_DIAGRAM_GROUP_CODE" val="m1-2"/>
  <p:tag name="KSO_WM_BEAUTIFY_FLAG" val="#wm#"/>
  <p:tag name="KSO_WM_UNIT_LINE_FORE_SCHEMECOLOR_INDEX" val="6"/>
  <p:tag name="KSO_WM_UNIT_LINE_FILL_TYPE" val="2"/>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1"/>
  <p:tag name="KSO_WM_UNIT_ID" val="custom20184636_16*m_h_i*1_3_1"/>
  <p:tag name="KSO_WM_UNIT_LAYERLEVEL" val="1_1_1"/>
  <p:tag name="KSO_WM_DIAGRAM_GROUP_CODE" val="m1-2"/>
  <p:tag name="KSO_WM_BEAUTIFY_FLAG" val="#wm#"/>
  <p:tag name="KSO_WM_UNIT_LINE_FORE_SCHEMECOLOR_INDEX" val="7"/>
  <p:tag name="KSO_WM_UNIT_LINE_FILL_TYPE" val="2"/>
  <p:tag name="KSO_WM_UNIT_TEXT_FILL_FORE_SCHEMECOLOR_INDEX" val="14"/>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TEMPLATE_THUMBS_INDEX" val="1、9、12、16、19、22、23"/>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3_1"/>
  <p:tag name="KSO_WM_UNIT_ID" val="custom20184636_16*m_h_a*1_3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7"/>
  <p:tag name="KSO_WM_UNIT_FILL_TYPE" val="1"/>
  <p:tag name="KSO_WM_UNIT_TEXT_FILL_FORE_SCHEMECOLOR_INDEX" val="14"/>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6*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4_1"/>
  <p:tag name="KSO_WM_UNIT_ID" val="custom20184636_16*m_h_i*1_4_1"/>
  <p:tag name="KSO_WM_UNIT_LAYERLEVEL" val="1_1_1"/>
  <p:tag name="KSO_WM_DIAGRAM_GROUP_CODE" val="m1-2"/>
  <p:tag name="KSO_WM_BEAUTIFY_FLAG" val="#wm#"/>
  <p:tag name="KSO_WM_UNIT_LINE_FORE_SCHEMECOLOR_INDEX" val="8"/>
  <p:tag name="KSO_WM_UNIT_LINE_FILL_TYPE" val="2"/>
  <p:tag name="KSO_WM_UNIT_TEXT_FILL_FORE_SCHEMECOLOR_INDEX" val="14"/>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4_1"/>
  <p:tag name="KSO_WM_UNIT_ID" val="custom20184636_16*m_h_a*1_4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8"/>
  <p:tag name="KSO_WM_UNIT_FILL_TYPE" val="1"/>
  <p:tag name="KSO_WM_UNIT_TEXT_FILL_FORE_SCHEMECOLOR_INDEX" val="14"/>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3_1"/>
  <p:tag name="KSO_WM_UNIT_ID" val="custom20184636_16*m_h_f*1_3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16*m_h_f*1_1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16*m_h_f*1_2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RELATE_UNITID" val="261*m*1"/>
  <p:tag name="KSO_WM_UNIT_TYPE" val="a"/>
  <p:tag name="KSO_WM_UNIT_INDEX" val="1"/>
  <p:tag name="KSO_WM_UNIT_ID" val="custom20184636_16*a*1"/>
  <p:tag name="KSO_WM_UNIT_CLEAR" val="1"/>
  <p:tag name="KSO_WM_UNIT_LAYERLEVEL" val="1"/>
  <p:tag name="KSO_WM_UNIT_VALUE" val="14"/>
  <p:tag name="KSO_WM_UNIT_ISCONTENTSTITLE" val="0"/>
  <p:tag name="KSO_WM_UNIT_HIGHLIGHT" val="0"/>
  <p:tag name="KSO_WM_UNIT_COMPATIBLE" val="0"/>
  <p:tag name="KSO_WM_UNIT_PRESET_TEXT_INDEX" val="0"/>
  <p:tag name="KSO_WM_UNIT_PRESET_TEXT_LEN" val="9"/>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6*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16*m_h_f*1_2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SLIDE_ID" val="custom20184636_1"/>
  <p:tag name="KSO_WM_SLIDE_INDEX" val="1"/>
  <p:tag name="KSO_WM_SLIDE_ITEM_CNT" val="2"/>
  <p:tag name="KSO_WM_SLIDE_LAYOUT" val="a_b"/>
  <p:tag name="KSO_WM_SLIDE_LAYOUT_CNT" val="1_1"/>
  <p:tag name="KSO_WM_SLIDE_TYPE" val="title"/>
  <p:tag name="KSO_WM_BEAUTIFY_FLAG" val="#wm#"/>
  <p:tag name="KSO_WM_TEMPLATE_THUMBS_INDEX" val="1、9、12、16、19、22、2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6*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SLIDE_SIZE" val="828*342"/>
  <p:tag name="KSO_WM_SLIDE_POSITION" val="66*148"/>
  <p:tag name="KSO_WM_SLIDE_LAYOUT_CNT" val="1_1"/>
  <p:tag name="KSO_WM_SLIDE_LAYOUT" val="a_f"/>
  <p:tag name="KSO_WM_BEAUTIFY_FLAG" val="#wm#"/>
  <p:tag name="KSO_WM_SLIDE_TYPE" val="text"/>
  <p:tag name="KSO_WM_SLIDE_ITEM_CNT" val="1"/>
  <p:tag name="KSO_WM_SLIDE_INDEX" val="2"/>
  <p:tag name="KSO_WM_SLIDE_ID" val="custom20184636_2"/>
  <p:tag name="KSO_WM_TAG_VERSION" val="1.0"/>
  <p:tag name="KSO_WM_TEMPLATE_INDEX" val="20184636"/>
  <p:tag name="KSO_WM_TEMPLATE_CATEGORY" val="custom"/>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6_2*a*1"/>
  <p:tag name="KSO_WM_UNIT_TYPE" val="a"/>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SLIDE_ID" val="custom20184636_12"/>
  <p:tag name="KSO_WM_SLIDE_INDEX" val="12"/>
  <p:tag name="KSO_WM_SLIDE_ITEM_CNT" val="2"/>
  <p:tag name="KSO_WM_SLIDE_LAYOUT" val="a_b_e"/>
  <p:tag name="KSO_WM_SLIDE_LAYOUT_CNT" val="1_1_1"/>
  <p:tag name="KSO_WM_SLIDE_TYPE" val="sectionTitle"/>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e"/>
  <p:tag name="KSO_WM_UNIT_INDEX" val="1"/>
  <p:tag name="KSO_WM_UNIT_ID" val="custom20184636_12*e*1"/>
  <p:tag name="KSO_WM_UNIT_LAYERLEVEL" val="1"/>
  <p:tag name="KSO_WM_UNIT_VALUE" val="7"/>
  <p:tag name="KSO_WM_UNIT_HIGHLIGHT" val="0"/>
  <p:tag name="KSO_WM_UNIT_COMPATIBLE" val="1"/>
  <p:tag name="KSO_WM_UNIT_CLEAR" val="0"/>
  <p:tag name="KSO_WM_BEAUTIFY_FLAG" val="#wm#"/>
  <p:tag name="KSO_WM_TAG_VERSION" val="1.0"/>
  <p:tag name="KSO_WM_UNIT_PRESET_TEXT" val="PART 0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a"/>
  <p:tag name="KSO_WM_UNIT_INDEX" val="1"/>
  <p:tag name="KSO_WM_UNIT_ID" val="custom2018463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46.xml><?xml version="1.0" encoding="utf-8"?>
<p:tagLst xmlns:a="http://schemas.openxmlformats.org/drawingml/2006/main" xmlns:r="http://schemas.openxmlformats.org/officeDocument/2006/relationships" xmlns:p="http://schemas.openxmlformats.org/presentationml/2006/main">
  <p:tag name="KSO_WM_SLIDE_SIZE" val="828*437"/>
  <p:tag name="KSO_WM_SLIDE_POSITION" val="66*59"/>
  <p:tag name="KSO_WM_SLIDE_LAYOUT_CNT" val="1"/>
  <p:tag name="KSO_WM_SLIDE_LAYOUT" val="f"/>
  <p:tag name="KSO_WM_BEAUTIFY_FLAG" val="#wm#"/>
  <p:tag name="KSO_WM_SLIDE_TYPE" val="text"/>
  <p:tag name="KSO_WM_SLIDE_ITEM_CNT" val="1"/>
  <p:tag name="KSO_WM_SLIDE_INDEX" val="21"/>
  <p:tag name="KSO_WM_SLIDE_ID" val="custom20184636_21"/>
  <p:tag name="KSO_WM_TAG_VERSION" val="1.0"/>
  <p:tag name="KSO_WM_TEMPLATE_INDEX" val="20184636"/>
  <p:tag name="KSO_WM_TEMPLATE_CATEGORY" val="custom"/>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6_3*a*1"/>
  <p:tag name="KSO_WM_UNIT_TYPE" val="a"/>
</p:tagLst>
</file>

<file path=ppt/tags/tag48.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0"/>
  <p:tag name="KSO_WM_SLIDE_ID" val="custom20184636_20"/>
  <p:tag name="KSO_WM_TAG_VERSION" val="1.0"/>
  <p:tag name="KSO_WM_TEMPLATE_INDEX" val="20184636"/>
  <p:tag name="KSO_WM_TEMPLATE_CATEGORY" val="custom"/>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636_20*i*0"/>
  <p:tag name="KSO_WM_TEMPLATE_CATEGORY" val="custom"/>
  <p:tag name="KSO_WM_TEMPLATE_INDEX" val="20184636"/>
  <p:tag name="KSO_WM_UNIT_INDEX" val="0"/>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a"/>
  <p:tag name="KSO_WM_UNIT_INDEX" val="1"/>
  <p:tag name="KSO_WM_UNIT_ID" val="custom20184636_1*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企业培训年终总结"/>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636_20*a*1"/>
  <p:tag name="KSO_WM_UNIT_TYPE" val="a"/>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SLIDE_ID" val="custom20184636_19"/>
  <p:tag name="KSO_WM_SLIDE_INDEX" val="19"/>
  <p:tag name="KSO_WM_SLIDE_ITEM_CNT" val="2"/>
  <p:tag name="KSO_WM_SLIDE_LAYOUT" val="a_f_d"/>
  <p:tag name="KSO_WM_SLIDE_LAYOUT_CNT" val="1_1_1"/>
  <p:tag name="KSO_WM_SLIDE_TYPE" val="text"/>
  <p:tag name="KSO_WM_BEAUTIFY_FLAG" val="#wm#"/>
  <p:tag name="KSO_WM_SLIDE_POSITION" val="81*137"/>
  <p:tag name="KSO_WM_SLIDE_SIZE" val="851*352"/>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19*a*1"/>
  <p:tag name="KSO_WM_UNIT_LAYERLEVEL" val="1"/>
  <p:tag name="KSO_WM_UNIT_VALUE" val="20"/>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SLIDE_INDEX" val="3"/>
  <p:tag name="KSO_WM_SLIDE_ID" val="custom20184636_3"/>
  <p:tag name="KSO_WM_TAG_VERSION" val="1.0"/>
  <p:tag name="KSO_WM_TEMPLATE_INDEX" val="20184636"/>
  <p:tag name="KSO_WM_TEMPLATE_CATEGORY" val="custom"/>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6_3*a*1"/>
  <p:tag name="KSO_WM_UNIT_TYPE" val="a"/>
</p:tagLst>
</file>

<file path=ppt/tags/tag55.xml><?xml version="1.0" encoding="utf-8"?>
<p:tagLst xmlns:a="http://schemas.openxmlformats.org/drawingml/2006/main" xmlns:r="http://schemas.openxmlformats.org/officeDocument/2006/relationships" xmlns:p="http://schemas.openxmlformats.org/presentationml/2006/main">
  <p:tag name="KSO_WM_SLIDE_SIZE" val="828*437"/>
  <p:tag name="KSO_WM_SLIDE_POSITION" val="66*59"/>
  <p:tag name="KSO_WM_SLIDE_LAYOUT_CNT" val="1"/>
  <p:tag name="KSO_WM_SLIDE_LAYOUT" val="f"/>
  <p:tag name="KSO_WM_BEAUTIFY_FLAG" val="#wm#"/>
  <p:tag name="KSO_WM_SLIDE_TYPE" val="text"/>
  <p:tag name="KSO_WM_SLIDE_ITEM_CNT" val="1"/>
  <p:tag name="KSO_WM_SLIDE_INDEX" val="21"/>
  <p:tag name="KSO_WM_SLIDE_ID" val="custom20184636_21"/>
  <p:tag name="KSO_WM_TAG_VERSION" val="1.0"/>
  <p:tag name="KSO_WM_TEMPLATE_INDEX" val="20184636"/>
  <p:tag name="KSO_WM_TEMPLATE_CATEGORY" val="custom"/>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6_3*a*1"/>
  <p:tag name="KSO_WM_UNIT_TYPE" val="a"/>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19*a*1"/>
  <p:tag name="KSO_WM_UNIT_LAYERLEVEL" val="1"/>
  <p:tag name="KSO_WM_UNIT_VALUE" val="20"/>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UNIT_TYPE" val="a"/>
  <p:tag name="KSO_WM_UNIT_INDEX" val="1"/>
  <p:tag name="KSO_WM_UNIT_ID" val="custom20184636_19*a*1"/>
  <p:tag name="KSO_WM_UNIT_LAYERLEVEL" val="1"/>
  <p:tag name="KSO_WM_UNIT_VALUE" val="20"/>
  <p:tag name="KSO_WM_UNIT_ISCONTENTSTITLE" val="0"/>
  <p:tag name="KSO_WM_UNIT_HIGHLIGHT" val="0"/>
  <p:tag name="KSO_WM_UNIT_COMPATIBLE" val="0"/>
  <p:tag name="KSO_WM_UNIT_CLEAR" val="0"/>
  <p:tag name="KSO_WM_UNIT_PRESET_TEXT_INDEX" val="0"/>
  <p:tag name="KSO_WM_UNIT_PRESET_TEXT_LEN" val="9"/>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SLIDE_SIZE" val="790*389"/>
  <p:tag name="KSO_WM_SLIDE_POSITION" val="75*141"/>
  <p:tag name="KSO_WM_SLIDE_LAYOUT_CNT" val="1_1_1"/>
  <p:tag name="KSO_WM_SLIDE_LAYOUT" val="a_f_d"/>
  <p:tag name="KSO_WM_BEAUTIFY_FLAG" val="#wm#"/>
  <p:tag name="KSO_WM_SLIDE_TYPE" val="text"/>
  <p:tag name="KSO_WM_SLIDE_ITEM_CNT" val="2"/>
  <p:tag name="KSO_WM_SLIDE_INDEX" val="5"/>
  <p:tag name="KSO_WM_SLIDE_ID" val="custom20184636_5"/>
  <p:tag name="KSO_WM_TAG_VERSION" val="1.0"/>
  <p:tag name="KSO_WM_TEMPLATE_INDEX" val="20184636"/>
  <p:tag name="KSO_WM_TEMPLATE_CATEGORY" val="custo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b"/>
  <p:tag name="KSO_WM_UNIT_INDEX" val="1"/>
  <p:tag name="KSO_WM_UNIT_ID" val="custom20184636_1*b*1"/>
  <p:tag name="KSO_WM_UNIT_LAYERLEVEL" val="1"/>
  <p:tag name="KSO_WM_UNIT_VALUE" val="26"/>
  <p:tag name="KSO_WM_UNIT_ISCONTENTSTITLE" val="0"/>
  <p:tag name="KSO_WM_UNIT_HIGHLIGHT" val="0"/>
  <p:tag name="KSO_WM_UNIT_COMPATIBLE" val="0"/>
  <p:tag name="KSO_WM_UNIT_CLEAR" val="0"/>
  <p:tag name="KSO_WM_BEAUTIFY_FLAG" val="#wm#"/>
  <p:tag name="KSO_WM_TAG_VERSION" val="1.0"/>
  <p:tag name="KSO_WM_UNIT_PRESET_TEXT" val="CORPORATE TRAINING YEAR-END SUMMARY"/>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1"/>
  <p:tag name="KSO_WM_UNIT_LAYERLEVEL" val="1"/>
  <p:tag name="KSO_WM_UNIT_INDEX" val="1"/>
  <p:tag name="KSO_WM_UNIT_ID" val="custom20184636_5*a*1"/>
  <p:tag name="KSO_WM_UNIT_TYPE" val="a"/>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PRESET_TEXT_LEN" val="40"/>
  <p:tag name="KSO_WM_UNIT_PRESET_TEXT_INDEX" val="2"/>
  <p:tag name="KSO_WM_UNIT_CLEAR" val="0"/>
  <p:tag name="KSO_WM_UNIT_COMPATIBLE" val="0"/>
  <p:tag name="KSO_WM_UNIT_HIGHLIGHT" val="0"/>
  <p:tag name="KSO_WM_UNIT_VALUE" val="86"/>
  <p:tag name="KSO_WM_UNIT_LAYERLEVEL" val="1"/>
  <p:tag name="KSO_WM_UNIT_INDEX" val="1"/>
  <p:tag name="KSO_WM_UNIT_ID" val="custom20184636_5*f*1"/>
  <p:tag name="KSO_WM_UNIT_TYPE" val="f"/>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d"/>
  <p:tag name="KSO_WM_UNIT_INDEX" val="1"/>
  <p:tag name="KSO_WM_UNIT_ID" val="custom20184636_5*d*1"/>
  <p:tag name="KSO_WM_UNIT_LAYERLEVEL" val="1"/>
  <p:tag name="KSO_WM_UNIT_VALUE" val="1003*2787"/>
  <p:tag name="KSO_WM_UNIT_HIGHLIGHT" val="0"/>
  <p:tag name="KSO_WM_UNIT_COMPATIBLE" val="0"/>
  <p:tag name="KSO_WM_UNIT_CLEAR" val="0"/>
  <p:tag name="KSO_WM_BEAUTIFY_FLAG" val="#wm#"/>
  <p:tag name="KSO_WM_TAG_VERSION" val="1.0"/>
</p:tagLst>
</file>

<file path=ppt/tags/tag63.xml><?xml version="1.0" encoding="utf-8"?>
<p:tagLst xmlns:a="http://schemas.openxmlformats.org/drawingml/2006/main" xmlns:r="http://schemas.openxmlformats.org/officeDocument/2006/relationships" xmlns:p="http://schemas.openxmlformats.org/presentationml/2006/main">
  <p:tag name="KSO_WM_SLIDE_SIZE" val="828*342"/>
  <p:tag name="KSO_WM_SLIDE_POSITION" val="66*148"/>
  <p:tag name="KSO_WM_SLIDE_LAYOUT_CNT" val="1_1"/>
  <p:tag name="KSO_WM_SLIDE_LAYOUT" val="a_f"/>
  <p:tag name="KSO_WM_BEAUTIFY_FLAG" val="#wm#"/>
  <p:tag name="KSO_WM_SLIDE_TYPE" val="text"/>
  <p:tag name="KSO_WM_SLIDE_ITEM_CNT" val="1"/>
  <p:tag name="KSO_WM_SLIDE_INDEX" val="2"/>
  <p:tag name="KSO_WM_SLIDE_ID" val="custom20184636_2"/>
  <p:tag name="KSO_WM_TAG_VERSION" val="1.0"/>
  <p:tag name="KSO_WM_TEMPLATE_INDEX" val="20184636"/>
  <p:tag name="KSO_WM_TEMPLATE_CATEGORY" val="custom"/>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SLIDE_ID" val="custom20184636_12"/>
  <p:tag name="KSO_WM_SLIDE_INDEX" val="12"/>
  <p:tag name="KSO_WM_SLIDE_ITEM_CNT" val="2"/>
  <p:tag name="KSO_WM_SLIDE_LAYOUT" val="a_b_e"/>
  <p:tag name="KSO_WM_SLIDE_LAYOUT_CNT" val="1_1_1"/>
  <p:tag name="KSO_WM_SLIDE_TYPE" val="sectionTitle"/>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e"/>
  <p:tag name="KSO_WM_UNIT_INDEX" val="1"/>
  <p:tag name="KSO_WM_UNIT_ID" val="custom20184636_12*e*1"/>
  <p:tag name="KSO_WM_UNIT_LAYERLEVEL" val="1"/>
  <p:tag name="KSO_WM_UNIT_VALUE" val="7"/>
  <p:tag name="KSO_WM_UNIT_HIGHLIGHT" val="0"/>
  <p:tag name="KSO_WM_UNIT_COMPATIBLE" val="1"/>
  <p:tag name="KSO_WM_UNIT_CLEAR" val="0"/>
  <p:tag name="KSO_WM_BEAUTIFY_FLAG" val="#wm#"/>
  <p:tag name="KSO_WM_TAG_VERSION" val="1.0"/>
  <p:tag name="KSO_WM_UNIT_PRESET_TEXT" val="PART 0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a"/>
  <p:tag name="KSO_WM_UNIT_INDEX" val="1"/>
  <p:tag name="KSO_WM_UNIT_ID" val="custom20184636_12*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184636_15"/>
  <p:tag name="KSO_WM_SLIDE_INDEX" val="15"/>
  <p:tag name="KSO_WM_SLIDE_ITEM_CNT" val="3"/>
  <p:tag name="KSO_WM_SLIDE_LAYOUT" val="m_a"/>
  <p:tag name="KSO_WM_SLIDE_LAYOUT_CNT" val="1_1"/>
  <p:tag name="KSO_WM_SLIDE_TYPE" val="text"/>
  <p:tag name="KSO_WM_BEAUTIFY_FLAG" val="#wm#"/>
  <p:tag name="KSO_WM_SLIDE_POSITION" val="251*146"/>
  <p:tag name="KSO_WM_SLIDE_SIZE" val="456*328"/>
  <p:tag name="KSO_WM_TEMPLATE_CATEGORY" val="custom"/>
  <p:tag name="KSO_WM_TEMPLATE_INDEX" val="20184636"/>
  <p:tag name="KSO_WM_DIAGRAM_GROUP_CODE" val="m1-2"/>
  <p:tag name="KSO_WM_TAG_VERSION" val="1.0"/>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1"/>
  <p:tag name="KSO_WM_UNIT_ID" val="custom20184636_15*m_h_i*1_1_1"/>
  <p:tag name="KSO_WM_UNIT_LAYERLEVEL" val="1_1_1"/>
  <p:tag name="KSO_WM_DIAGRAM_GROUP_CODE" val="m1-2"/>
  <p:tag name="KSO_WM_BEAUTIFY_FLAG" val="#wm#"/>
  <p:tag name="KSO_WM_UNIT_LINE_FORE_SCHEMECOLOR_INDEX" val="5"/>
  <p:tag name="KSO_WM_UNIT_LINE_FILL_TYPE" val="2"/>
  <p:tag name="KSO_WM_UNIT_TEXT_FILL_FORE_SCHEMECOLOR_INDEX" val="14"/>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1_1"/>
  <p:tag name="KSO_WM_UNIT_ID" val="custom20184636_15*m_h_a*1_1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5"/>
  <p:tag name="KSO_WM_UNIT_FILL_TYPE" val="1"/>
  <p:tag name="KSO_WM_UNIT_TEXT_FILL_FORE_SCHEMECOLOR_INDEX" val="14"/>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184636_9"/>
  <p:tag name="KSO_WM_SLIDE_INDEX" val="9"/>
  <p:tag name="KSO_WM_SLIDE_ITEM_CNT" val="4"/>
  <p:tag name="KSO_WM_SLIDE_LAYOUT" val="a_m"/>
  <p:tag name="KSO_WM_SLIDE_LAYOUT_CNT" val="1_1"/>
  <p:tag name="KSO_WM_SLIDE_TYPE" val="contents"/>
  <p:tag name="KSO_WM_BEAUTIFY_FLAG" val="#wm#"/>
  <p:tag name="KSO_WM_SLIDE_POSITION" val="261*176"/>
  <p:tag name="KSO_WM_SLIDE_SIZE" val="437*265"/>
  <p:tag name="KSO_WM_TEMPLATE_CATEGORY" val="custom"/>
  <p:tag name="KSO_WM_TEMPLATE_INDEX" val="20184636"/>
  <p:tag name="KSO_WM_DIAGRAM_GROUP_CODE" val="m1-1"/>
  <p:tag name="KSO_WM_TAG_VERSION" val="1.0"/>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2"/>
  <p:tag name="KSO_WM_UNIT_ID" val="custom20184636_15*m_h_i*1_1_2"/>
  <p:tag name="KSO_WM_UNIT_LAYERLEVEL" val="1_1_1"/>
  <p:tag name="KSO_WM_DIAGRAM_GROUP_CODE" val="m1-2"/>
  <p:tag name="KSO_WM_BEAUTIFY_FLAG" val="#wm#"/>
  <p:tag name="KSO_WM_UNIT_LINE_FORE_SCHEMECOLOR_INDEX" val="5"/>
  <p:tag name="KSO_WM_UNIT_LINE_FILL_TYPE" val="2"/>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1"/>
  <p:tag name="KSO_WM_UNIT_ID" val="custom20184636_15*m_h_i*1_2_1"/>
  <p:tag name="KSO_WM_UNIT_LAYERLEVEL" val="1_1_1"/>
  <p:tag name="KSO_WM_DIAGRAM_GROUP_CODE" val="m1-2"/>
  <p:tag name="KSO_WM_BEAUTIFY_FLAG" val="#wm#"/>
  <p:tag name="KSO_WM_UNIT_LINE_FORE_SCHEMECOLOR_INDEX" val="6"/>
  <p:tag name="KSO_WM_UNIT_LINE_FILL_TYPE" val="2"/>
  <p:tag name="KSO_WM_UNIT_TEXT_FILL_FORE_SCHEMECOLOR_INDEX" val="14"/>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2_1"/>
  <p:tag name="KSO_WM_UNIT_ID" val="custom20184636_15*m_h_a*1_2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6"/>
  <p:tag name="KSO_WM_UNIT_FILL_TYPE" val="1"/>
  <p:tag name="KSO_WM_UNIT_TEXT_FILL_FORE_SCHEMECOLOR_INDEX" val="14"/>
  <p:tag name="KSO_WM_UNIT_TEXT_FILL_TYPE" val="1"/>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2"/>
  <p:tag name="KSO_WM_UNIT_ID" val="custom20184636_15*m_h_i*1_2_2"/>
  <p:tag name="KSO_WM_UNIT_LAYERLEVEL" val="1_1_1"/>
  <p:tag name="KSO_WM_DIAGRAM_GROUP_CODE" val="m1-2"/>
  <p:tag name="KSO_WM_BEAUTIFY_FLAG" val="#wm#"/>
  <p:tag name="KSO_WM_UNIT_LINE_FORE_SCHEMECOLOR_INDEX" val="6"/>
  <p:tag name="KSO_WM_UNIT_LINE_FILL_TYPE" val="2"/>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1"/>
  <p:tag name="KSO_WM_UNIT_ID" val="custom20184636_15*m_h_i*1_3_1"/>
  <p:tag name="KSO_WM_UNIT_LAYERLEVEL" val="1_1_1"/>
  <p:tag name="KSO_WM_DIAGRAM_GROUP_CODE" val="m1-2"/>
  <p:tag name="KSO_WM_BEAUTIFY_FLAG" val="#wm#"/>
  <p:tag name="KSO_WM_UNIT_LINE_FORE_SCHEMECOLOR_INDEX" val="7"/>
  <p:tag name="KSO_WM_UNIT_LINE_FILL_TYPE" val="2"/>
  <p:tag name="KSO_WM_UNIT_TEXT_FILL_FORE_SCHEMECOLOR_INDEX" val="14"/>
  <p:tag name="KSO_WM_UNIT_TEX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3_1"/>
  <p:tag name="KSO_WM_UNIT_ID" val="custom20184636_15*m_h_a*1_3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7"/>
  <p:tag name="KSO_WM_UNIT_FILL_TYPE" val="1"/>
  <p:tag name="KSO_WM_UNIT_TEXT_FILL_FORE_SCHEMECOLOR_INDEX" val="14"/>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5*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15*m_h_f*1_1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3_1"/>
  <p:tag name="KSO_WM_UNIT_ID" val="custom20184636_15*m_h_f*1_3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15*m_h_f*1_2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UNIT_TYPE" val="m_h_i"/>
  <p:tag name="KSO_WM_UNIT_INDEX" val="1_2_1"/>
  <p:tag name="KSO_WM_UNIT_ID" val="custom20184636_9*m_h_i*1_2_1"/>
  <p:tag name="KSO_WM_UNIT_LAYERLEVEL" val="1_1_1"/>
  <p:tag name="KSO_WM_DIAGRAM_GROUP_CODE" val="m1-1"/>
  <p:tag name="KSO_WM_BEAUTIFY_FLAG" val="#wm#"/>
  <p:tag name="KSO_WM_TAG_VERSION" val="1.0"/>
  <p:tag name="KSO_WM_UNIT_FILL_FORE_SCHEMECOLOR_INDEX" val="6"/>
  <p:tag name="KSO_WM_UNIT_FILL_TYPE" val="1"/>
  <p:tag name="KSO_WM_UNIT_TEXT_FILL_FORE_SCHEMECOLOR_INDEX" val="14"/>
  <p:tag name="KSO_WM_UNIT_TEX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RELATE_UNITID" val="261*m*1"/>
  <p:tag name="KSO_WM_UNIT_TYPE" val="a"/>
  <p:tag name="KSO_WM_UNIT_INDEX" val="1"/>
  <p:tag name="KSO_WM_UNIT_ID" val="custom20184636_15*a*1"/>
  <p:tag name="KSO_WM_UNIT_CLEAR" val="1"/>
  <p:tag name="KSO_WM_UNIT_LAYERLEVEL" val="1"/>
  <p:tag name="KSO_WM_UNIT_VALUE" val="14"/>
  <p:tag name="KSO_WM_UNIT_ISCONTENTSTITLE" val="0"/>
  <p:tag name="KSO_WM_UNIT_HIGHLIGHT" val="0"/>
  <p:tag name="KSO_WM_UNIT_COMPATIBLE" val="0"/>
  <p:tag name="KSO_WM_UNIT_PRESET_TEXT_INDEX" val="0"/>
  <p:tag name="KSO_WM_UNIT_PRESET_TEXT_LEN" val="9"/>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184636_16"/>
  <p:tag name="KSO_WM_SLIDE_INDEX" val="16"/>
  <p:tag name="KSO_WM_SLIDE_ITEM_CNT" val="4"/>
  <p:tag name="KSO_WM_SLIDE_LAYOUT" val="m_a"/>
  <p:tag name="KSO_WM_SLIDE_LAYOUT_CNT" val="1_1"/>
  <p:tag name="KSO_WM_SLIDE_TYPE" val="text"/>
  <p:tag name="KSO_WM_BEAUTIFY_FLAG" val="#wm#"/>
  <p:tag name="KSO_WM_SLIDE_POSITION" val="185*146"/>
  <p:tag name="KSO_WM_SLIDE_SIZE" val="589*328"/>
  <p:tag name="KSO_WM_TEMPLATE_CATEGORY" val="custom"/>
  <p:tag name="KSO_WM_TEMPLATE_INDEX" val="20184636"/>
  <p:tag name="KSO_WM_DIAGRAM_GROUP_CODE" val="m1-2"/>
  <p:tag name="KSO_WM_TAG_VERSION" val="1.0"/>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1"/>
  <p:tag name="KSO_WM_UNIT_ID" val="custom20184636_16*m_h_i*1_1_1"/>
  <p:tag name="KSO_WM_UNIT_LAYERLEVEL" val="1_1_1"/>
  <p:tag name="KSO_WM_DIAGRAM_GROUP_CODE" val="m1-2"/>
  <p:tag name="KSO_WM_BEAUTIFY_FLAG" val="#wm#"/>
  <p:tag name="KSO_WM_UNIT_LINE_FORE_SCHEMECOLOR_INDEX" val="5"/>
  <p:tag name="KSO_WM_UNIT_LINE_FILL_TYPE" val="2"/>
  <p:tag name="KSO_WM_UNIT_TEXT_FILL_FORE_SCHEMECOLOR_INDEX" val="14"/>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1_1"/>
  <p:tag name="KSO_WM_UNIT_ID" val="custom20184636_16*m_h_a*1_1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5"/>
  <p:tag name="KSO_WM_UNIT_FILL_TYPE" val="1"/>
  <p:tag name="KSO_WM_UNIT_TEXT_FILL_FORE_SCHEMECOLOR_INDEX" val="14"/>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1_2"/>
  <p:tag name="KSO_WM_UNIT_ID" val="custom20184636_16*m_h_i*1_1_2"/>
  <p:tag name="KSO_WM_UNIT_LAYERLEVEL" val="1_1_1"/>
  <p:tag name="KSO_WM_DIAGRAM_GROUP_CODE" val="m1-2"/>
  <p:tag name="KSO_WM_BEAUTIFY_FLAG" val="#wm#"/>
  <p:tag name="KSO_WM_UNIT_LINE_FORE_SCHEMECOLOR_INDEX" val="5"/>
  <p:tag name="KSO_WM_UNIT_LINE_FILL_TYPE" val="2"/>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1"/>
  <p:tag name="KSO_WM_UNIT_ID" val="custom20184636_16*m_h_i*1_2_1"/>
  <p:tag name="KSO_WM_UNIT_LAYERLEVEL" val="1_1_1"/>
  <p:tag name="KSO_WM_DIAGRAM_GROUP_CODE" val="m1-2"/>
  <p:tag name="KSO_WM_BEAUTIFY_FLAG" val="#wm#"/>
  <p:tag name="KSO_WM_UNIT_LINE_FORE_SCHEMECOLOR_INDEX" val="6"/>
  <p:tag name="KSO_WM_UNIT_LINE_FILL_TYPE" val="2"/>
  <p:tag name="KSO_WM_UNIT_TEXT_FILL_FORE_SCHEMECOLOR_INDEX" val="14"/>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2_1"/>
  <p:tag name="KSO_WM_UNIT_ID" val="custom20184636_16*m_h_a*1_2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6"/>
  <p:tag name="KSO_WM_UNIT_FILL_TYPE" val="1"/>
  <p:tag name="KSO_WM_UNIT_TEXT_FILL_FORE_SCHEMECOLOR_INDEX" val="14"/>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2_2"/>
  <p:tag name="KSO_WM_UNIT_ID" val="custom20184636_16*m_h_i*1_2_2"/>
  <p:tag name="KSO_WM_UNIT_LAYERLEVEL" val="1_1_1"/>
  <p:tag name="KSO_WM_DIAGRAM_GROUP_CODE" val="m1-2"/>
  <p:tag name="KSO_WM_BEAUTIFY_FLAG" val="#wm#"/>
  <p:tag name="KSO_WM_UNIT_LINE_FORE_SCHEMECOLOR_INDEX" val="6"/>
  <p:tag name="KSO_WM_UNIT_LINE_FILL_TYPE" val="2"/>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1"/>
  <p:tag name="KSO_WM_UNIT_ID" val="custom20184636_16*m_h_i*1_3_1"/>
  <p:tag name="KSO_WM_UNIT_LAYERLEVEL" val="1_1_1"/>
  <p:tag name="KSO_WM_DIAGRAM_GROUP_CODE" val="m1-2"/>
  <p:tag name="KSO_WM_BEAUTIFY_FLAG" val="#wm#"/>
  <p:tag name="KSO_WM_UNIT_LINE_FORE_SCHEMECOLOR_INDEX" val="7"/>
  <p:tag name="KSO_WM_UNIT_LINE_FILL_TYPE" val="2"/>
  <p:tag name="KSO_WM_UNIT_TEXT_FILL_FORE_SCHEMECOLOR_INDEX" val="14"/>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3_1"/>
  <p:tag name="KSO_WM_UNIT_ID" val="custom20184636_16*m_h_a*1_3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7"/>
  <p:tag name="KSO_WM_UNIT_FILL_TYPE" val="1"/>
  <p:tag name="KSO_WM_UNIT_TEXT_FILL_FORE_SCHEMECOLOR_INDEX" val="14"/>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UNIT_TYPE" val="m_h_i"/>
  <p:tag name="KSO_WM_UNIT_INDEX" val="1_1_1"/>
  <p:tag name="KSO_WM_UNIT_ID" val="custom20184636_9*m_h_i*1_1_1"/>
  <p:tag name="KSO_WM_UNIT_LAYERLEVEL" val="1_1_1"/>
  <p:tag name="KSO_WM_DIAGRAM_GROUP_CODE" val="m1-1"/>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3_2"/>
  <p:tag name="KSO_WM_UNIT_ID" val="custom20184636_16*m_h_i*1_3_2"/>
  <p:tag name="KSO_WM_UNIT_LAYERLEVEL" val="1_1_1"/>
  <p:tag name="KSO_WM_DIAGRAM_GROUP_CODE" val="m1-2"/>
  <p:tag name="KSO_WM_BEAUTIFY_FLAG" val="#wm#"/>
  <p:tag name="KSO_WM_UNIT_LINE_FORE_SCHEMECOLOR_INDEX" val="7"/>
  <p:tag name="KSO_WM_UNIT_LINE_FILL_TYPE" val="2"/>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4_1"/>
  <p:tag name="KSO_WM_UNIT_ID" val="custom20184636_16*m_h_i*1_4_1"/>
  <p:tag name="KSO_WM_UNIT_LAYERLEVEL" val="1_1_1"/>
  <p:tag name="KSO_WM_DIAGRAM_GROUP_CODE" val="m1-2"/>
  <p:tag name="KSO_WM_BEAUTIFY_FLAG" val="#wm#"/>
  <p:tag name="KSO_WM_UNIT_LINE_FORE_SCHEMECOLOR_INDEX" val="8"/>
  <p:tag name="KSO_WM_UNIT_LINE_FILL_TYPE" val="2"/>
  <p:tag name="KSO_WM_UNIT_TEXT_FILL_FORE_SCHEMECOLOR_INDEX" val="14"/>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TYPE" val="m_h_a"/>
  <p:tag name="KSO_WM_UNIT_INDEX" val="1_4_1"/>
  <p:tag name="KSO_WM_UNIT_ID" val="custom20184636_16*m_h_a*1_4_1"/>
  <p:tag name="KSO_WM_UNIT_LAYERLEVEL" val="1_1_1"/>
  <p:tag name="KSO_WM_UNIT_VALUE" val="24"/>
  <p:tag name="KSO_WM_UNIT_HIGHLIGHT" val="0"/>
  <p:tag name="KSO_WM_UNIT_COMPATIBLE" val="0"/>
  <p:tag name="KSO_WM_UNIT_CLEAR" val="0"/>
  <p:tag name="KSO_WM_DIAGRAM_GROUP_CODE" val="m1-2"/>
  <p:tag name="KSO_WM_BEAUTIFY_FLAG" val="#wm#"/>
  <p:tag name="KSO_WM_TAG_VERSION" val="1.0"/>
  <p:tag name="KSO_WM_UNIT_PRESET_TEXT" val="标题"/>
  <p:tag name="KSO_WM_UNIT_FILL_FORE_SCHEMECOLOR_INDEX" val="8"/>
  <p:tag name="KSO_WM_UNIT_FILL_TYPE" val="1"/>
  <p:tag name="KSO_WM_UNIT_TEXT_FILL_FORE_SCHEMECOLOR_INDEX" val="14"/>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UNIT_CLEAR" val="1"/>
  <p:tag name="KSO_WM_TAG_VERSION" val="1.0"/>
  <p:tag name="KSO_WM_UNIT_TYPE" val="m_h_i"/>
  <p:tag name="KSO_WM_UNIT_INDEX" val="1_4_2"/>
  <p:tag name="KSO_WM_UNIT_ID" val="custom20184636_16*m_h_i*1_4_2"/>
  <p:tag name="KSO_WM_UNIT_LAYERLEVEL" val="1_1_1"/>
  <p:tag name="KSO_WM_DIAGRAM_GROUP_CODE" val="m1-2"/>
  <p:tag name="KSO_WM_BEAUTIFY_FLAG" val="#wm#"/>
  <p:tag name="KSO_WM_UNIT_LINE_FORE_SCHEMECOLOR_INDEX" val="8"/>
  <p:tag name="KSO_WM_UNIT_LINE_FILL_TYPE" val="2"/>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3_1"/>
  <p:tag name="KSO_WM_UNIT_ID" val="custom20184636_16*m_h_f*1_3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1_1"/>
  <p:tag name="KSO_WM_UNIT_ID" val="custom20184636_16*m_h_f*1_1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2_1"/>
  <p:tag name="KSO_WM_UNIT_ID" val="custom20184636_16*m_h_f*1_2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TYPE" val="m_h_f"/>
  <p:tag name="KSO_WM_UNIT_INDEX" val="1_4_1"/>
  <p:tag name="KSO_WM_UNIT_ID" val="custom20184636_16*m_h_f*1_4_1"/>
  <p:tag name="KSO_WM_UNIT_CLEAR" val="1"/>
  <p:tag name="KSO_WM_UNIT_LAYERLEVEL" val="1_1_1"/>
  <p:tag name="KSO_WM_UNIT_VALUE" val="18"/>
  <p:tag name="KSO_WM_UNIT_HIGHLIGHT" val="0"/>
  <p:tag name="KSO_WM_UNIT_COMPATIBLE" val="0"/>
  <p:tag name="KSO_WM_UNIT_PRESET_TEXT_INDEX" val="2"/>
  <p:tag name="KSO_WM_UNIT_PRESET_TEXT_LEN" val="20"/>
  <p:tag name="KSO_WM_DIAGRAM_GROUP_CODE" val="m1-2"/>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36"/>
  <p:tag name="KSO_WM_TAG_VERSION" val="1.0"/>
  <p:tag name="KSO_WM_BEAUTIFY_FLAG" val="#wm#"/>
  <p:tag name="KSO_WM_UNIT_RELATE_UNITID" val="261*m*1"/>
  <p:tag name="KSO_WM_UNIT_TYPE" val="a"/>
  <p:tag name="KSO_WM_UNIT_INDEX" val="1"/>
  <p:tag name="KSO_WM_UNIT_ID" val="custom20184636_16*a*1"/>
  <p:tag name="KSO_WM_UNIT_CLEAR" val="1"/>
  <p:tag name="KSO_WM_UNIT_LAYERLEVEL" val="1"/>
  <p:tag name="KSO_WM_UNIT_VALUE" val="14"/>
  <p:tag name="KSO_WM_UNIT_ISCONTENTSTITLE" val="0"/>
  <p:tag name="KSO_WM_UNIT_HIGHLIGHT" val="0"/>
  <p:tag name="KSO_WM_UNIT_COMPATIBLE" val="0"/>
  <p:tag name="KSO_WM_UNIT_PRESET_TEXT_INDEX" val="0"/>
  <p:tag name="KSO_WM_UNIT_PRESET_TEXT_LEN" val="9"/>
</p:tagLst>
</file>

<file path=ppt/tags/tag9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 name="KSO_WM_TEMPLATE_CATEGORY" val="custom"/>
  <p:tag name="KSO_WM_TEMPLATE_INDEX" val="20184636"/>
  <p:tag name="KSO_WM_TAG_VERSION" val="1.0"/>
  <p:tag name="KSO_WM_SLIDE_ID" val="custom20184636_22"/>
  <p:tag name="KSO_WM_SLIDE_INDEX" val="22"/>
  <p:tag name="KSO_WM_SLIDE_ITEM_CNT" val="1"/>
  <p:tag name="KSO_WM_SLIDE_LAYOUT" val="a_h"/>
  <p:tag name="KSO_WM_SLIDE_LAYOUT_CNT" val="1_1"/>
  <p:tag name="KSO_WM_SLIDE_TYPE" val="text"/>
  <p:tag name="KSO_WM_BEAUTIFY_FLAG" val="#wm#"/>
  <p:tag name="KSO_WM_SLIDE_POSITION" val="100*134"/>
  <p:tag name="KSO_WM_SLIDE_SIZE" val="769*383"/>
</p:tagLst>
</file>

<file path=ppt/theme/theme1.xml><?xml version="1.0" encoding="utf-8"?>
<a:theme xmlns:a="http://schemas.openxmlformats.org/drawingml/2006/main" name="1_自定义设计方案">
  <a:themeElements>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3E5788"/>
    </a:dk2>
    <a:lt2>
      <a:srgbClr val="E7E6E6"/>
    </a:lt2>
    <a:accent1>
      <a:srgbClr val="D53A3A"/>
    </a:accent1>
    <a:accent2>
      <a:srgbClr val="ED7D31"/>
    </a:accent2>
    <a:accent3>
      <a:srgbClr val="A5A5A5"/>
    </a:accent3>
    <a:accent4>
      <a:srgbClr val="FFC000"/>
    </a:accent4>
    <a:accent5>
      <a:srgbClr val="00B0F0"/>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39</TotalTime>
  <Words>2114</Words>
  <Application>Microsoft Macintosh PowerPoint</Application>
  <PresentationFormat>自定义</PresentationFormat>
  <Paragraphs>263</Paragraphs>
  <Slides>41</Slides>
  <Notes>22</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1_自定义设计方案</vt:lpstr>
      <vt:lpstr>走进我们身边的知识产权</vt:lpstr>
      <vt:lpstr>PowerPoint 演示文稿</vt:lpstr>
      <vt:lpstr>PowerPoint 演示文稿</vt:lpstr>
      <vt:lpstr>什么是知识产权？</vt:lpstr>
      <vt:lpstr>PowerPoint 演示文稿</vt:lpstr>
      <vt:lpstr>重要性</vt:lpstr>
      <vt:lpstr>PowerPoint 演示文稿</vt:lpstr>
      <vt:lpstr>著作权的特点</vt:lpstr>
      <vt:lpstr>PowerPoint 演示文稿</vt:lpstr>
      <vt:lpstr>PowerPoint 演示文稿</vt:lpstr>
      <vt:lpstr>权利产生日（二）</vt:lpstr>
      <vt:lpstr>权利人的确定（一）</vt:lpstr>
      <vt:lpstr>权利人的确定（二）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商业秘密的保护（二）</vt:lpstr>
      <vt:lpstr>商业秘密的保护（二）</vt:lpstr>
      <vt:lpstr>信息保密无小事，人人都是责任人（一）</vt:lpstr>
      <vt:lpstr>信息保密无小事，人人都是责任人（二）</vt:lpstr>
      <vt:lpstr>信息保密无小事，人人都是责任人（二）</vt:lpstr>
      <vt:lpstr>信息保密无小事，人人都是责任人（二）</vt:lpstr>
      <vt:lpstr>PowerPoint 演示文稿</vt:lpstr>
      <vt:lpstr>PowerPoint 演示文稿</vt:lpstr>
      <vt:lpstr>PowerPoint 演示文稿</vt:lpstr>
      <vt:lpstr>PowerPoint 演示文稿</vt:lpstr>
      <vt:lpstr>PowerPoint 演示文稿</vt:lpstr>
      <vt:lpstr>感谢您的观看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知识产权基础知识培训</dc:title>
  <dc:creator>Administrator</dc:creator>
  <cp:lastModifiedBy>n h</cp:lastModifiedBy>
  <cp:revision>221</cp:revision>
  <dcterms:created xsi:type="dcterms:W3CDTF">2015-05-05T08:02:00Z</dcterms:created>
  <dcterms:modified xsi:type="dcterms:W3CDTF">2019-07-03T07:23:12Z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