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7FAE9-EF70-4A31-BFBC-971C2711B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17F174-3FA2-4B34-8686-DE9114CF8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85B6D-D722-4F6F-878B-1B46A037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7D435-263F-4552-AACB-11EF20C5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CC8E6-E2B7-4043-81C1-2E3FFEAA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5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17229-685E-4058-8926-8B768B75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62CC6-72E6-43EE-B4CA-7C37A647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FBF1D-B8B2-4AC5-8907-F5C2944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B53DE-019E-4B15-B3B9-614553D8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AF86A-68A2-4EB4-86A4-F728407F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608C0-3A54-4E0C-A2B2-07EF5CDE6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D8E8D-6701-4952-BDEB-58C666B2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75CD9-E19A-4ED1-BB08-D60695B2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E1BB9-F82F-4533-84EE-33EB0753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F73E5-19B8-4912-BB54-7A04E229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DB0C-9A28-4A22-AFB1-83FFD99C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A13AB-61C7-424B-8F34-3597E47E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609E4-ABDE-4BF1-AC4A-3D231B45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1D045-6F34-437D-B497-FC9C96DC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2B589-AEB3-49E8-ABE5-852156EC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7DDA0-C677-46DB-8F16-9F53564E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2176C-F9D8-4F06-B830-11B50318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EA6AF-0950-4435-A401-A733ECE4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A546-EEA6-49D3-9F25-90C75E25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89736-D60B-4607-9E46-75039F27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D0508-93FA-4B4A-8C6F-02BA6DD7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8A8C4-7B90-4ECA-BE23-A62FE437A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B16704-032F-4C78-9110-5622B58E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BB2B9-7F30-4426-8990-0F8D52C0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3EFA0-AAA3-489B-BC8B-E0F98464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6D24F-A1C4-4139-A04F-EAA128D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4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CE13F-0628-4492-91CD-705D3C84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AE2AF-5254-4F43-8276-5628CCC8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6EA6B-E324-4E17-B312-6A7BB37C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43C6F-66BC-4F08-8706-425F5C24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06FEC3-15E8-49DF-9B77-E2BB946BD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E237AA-DF6E-4101-A730-A4257F64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CBEE8F-DA4E-4669-B2ED-E2FD7F94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7DE109-8AC5-41B6-8136-C5D34395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4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323B5-3FF3-40C3-85FA-5598ED24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9A88C0-CF24-49BF-AA2D-0D9C2136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373A4-359B-4EFC-A8D1-BE85E46D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A5F02A-3B77-45B6-8D63-E7F88DDC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6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981EA-D56C-4909-9122-41B40D9A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A7643-E663-477B-A061-873D1B1F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6726A-2BC5-4B6B-BAC9-60732F30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5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04777-33FC-4B4B-8C02-D3B078B8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894D0-E382-4A43-87FC-3DBD3946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7E005F-8EF5-4736-A2C3-DBEFA57E8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AFCBE-4A66-4A57-8E0D-99A6E037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384BD-5984-4C1C-9019-DE77F02D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28883-91FE-406A-9E59-C22E10D2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2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8572A-81F7-4B2F-B2AB-90B980E2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31E487-C556-4A31-99EC-B4BA6E7B1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9414A-3F69-4AEC-8436-0D3E81D72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69ABA-5AAF-406D-ACDC-1A58D213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E7651-82C1-45ED-8C66-0B317A6E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25815-2E3C-4A50-9403-F5C35A11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6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2AC81-C3EB-4226-ADB4-C95B0C3F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9F408-990A-4B73-ADC6-4315A581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3070C-77ED-42B6-9FD7-02280B86C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16B7-26E3-4A35-A324-5568F4EA2B38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603F7-43AB-42F1-9558-1C963EE3F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059A7-C4E1-418A-B9A9-F42A8CD6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FFE3-6D23-4C1A-8380-20AFA15C8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5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476C3093-52F6-4F82-A7D9-442B78365B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175" y="1588"/>
            <a:ext cx="13112750" cy="132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BB003C-76D3-46B3-83EE-060359B1D36C}"/>
              </a:ext>
            </a:extLst>
          </p:cNvPr>
          <p:cNvGrpSpPr/>
          <p:nvPr/>
        </p:nvGrpSpPr>
        <p:grpSpPr>
          <a:xfrm>
            <a:off x="2834616" y="930274"/>
            <a:ext cx="6233325" cy="4997451"/>
            <a:chOff x="777875" y="2811463"/>
            <a:chExt cx="11553825" cy="92630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F6B920E-C49E-413E-B00E-8D1A3628A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5550" y="3349626"/>
              <a:ext cx="2554288" cy="8636000"/>
            </a:xfrm>
            <a:custGeom>
              <a:avLst/>
              <a:gdLst>
                <a:gd name="T0" fmla="*/ 601 w 603"/>
                <a:gd name="T1" fmla="*/ 898 h 2038"/>
                <a:gd name="T2" fmla="*/ 552 w 603"/>
                <a:gd name="T3" fmla="*/ 403 h 2038"/>
                <a:gd name="T4" fmla="*/ 354 w 603"/>
                <a:gd name="T5" fmla="*/ 254 h 2038"/>
                <a:gd name="T6" fmla="*/ 378 w 603"/>
                <a:gd name="T7" fmla="*/ 182 h 2038"/>
                <a:gd name="T8" fmla="*/ 381 w 603"/>
                <a:gd name="T9" fmla="*/ 127 h 2038"/>
                <a:gd name="T10" fmla="*/ 362 w 603"/>
                <a:gd name="T11" fmla="*/ 42 h 2038"/>
                <a:gd name="T12" fmla="*/ 206 w 603"/>
                <a:gd name="T13" fmla="*/ 35 h 2038"/>
                <a:gd name="T14" fmla="*/ 187 w 603"/>
                <a:gd name="T15" fmla="*/ 137 h 2038"/>
                <a:gd name="T16" fmla="*/ 197 w 603"/>
                <a:gd name="T17" fmla="*/ 201 h 2038"/>
                <a:gd name="T18" fmla="*/ 225 w 603"/>
                <a:gd name="T19" fmla="*/ 286 h 2038"/>
                <a:gd name="T20" fmla="*/ 35 w 603"/>
                <a:gd name="T21" fmla="*/ 401 h 2038"/>
                <a:gd name="T22" fmla="*/ 1 w 603"/>
                <a:gd name="T23" fmla="*/ 994 h 2038"/>
                <a:gd name="T24" fmla="*/ 23 w 603"/>
                <a:gd name="T25" fmla="*/ 1061 h 2038"/>
                <a:gd name="T26" fmla="*/ 20 w 603"/>
                <a:gd name="T27" fmla="*/ 1100 h 2038"/>
                <a:gd name="T28" fmla="*/ 39 w 603"/>
                <a:gd name="T29" fmla="*/ 1153 h 2038"/>
                <a:gd name="T30" fmla="*/ 100 w 603"/>
                <a:gd name="T31" fmla="*/ 1177 h 2038"/>
                <a:gd name="T32" fmla="*/ 116 w 603"/>
                <a:gd name="T33" fmla="*/ 1792 h 2038"/>
                <a:gd name="T34" fmla="*/ 126 w 603"/>
                <a:gd name="T35" fmla="*/ 1972 h 2038"/>
                <a:gd name="T36" fmla="*/ 233 w 603"/>
                <a:gd name="T37" fmla="*/ 2028 h 2038"/>
                <a:gd name="T38" fmla="*/ 239 w 603"/>
                <a:gd name="T39" fmla="*/ 1936 h 2038"/>
                <a:gd name="T40" fmla="*/ 261 w 603"/>
                <a:gd name="T41" fmla="*/ 1498 h 2038"/>
                <a:gd name="T42" fmla="*/ 314 w 603"/>
                <a:gd name="T43" fmla="*/ 1449 h 2038"/>
                <a:gd name="T44" fmla="*/ 304 w 603"/>
                <a:gd name="T45" fmla="*/ 1957 h 2038"/>
                <a:gd name="T46" fmla="*/ 407 w 603"/>
                <a:gd name="T47" fmla="*/ 1945 h 2038"/>
                <a:gd name="T48" fmla="*/ 427 w 603"/>
                <a:gd name="T49" fmla="*/ 1653 h 2038"/>
                <a:gd name="T50" fmla="*/ 485 w 603"/>
                <a:gd name="T51" fmla="*/ 1126 h 2038"/>
                <a:gd name="T52" fmla="*/ 511 w 603"/>
                <a:gd name="T53" fmla="*/ 1109 h 2038"/>
                <a:gd name="T54" fmla="*/ 534 w 603"/>
                <a:gd name="T55" fmla="*/ 1079 h 2038"/>
                <a:gd name="T56" fmla="*/ 550 w 603"/>
                <a:gd name="T57" fmla="*/ 1103 h 2038"/>
                <a:gd name="T58" fmla="*/ 520 w 603"/>
                <a:gd name="T59" fmla="*/ 1128 h 2038"/>
                <a:gd name="T60" fmla="*/ 523 w 603"/>
                <a:gd name="T61" fmla="*/ 1148 h 2038"/>
                <a:gd name="T62" fmla="*/ 588 w 603"/>
                <a:gd name="T63" fmla="*/ 1107 h 2038"/>
                <a:gd name="T64" fmla="*/ 592 w 603"/>
                <a:gd name="T65" fmla="*/ 1049 h 2038"/>
                <a:gd name="T66" fmla="*/ 109 w 603"/>
                <a:gd name="T67" fmla="*/ 783 h 2038"/>
                <a:gd name="T68" fmla="*/ 116 w 603"/>
                <a:gd name="T69" fmla="*/ 835 h 2038"/>
                <a:gd name="T70" fmla="*/ 99 w 603"/>
                <a:gd name="T71" fmla="*/ 1046 h 2038"/>
                <a:gd name="T72" fmla="*/ 100 w 603"/>
                <a:gd name="T73" fmla="*/ 1043 h 2038"/>
                <a:gd name="T74" fmla="*/ 99 w 603"/>
                <a:gd name="T75" fmla="*/ 1154 h 2038"/>
                <a:gd name="T76" fmla="*/ 64 w 603"/>
                <a:gd name="T77" fmla="*/ 1130 h 2038"/>
                <a:gd name="T78" fmla="*/ 80 w 603"/>
                <a:gd name="T79" fmla="*/ 1106 h 2038"/>
                <a:gd name="T80" fmla="*/ 99 w 603"/>
                <a:gd name="T81" fmla="*/ 1143 h 2038"/>
                <a:gd name="T82" fmla="*/ 99 w 603"/>
                <a:gd name="T83" fmla="*/ 1154 h 2038"/>
                <a:gd name="T84" fmla="*/ 503 w 603"/>
                <a:gd name="T85" fmla="*/ 965 h 2038"/>
                <a:gd name="T86" fmla="*/ 501 w 603"/>
                <a:gd name="T87" fmla="*/ 916 h 2038"/>
                <a:gd name="T88" fmla="*/ 512 w 603"/>
                <a:gd name="T89" fmla="*/ 1029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3" h="2038">
                  <a:moveTo>
                    <a:pt x="596" y="1046"/>
                  </a:moveTo>
                  <a:cubicBezTo>
                    <a:pt x="597" y="1028"/>
                    <a:pt x="603" y="935"/>
                    <a:pt x="601" y="898"/>
                  </a:cubicBezTo>
                  <a:cubicBezTo>
                    <a:pt x="598" y="795"/>
                    <a:pt x="577" y="693"/>
                    <a:pt x="575" y="604"/>
                  </a:cubicBezTo>
                  <a:cubicBezTo>
                    <a:pt x="574" y="547"/>
                    <a:pt x="552" y="450"/>
                    <a:pt x="552" y="403"/>
                  </a:cubicBezTo>
                  <a:cubicBezTo>
                    <a:pt x="552" y="390"/>
                    <a:pt x="554" y="380"/>
                    <a:pt x="488" y="358"/>
                  </a:cubicBezTo>
                  <a:cubicBezTo>
                    <a:pt x="360" y="310"/>
                    <a:pt x="350" y="297"/>
                    <a:pt x="354" y="254"/>
                  </a:cubicBezTo>
                  <a:cubicBezTo>
                    <a:pt x="357" y="233"/>
                    <a:pt x="358" y="220"/>
                    <a:pt x="361" y="204"/>
                  </a:cubicBezTo>
                  <a:cubicBezTo>
                    <a:pt x="363" y="196"/>
                    <a:pt x="377" y="189"/>
                    <a:pt x="378" y="182"/>
                  </a:cubicBezTo>
                  <a:cubicBezTo>
                    <a:pt x="382" y="168"/>
                    <a:pt x="382" y="155"/>
                    <a:pt x="384" y="144"/>
                  </a:cubicBezTo>
                  <a:cubicBezTo>
                    <a:pt x="385" y="133"/>
                    <a:pt x="380" y="133"/>
                    <a:pt x="381" y="127"/>
                  </a:cubicBezTo>
                  <a:cubicBezTo>
                    <a:pt x="381" y="108"/>
                    <a:pt x="389" y="86"/>
                    <a:pt x="388" y="76"/>
                  </a:cubicBezTo>
                  <a:cubicBezTo>
                    <a:pt x="387" y="59"/>
                    <a:pt x="368" y="56"/>
                    <a:pt x="362" y="42"/>
                  </a:cubicBezTo>
                  <a:cubicBezTo>
                    <a:pt x="352" y="34"/>
                    <a:pt x="326" y="14"/>
                    <a:pt x="304" y="8"/>
                  </a:cubicBezTo>
                  <a:cubicBezTo>
                    <a:pt x="271" y="0"/>
                    <a:pt x="237" y="11"/>
                    <a:pt x="206" y="35"/>
                  </a:cubicBezTo>
                  <a:cubicBezTo>
                    <a:pt x="194" y="46"/>
                    <a:pt x="183" y="64"/>
                    <a:pt x="178" y="82"/>
                  </a:cubicBezTo>
                  <a:cubicBezTo>
                    <a:pt x="174" y="97"/>
                    <a:pt x="181" y="121"/>
                    <a:pt x="187" y="137"/>
                  </a:cubicBezTo>
                  <a:cubicBezTo>
                    <a:pt x="188" y="144"/>
                    <a:pt x="191" y="151"/>
                    <a:pt x="190" y="155"/>
                  </a:cubicBezTo>
                  <a:cubicBezTo>
                    <a:pt x="187" y="167"/>
                    <a:pt x="194" y="177"/>
                    <a:pt x="197" y="201"/>
                  </a:cubicBezTo>
                  <a:cubicBezTo>
                    <a:pt x="200" y="209"/>
                    <a:pt x="219" y="210"/>
                    <a:pt x="225" y="248"/>
                  </a:cubicBezTo>
                  <a:cubicBezTo>
                    <a:pt x="225" y="257"/>
                    <a:pt x="229" y="275"/>
                    <a:pt x="225" y="286"/>
                  </a:cubicBezTo>
                  <a:cubicBezTo>
                    <a:pt x="218" y="301"/>
                    <a:pt x="196" y="320"/>
                    <a:pt x="182" y="331"/>
                  </a:cubicBezTo>
                  <a:cubicBezTo>
                    <a:pt x="147" y="354"/>
                    <a:pt x="35" y="382"/>
                    <a:pt x="35" y="401"/>
                  </a:cubicBezTo>
                  <a:cubicBezTo>
                    <a:pt x="35" y="479"/>
                    <a:pt x="11" y="630"/>
                    <a:pt x="9" y="726"/>
                  </a:cubicBezTo>
                  <a:cubicBezTo>
                    <a:pt x="8" y="779"/>
                    <a:pt x="3" y="937"/>
                    <a:pt x="1" y="994"/>
                  </a:cubicBezTo>
                  <a:cubicBezTo>
                    <a:pt x="0" y="1034"/>
                    <a:pt x="1" y="1045"/>
                    <a:pt x="2" y="1054"/>
                  </a:cubicBezTo>
                  <a:cubicBezTo>
                    <a:pt x="1" y="1057"/>
                    <a:pt x="23" y="1057"/>
                    <a:pt x="23" y="1061"/>
                  </a:cubicBezTo>
                  <a:cubicBezTo>
                    <a:pt x="23" y="1062"/>
                    <a:pt x="23" y="1063"/>
                    <a:pt x="22" y="1065"/>
                  </a:cubicBezTo>
                  <a:cubicBezTo>
                    <a:pt x="22" y="1072"/>
                    <a:pt x="20" y="1093"/>
                    <a:pt x="20" y="1100"/>
                  </a:cubicBezTo>
                  <a:cubicBezTo>
                    <a:pt x="19" y="1117"/>
                    <a:pt x="22" y="1127"/>
                    <a:pt x="26" y="1134"/>
                  </a:cubicBezTo>
                  <a:cubicBezTo>
                    <a:pt x="33" y="1141"/>
                    <a:pt x="39" y="1148"/>
                    <a:pt x="39" y="1153"/>
                  </a:cubicBezTo>
                  <a:cubicBezTo>
                    <a:pt x="50" y="1173"/>
                    <a:pt x="91" y="1176"/>
                    <a:pt x="98" y="1177"/>
                  </a:cubicBezTo>
                  <a:cubicBezTo>
                    <a:pt x="99" y="1177"/>
                    <a:pt x="100" y="1177"/>
                    <a:pt x="100" y="1177"/>
                  </a:cubicBezTo>
                  <a:cubicBezTo>
                    <a:pt x="104" y="1224"/>
                    <a:pt x="110" y="1275"/>
                    <a:pt x="107" y="1316"/>
                  </a:cubicBezTo>
                  <a:cubicBezTo>
                    <a:pt x="99" y="1417"/>
                    <a:pt x="115" y="1689"/>
                    <a:pt x="116" y="1792"/>
                  </a:cubicBezTo>
                  <a:cubicBezTo>
                    <a:pt x="111" y="1833"/>
                    <a:pt x="126" y="1890"/>
                    <a:pt x="120" y="1922"/>
                  </a:cubicBezTo>
                  <a:cubicBezTo>
                    <a:pt x="115" y="1943"/>
                    <a:pt x="149" y="1928"/>
                    <a:pt x="126" y="1972"/>
                  </a:cubicBezTo>
                  <a:cubicBezTo>
                    <a:pt x="114" y="2014"/>
                    <a:pt x="118" y="2017"/>
                    <a:pt x="145" y="2029"/>
                  </a:cubicBezTo>
                  <a:cubicBezTo>
                    <a:pt x="184" y="2038"/>
                    <a:pt x="212" y="2032"/>
                    <a:pt x="233" y="2028"/>
                  </a:cubicBezTo>
                  <a:cubicBezTo>
                    <a:pt x="244" y="2023"/>
                    <a:pt x="236" y="2009"/>
                    <a:pt x="233" y="1992"/>
                  </a:cubicBezTo>
                  <a:cubicBezTo>
                    <a:pt x="230" y="1967"/>
                    <a:pt x="223" y="1935"/>
                    <a:pt x="239" y="1936"/>
                  </a:cubicBezTo>
                  <a:cubicBezTo>
                    <a:pt x="264" y="1937"/>
                    <a:pt x="255" y="1807"/>
                    <a:pt x="255" y="1692"/>
                  </a:cubicBezTo>
                  <a:cubicBezTo>
                    <a:pt x="255" y="1599"/>
                    <a:pt x="259" y="1517"/>
                    <a:pt x="261" y="1498"/>
                  </a:cubicBezTo>
                  <a:cubicBezTo>
                    <a:pt x="261" y="1418"/>
                    <a:pt x="283" y="1187"/>
                    <a:pt x="294" y="1191"/>
                  </a:cubicBezTo>
                  <a:cubicBezTo>
                    <a:pt x="304" y="1187"/>
                    <a:pt x="314" y="1395"/>
                    <a:pt x="314" y="1449"/>
                  </a:cubicBezTo>
                  <a:cubicBezTo>
                    <a:pt x="319" y="1490"/>
                    <a:pt x="263" y="1894"/>
                    <a:pt x="264" y="1922"/>
                  </a:cubicBezTo>
                  <a:cubicBezTo>
                    <a:pt x="261" y="1956"/>
                    <a:pt x="283" y="1957"/>
                    <a:pt x="304" y="1957"/>
                  </a:cubicBezTo>
                  <a:cubicBezTo>
                    <a:pt x="350" y="1957"/>
                    <a:pt x="322" y="2004"/>
                    <a:pt x="406" y="2007"/>
                  </a:cubicBezTo>
                  <a:cubicBezTo>
                    <a:pt x="443" y="2007"/>
                    <a:pt x="474" y="2006"/>
                    <a:pt x="407" y="1945"/>
                  </a:cubicBezTo>
                  <a:cubicBezTo>
                    <a:pt x="380" y="1913"/>
                    <a:pt x="392" y="1903"/>
                    <a:pt x="391" y="1894"/>
                  </a:cubicBezTo>
                  <a:cubicBezTo>
                    <a:pt x="395" y="1849"/>
                    <a:pt x="422" y="1708"/>
                    <a:pt x="427" y="1653"/>
                  </a:cubicBezTo>
                  <a:cubicBezTo>
                    <a:pt x="442" y="1585"/>
                    <a:pt x="460" y="1516"/>
                    <a:pt x="467" y="1399"/>
                  </a:cubicBezTo>
                  <a:cubicBezTo>
                    <a:pt x="466" y="1367"/>
                    <a:pt x="487" y="1159"/>
                    <a:pt x="485" y="1126"/>
                  </a:cubicBezTo>
                  <a:cubicBezTo>
                    <a:pt x="485" y="1109"/>
                    <a:pt x="504" y="1099"/>
                    <a:pt x="509" y="1074"/>
                  </a:cubicBezTo>
                  <a:cubicBezTo>
                    <a:pt x="510" y="1085"/>
                    <a:pt x="511" y="1107"/>
                    <a:pt x="511" y="1109"/>
                  </a:cubicBezTo>
                  <a:cubicBezTo>
                    <a:pt x="511" y="1116"/>
                    <a:pt x="530" y="1121"/>
                    <a:pt x="532" y="1102"/>
                  </a:cubicBezTo>
                  <a:cubicBezTo>
                    <a:pt x="532" y="1099"/>
                    <a:pt x="533" y="1084"/>
                    <a:pt x="534" y="1079"/>
                  </a:cubicBezTo>
                  <a:cubicBezTo>
                    <a:pt x="542" y="1068"/>
                    <a:pt x="551" y="1072"/>
                    <a:pt x="552" y="1086"/>
                  </a:cubicBezTo>
                  <a:cubicBezTo>
                    <a:pt x="552" y="1085"/>
                    <a:pt x="551" y="1094"/>
                    <a:pt x="550" y="1103"/>
                  </a:cubicBezTo>
                  <a:cubicBezTo>
                    <a:pt x="548" y="1113"/>
                    <a:pt x="549" y="1117"/>
                    <a:pt x="539" y="1121"/>
                  </a:cubicBezTo>
                  <a:cubicBezTo>
                    <a:pt x="531" y="1125"/>
                    <a:pt x="534" y="1129"/>
                    <a:pt x="520" y="1128"/>
                  </a:cubicBezTo>
                  <a:cubicBezTo>
                    <a:pt x="505" y="1129"/>
                    <a:pt x="496" y="1131"/>
                    <a:pt x="499" y="1142"/>
                  </a:cubicBezTo>
                  <a:cubicBezTo>
                    <a:pt x="504" y="1149"/>
                    <a:pt x="515" y="1148"/>
                    <a:pt x="523" y="1148"/>
                  </a:cubicBezTo>
                  <a:cubicBezTo>
                    <a:pt x="530" y="1147"/>
                    <a:pt x="565" y="1146"/>
                    <a:pt x="575" y="1126"/>
                  </a:cubicBezTo>
                  <a:cubicBezTo>
                    <a:pt x="575" y="1121"/>
                    <a:pt x="581" y="1114"/>
                    <a:pt x="588" y="1107"/>
                  </a:cubicBezTo>
                  <a:cubicBezTo>
                    <a:pt x="592" y="1100"/>
                    <a:pt x="595" y="1090"/>
                    <a:pt x="594" y="1073"/>
                  </a:cubicBezTo>
                  <a:cubicBezTo>
                    <a:pt x="594" y="1068"/>
                    <a:pt x="593" y="1058"/>
                    <a:pt x="592" y="1049"/>
                  </a:cubicBezTo>
                  <a:cubicBezTo>
                    <a:pt x="592" y="1048"/>
                    <a:pt x="596" y="1050"/>
                    <a:pt x="596" y="1046"/>
                  </a:cubicBezTo>
                  <a:close/>
                  <a:moveTo>
                    <a:pt x="109" y="783"/>
                  </a:moveTo>
                  <a:cubicBezTo>
                    <a:pt x="119" y="738"/>
                    <a:pt x="120" y="709"/>
                    <a:pt x="124" y="709"/>
                  </a:cubicBezTo>
                  <a:cubicBezTo>
                    <a:pt x="132" y="709"/>
                    <a:pt x="122" y="789"/>
                    <a:pt x="116" y="835"/>
                  </a:cubicBezTo>
                  <a:cubicBezTo>
                    <a:pt x="111" y="808"/>
                    <a:pt x="108" y="787"/>
                    <a:pt x="109" y="783"/>
                  </a:cubicBezTo>
                  <a:close/>
                  <a:moveTo>
                    <a:pt x="99" y="1046"/>
                  </a:moveTo>
                  <a:cubicBezTo>
                    <a:pt x="99" y="1045"/>
                    <a:pt x="98" y="1044"/>
                    <a:pt x="97" y="1043"/>
                  </a:cubicBezTo>
                  <a:cubicBezTo>
                    <a:pt x="98" y="1043"/>
                    <a:pt x="99" y="1043"/>
                    <a:pt x="100" y="1043"/>
                  </a:cubicBezTo>
                  <a:cubicBezTo>
                    <a:pt x="100" y="1044"/>
                    <a:pt x="100" y="1045"/>
                    <a:pt x="99" y="1046"/>
                  </a:cubicBezTo>
                  <a:close/>
                  <a:moveTo>
                    <a:pt x="99" y="1154"/>
                  </a:moveTo>
                  <a:cubicBezTo>
                    <a:pt x="85" y="1155"/>
                    <a:pt x="83" y="1152"/>
                    <a:pt x="75" y="1148"/>
                  </a:cubicBezTo>
                  <a:cubicBezTo>
                    <a:pt x="65" y="1144"/>
                    <a:pt x="66" y="1140"/>
                    <a:pt x="64" y="1130"/>
                  </a:cubicBezTo>
                  <a:cubicBezTo>
                    <a:pt x="63" y="1121"/>
                    <a:pt x="62" y="1112"/>
                    <a:pt x="62" y="1113"/>
                  </a:cubicBezTo>
                  <a:cubicBezTo>
                    <a:pt x="63" y="1099"/>
                    <a:pt x="72" y="1095"/>
                    <a:pt x="80" y="1106"/>
                  </a:cubicBezTo>
                  <a:cubicBezTo>
                    <a:pt x="81" y="1111"/>
                    <a:pt x="82" y="1130"/>
                    <a:pt x="82" y="1133"/>
                  </a:cubicBezTo>
                  <a:cubicBezTo>
                    <a:pt x="84" y="1143"/>
                    <a:pt x="93" y="1148"/>
                    <a:pt x="99" y="1143"/>
                  </a:cubicBezTo>
                  <a:cubicBezTo>
                    <a:pt x="99" y="1146"/>
                    <a:pt x="99" y="1150"/>
                    <a:pt x="99" y="1154"/>
                  </a:cubicBezTo>
                  <a:cubicBezTo>
                    <a:pt x="99" y="1154"/>
                    <a:pt x="99" y="1154"/>
                    <a:pt x="99" y="1154"/>
                  </a:cubicBezTo>
                  <a:close/>
                  <a:moveTo>
                    <a:pt x="510" y="1032"/>
                  </a:moveTo>
                  <a:cubicBezTo>
                    <a:pt x="509" y="1016"/>
                    <a:pt x="507" y="991"/>
                    <a:pt x="503" y="965"/>
                  </a:cubicBezTo>
                  <a:cubicBezTo>
                    <a:pt x="494" y="899"/>
                    <a:pt x="482" y="825"/>
                    <a:pt x="483" y="819"/>
                  </a:cubicBezTo>
                  <a:cubicBezTo>
                    <a:pt x="486" y="808"/>
                    <a:pt x="490" y="868"/>
                    <a:pt x="501" y="916"/>
                  </a:cubicBezTo>
                  <a:cubicBezTo>
                    <a:pt x="508" y="946"/>
                    <a:pt x="507" y="1010"/>
                    <a:pt x="512" y="1019"/>
                  </a:cubicBezTo>
                  <a:cubicBezTo>
                    <a:pt x="513" y="1020"/>
                    <a:pt x="512" y="1026"/>
                    <a:pt x="512" y="1029"/>
                  </a:cubicBezTo>
                  <a:cubicBezTo>
                    <a:pt x="511" y="1032"/>
                    <a:pt x="510" y="1033"/>
                    <a:pt x="510" y="1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0C6390-C8F2-471B-84D7-CBFA0A88B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4451351"/>
              <a:ext cx="677863" cy="1927225"/>
            </a:xfrm>
            <a:custGeom>
              <a:avLst/>
              <a:gdLst>
                <a:gd name="T0" fmla="*/ 136 w 160"/>
                <a:gd name="T1" fmla="*/ 56 h 455"/>
                <a:gd name="T2" fmla="*/ 150 w 160"/>
                <a:gd name="T3" fmla="*/ 20 h 455"/>
                <a:gd name="T4" fmla="*/ 159 w 160"/>
                <a:gd name="T5" fmla="*/ 61 h 455"/>
                <a:gd name="T6" fmla="*/ 157 w 160"/>
                <a:gd name="T7" fmla="*/ 154 h 455"/>
                <a:gd name="T8" fmla="*/ 130 w 160"/>
                <a:gd name="T9" fmla="*/ 328 h 455"/>
                <a:gd name="T10" fmla="*/ 111 w 160"/>
                <a:gd name="T11" fmla="*/ 433 h 455"/>
                <a:gd name="T12" fmla="*/ 81 w 160"/>
                <a:gd name="T13" fmla="*/ 310 h 455"/>
                <a:gd name="T14" fmla="*/ 36 w 160"/>
                <a:gd name="T15" fmla="*/ 156 h 455"/>
                <a:gd name="T16" fmla="*/ 8 w 160"/>
                <a:gd name="T17" fmla="*/ 49 h 455"/>
                <a:gd name="T18" fmla="*/ 34 w 160"/>
                <a:gd name="T19" fmla="*/ 47 h 455"/>
                <a:gd name="T20" fmla="*/ 81 w 160"/>
                <a:gd name="T21" fmla="*/ 90 h 455"/>
                <a:gd name="T22" fmla="*/ 92 w 160"/>
                <a:gd name="T23" fmla="*/ 100 h 455"/>
                <a:gd name="T24" fmla="*/ 108 w 160"/>
                <a:gd name="T25" fmla="*/ 184 h 455"/>
                <a:gd name="T26" fmla="*/ 107 w 160"/>
                <a:gd name="T27" fmla="*/ 100 h 455"/>
                <a:gd name="T28" fmla="*/ 136 w 160"/>
                <a:gd name="T29" fmla="*/ 5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455">
                  <a:moveTo>
                    <a:pt x="136" y="56"/>
                  </a:moveTo>
                  <a:cubicBezTo>
                    <a:pt x="155" y="33"/>
                    <a:pt x="142" y="11"/>
                    <a:pt x="150" y="20"/>
                  </a:cubicBezTo>
                  <a:cubicBezTo>
                    <a:pt x="155" y="25"/>
                    <a:pt x="158" y="47"/>
                    <a:pt x="159" y="61"/>
                  </a:cubicBezTo>
                  <a:cubicBezTo>
                    <a:pt x="160" y="85"/>
                    <a:pt x="159" y="102"/>
                    <a:pt x="157" y="154"/>
                  </a:cubicBezTo>
                  <a:cubicBezTo>
                    <a:pt x="153" y="229"/>
                    <a:pt x="140" y="244"/>
                    <a:pt x="130" y="328"/>
                  </a:cubicBezTo>
                  <a:cubicBezTo>
                    <a:pt x="127" y="347"/>
                    <a:pt x="115" y="455"/>
                    <a:pt x="111" y="433"/>
                  </a:cubicBezTo>
                  <a:cubicBezTo>
                    <a:pt x="104" y="402"/>
                    <a:pt x="91" y="328"/>
                    <a:pt x="81" y="310"/>
                  </a:cubicBezTo>
                  <a:cubicBezTo>
                    <a:pt x="53" y="259"/>
                    <a:pt x="57" y="221"/>
                    <a:pt x="36" y="156"/>
                  </a:cubicBezTo>
                  <a:cubicBezTo>
                    <a:pt x="20" y="106"/>
                    <a:pt x="0" y="73"/>
                    <a:pt x="8" y="49"/>
                  </a:cubicBezTo>
                  <a:cubicBezTo>
                    <a:pt x="23" y="0"/>
                    <a:pt x="13" y="18"/>
                    <a:pt x="34" y="47"/>
                  </a:cubicBezTo>
                  <a:cubicBezTo>
                    <a:pt x="44" y="60"/>
                    <a:pt x="63" y="93"/>
                    <a:pt x="81" y="90"/>
                  </a:cubicBezTo>
                  <a:cubicBezTo>
                    <a:pt x="91" y="89"/>
                    <a:pt x="83" y="97"/>
                    <a:pt x="92" y="100"/>
                  </a:cubicBezTo>
                  <a:cubicBezTo>
                    <a:pt x="99" y="102"/>
                    <a:pt x="103" y="184"/>
                    <a:pt x="108" y="184"/>
                  </a:cubicBezTo>
                  <a:cubicBezTo>
                    <a:pt x="111" y="184"/>
                    <a:pt x="104" y="101"/>
                    <a:pt x="107" y="100"/>
                  </a:cubicBezTo>
                  <a:cubicBezTo>
                    <a:pt x="125" y="91"/>
                    <a:pt x="122" y="72"/>
                    <a:pt x="13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E747460-7037-438C-8196-021D9EEEF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425" y="5484813"/>
              <a:ext cx="381000" cy="1208088"/>
            </a:xfrm>
            <a:custGeom>
              <a:avLst/>
              <a:gdLst>
                <a:gd name="T0" fmla="*/ 64 w 90"/>
                <a:gd name="T1" fmla="*/ 12 h 285"/>
                <a:gd name="T2" fmla="*/ 44 w 90"/>
                <a:gd name="T3" fmla="*/ 27 h 285"/>
                <a:gd name="T4" fmla="*/ 28 w 90"/>
                <a:gd name="T5" fmla="*/ 69 h 285"/>
                <a:gd name="T6" fmla="*/ 10 w 90"/>
                <a:gd name="T7" fmla="*/ 110 h 285"/>
                <a:gd name="T8" fmla="*/ 0 w 90"/>
                <a:gd name="T9" fmla="*/ 161 h 285"/>
                <a:gd name="T10" fmla="*/ 20 w 90"/>
                <a:gd name="T11" fmla="*/ 269 h 285"/>
                <a:gd name="T12" fmla="*/ 27 w 90"/>
                <a:gd name="T13" fmla="*/ 285 h 285"/>
                <a:gd name="T14" fmla="*/ 38 w 90"/>
                <a:gd name="T15" fmla="*/ 264 h 285"/>
                <a:gd name="T16" fmla="*/ 83 w 90"/>
                <a:gd name="T17" fmla="*/ 141 h 285"/>
                <a:gd name="T18" fmla="*/ 64 w 90"/>
                <a:gd name="T19" fmla="*/ 1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285">
                  <a:moveTo>
                    <a:pt x="64" y="12"/>
                  </a:moveTo>
                  <a:cubicBezTo>
                    <a:pt x="58" y="0"/>
                    <a:pt x="51" y="11"/>
                    <a:pt x="44" y="27"/>
                  </a:cubicBezTo>
                  <a:cubicBezTo>
                    <a:pt x="38" y="40"/>
                    <a:pt x="33" y="56"/>
                    <a:pt x="28" y="69"/>
                  </a:cubicBezTo>
                  <a:cubicBezTo>
                    <a:pt x="27" y="69"/>
                    <a:pt x="24" y="94"/>
                    <a:pt x="10" y="110"/>
                  </a:cubicBezTo>
                  <a:cubicBezTo>
                    <a:pt x="2" y="121"/>
                    <a:pt x="0" y="139"/>
                    <a:pt x="0" y="161"/>
                  </a:cubicBezTo>
                  <a:cubicBezTo>
                    <a:pt x="3" y="189"/>
                    <a:pt x="17" y="264"/>
                    <a:pt x="20" y="269"/>
                  </a:cubicBezTo>
                  <a:cubicBezTo>
                    <a:pt x="23" y="274"/>
                    <a:pt x="25" y="280"/>
                    <a:pt x="27" y="285"/>
                  </a:cubicBezTo>
                  <a:cubicBezTo>
                    <a:pt x="31" y="282"/>
                    <a:pt x="34" y="276"/>
                    <a:pt x="38" y="264"/>
                  </a:cubicBezTo>
                  <a:cubicBezTo>
                    <a:pt x="61" y="212"/>
                    <a:pt x="90" y="172"/>
                    <a:pt x="83" y="141"/>
                  </a:cubicBezTo>
                  <a:cubicBezTo>
                    <a:pt x="82" y="137"/>
                    <a:pt x="77" y="35"/>
                    <a:pt x="6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8092177-0184-482B-A2D2-44BFBD6E7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8120063"/>
              <a:ext cx="258763" cy="2352675"/>
            </a:xfrm>
            <a:custGeom>
              <a:avLst/>
              <a:gdLst>
                <a:gd name="T0" fmla="*/ 47 w 61"/>
                <a:gd name="T1" fmla="*/ 11 h 555"/>
                <a:gd name="T2" fmla="*/ 19 w 61"/>
                <a:gd name="T3" fmla="*/ 209 h 555"/>
                <a:gd name="T4" fmla="*/ 13 w 61"/>
                <a:gd name="T5" fmla="*/ 295 h 555"/>
                <a:gd name="T6" fmla="*/ 13 w 61"/>
                <a:gd name="T7" fmla="*/ 444 h 555"/>
                <a:gd name="T8" fmla="*/ 25 w 61"/>
                <a:gd name="T9" fmla="*/ 487 h 555"/>
                <a:gd name="T10" fmla="*/ 32 w 61"/>
                <a:gd name="T11" fmla="*/ 555 h 555"/>
                <a:gd name="T12" fmla="*/ 33 w 61"/>
                <a:gd name="T13" fmla="*/ 485 h 555"/>
                <a:gd name="T14" fmla="*/ 52 w 61"/>
                <a:gd name="T15" fmla="*/ 302 h 555"/>
                <a:gd name="T16" fmla="*/ 55 w 61"/>
                <a:gd name="T17" fmla="*/ 179 h 555"/>
                <a:gd name="T18" fmla="*/ 47 w 61"/>
                <a:gd name="T19" fmla="*/ 1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55">
                  <a:moveTo>
                    <a:pt x="47" y="11"/>
                  </a:moveTo>
                  <a:cubicBezTo>
                    <a:pt x="43" y="0"/>
                    <a:pt x="22" y="198"/>
                    <a:pt x="19" y="209"/>
                  </a:cubicBezTo>
                  <a:cubicBezTo>
                    <a:pt x="0" y="281"/>
                    <a:pt x="13" y="268"/>
                    <a:pt x="13" y="295"/>
                  </a:cubicBezTo>
                  <a:cubicBezTo>
                    <a:pt x="11" y="319"/>
                    <a:pt x="13" y="440"/>
                    <a:pt x="13" y="444"/>
                  </a:cubicBezTo>
                  <a:cubicBezTo>
                    <a:pt x="14" y="463"/>
                    <a:pt x="17" y="460"/>
                    <a:pt x="25" y="487"/>
                  </a:cubicBezTo>
                  <a:cubicBezTo>
                    <a:pt x="26" y="491"/>
                    <a:pt x="29" y="526"/>
                    <a:pt x="32" y="555"/>
                  </a:cubicBezTo>
                  <a:cubicBezTo>
                    <a:pt x="33" y="529"/>
                    <a:pt x="33" y="505"/>
                    <a:pt x="33" y="485"/>
                  </a:cubicBezTo>
                  <a:cubicBezTo>
                    <a:pt x="33" y="456"/>
                    <a:pt x="53" y="309"/>
                    <a:pt x="52" y="302"/>
                  </a:cubicBezTo>
                  <a:cubicBezTo>
                    <a:pt x="52" y="297"/>
                    <a:pt x="61" y="202"/>
                    <a:pt x="55" y="179"/>
                  </a:cubicBezTo>
                  <a:cubicBezTo>
                    <a:pt x="52" y="164"/>
                    <a:pt x="55" y="16"/>
                    <a:pt x="4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D5BB94B-7D39-4943-8A03-9CC9809B2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063" y="2811463"/>
              <a:ext cx="3087688" cy="9263063"/>
            </a:xfrm>
            <a:custGeom>
              <a:avLst/>
              <a:gdLst>
                <a:gd name="T0" fmla="*/ 714 w 729"/>
                <a:gd name="T1" fmla="*/ 869 h 2186"/>
                <a:gd name="T2" fmla="*/ 696 w 729"/>
                <a:gd name="T3" fmla="*/ 601 h 2186"/>
                <a:gd name="T4" fmla="*/ 498 w 729"/>
                <a:gd name="T5" fmla="*/ 311 h 2186"/>
                <a:gd name="T6" fmla="*/ 525 w 729"/>
                <a:gd name="T7" fmla="*/ 211 h 2186"/>
                <a:gd name="T8" fmla="*/ 514 w 729"/>
                <a:gd name="T9" fmla="*/ 60 h 2186"/>
                <a:gd name="T10" fmla="*/ 320 w 729"/>
                <a:gd name="T11" fmla="*/ 173 h 2186"/>
                <a:gd name="T12" fmla="*/ 347 w 729"/>
                <a:gd name="T13" fmla="*/ 257 h 2186"/>
                <a:gd name="T14" fmla="*/ 344 w 729"/>
                <a:gd name="T15" fmla="*/ 324 h 2186"/>
                <a:gd name="T16" fmla="*/ 203 w 729"/>
                <a:gd name="T17" fmla="*/ 370 h 2186"/>
                <a:gd name="T18" fmla="*/ 90 w 729"/>
                <a:gd name="T19" fmla="*/ 540 h 2186"/>
                <a:gd name="T20" fmla="*/ 14 w 729"/>
                <a:gd name="T21" fmla="*/ 793 h 2186"/>
                <a:gd name="T22" fmla="*/ 70 w 729"/>
                <a:gd name="T23" fmla="*/ 1003 h 2186"/>
                <a:gd name="T24" fmla="*/ 115 w 729"/>
                <a:gd name="T25" fmla="*/ 1016 h 2186"/>
                <a:gd name="T26" fmla="*/ 144 w 729"/>
                <a:gd name="T27" fmla="*/ 1152 h 2186"/>
                <a:gd name="T28" fmla="*/ 166 w 729"/>
                <a:gd name="T29" fmla="*/ 1524 h 2186"/>
                <a:gd name="T30" fmla="*/ 240 w 729"/>
                <a:gd name="T31" fmla="*/ 1960 h 2186"/>
                <a:gd name="T32" fmla="*/ 242 w 729"/>
                <a:gd name="T33" fmla="*/ 2040 h 2186"/>
                <a:gd name="T34" fmla="*/ 317 w 729"/>
                <a:gd name="T35" fmla="*/ 2084 h 2186"/>
                <a:gd name="T36" fmla="*/ 320 w 729"/>
                <a:gd name="T37" fmla="*/ 2153 h 2186"/>
                <a:gd name="T38" fmla="*/ 457 w 729"/>
                <a:gd name="T39" fmla="*/ 2142 h 2186"/>
                <a:gd name="T40" fmla="*/ 453 w 729"/>
                <a:gd name="T41" fmla="*/ 2038 h 2186"/>
                <a:gd name="T42" fmla="*/ 509 w 729"/>
                <a:gd name="T43" fmla="*/ 1837 h 2186"/>
                <a:gd name="T44" fmla="*/ 574 w 729"/>
                <a:gd name="T45" fmla="*/ 1222 h 2186"/>
                <a:gd name="T46" fmla="*/ 601 w 729"/>
                <a:gd name="T47" fmla="*/ 990 h 2186"/>
                <a:gd name="T48" fmla="*/ 591 w 729"/>
                <a:gd name="T49" fmla="*/ 784 h 2186"/>
                <a:gd name="T50" fmla="*/ 604 w 729"/>
                <a:gd name="T51" fmla="*/ 972 h 2186"/>
                <a:gd name="T52" fmla="*/ 619 w 729"/>
                <a:gd name="T53" fmla="*/ 1104 h 2186"/>
                <a:gd name="T54" fmla="*/ 620 w 729"/>
                <a:gd name="T55" fmla="*/ 1112 h 2186"/>
                <a:gd name="T56" fmla="*/ 620 w 729"/>
                <a:gd name="T57" fmla="*/ 1193 h 2186"/>
                <a:gd name="T58" fmla="*/ 643 w 729"/>
                <a:gd name="T59" fmla="*/ 1163 h 2186"/>
                <a:gd name="T60" fmla="*/ 658 w 729"/>
                <a:gd name="T61" fmla="*/ 1187 h 2186"/>
                <a:gd name="T62" fmla="*/ 624 w 729"/>
                <a:gd name="T63" fmla="*/ 1211 h 2186"/>
                <a:gd name="T64" fmla="*/ 625 w 729"/>
                <a:gd name="T65" fmla="*/ 1233 h 2186"/>
                <a:gd name="T66" fmla="*/ 695 w 729"/>
                <a:gd name="T67" fmla="*/ 1191 h 2186"/>
                <a:gd name="T68" fmla="*/ 699 w 729"/>
                <a:gd name="T69" fmla="*/ 1123 h 2186"/>
                <a:gd name="T70" fmla="*/ 702 w 729"/>
                <a:gd name="T71" fmla="*/ 1108 h 2186"/>
                <a:gd name="T72" fmla="*/ 726 w 729"/>
                <a:gd name="T73" fmla="*/ 925 h 2186"/>
                <a:gd name="T74" fmla="*/ 142 w 729"/>
                <a:gd name="T75" fmla="*/ 916 h 2186"/>
                <a:gd name="T76" fmla="*/ 115 w 729"/>
                <a:gd name="T77" fmla="*/ 792 h 2186"/>
                <a:gd name="T78" fmla="*/ 143 w 729"/>
                <a:gd name="T79" fmla="*/ 700 h 2186"/>
                <a:gd name="T80" fmla="*/ 179 w 729"/>
                <a:gd name="T81" fmla="*/ 643 h 2186"/>
                <a:gd name="T82" fmla="*/ 153 w 729"/>
                <a:gd name="T83" fmla="*/ 895 h 2186"/>
                <a:gd name="T84" fmla="*/ 347 w 729"/>
                <a:gd name="T85" fmla="*/ 1738 h 2186"/>
                <a:gd name="T86" fmla="*/ 339 w 729"/>
                <a:gd name="T87" fmla="*/ 1740 h 2186"/>
                <a:gd name="T88" fmla="*/ 327 w 729"/>
                <a:gd name="T89" fmla="*/ 1548 h 2186"/>
                <a:gd name="T90" fmla="*/ 361 w 729"/>
                <a:gd name="T91" fmla="*/ 1264 h 2186"/>
                <a:gd name="T92" fmla="*/ 366 w 729"/>
                <a:gd name="T93" fmla="*/ 1555 h 2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9" h="2186">
                  <a:moveTo>
                    <a:pt x="726" y="925"/>
                  </a:moveTo>
                  <a:cubicBezTo>
                    <a:pt x="726" y="898"/>
                    <a:pt x="714" y="889"/>
                    <a:pt x="714" y="869"/>
                  </a:cubicBezTo>
                  <a:cubicBezTo>
                    <a:pt x="714" y="834"/>
                    <a:pt x="717" y="803"/>
                    <a:pt x="717" y="769"/>
                  </a:cubicBezTo>
                  <a:cubicBezTo>
                    <a:pt x="717" y="689"/>
                    <a:pt x="697" y="757"/>
                    <a:pt x="696" y="601"/>
                  </a:cubicBezTo>
                  <a:cubicBezTo>
                    <a:pt x="696" y="560"/>
                    <a:pt x="692" y="478"/>
                    <a:pt x="692" y="441"/>
                  </a:cubicBezTo>
                  <a:cubicBezTo>
                    <a:pt x="692" y="417"/>
                    <a:pt x="550" y="381"/>
                    <a:pt x="498" y="311"/>
                  </a:cubicBezTo>
                  <a:cubicBezTo>
                    <a:pt x="485" y="298"/>
                    <a:pt x="505" y="275"/>
                    <a:pt x="503" y="251"/>
                  </a:cubicBezTo>
                  <a:cubicBezTo>
                    <a:pt x="503" y="213"/>
                    <a:pt x="517" y="249"/>
                    <a:pt x="525" y="211"/>
                  </a:cubicBezTo>
                  <a:cubicBezTo>
                    <a:pt x="535" y="189"/>
                    <a:pt x="526" y="190"/>
                    <a:pt x="526" y="167"/>
                  </a:cubicBezTo>
                  <a:cubicBezTo>
                    <a:pt x="535" y="107"/>
                    <a:pt x="530" y="83"/>
                    <a:pt x="514" y="60"/>
                  </a:cubicBezTo>
                  <a:cubicBezTo>
                    <a:pt x="458" y="0"/>
                    <a:pt x="370" y="5"/>
                    <a:pt x="343" y="47"/>
                  </a:cubicBezTo>
                  <a:cubicBezTo>
                    <a:pt x="294" y="104"/>
                    <a:pt x="320" y="114"/>
                    <a:pt x="320" y="173"/>
                  </a:cubicBezTo>
                  <a:cubicBezTo>
                    <a:pt x="320" y="199"/>
                    <a:pt x="320" y="219"/>
                    <a:pt x="334" y="240"/>
                  </a:cubicBezTo>
                  <a:cubicBezTo>
                    <a:pt x="340" y="248"/>
                    <a:pt x="342" y="241"/>
                    <a:pt x="347" y="257"/>
                  </a:cubicBezTo>
                  <a:cubicBezTo>
                    <a:pt x="351" y="267"/>
                    <a:pt x="354" y="284"/>
                    <a:pt x="358" y="294"/>
                  </a:cubicBezTo>
                  <a:cubicBezTo>
                    <a:pt x="361" y="307"/>
                    <a:pt x="353" y="315"/>
                    <a:pt x="344" y="324"/>
                  </a:cubicBezTo>
                  <a:cubicBezTo>
                    <a:pt x="319" y="347"/>
                    <a:pt x="301" y="336"/>
                    <a:pt x="278" y="347"/>
                  </a:cubicBezTo>
                  <a:cubicBezTo>
                    <a:pt x="264" y="353"/>
                    <a:pt x="235" y="365"/>
                    <a:pt x="203" y="370"/>
                  </a:cubicBezTo>
                  <a:cubicBezTo>
                    <a:pt x="181" y="375"/>
                    <a:pt x="147" y="369"/>
                    <a:pt x="147" y="389"/>
                  </a:cubicBezTo>
                  <a:cubicBezTo>
                    <a:pt x="147" y="419"/>
                    <a:pt x="112" y="499"/>
                    <a:pt x="90" y="540"/>
                  </a:cubicBezTo>
                  <a:cubicBezTo>
                    <a:pt x="77" y="571"/>
                    <a:pt x="57" y="604"/>
                    <a:pt x="37" y="657"/>
                  </a:cubicBezTo>
                  <a:cubicBezTo>
                    <a:pt x="0" y="738"/>
                    <a:pt x="14" y="749"/>
                    <a:pt x="14" y="793"/>
                  </a:cubicBezTo>
                  <a:cubicBezTo>
                    <a:pt x="14" y="835"/>
                    <a:pt x="33" y="865"/>
                    <a:pt x="45" y="914"/>
                  </a:cubicBezTo>
                  <a:cubicBezTo>
                    <a:pt x="51" y="931"/>
                    <a:pt x="70" y="985"/>
                    <a:pt x="70" y="1003"/>
                  </a:cubicBezTo>
                  <a:cubicBezTo>
                    <a:pt x="70" y="1012"/>
                    <a:pt x="69" y="1027"/>
                    <a:pt x="89" y="1025"/>
                  </a:cubicBezTo>
                  <a:cubicBezTo>
                    <a:pt x="91" y="1025"/>
                    <a:pt x="102" y="1023"/>
                    <a:pt x="115" y="1016"/>
                  </a:cubicBezTo>
                  <a:cubicBezTo>
                    <a:pt x="116" y="1057"/>
                    <a:pt x="122" y="1095"/>
                    <a:pt x="122" y="1097"/>
                  </a:cubicBezTo>
                  <a:cubicBezTo>
                    <a:pt x="123" y="1124"/>
                    <a:pt x="147" y="1125"/>
                    <a:pt x="144" y="1152"/>
                  </a:cubicBezTo>
                  <a:cubicBezTo>
                    <a:pt x="146" y="1208"/>
                    <a:pt x="150" y="1329"/>
                    <a:pt x="150" y="1379"/>
                  </a:cubicBezTo>
                  <a:cubicBezTo>
                    <a:pt x="152" y="1515"/>
                    <a:pt x="166" y="1470"/>
                    <a:pt x="166" y="1524"/>
                  </a:cubicBezTo>
                  <a:cubicBezTo>
                    <a:pt x="178" y="1588"/>
                    <a:pt x="205" y="1744"/>
                    <a:pt x="215" y="1812"/>
                  </a:cubicBezTo>
                  <a:cubicBezTo>
                    <a:pt x="215" y="1848"/>
                    <a:pt x="240" y="1927"/>
                    <a:pt x="240" y="1960"/>
                  </a:cubicBezTo>
                  <a:cubicBezTo>
                    <a:pt x="243" y="1976"/>
                    <a:pt x="256" y="1953"/>
                    <a:pt x="254" y="1972"/>
                  </a:cubicBezTo>
                  <a:cubicBezTo>
                    <a:pt x="254" y="2016"/>
                    <a:pt x="242" y="2005"/>
                    <a:pt x="242" y="2040"/>
                  </a:cubicBezTo>
                  <a:cubicBezTo>
                    <a:pt x="242" y="2072"/>
                    <a:pt x="243" y="2077"/>
                    <a:pt x="257" y="2084"/>
                  </a:cubicBezTo>
                  <a:cubicBezTo>
                    <a:pt x="280" y="2092"/>
                    <a:pt x="296" y="2090"/>
                    <a:pt x="317" y="2084"/>
                  </a:cubicBezTo>
                  <a:cubicBezTo>
                    <a:pt x="323" y="2081"/>
                    <a:pt x="330" y="2058"/>
                    <a:pt x="336" y="2028"/>
                  </a:cubicBezTo>
                  <a:cubicBezTo>
                    <a:pt x="333" y="2065"/>
                    <a:pt x="319" y="2138"/>
                    <a:pt x="320" y="2153"/>
                  </a:cubicBezTo>
                  <a:cubicBezTo>
                    <a:pt x="325" y="2186"/>
                    <a:pt x="368" y="2183"/>
                    <a:pt x="401" y="2183"/>
                  </a:cubicBezTo>
                  <a:cubicBezTo>
                    <a:pt x="414" y="2184"/>
                    <a:pt x="448" y="2161"/>
                    <a:pt x="457" y="2142"/>
                  </a:cubicBezTo>
                  <a:cubicBezTo>
                    <a:pt x="462" y="2131"/>
                    <a:pt x="444" y="2092"/>
                    <a:pt x="442" y="2054"/>
                  </a:cubicBezTo>
                  <a:cubicBezTo>
                    <a:pt x="442" y="2050"/>
                    <a:pt x="451" y="2052"/>
                    <a:pt x="453" y="2038"/>
                  </a:cubicBezTo>
                  <a:cubicBezTo>
                    <a:pt x="453" y="2019"/>
                    <a:pt x="460" y="1986"/>
                    <a:pt x="470" y="1950"/>
                  </a:cubicBezTo>
                  <a:cubicBezTo>
                    <a:pt x="470" y="1926"/>
                    <a:pt x="509" y="1867"/>
                    <a:pt x="509" y="1837"/>
                  </a:cubicBezTo>
                  <a:cubicBezTo>
                    <a:pt x="524" y="1734"/>
                    <a:pt x="538" y="1629"/>
                    <a:pt x="545" y="1457"/>
                  </a:cubicBezTo>
                  <a:cubicBezTo>
                    <a:pt x="545" y="1403"/>
                    <a:pt x="574" y="1279"/>
                    <a:pt x="574" y="1222"/>
                  </a:cubicBezTo>
                  <a:cubicBezTo>
                    <a:pt x="574" y="1189"/>
                    <a:pt x="594" y="1226"/>
                    <a:pt x="596" y="1175"/>
                  </a:cubicBezTo>
                  <a:cubicBezTo>
                    <a:pt x="596" y="1169"/>
                    <a:pt x="602" y="996"/>
                    <a:pt x="601" y="990"/>
                  </a:cubicBezTo>
                  <a:cubicBezTo>
                    <a:pt x="601" y="985"/>
                    <a:pt x="595" y="931"/>
                    <a:pt x="591" y="882"/>
                  </a:cubicBezTo>
                  <a:cubicBezTo>
                    <a:pt x="586" y="821"/>
                    <a:pt x="584" y="765"/>
                    <a:pt x="591" y="784"/>
                  </a:cubicBezTo>
                  <a:cubicBezTo>
                    <a:pt x="592" y="787"/>
                    <a:pt x="586" y="823"/>
                    <a:pt x="590" y="862"/>
                  </a:cubicBezTo>
                  <a:cubicBezTo>
                    <a:pt x="593" y="897"/>
                    <a:pt x="603" y="878"/>
                    <a:pt x="604" y="972"/>
                  </a:cubicBezTo>
                  <a:cubicBezTo>
                    <a:pt x="608" y="1015"/>
                    <a:pt x="614" y="1048"/>
                    <a:pt x="614" y="1053"/>
                  </a:cubicBezTo>
                  <a:cubicBezTo>
                    <a:pt x="616" y="1074"/>
                    <a:pt x="616" y="1096"/>
                    <a:pt x="619" y="1104"/>
                  </a:cubicBezTo>
                  <a:cubicBezTo>
                    <a:pt x="619" y="1105"/>
                    <a:pt x="621" y="1106"/>
                    <a:pt x="623" y="1106"/>
                  </a:cubicBezTo>
                  <a:cubicBezTo>
                    <a:pt x="624" y="1106"/>
                    <a:pt x="621" y="1109"/>
                    <a:pt x="620" y="1112"/>
                  </a:cubicBezTo>
                  <a:cubicBezTo>
                    <a:pt x="615" y="1126"/>
                    <a:pt x="618" y="1151"/>
                    <a:pt x="618" y="1152"/>
                  </a:cubicBezTo>
                  <a:cubicBezTo>
                    <a:pt x="618" y="1156"/>
                    <a:pt x="620" y="1190"/>
                    <a:pt x="620" y="1193"/>
                  </a:cubicBezTo>
                  <a:cubicBezTo>
                    <a:pt x="621" y="1201"/>
                    <a:pt x="639" y="1212"/>
                    <a:pt x="643" y="1190"/>
                  </a:cubicBezTo>
                  <a:cubicBezTo>
                    <a:pt x="643" y="1187"/>
                    <a:pt x="641" y="1168"/>
                    <a:pt x="643" y="1163"/>
                  </a:cubicBezTo>
                  <a:cubicBezTo>
                    <a:pt x="650" y="1152"/>
                    <a:pt x="659" y="1157"/>
                    <a:pt x="660" y="1170"/>
                  </a:cubicBezTo>
                  <a:cubicBezTo>
                    <a:pt x="660" y="1170"/>
                    <a:pt x="659" y="1179"/>
                    <a:pt x="658" y="1187"/>
                  </a:cubicBezTo>
                  <a:cubicBezTo>
                    <a:pt x="657" y="1197"/>
                    <a:pt x="657" y="1201"/>
                    <a:pt x="648" y="1205"/>
                  </a:cubicBezTo>
                  <a:cubicBezTo>
                    <a:pt x="640" y="1209"/>
                    <a:pt x="638" y="1212"/>
                    <a:pt x="624" y="1211"/>
                  </a:cubicBezTo>
                  <a:cubicBezTo>
                    <a:pt x="610" y="1212"/>
                    <a:pt x="601" y="1214"/>
                    <a:pt x="604" y="1225"/>
                  </a:cubicBezTo>
                  <a:cubicBezTo>
                    <a:pt x="609" y="1232"/>
                    <a:pt x="618" y="1233"/>
                    <a:pt x="625" y="1233"/>
                  </a:cubicBezTo>
                  <a:cubicBezTo>
                    <a:pt x="632" y="1232"/>
                    <a:pt x="672" y="1229"/>
                    <a:pt x="683" y="1210"/>
                  </a:cubicBezTo>
                  <a:cubicBezTo>
                    <a:pt x="683" y="1205"/>
                    <a:pt x="688" y="1198"/>
                    <a:pt x="695" y="1191"/>
                  </a:cubicBezTo>
                  <a:cubicBezTo>
                    <a:pt x="699" y="1184"/>
                    <a:pt x="702" y="1174"/>
                    <a:pt x="701" y="1158"/>
                  </a:cubicBezTo>
                  <a:cubicBezTo>
                    <a:pt x="701" y="1151"/>
                    <a:pt x="699" y="1130"/>
                    <a:pt x="699" y="1123"/>
                  </a:cubicBezTo>
                  <a:cubicBezTo>
                    <a:pt x="699" y="1123"/>
                    <a:pt x="699" y="1122"/>
                    <a:pt x="699" y="1122"/>
                  </a:cubicBezTo>
                  <a:cubicBezTo>
                    <a:pt x="703" y="1122"/>
                    <a:pt x="704" y="1119"/>
                    <a:pt x="702" y="1108"/>
                  </a:cubicBezTo>
                  <a:cubicBezTo>
                    <a:pt x="700" y="1097"/>
                    <a:pt x="709" y="1053"/>
                    <a:pt x="713" y="1029"/>
                  </a:cubicBezTo>
                  <a:cubicBezTo>
                    <a:pt x="718" y="1001"/>
                    <a:pt x="729" y="946"/>
                    <a:pt x="726" y="925"/>
                  </a:cubicBezTo>
                  <a:close/>
                  <a:moveTo>
                    <a:pt x="153" y="895"/>
                  </a:moveTo>
                  <a:cubicBezTo>
                    <a:pt x="149" y="907"/>
                    <a:pt x="146" y="913"/>
                    <a:pt x="142" y="916"/>
                  </a:cubicBezTo>
                  <a:cubicBezTo>
                    <a:pt x="140" y="911"/>
                    <a:pt x="138" y="905"/>
                    <a:pt x="135" y="900"/>
                  </a:cubicBezTo>
                  <a:cubicBezTo>
                    <a:pt x="132" y="895"/>
                    <a:pt x="118" y="820"/>
                    <a:pt x="115" y="792"/>
                  </a:cubicBezTo>
                  <a:cubicBezTo>
                    <a:pt x="115" y="770"/>
                    <a:pt x="117" y="752"/>
                    <a:pt x="125" y="741"/>
                  </a:cubicBezTo>
                  <a:cubicBezTo>
                    <a:pt x="139" y="725"/>
                    <a:pt x="142" y="700"/>
                    <a:pt x="143" y="700"/>
                  </a:cubicBezTo>
                  <a:cubicBezTo>
                    <a:pt x="148" y="687"/>
                    <a:pt x="153" y="671"/>
                    <a:pt x="159" y="658"/>
                  </a:cubicBezTo>
                  <a:cubicBezTo>
                    <a:pt x="166" y="642"/>
                    <a:pt x="173" y="631"/>
                    <a:pt x="179" y="643"/>
                  </a:cubicBezTo>
                  <a:cubicBezTo>
                    <a:pt x="192" y="666"/>
                    <a:pt x="197" y="768"/>
                    <a:pt x="198" y="772"/>
                  </a:cubicBezTo>
                  <a:cubicBezTo>
                    <a:pt x="205" y="803"/>
                    <a:pt x="176" y="843"/>
                    <a:pt x="153" y="895"/>
                  </a:cubicBezTo>
                  <a:close/>
                  <a:moveTo>
                    <a:pt x="366" y="1555"/>
                  </a:moveTo>
                  <a:cubicBezTo>
                    <a:pt x="367" y="1562"/>
                    <a:pt x="347" y="1709"/>
                    <a:pt x="347" y="1738"/>
                  </a:cubicBezTo>
                  <a:cubicBezTo>
                    <a:pt x="347" y="1758"/>
                    <a:pt x="347" y="1782"/>
                    <a:pt x="346" y="1808"/>
                  </a:cubicBezTo>
                  <a:cubicBezTo>
                    <a:pt x="343" y="1779"/>
                    <a:pt x="340" y="1744"/>
                    <a:pt x="339" y="1740"/>
                  </a:cubicBezTo>
                  <a:cubicBezTo>
                    <a:pt x="331" y="1713"/>
                    <a:pt x="328" y="1716"/>
                    <a:pt x="327" y="1697"/>
                  </a:cubicBezTo>
                  <a:cubicBezTo>
                    <a:pt x="327" y="1693"/>
                    <a:pt x="325" y="1572"/>
                    <a:pt x="327" y="1548"/>
                  </a:cubicBezTo>
                  <a:cubicBezTo>
                    <a:pt x="327" y="1521"/>
                    <a:pt x="314" y="1534"/>
                    <a:pt x="333" y="1462"/>
                  </a:cubicBezTo>
                  <a:cubicBezTo>
                    <a:pt x="336" y="1451"/>
                    <a:pt x="357" y="1253"/>
                    <a:pt x="361" y="1264"/>
                  </a:cubicBezTo>
                  <a:cubicBezTo>
                    <a:pt x="369" y="1269"/>
                    <a:pt x="366" y="1417"/>
                    <a:pt x="369" y="1432"/>
                  </a:cubicBezTo>
                  <a:cubicBezTo>
                    <a:pt x="375" y="1455"/>
                    <a:pt x="366" y="1550"/>
                    <a:pt x="366" y="1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273BF199-18A1-488C-B1C4-CE6C8BBC9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052888"/>
              <a:ext cx="698500" cy="2097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3378317-8DC3-45B2-836C-407BB7822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988" y="6408738"/>
              <a:ext cx="161925" cy="334963"/>
            </a:xfrm>
            <a:custGeom>
              <a:avLst/>
              <a:gdLst>
                <a:gd name="T0" fmla="*/ 29 w 38"/>
                <a:gd name="T1" fmla="*/ 75 h 79"/>
                <a:gd name="T2" fmla="*/ 34 w 38"/>
                <a:gd name="T3" fmla="*/ 32 h 79"/>
                <a:gd name="T4" fmla="*/ 38 w 38"/>
                <a:gd name="T5" fmla="*/ 0 h 79"/>
                <a:gd name="T6" fmla="*/ 16 w 38"/>
                <a:gd name="T7" fmla="*/ 47 h 79"/>
                <a:gd name="T8" fmla="*/ 29 w 38"/>
                <a:gd name="T9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79">
                  <a:moveTo>
                    <a:pt x="29" y="75"/>
                  </a:moveTo>
                  <a:cubicBezTo>
                    <a:pt x="37" y="76"/>
                    <a:pt x="37" y="71"/>
                    <a:pt x="34" y="32"/>
                  </a:cubicBezTo>
                  <a:cubicBezTo>
                    <a:pt x="34" y="21"/>
                    <a:pt x="36" y="11"/>
                    <a:pt x="38" y="0"/>
                  </a:cubicBezTo>
                  <a:cubicBezTo>
                    <a:pt x="31" y="27"/>
                    <a:pt x="22" y="33"/>
                    <a:pt x="16" y="47"/>
                  </a:cubicBezTo>
                  <a:cubicBezTo>
                    <a:pt x="0" y="79"/>
                    <a:pt x="5" y="74"/>
                    <a:pt x="29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796B6C9-1463-4ACD-ADC1-598356D1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2088" y="4464051"/>
              <a:ext cx="225425" cy="160338"/>
            </a:xfrm>
            <a:custGeom>
              <a:avLst/>
              <a:gdLst>
                <a:gd name="T0" fmla="*/ 0 w 53"/>
                <a:gd name="T1" fmla="*/ 32 h 38"/>
                <a:gd name="T2" fmla="*/ 30 w 53"/>
                <a:gd name="T3" fmla="*/ 2 h 38"/>
                <a:gd name="T4" fmla="*/ 30 w 53"/>
                <a:gd name="T5" fmla="*/ 2 h 38"/>
                <a:gd name="T6" fmla="*/ 36 w 53"/>
                <a:gd name="T7" fmla="*/ 0 h 38"/>
                <a:gd name="T8" fmla="*/ 36 w 53"/>
                <a:gd name="T9" fmla="*/ 0 h 38"/>
                <a:gd name="T10" fmla="*/ 50 w 53"/>
                <a:gd name="T11" fmla="*/ 3 h 38"/>
                <a:gd name="T12" fmla="*/ 51 w 53"/>
                <a:gd name="T13" fmla="*/ 3 h 38"/>
                <a:gd name="T14" fmla="*/ 53 w 53"/>
                <a:gd name="T15" fmla="*/ 9 h 38"/>
                <a:gd name="T16" fmla="*/ 48 w 53"/>
                <a:gd name="T17" fmla="*/ 6 h 38"/>
                <a:gd name="T18" fmla="*/ 48 w 53"/>
                <a:gd name="T19" fmla="*/ 6 h 38"/>
                <a:gd name="T20" fmla="*/ 36 w 53"/>
                <a:gd name="T21" fmla="*/ 4 h 38"/>
                <a:gd name="T22" fmla="*/ 36 w 53"/>
                <a:gd name="T23" fmla="*/ 4 h 38"/>
                <a:gd name="T24" fmla="*/ 32 w 53"/>
                <a:gd name="T25" fmla="*/ 5 h 38"/>
                <a:gd name="T26" fmla="*/ 32 w 53"/>
                <a:gd name="T27" fmla="*/ 5 h 38"/>
                <a:gd name="T28" fmla="*/ 2 w 53"/>
                <a:gd name="T29" fmla="*/ 36 h 38"/>
                <a:gd name="T30" fmla="*/ 2 w 53"/>
                <a:gd name="T31" fmla="*/ 36 h 38"/>
                <a:gd name="T32" fmla="*/ 0 w 53"/>
                <a:gd name="T33" fmla="*/ 38 h 38"/>
                <a:gd name="T34" fmla="*/ 0 w 53"/>
                <a:gd name="T3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38">
                  <a:moveTo>
                    <a:pt x="0" y="32"/>
                  </a:moveTo>
                  <a:cubicBezTo>
                    <a:pt x="1" y="32"/>
                    <a:pt x="15" y="1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50" y="3"/>
                    <a:pt x="5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2" y="8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5"/>
                    <a:pt x="39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4" y="4"/>
                    <a:pt x="32" y="4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18" y="14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2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2A10BC-B87B-476C-8BFA-8175AE77B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4573588"/>
              <a:ext cx="187325" cy="101600"/>
            </a:xfrm>
            <a:custGeom>
              <a:avLst/>
              <a:gdLst>
                <a:gd name="T0" fmla="*/ 38 w 44"/>
                <a:gd name="T1" fmla="*/ 17 h 24"/>
                <a:gd name="T2" fmla="*/ 23 w 44"/>
                <a:gd name="T3" fmla="*/ 4 h 24"/>
                <a:gd name="T4" fmla="*/ 23 w 44"/>
                <a:gd name="T5" fmla="*/ 4 h 24"/>
                <a:gd name="T6" fmla="*/ 19 w 44"/>
                <a:gd name="T7" fmla="*/ 4 h 24"/>
                <a:gd name="T8" fmla="*/ 19 w 44"/>
                <a:gd name="T9" fmla="*/ 4 h 24"/>
                <a:gd name="T10" fmla="*/ 0 w 44"/>
                <a:gd name="T11" fmla="*/ 9 h 24"/>
                <a:gd name="T12" fmla="*/ 4 w 44"/>
                <a:gd name="T13" fmla="*/ 4 h 24"/>
                <a:gd name="T14" fmla="*/ 19 w 44"/>
                <a:gd name="T15" fmla="*/ 0 h 24"/>
                <a:gd name="T16" fmla="*/ 19 w 44"/>
                <a:gd name="T17" fmla="*/ 0 h 24"/>
                <a:gd name="T18" fmla="*/ 24 w 44"/>
                <a:gd name="T19" fmla="*/ 1 h 24"/>
                <a:gd name="T20" fmla="*/ 24 w 44"/>
                <a:gd name="T21" fmla="*/ 1 h 24"/>
                <a:gd name="T22" fmla="*/ 44 w 44"/>
                <a:gd name="T23" fmla="*/ 20 h 24"/>
                <a:gd name="T24" fmla="*/ 43 w 44"/>
                <a:gd name="T25" fmla="*/ 24 h 24"/>
                <a:gd name="T26" fmla="*/ 38 w 44"/>
                <a:gd name="T27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4">
                  <a:moveTo>
                    <a:pt x="38" y="17"/>
                  </a:moveTo>
                  <a:cubicBezTo>
                    <a:pt x="34" y="12"/>
                    <a:pt x="28" y="6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2" y="4"/>
                    <a:pt x="0" y="9"/>
                    <a:pt x="0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2"/>
                    <a:pt x="10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37" y="6"/>
                    <a:pt x="44" y="19"/>
                    <a:pt x="44" y="20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2" y="21"/>
                    <a:pt x="38" y="1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7EF688-E36D-40A7-8793-ED42C6F7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" y="3314701"/>
              <a:ext cx="3392488" cy="8729663"/>
            </a:xfrm>
            <a:custGeom>
              <a:avLst/>
              <a:gdLst>
                <a:gd name="T0" fmla="*/ 543 w 801"/>
                <a:gd name="T1" fmla="*/ 188 h 2060"/>
                <a:gd name="T2" fmla="*/ 493 w 801"/>
                <a:gd name="T3" fmla="*/ 304 h 2060"/>
                <a:gd name="T4" fmla="*/ 548 w 801"/>
                <a:gd name="T5" fmla="*/ 316 h 2060"/>
                <a:gd name="T6" fmla="*/ 634 w 801"/>
                <a:gd name="T7" fmla="*/ 398 h 2060"/>
                <a:gd name="T8" fmla="*/ 653 w 801"/>
                <a:gd name="T9" fmla="*/ 816 h 2060"/>
                <a:gd name="T10" fmla="*/ 621 w 801"/>
                <a:gd name="T11" fmla="*/ 1010 h 2060"/>
                <a:gd name="T12" fmla="*/ 723 w 801"/>
                <a:gd name="T13" fmla="*/ 1336 h 2060"/>
                <a:gd name="T14" fmla="*/ 655 w 801"/>
                <a:gd name="T15" fmla="*/ 1718 h 2060"/>
                <a:gd name="T16" fmla="*/ 724 w 801"/>
                <a:gd name="T17" fmla="*/ 1849 h 2060"/>
                <a:gd name="T18" fmla="*/ 711 w 801"/>
                <a:gd name="T19" fmla="*/ 1913 h 2060"/>
                <a:gd name="T20" fmla="*/ 597 w 801"/>
                <a:gd name="T21" fmla="*/ 1881 h 2060"/>
                <a:gd name="T22" fmla="*/ 500 w 801"/>
                <a:gd name="T23" fmla="*/ 1860 h 2060"/>
                <a:gd name="T24" fmla="*/ 549 w 801"/>
                <a:gd name="T25" fmla="*/ 1411 h 2060"/>
                <a:gd name="T26" fmla="*/ 468 w 801"/>
                <a:gd name="T27" fmla="*/ 1251 h 2060"/>
                <a:gd name="T28" fmla="*/ 410 w 801"/>
                <a:gd name="T29" fmla="*/ 1506 h 2060"/>
                <a:gd name="T30" fmla="*/ 408 w 801"/>
                <a:gd name="T31" fmla="*/ 1673 h 2060"/>
                <a:gd name="T32" fmla="*/ 449 w 801"/>
                <a:gd name="T33" fmla="*/ 1848 h 2060"/>
                <a:gd name="T34" fmla="*/ 504 w 801"/>
                <a:gd name="T35" fmla="*/ 1960 h 2060"/>
                <a:gd name="T36" fmla="*/ 442 w 801"/>
                <a:gd name="T37" fmla="*/ 2035 h 2060"/>
                <a:gd name="T38" fmla="*/ 316 w 801"/>
                <a:gd name="T39" fmla="*/ 1928 h 2060"/>
                <a:gd name="T40" fmla="*/ 316 w 801"/>
                <a:gd name="T41" fmla="*/ 1854 h 2060"/>
                <a:gd name="T42" fmla="*/ 256 w 801"/>
                <a:gd name="T43" fmla="*/ 1653 h 2060"/>
                <a:gd name="T44" fmla="*/ 254 w 801"/>
                <a:gd name="T45" fmla="*/ 1091 h 2060"/>
                <a:gd name="T46" fmla="*/ 158 w 801"/>
                <a:gd name="T47" fmla="*/ 1151 h 2060"/>
                <a:gd name="T48" fmla="*/ 120 w 801"/>
                <a:gd name="T49" fmla="*/ 901 h 2060"/>
                <a:gd name="T50" fmla="*/ 188 w 801"/>
                <a:gd name="T51" fmla="*/ 719 h 2060"/>
                <a:gd name="T52" fmla="*/ 158 w 801"/>
                <a:gd name="T53" fmla="*/ 704 h 2060"/>
                <a:gd name="T54" fmla="*/ 94 w 801"/>
                <a:gd name="T55" fmla="*/ 835 h 2060"/>
                <a:gd name="T56" fmla="*/ 77 w 801"/>
                <a:gd name="T57" fmla="*/ 531 h 2060"/>
                <a:gd name="T58" fmla="*/ 230 w 801"/>
                <a:gd name="T59" fmla="*/ 320 h 2060"/>
                <a:gd name="T60" fmla="*/ 370 w 801"/>
                <a:gd name="T61" fmla="*/ 241 h 2060"/>
                <a:gd name="T62" fmla="*/ 354 w 801"/>
                <a:gd name="T63" fmla="*/ 177 h 2060"/>
                <a:gd name="T64" fmla="*/ 364 w 801"/>
                <a:gd name="T65" fmla="*/ 62 h 2060"/>
                <a:gd name="T66" fmla="*/ 557 w 801"/>
                <a:gd name="T67" fmla="*/ 107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01" h="2060">
                  <a:moveTo>
                    <a:pt x="557" y="107"/>
                  </a:moveTo>
                  <a:cubicBezTo>
                    <a:pt x="553" y="131"/>
                    <a:pt x="551" y="146"/>
                    <a:pt x="543" y="188"/>
                  </a:cubicBezTo>
                  <a:cubicBezTo>
                    <a:pt x="542" y="197"/>
                    <a:pt x="535" y="228"/>
                    <a:pt x="518" y="268"/>
                  </a:cubicBezTo>
                  <a:cubicBezTo>
                    <a:pt x="508" y="286"/>
                    <a:pt x="490" y="294"/>
                    <a:pt x="493" y="304"/>
                  </a:cubicBezTo>
                  <a:cubicBezTo>
                    <a:pt x="493" y="305"/>
                    <a:pt x="494" y="307"/>
                    <a:pt x="495" y="308"/>
                  </a:cubicBezTo>
                  <a:cubicBezTo>
                    <a:pt x="501" y="314"/>
                    <a:pt x="530" y="314"/>
                    <a:pt x="548" y="316"/>
                  </a:cubicBezTo>
                  <a:cubicBezTo>
                    <a:pt x="559" y="317"/>
                    <a:pt x="582" y="329"/>
                    <a:pt x="600" y="342"/>
                  </a:cubicBezTo>
                  <a:cubicBezTo>
                    <a:pt x="617" y="354"/>
                    <a:pt x="631" y="372"/>
                    <a:pt x="634" y="398"/>
                  </a:cubicBezTo>
                  <a:cubicBezTo>
                    <a:pt x="629" y="556"/>
                    <a:pt x="674" y="605"/>
                    <a:pt x="661" y="684"/>
                  </a:cubicBezTo>
                  <a:cubicBezTo>
                    <a:pt x="660" y="719"/>
                    <a:pt x="665" y="740"/>
                    <a:pt x="653" y="816"/>
                  </a:cubicBezTo>
                  <a:cubicBezTo>
                    <a:pt x="651" y="849"/>
                    <a:pt x="629" y="862"/>
                    <a:pt x="629" y="932"/>
                  </a:cubicBezTo>
                  <a:cubicBezTo>
                    <a:pt x="628" y="963"/>
                    <a:pt x="621" y="978"/>
                    <a:pt x="621" y="1010"/>
                  </a:cubicBezTo>
                  <a:cubicBezTo>
                    <a:pt x="621" y="1035"/>
                    <a:pt x="683" y="1160"/>
                    <a:pt x="683" y="1185"/>
                  </a:cubicBezTo>
                  <a:cubicBezTo>
                    <a:pt x="683" y="1224"/>
                    <a:pt x="707" y="1299"/>
                    <a:pt x="723" y="1336"/>
                  </a:cubicBezTo>
                  <a:cubicBezTo>
                    <a:pt x="738" y="1416"/>
                    <a:pt x="687" y="1588"/>
                    <a:pt x="673" y="1648"/>
                  </a:cubicBezTo>
                  <a:cubicBezTo>
                    <a:pt x="666" y="1668"/>
                    <a:pt x="662" y="1696"/>
                    <a:pt x="655" y="1718"/>
                  </a:cubicBezTo>
                  <a:cubicBezTo>
                    <a:pt x="648" y="1742"/>
                    <a:pt x="629" y="1742"/>
                    <a:pt x="656" y="1791"/>
                  </a:cubicBezTo>
                  <a:cubicBezTo>
                    <a:pt x="665" y="1816"/>
                    <a:pt x="683" y="1835"/>
                    <a:pt x="724" y="1849"/>
                  </a:cubicBezTo>
                  <a:cubicBezTo>
                    <a:pt x="772" y="1870"/>
                    <a:pt x="801" y="1853"/>
                    <a:pt x="801" y="1879"/>
                  </a:cubicBezTo>
                  <a:cubicBezTo>
                    <a:pt x="801" y="1907"/>
                    <a:pt x="755" y="1911"/>
                    <a:pt x="711" y="1913"/>
                  </a:cubicBezTo>
                  <a:cubicBezTo>
                    <a:pt x="685" y="1910"/>
                    <a:pt x="653" y="1910"/>
                    <a:pt x="606" y="1878"/>
                  </a:cubicBezTo>
                  <a:cubicBezTo>
                    <a:pt x="602" y="1875"/>
                    <a:pt x="597" y="1875"/>
                    <a:pt x="597" y="1881"/>
                  </a:cubicBezTo>
                  <a:cubicBezTo>
                    <a:pt x="598" y="1895"/>
                    <a:pt x="581" y="1898"/>
                    <a:pt x="541" y="1893"/>
                  </a:cubicBezTo>
                  <a:cubicBezTo>
                    <a:pt x="509" y="1891"/>
                    <a:pt x="503" y="1896"/>
                    <a:pt x="500" y="1860"/>
                  </a:cubicBezTo>
                  <a:cubicBezTo>
                    <a:pt x="498" y="1859"/>
                    <a:pt x="505" y="1752"/>
                    <a:pt x="517" y="1669"/>
                  </a:cubicBezTo>
                  <a:cubicBezTo>
                    <a:pt x="516" y="1605"/>
                    <a:pt x="550" y="1423"/>
                    <a:pt x="549" y="1411"/>
                  </a:cubicBezTo>
                  <a:cubicBezTo>
                    <a:pt x="549" y="1359"/>
                    <a:pt x="519" y="1337"/>
                    <a:pt x="503" y="1312"/>
                  </a:cubicBezTo>
                  <a:cubicBezTo>
                    <a:pt x="485" y="1284"/>
                    <a:pt x="479" y="1257"/>
                    <a:pt x="468" y="1251"/>
                  </a:cubicBezTo>
                  <a:cubicBezTo>
                    <a:pt x="446" y="1248"/>
                    <a:pt x="452" y="1302"/>
                    <a:pt x="439" y="1353"/>
                  </a:cubicBezTo>
                  <a:cubicBezTo>
                    <a:pt x="403" y="1457"/>
                    <a:pt x="425" y="1453"/>
                    <a:pt x="410" y="1506"/>
                  </a:cubicBezTo>
                  <a:cubicBezTo>
                    <a:pt x="403" y="1542"/>
                    <a:pt x="395" y="1558"/>
                    <a:pt x="393" y="1598"/>
                  </a:cubicBezTo>
                  <a:cubicBezTo>
                    <a:pt x="392" y="1629"/>
                    <a:pt x="424" y="1621"/>
                    <a:pt x="408" y="1673"/>
                  </a:cubicBezTo>
                  <a:cubicBezTo>
                    <a:pt x="408" y="1675"/>
                    <a:pt x="408" y="1677"/>
                    <a:pt x="408" y="1681"/>
                  </a:cubicBezTo>
                  <a:cubicBezTo>
                    <a:pt x="420" y="1757"/>
                    <a:pt x="451" y="1800"/>
                    <a:pt x="449" y="1848"/>
                  </a:cubicBezTo>
                  <a:cubicBezTo>
                    <a:pt x="448" y="1853"/>
                    <a:pt x="444" y="1873"/>
                    <a:pt x="441" y="1873"/>
                  </a:cubicBezTo>
                  <a:cubicBezTo>
                    <a:pt x="414" y="1873"/>
                    <a:pt x="463" y="1921"/>
                    <a:pt x="504" y="1960"/>
                  </a:cubicBezTo>
                  <a:cubicBezTo>
                    <a:pt x="527" y="1982"/>
                    <a:pt x="566" y="1998"/>
                    <a:pt x="551" y="2021"/>
                  </a:cubicBezTo>
                  <a:cubicBezTo>
                    <a:pt x="529" y="2060"/>
                    <a:pt x="469" y="2035"/>
                    <a:pt x="442" y="2035"/>
                  </a:cubicBezTo>
                  <a:cubicBezTo>
                    <a:pt x="381" y="2035"/>
                    <a:pt x="368" y="1971"/>
                    <a:pt x="324" y="1971"/>
                  </a:cubicBezTo>
                  <a:cubicBezTo>
                    <a:pt x="314" y="1973"/>
                    <a:pt x="313" y="1955"/>
                    <a:pt x="316" y="1928"/>
                  </a:cubicBezTo>
                  <a:cubicBezTo>
                    <a:pt x="315" y="1896"/>
                    <a:pt x="301" y="1885"/>
                    <a:pt x="302" y="1869"/>
                  </a:cubicBezTo>
                  <a:cubicBezTo>
                    <a:pt x="302" y="1857"/>
                    <a:pt x="318" y="1865"/>
                    <a:pt x="316" y="1854"/>
                  </a:cubicBezTo>
                  <a:cubicBezTo>
                    <a:pt x="313" y="1839"/>
                    <a:pt x="301" y="1851"/>
                    <a:pt x="298" y="1817"/>
                  </a:cubicBezTo>
                  <a:cubicBezTo>
                    <a:pt x="298" y="1790"/>
                    <a:pt x="256" y="1685"/>
                    <a:pt x="256" y="1653"/>
                  </a:cubicBezTo>
                  <a:cubicBezTo>
                    <a:pt x="256" y="1537"/>
                    <a:pt x="271" y="1389"/>
                    <a:pt x="271" y="1231"/>
                  </a:cubicBezTo>
                  <a:cubicBezTo>
                    <a:pt x="271" y="1220"/>
                    <a:pt x="272" y="1100"/>
                    <a:pt x="254" y="1091"/>
                  </a:cubicBezTo>
                  <a:cubicBezTo>
                    <a:pt x="240" y="1085"/>
                    <a:pt x="225" y="1112"/>
                    <a:pt x="223" y="1137"/>
                  </a:cubicBezTo>
                  <a:cubicBezTo>
                    <a:pt x="220" y="1175"/>
                    <a:pt x="189" y="1159"/>
                    <a:pt x="158" y="1151"/>
                  </a:cubicBezTo>
                  <a:cubicBezTo>
                    <a:pt x="62" y="1113"/>
                    <a:pt x="77" y="1103"/>
                    <a:pt x="77" y="1076"/>
                  </a:cubicBezTo>
                  <a:cubicBezTo>
                    <a:pt x="77" y="1039"/>
                    <a:pt x="114" y="935"/>
                    <a:pt x="120" y="901"/>
                  </a:cubicBezTo>
                  <a:cubicBezTo>
                    <a:pt x="122" y="894"/>
                    <a:pt x="154" y="771"/>
                    <a:pt x="169" y="727"/>
                  </a:cubicBezTo>
                  <a:cubicBezTo>
                    <a:pt x="184" y="746"/>
                    <a:pt x="188" y="720"/>
                    <a:pt x="188" y="719"/>
                  </a:cubicBezTo>
                  <a:cubicBezTo>
                    <a:pt x="185" y="707"/>
                    <a:pt x="179" y="655"/>
                    <a:pt x="160" y="677"/>
                  </a:cubicBezTo>
                  <a:cubicBezTo>
                    <a:pt x="156" y="683"/>
                    <a:pt x="146" y="684"/>
                    <a:pt x="158" y="704"/>
                  </a:cubicBezTo>
                  <a:cubicBezTo>
                    <a:pt x="198" y="763"/>
                    <a:pt x="186" y="896"/>
                    <a:pt x="171" y="926"/>
                  </a:cubicBezTo>
                  <a:cubicBezTo>
                    <a:pt x="162" y="944"/>
                    <a:pt x="95" y="836"/>
                    <a:pt x="94" y="835"/>
                  </a:cubicBezTo>
                  <a:cubicBezTo>
                    <a:pt x="63" y="801"/>
                    <a:pt x="0" y="733"/>
                    <a:pt x="0" y="687"/>
                  </a:cubicBezTo>
                  <a:cubicBezTo>
                    <a:pt x="4" y="647"/>
                    <a:pt x="55" y="570"/>
                    <a:pt x="77" y="531"/>
                  </a:cubicBezTo>
                  <a:cubicBezTo>
                    <a:pt x="119" y="475"/>
                    <a:pt x="150" y="452"/>
                    <a:pt x="157" y="396"/>
                  </a:cubicBezTo>
                  <a:cubicBezTo>
                    <a:pt x="176" y="319"/>
                    <a:pt x="212" y="324"/>
                    <a:pt x="230" y="320"/>
                  </a:cubicBezTo>
                  <a:cubicBezTo>
                    <a:pt x="290" y="313"/>
                    <a:pt x="337" y="312"/>
                    <a:pt x="341" y="285"/>
                  </a:cubicBezTo>
                  <a:cubicBezTo>
                    <a:pt x="343" y="273"/>
                    <a:pt x="374" y="259"/>
                    <a:pt x="370" y="241"/>
                  </a:cubicBezTo>
                  <a:cubicBezTo>
                    <a:pt x="368" y="235"/>
                    <a:pt x="370" y="212"/>
                    <a:pt x="367" y="198"/>
                  </a:cubicBezTo>
                  <a:cubicBezTo>
                    <a:pt x="364" y="186"/>
                    <a:pt x="356" y="183"/>
                    <a:pt x="354" y="177"/>
                  </a:cubicBezTo>
                  <a:cubicBezTo>
                    <a:pt x="345" y="129"/>
                    <a:pt x="359" y="131"/>
                    <a:pt x="357" y="111"/>
                  </a:cubicBezTo>
                  <a:cubicBezTo>
                    <a:pt x="357" y="94"/>
                    <a:pt x="358" y="70"/>
                    <a:pt x="364" y="62"/>
                  </a:cubicBezTo>
                  <a:cubicBezTo>
                    <a:pt x="383" y="29"/>
                    <a:pt x="412" y="1"/>
                    <a:pt x="463" y="0"/>
                  </a:cubicBezTo>
                  <a:cubicBezTo>
                    <a:pt x="525" y="9"/>
                    <a:pt x="565" y="61"/>
                    <a:pt x="557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2AF00A8-D04B-4445-8D10-EBFF6B863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4324351"/>
              <a:ext cx="1303338" cy="2808288"/>
            </a:xfrm>
            <a:custGeom>
              <a:avLst/>
              <a:gdLst>
                <a:gd name="T0" fmla="*/ 185 w 308"/>
                <a:gd name="T1" fmla="*/ 68 h 663"/>
                <a:gd name="T2" fmla="*/ 192 w 308"/>
                <a:gd name="T3" fmla="*/ 120 h 663"/>
                <a:gd name="T4" fmla="*/ 213 w 308"/>
                <a:gd name="T5" fmla="*/ 169 h 663"/>
                <a:gd name="T6" fmla="*/ 259 w 308"/>
                <a:gd name="T7" fmla="*/ 300 h 663"/>
                <a:gd name="T8" fmla="*/ 260 w 308"/>
                <a:gd name="T9" fmla="*/ 367 h 663"/>
                <a:gd name="T10" fmla="*/ 279 w 308"/>
                <a:gd name="T11" fmla="*/ 484 h 663"/>
                <a:gd name="T12" fmla="*/ 305 w 308"/>
                <a:gd name="T13" fmla="*/ 615 h 663"/>
                <a:gd name="T14" fmla="*/ 292 w 308"/>
                <a:gd name="T15" fmla="*/ 656 h 663"/>
                <a:gd name="T16" fmla="*/ 211 w 308"/>
                <a:gd name="T17" fmla="*/ 660 h 663"/>
                <a:gd name="T18" fmla="*/ 158 w 308"/>
                <a:gd name="T19" fmla="*/ 657 h 663"/>
                <a:gd name="T20" fmla="*/ 150 w 308"/>
                <a:gd name="T21" fmla="*/ 641 h 663"/>
                <a:gd name="T22" fmla="*/ 87 w 308"/>
                <a:gd name="T23" fmla="*/ 638 h 663"/>
                <a:gd name="T24" fmla="*/ 2 w 308"/>
                <a:gd name="T25" fmla="*/ 608 h 663"/>
                <a:gd name="T26" fmla="*/ 74 w 308"/>
                <a:gd name="T27" fmla="*/ 438 h 663"/>
                <a:gd name="T28" fmla="*/ 114 w 308"/>
                <a:gd name="T29" fmla="*/ 324 h 663"/>
                <a:gd name="T30" fmla="*/ 104 w 308"/>
                <a:gd name="T31" fmla="*/ 227 h 663"/>
                <a:gd name="T32" fmla="*/ 52 w 308"/>
                <a:gd name="T33" fmla="*/ 23 h 663"/>
                <a:gd name="T34" fmla="*/ 89 w 308"/>
                <a:gd name="T35" fmla="*/ 69 h 663"/>
                <a:gd name="T36" fmla="*/ 158 w 308"/>
                <a:gd name="T37" fmla="*/ 106 h 663"/>
                <a:gd name="T38" fmla="*/ 185 w 308"/>
                <a:gd name="T39" fmla="*/ 68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8" h="663">
                  <a:moveTo>
                    <a:pt x="185" y="68"/>
                  </a:moveTo>
                  <a:cubicBezTo>
                    <a:pt x="189" y="73"/>
                    <a:pt x="186" y="98"/>
                    <a:pt x="192" y="120"/>
                  </a:cubicBezTo>
                  <a:cubicBezTo>
                    <a:pt x="198" y="141"/>
                    <a:pt x="212" y="161"/>
                    <a:pt x="213" y="169"/>
                  </a:cubicBezTo>
                  <a:cubicBezTo>
                    <a:pt x="216" y="188"/>
                    <a:pt x="260" y="263"/>
                    <a:pt x="259" y="300"/>
                  </a:cubicBezTo>
                  <a:cubicBezTo>
                    <a:pt x="258" y="330"/>
                    <a:pt x="260" y="323"/>
                    <a:pt x="260" y="367"/>
                  </a:cubicBezTo>
                  <a:cubicBezTo>
                    <a:pt x="260" y="403"/>
                    <a:pt x="269" y="453"/>
                    <a:pt x="279" y="484"/>
                  </a:cubicBezTo>
                  <a:cubicBezTo>
                    <a:pt x="299" y="546"/>
                    <a:pt x="302" y="582"/>
                    <a:pt x="305" y="615"/>
                  </a:cubicBezTo>
                  <a:cubicBezTo>
                    <a:pt x="308" y="641"/>
                    <a:pt x="307" y="651"/>
                    <a:pt x="292" y="656"/>
                  </a:cubicBezTo>
                  <a:cubicBezTo>
                    <a:pt x="272" y="663"/>
                    <a:pt x="254" y="660"/>
                    <a:pt x="211" y="660"/>
                  </a:cubicBezTo>
                  <a:cubicBezTo>
                    <a:pt x="196" y="660"/>
                    <a:pt x="156" y="663"/>
                    <a:pt x="158" y="657"/>
                  </a:cubicBezTo>
                  <a:cubicBezTo>
                    <a:pt x="163" y="646"/>
                    <a:pt x="155" y="642"/>
                    <a:pt x="150" y="641"/>
                  </a:cubicBezTo>
                  <a:cubicBezTo>
                    <a:pt x="132" y="638"/>
                    <a:pt x="123" y="640"/>
                    <a:pt x="87" y="638"/>
                  </a:cubicBezTo>
                  <a:cubicBezTo>
                    <a:pt x="58" y="636"/>
                    <a:pt x="4" y="638"/>
                    <a:pt x="2" y="608"/>
                  </a:cubicBezTo>
                  <a:cubicBezTo>
                    <a:pt x="0" y="587"/>
                    <a:pt x="74" y="464"/>
                    <a:pt x="74" y="438"/>
                  </a:cubicBezTo>
                  <a:cubicBezTo>
                    <a:pt x="75" y="417"/>
                    <a:pt x="114" y="348"/>
                    <a:pt x="114" y="324"/>
                  </a:cubicBezTo>
                  <a:cubicBezTo>
                    <a:pt x="114" y="275"/>
                    <a:pt x="109" y="258"/>
                    <a:pt x="104" y="227"/>
                  </a:cubicBezTo>
                  <a:cubicBezTo>
                    <a:pt x="92" y="149"/>
                    <a:pt x="34" y="43"/>
                    <a:pt x="52" y="23"/>
                  </a:cubicBezTo>
                  <a:cubicBezTo>
                    <a:pt x="73" y="0"/>
                    <a:pt x="49" y="29"/>
                    <a:pt x="89" y="69"/>
                  </a:cubicBezTo>
                  <a:cubicBezTo>
                    <a:pt x="109" y="89"/>
                    <a:pt x="143" y="107"/>
                    <a:pt x="158" y="106"/>
                  </a:cubicBezTo>
                  <a:cubicBezTo>
                    <a:pt x="182" y="104"/>
                    <a:pt x="176" y="57"/>
                    <a:pt x="185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082EF29-E13E-4503-87A0-66340A4D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0" y="4789488"/>
              <a:ext cx="652463" cy="2182813"/>
            </a:xfrm>
            <a:custGeom>
              <a:avLst/>
              <a:gdLst>
                <a:gd name="T0" fmla="*/ 75 w 154"/>
                <a:gd name="T1" fmla="*/ 30 h 515"/>
                <a:gd name="T2" fmla="*/ 66 w 154"/>
                <a:gd name="T3" fmla="*/ 51 h 515"/>
                <a:gd name="T4" fmla="*/ 76 w 154"/>
                <a:gd name="T5" fmla="*/ 80 h 515"/>
                <a:gd name="T6" fmla="*/ 118 w 154"/>
                <a:gd name="T7" fmla="*/ 265 h 515"/>
                <a:gd name="T8" fmla="*/ 133 w 154"/>
                <a:gd name="T9" fmla="*/ 371 h 515"/>
                <a:gd name="T10" fmla="*/ 148 w 154"/>
                <a:gd name="T11" fmla="*/ 492 h 515"/>
                <a:gd name="T12" fmla="*/ 131 w 154"/>
                <a:gd name="T13" fmla="*/ 514 h 515"/>
                <a:gd name="T14" fmla="*/ 92 w 154"/>
                <a:gd name="T15" fmla="*/ 492 h 515"/>
                <a:gd name="T16" fmla="*/ 66 w 154"/>
                <a:gd name="T17" fmla="*/ 420 h 515"/>
                <a:gd name="T18" fmla="*/ 46 w 154"/>
                <a:gd name="T19" fmla="*/ 254 h 515"/>
                <a:gd name="T20" fmla="*/ 22 w 154"/>
                <a:gd name="T21" fmla="*/ 65 h 515"/>
                <a:gd name="T22" fmla="*/ 15 w 154"/>
                <a:gd name="T23" fmla="*/ 48 h 515"/>
                <a:gd name="T24" fmla="*/ 6 w 154"/>
                <a:gd name="T25" fmla="*/ 28 h 515"/>
                <a:gd name="T26" fmla="*/ 40 w 154"/>
                <a:gd name="T27" fmla="*/ 0 h 515"/>
                <a:gd name="T28" fmla="*/ 75 w 154"/>
                <a:gd name="T29" fmla="*/ 3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515">
                  <a:moveTo>
                    <a:pt x="75" y="30"/>
                  </a:moveTo>
                  <a:cubicBezTo>
                    <a:pt x="79" y="34"/>
                    <a:pt x="64" y="45"/>
                    <a:pt x="66" y="51"/>
                  </a:cubicBezTo>
                  <a:cubicBezTo>
                    <a:pt x="68" y="57"/>
                    <a:pt x="73" y="72"/>
                    <a:pt x="76" y="80"/>
                  </a:cubicBezTo>
                  <a:cubicBezTo>
                    <a:pt x="95" y="128"/>
                    <a:pt x="99" y="176"/>
                    <a:pt x="118" y="265"/>
                  </a:cubicBezTo>
                  <a:cubicBezTo>
                    <a:pt x="125" y="300"/>
                    <a:pt x="128" y="342"/>
                    <a:pt x="133" y="371"/>
                  </a:cubicBezTo>
                  <a:cubicBezTo>
                    <a:pt x="147" y="450"/>
                    <a:pt x="154" y="467"/>
                    <a:pt x="148" y="492"/>
                  </a:cubicBezTo>
                  <a:cubicBezTo>
                    <a:pt x="144" y="504"/>
                    <a:pt x="141" y="514"/>
                    <a:pt x="131" y="514"/>
                  </a:cubicBezTo>
                  <a:cubicBezTo>
                    <a:pt x="121" y="515"/>
                    <a:pt x="109" y="504"/>
                    <a:pt x="92" y="492"/>
                  </a:cubicBezTo>
                  <a:cubicBezTo>
                    <a:pt x="75" y="480"/>
                    <a:pt x="73" y="453"/>
                    <a:pt x="66" y="420"/>
                  </a:cubicBezTo>
                  <a:cubicBezTo>
                    <a:pt x="57" y="375"/>
                    <a:pt x="46" y="317"/>
                    <a:pt x="46" y="254"/>
                  </a:cubicBezTo>
                  <a:cubicBezTo>
                    <a:pt x="46" y="175"/>
                    <a:pt x="24" y="107"/>
                    <a:pt x="22" y="65"/>
                  </a:cubicBezTo>
                  <a:cubicBezTo>
                    <a:pt x="22" y="58"/>
                    <a:pt x="18" y="54"/>
                    <a:pt x="15" y="48"/>
                  </a:cubicBezTo>
                  <a:cubicBezTo>
                    <a:pt x="8" y="39"/>
                    <a:pt x="0" y="32"/>
                    <a:pt x="6" y="28"/>
                  </a:cubicBezTo>
                  <a:cubicBezTo>
                    <a:pt x="29" y="12"/>
                    <a:pt x="27" y="0"/>
                    <a:pt x="40" y="0"/>
                  </a:cubicBezTo>
                  <a:cubicBezTo>
                    <a:pt x="52" y="0"/>
                    <a:pt x="64" y="13"/>
                    <a:pt x="75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77738CE-2700-41B1-8A8C-6A55B2C53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0" y="3133726"/>
              <a:ext cx="2876550" cy="7829550"/>
            </a:xfrm>
            <a:custGeom>
              <a:avLst/>
              <a:gdLst>
                <a:gd name="T0" fmla="*/ 106 w 679"/>
                <a:gd name="T1" fmla="*/ 307 h 1848"/>
                <a:gd name="T2" fmla="*/ 192 w 679"/>
                <a:gd name="T3" fmla="*/ 277 h 1848"/>
                <a:gd name="T4" fmla="*/ 145 w 679"/>
                <a:gd name="T5" fmla="*/ 199 h 1848"/>
                <a:gd name="T6" fmla="*/ 129 w 679"/>
                <a:gd name="T7" fmla="*/ 144 h 1848"/>
                <a:gd name="T8" fmla="*/ 184 w 679"/>
                <a:gd name="T9" fmla="*/ 42 h 1848"/>
                <a:gd name="T10" fmla="*/ 281 w 679"/>
                <a:gd name="T11" fmla="*/ 5 h 1848"/>
                <a:gd name="T12" fmla="*/ 360 w 679"/>
                <a:gd name="T13" fmla="*/ 77 h 1848"/>
                <a:gd name="T14" fmla="*/ 415 w 679"/>
                <a:gd name="T15" fmla="*/ 209 h 1848"/>
                <a:gd name="T16" fmla="*/ 398 w 679"/>
                <a:gd name="T17" fmla="*/ 256 h 1848"/>
                <a:gd name="T18" fmla="*/ 422 w 679"/>
                <a:gd name="T19" fmla="*/ 270 h 1848"/>
                <a:gd name="T20" fmla="*/ 478 w 679"/>
                <a:gd name="T21" fmla="*/ 305 h 1848"/>
                <a:gd name="T22" fmla="*/ 492 w 679"/>
                <a:gd name="T23" fmla="*/ 499 h 1848"/>
                <a:gd name="T24" fmla="*/ 525 w 679"/>
                <a:gd name="T25" fmla="*/ 691 h 1848"/>
                <a:gd name="T26" fmla="*/ 524 w 679"/>
                <a:gd name="T27" fmla="*/ 776 h 1848"/>
                <a:gd name="T28" fmla="*/ 507 w 679"/>
                <a:gd name="T29" fmla="*/ 837 h 1848"/>
                <a:gd name="T30" fmla="*/ 457 w 679"/>
                <a:gd name="T31" fmla="*/ 860 h 1848"/>
                <a:gd name="T32" fmla="*/ 464 w 679"/>
                <a:gd name="T33" fmla="*/ 940 h 1848"/>
                <a:gd name="T34" fmla="*/ 519 w 679"/>
                <a:gd name="T35" fmla="*/ 1224 h 1848"/>
                <a:gd name="T36" fmla="*/ 561 w 679"/>
                <a:gd name="T37" fmla="*/ 1429 h 1848"/>
                <a:gd name="T38" fmla="*/ 580 w 679"/>
                <a:gd name="T39" fmla="*/ 1566 h 1848"/>
                <a:gd name="T40" fmla="*/ 593 w 679"/>
                <a:gd name="T41" fmla="*/ 1703 h 1848"/>
                <a:gd name="T42" fmla="*/ 605 w 679"/>
                <a:gd name="T43" fmla="*/ 1747 h 1848"/>
                <a:gd name="T44" fmla="*/ 649 w 679"/>
                <a:gd name="T45" fmla="*/ 1814 h 1848"/>
                <a:gd name="T46" fmla="*/ 586 w 679"/>
                <a:gd name="T47" fmla="*/ 1829 h 1848"/>
                <a:gd name="T48" fmla="*/ 540 w 679"/>
                <a:gd name="T49" fmla="*/ 1765 h 1848"/>
                <a:gd name="T50" fmla="*/ 510 w 679"/>
                <a:gd name="T51" fmla="*/ 1765 h 1848"/>
                <a:gd name="T52" fmla="*/ 504 w 679"/>
                <a:gd name="T53" fmla="*/ 1776 h 1848"/>
                <a:gd name="T54" fmla="*/ 497 w 679"/>
                <a:gd name="T55" fmla="*/ 1745 h 1848"/>
                <a:gd name="T56" fmla="*/ 488 w 679"/>
                <a:gd name="T57" fmla="*/ 1719 h 1848"/>
                <a:gd name="T58" fmla="*/ 463 w 679"/>
                <a:gd name="T59" fmla="*/ 1683 h 1848"/>
                <a:gd name="T60" fmla="*/ 424 w 679"/>
                <a:gd name="T61" fmla="*/ 1450 h 1848"/>
                <a:gd name="T62" fmla="*/ 367 w 679"/>
                <a:gd name="T63" fmla="*/ 1164 h 1848"/>
                <a:gd name="T64" fmla="*/ 279 w 679"/>
                <a:gd name="T65" fmla="*/ 964 h 1848"/>
                <a:gd name="T66" fmla="*/ 255 w 679"/>
                <a:gd name="T67" fmla="*/ 1288 h 1848"/>
                <a:gd name="T68" fmla="*/ 271 w 679"/>
                <a:gd name="T69" fmla="*/ 1513 h 1848"/>
                <a:gd name="T70" fmla="*/ 285 w 679"/>
                <a:gd name="T71" fmla="*/ 1596 h 1848"/>
                <a:gd name="T72" fmla="*/ 269 w 679"/>
                <a:gd name="T73" fmla="*/ 1675 h 1848"/>
                <a:gd name="T74" fmla="*/ 256 w 679"/>
                <a:gd name="T75" fmla="*/ 1718 h 1848"/>
                <a:gd name="T76" fmla="*/ 254 w 679"/>
                <a:gd name="T77" fmla="*/ 1748 h 1848"/>
                <a:gd name="T78" fmla="*/ 207 w 679"/>
                <a:gd name="T79" fmla="*/ 1805 h 1848"/>
                <a:gd name="T80" fmla="*/ 168 w 679"/>
                <a:gd name="T81" fmla="*/ 1768 h 1848"/>
                <a:gd name="T82" fmla="*/ 177 w 679"/>
                <a:gd name="T83" fmla="*/ 1669 h 1848"/>
                <a:gd name="T84" fmla="*/ 162 w 679"/>
                <a:gd name="T85" fmla="*/ 1531 h 1848"/>
                <a:gd name="T86" fmla="*/ 148 w 679"/>
                <a:gd name="T87" fmla="*/ 1346 h 1848"/>
                <a:gd name="T88" fmla="*/ 131 w 679"/>
                <a:gd name="T89" fmla="*/ 1220 h 1848"/>
                <a:gd name="T90" fmla="*/ 82 w 679"/>
                <a:gd name="T91" fmla="*/ 927 h 1848"/>
                <a:gd name="T92" fmla="*/ 85 w 679"/>
                <a:gd name="T93" fmla="*/ 884 h 1848"/>
                <a:gd name="T94" fmla="*/ 113 w 679"/>
                <a:gd name="T95" fmla="*/ 700 h 1848"/>
                <a:gd name="T96" fmla="*/ 144 w 679"/>
                <a:gd name="T97" fmla="*/ 621 h 1848"/>
                <a:gd name="T98" fmla="*/ 121 w 679"/>
                <a:gd name="T99" fmla="*/ 562 h 1848"/>
                <a:gd name="T100" fmla="*/ 110 w 679"/>
                <a:gd name="T101" fmla="*/ 590 h 1848"/>
                <a:gd name="T102" fmla="*/ 113 w 679"/>
                <a:gd name="T103" fmla="*/ 646 h 1848"/>
                <a:gd name="T104" fmla="*/ 101 w 679"/>
                <a:gd name="T105" fmla="*/ 660 h 1848"/>
                <a:gd name="T106" fmla="*/ 96 w 679"/>
                <a:gd name="T107" fmla="*/ 712 h 1848"/>
                <a:gd name="T108" fmla="*/ 105 w 679"/>
                <a:gd name="T109" fmla="*/ 754 h 1848"/>
                <a:gd name="T110" fmla="*/ 86 w 679"/>
                <a:gd name="T111" fmla="*/ 890 h 1848"/>
                <a:gd name="T112" fmla="*/ 32 w 679"/>
                <a:gd name="T113" fmla="*/ 805 h 1848"/>
                <a:gd name="T114" fmla="*/ 19 w 679"/>
                <a:gd name="T115" fmla="*/ 737 h 1848"/>
                <a:gd name="T116" fmla="*/ 1 w 679"/>
                <a:gd name="T117" fmla="*/ 641 h 1848"/>
                <a:gd name="T118" fmla="*/ 25 w 679"/>
                <a:gd name="T119" fmla="*/ 604 h 1848"/>
                <a:gd name="T120" fmla="*/ 36 w 679"/>
                <a:gd name="T121" fmla="*/ 550 h 1848"/>
                <a:gd name="T122" fmla="*/ 44 w 679"/>
                <a:gd name="T123" fmla="*/ 356 h 1848"/>
                <a:gd name="T124" fmla="*/ 106 w 679"/>
                <a:gd name="T125" fmla="*/ 307 h 1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9" h="1848">
                  <a:moveTo>
                    <a:pt x="106" y="307"/>
                  </a:moveTo>
                  <a:cubicBezTo>
                    <a:pt x="163" y="292"/>
                    <a:pt x="173" y="289"/>
                    <a:pt x="192" y="277"/>
                  </a:cubicBezTo>
                  <a:cubicBezTo>
                    <a:pt x="214" y="263"/>
                    <a:pt x="146" y="231"/>
                    <a:pt x="145" y="199"/>
                  </a:cubicBezTo>
                  <a:cubicBezTo>
                    <a:pt x="150" y="155"/>
                    <a:pt x="127" y="165"/>
                    <a:pt x="129" y="144"/>
                  </a:cubicBezTo>
                  <a:cubicBezTo>
                    <a:pt x="133" y="115"/>
                    <a:pt x="178" y="63"/>
                    <a:pt x="184" y="42"/>
                  </a:cubicBezTo>
                  <a:cubicBezTo>
                    <a:pt x="192" y="17"/>
                    <a:pt x="261" y="0"/>
                    <a:pt x="281" y="5"/>
                  </a:cubicBezTo>
                  <a:cubicBezTo>
                    <a:pt x="289" y="7"/>
                    <a:pt x="355" y="44"/>
                    <a:pt x="360" y="77"/>
                  </a:cubicBezTo>
                  <a:cubicBezTo>
                    <a:pt x="365" y="107"/>
                    <a:pt x="408" y="174"/>
                    <a:pt x="415" y="209"/>
                  </a:cubicBezTo>
                  <a:cubicBezTo>
                    <a:pt x="421" y="241"/>
                    <a:pt x="387" y="233"/>
                    <a:pt x="398" y="256"/>
                  </a:cubicBezTo>
                  <a:cubicBezTo>
                    <a:pt x="404" y="266"/>
                    <a:pt x="415" y="269"/>
                    <a:pt x="422" y="270"/>
                  </a:cubicBezTo>
                  <a:cubicBezTo>
                    <a:pt x="446" y="275"/>
                    <a:pt x="478" y="267"/>
                    <a:pt x="478" y="305"/>
                  </a:cubicBezTo>
                  <a:cubicBezTo>
                    <a:pt x="478" y="330"/>
                    <a:pt x="492" y="472"/>
                    <a:pt x="492" y="499"/>
                  </a:cubicBezTo>
                  <a:cubicBezTo>
                    <a:pt x="492" y="621"/>
                    <a:pt x="516" y="636"/>
                    <a:pt x="525" y="691"/>
                  </a:cubicBezTo>
                  <a:cubicBezTo>
                    <a:pt x="528" y="712"/>
                    <a:pt x="523" y="735"/>
                    <a:pt x="524" y="776"/>
                  </a:cubicBezTo>
                  <a:cubicBezTo>
                    <a:pt x="524" y="792"/>
                    <a:pt x="507" y="815"/>
                    <a:pt x="507" y="837"/>
                  </a:cubicBezTo>
                  <a:cubicBezTo>
                    <a:pt x="507" y="872"/>
                    <a:pt x="465" y="855"/>
                    <a:pt x="457" y="860"/>
                  </a:cubicBezTo>
                  <a:cubicBezTo>
                    <a:pt x="446" y="868"/>
                    <a:pt x="453" y="898"/>
                    <a:pt x="464" y="940"/>
                  </a:cubicBezTo>
                  <a:cubicBezTo>
                    <a:pt x="474" y="979"/>
                    <a:pt x="523" y="1099"/>
                    <a:pt x="519" y="1224"/>
                  </a:cubicBezTo>
                  <a:cubicBezTo>
                    <a:pt x="519" y="1258"/>
                    <a:pt x="561" y="1397"/>
                    <a:pt x="561" y="1429"/>
                  </a:cubicBezTo>
                  <a:cubicBezTo>
                    <a:pt x="551" y="1527"/>
                    <a:pt x="580" y="1516"/>
                    <a:pt x="580" y="1566"/>
                  </a:cubicBezTo>
                  <a:cubicBezTo>
                    <a:pt x="564" y="1657"/>
                    <a:pt x="585" y="1676"/>
                    <a:pt x="593" y="1703"/>
                  </a:cubicBezTo>
                  <a:cubicBezTo>
                    <a:pt x="593" y="1708"/>
                    <a:pt x="595" y="1729"/>
                    <a:pt x="605" y="1747"/>
                  </a:cubicBezTo>
                  <a:cubicBezTo>
                    <a:pt x="622" y="1777"/>
                    <a:pt x="639" y="1801"/>
                    <a:pt x="649" y="1814"/>
                  </a:cubicBezTo>
                  <a:cubicBezTo>
                    <a:pt x="664" y="1834"/>
                    <a:pt x="679" y="1848"/>
                    <a:pt x="586" y="1829"/>
                  </a:cubicBezTo>
                  <a:cubicBezTo>
                    <a:pt x="542" y="1814"/>
                    <a:pt x="559" y="1793"/>
                    <a:pt x="540" y="1765"/>
                  </a:cubicBezTo>
                  <a:cubicBezTo>
                    <a:pt x="505" y="1702"/>
                    <a:pt x="510" y="1741"/>
                    <a:pt x="510" y="1765"/>
                  </a:cubicBezTo>
                  <a:cubicBezTo>
                    <a:pt x="510" y="1777"/>
                    <a:pt x="511" y="1776"/>
                    <a:pt x="504" y="1776"/>
                  </a:cubicBezTo>
                  <a:cubicBezTo>
                    <a:pt x="497" y="1776"/>
                    <a:pt x="498" y="1763"/>
                    <a:pt x="497" y="1745"/>
                  </a:cubicBezTo>
                  <a:cubicBezTo>
                    <a:pt x="497" y="1735"/>
                    <a:pt x="497" y="1721"/>
                    <a:pt x="488" y="1719"/>
                  </a:cubicBezTo>
                  <a:cubicBezTo>
                    <a:pt x="465" y="1716"/>
                    <a:pt x="464" y="1704"/>
                    <a:pt x="463" y="1683"/>
                  </a:cubicBezTo>
                  <a:cubicBezTo>
                    <a:pt x="448" y="1595"/>
                    <a:pt x="458" y="1477"/>
                    <a:pt x="424" y="1450"/>
                  </a:cubicBezTo>
                  <a:cubicBezTo>
                    <a:pt x="415" y="1443"/>
                    <a:pt x="381" y="1214"/>
                    <a:pt x="367" y="1164"/>
                  </a:cubicBezTo>
                  <a:cubicBezTo>
                    <a:pt x="346" y="1073"/>
                    <a:pt x="306" y="990"/>
                    <a:pt x="279" y="964"/>
                  </a:cubicBezTo>
                  <a:cubicBezTo>
                    <a:pt x="257" y="941"/>
                    <a:pt x="252" y="1181"/>
                    <a:pt x="255" y="1288"/>
                  </a:cubicBezTo>
                  <a:cubicBezTo>
                    <a:pt x="255" y="1320"/>
                    <a:pt x="264" y="1460"/>
                    <a:pt x="271" y="1513"/>
                  </a:cubicBezTo>
                  <a:cubicBezTo>
                    <a:pt x="270" y="1569"/>
                    <a:pt x="289" y="1582"/>
                    <a:pt x="285" y="1596"/>
                  </a:cubicBezTo>
                  <a:cubicBezTo>
                    <a:pt x="279" y="1621"/>
                    <a:pt x="270" y="1661"/>
                    <a:pt x="269" y="1675"/>
                  </a:cubicBezTo>
                  <a:cubicBezTo>
                    <a:pt x="270" y="1687"/>
                    <a:pt x="260" y="1704"/>
                    <a:pt x="256" y="1718"/>
                  </a:cubicBezTo>
                  <a:cubicBezTo>
                    <a:pt x="252" y="1729"/>
                    <a:pt x="255" y="1737"/>
                    <a:pt x="254" y="1748"/>
                  </a:cubicBezTo>
                  <a:cubicBezTo>
                    <a:pt x="256" y="1777"/>
                    <a:pt x="220" y="1804"/>
                    <a:pt x="207" y="1805"/>
                  </a:cubicBezTo>
                  <a:cubicBezTo>
                    <a:pt x="187" y="1796"/>
                    <a:pt x="171" y="1775"/>
                    <a:pt x="168" y="1768"/>
                  </a:cubicBezTo>
                  <a:cubicBezTo>
                    <a:pt x="165" y="1744"/>
                    <a:pt x="177" y="1761"/>
                    <a:pt x="177" y="1669"/>
                  </a:cubicBezTo>
                  <a:cubicBezTo>
                    <a:pt x="177" y="1648"/>
                    <a:pt x="162" y="1556"/>
                    <a:pt x="162" y="1531"/>
                  </a:cubicBezTo>
                  <a:cubicBezTo>
                    <a:pt x="162" y="1483"/>
                    <a:pt x="148" y="1405"/>
                    <a:pt x="148" y="1346"/>
                  </a:cubicBezTo>
                  <a:cubicBezTo>
                    <a:pt x="148" y="1321"/>
                    <a:pt x="131" y="1246"/>
                    <a:pt x="131" y="1220"/>
                  </a:cubicBezTo>
                  <a:cubicBezTo>
                    <a:pt x="125" y="1010"/>
                    <a:pt x="82" y="1005"/>
                    <a:pt x="82" y="927"/>
                  </a:cubicBezTo>
                  <a:cubicBezTo>
                    <a:pt x="81" y="909"/>
                    <a:pt x="87" y="894"/>
                    <a:pt x="85" y="884"/>
                  </a:cubicBezTo>
                  <a:cubicBezTo>
                    <a:pt x="85" y="879"/>
                    <a:pt x="97" y="778"/>
                    <a:pt x="113" y="700"/>
                  </a:cubicBezTo>
                  <a:cubicBezTo>
                    <a:pt x="120" y="668"/>
                    <a:pt x="152" y="650"/>
                    <a:pt x="144" y="621"/>
                  </a:cubicBezTo>
                  <a:cubicBezTo>
                    <a:pt x="142" y="614"/>
                    <a:pt x="125" y="568"/>
                    <a:pt x="121" y="562"/>
                  </a:cubicBezTo>
                  <a:cubicBezTo>
                    <a:pt x="113" y="556"/>
                    <a:pt x="115" y="577"/>
                    <a:pt x="110" y="590"/>
                  </a:cubicBezTo>
                  <a:cubicBezTo>
                    <a:pt x="99" y="616"/>
                    <a:pt x="122" y="619"/>
                    <a:pt x="113" y="646"/>
                  </a:cubicBezTo>
                  <a:cubicBezTo>
                    <a:pt x="111" y="653"/>
                    <a:pt x="103" y="653"/>
                    <a:pt x="101" y="660"/>
                  </a:cubicBezTo>
                  <a:cubicBezTo>
                    <a:pt x="95" y="676"/>
                    <a:pt x="103" y="696"/>
                    <a:pt x="96" y="712"/>
                  </a:cubicBezTo>
                  <a:cubicBezTo>
                    <a:pt x="75" y="732"/>
                    <a:pt x="109" y="746"/>
                    <a:pt x="105" y="754"/>
                  </a:cubicBezTo>
                  <a:cubicBezTo>
                    <a:pt x="100" y="787"/>
                    <a:pt x="100" y="887"/>
                    <a:pt x="86" y="890"/>
                  </a:cubicBezTo>
                  <a:cubicBezTo>
                    <a:pt x="80" y="883"/>
                    <a:pt x="32" y="807"/>
                    <a:pt x="32" y="805"/>
                  </a:cubicBezTo>
                  <a:cubicBezTo>
                    <a:pt x="30" y="786"/>
                    <a:pt x="18" y="768"/>
                    <a:pt x="19" y="737"/>
                  </a:cubicBezTo>
                  <a:cubicBezTo>
                    <a:pt x="15" y="714"/>
                    <a:pt x="0" y="665"/>
                    <a:pt x="1" y="641"/>
                  </a:cubicBezTo>
                  <a:cubicBezTo>
                    <a:pt x="2" y="624"/>
                    <a:pt x="25" y="619"/>
                    <a:pt x="25" y="604"/>
                  </a:cubicBezTo>
                  <a:cubicBezTo>
                    <a:pt x="26" y="582"/>
                    <a:pt x="37" y="564"/>
                    <a:pt x="36" y="550"/>
                  </a:cubicBezTo>
                  <a:cubicBezTo>
                    <a:pt x="30" y="497"/>
                    <a:pt x="44" y="439"/>
                    <a:pt x="44" y="356"/>
                  </a:cubicBezTo>
                  <a:cubicBezTo>
                    <a:pt x="44" y="320"/>
                    <a:pt x="75" y="318"/>
                    <a:pt x="106" y="3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4176EAD-F172-4F45-B008-2BC43950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863" y="4108451"/>
              <a:ext cx="825500" cy="1795463"/>
            </a:xfrm>
            <a:custGeom>
              <a:avLst/>
              <a:gdLst>
                <a:gd name="T0" fmla="*/ 141 w 195"/>
                <a:gd name="T1" fmla="*/ 66 h 424"/>
                <a:gd name="T2" fmla="*/ 178 w 195"/>
                <a:gd name="T3" fmla="*/ 89 h 424"/>
                <a:gd name="T4" fmla="*/ 108 w 195"/>
                <a:gd name="T5" fmla="*/ 240 h 424"/>
                <a:gd name="T6" fmla="*/ 100 w 195"/>
                <a:gd name="T7" fmla="*/ 406 h 424"/>
                <a:gd name="T8" fmla="*/ 85 w 195"/>
                <a:gd name="T9" fmla="*/ 258 h 424"/>
                <a:gd name="T10" fmla="*/ 72 w 195"/>
                <a:gd name="T11" fmla="*/ 202 h 424"/>
                <a:gd name="T12" fmla="*/ 16 w 195"/>
                <a:gd name="T13" fmla="*/ 91 h 424"/>
                <a:gd name="T14" fmla="*/ 15 w 195"/>
                <a:gd name="T15" fmla="*/ 44 h 424"/>
                <a:gd name="T16" fmla="*/ 54 w 195"/>
                <a:gd name="T17" fmla="*/ 65 h 424"/>
                <a:gd name="T18" fmla="*/ 94 w 195"/>
                <a:gd name="T19" fmla="*/ 163 h 424"/>
                <a:gd name="T20" fmla="*/ 141 w 195"/>
                <a:gd name="T21" fmla="*/ 6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424">
                  <a:moveTo>
                    <a:pt x="141" y="66"/>
                  </a:moveTo>
                  <a:cubicBezTo>
                    <a:pt x="146" y="51"/>
                    <a:pt x="134" y="72"/>
                    <a:pt x="178" y="89"/>
                  </a:cubicBezTo>
                  <a:cubicBezTo>
                    <a:pt x="195" y="95"/>
                    <a:pt x="124" y="125"/>
                    <a:pt x="108" y="240"/>
                  </a:cubicBezTo>
                  <a:cubicBezTo>
                    <a:pt x="104" y="265"/>
                    <a:pt x="102" y="424"/>
                    <a:pt x="100" y="406"/>
                  </a:cubicBezTo>
                  <a:cubicBezTo>
                    <a:pt x="98" y="393"/>
                    <a:pt x="85" y="289"/>
                    <a:pt x="85" y="258"/>
                  </a:cubicBezTo>
                  <a:cubicBezTo>
                    <a:pt x="85" y="240"/>
                    <a:pt x="73" y="205"/>
                    <a:pt x="72" y="202"/>
                  </a:cubicBezTo>
                  <a:cubicBezTo>
                    <a:pt x="59" y="175"/>
                    <a:pt x="19" y="110"/>
                    <a:pt x="16" y="91"/>
                  </a:cubicBezTo>
                  <a:cubicBezTo>
                    <a:pt x="15" y="80"/>
                    <a:pt x="0" y="62"/>
                    <a:pt x="15" y="44"/>
                  </a:cubicBezTo>
                  <a:cubicBezTo>
                    <a:pt x="51" y="0"/>
                    <a:pt x="5" y="47"/>
                    <a:pt x="54" y="65"/>
                  </a:cubicBezTo>
                  <a:cubicBezTo>
                    <a:pt x="73" y="72"/>
                    <a:pt x="85" y="162"/>
                    <a:pt x="94" y="163"/>
                  </a:cubicBezTo>
                  <a:cubicBezTo>
                    <a:pt x="103" y="163"/>
                    <a:pt x="138" y="74"/>
                    <a:pt x="141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51A7598-72C4-4AA5-9AB6-FBCDF1092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363" y="5738813"/>
              <a:ext cx="131763" cy="555625"/>
            </a:xfrm>
            <a:custGeom>
              <a:avLst/>
              <a:gdLst>
                <a:gd name="T0" fmla="*/ 4 w 31"/>
                <a:gd name="T1" fmla="*/ 47 h 131"/>
                <a:gd name="T2" fmla="*/ 0 w 31"/>
                <a:gd name="T3" fmla="*/ 8 h 131"/>
                <a:gd name="T4" fmla="*/ 6 w 31"/>
                <a:gd name="T5" fmla="*/ 40 h 131"/>
                <a:gd name="T6" fmla="*/ 22 w 31"/>
                <a:gd name="T7" fmla="*/ 93 h 131"/>
                <a:gd name="T8" fmla="*/ 22 w 31"/>
                <a:gd name="T9" fmla="*/ 93 h 131"/>
                <a:gd name="T10" fmla="*/ 31 w 31"/>
                <a:gd name="T11" fmla="*/ 127 h 131"/>
                <a:gd name="T12" fmla="*/ 4 w 31"/>
                <a:gd name="T13" fmla="*/ 4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1">
                  <a:moveTo>
                    <a:pt x="4" y="47"/>
                  </a:moveTo>
                  <a:cubicBezTo>
                    <a:pt x="1" y="32"/>
                    <a:pt x="0" y="8"/>
                    <a:pt x="0" y="8"/>
                  </a:cubicBezTo>
                  <a:cubicBezTo>
                    <a:pt x="4" y="0"/>
                    <a:pt x="3" y="25"/>
                    <a:pt x="6" y="40"/>
                  </a:cubicBezTo>
                  <a:cubicBezTo>
                    <a:pt x="6" y="40"/>
                    <a:pt x="18" y="80"/>
                    <a:pt x="22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6" y="106"/>
                    <a:pt x="31" y="127"/>
                    <a:pt x="31" y="127"/>
                  </a:cubicBezTo>
                  <a:cubicBezTo>
                    <a:pt x="30" y="131"/>
                    <a:pt x="11" y="81"/>
                    <a:pt x="4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DD3F16-9B04-4A91-BE6D-6D3DAD0232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47175" y="3375026"/>
              <a:ext cx="3184525" cy="7953375"/>
            </a:xfrm>
            <a:custGeom>
              <a:avLst/>
              <a:gdLst>
                <a:gd name="T0" fmla="*/ 577 w 752"/>
                <a:gd name="T1" fmla="*/ 329 h 1877"/>
                <a:gd name="T2" fmla="*/ 495 w 752"/>
                <a:gd name="T3" fmla="*/ 253 h 1877"/>
                <a:gd name="T4" fmla="*/ 435 w 752"/>
                <a:gd name="T5" fmla="*/ 83 h 1877"/>
                <a:gd name="T6" fmla="*/ 396 w 752"/>
                <a:gd name="T7" fmla="*/ 76 h 1877"/>
                <a:gd name="T8" fmla="*/ 385 w 752"/>
                <a:gd name="T9" fmla="*/ 39 h 1877"/>
                <a:gd name="T10" fmla="*/ 261 w 752"/>
                <a:gd name="T11" fmla="*/ 5 h 1877"/>
                <a:gd name="T12" fmla="*/ 183 w 752"/>
                <a:gd name="T13" fmla="*/ 60 h 1877"/>
                <a:gd name="T14" fmla="*/ 157 w 752"/>
                <a:gd name="T15" fmla="*/ 193 h 1877"/>
                <a:gd name="T16" fmla="*/ 179 w 752"/>
                <a:gd name="T17" fmla="*/ 225 h 1877"/>
                <a:gd name="T18" fmla="*/ 194 w 752"/>
                <a:gd name="T19" fmla="*/ 255 h 1877"/>
                <a:gd name="T20" fmla="*/ 252 w 752"/>
                <a:gd name="T21" fmla="*/ 240 h 1877"/>
                <a:gd name="T22" fmla="*/ 276 w 752"/>
                <a:gd name="T23" fmla="*/ 295 h 1877"/>
                <a:gd name="T24" fmla="*/ 133 w 752"/>
                <a:gd name="T25" fmla="*/ 400 h 1877"/>
                <a:gd name="T26" fmla="*/ 217 w 752"/>
                <a:gd name="T27" fmla="*/ 812 h 1877"/>
                <a:gd name="T28" fmla="*/ 137 w 752"/>
                <a:gd name="T29" fmla="*/ 1149 h 1877"/>
                <a:gd name="T30" fmla="*/ 119 w 752"/>
                <a:gd name="T31" fmla="*/ 1387 h 1877"/>
                <a:gd name="T32" fmla="*/ 53 w 752"/>
                <a:gd name="T33" fmla="*/ 1846 h 1877"/>
                <a:gd name="T34" fmla="*/ 155 w 752"/>
                <a:gd name="T35" fmla="*/ 1820 h 1877"/>
                <a:gd name="T36" fmla="*/ 180 w 752"/>
                <a:gd name="T37" fmla="*/ 1837 h 1877"/>
                <a:gd name="T38" fmla="*/ 202 w 752"/>
                <a:gd name="T39" fmla="*/ 1709 h 1877"/>
                <a:gd name="T40" fmla="*/ 233 w 752"/>
                <a:gd name="T41" fmla="*/ 1409 h 1877"/>
                <a:gd name="T42" fmla="*/ 376 w 752"/>
                <a:gd name="T43" fmla="*/ 1380 h 1877"/>
                <a:gd name="T44" fmla="*/ 454 w 752"/>
                <a:gd name="T45" fmla="*/ 1528 h 1877"/>
                <a:gd name="T46" fmla="*/ 482 w 752"/>
                <a:gd name="T47" fmla="*/ 1875 h 1877"/>
                <a:gd name="T48" fmla="*/ 526 w 752"/>
                <a:gd name="T49" fmla="*/ 1648 h 1877"/>
                <a:gd name="T50" fmla="*/ 592 w 752"/>
                <a:gd name="T51" fmla="*/ 1362 h 1877"/>
                <a:gd name="T52" fmla="*/ 556 w 752"/>
                <a:gd name="T53" fmla="*/ 949 h 1877"/>
                <a:gd name="T54" fmla="*/ 601 w 752"/>
                <a:gd name="T55" fmla="*/ 752 h 1877"/>
                <a:gd name="T56" fmla="*/ 752 w 752"/>
                <a:gd name="T57" fmla="*/ 587 h 1877"/>
                <a:gd name="T58" fmla="*/ 385 w 752"/>
                <a:gd name="T59" fmla="*/ 217 h 1877"/>
                <a:gd name="T60" fmla="*/ 518 w 752"/>
                <a:gd name="T61" fmla="*/ 304 h 1877"/>
                <a:gd name="T62" fmla="*/ 518 w 752"/>
                <a:gd name="T63" fmla="*/ 296 h 1877"/>
                <a:gd name="T64" fmla="*/ 489 w 752"/>
                <a:gd name="T65" fmla="*/ 224 h 1877"/>
                <a:gd name="T66" fmla="*/ 491 w 752"/>
                <a:gd name="T67" fmla="*/ 191 h 1877"/>
                <a:gd name="T68" fmla="*/ 483 w 752"/>
                <a:gd name="T69" fmla="*/ 180 h 1877"/>
                <a:gd name="T70" fmla="*/ 480 w 752"/>
                <a:gd name="T71" fmla="*/ 277 h 1877"/>
                <a:gd name="T72" fmla="*/ 389 w 752"/>
                <a:gd name="T73" fmla="*/ 47 h 1877"/>
                <a:gd name="T74" fmla="*/ 389 w 752"/>
                <a:gd name="T75" fmla="*/ 47 h 1877"/>
                <a:gd name="T76" fmla="*/ 392 w 752"/>
                <a:gd name="T77" fmla="*/ 119 h 1877"/>
                <a:gd name="T78" fmla="*/ 409 w 752"/>
                <a:gd name="T79" fmla="*/ 152 h 1877"/>
                <a:gd name="T80" fmla="*/ 373 w 752"/>
                <a:gd name="T81" fmla="*/ 201 h 1877"/>
                <a:gd name="T82" fmla="*/ 376 w 752"/>
                <a:gd name="T83" fmla="*/ 241 h 1877"/>
                <a:gd name="T84" fmla="*/ 212 w 752"/>
                <a:gd name="T85" fmla="*/ 521 h 1877"/>
                <a:gd name="T86" fmla="*/ 232 w 752"/>
                <a:gd name="T87" fmla="*/ 672 h 1877"/>
                <a:gd name="T88" fmla="*/ 528 w 752"/>
                <a:gd name="T89" fmla="*/ 697 h 1877"/>
                <a:gd name="T90" fmla="*/ 485 w 752"/>
                <a:gd name="T91" fmla="*/ 628 h 1877"/>
                <a:gd name="T92" fmla="*/ 584 w 752"/>
                <a:gd name="T93" fmla="*/ 501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2" h="1877">
                  <a:moveTo>
                    <a:pt x="752" y="587"/>
                  </a:moveTo>
                  <a:cubicBezTo>
                    <a:pt x="752" y="564"/>
                    <a:pt x="738" y="539"/>
                    <a:pt x="723" y="515"/>
                  </a:cubicBezTo>
                  <a:cubicBezTo>
                    <a:pt x="712" y="502"/>
                    <a:pt x="584" y="340"/>
                    <a:pt x="577" y="329"/>
                  </a:cubicBezTo>
                  <a:cubicBezTo>
                    <a:pt x="574" y="322"/>
                    <a:pt x="552" y="313"/>
                    <a:pt x="524" y="305"/>
                  </a:cubicBezTo>
                  <a:cubicBezTo>
                    <a:pt x="526" y="301"/>
                    <a:pt x="525" y="296"/>
                    <a:pt x="521" y="289"/>
                  </a:cubicBezTo>
                  <a:cubicBezTo>
                    <a:pt x="511" y="275"/>
                    <a:pt x="492" y="261"/>
                    <a:pt x="495" y="253"/>
                  </a:cubicBezTo>
                  <a:cubicBezTo>
                    <a:pt x="497" y="244"/>
                    <a:pt x="505" y="215"/>
                    <a:pt x="497" y="195"/>
                  </a:cubicBezTo>
                  <a:cubicBezTo>
                    <a:pt x="490" y="175"/>
                    <a:pt x="479" y="163"/>
                    <a:pt x="476" y="153"/>
                  </a:cubicBezTo>
                  <a:cubicBezTo>
                    <a:pt x="473" y="144"/>
                    <a:pt x="453" y="90"/>
                    <a:pt x="435" y="83"/>
                  </a:cubicBezTo>
                  <a:cubicBezTo>
                    <a:pt x="427" y="80"/>
                    <a:pt x="428" y="74"/>
                    <a:pt x="442" y="83"/>
                  </a:cubicBezTo>
                  <a:cubicBezTo>
                    <a:pt x="456" y="93"/>
                    <a:pt x="440" y="72"/>
                    <a:pt x="422" y="74"/>
                  </a:cubicBezTo>
                  <a:cubicBezTo>
                    <a:pt x="416" y="74"/>
                    <a:pt x="400" y="80"/>
                    <a:pt x="396" y="76"/>
                  </a:cubicBezTo>
                  <a:cubicBezTo>
                    <a:pt x="391" y="72"/>
                    <a:pt x="389" y="66"/>
                    <a:pt x="391" y="62"/>
                  </a:cubicBezTo>
                  <a:cubicBezTo>
                    <a:pt x="393" y="58"/>
                    <a:pt x="396" y="55"/>
                    <a:pt x="395" y="50"/>
                  </a:cubicBezTo>
                  <a:cubicBezTo>
                    <a:pt x="393" y="45"/>
                    <a:pt x="391" y="43"/>
                    <a:pt x="385" y="39"/>
                  </a:cubicBezTo>
                  <a:cubicBezTo>
                    <a:pt x="379" y="35"/>
                    <a:pt x="355" y="13"/>
                    <a:pt x="342" y="9"/>
                  </a:cubicBezTo>
                  <a:cubicBezTo>
                    <a:pt x="330" y="5"/>
                    <a:pt x="306" y="0"/>
                    <a:pt x="290" y="1"/>
                  </a:cubicBezTo>
                  <a:cubicBezTo>
                    <a:pt x="274" y="2"/>
                    <a:pt x="270" y="1"/>
                    <a:pt x="261" y="5"/>
                  </a:cubicBezTo>
                  <a:cubicBezTo>
                    <a:pt x="251" y="9"/>
                    <a:pt x="247" y="10"/>
                    <a:pt x="239" y="13"/>
                  </a:cubicBezTo>
                  <a:cubicBezTo>
                    <a:pt x="230" y="16"/>
                    <a:pt x="211" y="26"/>
                    <a:pt x="205" y="33"/>
                  </a:cubicBezTo>
                  <a:cubicBezTo>
                    <a:pt x="199" y="40"/>
                    <a:pt x="188" y="52"/>
                    <a:pt x="183" y="60"/>
                  </a:cubicBezTo>
                  <a:cubicBezTo>
                    <a:pt x="177" y="69"/>
                    <a:pt x="162" y="111"/>
                    <a:pt x="165" y="125"/>
                  </a:cubicBezTo>
                  <a:cubicBezTo>
                    <a:pt x="168" y="139"/>
                    <a:pt x="170" y="150"/>
                    <a:pt x="166" y="159"/>
                  </a:cubicBezTo>
                  <a:cubicBezTo>
                    <a:pt x="162" y="169"/>
                    <a:pt x="149" y="188"/>
                    <a:pt x="157" y="193"/>
                  </a:cubicBezTo>
                  <a:cubicBezTo>
                    <a:pt x="165" y="198"/>
                    <a:pt x="174" y="200"/>
                    <a:pt x="174" y="207"/>
                  </a:cubicBezTo>
                  <a:cubicBezTo>
                    <a:pt x="175" y="215"/>
                    <a:pt x="172" y="216"/>
                    <a:pt x="176" y="218"/>
                  </a:cubicBezTo>
                  <a:cubicBezTo>
                    <a:pt x="180" y="220"/>
                    <a:pt x="180" y="221"/>
                    <a:pt x="179" y="225"/>
                  </a:cubicBezTo>
                  <a:cubicBezTo>
                    <a:pt x="178" y="230"/>
                    <a:pt x="179" y="233"/>
                    <a:pt x="184" y="234"/>
                  </a:cubicBezTo>
                  <a:cubicBezTo>
                    <a:pt x="190" y="236"/>
                    <a:pt x="192" y="239"/>
                    <a:pt x="191" y="245"/>
                  </a:cubicBezTo>
                  <a:cubicBezTo>
                    <a:pt x="191" y="251"/>
                    <a:pt x="192" y="254"/>
                    <a:pt x="194" y="255"/>
                  </a:cubicBezTo>
                  <a:cubicBezTo>
                    <a:pt x="197" y="258"/>
                    <a:pt x="197" y="258"/>
                    <a:pt x="219" y="255"/>
                  </a:cubicBezTo>
                  <a:cubicBezTo>
                    <a:pt x="224" y="254"/>
                    <a:pt x="232" y="251"/>
                    <a:pt x="236" y="249"/>
                  </a:cubicBezTo>
                  <a:cubicBezTo>
                    <a:pt x="240" y="247"/>
                    <a:pt x="245" y="244"/>
                    <a:pt x="252" y="240"/>
                  </a:cubicBezTo>
                  <a:cubicBezTo>
                    <a:pt x="259" y="236"/>
                    <a:pt x="266" y="243"/>
                    <a:pt x="270" y="248"/>
                  </a:cubicBezTo>
                  <a:cubicBezTo>
                    <a:pt x="273" y="253"/>
                    <a:pt x="275" y="280"/>
                    <a:pt x="276" y="286"/>
                  </a:cubicBezTo>
                  <a:cubicBezTo>
                    <a:pt x="276" y="288"/>
                    <a:pt x="276" y="292"/>
                    <a:pt x="276" y="295"/>
                  </a:cubicBezTo>
                  <a:cubicBezTo>
                    <a:pt x="245" y="303"/>
                    <a:pt x="207" y="301"/>
                    <a:pt x="193" y="304"/>
                  </a:cubicBezTo>
                  <a:cubicBezTo>
                    <a:pt x="172" y="308"/>
                    <a:pt x="159" y="309"/>
                    <a:pt x="152" y="327"/>
                  </a:cubicBezTo>
                  <a:cubicBezTo>
                    <a:pt x="143" y="350"/>
                    <a:pt x="133" y="378"/>
                    <a:pt x="133" y="400"/>
                  </a:cubicBezTo>
                  <a:cubicBezTo>
                    <a:pt x="133" y="415"/>
                    <a:pt x="118" y="528"/>
                    <a:pt x="117" y="544"/>
                  </a:cubicBezTo>
                  <a:cubicBezTo>
                    <a:pt x="117" y="557"/>
                    <a:pt x="111" y="597"/>
                    <a:pt x="122" y="624"/>
                  </a:cubicBezTo>
                  <a:cubicBezTo>
                    <a:pt x="127" y="636"/>
                    <a:pt x="169" y="769"/>
                    <a:pt x="217" y="812"/>
                  </a:cubicBezTo>
                  <a:cubicBezTo>
                    <a:pt x="217" y="819"/>
                    <a:pt x="217" y="826"/>
                    <a:pt x="216" y="833"/>
                  </a:cubicBezTo>
                  <a:cubicBezTo>
                    <a:pt x="216" y="847"/>
                    <a:pt x="182" y="945"/>
                    <a:pt x="181" y="959"/>
                  </a:cubicBezTo>
                  <a:cubicBezTo>
                    <a:pt x="179" y="985"/>
                    <a:pt x="139" y="1123"/>
                    <a:pt x="137" y="1149"/>
                  </a:cubicBezTo>
                  <a:cubicBezTo>
                    <a:pt x="137" y="1160"/>
                    <a:pt x="108" y="1309"/>
                    <a:pt x="107" y="1320"/>
                  </a:cubicBezTo>
                  <a:cubicBezTo>
                    <a:pt x="106" y="1337"/>
                    <a:pt x="92" y="1355"/>
                    <a:pt x="111" y="1356"/>
                  </a:cubicBezTo>
                  <a:cubicBezTo>
                    <a:pt x="125" y="1358"/>
                    <a:pt x="120" y="1376"/>
                    <a:pt x="119" y="1387"/>
                  </a:cubicBezTo>
                  <a:cubicBezTo>
                    <a:pt x="118" y="1409"/>
                    <a:pt x="116" y="1562"/>
                    <a:pt x="115" y="1582"/>
                  </a:cubicBezTo>
                  <a:cubicBezTo>
                    <a:pt x="114" y="1597"/>
                    <a:pt x="93" y="1760"/>
                    <a:pt x="92" y="1774"/>
                  </a:cubicBezTo>
                  <a:cubicBezTo>
                    <a:pt x="89" y="1825"/>
                    <a:pt x="78" y="1832"/>
                    <a:pt x="53" y="1846"/>
                  </a:cubicBezTo>
                  <a:cubicBezTo>
                    <a:pt x="0" y="1872"/>
                    <a:pt x="53" y="1867"/>
                    <a:pt x="103" y="1864"/>
                  </a:cubicBezTo>
                  <a:cubicBezTo>
                    <a:pt x="120" y="1864"/>
                    <a:pt x="140" y="1864"/>
                    <a:pt x="149" y="1852"/>
                  </a:cubicBezTo>
                  <a:cubicBezTo>
                    <a:pt x="153" y="1838"/>
                    <a:pt x="155" y="1820"/>
                    <a:pt x="155" y="1820"/>
                  </a:cubicBezTo>
                  <a:cubicBezTo>
                    <a:pt x="155" y="1820"/>
                    <a:pt x="159" y="1787"/>
                    <a:pt x="164" y="1781"/>
                  </a:cubicBezTo>
                  <a:cubicBezTo>
                    <a:pt x="169" y="1774"/>
                    <a:pt x="173" y="1779"/>
                    <a:pt x="176" y="1785"/>
                  </a:cubicBezTo>
                  <a:cubicBezTo>
                    <a:pt x="182" y="1797"/>
                    <a:pt x="181" y="1819"/>
                    <a:pt x="180" y="1837"/>
                  </a:cubicBezTo>
                  <a:cubicBezTo>
                    <a:pt x="181" y="1854"/>
                    <a:pt x="188" y="1849"/>
                    <a:pt x="188" y="1842"/>
                  </a:cubicBezTo>
                  <a:cubicBezTo>
                    <a:pt x="188" y="1833"/>
                    <a:pt x="186" y="1776"/>
                    <a:pt x="188" y="1764"/>
                  </a:cubicBezTo>
                  <a:cubicBezTo>
                    <a:pt x="189" y="1750"/>
                    <a:pt x="213" y="1742"/>
                    <a:pt x="202" y="1709"/>
                  </a:cubicBezTo>
                  <a:cubicBezTo>
                    <a:pt x="200" y="1702"/>
                    <a:pt x="177" y="1676"/>
                    <a:pt x="179" y="1655"/>
                  </a:cubicBezTo>
                  <a:cubicBezTo>
                    <a:pt x="180" y="1628"/>
                    <a:pt x="202" y="1547"/>
                    <a:pt x="207" y="1532"/>
                  </a:cubicBezTo>
                  <a:cubicBezTo>
                    <a:pt x="213" y="1506"/>
                    <a:pt x="233" y="1457"/>
                    <a:pt x="233" y="1409"/>
                  </a:cubicBezTo>
                  <a:cubicBezTo>
                    <a:pt x="232" y="1390"/>
                    <a:pt x="234" y="1381"/>
                    <a:pt x="244" y="1381"/>
                  </a:cubicBezTo>
                  <a:cubicBezTo>
                    <a:pt x="253" y="1379"/>
                    <a:pt x="268" y="1381"/>
                    <a:pt x="293" y="1381"/>
                  </a:cubicBezTo>
                  <a:cubicBezTo>
                    <a:pt x="325" y="1380"/>
                    <a:pt x="363" y="1382"/>
                    <a:pt x="376" y="1380"/>
                  </a:cubicBezTo>
                  <a:cubicBezTo>
                    <a:pt x="382" y="1378"/>
                    <a:pt x="421" y="1378"/>
                    <a:pt x="442" y="1381"/>
                  </a:cubicBezTo>
                  <a:cubicBezTo>
                    <a:pt x="455" y="1383"/>
                    <a:pt x="449" y="1398"/>
                    <a:pt x="448" y="1417"/>
                  </a:cubicBezTo>
                  <a:cubicBezTo>
                    <a:pt x="451" y="1458"/>
                    <a:pt x="448" y="1501"/>
                    <a:pt x="454" y="1528"/>
                  </a:cubicBezTo>
                  <a:cubicBezTo>
                    <a:pt x="457" y="1546"/>
                    <a:pt x="469" y="1660"/>
                    <a:pt x="451" y="1729"/>
                  </a:cubicBezTo>
                  <a:cubicBezTo>
                    <a:pt x="449" y="1744"/>
                    <a:pt x="441" y="1813"/>
                    <a:pt x="436" y="1842"/>
                  </a:cubicBezTo>
                  <a:cubicBezTo>
                    <a:pt x="436" y="1877"/>
                    <a:pt x="482" y="1875"/>
                    <a:pt x="482" y="1875"/>
                  </a:cubicBezTo>
                  <a:cubicBezTo>
                    <a:pt x="520" y="1867"/>
                    <a:pt x="517" y="1831"/>
                    <a:pt x="516" y="1822"/>
                  </a:cubicBezTo>
                  <a:cubicBezTo>
                    <a:pt x="516" y="1805"/>
                    <a:pt x="518" y="1785"/>
                    <a:pt x="519" y="1768"/>
                  </a:cubicBezTo>
                  <a:cubicBezTo>
                    <a:pt x="517" y="1757"/>
                    <a:pt x="526" y="1685"/>
                    <a:pt x="526" y="1648"/>
                  </a:cubicBezTo>
                  <a:cubicBezTo>
                    <a:pt x="523" y="1629"/>
                    <a:pt x="549" y="1472"/>
                    <a:pt x="552" y="1447"/>
                  </a:cubicBezTo>
                  <a:cubicBezTo>
                    <a:pt x="557" y="1417"/>
                    <a:pt x="543" y="1363"/>
                    <a:pt x="566" y="1365"/>
                  </a:cubicBezTo>
                  <a:cubicBezTo>
                    <a:pt x="573" y="1364"/>
                    <a:pt x="587" y="1364"/>
                    <a:pt x="592" y="1362"/>
                  </a:cubicBezTo>
                  <a:cubicBezTo>
                    <a:pt x="606" y="1361"/>
                    <a:pt x="600" y="1346"/>
                    <a:pt x="599" y="1329"/>
                  </a:cubicBezTo>
                  <a:cubicBezTo>
                    <a:pt x="589" y="1278"/>
                    <a:pt x="584" y="1237"/>
                    <a:pt x="575" y="1185"/>
                  </a:cubicBezTo>
                  <a:cubicBezTo>
                    <a:pt x="568" y="1142"/>
                    <a:pt x="558" y="999"/>
                    <a:pt x="556" y="949"/>
                  </a:cubicBezTo>
                  <a:cubicBezTo>
                    <a:pt x="547" y="885"/>
                    <a:pt x="552" y="821"/>
                    <a:pt x="547" y="760"/>
                  </a:cubicBezTo>
                  <a:cubicBezTo>
                    <a:pt x="554" y="763"/>
                    <a:pt x="566" y="767"/>
                    <a:pt x="577" y="760"/>
                  </a:cubicBezTo>
                  <a:cubicBezTo>
                    <a:pt x="588" y="753"/>
                    <a:pt x="591" y="752"/>
                    <a:pt x="601" y="752"/>
                  </a:cubicBezTo>
                  <a:cubicBezTo>
                    <a:pt x="616" y="750"/>
                    <a:pt x="639" y="778"/>
                    <a:pt x="638" y="749"/>
                  </a:cubicBezTo>
                  <a:cubicBezTo>
                    <a:pt x="638" y="734"/>
                    <a:pt x="676" y="682"/>
                    <a:pt x="687" y="669"/>
                  </a:cubicBezTo>
                  <a:cubicBezTo>
                    <a:pt x="704" y="651"/>
                    <a:pt x="752" y="602"/>
                    <a:pt x="752" y="587"/>
                  </a:cubicBezTo>
                  <a:close/>
                  <a:moveTo>
                    <a:pt x="371" y="213"/>
                  </a:moveTo>
                  <a:cubicBezTo>
                    <a:pt x="365" y="206"/>
                    <a:pt x="379" y="205"/>
                    <a:pt x="379" y="205"/>
                  </a:cubicBezTo>
                  <a:cubicBezTo>
                    <a:pt x="394" y="197"/>
                    <a:pt x="386" y="212"/>
                    <a:pt x="385" y="217"/>
                  </a:cubicBezTo>
                  <a:cubicBezTo>
                    <a:pt x="383" y="222"/>
                    <a:pt x="376" y="219"/>
                    <a:pt x="371" y="213"/>
                  </a:cubicBezTo>
                  <a:close/>
                  <a:moveTo>
                    <a:pt x="518" y="296"/>
                  </a:moveTo>
                  <a:cubicBezTo>
                    <a:pt x="520" y="298"/>
                    <a:pt x="520" y="301"/>
                    <a:pt x="518" y="304"/>
                  </a:cubicBezTo>
                  <a:cubicBezTo>
                    <a:pt x="508" y="301"/>
                    <a:pt x="497" y="298"/>
                    <a:pt x="486" y="296"/>
                  </a:cubicBezTo>
                  <a:cubicBezTo>
                    <a:pt x="488" y="288"/>
                    <a:pt x="489" y="277"/>
                    <a:pt x="489" y="277"/>
                  </a:cubicBezTo>
                  <a:cubicBezTo>
                    <a:pt x="493" y="263"/>
                    <a:pt x="514" y="291"/>
                    <a:pt x="518" y="296"/>
                  </a:cubicBezTo>
                  <a:close/>
                  <a:moveTo>
                    <a:pt x="493" y="244"/>
                  </a:moveTo>
                  <a:cubicBezTo>
                    <a:pt x="492" y="253"/>
                    <a:pt x="491" y="250"/>
                    <a:pt x="488" y="242"/>
                  </a:cubicBezTo>
                  <a:cubicBezTo>
                    <a:pt x="486" y="234"/>
                    <a:pt x="489" y="224"/>
                    <a:pt x="489" y="224"/>
                  </a:cubicBezTo>
                  <a:cubicBezTo>
                    <a:pt x="489" y="220"/>
                    <a:pt x="491" y="225"/>
                    <a:pt x="494" y="228"/>
                  </a:cubicBezTo>
                  <a:cubicBezTo>
                    <a:pt x="496" y="231"/>
                    <a:pt x="494" y="235"/>
                    <a:pt x="493" y="244"/>
                  </a:cubicBezTo>
                  <a:close/>
                  <a:moveTo>
                    <a:pt x="491" y="191"/>
                  </a:moveTo>
                  <a:cubicBezTo>
                    <a:pt x="494" y="197"/>
                    <a:pt x="495" y="208"/>
                    <a:pt x="496" y="217"/>
                  </a:cubicBezTo>
                  <a:cubicBezTo>
                    <a:pt x="497" y="226"/>
                    <a:pt x="490" y="212"/>
                    <a:pt x="487" y="205"/>
                  </a:cubicBezTo>
                  <a:cubicBezTo>
                    <a:pt x="483" y="198"/>
                    <a:pt x="483" y="180"/>
                    <a:pt x="483" y="180"/>
                  </a:cubicBezTo>
                  <a:cubicBezTo>
                    <a:pt x="483" y="180"/>
                    <a:pt x="488" y="185"/>
                    <a:pt x="491" y="191"/>
                  </a:cubicBezTo>
                  <a:close/>
                  <a:moveTo>
                    <a:pt x="478" y="269"/>
                  </a:moveTo>
                  <a:cubicBezTo>
                    <a:pt x="480" y="265"/>
                    <a:pt x="481" y="272"/>
                    <a:pt x="480" y="277"/>
                  </a:cubicBezTo>
                  <a:cubicBezTo>
                    <a:pt x="479" y="282"/>
                    <a:pt x="476" y="285"/>
                    <a:pt x="474" y="283"/>
                  </a:cubicBezTo>
                  <a:cubicBezTo>
                    <a:pt x="472" y="282"/>
                    <a:pt x="478" y="269"/>
                    <a:pt x="478" y="269"/>
                  </a:cubicBezTo>
                  <a:close/>
                  <a:moveTo>
                    <a:pt x="389" y="47"/>
                  </a:moveTo>
                  <a:cubicBezTo>
                    <a:pt x="395" y="50"/>
                    <a:pt x="389" y="54"/>
                    <a:pt x="387" y="56"/>
                  </a:cubicBezTo>
                  <a:cubicBezTo>
                    <a:pt x="385" y="58"/>
                    <a:pt x="379" y="45"/>
                    <a:pt x="379" y="45"/>
                  </a:cubicBezTo>
                  <a:cubicBezTo>
                    <a:pt x="374" y="39"/>
                    <a:pt x="383" y="43"/>
                    <a:pt x="389" y="47"/>
                  </a:cubicBezTo>
                  <a:close/>
                  <a:moveTo>
                    <a:pt x="377" y="186"/>
                  </a:moveTo>
                  <a:cubicBezTo>
                    <a:pt x="384" y="181"/>
                    <a:pt x="386" y="176"/>
                    <a:pt x="391" y="158"/>
                  </a:cubicBezTo>
                  <a:cubicBezTo>
                    <a:pt x="397" y="140"/>
                    <a:pt x="392" y="119"/>
                    <a:pt x="392" y="119"/>
                  </a:cubicBezTo>
                  <a:cubicBezTo>
                    <a:pt x="391" y="111"/>
                    <a:pt x="390" y="110"/>
                    <a:pt x="397" y="107"/>
                  </a:cubicBezTo>
                  <a:cubicBezTo>
                    <a:pt x="404" y="105"/>
                    <a:pt x="408" y="108"/>
                    <a:pt x="412" y="115"/>
                  </a:cubicBezTo>
                  <a:cubicBezTo>
                    <a:pt x="416" y="122"/>
                    <a:pt x="411" y="146"/>
                    <a:pt x="409" y="152"/>
                  </a:cubicBezTo>
                  <a:cubicBezTo>
                    <a:pt x="407" y="158"/>
                    <a:pt x="403" y="169"/>
                    <a:pt x="399" y="174"/>
                  </a:cubicBezTo>
                  <a:cubicBezTo>
                    <a:pt x="394" y="178"/>
                    <a:pt x="392" y="185"/>
                    <a:pt x="391" y="190"/>
                  </a:cubicBezTo>
                  <a:cubicBezTo>
                    <a:pt x="390" y="194"/>
                    <a:pt x="381" y="198"/>
                    <a:pt x="373" y="201"/>
                  </a:cubicBezTo>
                  <a:cubicBezTo>
                    <a:pt x="364" y="204"/>
                    <a:pt x="365" y="209"/>
                    <a:pt x="367" y="213"/>
                  </a:cubicBezTo>
                  <a:cubicBezTo>
                    <a:pt x="368" y="217"/>
                    <a:pt x="381" y="223"/>
                    <a:pt x="381" y="226"/>
                  </a:cubicBezTo>
                  <a:cubicBezTo>
                    <a:pt x="382" y="229"/>
                    <a:pt x="379" y="242"/>
                    <a:pt x="376" y="241"/>
                  </a:cubicBezTo>
                  <a:cubicBezTo>
                    <a:pt x="372" y="240"/>
                    <a:pt x="365" y="212"/>
                    <a:pt x="361" y="205"/>
                  </a:cubicBezTo>
                  <a:cubicBezTo>
                    <a:pt x="358" y="198"/>
                    <a:pt x="370" y="191"/>
                    <a:pt x="377" y="186"/>
                  </a:cubicBezTo>
                  <a:close/>
                  <a:moveTo>
                    <a:pt x="212" y="521"/>
                  </a:moveTo>
                  <a:cubicBezTo>
                    <a:pt x="221" y="514"/>
                    <a:pt x="231" y="613"/>
                    <a:pt x="232" y="617"/>
                  </a:cubicBezTo>
                  <a:cubicBezTo>
                    <a:pt x="237" y="630"/>
                    <a:pt x="234" y="651"/>
                    <a:pt x="233" y="659"/>
                  </a:cubicBezTo>
                  <a:cubicBezTo>
                    <a:pt x="232" y="661"/>
                    <a:pt x="233" y="667"/>
                    <a:pt x="232" y="672"/>
                  </a:cubicBezTo>
                  <a:cubicBezTo>
                    <a:pt x="216" y="605"/>
                    <a:pt x="201" y="537"/>
                    <a:pt x="212" y="521"/>
                  </a:cubicBezTo>
                  <a:close/>
                  <a:moveTo>
                    <a:pt x="570" y="675"/>
                  </a:moveTo>
                  <a:cubicBezTo>
                    <a:pt x="562" y="681"/>
                    <a:pt x="553" y="724"/>
                    <a:pt x="528" y="697"/>
                  </a:cubicBezTo>
                  <a:cubicBezTo>
                    <a:pt x="518" y="688"/>
                    <a:pt x="494" y="669"/>
                    <a:pt x="488" y="665"/>
                  </a:cubicBezTo>
                  <a:cubicBezTo>
                    <a:pt x="488" y="665"/>
                    <a:pt x="488" y="664"/>
                    <a:pt x="488" y="664"/>
                  </a:cubicBezTo>
                  <a:cubicBezTo>
                    <a:pt x="485" y="653"/>
                    <a:pt x="484" y="641"/>
                    <a:pt x="485" y="628"/>
                  </a:cubicBezTo>
                  <a:cubicBezTo>
                    <a:pt x="486" y="619"/>
                    <a:pt x="509" y="582"/>
                    <a:pt x="518" y="555"/>
                  </a:cubicBezTo>
                  <a:cubicBezTo>
                    <a:pt x="522" y="543"/>
                    <a:pt x="531" y="510"/>
                    <a:pt x="535" y="498"/>
                  </a:cubicBezTo>
                  <a:cubicBezTo>
                    <a:pt x="545" y="467"/>
                    <a:pt x="568" y="489"/>
                    <a:pt x="584" y="501"/>
                  </a:cubicBezTo>
                  <a:cubicBezTo>
                    <a:pt x="614" y="524"/>
                    <a:pt x="631" y="552"/>
                    <a:pt x="638" y="564"/>
                  </a:cubicBezTo>
                  <a:cubicBezTo>
                    <a:pt x="653" y="587"/>
                    <a:pt x="621" y="639"/>
                    <a:pt x="570" y="6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57277B2-22D1-44B3-9161-A47CD4B6C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838" y="4535488"/>
              <a:ext cx="1050925" cy="1839913"/>
            </a:xfrm>
            <a:custGeom>
              <a:avLst/>
              <a:gdLst>
                <a:gd name="T0" fmla="*/ 220 w 248"/>
                <a:gd name="T1" fmla="*/ 274 h 434"/>
                <a:gd name="T2" fmla="*/ 219 w 248"/>
                <a:gd name="T3" fmla="*/ 211 h 434"/>
                <a:gd name="T4" fmla="*/ 206 w 248"/>
                <a:gd name="T5" fmla="*/ 99 h 434"/>
                <a:gd name="T6" fmla="*/ 198 w 248"/>
                <a:gd name="T7" fmla="*/ 59 h 434"/>
                <a:gd name="T8" fmla="*/ 186 w 248"/>
                <a:gd name="T9" fmla="*/ 46 h 434"/>
                <a:gd name="T10" fmla="*/ 171 w 248"/>
                <a:gd name="T11" fmla="*/ 22 h 434"/>
                <a:gd name="T12" fmla="*/ 167 w 248"/>
                <a:gd name="T13" fmla="*/ 1 h 434"/>
                <a:gd name="T14" fmla="*/ 165 w 248"/>
                <a:gd name="T15" fmla="*/ 18 h 434"/>
                <a:gd name="T16" fmla="*/ 146 w 248"/>
                <a:gd name="T17" fmla="*/ 36 h 434"/>
                <a:gd name="T18" fmla="*/ 124 w 248"/>
                <a:gd name="T19" fmla="*/ 70 h 434"/>
                <a:gd name="T20" fmla="*/ 112 w 248"/>
                <a:gd name="T21" fmla="*/ 85 h 434"/>
                <a:gd name="T22" fmla="*/ 108 w 248"/>
                <a:gd name="T23" fmla="*/ 85 h 434"/>
                <a:gd name="T24" fmla="*/ 96 w 248"/>
                <a:gd name="T25" fmla="*/ 54 h 434"/>
                <a:gd name="T26" fmla="*/ 78 w 248"/>
                <a:gd name="T27" fmla="*/ 35 h 434"/>
                <a:gd name="T28" fmla="*/ 72 w 248"/>
                <a:gd name="T29" fmla="*/ 9 h 434"/>
                <a:gd name="T30" fmla="*/ 50 w 248"/>
                <a:gd name="T31" fmla="*/ 36 h 434"/>
                <a:gd name="T32" fmla="*/ 45 w 248"/>
                <a:gd name="T33" fmla="*/ 76 h 434"/>
                <a:gd name="T34" fmla="*/ 27 w 248"/>
                <a:gd name="T35" fmla="*/ 153 h 434"/>
                <a:gd name="T36" fmla="*/ 5 w 248"/>
                <a:gd name="T37" fmla="*/ 255 h 434"/>
                <a:gd name="T38" fmla="*/ 26 w 248"/>
                <a:gd name="T39" fmla="*/ 384 h 434"/>
                <a:gd name="T40" fmla="*/ 126 w 248"/>
                <a:gd name="T41" fmla="*/ 427 h 434"/>
                <a:gd name="T42" fmla="*/ 236 w 248"/>
                <a:gd name="T43" fmla="*/ 410 h 434"/>
                <a:gd name="T44" fmla="*/ 220 w 248"/>
                <a:gd name="T45" fmla="*/ 27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434">
                  <a:moveTo>
                    <a:pt x="220" y="274"/>
                  </a:moveTo>
                  <a:cubicBezTo>
                    <a:pt x="219" y="264"/>
                    <a:pt x="219" y="228"/>
                    <a:pt x="219" y="211"/>
                  </a:cubicBezTo>
                  <a:cubicBezTo>
                    <a:pt x="219" y="181"/>
                    <a:pt x="213" y="137"/>
                    <a:pt x="206" y="99"/>
                  </a:cubicBezTo>
                  <a:cubicBezTo>
                    <a:pt x="204" y="89"/>
                    <a:pt x="200" y="62"/>
                    <a:pt x="198" y="59"/>
                  </a:cubicBezTo>
                  <a:cubicBezTo>
                    <a:pt x="196" y="51"/>
                    <a:pt x="193" y="43"/>
                    <a:pt x="186" y="46"/>
                  </a:cubicBezTo>
                  <a:cubicBezTo>
                    <a:pt x="160" y="50"/>
                    <a:pt x="171" y="32"/>
                    <a:pt x="171" y="22"/>
                  </a:cubicBezTo>
                  <a:cubicBezTo>
                    <a:pt x="168" y="6"/>
                    <a:pt x="175" y="0"/>
                    <a:pt x="167" y="1"/>
                  </a:cubicBezTo>
                  <a:cubicBezTo>
                    <a:pt x="165" y="1"/>
                    <a:pt x="167" y="12"/>
                    <a:pt x="165" y="18"/>
                  </a:cubicBezTo>
                  <a:cubicBezTo>
                    <a:pt x="161" y="29"/>
                    <a:pt x="153" y="36"/>
                    <a:pt x="146" y="36"/>
                  </a:cubicBezTo>
                  <a:cubicBezTo>
                    <a:pt x="137" y="36"/>
                    <a:pt x="136" y="52"/>
                    <a:pt x="124" y="70"/>
                  </a:cubicBezTo>
                  <a:cubicBezTo>
                    <a:pt x="119" y="80"/>
                    <a:pt x="115" y="84"/>
                    <a:pt x="112" y="85"/>
                  </a:cubicBezTo>
                  <a:cubicBezTo>
                    <a:pt x="111" y="85"/>
                    <a:pt x="109" y="85"/>
                    <a:pt x="108" y="85"/>
                  </a:cubicBezTo>
                  <a:cubicBezTo>
                    <a:pt x="103" y="81"/>
                    <a:pt x="100" y="67"/>
                    <a:pt x="96" y="54"/>
                  </a:cubicBezTo>
                  <a:cubicBezTo>
                    <a:pt x="94" y="47"/>
                    <a:pt x="82" y="39"/>
                    <a:pt x="78" y="35"/>
                  </a:cubicBezTo>
                  <a:cubicBezTo>
                    <a:pt x="74" y="31"/>
                    <a:pt x="77" y="7"/>
                    <a:pt x="72" y="9"/>
                  </a:cubicBezTo>
                  <a:cubicBezTo>
                    <a:pt x="53" y="37"/>
                    <a:pt x="49" y="24"/>
                    <a:pt x="50" y="36"/>
                  </a:cubicBezTo>
                  <a:cubicBezTo>
                    <a:pt x="51" y="39"/>
                    <a:pt x="49" y="63"/>
                    <a:pt x="45" y="76"/>
                  </a:cubicBezTo>
                  <a:cubicBezTo>
                    <a:pt x="38" y="97"/>
                    <a:pt x="27" y="130"/>
                    <a:pt x="27" y="153"/>
                  </a:cubicBezTo>
                  <a:cubicBezTo>
                    <a:pt x="27" y="187"/>
                    <a:pt x="0" y="228"/>
                    <a:pt x="5" y="255"/>
                  </a:cubicBezTo>
                  <a:cubicBezTo>
                    <a:pt x="7" y="268"/>
                    <a:pt x="27" y="305"/>
                    <a:pt x="26" y="384"/>
                  </a:cubicBezTo>
                  <a:cubicBezTo>
                    <a:pt x="26" y="401"/>
                    <a:pt x="106" y="424"/>
                    <a:pt x="126" y="427"/>
                  </a:cubicBezTo>
                  <a:cubicBezTo>
                    <a:pt x="160" y="434"/>
                    <a:pt x="214" y="405"/>
                    <a:pt x="236" y="410"/>
                  </a:cubicBezTo>
                  <a:cubicBezTo>
                    <a:pt x="248" y="412"/>
                    <a:pt x="225" y="333"/>
                    <a:pt x="220" y="2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D4DBD35-1677-4262-99EE-8576B0445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6226176"/>
              <a:ext cx="801688" cy="661988"/>
            </a:xfrm>
            <a:custGeom>
              <a:avLst/>
              <a:gdLst>
                <a:gd name="T0" fmla="*/ 98 w 189"/>
                <a:gd name="T1" fmla="*/ 39 h 156"/>
                <a:gd name="T2" fmla="*/ 67 w 189"/>
                <a:gd name="T3" fmla="*/ 46 h 156"/>
                <a:gd name="T4" fmla="*/ 47 w 189"/>
                <a:gd name="T5" fmla="*/ 60 h 156"/>
                <a:gd name="T6" fmla="*/ 27 w 189"/>
                <a:gd name="T7" fmla="*/ 78 h 156"/>
                <a:gd name="T8" fmla="*/ 17 w 189"/>
                <a:gd name="T9" fmla="*/ 92 h 156"/>
                <a:gd name="T10" fmla="*/ 40 w 189"/>
                <a:gd name="T11" fmla="*/ 85 h 156"/>
                <a:gd name="T12" fmla="*/ 52 w 189"/>
                <a:gd name="T13" fmla="*/ 79 h 156"/>
                <a:gd name="T14" fmla="*/ 28 w 189"/>
                <a:gd name="T15" fmla="*/ 98 h 156"/>
                <a:gd name="T16" fmla="*/ 6 w 189"/>
                <a:gd name="T17" fmla="*/ 103 h 156"/>
                <a:gd name="T18" fmla="*/ 6 w 189"/>
                <a:gd name="T19" fmla="*/ 113 h 156"/>
                <a:gd name="T20" fmla="*/ 25 w 189"/>
                <a:gd name="T21" fmla="*/ 122 h 156"/>
                <a:gd name="T22" fmla="*/ 41 w 189"/>
                <a:gd name="T23" fmla="*/ 132 h 156"/>
                <a:gd name="T24" fmla="*/ 52 w 189"/>
                <a:gd name="T25" fmla="*/ 139 h 156"/>
                <a:gd name="T26" fmla="*/ 63 w 189"/>
                <a:gd name="T27" fmla="*/ 150 h 156"/>
                <a:gd name="T28" fmla="*/ 85 w 189"/>
                <a:gd name="T29" fmla="*/ 144 h 156"/>
                <a:gd name="T30" fmla="*/ 103 w 189"/>
                <a:gd name="T31" fmla="*/ 131 h 156"/>
                <a:gd name="T32" fmla="*/ 131 w 189"/>
                <a:gd name="T33" fmla="*/ 105 h 156"/>
                <a:gd name="T34" fmla="*/ 145 w 189"/>
                <a:gd name="T35" fmla="*/ 86 h 156"/>
                <a:gd name="T36" fmla="*/ 162 w 189"/>
                <a:gd name="T37" fmla="*/ 84 h 156"/>
                <a:gd name="T38" fmla="*/ 174 w 189"/>
                <a:gd name="T39" fmla="*/ 33 h 156"/>
                <a:gd name="T40" fmla="*/ 113 w 189"/>
                <a:gd name="T41" fmla="*/ 0 h 156"/>
                <a:gd name="T42" fmla="*/ 98 w 189"/>
                <a:gd name="T43" fmla="*/ 3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56">
                  <a:moveTo>
                    <a:pt x="98" y="39"/>
                  </a:moveTo>
                  <a:cubicBezTo>
                    <a:pt x="88" y="39"/>
                    <a:pt x="72" y="44"/>
                    <a:pt x="67" y="46"/>
                  </a:cubicBezTo>
                  <a:cubicBezTo>
                    <a:pt x="61" y="48"/>
                    <a:pt x="55" y="56"/>
                    <a:pt x="47" y="60"/>
                  </a:cubicBezTo>
                  <a:cubicBezTo>
                    <a:pt x="39" y="63"/>
                    <a:pt x="33" y="72"/>
                    <a:pt x="27" y="78"/>
                  </a:cubicBezTo>
                  <a:cubicBezTo>
                    <a:pt x="21" y="83"/>
                    <a:pt x="12" y="89"/>
                    <a:pt x="17" y="92"/>
                  </a:cubicBezTo>
                  <a:cubicBezTo>
                    <a:pt x="23" y="95"/>
                    <a:pt x="36" y="89"/>
                    <a:pt x="40" y="85"/>
                  </a:cubicBezTo>
                  <a:cubicBezTo>
                    <a:pt x="44" y="81"/>
                    <a:pt x="52" y="77"/>
                    <a:pt x="52" y="79"/>
                  </a:cubicBezTo>
                  <a:cubicBezTo>
                    <a:pt x="52" y="81"/>
                    <a:pt x="36" y="92"/>
                    <a:pt x="28" y="98"/>
                  </a:cubicBezTo>
                  <a:cubicBezTo>
                    <a:pt x="20" y="103"/>
                    <a:pt x="11" y="102"/>
                    <a:pt x="6" y="103"/>
                  </a:cubicBezTo>
                  <a:cubicBezTo>
                    <a:pt x="4" y="105"/>
                    <a:pt x="0" y="105"/>
                    <a:pt x="6" y="113"/>
                  </a:cubicBezTo>
                  <a:cubicBezTo>
                    <a:pt x="12" y="120"/>
                    <a:pt x="22" y="120"/>
                    <a:pt x="25" y="122"/>
                  </a:cubicBezTo>
                  <a:cubicBezTo>
                    <a:pt x="33" y="131"/>
                    <a:pt x="39" y="129"/>
                    <a:pt x="41" y="132"/>
                  </a:cubicBezTo>
                  <a:cubicBezTo>
                    <a:pt x="43" y="136"/>
                    <a:pt x="47" y="137"/>
                    <a:pt x="52" y="139"/>
                  </a:cubicBezTo>
                  <a:cubicBezTo>
                    <a:pt x="57" y="141"/>
                    <a:pt x="57" y="144"/>
                    <a:pt x="63" y="150"/>
                  </a:cubicBezTo>
                  <a:cubicBezTo>
                    <a:pt x="70" y="156"/>
                    <a:pt x="80" y="148"/>
                    <a:pt x="85" y="144"/>
                  </a:cubicBezTo>
                  <a:cubicBezTo>
                    <a:pt x="91" y="140"/>
                    <a:pt x="98" y="134"/>
                    <a:pt x="103" y="131"/>
                  </a:cubicBezTo>
                  <a:cubicBezTo>
                    <a:pt x="108" y="128"/>
                    <a:pt x="126" y="110"/>
                    <a:pt x="131" y="105"/>
                  </a:cubicBezTo>
                  <a:cubicBezTo>
                    <a:pt x="135" y="99"/>
                    <a:pt x="143" y="89"/>
                    <a:pt x="145" y="86"/>
                  </a:cubicBezTo>
                  <a:cubicBezTo>
                    <a:pt x="148" y="83"/>
                    <a:pt x="156" y="84"/>
                    <a:pt x="162" y="84"/>
                  </a:cubicBezTo>
                  <a:cubicBezTo>
                    <a:pt x="167" y="84"/>
                    <a:pt x="189" y="36"/>
                    <a:pt x="174" y="3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3" y="4"/>
                    <a:pt x="105" y="38"/>
                    <a:pt x="98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5D0BB54-CC04-4E0F-82C9-34158C3CB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538" y="6594476"/>
              <a:ext cx="571500" cy="674688"/>
            </a:xfrm>
            <a:custGeom>
              <a:avLst/>
              <a:gdLst>
                <a:gd name="T0" fmla="*/ 23 w 135"/>
                <a:gd name="T1" fmla="*/ 69 h 159"/>
                <a:gd name="T2" fmla="*/ 51 w 135"/>
                <a:gd name="T3" fmla="*/ 93 h 159"/>
                <a:gd name="T4" fmla="*/ 70 w 135"/>
                <a:gd name="T5" fmla="*/ 132 h 159"/>
                <a:gd name="T6" fmla="*/ 81 w 135"/>
                <a:gd name="T7" fmla="*/ 139 h 159"/>
                <a:gd name="T8" fmla="*/ 82 w 135"/>
                <a:gd name="T9" fmla="*/ 147 h 159"/>
                <a:gd name="T10" fmla="*/ 89 w 135"/>
                <a:gd name="T11" fmla="*/ 159 h 159"/>
                <a:gd name="T12" fmla="*/ 96 w 135"/>
                <a:gd name="T13" fmla="*/ 156 h 159"/>
                <a:gd name="T14" fmla="*/ 105 w 135"/>
                <a:gd name="T15" fmla="*/ 157 h 159"/>
                <a:gd name="T16" fmla="*/ 112 w 135"/>
                <a:gd name="T17" fmla="*/ 133 h 159"/>
                <a:gd name="T18" fmla="*/ 119 w 135"/>
                <a:gd name="T19" fmla="*/ 139 h 159"/>
                <a:gd name="T20" fmla="*/ 131 w 135"/>
                <a:gd name="T21" fmla="*/ 139 h 159"/>
                <a:gd name="T22" fmla="*/ 127 w 135"/>
                <a:gd name="T23" fmla="*/ 101 h 159"/>
                <a:gd name="T24" fmla="*/ 114 w 135"/>
                <a:gd name="T25" fmla="*/ 75 h 159"/>
                <a:gd name="T26" fmla="*/ 98 w 135"/>
                <a:gd name="T27" fmla="*/ 53 h 159"/>
                <a:gd name="T28" fmla="*/ 71 w 135"/>
                <a:gd name="T29" fmla="*/ 38 h 159"/>
                <a:gd name="T30" fmla="*/ 33 w 135"/>
                <a:gd name="T31" fmla="*/ 10 h 159"/>
                <a:gd name="T32" fmla="*/ 1 w 135"/>
                <a:gd name="T33" fmla="*/ 3 h 159"/>
                <a:gd name="T34" fmla="*/ 0 w 135"/>
                <a:gd name="T35" fmla="*/ 53 h 159"/>
                <a:gd name="T36" fmla="*/ 23 w 135"/>
                <a:gd name="T37" fmla="*/ 6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5" h="159">
                  <a:moveTo>
                    <a:pt x="23" y="69"/>
                  </a:moveTo>
                  <a:cubicBezTo>
                    <a:pt x="34" y="76"/>
                    <a:pt x="48" y="81"/>
                    <a:pt x="51" y="93"/>
                  </a:cubicBezTo>
                  <a:cubicBezTo>
                    <a:pt x="63" y="151"/>
                    <a:pt x="65" y="121"/>
                    <a:pt x="70" y="132"/>
                  </a:cubicBezTo>
                  <a:cubicBezTo>
                    <a:pt x="75" y="143"/>
                    <a:pt x="79" y="140"/>
                    <a:pt x="81" y="139"/>
                  </a:cubicBezTo>
                  <a:cubicBezTo>
                    <a:pt x="83" y="138"/>
                    <a:pt x="82" y="147"/>
                    <a:pt x="82" y="147"/>
                  </a:cubicBezTo>
                  <a:cubicBezTo>
                    <a:pt x="82" y="152"/>
                    <a:pt x="84" y="158"/>
                    <a:pt x="89" y="159"/>
                  </a:cubicBezTo>
                  <a:cubicBezTo>
                    <a:pt x="94" y="159"/>
                    <a:pt x="95" y="155"/>
                    <a:pt x="96" y="156"/>
                  </a:cubicBezTo>
                  <a:cubicBezTo>
                    <a:pt x="97" y="157"/>
                    <a:pt x="98" y="159"/>
                    <a:pt x="105" y="157"/>
                  </a:cubicBezTo>
                  <a:cubicBezTo>
                    <a:pt x="112" y="155"/>
                    <a:pt x="111" y="141"/>
                    <a:pt x="112" y="133"/>
                  </a:cubicBezTo>
                  <a:cubicBezTo>
                    <a:pt x="114" y="125"/>
                    <a:pt x="117" y="135"/>
                    <a:pt x="119" y="139"/>
                  </a:cubicBezTo>
                  <a:cubicBezTo>
                    <a:pt x="121" y="144"/>
                    <a:pt x="126" y="145"/>
                    <a:pt x="131" y="139"/>
                  </a:cubicBezTo>
                  <a:cubicBezTo>
                    <a:pt x="135" y="133"/>
                    <a:pt x="128" y="109"/>
                    <a:pt x="127" y="101"/>
                  </a:cubicBezTo>
                  <a:cubicBezTo>
                    <a:pt x="125" y="93"/>
                    <a:pt x="118" y="81"/>
                    <a:pt x="114" y="75"/>
                  </a:cubicBezTo>
                  <a:cubicBezTo>
                    <a:pt x="110" y="69"/>
                    <a:pt x="102" y="57"/>
                    <a:pt x="98" y="53"/>
                  </a:cubicBezTo>
                  <a:cubicBezTo>
                    <a:pt x="95" y="50"/>
                    <a:pt x="79" y="43"/>
                    <a:pt x="71" y="38"/>
                  </a:cubicBezTo>
                  <a:cubicBezTo>
                    <a:pt x="63" y="34"/>
                    <a:pt x="46" y="20"/>
                    <a:pt x="33" y="10"/>
                  </a:cubicBezTo>
                  <a:cubicBezTo>
                    <a:pt x="21" y="0"/>
                    <a:pt x="8" y="1"/>
                    <a:pt x="1" y="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8"/>
                    <a:pt x="13" y="63"/>
                    <a:pt x="23" y="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79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706F4F00-41D0-4875-A5D9-9AB523F78FD1}"/>
              </a:ext>
            </a:extLst>
          </p:cNvPr>
          <p:cNvGrpSpPr/>
          <p:nvPr/>
        </p:nvGrpSpPr>
        <p:grpSpPr>
          <a:xfrm>
            <a:off x="982662" y="676048"/>
            <a:ext cx="9584145" cy="5505903"/>
            <a:chOff x="1287462" y="822326"/>
            <a:chExt cx="8248651" cy="4738688"/>
          </a:xfrm>
        </p:grpSpPr>
        <p:grpSp>
          <p:nvGrpSpPr>
            <p:cNvPr id="5" name="Group 205">
              <a:extLst>
                <a:ext uri="{FF2B5EF4-FFF2-40B4-BE49-F238E27FC236}">
                  <a16:creationId xmlns:a16="http://schemas.microsoft.com/office/drawing/2014/main" id="{862F0F71-2B6E-44B1-A017-9E4522B897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7462" y="822326"/>
              <a:ext cx="8248651" cy="4738688"/>
              <a:chOff x="811" y="518"/>
              <a:chExt cx="5196" cy="2985"/>
            </a:xfrm>
          </p:grpSpPr>
          <p:sp>
            <p:nvSpPr>
              <p:cNvPr id="188" name="Freeform 5">
                <a:extLst>
                  <a:ext uri="{FF2B5EF4-FFF2-40B4-BE49-F238E27FC236}">
                    <a16:creationId xmlns:a16="http://schemas.microsoft.com/office/drawing/2014/main" id="{E2DEA862-609A-42AE-8A47-4345D7747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9" y="639"/>
                <a:ext cx="435" cy="1173"/>
              </a:xfrm>
              <a:custGeom>
                <a:avLst/>
                <a:gdLst>
                  <a:gd name="T0" fmla="*/ 24 w 90"/>
                  <a:gd name="T1" fmla="*/ 133 h 242"/>
                  <a:gd name="T2" fmla="*/ 23 w 90"/>
                  <a:gd name="T3" fmla="*/ 166 h 242"/>
                  <a:gd name="T4" fmla="*/ 18 w 90"/>
                  <a:gd name="T5" fmla="*/ 193 h 242"/>
                  <a:gd name="T6" fmla="*/ 14 w 90"/>
                  <a:gd name="T7" fmla="*/ 216 h 242"/>
                  <a:gd name="T8" fmla="*/ 9 w 90"/>
                  <a:gd name="T9" fmla="*/ 231 h 242"/>
                  <a:gd name="T10" fmla="*/ 5 w 90"/>
                  <a:gd name="T11" fmla="*/ 242 h 242"/>
                  <a:gd name="T12" fmla="*/ 21 w 90"/>
                  <a:gd name="T13" fmla="*/ 233 h 242"/>
                  <a:gd name="T14" fmla="*/ 27 w 90"/>
                  <a:gd name="T15" fmla="*/ 227 h 242"/>
                  <a:gd name="T16" fmla="*/ 44 w 90"/>
                  <a:gd name="T17" fmla="*/ 162 h 242"/>
                  <a:gd name="T18" fmla="*/ 53 w 90"/>
                  <a:gd name="T19" fmla="*/ 136 h 242"/>
                  <a:gd name="T20" fmla="*/ 55 w 90"/>
                  <a:gd name="T21" fmla="*/ 157 h 242"/>
                  <a:gd name="T22" fmla="*/ 55 w 90"/>
                  <a:gd name="T23" fmla="*/ 180 h 242"/>
                  <a:gd name="T24" fmla="*/ 49 w 90"/>
                  <a:gd name="T25" fmla="*/ 217 h 242"/>
                  <a:gd name="T26" fmla="*/ 51 w 90"/>
                  <a:gd name="T27" fmla="*/ 229 h 242"/>
                  <a:gd name="T28" fmla="*/ 67 w 90"/>
                  <a:gd name="T29" fmla="*/ 238 h 242"/>
                  <a:gd name="T30" fmla="*/ 63 w 90"/>
                  <a:gd name="T31" fmla="*/ 223 h 242"/>
                  <a:gd name="T32" fmla="*/ 65 w 90"/>
                  <a:gd name="T33" fmla="*/ 209 h 242"/>
                  <a:gd name="T34" fmla="*/ 75 w 90"/>
                  <a:gd name="T35" fmla="*/ 153 h 242"/>
                  <a:gd name="T36" fmla="*/ 79 w 90"/>
                  <a:gd name="T37" fmla="*/ 143 h 242"/>
                  <a:gd name="T38" fmla="*/ 86 w 90"/>
                  <a:gd name="T39" fmla="*/ 136 h 242"/>
                  <a:gd name="T40" fmla="*/ 87 w 90"/>
                  <a:gd name="T41" fmla="*/ 124 h 242"/>
                  <a:gd name="T42" fmla="*/ 88 w 90"/>
                  <a:gd name="T43" fmla="*/ 81 h 242"/>
                  <a:gd name="T44" fmla="*/ 86 w 90"/>
                  <a:gd name="T45" fmla="*/ 49 h 242"/>
                  <a:gd name="T46" fmla="*/ 66 w 90"/>
                  <a:gd name="T47" fmla="*/ 33 h 242"/>
                  <a:gd name="T48" fmla="*/ 67 w 90"/>
                  <a:gd name="T49" fmla="*/ 13 h 242"/>
                  <a:gd name="T50" fmla="*/ 47 w 90"/>
                  <a:gd name="T51" fmla="*/ 14 h 242"/>
                  <a:gd name="T52" fmla="*/ 48 w 90"/>
                  <a:gd name="T53" fmla="*/ 32 h 242"/>
                  <a:gd name="T54" fmla="*/ 30 w 90"/>
                  <a:gd name="T55" fmla="*/ 38 h 242"/>
                  <a:gd name="T56" fmla="*/ 22 w 90"/>
                  <a:gd name="T57" fmla="*/ 59 h 242"/>
                  <a:gd name="T58" fmla="*/ 18 w 90"/>
                  <a:gd name="T59" fmla="*/ 88 h 242"/>
                  <a:gd name="T60" fmla="*/ 19 w 90"/>
                  <a:gd name="T61" fmla="*/ 107 h 242"/>
                  <a:gd name="T62" fmla="*/ 24 w 90"/>
                  <a:gd name="T63" fmla="*/ 12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0" h="242">
                    <a:moveTo>
                      <a:pt x="24" y="122"/>
                    </a:moveTo>
                    <a:cubicBezTo>
                      <a:pt x="24" y="122"/>
                      <a:pt x="24" y="130"/>
                      <a:pt x="24" y="133"/>
                    </a:cubicBezTo>
                    <a:cubicBezTo>
                      <a:pt x="25" y="137"/>
                      <a:pt x="23" y="147"/>
                      <a:pt x="24" y="153"/>
                    </a:cubicBezTo>
                    <a:cubicBezTo>
                      <a:pt x="24" y="158"/>
                      <a:pt x="22" y="164"/>
                      <a:pt x="23" y="166"/>
                    </a:cubicBezTo>
                    <a:cubicBezTo>
                      <a:pt x="23" y="168"/>
                      <a:pt x="23" y="172"/>
                      <a:pt x="22" y="172"/>
                    </a:cubicBezTo>
                    <a:cubicBezTo>
                      <a:pt x="22" y="173"/>
                      <a:pt x="18" y="179"/>
                      <a:pt x="18" y="193"/>
                    </a:cubicBezTo>
                    <a:cubicBezTo>
                      <a:pt x="18" y="203"/>
                      <a:pt x="15" y="205"/>
                      <a:pt x="15" y="210"/>
                    </a:cubicBezTo>
                    <a:cubicBezTo>
                      <a:pt x="16" y="215"/>
                      <a:pt x="14" y="216"/>
                      <a:pt x="14" y="216"/>
                    </a:cubicBezTo>
                    <a:cubicBezTo>
                      <a:pt x="13" y="216"/>
                      <a:pt x="12" y="224"/>
                      <a:pt x="12" y="225"/>
                    </a:cubicBezTo>
                    <a:cubicBezTo>
                      <a:pt x="12" y="227"/>
                      <a:pt x="9" y="231"/>
                      <a:pt x="9" y="231"/>
                    </a:cubicBezTo>
                    <a:cubicBezTo>
                      <a:pt x="9" y="231"/>
                      <a:pt x="4" y="236"/>
                      <a:pt x="4" y="237"/>
                    </a:cubicBezTo>
                    <a:cubicBezTo>
                      <a:pt x="3" y="238"/>
                      <a:pt x="0" y="242"/>
                      <a:pt x="5" y="242"/>
                    </a:cubicBezTo>
                    <a:cubicBezTo>
                      <a:pt x="9" y="242"/>
                      <a:pt x="15" y="239"/>
                      <a:pt x="18" y="237"/>
                    </a:cubicBezTo>
                    <a:cubicBezTo>
                      <a:pt x="18" y="235"/>
                      <a:pt x="19" y="233"/>
                      <a:pt x="21" y="233"/>
                    </a:cubicBezTo>
                    <a:cubicBezTo>
                      <a:pt x="23" y="233"/>
                      <a:pt x="22" y="234"/>
                      <a:pt x="26" y="232"/>
                    </a:cubicBezTo>
                    <a:cubicBezTo>
                      <a:pt x="27" y="230"/>
                      <a:pt x="27" y="227"/>
                      <a:pt x="27" y="227"/>
                    </a:cubicBezTo>
                    <a:cubicBezTo>
                      <a:pt x="27" y="227"/>
                      <a:pt x="33" y="212"/>
                      <a:pt x="36" y="197"/>
                    </a:cubicBezTo>
                    <a:cubicBezTo>
                      <a:pt x="40" y="181"/>
                      <a:pt x="43" y="164"/>
                      <a:pt x="44" y="162"/>
                    </a:cubicBezTo>
                    <a:cubicBezTo>
                      <a:pt x="44" y="159"/>
                      <a:pt x="50" y="138"/>
                      <a:pt x="51" y="133"/>
                    </a:cubicBezTo>
                    <a:cubicBezTo>
                      <a:pt x="52" y="132"/>
                      <a:pt x="53" y="136"/>
                      <a:pt x="53" y="136"/>
                    </a:cubicBezTo>
                    <a:cubicBezTo>
                      <a:pt x="53" y="136"/>
                      <a:pt x="54" y="143"/>
                      <a:pt x="54" y="145"/>
                    </a:cubicBezTo>
                    <a:cubicBezTo>
                      <a:pt x="54" y="148"/>
                      <a:pt x="54" y="155"/>
                      <a:pt x="55" y="157"/>
                    </a:cubicBezTo>
                    <a:cubicBezTo>
                      <a:pt x="56" y="160"/>
                      <a:pt x="56" y="169"/>
                      <a:pt x="55" y="171"/>
                    </a:cubicBezTo>
                    <a:cubicBezTo>
                      <a:pt x="55" y="172"/>
                      <a:pt x="56" y="176"/>
                      <a:pt x="55" y="180"/>
                    </a:cubicBezTo>
                    <a:cubicBezTo>
                      <a:pt x="54" y="184"/>
                      <a:pt x="55" y="197"/>
                      <a:pt x="53" y="200"/>
                    </a:cubicBezTo>
                    <a:cubicBezTo>
                      <a:pt x="51" y="202"/>
                      <a:pt x="49" y="215"/>
                      <a:pt x="49" y="217"/>
                    </a:cubicBezTo>
                    <a:cubicBezTo>
                      <a:pt x="49" y="219"/>
                      <a:pt x="51" y="224"/>
                      <a:pt x="51" y="225"/>
                    </a:cubicBezTo>
                    <a:cubicBezTo>
                      <a:pt x="51" y="226"/>
                      <a:pt x="50" y="228"/>
                      <a:pt x="51" y="229"/>
                    </a:cubicBezTo>
                    <a:cubicBezTo>
                      <a:pt x="51" y="229"/>
                      <a:pt x="54" y="230"/>
                      <a:pt x="54" y="232"/>
                    </a:cubicBezTo>
                    <a:cubicBezTo>
                      <a:pt x="55" y="233"/>
                      <a:pt x="57" y="241"/>
                      <a:pt x="67" y="238"/>
                    </a:cubicBezTo>
                    <a:cubicBezTo>
                      <a:pt x="72" y="235"/>
                      <a:pt x="67" y="231"/>
                      <a:pt x="67" y="231"/>
                    </a:cubicBezTo>
                    <a:cubicBezTo>
                      <a:pt x="67" y="231"/>
                      <a:pt x="63" y="224"/>
                      <a:pt x="63" y="223"/>
                    </a:cubicBezTo>
                    <a:cubicBezTo>
                      <a:pt x="63" y="222"/>
                      <a:pt x="65" y="217"/>
                      <a:pt x="65" y="215"/>
                    </a:cubicBezTo>
                    <a:cubicBezTo>
                      <a:pt x="64" y="213"/>
                      <a:pt x="63" y="212"/>
                      <a:pt x="65" y="209"/>
                    </a:cubicBezTo>
                    <a:cubicBezTo>
                      <a:pt x="66" y="206"/>
                      <a:pt x="69" y="196"/>
                      <a:pt x="70" y="184"/>
                    </a:cubicBezTo>
                    <a:cubicBezTo>
                      <a:pt x="71" y="171"/>
                      <a:pt x="74" y="155"/>
                      <a:pt x="75" y="153"/>
                    </a:cubicBezTo>
                    <a:cubicBezTo>
                      <a:pt x="75" y="151"/>
                      <a:pt x="76" y="143"/>
                      <a:pt x="76" y="143"/>
                    </a:cubicBezTo>
                    <a:cubicBezTo>
                      <a:pt x="76" y="143"/>
                      <a:pt x="78" y="144"/>
                      <a:pt x="79" y="143"/>
                    </a:cubicBezTo>
                    <a:cubicBezTo>
                      <a:pt x="80" y="142"/>
                      <a:pt x="82" y="143"/>
                      <a:pt x="83" y="142"/>
                    </a:cubicBezTo>
                    <a:cubicBezTo>
                      <a:pt x="84" y="141"/>
                      <a:pt x="86" y="138"/>
                      <a:pt x="86" y="136"/>
                    </a:cubicBezTo>
                    <a:cubicBezTo>
                      <a:pt x="87" y="134"/>
                      <a:pt x="87" y="130"/>
                      <a:pt x="87" y="130"/>
                    </a:cubicBezTo>
                    <a:cubicBezTo>
                      <a:pt x="87" y="130"/>
                      <a:pt x="87" y="131"/>
                      <a:pt x="87" y="124"/>
                    </a:cubicBezTo>
                    <a:cubicBezTo>
                      <a:pt x="88" y="118"/>
                      <a:pt x="90" y="104"/>
                      <a:pt x="90" y="102"/>
                    </a:cubicBezTo>
                    <a:cubicBezTo>
                      <a:pt x="90" y="100"/>
                      <a:pt x="89" y="86"/>
                      <a:pt x="88" y="81"/>
                    </a:cubicBezTo>
                    <a:cubicBezTo>
                      <a:pt x="87" y="76"/>
                      <a:pt x="88" y="60"/>
                      <a:pt x="88" y="57"/>
                    </a:cubicBezTo>
                    <a:cubicBezTo>
                      <a:pt x="88" y="54"/>
                      <a:pt x="86" y="49"/>
                      <a:pt x="86" y="49"/>
                    </a:cubicBezTo>
                    <a:cubicBezTo>
                      <a:pt x="86" y="49"/>
                      <a:pt x="86" y="45"/>
                      <a:pt x="81" y="43"/>
                    </a:cubicBezTo>
                    <a:cubicBezTo>
                      <a:pt x="77" y="41"/>
                      <a:pt x="67" y="36"/>
                      <a:pt x="66" y="33"/>
                    </a:cubicBezTo>
                    <a:cubicBezTo>
                      <a:pt x="64" y="31"/>
                      <a:pt x="65" y="23"/>
                      <a:pt x="67" y="21"/>
                    </a:cubicBezTo>
                    <a:cubicBezTo>
                      <a:pt x="68" y="19"/>
                      <a:pt x="69" y="14"/>
                      <a:pt x="67" y="13"/>
                    </a:cubicBezTo>
                    <a:cubicBezTo>
                      <a:pt x="67" y="0"/>
                      <a:pt x="56" y="1"/>
                      <a:pt x="56" y="1"/>
                    </a:cubicBezTo>
                    <a:cubicBezTo>
                      <a:pt x="56" y="1"/>
                      <a:pt x="44" y="1"/>
                      <a:pt x="47" y="14"/>
                    </a:cubicBezTo>
                    <a:cubicBezTo>
                      <a:pt x="43" y="15"/>
                      <a:pt x="48" y="21"/>
                      <a:pt x="48" y="21"/>
                    </a:cubicBezTo>
                    <a:cubicBezTo>
                      <a:pt x="48" y="21"/>
                      <a:pt x="49" y="32"/>
                      <a:pt x="48" y="32"/>
                    </a:cubicBezTo>
                    <a:cubicBezTo>
                      <a:pt x="47" y="33"/>
                      <a:pt x="43" y="35"/>
                      <a:pt x="39" y="35"/>
                    </a:cubicBezTo>
                    <a:cubicBezTo>
                      <a:pt x="36" y="37"/>
                      <a:pt x="30" y="38"/>
                      <a:pt x="30" y="38"/>
                    </a:cubicBezTo>
                    <a:cubicBezTo>
                      <a:pt x="30" y="38"/>
                      <a:pt x="27" y="37"/>
                      <a:pt x="25" y="42"/>
                    </a:cubicBezTo>
                    <a:cubicBezTo>
                      <a:pt x="23" y="47"/>
                      <a:pt x="22" y="55"/>
                      <a:pt x="22" y="59"/>
                    </a:cubicBezTo>
                    <a:cubicBezTo>
                      <a:pt x="22" y="62"/>
                      <a:pt x="18" y="75"/>
                      <a:pt x="18" y="78"/>
                    </a:cubicBezTo>
                    <a:cubicBezTo>
                      <a:pt x="18" y="81"/>
                      <a:pt x="17" y="86"/>
                      <a:pt x="18" y="88"/>
                    </a:cubicBezTo>
                    <a:cubicBezTo>
                      <a:pt x="18" y="90"/>
                      <a:pt x="16" y="95"/>
                      <a:pt x="18" y="98"/>
                    </a:cubicBezTo>
                    <a:cubicBezTo>
                      <a:pt x="19" y="100"/>
                      <a:pt x="19" y="104"/>
                      <a:pt x="19" y="107"/>
                    </a:cubicBezTo>
                    <a:cubicBezTo>
                      <a:pt x="19" y="109"/>
                      <a:pt x="20" y="118"/>
                      <a:pt x="23" y="120"/>
                    </a:cubicBezTo>
                    <a:cubicBezTo>
                      <a:pt x="23" y="121"/>
                      <a:pt x="24" y="122"/>
                      <a:pt x="24" y="1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01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6">
                <a:extLst>
                  <a:ext uri="{FF2B5EF4-FFF2-40B4-BE49-F238E27FC236}">
                    <a16:creationId xmlns:a16="http://schemas.microsoft.com/office/drawing/2014/main" id="{23642997-8B22-45F9-B8D1-4CBE35F91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" y="1284"/>
                <a:ext cx="10" cy="34"/>
              </a:xfrm>
              <a:custGeom>
                <a:avLst/>
                <a:gdLst>
                  <a:gd name="T0" fmla="*/ 1 w 2"/>
                  <a:gd name="T1" fmla="*/ 0 h 7"/>
                  <a:gd name="T2" fmla="*/ 0 w 2"/>
                  <a:gd name="T3" fmla="*/ 7 h 7"/>
                  <a:gd name="T4" fmla="*/ 0 w 2"/>
                  <a:gd name="T5" fmla="*/ 4 h 7"/>
                  <a:gd name="T6" fmla="*/ 1 w 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1" y="0"/>
                    </a:moveTo>
                    <a:cubicBezTo>
                      <a:pt x="1" y="0"/>
                      <a:pt x="2" y="4"/>
                      <a:pt x="0" y="7"/>
                    </a:cubicBezTo>
                    <a:cubicBezTo>
                      <a:pt x="0" y="6"/>
                      <a:pt x="0" y="4"/>
                      <a:pt x="0" y="4"/>
                    </a:cubicBezTo>
                    <a:cubicBezTo>
                      <a:pt x="0" y="4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0BC99BF3-3253-4562-86CF-4E6B0CD6E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4" y="998"/>
                <a:ext cx="19" cy="111"/>
              </a:xfrm>
              <a:custGeom>
                <a:avLst/>
                <a:gdLst>
                  <a:gd name="T0" fmla="*/ 3 w 4"/>
                  <a:gd name="T1" fmla="*/ 0 h 23"/>
                  <a:gd name="T2" fmla="*/ 2 w 4"/>
                  <a:gd name="T3" fmla="*/ 18 h 23"/>
                  <a:gd name="T4" fmla="*/ 0 w 4"/>
                  <a:gd name="T5" fmla="*/ 23 h 23"/>
                  <a:gd name="T6" fmla="*/ 0 w 4"/>
                  <a:gd name="T7" fmla="*/ 15 h 23"/>
                  <a:gd name="T8" fmla="*/ 1 w 4"/>
                  <a:gd name="T9" fmla="*/ 9 h 23"/>
                  <a:gd name="T10" fmla="*/ 3 w 4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3">
                    <a:moveTo>
                      <a:pt x="3" y="0"/>
                    </a:moveTo>
                    <a:cubicBezTo>
                      <a:pt x="3" y="0"/>
                      <a:pt x="4" y="13"/>
                      <a:pt x="2" y="1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17"/>
                      <a:pt x="0" y="15"/>
                    </a:cubicBezTo>
                    <a:cubicBezTo>
                      <a:pt x="1" y="13"/>
                      <a:pt x="1" y="12"/>
                      <a:pt x="1" y="9"/>
                    </a:cubicBezTo>
                    <a:cubicBezTo>
                      <a:pt x="2" y="6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8">
                <a:extLst>
                  <a:ext uri="{FF2B5EF4-FFF2-40B4-BE49-F238E27FC236}">
                    <a16:creationId xmlns:a16="http://schemas.microsoft.com/office/drawing/2014/main" id="{8552C647-C904-49F0-A234-9FE142952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" y="1017"/>
                <a:ext cx="29" cy="170"/>
              </a:xfrm>
              <a:custGeom>
                <a:avLst/>
                <a:gdLst>
                  <a:gd name="T0" fmla="*/ 2 w 6"/>
                  <a:gd name="T1" fmla="*/ 0 h 35"/>
                  <a:gd name="T2" fmla="*/ 2 w 6"/>
                  <a:gd name="T3" fmla="*/ 13 h 35"/>
                  <a:gd name="T4" fmla="*/ 4 w 6"/>
                  <a:gd name="T5" fmla="*/ 34 h 35"/>
                  <a:gd name="T6" fmla="*/ 6 w 6"/>
                  <a:gd name="T7" fmla="*/ 30 h 35"/>
                  <a:gd name="T8" fmla="*/ 4 w 6"/>
                  <a:gd name="T9" fmla="*/ 21 h 35"/>
                  <a:gd name="T10" fmla="*/ 3 w 6"/>
                  <a:gd name="T11" fmla="*/ 9 h 35"/>
                  <a:gd name="T12" fmla="*/ 2 w 6"/>
                  <a:gd name="T1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5">
                    <a:moveTo>
                      <a:pt x="2" y="0"/>
                    </a:moveTo>
                    <a:cubicBezTo>
                      <a:pt x="2" y="0"/>
                      <a:pt x="0" y="7"/>
                      <a:pt x="2" y="13"/>
                    </a:cubicBezTo>
                    <a:cubicBezTo>
                      <a:pt x="3" y="19"/>
                      <a:pt x="4" y="33"/>
                      <a:pt x="4" y="34"/>
                    </a:cubicBezTo>
                    <a:cubicBezTo>
                      <a:pt x="4" y="35"/>
                      <a:pt x="6" y="31"/>
                      <a:pt x="6" y="30"/>
                    </a:cubicBezTo>
                    <a:cubicBezTo>
                      <a:pt x="5" y="28"/>
                      <a:pt x="4" y="23"/>
                      <a:pt x="4" y="21"/>
                    </a:cubicBezTo>
                    <a:cubicBezTo>
                      <a:pt x="4" y="20"/>
                      <a:pt x="3" y="12"/>
                      <a:pt x="3" y="9"/>
                    </a:cubicBezTo>
                    <a:cubicBezTo>
                      <a:pt x="4" y="7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9">
                <a:extLst>
                  <a:ext uri="{FF2B5EF4-FFF2-40B4-BE49-F238E27FC236}">
                    <a16:creationId xmlns:a16="http://schemas.microsoft.com/office/drawing/2014/main" id="{59C3216B-BE80-4753-B8CD-2EE45219F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1085"/>
                <a:ext cx="24" cy="68"/>
              </a:xfrm>
              <a:custGeom>
                <a:avLst/>
                <a:gdLst>
                  <a:gd name="T0" fmla="*/ 0 w 5"/>
                  <a:gd name="T1" fmla="*/ 14 h 14"/>
                  <a:gd name="T2" fmla="*/ 5 w 5"/>
                  <a:gd name="T3" fmla="*/ 3 h 14"/>
                  <a:gd name="T4" fmla="*/ 5 w 5"/>
                  <a:gd name="T5" fmla="*/ 14 h 14"/>
                  <a:gd name="T6" fmla="*/ 0 w 5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4">
                    <a:moveTo>
                      <a:pt x="0" y="14"/>
                    </a:moveTo>
                    <a:cubicBezTo>
                      <a:pt x="0" y="14"/>
                      <a:pt x="5" y="5"/>
                      <a:pt x="5" y="3"/>
                    </a:cubicBezTo>
                    <a:cubicBezTo>
                      <a:pt x="5" y="0"/>
                      <a:pt x="5" y="14"/>
                      <a:pt x="5" y="14"/>
                    </a:cubicBez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0">
                <a:extLst>
                  <a:ext uri="{FF2B5EF4-FFF2-40B4-BE49-F238E27FC236}">
                    <a16:creationId xmlns:a16="http://schemas.microsoft.com/office/drawing/2014/main" id="{A3D5A7F8-0C8E-49E0-97E0-A24E01AA0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789"/>
                <a:ext cx="102" cy="223"/>
              </a:xfrm>
              <a:custGeom>
                <a:avLst/>
                <a:gdLst>
                  <a:gd name="T0" fmla="*/ 2 w 21"/>
                  <a:gd name="T1" fmla="*/ 1 h 46"/>
                  <a:gd name="T2" fmla="*/ 11 w 21"/>
                  <a:gd name="T3" fmla="*/ 8 h 46"/>
                  <a:gd name="T4" fmla="*/ 19 w 21"/>
                  <a:gd name="T5" fmla="*/ 0 h 46"/>
                  <a:gd name="T6" fmla="*/ 21 w 21"/>
                  <a:gd name="T7" fmla="*/ 4 h 46"/>
                  <a:gd name="T8" fmla="*/ 7 w 21"/>
                  <a:gd name="T9" fmla="*/ 46 h 46"/>
                  <a:gd name="T10" fmla="*/ 2 w 21"/>
                  <a:gd name="T11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46">
                    <a:moveTo>
                      <a:pt x="2" y="1"/>
                    </a:moveTo>
                    <a:cubicBezTo>
                      <a:pt x="2" y="1"/>
                      <a:pt x="8" y="7"/>
                      <a:pt x="11" y="8"/>
                    </a:cubicBezTo>
                    <a:cubicBezTo>
                      <a:pt x="14" y="8"/>
                      <a:pt x="18" y="1"/>
                      <a:pt x="19" y="0"/>
                    </a:cubicBezTo>
                    <a:cubicBezTo>
                      <a:pt x="19" y="0"/>
                      <a:pt x="21" y="4"/>
                      <a:pt x="21" y="4"/>
                    </a:cubicBezTo>
                    <a:cubicBezTo>
                      <a:pt x="21" y="4"/>
                      <a:pt x="15" y="30"/>
                      <a:pt x="7" y="46"/>
                    </a:cubicBezTo>
                    <a:cubicBezTo>
                      <a:pt x="0" y="2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1">
                <a:extLst>
                  <a:ext uri="{FF2B5EF4-FFF2-40B4-BE49-F238E27FC236}">
                    <a16:creationId xmlns:a16="http://schemas.microsoft.com/office/drawing/2014/main" id="{BDEC15F0-D39D-4FC3-A1D1-8C7E5263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828"/>
                <a:ext cx="53" cy="184"/>
              </a:xfrm>
              <a:custGeom>
                <a:avLst/>
                <a:gdLst>
                  <a:gd name="T0" fmla="*/ 5 w 11"/>
                  <a:gd name="T1" fmla="*/ 2 h 38"/>
                  <a:gd name="T2" fmla="*/ 9 w 11"/>
                  <a:gd name="T3" fmla="*/ 1 h 38"/>
                  <a:gd name="T4" fmla="*/ 11 w 11"/>
                  <a:gd name="T5" fmla="*/ 6 h 38"/>
                  <a:gd name="T6" fmla="*/ 9 w 11"/>
                  <a:gd name="T7" fmla="*/ 7 h 38"/>
                  <a:gd name="T8" fmla="*/ 11 w 11"/>
                  <a:gd name="T9" fmla="*/ 15 h 38"/>
                  <a:gd name="T10" fmla="*/ 3 w 11"/>
                  <a:gd name="T11" fmla="*/ 38 h 38"/>
                  <a:gd name="T12" fmla="*/ 0 w 11"/>
                  <a:gd name="T13" fmla="*/ 23 h 38"/>
                  <a:gd name="T14" fmla="*/ 1 w 11"/>
                  <a:gd name="T15" fmla="*/ 17 h 38"/>
                  <a:gd name="T16" fmla="*/ 4 w 11"/>
                  <a:gd name="T17" fmla="*/ 10 h 38"/>
                  <a:gd name="T18" fmla="*/ 2 w 11"/>
                  <a:gd name="T19" fmla="*/ 5 h 38"/>
                  <a:gd name="T20" fmla="*/ 5 w 11"/>
                  <a:gd name="T21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38">
                    <a:moveTo>
                      <a:pt x="5" y="2"/>
                    </a:moveTo>
                    <a:cubicBezTo>
                      <a:pt x="5" y="2"/>
                      <a:pt x="6" y="0"/>
                      <a:pt x="9" y="1"/>
                    </a:cubicBezTo>
                    <a:cubicBezTo>
                      <a:pt x="11" y="3"/>
                      <a:pt x="11" y="6"/>
                      <a:pt x="11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9" y="8"/>
                      <a:pt x="11" y="15"/>
                      <a:pt x="11" y="15"/>
                    </a:cubicBezTo>
                    <a:cubicBezTo>
                      <a:pt x="11" y="15"/>
                      <a:pt x="3" y="38"/>
                      <a:pt x="3" y="3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19"/>
                      <a:pt x="1" y="17"/>
                    </a:cubicBezTo>
                    <a:cubicBezTo>
                      <a:pt x="2" y="15"/>
                      <a:pt x="3" y="13"/>
                      <a:pt x="4" y="10"/>
                    </a:cubicBezTo>
                    <a:cubicBezTo>
                      <a:pt x="4" y="7"/>
                      <a:pt x="3" y="6"/>
                      <a:pt x="2" y="5"/>
                    </a:cubicBezTo>
                    <a:cubicBezTo>
                      <a:pt x="1" y="4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9ED51B35-0E3A-457C-A56D-D2A0E22A3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828"/>
                <a:ext cx="34" cy="29"/>
              </a:xfrm>
              <a:custGeom>
                <a:avLst/>
                <a:gdLst>
                  <a:gd name="T0" fmla="*/ 0 w 7"/>
                  <a:gd name="T1" fmla="*/ 6 h 6"/>
                  <a:gd name="T2" fmla="*/ 7 w 7"/>
                  <a:gd name="T3" fmla="*/ 0 h 6"/>
                  <a:gd name="T4" fmla="*/ 0 w 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6">
                    <a:moveTo>
                      <a:pt x="0" y="6"/>
                    </a:moveTo>
                    <a:cubicBezTo>
                      <a:pt x="0" y="6"/>
                      <a:pt x="4" y="2"/>
                      <a:pt x="7" y="0"/>
                    </a:cubicBezTo>
                    <a:cubicBezTo>
                      <a:pt x="4" y="3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3">
                <a:extLst>
                  <a:ext uri="{FF2B5EF4-FFF2-40B4-BE49-F238E27FC236}">
                    <a16:creationId xmlns:a16="http://schemas.microsoft.com/office/drawing/2014/main" id="{DD26A6A7-03BA-49C2-B039-3461143C3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828"/>
                <a:ext cx="24" cy="24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5 w 5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5" y="5"/>
                      <a:pt x="2" y="2"/>
                      <a:pt x="0" y="0"/>
                    </a:cubicBezTo>
                    <a:cubicBezTo>
                      <a:pt x="2" y="2"/>
                      <a:pt x="5" y="5"/>
                      <a:pt x="5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4">
                <a:extLst>
                  <a:ext uri="{FF2B5EF4-FFF2-40B4-BE49-F238E27FC236}">
                    <a16:creationId xmlns:a16="http://schemas.microsoft.com/office/drawing/2014/main" id="{C78A656D-9FB9-442B-93DF-98BA113B0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" y="620"/>
                <a:ext cx="290" cy="1197"/>
              </a:xfrm>
              <a:custGeom>
                <a:avLst/>
                <a:gdLst>
                  <a:gd name="T0" fmla="*/ 8 w 60"/>
                  <a:gd name="T1" fmla="*/ 83 h 247"/>
                  <a:gd name="T2" fmla="*/ 7 w 60"/>
                  <a:gd name="T3" fmla="*/ 91 h 247"/>
                  <a:gd name="T4" fmla="*/ 3 w 60"/>
                  <a:gd name="T5" fmla="*/ 110 h 247"/>
                  <a:gd name="T6" fmla="*/ 1 w 60"/>
                  <a:gd name="T7" fmla="*/ 120 h 247"/>
                  <a:gd name="T8" fmla="*/ 3 w 60"/>
                  <a:gd name="T9" fmla="*/ 124 h 247"/>
                  <a:gd name="T10" fmla="*/ 6 w 60"/>
                  <a:gd name="T11" fmla="*/ 138 h 247"/>
                  <a:gd name="T12" fmla="*/ 15 w 60"/>
                  <a:gd name="T13" fmla="*/ 177 h 247"/>
                  <a:gd name="T14" fmla="*/ 20 w 60"/>
                  <a:gd name="T15" fmla="*/ 198 h 247"/>
                  <a:gd name="T16" fmla="*/ 20 w 60"/>
                  <a:gd name="T17" fmla="*/ 209 h 247"/>
                  <a:gd name="T18" fmla="*/ 19 w 60"/>
                  <a:gd name="T19" fmla="*/ 213 h 247"/>
                  <a:gd name="T20" fmla="*/ 5 w 60"/>
                  <a:gd name="T21" fmla="*/ 218 h 247"/>
                  <a:gd name="T22" fmla="*/ 4 w 60"/>
                  <a:gd name="T23" fmla="*/ 223 h 247"/>
                  <a:gd name="T24" fmla="*/ 20 w 60"/>
                  <a:gd name="T25" fmla="*/ 224 h 247"/>
                  <a:gd name="T26" fmla="*/ 28 w 60"/>
                  <a:gd name="T27" fmla="*/ 225 h 247"/>
                  <a:gd name="T28" fmla="*/ 38 w 60"/>
                  <a:gd name="T29" fmla="*/ 224 h 247"/>
                  <a:gd name="T30" fmla="*/ 37 w 60"/>
                  <a:gd name="T31" fmla="*/ 203 h 247"/>
                  <a:gd name="T32" fmla="*/ 34 w 60"/>
                  <a:gd name="T33" fmla="*/ 186 h 247"/>
                  <a:gd name="T34" fmla="*/ 39 w 60"/>
                  <a:gd name="T35" fmla="*/ 201 h 247"/>
                  <a:gd name="T36" fmla="*/ 42 w 60"/>
                  <a:gd name="T37" fmla="*/ 221 h 247"/>
                  <a:gd name="T38" fmla="*/ 43 w 60"/>
                  <a:gd name="T39" fmla="*/ 227 h 247"/>
                  <a:gd name="T40" fmla="*/ 37 w 60"/>
                  <a:gd name="T41" fmla="*/ 235 h 247"/>
                  <a:gd name="T42" fmla="*/ 30 w 60"/>
                  <a:gd name="T43" fmla="*/ 241 h 247"/>
                  <a:gd name="T44" fmla="*/ 31 w 60"/>
                  <a:gd name="T45" fmla="*/ 243 h 247"/>
                  <a:gd name="T46" fmla="*/ 50 w 60"/>
                  <a:gd name="T47" fmla="*/ 240 h 247"/>
                  <a:gd name="T48" fmla="*/ 56 w 60"/>
                  <a:gd name="T49" fmla="*/ 237 h 247"/>
                  <a:gd name="T50" fmla="*/ 60 w 60"/>
                  <a:gd name="T51" fmla="*/ 233 h 247"/>
                  <a:gd name="T52" fmla="*/ 59 w 60"/>
                  <a:gd name="T53" fmla="*/ 227 h 247"/>
                  <a:gd name="T54" fmla="*/ 57 w 60"/>
                  <a:gd name="T55" fmla="*/ 200 h 247"/>
                  <a:gd name="T56" fmla="*/ 52 w 60"/>
                  <a:gd name="T57" fmla="*/ 172 h 247"/>
                  <a:gd name="T58" fmla="*/ 48 w 60"/>
                  <a:gd name="T59" fmla="*/ 153 h 247"/>
                  <a:gd name="T60" fmla="*/ 47 w 60"/>
                  <a:gd name="T61" fmla="*/ 129 h 247"/>
                  <a:gd name="T62" fmla="*/ 47 w 60"/>
                  <a:gd name="T63" fmla="*/ 110 h 247"/>
                  <a:gd name="T64" fmla="*/ 53 w 60"/>
                  <a:gd name="T65" fmla="*/ 85 h 247"/>
                  <a:gd name="T66" fmla="*/ 54 w 60"/>
                  <a:gd name="T67" fmla="*/ 64 h 247"/>
                  <a:gd name="T68" fmla="*/ 50 w 60"/>
                  <a:gd name="T69" fmla="*/ 43 h 247"/>
                  <a:gd name="T70" fmla="*/ 39 w 60"/>
                  <a:gd name="T71" fmla="*/ 38 h 247"/>
                  <a:gd name="T72" fmla="*/ 31 w 60"/>
                  <a:gd name="T73" fmla="*/ 29 h 247"/>
                  <a:gd name="T74" fmla="*/ 31 w 60"/>
                  <a:gd name="T75" fmla="*/ 24 h 247"/>
                  <a:gd name="T76" fmla="*/ 33 w 60"/>
                  <a:gd name="T77" fmla="*/ 17 h 247"/>
                  <a:gd name="T78" fmla="*/ 31 w 60"/>
                  <a:gd name="T79" fmla="*/ 7 h 247"/>
                  <a:gd name="T80" fmla="*/ 28 w 60"/>
                  <a:gd name="T81" fmla="*/ 5 h 247"/>
                  <a:gd name="T82" fmla="*/ 10 w 60"/>
                  <a:gd name="T83" fmla="*/ 8 h 247"/>
                  <a:gd name="T84" fmla="*/ 9 w 60"/>
                  <a:gd name="T85" fmla="*/ 10 h 247"/>
                  <a:gd name="T86" fmla="*/ 10 w 60"/>
                  <a:gd name="T87" fmla="*/ 17 h 247"/>
                  <a:gd name="T88" fmla="*/ 12 w 60"/>
                  <a:gd name="T89" fmla="*/ 26 h 247"/>
                  <a:gd name="T90" fmla="*/ 16 w 60"/>
                  <a:gd name="T91" fmla="*/ 34 h 247"/>
                  <a:gd name="T92" fmla="*/ 16 w 60"/>
                  <a:gd name="T93" fmla="*/ 40 h 247"/>
                  <a:gd name="T94" fmla="*/ 9 w 60"/>
                  <a:gd name="T95" fmla="*/ 46 h 247"/>
                  <a:gd name="T96" fmla="*/ 6 w 60"/>
                  <a:gd name="T97" fmla="*/ 55 h 247"/>
                  <a:gd name="T98" fmla="*/ 8 w 60"/>
                  <a:gd name="T99" fmla="*/ 82 h 247"/>
                  <a:gd name="T100" fmla="*/ 8 w 60"/>
                  <a:gd name="T101" fmla="*/ 83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" h="247">
                    <a:moveTo>
                      <a:pt x="8" y="83"/>
                    </a:moveTo>
                    <a:cubicBezTo>
                      <a:pt x="8" y="83"/>
                      <a:pt x="8" y="89"/>
                      <a:pt x="7" y="91"/>
                    </a:cubicBezTo>
                    <a:cubicBezTo>
                      <a:pt x="7" y="92"/>
                      <a:pt x="3" y="105"/>
                      <a:pt x="3" y="110"/>
                    </a:cubicBezTo>
                    <a:cubicBezTo>
                      <a:pt x="3" y="115"/>
                      <a:pt x="0" y="118"/>
                      <a:pt x="1" y="120"/>
                    </a:cubicBezTo>
                    <a:cubicBezTo>
                      <a:pt x="3" y="121"/>
                      <a:pt x="3" y="123"/>
                      <a:pt x="3" y="124"/>
                    </a:cubicBezTo>
                    <a:cubicBezTo>
                      <a:pt x="3" y="125"/>
                      <a:pt x="4" y="134"/>
                      <a:pt x="6" y="138"/>
                    </a:cubicBezTo>
                    <a:cubicBezTo>
                      <a:pt x="8" y="143"/>
                      <a:pt x="15" y="169"/>
                      <a:pt x="15" y="177"/>
                    </a:cubicBezTo>
                    <a:cubicBezTo>
                      <a:pt x="16" y="184"/>
                      <a:pt x="20" y="195"/>
                      <a:pt x="20" y="198"/>
                    </a:cubicBezTo>
                    <a:cubicBezTo>
                      <a:pt x="19" y="202"/>
                      <a:pt x="18" y="206"/>
                      <a:pt x="20" y="209"/>
                    </a:cubicBezTo>
                    <a:cubicBezTo>
                      <a:pt x="23" y="213"/>
                      <a:pt x="19" y="213"/>
                      <a:pt x="19" y="213"/>
                    </a:cubicBezTo>
                    <a:cubicBezTo>
                      <a:pt x="19" y="213"/>
                      <a:pt x="15" y="221"/>
                      <a:pt x="5" y="218"/>
                    </a:cubicBezTo>
                    <a:cubicBezTo>
                      <a:pt x="1" y="220"/>
                      <a:pt x="4" y="223"/>
                      <a:pt x="4" y="223"/>
                    </a:cubicBezTo>
                    <a:cubicBezTo>
                      <a:pt x="4" y="223"/>
                      <a:pt x="6" y="225"/>
                      <a:pt x="20" y="224"/>
                    </a:cubicBezTo>
                    <a:cubicBezTo>
                      <a:pt x="25" y="222"/>
                      <a:pt x="28" y="225"/>
                      <a:pt x="28" y="225"/>
                    </a:cubicBezTo>
                    <a:cubicBezTo>
                      <a:pt x="28" y="225"/>
                      <a:pt x="36" y="225"/>
                      <a:pt x="38" y="224"/>
                    </a:cubicBezTo>
                    <a:cubicBezTo>
                      <a:pt x="40" y="223"/>
                      <a:pt x="37" y="204"/>
                      <a:pt x="37" y="203"/>
                    </a:cubicBezTo>
                    <a:cubicBezTo>
                      <a:pt x="37" y="201"/>
                      <a:pt x="35" y="187"/>
                      <a:pt x="34" y="186"/>
                    </a:cubicBezTo>
                    <a:cubicBezTo>
                      <a:pt x="36" y="186"/>
                      <a:pt x="37" y="191"/>
                      <a:pt x="39" y="201"/>
                    </a:cubicBezTo>
                    <a:cubicBezTo>
                      <a:pt x="40" y="210"/>
                      <a:pt x="41" y="219"/>
                      <a:pt x="42" y="221"/>
                    </a:cubicBezTo>
                    <a:cubicBezTo>
                      <a:pt x="44" y="222"/>
                      <a:pt x="44" y="226"/>
                      <a:pt x="43" y="227"/>
                    </a:cubicBezTo>
                    <a:cubicBezTo>
                      <a:pt x="43" y="228"/>
                      <a:pt x="38" y="235"/>
                      <a:pt x="37" y="235"/>
                    </a:cubicBezTo>
                    <a:cubicBezTo>
                      <a:pt x="37" y="235"/>
                      <a:pt x="30" y="240"/>
                      <a:pt x="30" y="241"/>
                    </a:cubicBezTo>
                    <a:cubicBezTo>
                      <a:pt x="31" y="242"/>
                      <a:pt x="30" y="243"/>
                      <a:pt x="31" y="243"/>
                    </a:cubicBezTo>
                    <a:cubicBezTo>
                      <a:pt x="32" y="243"/>
                      <a:pt x="35" y="247"/>
                      <a:pt x="50" y="240"/>
                    </a:cubicBezTo>
                    <a:cubicBezTo>
                      <a:pt x="54" y="238"/>
                      <a:pt x="56" y="237"/>
                      <a:pt x="56" y="237"/>
                    </a:cubicBezTo>
                    <a:cubicBezTo>
                      <a:pt x="56" y="237"/>
                      <a:pt x="60" y="235"/>
                      <a:pt x="60" y="233"/>
                    </a:cubicBezTo>
                    <a:cubicBezTo>
                      <a:pt x="60" y="232"/>
                      <a:pt x="60" y="228"/>
                      <a:pt x="59" y="227"/>
                    </a:cubicBezTo>
                    <a:cubicBezTo>
                      <a:pt x="59" y="226"/>
                      <a:pt x="57" y="202"/>
                      <a:pt x="57" y="200"/>
                    </a:cubicBezTo>
                    <a:cubicBezTo>
                      <a:pt x="57" y="197"/>
                      <a:pt x="55" y="180"/>
                      <a:pt x="52" y="172"/>
                    </a:cubicBezTo>
                    <a:cubicBezTo>
                      <a:pt x="49" y="164"/>
                      <a:pt x="49" y="155"/>
                      <a:pt x="48" y="153"/>
                    </a:cubicBezTo>
                    <a:cubicBezTo>
                      <a:pt x="48" y="150"/>
                      <a:pt x="46" y="131"/>
                      <a:pt x="47" y="129"/>
                    </a:cubicBezTo>
                    <a:cubicBezTo>
                      <a:pt x="49" y="126"/>
                      <a:pt x="50" y="114"/>
                      <a:pt x="47" y="110"/>
                    </a:cubicBezTo>
                    <a:cubicBezTo>
                      <a:pt x="51" y="96"/>
                      <a:pt x="53" y="85"/>
                      <a:pt x="53" y="85"/>
                    </a:cubicBezTo>
                    <a:cubicBezTo>
                      <a:pt x="53" y="85"/>
                      <a:pt x="54" y="77"/>
                      <a:pt x="54" y="64"/>
                    </a:cubicBezTo>
                    <a:cubicBezTo>
                      <a:pt x="53" y="51"/>
                      <a:pt x="52" y="47"/>
                      <a:pt x="50" y="43"/>
                    </a:cubicBezTo>
                    <a:cubicBezTo>
                      <a:pt x="47" y="40"/>
                      <a:pt x="39" y="38"/>
                      <a:pt x="39" y="38"/>
                    </a:cubicBezTo>
                    <a:cubicBezTo>
                      <a:pt x="39" y="38"/>
                      <a:pt x="32" y="34"/>
                      <a:pt x="31" y="29"/>
                    </a:cubicBezTo>
                    <a:cubicBezTo>
                      <a:pt x="31" y="27"/>
                      <a:pt x="31" y="24"/>
                      <a:pt x="31" y="24"/>
                    </a:cubicBezTo>
                    <a:cubicBezTo>
                      <a:pt x="31" y="24"/>
                      <a:pt x="34" y="22"/>
                      <a:pt x="33" y="17"/>
                    </a:cubicBezTo>
                    <a:cubicBezTo>
                      <a:pt x="33" y="15"/>
                      <a:pt x="34" y="11"/>
                      <a:pt x="31" y="7"/>
                    </a:cubicBezTo>
                    <a:cubicBezTo>
                      <a:pt x="30" y="6"/>
                      <a:pt x="29" y="5"/>
                      <a:pt x="28" y="5"/>
                    </a:cubicBezTo>
                    <a:cubicBezTo>
                      <a:pt x="23" y="0"/>
                      <a:pt x="13" y="1"/>
                      <a:pt x="10" y="8"/>
                    </a:cubicBezTo>
                    <a:cubicBezTo>
                      <a:pt x="9" y="8"/>
                      <a:pt x="9" y="9"/>
                      <a:pt x="9" y="10"/>
                    </a:cubicBezTo>
                    <a:cubicBezTo>
                      <a:pt x="9" y="14"/>
                      <a:pt x="10" y="17"/>
                      <a:pt x="10" y="17"/>
                    </a:cubicBezTo>
                    <a:cubicBezTo>
                      <a:pt x="10" y="17"/>
                      <a:pt x="12" y="24"/>
                      <a:pt x="12" y="26"/>
                    </a:cubicBezTo>
                    <a:cubicBezTo>
                      <a:pt x="12" y="29"/>
                      <a:pt x="16" y="34"/>
                      <a:pt x="16" y="34"/>
                    </a:cubicBezTo>
                    <a:cubicBezTo>
                      <a:pt x="16" y="35"/>
                      <a:pt x="17" y="40"/>
                      <a:pt x="16" y="40"/>
                    </a:cubicBezTo>
                    <a:cubicBezTo>
                      <a:pt x="15" y="40"/>
                      <a:pt x="10" y="45"/>
                      <a:pt x="9" y="46"/>
                    </a:cubicBezTo>
                    <a:cubicBezTo>
                      <a:pt x="8" y="46"/>
                      <a:pt x="6" y="47"/>
                      <a:pt x="6" y="55"/>
                    </a:cubicBezTo>
                    <a:cubicBezTo>
                      <a:pt x="5" y="64"/>
                      <a:pt x="8" y="79"/>
                      <a:pt x="8" y="82"/>
                    </a:cubicBezTo>
                    <a:lnTo>
                      <a:pt x="8" y="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5">
                <a:extLst>
                  <a:ext uri="{FF2B5EF4-FFF2-40B4-BE49-F238E27FC236}">
                    <a16:creationId xmlns:a16="http://schemas.microsoft.com/office/drawing/2014/main" id="{5D9A6890-26B8-4005-A43E-3440FAB06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9" y="804"/>
                <a:ext cx="83" cy="174"/>
              </a:xfrm>
              <a:custGeom>
                <a:avLst/>
                <a:gdLst>
                  <a:gd name="T0" fmla="*/ 3 w 17"/>
                  <a:gd name="T1" fmla="*/ 36 h 36"/>
                  <a:gd name="T2" fmla="*/ 6 w 17"/>
                  <a:gd name="T3" fmla="*/ 20 h 36"/>
                  <a:gd name="T4" fmla="*/ 9 w 17"/>
                  <a:gd name="T5" fmla="*/ 13 h 36"/>
                  <a:gd name="T6" fmla="*/ 11 w 17"/>
                  <a:gd name="T7" fmla="*/ 1 h 36"/>
                  <a:gd name="T8" fmla="*/ 4 w 17"/>
                  <a:gd name="T9" fmla="*/ 12 h 36"/>
                  <a:gd name="T10" fmla="*/ 3 w 17"/>
                  <a:gd name="T1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6">
                    <a:moveTo>
                      <a:pt x="3" y="36"/>
                    </a:moveTo>
                    <a:cubicBezTo>
                      <a:pt x="3" y="36"/>
                      <a:pt x="5" y="23"/>
                      <a:pt x="6" y="20"/>
                    </a:cubicBezTo>
                    <a:cubicBezTo>
                      <a:pt x="7" y="17"/>
                      <a:pt x="9" y="13"/>
                      <a:pt x="9" y="13"/>
                    </a:cubicBezTo>
                    <a:cubicBezTo>
                      <a:pt x="9" y="13"/>
                      <a:pt x="17" y="2"/>
                      <a:pt x="11" y="1"/>
                    </a:cubicBezTo>
                    <a:cubicBezTo>
                      <a:pt x="4" y="0"/>
                      <a:pt x="4" y="12"/>
                      <a:pt x="4" y="12"/>
                    </a:cubicBezTo>
                    <a:cubicBezTo>
                      <a:pt x="4" y="12"/>
                      <a:pt x="0" y="17"/>
                      <a:pt x="3" y="3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6">
                <a:extLst>
                  <a:ext uri="{FF2B5EF4-FFF2-40B4-BE49-F238E27FC236}">
                    <a16:creationId xmlns:a16="http://schemas.microsoft.com/office/drawing/2014/main" id="{8B9F6BD5-4B98-4663-BB61-50DB52D97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9" y="765"/>
                <a:ext cx="96" cy="102"/>
              </a:xfrm>
              <a:custGeom>
                <a:avLst/>
                <a:gdLst>
                  <a:gd name="T0" fmla="*/ 4 w 20"/>
                  <a:gd name="T1" fmla="*/ 7 h 21"/>
                  <a:gd name="T2" fmla="*/ 8 w 20"/>
                  <a:gd name="T3" fmla="*/ 8 h 21"/>
                  <a:gd name="T4" fmla="*/ 18 w 20"/>
                  <a:gd name="T5" fmla="*/ 0 h 21"/>
                  <a:gd name="T6" fmla="*/ 20 w 20"/>
                  <a:gd name="T7" fmla="*/ 2 h 21"/>
                  <a:gd name="T8" fmla="*/ 5 w 20"/>
                  <a:gd name="T9" fmla="*/ 21 h 21"/>
                  <a:gd name="T10" fmla="*/ 6 w 20"/>
                  <a:gd name="T11" fmla="*/ 16 h 21"/>
                  <a:gd name="T12" fmla="*/ 8 w 20"/>
                  <a:gd name="T13" fmla="*/ 12 h 21"/>
                  <a:gd name="T14" fmla="*/ 2 w 20"/>
                  <a:gd name="T15" fmla="*/ 12 h 21"/>
                  <a:gd name="T16" fmla="*/ 2 w 20"/>
                  <a:gd name="T17" fmla="*/ 14 h 21"/>
                  <a:gd name="T18" fmla="*/ 0 w 20"/>
                  <a:gd name="T19" fmla="*/ 21 h 21"/>
                  <a:gd name="T20" fmla="*/ 1 w 20"/>
                  <a:gd name="T21" fmla="*/ 11 h 21"/>
                  <a:gd name="T22" fmla="*/ 4 w 20"/>
                  <a:gd name="T2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21">
                    <a:moveTo>
                      <a:pt x="4" y="7"/>
                    </a:moveTo>
                    <a:cubicBezTo>
                      <a:pt x="4" y="7"/>
                      <a:pt x="5" y="10"/>
                      <a:pt x="8" y="8"/>
                    </a:cubicBezTo>
                    <a:cubicBezTo>
                      <a:pt x="11" y="6"/>
                      <a:pt x="18" y="0"/>
                      <a:pt x="18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4" y="17"/>
                      <a:pt x="6" y="16"/>
                    </a:cubicBezTo>
                    <a:cubicBezTo>
                      <a:pt x="8" y="15"/>
                      <a:pt x="9" y="12"/>
                      <a:pt x="8" y="12"/>
                    </a:cubicBezTo>
                    <a:cubicBezTo>
                      <a:pt x="8" y="12"/>
                      <a:pt x="5" y="9"/>
                      <a:pt x="2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4" y="10"/>
                      <a:pt x="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9D4A13C1-2D84-423B-ADB0-C61B2FEE1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562"/>
                <a:ext cx="439" cy="1274"/>
              </a:xfrm>
              <a:custGeom>
                <a:avLst/>
                <a:gdLst>
                  <a:gd name="T0" fmla="*/ 21 w 91"/>
                  <a:gd name="T1" fmla="*/ 132 h 263"/>
                  <a:gd name="T2" fmla="*/ 22 w 91"/>
                  <a:gd name="T3" fmla="*/ 143 h 263"/>
                  <a:gd name="T4" fmla="*/ 19 w 91"/>
                  <a:gd name="T5" fmla="*/ 175 h 263"/>
                  <a:gd name="T6" fmla="*/ 21 w 91"/>
                  <a:gd name="T7" fmla="*/ 183 h 263"/>
                  <a:gd name="T8" fmla="*/ 17 w 91"/>
                  <a:gd name="T9" fmla="*/ 223 h 263"/>
                  <a:gd name="T10" fmla="*/ 17 w 91"/>
                  <a:gd name="T11" fmla="*/ 233 h 263"/>
                  <a:gd name="T12" fmla="*/ 15 w 91"/>
                  <a:gd name="T13" fmla="*/ 242 h 263"/>
                  <a:gd name="T14" fmla="*/ 6 w 91"/>
                  <a:gd name="T15" fmla="*/ 254 h 263"/>
                  <a:gd name="T16" fmla="*/ 5 w 91"/>
                  <a:gd name="T17" fmla="*/ 260 h 263"/>
                  <a:gd name="T18" fmla="*/ 20 w 91"/>
                  <a:gd name="T19" fmla="*/ 255 h 263"/>
                  <a:gd name="T20" fmla="*/ 27 w 91"/>
                  <a:gd name="T21" fmla="*/ 252 h 263"/>
                  <a:gd name="T22" fmla="*/ 30 w 91"/>
                  <a:gd name="T23" fmla="*/ 249 h 263"/>
                  <a:gd name="T24" fmla="*/ 31 w 91"/>
                  <a:gd name="T25" fmla="*/ 242 h 263"/>
                  <a:gd name="T26" fmla="*/ 29 w 91"/>
                  <a:gd name="T27" fmla="*/ 230 h 263"/>
                  <a:gd name="T28" fmla="*/ 34 w 91"/>
                  <a:gd name="T29" fmla="*/ 216 h 263"/>
                  <a:gd name="T30" fmla="*/ 42 w 91"/>
                  <a:gd name="T31" fmla="*/ 172 h 263"/>
                  <a:gd name="T32" fmla="*/ 51 w 91"/>
                  <a:gd name="T33" fmla="*/ 148 h 263"/>
                  <a:gd name="T34" fmla="*/ 57 w 91"/>
                  <a:gd name="T35" fmla="*/ 171 h 263"/>
                  <a:gd name="T36" fmla="*/ 59 w 91"/>
                  <a:gd name="T37" fmla="*/ 184 h 263"/>
                  <a:gd name="T38" fmla="*/ 60 w 91"/>
                  <a:gd name="T39" fmla="*/ 208 h 263"/>
                  <a:gd name="T40" fmla="*/ 57 w 91"/>
                  <a:gd name="T41" fmla="*/ 225 h 263"/>
                  <a:gd name="T42" fmla="*/ 55 w 91"/>
                  <a:gd name="T43" fmla="*/ 241 h 263"/>
                  <a:gd name="T44" fmla="*/ 56 w 91"/>
                  <a:gd name="T45" fmla="*/ 249 h 263"/>
                  <a:gd name="T46" fmla="*/ 61 w 91"/>
                  <a:gd name="T47" fmla="*/ 254 h 263"/>
                  <a:gd name="T48" fmla="*/ 74 w 91"/>
                  <a:gd name="T49" fmla="*/ 261 h 263"/>
                  <a:gd name="T50" fmla="*/ 75 w 91"/>
                  <a:gd name="T51" fmla="*/ 252 h 263"/>
                  <a:gd name="T52" fmla="*/ 69 w 91"/>
                  <a:gd name="T53" fmla="*/ 243 h 263"/>
                  <a:gd name="T54" fmla="*/ 71 w 91"/>
                  <a:gd name="T55" fmla="*/ 234 h 263"/>
                  <a:gd name="T56" fmla="*/ 74 w 91"/>
                  <a:gd name="T57" fmla="*/ 224 h 263"/>
                  <a:gd name="T58" fmla="*/ 75 w 91"/>
                  <a:gd name="T59" fmla="*/ 204 h 263"/>
                  <a:gd name="T60" fmla="*/ 77 w 91"/>
                  <a:gd name="T61" fmla="*/ 177 h 263"/>
                  <a:gd name="T62" fmla="*/ 79 w 91"/>
                  <a:gd name="T63" fmla="*/ 161 h 263"/>
                  <a:gd name="T64" fmla="*/ 86 w 91"/>
                  <a:gd name="T65" fmla="*/ 152 h 263"/>
                  <a:gd name="T66" fmla="*/ 88 w 91"/>
                  <a:gd name="T67" fmla="*/ 146 h 263"/>
                  <a:gd name="T68" fmla="*/ 89 w 91"/>
                  <a:gd name="T69" fmla="*/ 134 h 263"/>
                  <a:gd name="T70" fmla="*/ 90 w 91"/>
                  <a:gd name="T71" fmla="*/ 115 h 263"/>
                  <a:gd name="T72" fmla="*/ 90 w 91"/>
                  <a:gd name="T73" fmla="*/ 101 h 263"/>
                  <a:gd name="T74" fmla="*/ 88 w 91"/>
                  <a:gd name="T75" fmla="*/ 92 h 263"/>
                  <a:gd name="T76" fmla="*/ 88 w 91"/>
                  <a:gd name="T77" fmla="*/ 63 h 263"/>
                  <a:gd name="T78" fmla="*/ 87 w 91"/>
                  <a:gd name="T79" fmla="*/ 53 h 263"/>
                  <a:gd name="T80" fmla="*/ 82 w 91"/>
                  <a:gd name="T81" fmla="*/ 46 h 263"/>
                  <a:gd name="T82" fmla="*/ 63 w 91"/>
                  <a:gd name="T83" fmla="*/ 33 h 263"/>
                  <a:gd name="T84" fmla="*/ 63 w 91"/>
                  <a:gd name="T85" fmla="*/ 26 h 263"/>
                  <a:gd name="T86" fmla="*/ 65 w 91"/>
                  <a:gd name="T87" fmla="*/ 17 h 263"/>
                  <a:gd name="T88" fmla="*/ 52 w 91"/>
                  <a:gd name="T89" fmla="*/ 0 h 263"/>
                  <a:gd name="T90" fmla="*/ 41 w 91"/>
                  <a:gd name="T91" fmla="*/ 18 h 263"/>
                  <a:gd name="T92" fmla="*/ 43 w 91"/>
                  <a:gd name="T93" fmla="*/ 27 h 263"/>
                  <a:gd name="T94" fmla="*/ 44 w 91"/>
                  <a:gd name="T95" fmla="*/ 35 h 263"/>
                  <a:gd name="T96" fmla="*/ 26 w 91"/>
                  <a:gd name="T97" fmla="*/ 42 h 263"/>
                  <a:gd name="T98" fmla="*/ 21 w 91"/>
                  <a:gd name="T99" fmla="*/ 49 h 263"/>
                  <a:gd name="T100" fmla="*/ 17 w 91"/>
                  <a:gd name="T101" fmla="*/ 64 h 263"/>
                  <a:gd name="T102" fmla="*/ 16 w 91"/>
                  <a:gd name="T103" fmla="*/ 92 h 263"/>
                  <a:gd name="T104" fmla="*/ 15 w 91"/>
                  <a:gd name="T105" fmla="*/ 99 h 263"/>
                  <a:gd name="T106" fmla="*/ 17 w 91"/>
                  <a:gd name="T107" fmla="*/ 116 h 263"/>
                  <a:gd name="T108" fmla="*/ 18 w 91"/>
                  <a:gd name="T109" fmla="*/ 131 h 263"/>
                  <a:gd name="T110" fmla="*/ 21 w 91"/>
                  <a:gd name="T111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" h="263">
                    <a:moveTo>
                      <a:pt x="21" y="132"/>
                    </a:moveTo>
                    <a:cubicBezTo>
                      <a:pt x="21" y="132"/>
                      <a:pt x="22" y="138"/>
                      <a:pt x="22" y="143"/>
                    </a:cubicBezTo>
                    <a:cubicBezTo>
                      <a:pt x="20" y="148"/>
                      <a:pt x="23" y="160"/>
                      <a:pt x="19" y="175"/>
                    </a:cubicBezTo>
                    <a:cubicBezTo>
                      <a:pt x="17" y="179"/>
                      <a:pt x="22" y="181"/>
                      <a:pt x="21" y="183"/>
                    </a:cubicBezTo>
                    <a:cubicBezTo>
                      <a:pt x="20" y="184"/>
                      <a:pt x="16" y="216"/>
                      <a:pt x="17" y="223"/>
                    </a:cubicBezTo>
                    <a:cubicBezTo>
                      <a:pt x="18" y="231"/>
                      <a:pt x="17" y="232"/>
                      <a:pt x="17" y="233"/>
                    </a:cubicBezTo>
                    <a:cubicBezTo>
                      <a:pt x="17" y="235"/>
                      <a:pt x="14" y="234"/>
                      <a:pt x="15" y="242"/>
                    </a:cubicBezTo>
                    <a:cubicBezTo>
                      <a:pt x="16" y="246"/>
                      <a:pt x="6" y="254"/>
                      <a:pt x="6" y="254"/>
                    </a:cubicBezTo>
                    <a:cubicBezTo>
                      <a:pt x="6" y="254"/>
                      <a:pt x="0" y="259"/>
                      <a:pt x="5" y="260"/>
                    </a:cubicBezTo>
                    <a:cubicBezTo>
                      <a:pt x="10" y="261"/>
                      <a:pt x="14" y="260"/>
                      <a:pt x="20" y="255"/>
                    </a:cubicBezTo>
                    <a:cubicBezTo>
                      <a:pt x="23" y="251"/>
                      <a:pt x="27" y="252"/>
                      <a:pt x="27" y="252"/>
                    </a:cubicBezTo>
                    <a:cubicBezTo>
                      <a:pt x="27" y="252"/>
                      <a:pt x="30" y="251"/>
                      <a:pt x="30" y="249"/>
                    </a:cubicBezTo>
                    <a:cubicBezTo>
                      <a:pt x="31" y="246"/>
                      <a:pt x="30" y="246"/>
                      <a:pt x="31" y="242"/>
                    </a:cubicBezTo>
                    <a:cubicBezTo>
                      <a:pt x="32" y="238"/>
                      <a:pt x="29" y="232"/>
                      <a:pt x="29" y="230"/>
                    </a:cubicBezTo>
                    <a:cubicBezTo>
                      <a:pt x="29" y="228"/>
                      <a:pt x="33" y="224"/>
                      <a:pt x="34" y="216"/>
                    </a:cubicBezTo>
                    <a:cubicBezTo>
                      <a:pt x="34" y="207"/>
                      <a:pt x="42" y="175"/>
                      <a:pt x="42" y="172"/>
                    </a:cubicBezTo>
                    <a:cubicBezTo>
                      <a:pt x="43" y="169"/>
                      <a:pt x="51" y="148"/>
                      <a:pt x="51" y="148"/>
                    </a:cubicBezTo>
                    <a:cubicBezTo>
                      <a:pt x="51" y="148"/>
                      <a:pt x="57" y="168"/>
                      <a:pt x="57" y="171"/>
                    </a:cubicBezTo>
                    <a:cubicBezTo>
                      <a:pt x="56" y="174"/>
                      <a:pt x="59" y="180"/>
                      <a:pt x="59" y="184"/>
                    </a:cubicBezTo>
                    <a:cubicBezTo>
                      <a:pt x="60" y="188"/>
                      <a:pt x="59" y="201"/>
                      <a:pt x="60" y="208"/>
                    </a:cubicBezTo>
                    <a:cubicBezTo>
                      <a:pt x="60" y="215"/>
                      <a:pt x="58" y="223"/>
                      <a:pt x="57" y="225"/>
                    </a:cubicBezTo>
                    <a:cubicBezTo>
                      <a:pt x="56" y="227"/>
                      <a:pt x="54" y="235"/>
                      <a:pt x="55" y="241"/>
                    </a:cubicBezTo>
                    <a:cubicBezTo>
                      <a:pt x="59" y="246"/>
                      <a:pt x="56" y="246"/>
                      <a:pt x="56" y="249"/>
                    </a:cubicBezTo>
                    <a:cubicBezTo>
                      <a:pt x="58" y="251"/>
                      <a:pt x="61" y="254"/>
                      <a:pt x="61" y="254"/>
                    </a:cubicBezTo>
                    <a:cubicBezTo>
                      <a:pt x="61" y="254"/>
                      <a:pt x="65" y="263"/>
                      <a:pt x="74" y="261"/>
                    </a:cubicBezTo>
                    <a:cubicBezTo>
                      <a:pt x="80" y="260"/>
                      <a:pt x="75" y="252"/>
                      <a:pt x="75" y="252"/>
                    </a:cubicBezTo>
                    <a:cubicBezTo>
                      <a:pt x="75" y="252"/>
                      <a:pt x="68" y="245"/>
                      <a:pt x="69" y="243"/>
                    </a:cubicBezTo>
                    <a:cubicBezTo>
                      <a:pt x="70" y="241"/>
                      <a:pt x="71" y="238"/>
                      <a:pt x="71" y="234"/>
                    </a:cubicBezTo>
                    <a:cubicBezTo>
                      <a:pt x="71" y="229"/>
                      <a:pt x="74" y="229"/>
                      <a:pt x="74" y="224"/>
                    </a:cubicBezTo>
                    <a:cubicBezTo>
                      <a:pt x="74" y="219"/>
                      <a:pt x="75" y="208"/>
                      <a:pt x="75" y="204"/>
                    </a:cubicBezTo>
                    <a:cubicBezTo>
                      <a:pt x="76" y="200"/>
                      <a:pt x="76" y="180"/>
                      <a:pt x="77" y="177"/>
                    </a:cubicBezTo>
                    <a:cubicBezTo>
                      <a:pt x="77" y="173"/>
                      <a:pt x="79" y="161"/>
                      <a:pt x="79" y="161"/>
                    </a:cubicBezTo>
                    <a:cubicBezTo>
                      <a:pt x="79" y="161"/>
                      <a:pt x="85" y="155"/>
                      <a:pt x="86" y="152"/>
                    </a:cubicBezTo>
                    <a:cubicBezTo>
                      <a:pt x="87" y="149"/>
                      <a:pt x="88" y="149"/>
                      <a:pt x="88" y="146"/>
                    </a:cubicBezTo>
                    <a:cubicBezTo>
                      <a:pt x="88" y="144"/>
                      <a:pt x="89" y="134"/>
                      <a:pt x="89" y="134"/>
                    </a:cubicBezTo>
                    <a:cubicBezTo>
                      <a:pt x="89" y="134"/>
                      <a:pt x="91" y="117"/>
                      <a:pt x="90" y="115"/>
                    </a:cubicBezTo>
                    <a:cubicBezTo>
                      <a:pt x="89" y="113"/>
                      <a:pt x="91" y="105"/>
                      <a:pt x="90" y="101"/>
                    </a:cubicBezTo>
                    <a:cubicBezTo>
                      <a:pt x="88" y="96"/>
                      <a:pt x="88" y="97"/>
                      <a:pt x="88" y="92"/>
                    </a:cubicBezTo>
                    <a:cubicBezTo>
                      <a:pt x="88" y="87"/>
                      <a:pt x="88" y="67"/>
                      <a:pt x="88" y="63"/>
                    </a:cubicBezTo>
                    <a:cubicBezTo>
                      <a:pt x="89" y="59"/>
                      <a:pt x="87" y="55"/>
                      <a:pt x="87" y="53"/>
                    </a:cubicBezTo>
                    <a:cubicBezTo>
                      <a:pt x="87" y="51"/>
                      <a:pt x="85" y="46"/>
                      <a:pt x="82" y="46"/>
                    </a:cubicBezTo>
                    <a:cubicBezTo>
                      <a:pt x="79" y="45"/>
                      <a:pt x="64" y="40"/>
                      <a:pt x="63" y="33"/>
                    </a:cubicBezTo>
                    <a:cubicBezTo>
                      <a:pt x="64" y="29"/>
                      <a:pt x="63" y="26"/>
                      <a:pt x="63" y="26"/>
                    </a:cubicBezTo>
                    <a:cubicBezTo>
                      <a:pt x="63" y="26"/>
                      <a:pt x="69" y="23"/>
                      <a:pt x="65" y="17"/>
                    </a:cubicBezTo>
                    <a:cubicBezTo>
                      <a:pt x="68" y="1"/>
                      <a:pt x="52" y="0"/>
                      <a:pt x="52" y="0"/>
                    </a:cubicBezTo>
                    <a:cubicBezTo>
                      <a:pt x="52" y="0"/>
                      <a:pt x="38" y="3"/>
                      <a:pt x="41" y="18"/>
                    </a:cubicBezTo>
                    <a:cubicBezTo>
                      <a:pt x="38" y="21"/>
                      <a:pt x="43" y="27"/>
                      <a:pt x="43" y="27"/>
                    </a:cubicBezTo>
                    <a:cubicBezTo>
                      <a:pt x="43" y="27"/>
                      <a:pt x="45" y="34"/>
                      <a:pt x="44" y="35"/>
                    </a:cubicBezTo>
                    <a:cubicBezTo>
                      <a:pt x="42" y="35"/>
                      <a:pt x="37" y="40"/>
                      <a:pt x="26" y="42"/>
                    </a:cubicBezTo>
                    <a:cubicBezTo>
                      <a:pt x="21" y="44"/>
                      <a:pt x="21" y="49"/>
                      <a:pt x="21" y="49"/>
                    </a:cubicBezTo>
                    <a:cubicBezTo>
                      <a:pt x="21" y="49"/>
                      <a:pt x="17" y="59"/>
                      <a:pt x="17" y="64"/>
                    </a:cubicBezTo>
                    <a:cubicBezTo>
                      <a:pt x="17" y="69"/>
                      <a:pt x="15" y="88"/>
                      <a:pt x="16" y="92"/>
                    </a:cubicBezTo>
                    <a:cubicBezTo>
                      <a:pt x="16" y="95"/>
                      <a:pt x="14" y="96"/>
                      <a:pt x="15" y="99"/>
                    </a:cubicBezTo>
                    <a:cubicBezTo>
                      <a:pt x="15" y="103"/>
                      <a:pt x="17" y="112"/>
                      <a:pt x="17" y="116"/>
                    </a:cubicBezTo>
                    <a:cubicBezTo>
                      <a:pt x="17" y="119"/>
                      <a:pt x="17" y="131"/>
                      <a:pt x="18" y="131"/>
                    </a:cubicBezTo>
                    <a:cubicBezTo>
                      <a:pt x="19" y="131"/>
                      <a:pt x="21" y="132"/>
                      <a:pt x="21" y="13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8">
                <a:extLst>
                  <a:ext uri="{FF2B5EF4-FFF2-40B4-BE49-F238E27FC236}">
                    <a16:creationId xmlns:a16="http://schemas.microsoft.com/office/drawing/2014/main" id="{F2536A60-5498-43FA-A4B4-792E1DAEE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" y="998"/>
                <a:ext cx="34" cy="242"/>
              </a:xfrm>
              <a:custGeom>
                <a:avLst/>
                <a:gdLst>
                  <a:gd name="T0" fmla="*/ 0 w 7"/>
                  <a:gd name="T1" fmla="*/ 0 h 50"/>
                  <a:gd name="T2" fmla="*/ 1 w 7"/>
                  <a:gd name="T3" fmla="*/ 17 h 50"/>
                  <a:gd name="T4" fmla="*/ 6 w 7"/>
                  <a:gd name="T5" fmla="*/ 48 h 50"/>
                  <a:gd name="T6" fmla="*/ 7 w 7"/>
                  <a:gd name="T7" fmla="*/ 44 h 50"/>
                  <a:gd name="T8" fmla="*/ 5 w 7"/>
                  <a:gd name="T9" fmla="*/ 34 h 50"/>
                  <a:gd name="T10" fmla="*/ 3 w 7"/>
                  <a:gd name="T11" fmla="*/ 18 h 50"/>
                  <a:gd name="T12" fmla="*/ 0 w 7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0">
                    <a:moveTo>
                      <a:pt x="0" y="0"/>
                    </a:moveTo>
                    <a:cubicBezTo>
                      <a:pt x="0" y="0"/>
                      <a:pt x="1" y="14"/>
                      <a:pt x="1" y="17"/>
                    </a:cubicBezTo>
                    <a:cubicBezTo>
                      <a:pt x="1" y="20"/>
                      <a:pt x="6" y="46"/>
                      <a:pt x="6" y="48"/>
                    </a:cubicBezTo>
                    <a:cubicBezTo>
                      <a:pt x="7" y="50"/>
                      <a:pt x="7" y="46"/>
                      <a:pt x="7" y="44"/>
                    </a:cubicBezTo>
                    <a:cubicBezTo>
                      <a:pt x="7" y="43"/>
                      <a:pt x="5" y="36"/>
                      <a:pt x="5" y="34"/>
                    </a:cubicBezTo>
                    <a:cubicBezTo>
                      <a:pt x="5" y="31"/>
                      <a:pt x="5" y="22"/>
                      <a:pt x="3" y="18"/>
                    </a:cubicBezTo>
                    <a:cubicBezTo>
                      <a:pt x="2" y="15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9">
                <a:extLst>
                  <a:ext uri="{FF2B5EF4-FFF2-40B4-BE49-F238E27FC236}">
                    <a16:creationId xmlns:a16="http://schemas.microsoft.com/office/drawing/2014/main" id="{E37188BB-59BB-4B04-B8E3-F7B6BEEB7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2" y="1279"/>
                <a:ext cx="14" cy="39"/>
              </a:xfrm>
              <a:custGeom>
                <a:avLst/>
                <a:gdLst>
                  <a:gd name="T0" fmla="*/ 1 w 3"/>
                  <a:gd name="T1" fmla="*/ 0 h 8"/>
                  <a:gd name="T2" fmla="*/ 1 w 3"/>
                  <a:gd name="T3" fmla="*/ 8 h 8"/>
                  <a:gd name="T4" fmla="*/ 1 w 3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8">
                    <a:moveTo>
                      <a:pt x="1" y="0"/>
                    </a:moveTo>
                    <a:cubicBezTo>
                      <a:pt x="1" y="0"/>
                      <a:pt x="0" y="6"/>
                      <a:pt x="1" y="8"/>
                    </a:cubicBezTo>
                    <a:cubicBezTo>
                      <a:pt x="3" y="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20">
                <a:extLst>
                  <a:ext uri="{FF2B5EF4-FFF2-40B4-BE49-F238E27FC236}">
                    <a16:creationId xmlns:a16="http://schemas.microsoft.com/office/drawing/2014/main" id="{85FEFBF4-AC86-4986-98C4-13DB1D52E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7" y="1071"/>
                <a:ext cx="29" cy="48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10 h 10"/>
                  <a:gd name="T4" fmla="*/ 4 w 6"/>
                  <a:gd name="T5" fmla="*/ 0 h 10"/>
                  <a:gd name="T6" fmla="*/ 0 w 6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0" y="10"/>
                      <a:pt x="3" y="10"/>
                      <a:pt x="6" y="10"/>
                    </a:cubicBezTo>
                    <a:cubicBezTo>
                      <a:pt x="6" y="7"/>
                      <a:pt x="4" y="0"/>
                      <a:pt x="4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1">
                <a:extLst>
                  <a:ext uri="{FF2B5EF4-FFF2-40B4-BE49-F238E27FC236}">
                    <a16:creationId xmlns:a16="http://schemas.microsoft.com/office/drawing/2014/main" id="{540C2193-8EE8-4C4D-AD75-0CD8F0DDB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2" y="722"/>
                <a:ext cx="107" cy="237"/>
              </a:xfrm>
              <a:custGeom>
                <a:avLst/>
                <a:gdLst>
                  <a:gd name="T0" fmla="*/ 1 w 22"/>
                  <a:gd name="T1" fmla="*/ 0 h 49"/>
                  <a:gd name="T2" fmla="*/ 7 w 22"/>
                  <a:gd name="T3" fmla="*/ 7 h 49"/>
                  <a:gd name="T4" fmla="*/ 14 w 22"/>
                  <a:gd name="T5" fmla="*/ 7 h 49"/>
                  <a:gd name="T6" fmla="*/ 20 w 22"/>
                  <a:gd name="T7" fmla="*/ 2 h 49"/>
                  <a:gd name="T8" fmla="*/ 22 w 22"/>
                  <a:gd name="T9" fmla="*/ 5 h 49"/>
                  <a:gd name="T10" fmla="*/ 17 w 22"/>
                  <a:gd name="T11" fmla="*/ 24 h 49"/>
                  <a:gd name="T12" fmla="*/ 7 w 22"/>
                  <a:gd name="T13" fmla="*/ 49 h 49"/>
                  <a:gd name="T14" fmla="*/ 1 w 22"/>
                  <a:gd name="T1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49">
                    <a:moveTo>
                      <a:pt x="1" y="0"/>
                    </a:moveTo>
                    <a:cubicBezTo>
                      <a:pt x="1" y="0"/>
                      <a:pt x="5" y="7"/>
                      <a:pt x="7" y="7"/>
                    </a:cubicBezTo>
                    <a:cubicBezTo>
                      <a:pt x="8" y="8"/>
                      <a:pt x="13" y="9"/>
                      <a:pt x="14" y="7"/>
                    </a:cubicBezTo>
                    <a:cubicBezTo>
                      <a:pt x="16" y="5"/>
                      <a:pt x="20" y="2"/>
                      <a:pt x="20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16" y="20"/>
                      <a:pt x="17" y="24"/>
                    </a:cubicBezTo>
                    <a:cubicBezTo>
                      <a:pt x="17" y="28"/>
                      <a:pt x="7" y="49"/>
                      <a:pt x="7" y="49"/>
                    </a:cubicBezTo>
                    <a:cubicBezTo>
                      <a:pt x="7" y="49"/>
                      <a:pt x="0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22">
                <a:extLst>
                  <a:ext uri="{FF2B5EF4-FFF2-40B4-BE49-F238E27FC236}">
                    <a16:creationId xmlns:a16="http://schemas.microsoft.com/office/drawing/2014/main" id="{2152D2C2-E243-4C98-9540-92D471951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2" y="765"/>
                <a:ext cx="63" cy="209"/>
              </a:xfrm>
              <a:custGeom>
                <a:avLst/>
                <a:gdLst>
                  <a:gd name="T0" fmla="*/ 4 w 13"/>
                  <a:gd name="T1" fmla="*/ 4 h 43"/>
                  <a:gd name="T2" fmla="*/ 7 w 13"/>
                  <a:gd name="T3" fmla="*/ 1 h 43"/>
                  <a:gd name="T4" fmla="*/ 12 w 13"/>
                  <a:gd name="T5" fmla="*/ 5 h 43"/>
                  <a:gd name="T6" fmla="*/ 9 w 13"/>
                  <a:gd name="T7" fmla="*/ 8 h 43"/>
                  <a:gd name="T8" fmla="*/ 11 w 13"/>
                  <a:gd name="T9" fmla="*/ 18 h 43"/>
                  <a:gd name="T10" fmla="*/ 12 w 13"/>
                  <a:gd name="T11" fmla="*/ 25 h 43"/>
                  <a:gd name="T12" fmla="*/ 6 w 13"/>
                  <a:gd name="T13" fmla="*/ 43 h 43"/>
                  <a:gd name="T14" fmla="*/ 0 w 13"/>
                  <a:gd name="T15" fmla="*/ 18 h 43"/>
                  <a:gd name="T16" fmla="*/ 4 w 13"/>
                  <a:gd name="T17" fmla="*/ 13 h 43"/>
                  <a:gd name="T18" fmla="*/ 4 w 13"/>
                  <a:gd name="T19" fmla="*/ 7 h 43"/>
                  <a:gd name="T20" fmla="*/ 4 w 13"/>
                  <a:gd name="T21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43">
                    <a:moveTo>
                      <a:pt x="4" y="4"/>
                    </a:moveTo>
                    <a:cubicBezTo>
                      <a:pt x="4" y="4"/>
                      <a:pt x="4" y="2"/>
                      <a:pt x="7" y="1"/>
                    </a:cubicBezTo>
                    <a:cubicBezTo>
                      <a:pt x="11" y="0"/>
                      <a:pt x="13" y="4"/>
                      <a:pt x="12" y="5"/>
                    </a:cubicBezTo>
                    <a:cubicBezTo>
                      <a:pt x="11" y="5"/>
                      <a:pt x="9" y="6"/>
                      <a:pt x="9" y="8"/>
                    </a:cubicBezTo>
                    <a:cubicBezTo>
                      <a:pt x="9" y="9"/>
                      <a:pt x="11" y="16"/>
                      <a:pt x="11" y="18"/>
                    </a:cubicBezTo>
                    <a:cubicBezTo>
                      <a:pt x="11" y="20"/>
                      <a:pt x="12" y="25"/>
                      <a:pt x="12" y="25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3" y="14"/>
                      <a:pt x="4" y="13"/>
                    </a:cubicBezTo>
                    <a:cubicBezTo>
                      <a:pt x="4" y="11"/>
                      <a:pt x="5" y="8"/>
                      <a:pt x="4" y="7"/>
                    </a:cubicBezTo>
                    <a:cubicBezTo>
                      <a:pt x="4" y="5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23">
                <a:extLst>
                  <a:ext uri="{FF2B5EF4-FFF2-40B4-BE49-F238E27FC236}">
                    <a16:creationId xmlns:a16="http://schemas.microsoft.com/office/drawing/2014/main" id="{DC136A5E-B39A-4B0F-9C80-8F21C5B13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615"/>
                <a:ext cx="377" cy="1211"/>
              </a:xfrm>
              <a:custGeom>
                <a:avLst/>
                <a:gdLst>
                  <a:gd name="T0" fmla="*/ 16 w 78"/>
                  <a:gd name="T1" fmla="*/ 140 h 250"/>
                  <a:gd name="T2" fmla="*/ 20 w 78"/>
                  <a:gd name="T3" fmla="*/ 192 h 250"/>
                  <a:gd name="T4" fmla="*/ 26 w 78"/>
                  <a:gd name="T5" fmla="*/ 234 h 250"/>
                  <a:gd name="T6" fmla="*/ 30 w 78"/>
                  <a:gd name="T7" fmla="*/ 239 h 250"/>
                  <a:gd name="T8" fmla="*/ 27 w 78"/>
                  <a:gd name="T9" fmla="*/ 248 h 250"/>
                  <a:gd name="T10" fmla="*/ 41 w 78"/>
                  <a:gd name="T11" fmla="*/ 246 h 250"/>
                  <a:gd name="T12" fmla="*/ 42 w 78"/>
                  <a:gd name="T13" fmla="*/ 235 h 250"/>
                  <a:gd name="T14" fmla="*/ 38 w 78"/>
                  <a:gd name="T15" fmla="*/ 210 h 250"/>
                  <a:gd name="T16" fmla="*/ 36 w 78"/>
                  <a:gd name="T17" fmla="*/ 176 h 250"/>
                  <a:gd name="T18" fmla="*/ 41 w 78"/>
                  <a:gd name="T19" fmla="*/ 140 h 250"/>
                  <a:gd name="T20" fmla="*/ 47 w 78"/>
                  <a:gd name="T21" fmla="*/ 178 h 250"/>
                  <a:gd name="T22" fmla="*/ 45 w 78"/>
                  <a:gd name="T23" fmla="*/ 220 h 250"/>
                  <a:gd name="T24" fmla="*/ 52 w 78"/>
                  <a:gd name="T25" fmla="*/ 244 h 250"/>
                  <a:gd name="T26" fmla="*/ 57 w 78"/>
                  <a:gd name="T27" fmla="*/ 225 h 250"/>
                  <a:gd name="T28" fmla="*/ 59 w 78"/>
                  <a:gd name="T29" fmla="*/ 213 h 250"/>
                  <a:gd name="T30" fmla="*/ 63 w 78"/>
                  <a:gd name="T31" fmla="*/ 191 h 250"/>
                  <a:gd name="T32" fmla="*/ 65 w 78"/>
                  <a:gd name="T33" fmla="*/ 148 h 250"/>
                  <a:gd name="T34" fmla="*/ 75 w 78"/>
                  <a:gd name="T35" fmla="*/ 140 h 250"/>
                  <a:gd name="T36" fmla="*/ 77 w 78"/>
                  <a:gd name="T37" fmla="*/ 133 h 250"/>
                  <a:gd name="T38" fmla="*/ 74 w 78"/>
                  <a:gd name="T39" fmla="*/ 71 h 250"/>
                  <a:gd name="T40" fmla="*/ 69 w 78"/>
                  <a:gd name="T41" fmla="*/ 48 h 250"/>
                  <a:gd name="T42" fmla="*/ 48 w 78"/>
                  <a:gd name="T43" fmla="*/ 36 h 250"/>
                  <a:gd name="T44" fmla="*/ 49 w 78"/>
                  <a:gd name="T45" fmla="*/ 26 h 250"/>
                  <a:gd name="T46" fmla="*/ 39 w 78"/>
                  <a:gd name="T47" fmla="*/ 3 h 250"/>
                  <a:gd name="T48" fmla="*/ 31 w 78"/>
                  <a:gd name="T49" fmla="*/ 26 h 250"/>
                  <a:gd name="T50" fmla="*/ 31 w 78"/>
                  <a:gd name="T51" fmla="*/ 36 h 250"/>
                  <a:gd name="T52" fmla="*/ 13 w 78"/>
                  <a:gd name="T53" fmla="*/ 47 h 250"/>
                  <a:gd name="T54" fmla="*/ 5 w 78"/>
                  <a:gd name="T55" fmla="*/ 95 h 250"/>
                  <a:gd name="T56" fmla="*/ 4 w 78"/>
                  <a:gd name="T57" fmla="*/ 134 h 250"/>
                  <a:gd name="T58" fmla="*/ 5 w 78"/>
                  <a:gd name="T59" fmla="*/ 145 h 250"/>
                  <a:gd name="T60" fmla="*/ 6 w 78"/>
                  <a:gd name="T61" fmla="*/ 147 h 250"/>
                  <a:gd name="T62" fmla="*/ 2 w 78"/>
                  <a:gd name="T63" fmla="*/ 167 h 250"/>
                  <a:gd name="T64" fmla="*/ 4 w 78"/>
                  <a:gd name="T65" fmla="*/ 188 h 250"/>
                  <a:gd name="T66" fmla="*/ 9 w 78"/>
                  <a:gd name="T67" fmla="*/ 188 h 250"/>
                  <a:gd name="T68" fmla="*/ 15 w 78"/>
                  <a:gd name="T69" fmla="*/ 188 h 250"/>
                  <a:gd name="T70" fmla="*/ 16 w 78"/>
                  <a:gd name="T71" fmla="*/ 180 h 250"/>
                  <a:gd name="T72" fmla="*/ 15 w 78"/>
                  <a:gd name="T73" fmla="*/ 150 h 250"/>
                  <a:gd name="T74" fmla="*/ 11 w 78"/>
                  <a:gd name="T75" fmla="*/ 146 h 250"/>
                  <a:gd name="T76" fmla="*/ 12 w 78"/>
                  <a:gd name="T77" fmla="*/ 141 h 250"/>
                  <a:gd name="T78" fmla="*/ 13 w 78"/>
                  <a:gd name="T79" fmla="*/ 132 h 250"/>
                  <a:gd name="T80" fmla="*/ 14 w 78"/>
                  <a:gd name="T81" fmla="*/ 12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250">
                    <a:moveTo>
                      <a:pt x="16" y="115"/>
                    </a:moveTo>
                    <a:cubicBezTo>
                      <a:pt x="16" y="115"/>
                      <a:pt x="13" y="134"/>
                      <a:pt x="16" y="140"/>
                    </a:cubicBezTo>
                    <a:cubicBezTo>
                      <a:pt x="18" y="145"/>
                      <a:pt x="18" y="157"/>
                      <a:pt x="18" y="158"/>
                    </a:cubicBezTo>
                    <a:cubicBezTo>
                      <a:pt x="18" y="160"/>
                      <a:pt x="21" y="187"/>
                      <a:pt x="20" y="192"/>
                    </a:cubicBezTo>
                    <a:cubicBezTo>
                      <a:pt x="20" y="197"/>
                      <a:pt x="23" y="217"/>
                      <a:pt x="24" y="220"/>
                    </a:cubicBezTo>
                    <a:cubicBezTo>
                      <a:pt x="24" y="223"/>
                      <a:pt x="26" y="231"/>
                      <a:pt x="26" y="234"/>
                    </a:cubicBezTo>
                    <a:cubicBezTo>
                      <a:pt x="26" y="236"/>
                      <a:pt x="28" y="238"/>
                      <a:pt x="29" y="238"/>
                    </a:cubicBezTo>
                    <a:cubicBezTo>
                      <a:pt x="30" y="238"/>
                      <a:pt x="30" y="239"/>
                      <a:pt x="30" y="239"/>
                    </a:cubicBezTo>
                    <a:cubicBezTo>
                      <a:pt x="30" y="239"/>
                      <a:pt x="28" y="243"/>
                      <a:pt x="27" y="244"/>
                    </a:cubicBezTo>
                    <a:cubicBezTo>
                      <a:pt x="27" y="244"/>
                      <a:pt x="26" y="246"/>
                      <a:pt x="27" y="248"/>
                    </a:cubicBezTo>
                    <a:cubicBezTo>
                      <a:pt x="29" y="250"/>
                      <a:pt x="36" y="249"/>
                      <a:pt x="38" y="249"/>
                    </a:cubicBezTo>
                    <a:cubicBezTo>
                      <a:pt x="40" y="249"/>
                      <a:pt x="41" y="246"/>
                      <a:pt x="41" y="246"/>
                    </a:cubicBezTo>
                    <a:cubicBezTo>
                      <a:pt x="41" y="246"/>
                      <a:pt x="40" y="242"/>
                      <a:pt x="41" y="241"/>
                    </a:cubicBezTo>
                    <a:cubicBezTo>
                      <a:pt x="41" y="240"/>
                      <a:pt x="42" y="235"/>
                      <a:pt x="42" y="235"/>
                    </a:cubicBezTo>
                    <a:cubicBezTo>
                      <a:pt x="42" y="235"/>
                      <a:pt x="43" y="234"/>
                      <a:pt x="43" y="232"/>
                    </a:cubicBezTo>
                    <a:cubicBezTo>
                      <a:pt x="42" y="229"/>
                      <a:pt x="39" y="215"/>
                      <a:pt x="38" y="210"/>
                    </a:cubicBezTo>
                    <a:cubicBezTo>
                      <a:pt x="36" y="205"/>
                      <a:pt x="36" y="197"/>
                      <a:pt x="36" y="195"/>
                    </a:cubicBezTo>
                    <a:cubicBezTo>
                      <a:pt x="36" y="194"/>
                      <a:pt x="36" y="179"/>
                      <a:pt x="36" y="176"/>
                    </a:cubicBezTo>
                    <a:cubicBezTo>
                      <a:pt x="37" y="174"/>
                      <a:pt x="37" y="154"/>
                      <a:pt x="38" y="148"/>
                    </a:cubicBezTo>
                    <a:cubicBezTo>
                      <a:pt x="40" y="142"/>
                      <a:pt x="41" y="140"/>
                      <a:pt x="41" y="140"/>
                    </a:cubicBezTo>
                    <a:cubicBezTo>
                      <a:pt x="41" y="140"/>
                      <a:pt x="45" y="142"/>
                      <a:pt x="45" y="157"/>
                    </a:cubicBezTo>
                    <a:cubicBezTo>
                      <a:pt x="47" y="171"/>
                      <a:pt x="47" y="178"/>
                      <a:pt x="47" y="178"/>
                    </a:cubicBezTo>
                    <a:cubicBezTo>
                      <a:pt x="47" y="178"/>
                      <a:pt x="46" y="199"/>
                      <a:pt x="46" y="204"/>
                    </a:cubicBezTo>
                    <a:cubicBezTo>
                      <a:pt x="46" y="209"/>
                      <a:pt x="44" y="217"/>
                      <a:pt x="45" y="220"/>
                    </a:cubicBezTo>
                    <a:cubicBezTo>
                      <a:pt x="46" y="223"/>
                      <a:pt x="45" y="233"/>
                      <a:pt x="45" y="234"/>
                    </a:cubicBezTo>
                    <a:cubicBezTo>
                      <a:pt x="45" y="235"/>
                      <a:pt x="46" y="244"/>
                      <a:pt x="52" y="244"/>
                    </a:cubicBezTo>
                    <a:cubicBezTo>
                      <a:pt x="59" y="244"/>
                      <a:pt x="59" y="234"/>
                      <a:pt x="59" y="234"/>
                    </a:cubicBezTo>
                    <a:cubicBezTo>
                      <a:pt x="59" y="234"/>
                      <a:pt x="58" y="227"/>
                      <a:pt x="57" y="225"/>
                    </a:cubicBezTo>
                    <a:cubicBezTo>
                      <a:pt x="57" y="223"/>
                      <a:pt x="56" y="220"/>
                      <a:pt x="57" y="219"/>
                    </a:cubicBezTo>
                    <a:cubicBezTo>
                      <a:pt x="58" y="219"/>
                      <a:pt x="59" y="217"/>
                      <a:pt x="59" y="213"/>
                    </a:cubicBezTo>
                    <a:cubicBezTo>
                      <a:pt x="60" y="210"/>
                      <a:pt x="59" y="207"/>
                      <a:pt x="60" y="206"/>
                    </a:cubicBezTo>
                    <a:cubicBezTo>
                      <a:pt x="61" y="205"/>
                      <a:pt x="63" y="195"/>
                      <a:pt x="63" y="191"/>
                    </a:cubicBezTo>
                    <a:cubicBezTo>
                      <a:pt x="63" y="187"/>
                      <a:pt x="64" y="171"/>
                      <a:pt x="65" y="168"/>
                    </a:cubicBezTo>
                    <a:cubicBezTo>
                      <a:pt x="65" y="165"/>
                      <a:pt x="65" y="148"/>
                      <a:pt x="65" y="148"/>
                    </a:cubicBezTo>
                    <a:cubicBezTo>
                      <a:pt x="65" y="148"/>
                      <a:pt x="69" y="147"/>
                      <a:pt x="70" y="146"/>
                    </a:cubicBezTo>
                    <a:cubicBezTo>
                      <a:pt x="72" y="144"/>
                      <a:pt x="74" y="141"/>
                      <a:pt x="75" y="140"/>
                    </a:cubicBezTo>
                    <a:cubicBezTo>
                      <a:pt x="75" y="138"/>
                      <a:pt x="76" y="135"/>
                      <a:pt x="76" y="135"/>
                    </a:cubicBezTo>
                    <a:cubicBezTo>
                      <a:pt x="76" y="135"/>
                      <a:pt x="77" y="134"/>
                      <a:pt x="77" y="133"/>
                    </a:cubicBezTo>
                    <a:cubicBezTo>
                      <a:pt x="77" y="132"/>
                      <a:pt x="78" y="133"/>
                      <a:pt x="77" y="105"/>
                    </a:cubicBezTo>
                    <a:cubicBezTo>
                      <a:pt x="76" y="77"/>
                      <a:pt x="74" y="73"/>
                      <a:pt x="74" y="71"/>
                    </a:cubicBezTo>
                    <a:cubicBezTo>
                      <a:pt x="74" y="70"/>
                      <a:pt x="73" y="56"/>
                      <a:pt x="73" y="55"/>
                    </a:cubicBezTo>
                    <a:cubicBezTo>
                      <a:pt x="72" y="54"/>
                      <a:pt x="72" y="49"/>
                      <a:pt x="69" y="48"/>
                    </a:cubicBezTo>
                    <a:cubicBezTo>
                      <a:pt x="67" y="46"/>
                      <a:pt x="54" y="41"/>
                      <a:pt x="54" y="41"/>
                    </a:cubicBezTo>
                    <a:cubicBezTo>
                      <a:pt x="53" y="40"/>
                      <a:pt x="48" y="36"/>
                      <a:pt x="48" y="36"/>
                    </a:cubicBezTo>
                    <a:cubicBezTo>
                      <a:pt x="48" y="36"/>
                      <a:pt x="48" y="33"/>
                      <a:pt x="48" y="31"/>
                    </a:cubicBezTo>
                    <a:cubicBezTo>
                      <a:pt x="48" y="29"/>
                      <a:pt x="48" y="26"/>
                      <a:pt x="49" y="26"/>
                    </a:cubicBezTo>
                    <a:cubicBezTo>
                      <a:pt x="50" y="26"/>
                      <a:pt x="53" y="22"/>
                      <a:pt x="51" y="18"/>
                    </a:cubicBezTo>
                    <a:cubicBezTo>
                      <a:pt x="53" y="0"/>
                      <a:pt x="39" y="3"/>
                      <a:pt x="39" y="3"/>
                    </a:cubicBezTo>
                    <a:cubicBezTo>
                      <a:pt x="39" y="3"/>
                      <a:pt x="26" y="3"/>
                      <a:pt x="29" y="18"/>
                    </a:cubicBezTo>
                    <a:cubicBezTo>
                      <a:pt x="27" y="22"/>
                      <a:pt x="31" y="26"/>
                      <a:pt x="31" y="26"/>
                    </a:cubicBezTo>
                    <a:cubicBezTo>
                      <a:pt x="31" y="26"/>
                      <a:pt x="31" y="32"/>
                      <a:pt x="32" y="32"/>
                    </a:cubicBezTo>
                    <a:cubicBezTo>
                      <a:pt x="32" y="32"/>
                      <a:pt x="32" y="36"/>
                      <a:pt x="31" y="36"/>
                    </a:cubicBezTo>
                    <a:cubicBezTo>
                      <a:pt x="30" y="36"/>
                      <a:pt x="29" y="39"/>
                      <a:pt x="29" y="39"/>
                    </a:cubicBezTo>
                    <a:cubicBezTo>
                      <a:pt x="29" y="39"/>
                      <a:pt x="17" y="44"/>
                      <a:pt x="13" y="47"/>
                    </a:cubicBezTo>
                    <a:cubicBezTo>
                      <a:pt x="8" y="49"/>
                      <a:pt x="9" y="55"/>
                      <a:pt x="9" y="56"/>
                    </a:cubicBezTo>
                    <a:cubicBezTo>
                      <a:pt x="9" y="58"/>
                      <a:pt x="5" y="93"/>
                      <a:pt x="5" y="95"/>
                    </a:cubicBezTo>
                    <a:cubicBezTo>
                      <a:pt x="5" y="97"/>
                      <a:pt x="2" y="124"/>
                      <a:pt x="3" y="129"/>
                    </a:cubicBezTo>
                    <a:cubicBezTo>
                      <a:pt x="2" y="133"/>
                      <a:pt x="4" y="134"/>
                      <a:pt x="4" y="134"/>
                    </a:cubicBezTo>
                    <a:cubicBezTo>
                      <a:pt x="4" y="134"/>
                      <a:pt x="4" y="139"/>
                      <a:pt x="4" y="141"/>
                    </a:cubicBezTo>
                    <a:cubicBezTo>
                      <a:pt x="4" y="143"/>
                      <a:pt x="4" y="145"/>
                      <a:pt x="5" y="145"/>
                    </a:cubicBezTo>
                    <a:cubicBezTo>
                      <a:pt x="6" y="146"/>
                      <a:pt x="6" y="146"/>
                      <a:pt x="6" y="147"/>
                    </a:cubicBezTo>
                    <a:cubicBezTo>
                      <a:pt x="6" y="147"/>
                      <a:pt x="6" y="147"/>
                      <a:pt x="6" y="147"/>
                    </a:cubicBezTo>
                    <a:cubicBezTo>
                      <a:pt x="6" y="147"/>
                      <a:pt x="3" y="151"/>
                      <a:pt x="3" y="153"/>
                    </a:cubicBezTo>
                    <a:cubicBezTo>
                      <a:pt x="3" y="155"/>
                      <a:pt x="0" y="168"/>
                      <a:pt x="2" y="167"/>
                    </a:cubicBezTo>
                    <a:cubicBezTo>
                      <a:pt x="2" y="170"/>
                      <a:pt x="2" y="189"/>
                      <a:pt x="2" y="189"/>
                    </a:cubicBezTo>
                    <a:cubicBezTo>
                      <a:pt x="2" y="189"/>
                      <a:pt x="3" y="190"/>
                      <a:pt x="4" y="188"/>
                    </a:cubicBezTo>
                    <a:cubicBezTo>
                      <a:pt x="6" y="188"/>
                      <a:pt x="8" y="188"/>
                      <a:pt x="8" y="188"/>
                    </a:cubicBezTo>
                    <a:cubicBezTo>
                      <a:pt x="8" y="188"/>
                      <a:pt x="9" y="189"/>
                      <a:pt x="9" y="188"/>
                    </a:cubicBezTo>
                    <a:cubicBezTo>
                      <a:pt x="10" y="187"/>
                      <a:pt x="13" y="189"/>
                      <a:pt x="13" y="189"/>
                    </a:cubicBezTo>
                    <a:cubicBezTo>
                      <a:pt x="13" y="189"/>
                      <a:pt x="14" y="189"/>
                      <a:pt x="15" y="188"/>
                    </a:cubicBezTo>
                    <a:cubicBezTo>
                      <a:pt x="16" y="187"/>
                      <a:pt x="14" y="186"/>
                      <a:pt x="16" y="185"/>
                    </a:cubicBezTo>
                    <a:cubicBezTo>
                      <a:pt x="17" y="184"/>
                      <a:pt x="16" y="180"/>
                      <a:pt x="16" y="180"/>
                    </a:cubicBezTo>
                    <a:cubicBezTo>
                      <a:pt x="16" y="153"/>
                      <a:pt x="16" y="153"/>
                      <a:pt x="16" y="153"/>
                    </a:cubicBezTo>
                    <a:cubicBezTo>
                      <a:pt x="16" y="153"/>
                      <a:pt x="16" y="150"/>
                      <a:pt x="15" y="150"/>
                    </a:cubicBezTo>
                    <a:cubicBezTo>
                      <a:pt x="14" y="149"/>
                      <a:pt x="13" y="147"/>
                      <a:pt x="12" y="147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12" y="145"/>
                      <a:pt x="12" y="142"/>
                      <a:pt x="12" y="142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0"/>
                      <a:pt x="12" y="137"/>
                    </a:cubicBezTo>
                    <a:cubicBezTo>
                      <a:pt x="12" y="134"/>
                      <a:pt x="13" y="132"/>
                      <a:pt x="13" y="132"/>
                    </a:cubicBezTo>
                    <a:cubicBezTo>
                      <a:pt x="13" y="128"/>
                      <a:pt x="13" y="128"/>
                      <a:pt x="13" y="128"/>
                    </a:cubicBezTo>
                    <a:cubicBezTo>
                      <a:pt x="13" y="128"/>
                      <a:pt x="14" y="121"/>
                      <a:pt x="14" y="120"/>
                    </a:cubicBezTo>
                    <a:cubicBezTo>
                      <a:pt x="14" y="119"/>
                      <a:pt x="16" y="115"/>
                      <a:pt x="16" y="1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24">
                <a:extLst>
                  <a:ext uri="{FF2B5EF4-FFF2-40B4-BE49-F238E27FC236}">
                    <a16:creationId xmlns:a16="http://schemas.microsoft.com/office/drawing/2014/main" id="{F344609C-AE4E-48E0-AF0B-C8AB0B8F2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2" y="1037"/>
                <a:ext cx="19" cy="135"/>
              </a:xfrm>
              <a:custGeom>
                <a:avLst/>
                <a:gdLst>
                  <a:gd name="T0" fmla="*/ 3 w 4"/>
                  <a:gd name="T1" fmla="*/ 0 h 28"/>
                  <a:gd name="T2" fmla="*/ 3 w 4"/>
                  <a:gd name="T3" fmla="*/ 13 h 28"/>
                  <a:gd name="T4" fmla="*/ 0 w 4"/>
                  <a:gd name="T5" fmla="*/ 26 h 28"/>
                  <a:gd name="T6" fmla="*/ 1 w 4"/>
                  <a:gd name="T7" fmla="*/ 12 h 28"/>
                  <a:gd name="T8" fmla="*/ 3 w 4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8">
                    <a:moveTo>
                      <a:pt x="3" y="0"/>
                    </a:moveTo>
                    <a:cubicBezTo>
                      <a:pt x="3" y="0"/>
                      <a:pt x="4" y="11"/>
                      <a:pt x="3" y="13"/>
                    </a:cubicBezTo>
                    <a:cubicBezTo>
                      <a:pt x="3" y="15"/>
                      <a:pt x="0" y="24"/>
                      <a:pt x="0" y="26"/>
                    </a:cubicBezTo>
                    <a:cubicBezTo>
                      <a:pt x="0" y="28"/>
                      <a:pt x="0" y="20"/>
                      <a:pt x="1" y="12"/>
                    </a:cubicBezTo>
                    <a:cubicBezTo>
                      <a:pt x="2" y="4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25">
                <a:extLst>
                  <a:ext uri="{FF2B5EF4-FFF2-40B4-BE49-F238E27FC236}">
                    <a16:creationId xmlns:a16="http://schemas.microsoft.com/office/drawing/2014/main" id="{3BD2C749-2B13-4F1F-8A50-E475AEA59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1041"/>
                <a:ext cx="34" cy="204"/>
              </a:xfrm>
              <a:custGeom>
                <a:avLst/>
                <a:gdLst>
                  <a:gd name="T0" fmla="*/ 1 w 7"/>
                  <a:gd name="T1" fmla="*/ 0 h 42"/>
                  <a:gd name="T2" fmla="*/ 1 w 7"/>
                  <a:gd name="T3" fmla="*/ 13 h 42"/>
                  <a:gd name="T4" fmla="*/ 5 w 7"/>
                  <a:gd name="T5" fmla="*/ 39 h 42"/>
                  <a:gd name="T6" fmla="*/ 4 w 7"/>
                  <a:gd name="T7" fmla="*/ 17 h 42"/>
                  <a:gd name="T8" fmla="*/ 1 w 7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2">
                    <a:moveTo>
                      <a:pt x="1" y="0"/>
                    </a:moveTo>
                    <a:cubicBezTo>
                      <a:pt x="1" y="0"/>
                      <a:pt x="0" y="11"/>
                      <a:pt x="1" y="13"/>
                    </a:cubicBezTo>
                    <a:cubicBezTo>
                      <a:pt x="2" y="15"/>
                      <a:pt x="5" y="35"/>
                      <a:pt x="5" y="39"/>
                    </a:cubicBezTo>
                    <a:cubicBezTo>
                      <a:pt x="5" y="42"/>
                      <a:pt x="7" y="32"/>
                      <a:pt x="4" y="17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26">
                <a:extLst>
                  <a:ext uri="{FF2B5EF4-FFF2-40B4-BE49-F238E27FC236}">
                    <a16:creationId xmlns:a16="http://schemas.microsoft.com/office/drawing/2014/main" id="{FF683D6F-F25F-4937-96FA-EDA1646CF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9" y="1274"/>
                <a:ext cx="24" cy="49"/>
              </a:xfrm>
              <a:custGeom>
                <a:avLst/>
                <a:gdLst>
                  <a:gd name="T0" fmla="*/ 1 w 5"/>
                  <a:gd name="T1" fmla="*/ 7 h 10"/>
                  <a:gd name="T2" fmla="*/ 3 w 5"/>
                  <a:gd name="T3" fmla="*/ 4 h 10"/>
                  <a:gd name="T4" fmla="*/ 4 w 5"/>
                  <a:gd name="T5" fmla="*/ 0 h 10"/>
                  <a:gd name="T6" fmla="*/ 4 w 5"/>
                  <a:gd name="T7" fmla="*/ 5 h 10"/>
                  <a:gd name="T8" fmla="*/ 0 w 5"/>
                  <a:gd name="T9" fmla="*/ 10 h 10"/>
                  <a:gd name="T10" fmla="*/ 1 w 5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1" y="7"/>
                    </a:moveTo>
                    <a:cubicBezTo>
                      <a:pt x="1" y="7"/>
                      <a:pt x="2" y="6"/>
                      <a:pt x="3" y="4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5" y="3"/>
                      <a:pt x="4" y="5"/>
                    </a:cubicBezTo>
                    <a:cubicBezTo>
                      <a:pt x="4" y="6"/>
                      <a:pt x="1" y="10"/>
                      <a:pt x="0" y="10"/>
                    </a:cubicBezTo>
                    <a:cubicBezTo>
                      <a:pt x="0" y="10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27">
                <a:extLst>
                  <a:ext uri="{FF2B5EF4-FFF2-40B4-BE49-F238E27FC236}">
                    <a16:creationId xmlns:a16="http://schemas.microsoft.com/office/drawing/2014/main" id="{25FE5072-A5D3-4FBD-A8D6-00EEB6DB4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789"/>
                <a:ext cx="97" cy="199"/>
              </a:xfrm>
              <a:custGeom>
                <a:avLst/>
                <a:gdLst>
                  <a:gd name="T0" fmla="*/ 1 w 20"/>
                  <a:gd name="T1" fmla="*/ 0 h 41"/>
                  <a:gd name="T2" fmla="*/ 10 w 20"/>
                  <a:gd name="T3" fmla="*/ 6 h 41"/>
                  <a:gd name="T4" fmla="*/ 18 w 20"/>
                  <a:gd name="T5" fmla="*/ 0 h 41"/>
                  <a:gd name="T6" fmla="*/ 19 w 20"/>
                  <a:gd name="T7" fmla="*/ 2 h 41"/>
                  <a:gd name="T8" fmla="*/ 18 w 20"/>
                  <a:gd name="T9" fmla="*/ 21 h 41"/>
                  <a:gd name="T10" fmla="*/ 10 w 20"/>
                  <a:gd name="T11" fmla="*/ 41 h 41"/>
                  <a:gd name="T12" fmla="*/ 4 w 20"/>
                  <a:gd name="T13" fmla="*/ 19 h 41"/>
                  <a:gd name="T14" fmla="*/ 0 w 20"/>
                  <a:gd name="T15" fmla="*/ 2 h 41"/>
                  <a:gd name="T16" fmla="*/ 1 w 20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41">
                    <a:moveTo>
                      <a:pt x="1" y="0"/>
                    </a:moveTo>
                    <a:cubicBezTo>
                      <a:pt x="1" y="0"/>
                      <a:pt x="8" y="6"/>
                      <a:pt x="10" y="6"/>
                    </a:cubicBezTo>
                    <a:cubicBezTo>
                      <a:pt x="12" y="6"/>
                      <a:pt x="18" y="1"/>
                      <a:pt x="18" y="0"/>
                    </a:cubicBezTo>
                    <a:cubicBezTo>
                      <a:pt x="20" y="1"/>
                      <a:pt x="19" y="2"/>
                      <a:pt x="19" y="2"/>
                    </a:cubicBezTo>
                    <a:cubicBezTo>
                      <a:pt x="19" y="2"/>
                      <a:pt x="19" y="15"/>
                      <a:pt x="18" y="21"/>
                    </a:cubicBezTo>
                    <a:cubicBezTo>
                      <a:pt x="17" y="26"/>
                      <a:pt x="10" y="41"/>
                      <a:pt x="10" y="41"/>
                    </a:cubicBezTo>
                    <a:cubicBezTo>
                      <a:pt x="10" y="41"/>
                      <a:pt x="6" y="26"/>
                      <a:pt x="4" y="19"/>
                    </a:cubicBezTo>
                    <a:cubicBezTo>
                      <a:pt x="2" y="11"/>
                      <a:pt x="0" y="2"/>
                      <a:pt x="0" y="2"/>
                    </a:cubicBezTo>
                    <a:cubicBezTo>
                      <a:pt x="1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28">
                <a:extLst>
                  <a:ext uri="{FF2B5EF4-FFF2-40B4-BE49-F238E27FC236}">
                    <a16:creationId xmlns:a16="http://schemas.microsoft.com/office/drawing/2014/main" id="{DE1F32FF-22F3-4474-9C5B-B29695707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" y="823"/>
                <a:ext cx="53" cy="175"/>
              </a:xfrm>
              <a:custGeom>
                <a:avLst/>
                <a:gdLst>
                  <a:gd name="T0" fmla="*/ 1 w 11"/>
                  <a:gd name="T1" fmla="*/ 2 h 36"/>
                  <a:gd name="T2" fmla="*/ 5 w 11"/>
                  <a:gd name="T3" fmla="*/ 0 h 36"/>
                  <a:gd name="T4" fmla="*/ 9 w 11"/>
                  <a:gd name="T5" fmla="*/ 2 h 36"/>
                  <a:gd name="T6" fmla="*/ 7 w 11"/>
                  <a:gd name="T7" fmla="*/ 4 h 36"/>
                  <a:gd name="T8" fmla="*/ 6 w 11"/>
                  <a:gd name="T9" fmla="*/ 7 h 36"/>
                  <a:gd name="T10" fmla="*/ 11 w 11"/>
                  <a:gd name="T11" fmla="*/ 20 h 36"/>
                  <a:gd name="T12" fmla="*/ 5 w 11"/>
                  <a:gd name="T13" fmla="*/ 36 h 36"/>
                  <a:gd name="T14" fmla="*/ 0 w 11"/>
                  <a:gd name="T15" fmla="*/ 18 h 36"/>
                  <a:gd name="T16" fmla="*/ 2 w 11"/>
                  <a:gd name="T17" fmla="*/ 13 h 36"/>
                  <a:gd name="T18" fmla="*/ 3 w 11"/>
                  <a:gd name="T19" fmla="*/ 6 h 36"/>
                  <a:gd name="T20" fmla="*/ 3 w 11"/>
                  <a:gd name="T21" fmla="*/ 3 h 36"/>
                  <a:gd name="T22" fmla="*/ 1 w 11"/>
                  <a:gd name="T23" fmla="*/ 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36">
                    <a:moveTo>
                      <a:pt x="1" y="2"/>
                    </a:moveTo>
                    <a:cubicBezTo>
                      <a:pt x="1" y="2"/>
                      <a:pt x="2" y="0"/>
                      <a:pt x="5" y="0"/>
                    </a:cubicBezTo>
                    <a:cubicBezTo>
                      <a:pt x="8" y="0"/>
                      <a:pt x="9" y="2"/>
                      <a:pt x="9" y="2"/>
                    </a:cubicBezTo>
                    <a:cubicBezTo>
                      <a:pt x="9" y="2"/>
                      <a:pt x="7" y="4"/>
                      <a:pt x="7" y="4"/>
                    </a:cubicBezTo>
                    <a:cubicBezTo>
                      <a:pt x="6" y="4"/>
                      <a:pt x="6" y="7"/>
                      <a:pt x="6" y="7"/>
                    </a:cubicBezTo>
                    <a:cubicBezTo>
                      <a:pt x="7" y="8"/>
                      <a:pt x="11" y="16"/>
                      <a:pt x="11" y="20"/>
                    </a:cubicBezTo>
                    <a:cubicBezTo>
                      <a:pt x="11" y="23"/>
                      <a:pt x="5" y="36"/>
                      <a:pt x="5" y="3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" y="15"/>
                      <a:pt x="2" y="13"/>
                    </a:cubicBezTo>
                    <a:cubicBezTo>
                      <a:pt x="2" y="11"/>
                      <a:pt x="3" y="8"/>
                      <a:pt x="3" y="6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1" y="3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29">
                <a:extLst>
                  <a:ext uri="{FF2B5EF4-FFF2-40B4-BE49-F238E27FC236}">
                    <a16:creationId xmlns:a16="http://schemas.microsoft.com/office/drawing/2014/main" id="{7B8E6AD1-41D2-4CF3-A9A9-6CE4CC0AD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4" y="823"/>
                <a:ext cx="19" cy="25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0" y="5"/>
                      <a:pt x="1" y="2"/>
                      <a:pt x="4" y="0"/>
                    </a:cubicBezTo>
                    <a:cubicBezTo>
                      <a:pt x="4" y="1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30">
                <a:extLst>
                  <a:ext uri="{FF2B5EF4-FFF2-40B4-BE49-F238E27FC236}">
                    <a16:creationId xmlns:a16="http://schemas.microsoft.com/office/drawing/2014/main" id="{029D8DA3-9659-4A00-BF69-DCA7171F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" y="823"/>
                <a:ext cx="20" cy="25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4" y="5"/>
                      <a:pt x="3" y="3"/>
                      <a:pt x="0" y="0"/>
                    </a:cubicBezTo>
                    <a:cubicBezTo>
                      <a:pt x="1" y="1"/>
                      <a:pt x="4" y="5"/>
                      <a:pt x="4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31">
                <a:extLst>
                  <a:ext uri="{FF2B5EF4-FFF2-40B4-BE49-F238E27FC236}">
                    <a16:creationId xmlns:a16="http://schemas.microsoft.com/office/drawing/2014/main" id="{4A02F0AE-0579-4E80-BCE6-0238F5FB6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" y="518"/>
                <a:ext cx="426" cy="1284"/>
              </a:xfrm>
              <a:custGeom>
                <a:avLst/>
                <a:gdLst>
                  <a:gd name="T0" fmla="*/ 26 w 88"/>
                  <a:gd name="T1" fmla="*/ 133 h 265"/>
                  <a:gd name="T2" fmla="*/ 28 w 88"/>
                  <a:gd name="T3" fmla="*/ 147 h 265"/>
                  <a:gd name="T4" fmla="*/ 31 w 88"/>
                  <a:gd name="T5" fmla="*/ 163 h 265"/>
                  <a:gd name="T6" fmla="*/ 34 w 88"/>
                  <a:gd name="T7" fmla="*/ 172 h 265"/>
                  <a:gd name="T8" fmla="*/ 30 w 88"/>
                  <a:gd name="T9" fmla="*/ 204 h 265"/>
                  <a:gd name="T10" fmla="*/ 31 w 88"/>
                  <a:gd name="T11" fmla="*/ 231 h 265"/>
                  <a:gd name="T12" fmla="*/ 31 w 88"/>
                  <a:gd name="T13" fmla="*/ 236 h 265"/>
                  <a:gd name="T14" fmla="*/ 28 w 88"/>
                  <a:gd name="T15" fmla="*/ 246 h 265"/>
                  <a:gd name="T16" fmla="*/ 30 w 88"/>
                  <a:gd name="T17" fmla="*/ 252 h 265"/>
                  <a:gd name="T18" fmla="*/ 30 w 88"/>
                  <a:gd name="T19" fmla="*/ 260 h 265"/>
                  <a:gd name="T20" fmla="*/ 34 w 88"/>
                  <a:gd name="T21" fmla="*/ 264 h 265"/>
                  <a:gd name="T22" fmla="*/ 48 w 88"/>
                  <a:gd name="T23" fmla="*/ 265 h 265"/>
                  <a:gd name="T24" fmla="*/ 50 w 88"/>
                  <a:gd name="T25" fmla="*/ 261 h 265"/>
                  <a:gd name="T26" fmla="*/ 46 w 88"/>
                  <a:gd name="T27" fmla="*/ 253 h 265"/>
                  <a:gd name="T28" fmla="*/ 58 w 88"/>
                  <a:gd name="T29" fmla="*/ 258 h 265"/>
                  <a:gd name="T30" fmla="*/ 69 w 88"/>
                  <a:gd name="T31" fmla="*/ 255 h 265"/>
                  <a:gd name="T32" fmla="*/ 64 w 88"/>
                  <a:gd name="T33" fmla="*/ 251 h 265"/>
                  <a:gd name="T34" fmla="*/ 55 w 88"/>
                  <a:gd name="T35" fmla="*/ 243 h 265"/>
                  <a:gd name="T36" fmla="*/ 54 w 88"/>
                  <a:gd name="T37" fmla="*/ 232 h 265"/>
                  <a:gd name="T38" fmla="*/ 59 w 88"/>
                  <a:gd name="T39" fmla="*/ 216 h 265"/>
                  <a:gd name="T40" fmla="*/ 64 w 88"/>
                  <a:gd name="T41" fmla="*/ 182 h 265"/>
                  <a:gd name="T42" fmla="*/ 69 w 88"/>
                  <a:gd name="T43" fmla="*/ 161 h 265"/>
                  <a:gd name="T44" fmla="*/ 72 w 88"/>
                  <a:gd name="T45" fmla="*/ 142 h 265"/>
                  <a:gd name="T46" fmla="*/ 74 w 88"/>
                  <a:gd name="T47" fmla="*/ 140 h 265"/>
                  <a:gd name="T48" fmla="*/ 73 w 88"/>
                  <a:gd name="T49" fmla="*/ 116 h 265"/>
                  <a:gd name="T50" fmla="*/ 73 w 88"/>
                  <a:gd name="T51" fmla="*/ 110 h 265"/>
                  <a:gd name="T52" fmla="*/ 81 w 88"/>
                  <a:gd name="T53" fmla="*/ 101 h 265"/>
                  <a:gd name="T54" fmla="*/ 85 w 88"/>
                  <a:gd name="T55" fmla="*/ 96 h 265"/>
                  <a:gd name="T56" fmla="*/ 87 w 88"/>
                  <a:gd name="T57" fmla="*/ 89 h 265"/>
                  <a:gd name="T58" fmla="*/ 87 w 88"/>
                  <a:gd name="T59" fmla="*/ 84 h 265"/>
                  <a:gd name="T60" fmla="*/ 82 w 88"/>
                  <a:gd name="T61" fmla="*/ 65 h 265"/>
                  <a:gd name="T62" fmla="*/ 83 w 88"/>
                  <a:gd name="T63" fmla="*/ 55 h 265"/>
                  <a:gd name="T64" fmla="*/ 80 w 88"/>
                  <a:gd name="T65" fmla="*/ 48 h 265"/>
                  <a:gd name="T66" fmla="*/ 63 w 88"/>
                  <a:gd name="T67" fmla="*/ 38 h 265"/>
                  <a:gd name="T68" fmla="*/ 62 w 88"/>
                  <a:gd name="T69" fmla="*/ 33 h 265"/>
                  <a:gd name="T70" fmla="*/ 65 w 88"/>
                  <a:gd name="T71" fmla="*/ 24 h 265"/>
                  <a:gd name="T72" fmla="*/ 67 w 88"/>
                  <a:gd name="T73" fmla="*/ 17 h 265"/>
                  <a:gd name="T74" fmla="*/ 57 w 88"/>
                  <a:gd name="T75" fmla="*/ 2 h 265"/>
                  <a:gd name="T76" fmla="*/ 44 w 88"/>
                  <a:gd name="T77" fmla="*/ 15 h 265"/>
                  <a:gd name="T78" fmla="*/ 46 w 88"/>
                  <a:gd name="T79" fmla="*/ 25 h 265"/>
                  <a:gd name="T80" fmla="*/ 46 w 88"/>
                  <a:gd name="T81" fmla="*/ 31 h 265"/>
                  <a:gd name="T82" fmla="*/ 44 w 88"/>
                  <a:gd name="T83" fmla="*/ 35 h 265"/>
                  <a:gd name="T84" fmla="*/ 31 w 88"/>
                  <a:gd name="T85" fmla="*/ 38 h 265"/>
                  <a:gd name="T86" fmla="*/ 21 w 88"/>
                  <a:gd name="T87" fmla="*/ 40 h 265"/>
                  <a:gd name="T88" fmla="*/ 15 w 88"/>
                  <a:gd name="T89" fmla="*/ 46 h 265"/>
                  <a:gd name="T90" fmla="*/ 13 w 88"/>
                  <a:gd name="T91" fmla="*/ 56 h 265"/>
                  <a:gd name="T92" fmla="*/ 4 w 88"/>
                  <a:gd name="T93" fmla="*/ 73 h 265"/>
                  <a:gd name="T94" fmla="*/ 2 w 88"/>
                  <a:gd name="T95" fmla="*/ 82 h 265"/>
                  <a:gd name="T96" fmla="*/ 5 w 88"/>
                  <a:gd name="T97" fmla="*/ 95 h 265"/>
                  <a:gd name="T98" fmla="*/ 10 w 88"/>
                  <a:gd name="T99" fmla="*/ 111 h 265"/>
                  <a:gd name="T100" fmla="*/ 6 w 88"/>
                  <a:gd name="T101" fmla="*/ 131 h 265"/>
                  <a:gd name="T102" fmla="*/ 15 w 88"/>
                  <a:gd name="T103" fmla="*/ 133 h 265"/>
                  <a:gd name="T104" fmla="*/ 22 w 88"/>
                  <a:gd name="T105" fmla="*/ 135 h 265"/>
                  <a:gd name="T106" fmla="*/ 26 w 88"/>
                  <a:gd name="T107" fmla="*/ 13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8" h="265">
                    <a:moveTo>
                      <a:pt x="26" y="133"/>
                    </a:moveTo>
                    <a:cubicBezTo>
                      <a:pt x="26" y="133"/>
                      <a:pt x="28" y="145"/>
                      <a:pt x="28" y="147"/>
                    </a:cubicBezTo>
                    <a:cubicBezTo>
                      <a:pt x="29" y="149"/>
                      <a:pt x="31" y="159"/>
                      <a:pt x="31" y="163"/>
                    </a:cubicBezTo>
                    <a:cubicBezTo>
                      <a:pt x="31" y="166"/>
                      <a:pt x="34" y="169"/>
                      <a:pt x="34" y="172"/>
                    </a:cubicBezTo>
                    <a:cubicBezTo>
                      <a:pt x="34" y="175"/>
                      <a:pt x="30" y="195"/>
                      <a:pt x="30" y="204"/>
                    </a:cubicBezTo>
                    <a:cubicBezTo>
                      <a:pt x="30" y="213"/>
                      <a:pt x="31" y="229"/>
                      <a:pt x="31" y="231"/>
                    </a:cubicBezTo>
                    <a:cubicBezTo>
                      <a:pt x="31" y="233"/>
                      <a:pt x="32" y="235"/>
                      <a:pt x="31" y="236"/>
                    </a:cubicBezTo>
                    <a:cubicBezTo>
                      <a:pt x="30" y="237"/>
                      <a:pt x="28" y="243"/>
                      <a:pt x="28" y="246"/>
                    </a:cubicBezTo>
                    <a:cubicBezTo>
                      <a:pt x="28" y="249"/>
                      <a:pt x="30" y="251"/>
                      <a:pt x="30" y="252"/>
                    </a:cubicBezTo>
                    <a:cubicBezTo>
                      <a:pt x="30" y="253"/>
                      <a:pt x="29" y="259"/>
                      <a:pt x="30" y="260"/>
                    </a:cubicBezTo>
                    <a:cubicBezTo>
                      <a:pt x="30" y="262"/>
                      <a:pt x="32" y="263"/>
                      <a:pt x="34" y="264"/>
                    </a:cubicBezTo>
                    <a:cubicBezTo>
                      <a:pt x="35" y="265"/>
                      <a:pt x="43" y="265"/>
                      <a:pt x="48" y="265"/>
                    </a:cubicBezTo>
                    <a:cubicBezTo>
                      <a:pt x="52" y="265"/>
                      <a:pt x="50" y="261"/>
                      <a:pt x="50" y="261"/>
                    </a:cubicBezTo>
                    <a:cubicBezTo>
                      <a:pt x="46" y="253"/>
                      <a:pt x="46" y="253"/>
                      <a:pt x="46" y="253"/>
                    </a:cubicBezTo>
                    <a:cubicBezTo>
                      <a:pt x="46" y="253"/>
                      <a:pt x="52" y="257"/>
                      <a:pt x="58" y="258"/>
                    </a:cubicBezTo>
                    <a:cubicBezTo>
                      <a:pt x="64" y="258"/>
                      <a:pt x="70" y="256"/>
                      <a:pt x="69" y="255"/>
                    </a:cubicBezTo>
                    <a:cubicBezTo>
                      <a:pt x="69" y="254"/>
                      <a:pt x="67" y="253"/>
                      <a:pt x="64" y="251"/>
                    </a:cubicBezTo>
                    <a:cubicBezTo>
                      <a:pt x="61" y="249"/>
                      <a:pt x="56" y="244"/>
                      <a:pt x="55" y="243"/>
                    </a:cubicBezTo>
                    <a:cubicBezTo>
                      <a:pt x="54" y="242"/>
                      <a:pt x="52" y="236"/>
                      <a:pt x="54" y="232"/>
                    </a:cubicBezTo>
                    <a:cubicBezTo>
                      <a:pt x="56" y="229"/>
                      <a:pt x="59" y="217"/>
                      <a:pt x="59" y="216"/>
                    </a:cubicBezTo>
                    <a:cubicBezTo>
                      <a:pt x="59" y="214"/>
                      <a:pt x="64" y="191"/>
                      <a:pt x="64" y="182"/>
                    </a:cubicBezTo>
                    <a:cubicBezTo>
                      <a:pt x="64" y="173"/>
                      <a:pt x="69" y="163"/>
                      <a:pt x="69" y="161"/>
                    </a:cubicBezTo>
                    <a:cubicBezTo>
                      <a:pt x="69" y="159"/>
                      <a:pt x="72" y="143"/>
                      <a:pt x="72" y="142"/>
                    </a:cubicBezTo>
                    <a:cubicBezTo>
                      <a:pt x="72" y="141"/>
                      <a:pt x="74" y="143"/>
                      <a:pt x="74" y="140"/>
                    </a:cubicBezTo>
                    <a:cubicBezTo>
                      <a:pt x="74" y="138"/>
                      <a:pt x="73" y="119"/>
                      <a:pt x="73" y="116"/>
                    </a:cubicBezTo>
                    <a:cubicBezTo>
                      <a:pt x="73" y="113"/>
                      <a:pt x="73" y="110"/>
                      <a:pt x="73" y="110"/>
                    </a:cubicBezTo>
                    <a:cubicBezTo>
                      <a:pt x="73" y="110"/>
                      <a:pt x="78" y="103"/>
                      <a:pt x="81" y="101"/>
                    </a:cubicBezTo>
                    <a:cubicBezTo>
                      <a:pt x="84" y="100"/>
                      <a:pt x="83" y="99"/>
                      <a:pt x="85" y="96"/>
                    </a:cubicBezTo>
                    <a:cubicBezTo>
                      <a:pt x="86" y="93"/>
                      <a:pt x="87" y="90"/>
                      <a:pt x="87" y="89"/>
                    </a:cubicBezTo>
                    <a:cubicBezTo>
                      <a:pt x="87" y="88"/>
                      <a:pt x="88" y="85"/>
                      <a:pt x="87" y="84"/>
                    </a:cubicBezTo>
                    <a:cubicBezTo>
                      <a:pt x="86" y="84"/>
                      <a:pt x="82" y="68"/>
                      <a:pt x="82" y="65"/>
                    </a:cubicBezTo>
                    <a:cubicBezTo>
                      <a:pt x="82" y="61"/>
                      <a:pt x="83" y="56"/>
                      <a:pt x="83" y="55"/>
                    </a:cubicBezTo>
                    <a:cubicBezTo>
                      <a:pt x="83" y="53"/>
                      <a:pt x="82" y="48"/>
                      <a:pt x="80" y="48"/>
                    </a:cubicBezTo>
                    <a:cubicBezTo>
                      <a:pt x="77" y="48"/>
                      <a:pt x="64" y="41"/>
                      <a:pt x="63" y="38"/>
                    </a:cubicBezTo>
                    <a:cubicBezTo>
                      <a:pt x="61" y="36"/>
                      <a:pt x="62" y="33"/>
                      <a:pt x="62" y="33"/>
                    </a:cubicBezTo>
                    <a:cubicBezTo>
                      <a:pt x="62" y="33"/>
                      <a:pt x="65" y="28"/>
                      <a:pt x="65" y="24"/>
                    </a:cubicBezTo>
                    <a:cubicBezTo>
                      <a:pt x="65" y="24"/>
                      <a:pt x="68" y="19"/>
                      <a:pt x="67" y="17"/>
                    </a:cubicBezTo>
                    <a:cubicBezTo>
                      <a:pt x="65" y="15"/>
                      <a:pt x="69" y="3"/>
                      <a:pt x="57" y="2"/>
                    </a:cubicBezTo>
                    <a:cubicBezTo>
                      <a:pt x="45" y="0"/>
                      <a:pt x="44" y="15"/>
                      <a:pt x="44" y="15"/>
                    </a:cubicBezTo>
                    <a:cubicBezTo>
                      <a:pt x="44" y="15"/>
                      <a:pt x="41" y="21"/>
                      <a:pt x="46" y="25"/>
                    </a:cubicBezTo>
                    <a:cubicBezTo>
                      <a:pt x="47" y="30"/>
                      <a:pt x="46" y="31"/>
                      <a:pt x="46" y="31"/>
                    </a:cubicBezTo>
                    <a:cubicBezTo>
                      <a:pt x="46" y="31"/>
                      <a:pt x="45" y="35"/>
                      <a:pt x="44" y="35"/>
                    </a:cubicBezTo>
                    <a:cubicBezTo>
                      <a:pt x="43" y="35"/>
                      <a:pt x="37" y="37"/>
                      <a:pt x="31" y="38"/>
                    </a:cubicBezTo>
                    <a:cubicBezTo>
                      <a:pt x="25" y="39"/>
                      <a:pt x="21" y="40"/>
                      <a:pt x="21" y="40"/>
                    </a:cubicBezTo>
                    <a:cubicBezTo>
                      <a:pt x="21" y="40"/>
                      <a:pt x="16" y="42"/>
                      <a:pt x="15" y="46"/>
                    </a:cubicBezTo>
                    <a:cubicBezTo>
                      <a:pt x="15" y="51"/>
                      <a:pt x="17" y="54"/>
                      <a:pt x="13" y="56"/>
                    </a:cubicBezTo>
                    <a:cubicBezTo>
                      <a:pt x="10" y="59"/>
                      <a:pt x="5" y="72"/>
                      <a:pt x="4" y="73"/>
                    </a:cubicBezTo>
                    <a:cubicBezTo>
                      <a:pt x="4" y="74"/>
                      <a:pt x="0" y="80"/>
                      <a:pt x="2" y="82"/>
                    </a:cubicBezTo>
                    <a:cubicBezTo>
                      <a:pt x="4" y="84"/>
                      <a:pt x="2" y="89"/>
                      <a:pt x="5" y="95"/>
                    </a:cubicBezTo>
                    <a:cubicBezTo>
                      <a:pt x="8" y="100"/>
                      <a:pt x="11" y="108"/>
                      <a:pt x="10" y="111"/>
                    </a:cubicBezTo>
                    <a:cubicBezTo>
                      <a:pt x="9" y="113"/>
                      <a:pt x="3" y="131"/>
                      <a:pt x="6" y="131"/>
                    </a:cubicBezTo>
                    <a:cubicBezTo>
                      <a:pt x="8" y="131"/>
                      <a:pt x="13" y="133"/>
                      <a:pt x="15" y="133"/>
                    </a:cubicBezTo>
                    <a:cubicBezTo>
                      <a:pt x="17" y="133"/>
                      <a:pt x="21" y="136"/>
                      <a:pt x="22" y="135"/>
                    </a:cubicBezTo>
                    <a:cubicBezTo>
                      <a:pt x="23" y="134"/>
                      <a:pt x="26" y="133"/>
                      <a:pt x="26" y="1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228D5EC1-2230-47E0-9FAB-EB64F1E84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6" y="911"/>
                <a:ext cx="19" cy="29"/>
              </a:xfrm>
              <a:custGeom>
                <a:avLst/>
                <a:gdLst>
                  <a:gd name="T0" fmla="*/ 4 w 4"/>
                  <a:gd name="T1" fmla="*/ 0 h 6"/>
                  <a:gd name="T2" fmla="*/ 4 w 4"/>
                  <a:gd name="T3" fmla="*/ 4 h 6"/>
                  <a:gd name="T4" fmla="*/ 2 w 4"/>
                  <a:gd name="T5" fmla="*/ 2 h 6"/>
                  <a:gd name="T6" fmla="*/ 4 w 4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4" y="0"/>
                      <a:pt x="4" y="3"/>
                      <a:pt x="4" y="4"/>
                    </a:cubicBezTo>
                    <a:cubicBezTo>
                      <a:pt x="4" y="6"/>
                      <a:pt x="0" y="3"/>
                      <a:pt x="2" y="2"/>
                    </a:cubicBezTo>
                    <a:cubicBezTo>
                      <a:pt x="3" y="2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1959D648-CC09-4098-80C6-81B473DEC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" y="891"/>
                <a:ext cx="24" cy="78"/>
              </a:xfrm>
              <a:custGeom>
                <a:avLst/>
                <a:gdLst>
                  <a:gd name="T0" fmla="*/ 3 w 5"/>
                  <a:gd name="T1" fmla="*/ 1 h 16"/>
                  <a:gd name="T2" fmla="*/ 1 w 5"/>
                  <a:gd name="T3" fmla="*/ 13 h 16"/>
                  <a:gd name="T4" fmla="*/ 5 w 5"/>
                  <a:gd name="T5" fmla="*/ 9 h 16"/>
                  <a:gd name="T6" fmla="*/ 3 w 5"/>
                  <a:gd name="T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6">
                    <a:moveTo>
                      <a:pt x="3" y="1"/>
                    </a:moveTo>
                    <a:cubicBezTo>
                      <a:pt x="3" y="1"/>
                      <a:pt x="0" y="10"/>
                      <a:pt x="1" y="13"/>
                    </a:cubicBezTo>
                    <a:cubicBezTo>
                      <a:pt x="1" y="16"/>
                      <a:pt x="5" y="11"/>
                      <a:pt x="5" y="9"/>
                    </a:cubicBezTo>
                    <a:cubicBezTo>
                      <a:pt x="5" y="7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34">
                <a:extLst>
                  <a:ext uri="{FF2B5EF4-FFF2-40B4-BE49-F238E27FC236}">
                    <a16:creationId xmlns:a16="http://schemas.microsoft.com/office/drawing/2014/main" id="{23E6A5F5-40F6-4837-8805-D74CB2668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" y="668"/>
                <a:ext cx="160" cy="383"/>
              </a:xfrm>
              <a:custGeom>
                <a:avLst/>
                <a:gdLst>
                  <a:gd name="T0" fmla="*/ 11 w 33"/>
                  <a:gd name="T1" fmla="*/ 0 h 79"/>
                  <a:gd name="T2" fmla="*/ 21 w 33"/>
                  <a:gd name="T3" fmla="*/ 9 h 79"/>
                  <a:gd name="T4" fmla="*/ 27 w 33"/>
                  <a:gd name="T5" fmla="*/ 4 h 79"/>
                  <a:gd name="T6" fmla="*/ 28 w 33"/>
                  <a:gd name="T7" fmla="*/ 8 h 79"/>
                  <a:gd name="T8" fmla="*/ 29 w 33"/>
                  <a:gd name="T9" fmla="*/ 29 h 79"/>
                  <a:gd name="T10" fmla="*/ 31 w 33"/>
                  <a:gd name="T11" fmla="*/ 60 h 79"/>
                  <a:gd name="T12" fmla="*/ 30 w 33"/>
                  <a:gd name="T13" fmla="*/ 62 h 79"/>
                  <a:gd name="T14" fmla="*/ 29 w 33"/>
                  <a:gd name="T15" fmla="*/ 65 h 79"/>
                  <a:gd name="T16" fmla="*/ 30 w 33"/>
                  <a:gd name="T17" fmla="*/ 69 h 79"/>
                  <a:gd name="T18" fmla="*/ 32 w 33"/>
                  <a:gd name="T19" fmla="*/ 71 h 79"/>
                  <a:gd name="T20" fmla="*/ 33 w 33"/>
                  <a:gd name="T21" fmla="*/ 74 h 79"/>
                  <a:gd name="T22" fmla="*/ 0 w 33"/>
                  <a:gd name="T23" fmla="*/ 75 h 79"/>
                  <a:gd name="T24" fmla="*/ 6 w 33"/>
                  <a:gd name="T25" fmla="*/ 55 h 79"/>
                  <a:gd name="T26" fmla="*/ 11 w 33"/>
                  <a:gd name="T27" fmla="*/ 32 h 79"/>
                  <a:gd name="T28" fmla="*/ 10 w 33"/>
                  <a:gd name="T29" fmla="*/ 3 h 79"/>
                  <a:gd name="T30" fmla="*/ 11 w 33"/>
                  <a:gd name="T3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79">
                    <a:moveTo>
                      <a:pt x="11" y="0"/>
                    </a:moveTo>
                    <a:cubicBezTo>
                      <a:pt x="11" y="0"/>
                      <a:pt x="19" y="9"/>
                      <a:pt x="21" y="9"/>
                    </a:cubicBezTo>
                    <a:cubicBezTo>
                      <a:pt x="23" y="9"/>
                      <a:pt x="27" y="4"/>
                      <a:pt x="27" y="4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26"/>
                      <a:pt x="29" y="29"/>
                    </a:cubicBezTo>
                    <a:cubicBezTo>
                      <a:pt x="29" y="32"/>
                      <a:pt x="31" y="58"/>
                      <a:pt x="31" y="60"/>
                    </a:cubicBezTo>
                    <a:cubicBezTo>
                      <a:pt x="29" y="61"/>
                      <a:pt x="30" y="62"/>
                      <a:pt x="30" y="62"/>
                    </a:cubicBezTo>
                    <a:cubicBezTo>
                      <a:pt x="30" y="62"/>
                      <a:pt x="27" y="64"/>
                      <a:pt x="29" y="65"/>
                    </a:cubicBezTo>
                    <a:cubicBezTo>
                      <a:pt x="29" y="67"/>
                      <a:pt x="30" y="69"/>
                      <a:pt x="30" y="69"/>
                    </a:cubicBezTo>
                    <a:cubicBezTo>
                      <a:pt x="30" y="69"/>
                      <a:pt x="31" y="70"/>
                      <a:pt x="32" y="71"/>
                    </a:cubicBezTo>
                    <a:cubicBezTo>
                      <a:pt x="32" y="72"/>
                      <a:pt x="33" y="74"/>
                      <a:pt x="33" y="74"/>
                    </a:cubicBezTo>
                    <a:cubicBezTo>
                      <a:pt x="33" y="74"/>
                      <a:pt x="21" y="79"/>
                      <a:pt x="0" y="75"/>
                    </a:cubicBezTo>
                    <a:cubicBezTo>
                      <a:pt x="4" y="72"/>
                      <a:pt x="6" y="55"/>
                      <a:pt x="6" y="55"/>
                    </a:cubicBezTo>
                    <a:cubicBezTo>
                      <a:pt x="6" y="55"/>
                      <a:pt x="11" y="39"/>
                      <a:pt x="11" y="32"/>
                    </a:cubicBezTo>
                    <a:cubicBezTo>
                      <a:pt x="11" y="25"/>
                      <a:pt x="11" y="6"/>
                      <a:pt x="10" y="3"/>
                    </a:cubicBezTo>
                    <a:cubicBezTo>
                      <a:pt x="9" y="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35">
                <a:extLst>
                  <a:ext uri="{FF2B5EF4-FFF2-40B4-BE49-F238E27FC236}">
                    <a16:creationId xmlns:a16="http://schemas.microsoft.com/office/drawing/2014/main" id="{990AFE14-CD5D-4244-B4AE-47039E57F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" y="712"/>
                <a:ext cx="53" cy="325"/>
              </a:xfrm>
              <a:custGeom>
                <a:avLst/>
                <a:gdLst>
                  <a:gd name="T0" fmla="*/ 2 w 11"/>
                  <a:gd name="T1" fmla="*/ 3 h 67"/>
                  <a:gd name="T2" fmla="*/ 4 w 11"/>
                  <a:gd name="T3" fmla="*/ 6 h 67"/>
                  <a:gd name="T4" fmla="*/ 3 w 11"/>
                  <a:gd name="T5" fmla="*/ 13 h 67"/>
                  <a:gd name="T6" fmla="*/ 1 w 11"/>
                  <a:gd name="T7" fmla="*/ 51 h 67"/>
                  <a:gd name="T8" fmla="*/ 0 w 11"/>
                  <a:gd name="T9" fmla="*/ 61 h 67"/>
                  <a:gd name="T10" fmla="*/ 6 w 11"/>
                  <a:gd name="T11" fmla="*/ 67 h 67"/>
                  <a:gd name="T12" fmla="*/ 11 w 11"/>
                  <a:gd name="T13" fmla="*/ 61 h 67"/>
                  <a:gd name="T14" fmla="*/ 11 w 11"/>
                  <a:gd name="T15" fmla="*/ 35 h 67"/>
                  <a:gd name="T16" fmla="*/ 10 w 11"/>
                  <a:gd name="T17" fmla="*/ 13 h 67"/>
                  <a:gd name="T18" fmla="*/ 8 w 11"/>
                  <a:gd name="T19" fmla="*/ 7 h 67"/>
                  <a:gd name="T20" fmla="*/ 9 w 11"/>
                  <a:gd name="T21" fmla="*/ 3 h 67"/>
                  <a:gd name="T22" fmla="*/ 6 w 11"/>
                  <a:gd name="T23" fmla="*/ 0 h 67"/>
                  <a:gd name="T24" fmla="*/ 2 w 11"/>
                  <a:gd name="T25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7">
                    <a:moveTo>
                      <a:pt x="2" y="3"/>
                    </a:moveTo>
                    <a:cubicBezTo>
                      <a:pt x="2" y="3"/>
                      <a:pt x="4" y="5"/>
                      <a:pt x="4" y="6"/>
                    </a:cubicBezTo>
                    <a:cubicBezTo>
                      <a:pt x="5" y="7"/>
                      <a:pt x="3" y="11"/>
                      <a:pt x="3" y="13"/>
                    </a:cubicBezTo>
                    <a:cubicBezTo>
                      <a:pt x="3" y="15"/>
                      <a:pt x="1" y="51"/>
                      <a:pt x="1" y="51"/>
                    </a:cubicBezTo>
                    <a:cubicBezTo>
                      <a:pt x="1" y="51"/>
                      <a:pt x="0" y="60"/>
                      <a:pt x="0" y="61"/>
                    </a:cubicBezTo>
                    <a:cubicBezTo>
                      <a:pt x="1" y="63"/>
                      <a:pt x="4" y="67"/>
                      <a:pt x="6" y="67"/>
                    </a:cubicBezTo>
                    <a:cubicBezTo>
                      <a:pt x="7" y="67"/>
                      <a:pt x="11" y="61"/>
                      <a:pt x="11" y="61"/>
                    </a:cubicBezTo>
                    <a:cubicBezTo>
                      <a:pt x="11" y="60"/>
                      <a:pt x="11" y="36"/>
                      <a:pt x="11" y="35"/>
                    </a:cubicBezTo>
                    <a:cubicBezTo>
                      <a:pt x="11" y="33"/>
                      <a:pt x="11" y="14"/>
                      <a:pt x="10" y="13"/>
                    </a:cubicBezTo>
                    <a:cubicBezTo>
                      <a:pt x="9" y="11"/>
                      <a:pt x="9" y="8"/>
                      <a:pt x="8" y="7"/>
                    </a:cubicBezTo>
                    <a:cubicBezTo>
                      <a:pt x="7" y="6"/>
                      <a:pt x="9" y="3"/>
                      <a:pt x="9" y="3"/>
                    </a:cubicBezTo>
                    <a:cubicBezTo>
                      <a:pt x="9" y="3"/>
                      <a:pt x="7" y="0"/>
                      <a:pt x="6" y="0"/>
                    </a:cubicBezTo>
                    <a:cubicBezTo>
                      <a:pt x="5" y="0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36">
                <a:extLst>
                  <a:ext uri="{FF2B5EF4-FFF2-40B4-BE49-F238E27FC236}">
                    <a16:creationId xmlns:a16="http://schemas.microsoft.com/office/drawing/2014/main" id="{D7710460-C8ED-4E81-AC60-C72776F15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" y="649"/>
                <a:ext cx="381" cy="1182"/>
              </a:xfrm>
              <a:custGeom>
                <a:avLst/>
                <a:gdLst>
                  <a:gd name="T0" fmla="*/ 12 w 79"/>
                  <a:gd name="T1" fmla="*/ 124 h 244"/>
                  <a:gd name="T2" fmla="*/ 12 w 79"/>
                  <a:gd name="T3" fmla="*/ 134 h 244"/>
                  <a:gd name="T4" fmla="*/ 12 w 79"/>
                  <a:gd name="T5" fmla="*/ 152 h 244"/>
                  <a:gd name="T6" fmla="*/ 13 w 79"/>
                  <a:gd name="T7" fmla="*/ 162 h 244"/>
                  <a:gd name="T8" fmla="*/ 12 w 79"/>
                  <a:gd name="T9" fmla="*/ 181 h 244"/>
                  <a:gd name="T10" fmla="*/ 8 w 79"/>
                  <a:gd name="T11" fmla="*/ 206 h 244"/>
                  <a:gd name="T12" fmla="*/ 8 w 79"/>
                  <a:gd name="T13" fmla="*/ 215 h 244"/>
                  <a:gd name="T14" fmla="*/ 8 w 79"/>
                  <a:gd name="T15" fmla="*/ 229 h 244"/>
                  <a:gd name="T16" fmla="*/ 5 w 79"/>
                  <a:gd name="T17" fmla="*/ 233 h 244"/>
                  <a:gd name="T18" fmla="*/ 1 w 79"/>
                  <a:gd name="T19" fmla="*/ 242 h 244"/>
                  <a:gd name="T20" fmla="*/ 13 w 79"/>
                  <a:gd name="T21" fmla="*/ 240 h 244"/>
                  <a:gd name="T22" fmla="*/ 16 w 79"/>
                  <a:gd name="T23" fmla="*/ 237 h 244"/>
                  <a:gd name="T24" fmla="*/ 19 w 79"/>
                  <a:gd name="T25" fmla="*/ 233 h 244"/>
                  <a:gd name="T26" fmla="*/ 24 w 79"/>
                  <a:gd name="T27" fmla="*/ 231 h 244"/>
                  <a:gd name="T28" fmla="*/ 23 w 79"/>
                  <a:gd name="T29" fmla="*/ 227 h 244"/>
                  <a:gd name="T30" fmla="*/ 25 w 79"/>
                  <a:gd name="T31" fmla="*/ 220 h 244"/>
                  <a:gd name="T32" fmla="*/ 27 w 79"/>
                  <a:gd name="T33" fmla="*/ 193 h 244"/>
                  <a:gd name="T34" fmla="*/ 28 w 79"/>
                  <a:gd name="T35" fmla="*/ 177 h 244"/>
                  <a:gd name="T36" fmla="*/ 32 w 79"/>
                  <a:gd name="T37" fmla="*/ 158 h 244"/>
                  <a:gd name="T38" fmla="*/ 35 w 79"/>
                  <a:gd name="T39" fmla="*/ 146 h 244"/>
                  <a:gd name="T40" fmla="*/ 38 w 79"/>
                  <a:gd name="T41" fmla="*/ 134 h 244"/>
                  <a:gd name="T42" fmla="*/ 42 w 79"/>
                  <a:gd name="T43" fmla="*/ 149 h 244"/>
                  <a:gd name="T44" fmla="*/ 46 w 79"/>
                  <a:gd name="T45" fmla="*/ 168 h 244"/>
                  <a:gd name="T46" fmla="*/ 48 w 79"/>
                  <a:gd name="T47" fmla="*/ 192 h 244"/>
                  <a:gd name="T48" fmla="*/ 51 w 79"/>
                  <a:gd name="T49" fmla="*/ 220 h 244"/>
                  <a:gd name="T50" fmla="*/ 53 w 79"/>
                  <a:gd name="T51" fmla="*/ 228 h 244"/>
                  <a:gd name="T52" fmla="*/ 53 w 79"/>
                  <a:gd name="T53" fmla="*/ 234 h 244"/>
                  <a:gd name="T54" fmla="*/ 60 w 79"/>
                  <a:gd name="T55" fmla="*/ 237 h 244"/>
                  <a:gd name="T56" fmla="*/ 73 w 79"/>
                  <a:gd name="T57" fmla="*/ 243 h 244"/>
                  <a:gd name="T58" fmla="*/ 76 w 79"/>
                  <a:gd name="T59" fmla="*/ 239 h 244"/>
                  <a:gd name="T60" fmla="*/ 70 w 79"/>
                  <a:gd name="T61" fmla="*/ 231 h 244"/>
                  <a:gd name="T62" fmla="*/ 69 w 79"/>
                  <a:gd name="T63" fmla="*/ 223 h 244"/>
                  <a:gd name="T64" fmla="*/ 66 w 79"/>
                  <a:gd name="T65" fmla="*/ 213 h 244"/>
                  <a:gd name="T66" fmla="*/ 64 w 79"/>
                  <a:gd name="T67" fmla="*/ 177 h 244"/>
                  <a:gd name="T68" fmla="*/ 63 w 79"/>
                  <a:gd name="T69" fmla="*/ 159 h 244"/>
                  <a:gd name="T70" fmla="*/ 64 w 79"/>
                  <a:gd name="T71" fmla="*/ 142 h 244"/>
                  <a:gd name="T72" fmla="*/ 64 w 79"/>
                  <a:gd name="T73" fmla="*/ 124 h 244"/>
                  <a:gd name="T74" fmla="*/ 71 w 79"/>
                  <a:gd name="T75" fmla="*/ 120 h 244"/>
                  <a:gd name="T76" fmla="*/ 61 w 79"/>
                  <a:gd name="T77" fmla="*/ 85 h 244"/>
                  <a:gd name="T78" fmla="*/ 66 w 79"/>
                  <a:gd name="T79" fmla="*/ 78 h 244"/>
                  <a:gd name="T80" fmla="*/ 69 w 79"/>
                  <a:gd name="T81" fmla="*/ 68 h 244"/>
                  <a:gd name="T82" fmla="*/ 69 w 79"/>
                  <a:gd name="T83" fmla="*/ 46 h 244"/>
                  <a:gd name="T84" fmla="*/ 63 w 79"/>
                  <a:gd name="T85" fmla="*/ 40 h 244"/>
                  <a:gd name="T86" fmla="*/ 49 w 79"/>
                  <a:gd name="T87" fmla="*/ 32 h 244"/>
                  <a:gd name="T88" fmla="*/ 47 w 79"/>
                  <a:gd name="T89" fmla="*/ 32 h 244"/>
                  <a:gd name="T90" fmla="*/ 47 w 79"/>
                  <a:gd name="T91" fmla="*/ 23 h 244"/>
                  <a:gd name="T92" fmla="*/ 49 w 79"/>
                  <a:gd name="T93" fmla="*/ 16 h 244"/>
                  <a:gd name="T94" fmla="*/ 38 w 79"/>
                  <a:gd name="T95" fmla="*/ 0 h 244"/>
                  <a:gd name="T96" fmla="*/ 29 w 79"/>
                  <a:gd name="T97" fmla="*/ 16 h 244"/>
                  <a:gd name="T98" fmla="*/ 30 w 79"/>
                  <a:gd name="T99" fmla="*/ 22 h 244"/>
                  <a:gd name="T100" fmla="*/ 31 w 79"/>
                  <a:gd name="T101" fmla="*/ 29 h 244"/>
                  <a:gd name="T102" fmla="*/ 31 w 79"/>
                  <a:gd name="T103" fmla="*/ 33 h 244"/>
                  <a:gd name="T104" fmla="*/ 29 w 79"/>
                  <a:gd name="T105" fmla="*/ 36 h 244"/>
                  <a:gd name="T106" fmla="*/ 20 w 79"/>
                  <a:gd name="T107" fmla="*/ 40 h 244"/>
                  <a:gd name="T108" fmla="*/ 14 w 79"/>
                  <a:gd name="T109" fmla="*/ 42 h 244"/>
                  <a:gd name="T110" fmla="*/ 11 w 79"/>
                  <a:gd name="T111" fmla="*/ 46 h 244"/>
                  <a:gd name="T112" fmla="*/ 6 w 79"/>
                  <a:gd name="T113" fmla="*/ 75 h 244"/>
                  <a:gd name="T114" fmla="*/ 11 w 79"/>
                  <a:gd name="T115" fmla="*/ 87 h 244"/>
                  <a:gd name="T116" fmla="*/ 16 w 79"/>
                  <a:gd name="T117" fmla="*/ 88 h 244"/>
                  <a:gd name="T118" fmla="*/ 7 w 79"/>
                  <a:gd name="T119" fmla="*/ 118 h 244"/>
                  <a:gd name="T120" fmla="*/ 7 w 79"/>
                  <a:gd name="T121" fmla="*/ 122 h 244"/>
                  <a:gd name="T122" fmla="*/ 12 w 79"/>
                  <a:gd name="T123" fmla="*/ 12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9" h="244">
                    <a:moveTo>
                      <a:pt x="12" y="124"/>
                    </a:moveTo>
                    <a:cubicBezTo>
                      <a:pt x="12" y="124"/>
                      <a:pt x="12" y="133"/>
                      <a:pt x="12" y="134"/>
                    </a:cubicBezTo>
                    <a:cubicBezTo>
                      <a:pt x="12" y="136"/>
                      <a:pt x="12" y="147"/>
                      <a:pt x="12" y="152"/>
                    </a:cubicBezTo>
                    <a:cubicBezTo>
                      <a:pt x="12" y="157"/>
                      <a:pt x="13" y="158"/>
                      <a:pt x="13" y="162"/>
                    </a:cubicBezTo>
                    <a:cubicBezTo>
                      <a:pt x="13" y="167"/>
                      <a:pt x="14" y="177"/>
                      <a:pt x="12" y="181"/>
                    </a:cubicBezTo>
                    <a:cubicBezTo>
                      <a:pt x="11" y="186"/>
                      <a:pt x="8" y="205"/>
                      <a:pt x="8" y="206"/>
                    </a:cubicBezTo>
                    <a:cubicBezTo>
                      <a:pt x="8" y="208"/>
                      <a:pt x="6" y="210"/>
                      <a:pt x="8" y="215"/>
                    </a:cubicBezTo>
                    <a:cubicBezTo>
                      <a:pt x="10" y="220"/>
                      <a:pt x="8" y="229"/>
                      <a:pt x="8" y="229"/>
                    </a:cubicBezTo>
                    <a:cubicBezTo>
                      <a:pt x="8" y="229"/>
                      <a:pt x="7" y="232"/>
                      <a:pt x="5" y="233"/>
                    </a:cubicBezTo>
                    <a:cubicBezTo>
                      <a:pt x="3" y="234"/>
                      <a:pt x="0" y="242"/>
                      <a:pt x="1" y="242"/>
                    </a:cubicBezTo>
                    <a:cubicBezTo>
                      <a:pt x="2" y="242"/>
                      <a:pt x="4" y="244"/>
                      <a:pt x="13" y="240"/>
                    </a:cubicBezTo>
                    <a:cubicBezTo>
                      <a:pt x="16" y="238"/>
                      <a:pt x="16" y="237"/>
                      <a:pt x="16" y="237"/>
                    </a:cubicBezTo>
                    <a:cubicBezTo>
                      <a:pt x="16" y="237"/>
                      <a:pt x="17" y="233"/>
                      <a:pt x="19" y="233"/>
                    </a:cubicBezTo>
                    <a:cubicBezTo>
                      <a:pt x="21" y="234"/>
                      <a:pt x="24" y="232"/>
                      <a:pt x="24" y="231"/>
                    </a:cubicBezTo>
                    <a:cubicBezTo>
                      <a:pt x="24" y="231"/>
                      <a:pt x="24" y="227"/>
                      <a:pt x="23" y="227"/>
                    </a:cubicBezTo>
                    <a:cubicBezTo>
                      <a:pt x="23" y="226"/>
                      <a:pt x="25" y="222"/>
                      <a:pt x="25" y="220"/>
                    </a:cubicBezTo>
                    <a:cubicBezTo>
                      <a:pt x="25" y="218"/>
                      <a:pt x="27" y="197"/>
                      <a:pt x="27" y="193"/>
                    </a:cubicBezTo>
                    <a:cubicBezTo>
                      <a:pt x="27" y="189"/>
                      <a:pt x="27" y="179"/>
                      <a:pt x="28" y="177"/>
                    </a:cubicBezTo>
                    <a:cubicBezTo>
                      <a:pt x="28" y="174"/>
                      <a:pt x="30" y="162"/>
                      <a:pt x="32" y="158"/>
                    </a:cubicBezTo>
                    <a:cubicBezTo>
                      <a:pt x="34" y="153"/>
                      <a:pt x="35" y="148"/>
                      <a:pt x="35" y="146"/>
                    </a:cubicBezTo>
                    <a:cubicBezTo>
                      <a:pt x="36" y="143"/>
                      <a:pt x="37" y="134"/>
                      <a:pt x="38" y="134"/>
                    </a:cubicBezTo>
                    <a:cubicBezTo>
                      <a:pt x="38" y="134"/>
                      <a:pt x="42" y="147"/>
                      <a:pt x="42" y="149"/>
                    </a:cubicBezTo>
                    <a:cubicBezTo>
                      <a:pt x="42" y="152"/>
                      <a:pt x="46" y="164"/>
                      <a:pt x="46" y="168"/>
                    </a:cubicBezTo>
                    <a:cubicBezTo>
                      <a:pt x="46" y="171"/>
                      <a:pt x="48" y="180"/>
                      <a:pt x="48" y="192"/>
                    </a:cubicBezTo>
                    <a:cubicBezTo>
                      <a:pt x="48" y="203"/>
                      <a:pt x="51" y="216"/>
                      <a:pt x="51" y="220"/>
                    </a:cubicBezTo>
                    <a:cubicBezTo>
                      <a:pt x="51" y="223"/>
                      <a:pt x="53" y="225"/>
                      <a:pt x="53" y="228"/>
                    </a:cubicBezTo>
                    <a:cubicBezTo>
                      <a:pt x="53" y="231"/>
                      <a:pt x="52" y="234"/>
                      <a:pt x="53" y="234"/>
                    </a:cubicBezTo>
                    <a:cubicBezTo>
                      <a:pt x="54" y="234"/>
                      <a:pt x="58" y="236"/>
                      <a:pt x="60" y="237"/>
                    </a:cubicBezTo>
                    <a:cubicBezTo>
                      <a:pt x="60" y="237"/>
                      <a:pt x="65" y="243"/>
                      <a:pt x="73" y="243"/>
                    </a:cubicBezTo>
                    <a:cubicBezTo>
                      <a:pt x="79" y="243"/>
                      <a:pt x="76" y="239"/>
                      <a:pt x="76" y="239"/>
                    </a:cubicBezTo>
                    <a:cubicBezTo>
                      <a:pt x="76" y="239"/>
                      <a:pt x="71" y="232"/>
                      <a:pt x="70" y="231"/>
                    </a:cubicBezTo>
                    <a:cubicBezTo>
                      <a:pt x="72" y="229"/>
                      <a:pt x="69" y="223"/>
                      <a:pt x="69" y="223"/>
                    </a:cubicBezTo>
                    <a:cubicBezTo>
                      <a:pt x="69" y="223"/>
                      <a:pt x="66" y="217"/>
                      <a:pt x="66" y="213"/>
                    </a:cubicBezTo>
                    <a:cubicBezTo>
                      <a:pt x="66" y="209"/>
                      <a:pt x="64" y="180"/>
                      <a:pt x="64" y="177"/>
                    </a:cubicBezTo>
                    <a:cubicBezTo>
                      <a:pt x="64" y="173"/>
                      <a:pt x="62" y="161"/>
                      <a:pt x="63" y="159"/>
                    </a:cubicBezTo>
                    <a:cubicBezTo>
                      <a:pt x="64" y="156"/>
                      <a:pt x="64" y="146"/>
                      <a:pt x="64" y="142"/>
                    </a:cubicBezTo>
                    <a:cubicBezTo>
                      <a:pt x="64" y="142"/>
                      <a:pt x="64" y="127"/>
                      <a:pt x="64" y="124"/>
                    </a:cubicBezTo>
                    <a:cubicBezTo>
                      <a:pt x="71" y="123"/>
                      <a:pt x="71" y="120"/>
                      <a:pt x="71" y="120"/>
                    </a:cubicBezTo>
                    <a:cubicBezTo>
                      <a:pt x="71" y="120"/>
                      <a:pt x="64" y="91"/>
                      <a:pt x="61" y="85"/>
                    </a:cubicBezTo>
                    <a:cubicBezTo>
                      <a:pt x="66" y="83"/>
                      <a:pt x="66" y="78"/>
                      <a:pt x="66" y="78"/>
                    </a:cubicBezTo>
                    <a:cubicBezTo>
                      <a:pt x="66" y="78"/>
                      <a:pt x="69" y="71"/>
                      <a:pt x="69" y="68"/>
                    </a:cubicBezTo>
                    <a:cubicBezTo>
                      <a:pt x="70" y="66"/>
                      <a:pt x="69" y="49"/>
                      <a:pt x="69" y="46"/>
                    </a:cubicBezTo>
                    <a:cubicBezTo>
                      <a:pt x="69" y="42"/>
                      <a:pt x="67" y="41"/>
                      <a:pt x="63" y="40"/>
                    </a:cubicBezTo>
                    <a:cubicBezTo>
                      <a:pt x="60" y="39"/>
                      <a:pt x="50" y="35"/>
                      <a:pt x="49" y="32"/>
                    </a:cubicBezTo>
                    <a:cubicBezTo>
                      <a:pt x="48" y="33"/>
                      <a:pt x="47" y="32"/>
                      <a:pt x="47" y="32"/>
                    </a:cubicBezTo>
                    <a:cubicBezTo>
                      <a:pt x="47" y="32"/>
                      <a:pt x="46" y="26"/>
                      <a:pt x="47" y="23"/>
                    </a:cubicBezTo>
                    <a:cubicBezTo>
                      <a:pt x="48" y="21"/>
                      <a:pt x="50" y="18"/>
                      <a:pt x="49" y="16"/>
                    </a:cubicBezTo>
                    <a:cubicBezTo>
                      <a:pt x="49" y="14"/>
                      <a:pt x="52" y="2"/>
                      <a:pt x="38" y="0"/>
                    </a:cubicBezTo>
                    <a:cubicBezTo>
                      <a:pt x="26" y="1"/>
                      <a:pt x="29" y="16"/>
                      <a:pt x="29" y="16"/>
                    </a:cubicBezTo>
                    <a:cubicBezTo>
                      <a:pt x="29" y="16"/>
                      <a:pt x="27" y="20"/>
                      <a:pt x="30" y="22"/>
                    </a:cubicBezTo>
                    <a:cubicBezTo>
                      <a:pt x="31" y="25"/>
                      <a:pt x="31" y="29"/>
                      <a:pt x="31" y="29"/>
                    </a:cubicBezTo>
                    <a:cubicBezTo>
                      <a:pt x="31" y="29"/>
                      <a:pt x="31" y="33"/>
                      <a:pt x="31" y="33"/>
                    </a:cubicBezTo>
                    <a:cubicBezTo>
                      <a:pt x="30" y="34"/>
                      <a:pt x="29" y="36"/>
                      <a:pt x="29" y="36"/>
                    </a:cubicBezTo>
                    <a:cubicBezTo>
                      <a:pt x="29" y="36"/>
                      <a:pt x="24" y="40"/>
                      <a:pt x="20" y="40"/>
                    </a:cubicBezTo>
                    <a:cubicBezTo>
                      <a:pt x="17" y="42"/>
                      <a:pt x="14" y="42"/>
                      <a:pt x="14" y="42"/>
                    </a:cubicBezTo>
                    <a:cubicBezTo>
                      <a:pt x="14" y="42"/>
                      <a:pt x="12" y="43"/>
                      <a:pt x="11" y="46"/>
                    </a:cubicBezTo>
                    <a:cubicBezTo>
                      <a:pt x="11" y="49"/>
                      <a:pt x="6" y="55"/>
                      <a:pt x="6" y="75"/>
                    </a:cubicBezTo>
                    <a:cubicBezTo>
                      <a:pt x="8" y="88"/>
                      <a:pt x="11" y="87"/>
                      <a:pt x="11" y="87"/>
                    </a:cubicBezTo>
                    <a:cubicBezTo>
                      <a:pt x="11" y="87"/>
                      <a:pt x="17" y="88"/>
                      <a:pt x="16" y="88"/>
                    </a:cubicBezTo>
                    <a:cubicBezTo>
                      <a:pt x="15" y="89"/>
                      <a:pt x="7" y="116"/>
                      <a:pt x="7" y="118"/>
                    </a:cubicBezTo>
                    <a:cubicBezTo>
                      <a:pt x="7" y="119"/>
                      <a:pt x="5" y="122"/>
                      <a:pt x="7" y="122"/>
                    </a:cubicBezTo>
                    <a:cubicBezTo>
                      <a:pt x="8" y="122"/>
                      <a:pt x="12" y="124"/>
                      <a:pt x="12" y="12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37">
                <a:extLst>
                  <a:ext uri="{FF2B5EF4-FFF2-40B4-BE49-F238E27FC236}">
                    <a16:creationId xmlns:a16="http://schemas.microsoft.com/office/drawing/2014/main" id="{0F622018-417C-42E1-8A17-1483B9EE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" y="804"/>
                <a:ext cx="97" cy="116"/>
              </a:xfrm>
              <a:custGeom>
                <a:avLst/>
                <a:gdLst>
                  <a:gd name="T0" fmla="*/ 3 w 20"/>
                  <a:gd name="T1" fmla="*/ 1 h 24"/>
                  <a:gd name="T2" fmla="*/ 12 w 20"/>
                  <a:gd name="T3" fmla="*/ 6 h 24"/>
                  <a:gd name="T4" fmla="*/ 18 w 20"/>
                  <a:gd name="T5" fmla="*/ 0 h 24"/>
                  <a:gd name="T6" fmla="*/ 20 w 20"/>
                  <a:gd name="T7" fmla="*/ 1 h 24"/>
                  <a:gd name="T8" fmla="*/ 18 w 20"/>
                  <a:gd name="T9" fmla="*/ 6 h 24"/>
                  <a:gd name="T10" fmla="*/ 15 w 20"/>
                  <a:gd name="T11" fmla="*/ 13 h 24"/>
                  <a:gd name="T12" fmla="*/ 14 w 20"/>
                  <a:gd name="T13" fmla="*/ 16 h 24"/>
                  <a:gd name="T14" fmla="*/ 13 w 20"/>
                  <a:gd name="T15" fmla="*/ 12 h 24"/>
                  <a:gd name="T16" fmla="*/ 13 w 20"/>
                  <a:gd name="T17" fmla="*/ 10 h 24"/>
                  <a:gd name="T18" fmla="*/ 11 w 20"/>
                  <a:gd name="T19" fmla="*/ 7 h 24"/>
                  <a:gd name="T20" fmla="*/ 6 w 20"/>
                  <a:gd name="T21" fmla="*/ 11 h 24"/>
                  <a:gd name="T22" fmla="*/ 8 w 20"/>
                  <a:gd name="T23" fmla="*/ 15 h 24"/>
                  <a:gd name="T24" fmla="*/ 7 w 20"/>
                  <a:gd name="T25" fmla="*/ 24 h 24"/>
                  <a:gd name="T26" fmla="*/ 2 w 20"/>
                  <a:gd name="T27" fmla="*/ 3 h 24"/>
                  <a:gd name="T28" fmla="*/ 3 w 20"/>
                  <a:gd name="T2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4">
                    <a:moveTo>
                      <a:pt x="3" y="1"/>
                    </a:moveTo>
                    <a:cubicBezTo>
                      <a:pt x="3" y="1"/>
                      <a:pt x="8" y="7"/>
                      <a:pt x="12" y="6"/>
                    </a:cubicBezTo>
                    <a:cubicBezTo>
                      <a:pt x="15" y="5"/>
                      <a:pt x="18" y="0"/>
                      <a:pt x="18" y="0"/>
                    </a:cubicBezTo>
                    <a:cubicBezTo>
                      <a:pt x="18" y="0"/>
                      <a:pt x="20" y="1"/>
                      <a:pt x="20" y="1"/>
                    </a:cubicBezTo>
                    <a:cubicBezTo>
                      <a:pt x="20" y="2"/>
                      <a:pt x="20" y="4"/>
                      <a:pt x="18" y="6"/>
                    </a:cubicBezTo>
                    <a:cubicBezTo>
                      <a:pt x="17" y="8"/>
                      <a:pt x="15" y="13"/>
                      <a:pt x="15" y="13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1"/>
                      <a:pt x="13" y="10"/>
                    </a:cubicBezTo>
                    <a:cubicBezTo>
                      <a:pt x="14" y="10"/>
                      <a:pt x="12" y="8"/>
                      <a:pt x="11" y="7"/>
                    </a:cubicBezTo>
                    <a:cubicBezTo>
                      <a:pt x="9" y="7"/>
                      <a:pt x="6" y="9"/>
                      <a:pt x="6" y="11"/>
                    </a:cubicBezTo>
                    <a:cubicBezTo>
                      <a:pt x="6" y="13"/>
                      <a:pt x="8" y="13"/>
                      <a:pt x="8" y="15"/>
                    </a:cubicBezTo>
                    <a:cubicBezTo>
                      <a:pt x="8" y="16"/>
                      <a:pt x="7" y="24"/>
                      <a:pt x="7" y="24"/>
                    </a:cubicBezTo>
                    <a:cubicBezTo>
                      <a:pt x="7" y="24"/>
                      <a:pt x="0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38">
                <a:extLst>
                  <a:ext uri="{FF2B5EF4-FFF2-40B4-BE49-F238E27FC236}">
                    <a16:creationId xmlns:a16="http://schemas.microsoft.com/office/drawing/2014/main" id="{8B142718-D441-464F-A6F7-1B1A03EF7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" y="654"/>
                <a:ext cx="440" cy="1172"/>
              </a:xfrm>
              <a:custGeom>
                <a:avLst/>
                <a:gdLst>
                  <a:gd name="T0" fmla="*/ 13 w 91"/>
                  <a:gd name="T1" fmla="*/ 102 h 242"/>
                  <a:gd name="T2" fmla="*/ 12 w 91"/>
                  <a:gd name="T3" fmla="*/ 126 h 242"/>
                  <a:gd name="T4" fmla="*/ 14 w 91"/>
                  <a:gd name="T5" fmla="*/ 129 h 242"/>
                  <a:gd name="T6" fmla="*/ 18 w 91"/>
                  <a:gd name="T7" fmla="*/ 152 h 242"/>
                  <a:gd name="T8" fmla="*/ 21 w 91"/>
                  <a:gd name="T9" fmla="*/ 176 h 242"/>
                  <a:gd name="T10" fmla="*/ 24 w 91"/>
                  <a:gd name="T11" fmla="*/ 207 h 242"/>
                  <a:gd name="T12" fmla="*/ 27 w 91"/>
                  <a:gd name="T13" fmla="*/ 219 h 242"/>
                  <a:gd name="T14" fmla="*/ 27 w 91"/>
                  <a:gd name="T15" fmla="*/ 227 h 242"/>
                  <a:gd name="T16" fmla="*/ 24 w 91"/>
                  <a:gd name="T17" fmla="*/ 236 h 242"/>
                  <a:gd name="T18" fmla="*/ 31 w 91"/>
                  <a:gd name="T19" fmla="*/ 238 h 242"/>
                  <a:gd name="T20" fmla="*/ 37 w 91"/>
                  <a:gd name="T21" fmla="*/ 233 h 242"/>
                  <a:gd name="T22" fmla="*/ 40 w 91"/>
                  <a:gd name="T23" fmla="*/ 228 h 242"/>
                  <a:gd name="T24" fmla="*/ 41 w 91"/>
                  <a:gd name="T25" fmla="*/ 226 h 242"/>
                  <a:gd name="T26" fmla="*/ 39 w 91"/>
                  <a:gd name="T27" fmla="*/ 210 h 242"/>
                  <a:gd name="T28" fmla="*/ 37 w 91"/>
                  <a:gd name="T29" fmla="*/ 177 h 242"/>
                  <a:gd name="T30" fmla="*/ 37 w 91"/>
                  <a:gd name="T31" fmla="*/ 157 h 242"/>
                  <a:gd name="T32" fmla="*/ 38 w 91"/>
                  <a:gd name="T33" fmla="*/ 134 h 242"/>
                  <a:gd name="T34" fmla="*/ 39 w 91"/>
                  <a:gd name="T35" fmla="*/ 134 h 242"/>
                  <a:gd name="T36" fmla="*/ 45 w 91"/>
                  <a:gd name="T37" fmla="*/ 153 h 242"/>
                  <a:gd name="T38" fmla="*/ 57 w 91"/>
                  <a:gd name="T39" fmla="*/ 207 h 242"/>
                  <a:gd name="T40" fmla="*/ 65 w 91"/>
                  <a:gd name="T41" fmla="*/ 229 h 242"/>
                  <a:gd name="T42" fmla="*/ 72 w 91"/>
                  <a:gd name="T43" fmla="*/ 234 h 242"/>
                  <a:gd name="T44" fmla="*/ 90 w 91"/>
                  <a:gd name="T45" fmla="*/ 238 h 242"/>
                  <a:gd name="T46" fmla="*/ 88 w 91"/>
                  <a:gd name="T47" fmla="*/ 233 h 242"/>
                  <a:gd name="T48" fmla="*/ 81 w 91"/>
                  <a:gd name="T49" fmla="*/ 226 h 242"/>
                  <a:gd name="T50" fmla="*/ 77 w 91"/>
                  <a:gd name="T51" fmla="*/ 215 h 242"/>
                  <a:gd name="T52" fmla="*/ 73 w 91"/>
                  <a:gd name="T53" fmla="*/ 204 h 242"/>
                  <a:gd name="T54" fmla="*/ 70 w 91"/>
                  <a:gd name="T55" fmla="*/ 176 h 242"/>
                  <a:gd name="T56" fmla="*/ 68 w 91"/>
                  <a:gd name="T57" fmla="*/ 162 h 242"/>
                  <a:gd name="T58" fmla="*/ 65 w 91"/>
                  <a:gd name="T59" fmla="*/ 139 h 242"/>
                  <a:gd name="T60" fmla="*/ 62 w 91"/>
                  <a:gd name="T61" fmla="*/ 121 h 242"/>
                  <a:gd name="T62" fmla="*/ 67 w 91"/>
                  <a:gd name="T63" fmla="*/ 116 h 242"/>
                  <a:gd name="T64" fmla="*/ 71 w 91"/>
                  <a:gd name="T65" fmla="*/ 99 h 242"/>
                  <a:gd name="T66" fmla="*/ 73 w 91"/>
                  <a:gd name="T67" fmla="*/ 80 h 242"/>
                  <a:gd name="T68" fmla="*/ 68 w 91"/>
                  <a:gd name="T69" fmla="*/ 56 h 242"/>
                  <a:gd name="T70" fmla="*/ 64 w 91"/>
                  <a:gd name="T71" fmla="*/ 43 h 242"/>
                  <a:gd name="T72" fmla="*/ 60 w 91"/>
                  <a:gd name="T73" fmla="*/ 38 h 242"/>
                  <a:gd name="T74" fmla="*/ 45 w 91"/>
                  <a:gd name="T75" fmla="*/ 33 h 242"/>
                  <a:gd name="T76" fmla="*/ 41 w 91"/>
                  <a:gd name="T77" fmla="*/ 30 h 242"/>
                  <a:gd name="T78" fmla="*/ 41 w 91"/>
                  <a:gd name="T79" fmla="*/ 24 h 242"/>
                  <a:gd name="T80" fmla="*/ 42 w 91"/>
                  <a:gd name="T81" fmla="*/ 15 h 242"/>
                  <a:gd name="T82" fmla="*/ 31 w 91"/>
                  <a:gd name="T83" fmla="*/ 0 h 242"/>
                  <a:gd name="T84" fmla="*/ 22 w 91"/>
                  <a:gd name="T85" fmla="*/ 15 h 242"/>
                  <a:gd name="T86" fmla="*/ 23 w 91"/>
                  <a:gd name="T87" fmla="*/ 22 h 242"/>
                  <a:gd name="T88" fmla="*/ 25 w 91"/>
                  <a:gd name="T89" fmla="*/ 27 h 242"/>
                  <a:gd name="T90" fmla="*/ 25 w 91"/>
                  <a:gd name="T91" fmla="*/ 33 h 242"/>
                  <a:gd name="T92" fmla="*/ 23 w 91"/>
                  <a:gd name="T93" fmla="*/ 37 h 242"/>
                  <a:gd name="T94" fmla="*/ 12 w 91"/>
                  <a:gd name="T95" fmla="*/ 44 h 242"/>
                  <a:gd name="T96" fmla="*/ 6 w 91"/>
                  <a:gd name="T97" fmla="*/ 52 h 242"/>
                  <a:gd name="T98" fmla="*/ 3 w 91"/>
                  <a:gd name="T99" fmla="*/ 81 h 242"/>
                  <a:gd name="T100" fmla="*/ 1 w 91"/>
                  <a:gd name="T101" fmla="*/ 103 h 242"/>
                  <a:gd name="T102" fmla="*/ 0 w 91"/>
                  <a:gd name="T103" fmla="*/ 123 h 242"/>
                  <a:gd name="T104" fmla="*/ 1 w 91"/>
                  <a:gd name="T105" fmla="*/ 129 h 242"/>
                  <a:gd name="T106" fmla="*/ 4 w 91"/>
                  <a:gd name="T107" fmla="*/ 137 h 242"/>
                  <a:gd name="T108" fmla="*/ 9 w 91"/>
                  <a:gd name="T109" fmla="*/ 139 h 242"/>
                  <a:gd name="T110" fmla="*/ 11 w 91"/>
                  <a:gd name="T111" fmla="*/ 137 h 242"/>
                  <a:gd name="T112" fmla="*/ 9 w 91"/>
                  <a:gd name="T113" fmla="*/ 135 h 242"/>
                  <a:gd name="T114" fmla="*/ 10 w 91"/>
                  <a:gd name="T115" fmla="*/ 128 h 242"/>
                  <a:gd name="T116" fmla="*/ 9 w 91"/>
                  <a:gd name="T117" fmla="*/ 122 h 242"/>
                  <a:gd name="T118" fmla="*/ 11 w 91"/>
                  <a:gd name="T119" fmla="*/ 110 h 242"/>
                  <a:gd name="T120" fmla="*/ 13 w 91"/>
                  <a:gd name="T121" fmla="*/ 10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" h="242">
                    <a:moveTo>
                      <a:pt x="13" y="102"/>
                    </a:moveTo>
                    <a:cubicBezTo>
                      <a:pt x="13" y="102"/>
                      <a:pt x="12" y="124"/>
                      <a:pt x="12" y="126"/>
                    </a:cubicBezTo>
                    <a:cubicBezTo>
                      <a:pt x="12" y="128"/>
                      <a:pt x="14" y="128"/>
                      <a:pt x="14" y="129"/>
                    </a:cubicBezTo>
                    <a:cubicBezTo>
                      <a:pt x="14" y="130"/>
                      <a:pt x="15" y="147"/>
                      <a:pt x="18" y="152"/>
                    </a:cubicBezTo>
                    <a:cubicBezTo>
                      <a:pt x="21" y="157"/>
                      <a:pt x="19" y="169"/>
                      <a:pt x="21" y="176"/>
                    </a:cubicBezTo>
                    <a:cubicBezTo>
                      <a:pt x="24" y="184"/>
                      <a:pt x="21" y="202"/>
                      <a:pt x="24" y="207"/>
                    </a:cubicBezTo>
                    <a:cubicBezTo>
                      <a:pt x="27" y="213"/>
                      <a:pt x="27" y="217"/>
                      <a:pt x="27" y="219"/>
                    </a:cubicBezTo>
                    <a:cubicBezTo>
                      <a:pt x="27" y="221"/>
                      <a:pt x="27" y="227"/>
                      <a:pt x="27" y="227"/>
                    </a:cubicBezTo>
                    <a:cubicBezTo>
                      <a:pt x="27" y="228"/>
                      <a:pt x="23" y="232"/>
                      <a:pt x="24" y="236"/>
                    </a:cubicBezTo>
                    <a:cubicBezTo>
                      <a:pt x="24" y="239"/>
                      <a:pt x="28" y="238"/>
                      <a:pt x="31" y="238"/>
                    </a:cubicBezTo>
                    <a:cubicBezTo>
                      <a:pt x="34" y="238"/>
                      <a:pt x="36" y="234"/>
                      <a:pt x="37" y="233"/>
                    </a:cubicBezTo>
                    <a:cubicBezTo>
                      <a:pt x="37" y="233"/>
                      <a:pt x="37" y="229"/>
                      <a:pt x="40" y="228"/>
                    </a:cubicBezTo>
                    <a:cubicBezTo>
                      <a:pt x="42" y="228"/>
                      <a:pt x="41" y="226"/>
                      <a:pt x="41" y="226"/>
                    </a:cubicBezTo>
                    <a:cubicBezTo>
                      <a:pt x="41" y="226"/>
                      <a:pt x="42" y="217"/>
                      <a:pt x="39" y="210"/>
                    </a:cubicBezTo>
                    <a:cubicBezTo>
                      <a:pt x="36" y="202"/>
                      <a:pt x="39" y="184"/>
                      <a:pt x="37" y="177"/>
                    </a:cubicBezTo>
                    <a:cubicBezTo>
                      <a:pt x="35" y="171"/>
                      <a:pt x="37" y="159"/>
                      <a:pt x="37" y="157"/>
                    </a:cubicBezTo>
                    <a:cubicBezTo>
                      <a:pt x="37" y="155"/>
                      <a:pt x="36" y="137"/>
                      <a:pt x="38" y="134"/>
                    </a:cubicBezTo>
                    <a:cubicBezTo>
                      <a:pt x="39" y="131"/>
                      <a:pt x="39" y="134"/>
                      <a:pt x="39" y="134"/>
                    </a:cubicBezTo>
                    <a:cubicBezTo>
                      <a:pt x="39" y="134"/>
                      <a:pt x="41" y="141"/>
                      <a:pt x="45" y="153"/>
                    </a:cubicBezTo>
                    <a:cubicBezTo>
                      <a:pt x="49" y="164"/>
                      <a:pt x="55" y="202"/>
                      <a:pt x="57" y="207"/>
                    </a:cubicBezTo>
                    <a:cubicBezTo>
                      <a:pt x="60" y="212"/>
                      <a:pt x="63" y="228"/>
                      <a:pt x="65" y="229"/>
                    </a:cubicBezTo>
                    <a:cubicBezTo>
                      <a:pt x="68" y="230"/>
                      <a:pt x="71" y="233"/>
                      <a:pt x="72" y="234"/>
                    </a:cubicBezTo>
                    <a:cubicBezTo>
                      <a:pt x="73" y="235"/>
                      <a:pt x="82" y="242"/>
                      <a:pt x="90" y="238"/>
                    </a:cubicBezTo>
                    <a:cubicBezTo>
                      <a:pt x="91" y="234"/>
                      <a:pt x="88" y="233"/>
                      <a:pt x="88" y="233"/>
                    </a:cubicBezTo>
                    <a:cubicBezTo>
                      <a:pt x="88" y="233"/>
                      <a:pt x="81" y="227"/>
                      <a:pt x="81" y="226"/>
                    </a:cubicBezTo>
                    <a:cubicBezTo>
                      <a:pt x="80" y="224"/>
                      <a:pt x="80" y="218"/>
                      <a:pt x="77" y="215"/>
                    </a:cubicBezTo>
                    <a:cubicBezTo>
                      <a:pt x="75" y="212"/>
                      <a:pt x="73" y="207"/>
                      <a:pt x="73" y="204"/>
                    </a:cubicBezTo>
                    <a:cubicBezTo>
                      <a:pt x="73" y="201"/>
                      <a:pt x="71" y="181"/>
                      <a:pt x="70" y="176"/>
                    </a:cubicBezTo>
                    <a:cubicBezTo>
                      <a:pt x="69" y="170"/>
                      <a:pt x="68" y="164"/>
                      <a:pt x="68" y="162"/>
                    </a:cubicBezTo>
                    <a:cubicBezTo>
                      <a:pt x="68" y="159"/>
                      <a:pt x="66" y="142"/>
                      <a:pt x="65" y="139"/>
                    </a:cubicBezTo>
                    <a:cubicBezTo>
                      <a:pt x="65" y="136"/>
                      <a:pt x="59" y="124"/>
                      <a:pt x="62" y="121"/>
                    </a:cubicBezTo>
                    <a:cubicBezTo>
                      <a:pt x="64" y="118"/>
                      <a:pt x="66" y="118"/>
                      <a:pt x="67" y="116"/>
                    </a:cubicBezTo>
                    <a:cubicBezTo>
                      <a:pt x="68" y="113"/>
                      <a:pt x="69" y="106"/>
                      <a:pt x="71" y="99"/>
                    </a:cubicBezTo>
                    <a:cubicBezTo>
                      <a:pt x="74" y="92"/>
                      <a:pt x="73" y="84"/>
                      <a:pt x="73" y="80"/>
                    </a:cubicBezTo>
                    <a:cubicBezTo>
                      <a:pt x="73" y="76"/>
                      <a:pt x="69" y="57"/>
                      <a:pt x="68" y="56"/>
                    </a:cubicBezTo>
                    <a:cubicBezTo>
                      <a:pt x="68" y="54"/>
                      <a:pt x="65" y="44"/>
                      <a:pt x="64" y="43"/>
                    </a:cubicBezTo>
                    <a:cubicBezTo>
                      <a:pt x="64" y="42"/>
                      <a:pt x="63" y="38"/>
                      <a:pt x="60" y="38"/>
                    </a:cubicBezTo>
                    <a:cubicBezTo>
                      <a:pt x="57" y="38"/>
                      <a:pt x="49" y="37"/>
                      <a:pt x="45" y="33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25"/>
                      <a:pt x="41" y="24"/>
                    </a:cubicBezTo>
                    <a:cubicBezTo>
                      <a:pt x="40" y="23"/>
                      <a:pt x="44" y="20"/>
                      <a:pt x="42" y="15"/>
                    </a:cubicBezTo>
                    <a:cubicBezTo>
                      <a:pt x="40" y="9"/>
                      <a:pt x="46" y="3"/>
                      <a:pt x="31" y="0"/>
                    </a:cubicBezTo>
                    <a:cubicBezTo>
                      <a:pt x="18" y="1"/>
                      <a:pt x="22" y="15"/>
                      <a:pt x="22" y="15"/>
                    </a:cubicBezTo>
                    <a:cubicBezTo>
                      <a:pt x="22" y="15"/>
                      <a:pt x="21" y="17"/>
                      <a:pt x="23" y="22"/>
                    </a:cubicBezTo>
                    <a:cubicBezTo>
                      <a:pt x="24" y="26"/>
                      <a:pt x="25" y="27"/>
                      <a:pt x="25" y="27"/>
                    </a:cubicBezTo>
                    <a:cubicBezTo>
                      <a:pt x="25" y="27"/>
                      <a:pt x="25" y="32"/>
                      <a:pt x="25" y="33"/>
                    </a:cubicBezTo>
                    <a:cubicBezTo>
                      <a:pt x="25" y="34"/>
                      <a:pt x="23" y="37"/>
                      <a:pt x="23" y="37"/>
                    </a:cubicBezTo>
                    <a:cubicBezTo>
                      <a:pt x="23" y="37"/>
                      <a:pt x="19" y="41"/>
                      <a:pt x="12" y="44"/>
                    </a:cubicBezTo>
                    <a:cubicBezTo>
                      <a:pt x="5" y="46"/>
                      <a:pt x="6" y="52"/>
                      <a:pt x="6" y="52"/>
                    </a:cubicBezTo>
                    <a:cubicBezTo>
                      <a:pt x="6" y="52"/>
                      <a:pt x="3" y="76"/>
                      <a:pt x="3" y="81"/>
                    </a:cubicBezTo>
                    <a:cubicBezTo>
                      <a:pt x="4" y="86"/>
                      <a:pt x="1" y="97"/>
                      <a:pt x="1" y="103"/>
                    </a:cubicBezTo>
                    <a:cubicBezTo>
                      <a:pt x="1" y="109"/>
                      <a:pt x="0" y="123"/>
                      <a:pt x="0" y="123"/>
                    </a:cubicBezTo>
                    <a:cubicBezTo>
                      <a:pt x="3" y="123"/>
                      <a:pt x="1" y="128"/>
                      <a:pt x="1" y="129"/>
                    </a:cubicBezTo>
                    <a:cubicBezTo>
                      <a:pt x="1" y="130"/>
                      <a:pt x="3" y="136"/>
                      <a:pt x="4" y="137"/>
                    </a:cubicBezTo>
                    <a:cubicBezTo>
                      <a:pt x="5" y="138"/>
                      <a:pt x="8" y="139"/>
                      <a:pt x="9" y="139"/>
                    </a:cubicBezTo>
                    <a:cubicBezTo>
                      <a:pt x="10" y="138"/>
                      <a:pt x="11" y="138"/>
                      <a:pt x="11" y="137"/>
                    </a:cubicBezTo>
                    <a:cubicBezTo>
                      <a:pt x="10" y="136"/>
                      <a:pt x="10" y="136"/>
                      <a:pt x="9" y="135"/>
                    </a:cubicBezTo>
                    <a:cubicBezTo>
                      <a:pt x="9" y="134"/>
                      <a:pt x="10" y="130"/>
                      <a:pt x="10" y="128"/>
                    </a:cubicBezTo>
                    <a:cubicBezTo>
                      <a:pt x="10" y="127"/>
                      <a:pt x="9" y="124"/>
                      <a:pt x="9" y="122"/>
                    </a:cubicBezTo>
                    <a:cubicBezTo>
                      <a:pt x="9" y="120"/>
                      <a:pt x="11" y="113"/>
                      <a:pt x="11" y="110"/>
                    </a:cubicBezTo>
                    <a:cubicBezTo>
                      <a:pt x="11" y="107"/>
                      <a:pt x="13" y="102"/>
                      <a:pt x="13" y="10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39">
                <a:extLst>
                  <a:ext uri="{FF2B5EF4-FFF2-40B4-BE49-F238E27FC236}">
                    <a16:creationId xmlns:a16="http://schemas.microsoft.com/office/drawing/2014/main" id="{9072694E-0540-4433-8C4B-E35F31BBD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1274"/>
                <a:ext cx="10" cy="34"/>
              </a:xfrm>
              <a:custGeom>
                <a:avLst/>
                <a:gdLst>
                  <a:gd name="T0" fmla="*/ 1 w 2"/>
                  <a:gd name="T1" fmla="*/ 1 h 7"/>
                  <a:gd name="T2" fmla="*/ 2 w 2"/>
                  <a:gd name="T3" fmla="*/ 2 h 7"/>
                  <a:gd name="T4" fmla="*/ 2 w 2"/>
                  <a:gd name="T5" fmla="*/ 6 h 7"/>
                  <a:gd name="T6" fmla="*/ 1 w 2"/>
                  <a:gd name="T7" fmla="*/ 7 h 7"/>
                  <a:gd name="T8" fmla="*/ 1 w 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1" y="1"/>
                    </a:moveTo>
                    <a:cubicBezTo>
                      <a:pt x="1" y="1"/>
                      <a:pt x="2" y="0"/>
                      <a:pt x="2" y="2"/>
                    </a:cubicBezTo>
                    <a:cubicBezTo>
                      <a:pt x="2" y="4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7"/>
                    </a:cubicBezTo>
                    <a:cubicBezTo>
                      <a:pt x="1" y="7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22147056-81B0-4FCC-96CE-CD0947926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8" y="1012"/>
                <a:ext cx="19" cy="107"/>
              </a:xfrm>
              <a:custGeom>
                <a:avLst/>
                <a:gdLst>
                  <a:gd name="T0" fmla="*/ 1 w 4"/>
                  <a:gd name="T1" fmla="*/ 0 h 22"/>
                  <a:gd name="T2" fmla="*/ 3 w 4"/>
                  <a:gd name="T3" fmla="*/ 22 h 22"/>
                  <a:gd name="T4" fmla="*/ 4 w 4"/>
                  <a:gd name="T5" fmla="*/ 12 h 22"/>
                  <a:gd name="T6" fmla="*/ 2 w 4"/>
                  <a:gd name="T7" fmla="*/ 8 h 22"/>
                  <a:gd name="T8" fmla="*/ 1 w 4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2">
                    <a:moveTo>
                      <a:pt x="1" y="0"/>
                    </a:moveTo>
                    <a:cubicBezTo>
                      <a:pt x="1" y="0"/>
                      <a:pt x="0" y="16"/>
                      <a:pt x="3" y="22"/>
                    </a:cubicBezTo>
                    <a:cubicBezTo>
                      <a:pt x="4" y="22"/>
                      <a:pt x="4" y="12"/>
                      <a:pt x="4" y="12"/>
                    </a:cubicBezTo>
                    <a:cubicBezTo>
                      <a:pt x="4" y="12"/>
                      <a:pt x="2" y="10"/>
                      <a:pt x="2" y="8"/>
                    </a:cubicBezTo>
                    <a:cubicBezTo>
                      <a:pt x="3" y="6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434B210C-DC1B-43E0-BBA1-3A0A4B09F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799"/>
                <a:ext cx="92" cy="170"/>
              </a:xfrm>
              <a:custGeom>
                <a:avLst/>
                <a:gdLst>
                  <a:gd name="T0" fmla="*/ 2 w 19"/>
                  <a:gd name="T1" fmla="*/ 3 h 35"/>
                  <a:gd name="T2" fmla="*/ 10 w 19"/>
                  <a:gd name="T3" fmla="*/ 8 h 35"/>
                  <a:gd name="T4" fmla="*/ 18 w 19"/>
                  <a:gd name="T5" fmla="*/ 0 h 35"/>
                  <a:gd name="T6" fmla="*/ 19 w 19"/>
                  <a:gd name="T7" fmla="*/ 1 h 35"/>
                  <a:gd name="T8" fmla="*/ 18 w 19"/>
                  <a:gd name="T9" fmla="*/ 17 h 35"/>
                  <a:gd name="T10" fmla="*/ 13 w 19"/>
                  <a:gd name="T11" fmla="*/ 35 h 35"/>
                  <a:gd name="T12" fmla="*/ 11 w 19"/>
                  <a:gd name="T13" fmla="*/ 17 h 35"/>
                  <a:gd name="T14" fmla="*/ 12 w 19"/>
                  <a:gd name="T15" fmla="*/ 13 h 35"/>
                  <a:gd name="T16" fmla="*/ 8 w 19"/>
                  <a:gd name="T17" fmla="*/ 9 h 35"/>
                  <a:gd name="T18" fmla="*/ 6 w 19"/>
                  <a:gd name="T19" fmla="*/ 13 h 35"/>
                  <a:gd name="T20" fmla="*/ 8 w 19"/>
                  <a:gd name="T21" fmla="*/ 17 h 35"/>
                  <a:gd name="T22" fmla="*/ 4 w 19"/>
                  <a:gd name="T23" fmla="*/ 30 h 35"/>
                  <a:gd name="T24" fmla="*/ 0 w 19"/>
                  <a:gd name="T25" fmla="*/ 16 h 35"/>
                  <a:gd name="T26" fmla="*/ 1 w 19"/>
                  <a:gd name="T27" fmla="*/ 6 h 35"/>
                  <a:gd name="T28" fmla="*/ 2 w 19"/>
                  <a:gd name="T29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35">
                    <a:moveTo>
                      <a:pt x="2" y="3"/>
                    </a:moveTo>
                    <a:cubicBezTo>
                      <a:pt x="2" y="3"/>
                      <a:pt x="8" y="9"/>
                      <a:pt x="10" y="8"/>
                    </a:cubicBezTo>
                    <a:cubicBezTo>
                      <a:pt x="13" y="8"/>
                      <a:pt x="18" y="0"/>
                      <a:pt x="18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12"/>
                      <a:pt x="18" y="17"/>
                    </a:cubicBezTo>
                    <a:cubicBezTo>
                      <a:pt x="17" y="23"/>
                      <a:pt x="13" y="35"/>
                      <a:pt x="13" y="35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1" y="14"/>
                      <a:pt x="12" y="13"/>
                    </a:cubicBezTo>
                    <a:cubicBezTo>
                      <a:pt x="13" y="11"/>
                      <a:pt x="11" y="9"/>
                      <a:pt x="8" y="9"/>
                    </a:cubicBezTo>
                    <a:cubicBezTo>
                      <a:pt x="6" y="9"/>
                      <a:pt x="6" y="13"/>
                      <a:pt x="6" y="13"/>
                    </a:cubicBezTo>
                    <a:cubicBezTo>
                      <a:pt x="6" y="13"/>
                      <a:pt x="9" y="15"/>
                      <a:pt x="8" y="17"/>
                    </a:cubicBezTo>
                    <a:cubicBezTo>
                      <a:pt x="7" y="20"/>
                      <a:pt x="4" y="30"/>
                      <a:pt x="4" y="30"/>
                    </a:cubicBezTo>
                    <a:cubicBezTo>
                      <a:pt x="4" y="30"/>
                      <a:pt x="0" y="23"/>
                      <a:pt x="0" y="16"/>
                    </a:cubicBezTo>
                    <a:cubicBezTo>
                      <a:pt x="0" y="9"/>
                      <a:pt x="0" y="7"/>
                      <a:pt x="1" y="6"/>
                    </a:cubicBezTo>
                    <a:cubicBezTo>
                      <a:pt x="1" y="5"/>
                      <a:pt x="2" y="3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A1C40D7E-0974-450A-A73E-8812FBB40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" y="659"/>
                <a:ext cx="402" cy="1206"/>
              </a:xfrm>
              <a:custGeom>
                <a:avLst/>
                <a:gdLst>
                  <a:gd name="T0" fmla="*/ 16 w 83"/>
                  <a:gd name="T1" fmla="*/ 144 h 249"/>
                  <a:gd name="T2" fmla="*/ 16 w 83"/>
                  <a:gd name="T3" fmla="*/ 170 h 249"/>
                  <a:gd name="T4" fmla="*/ 19 w 83"/>
                  <a:gd name="T5" fmla="*/ 184 h 249"/>
                  <a:gd name="T6" fmla="*/ 28 w 83"/>
                  <a:gd name="T7" fmla="*/ 200 h 249"/>
                  <a:gd name="T8" fmla="*/ 30 w 83"/>
                  <a:gd name="T9" fmla="*/ 210 h 249"/>
                  <a:gd name="T10" fmla="*/ 33 w 83"/>
                  <a:gd name="T11" fmla="*/ 218 h 249"/>
                  <a:gd name="T12" fmla="*/ 33 w 83"/>
                  <a:gd name="T13" fmla="*/ 232 h 249"/>
                  <a:gd name="T14" fmla="*/ 28 w 83"/>
                  <a:gd name="T15" fmla="*/ 247 h 249"/>
                  <a:gd name="T16" fmla="*/ 43 w 83"/>
                  <a:gd name="T17" fmla="*/ 247 h 249"/>
                  <a:gd name="T18" fmla="*/ 44 w 83"/>
                  <a:gd name="T19" fmla="*/ 235 h 249"/>
                  <a:gd name="T20" fmla="*/ 55 w 83"/>
                  <a:gd name="T21" fmla="*/ 210 h 249"/>
                  <a:gd name="T22" fmla="*/ 60 w 83"/>
                  <a:gd name="T23" fmla="*/ 179 h 249"/>
                  <a:gd name="T24" fmla="*/ 66 w 83"/>
                  <a:gd name="T25" fmla="*/ 149 h 249"/>
                  <a:gd name="T26" fmla="*/ 83 w 83"/>
                  <a:gd name="T27" fmla="*/ 134 h 249"/>
                  <a:gd name="T28" fmla="*/ 72 w 83"/>
                  <a:gd name="T29" fmla="*/ 102 h 249"/>
                  <a:gd name="T30" fmla="*/ 74 w 83"/>
                  <a:gd name="T31" fmla="*/ 80 h 249"/>
                  <a:gd name="T32" fmla="*/ 74 w 83"/>
                  <a:gd name="T33" fmla="*/ 64 h 249"/>
                  <a:gd name="T34" fmla="*/ 74 w 83"/>
                  <a:gd name="T35" fmla="*/ 51 h 249"/>
                  <a:gd name="T36" fmla="*/ 65 w 83"/>
                  <a:gd name="T37" fmla="*/ 44 h 249"/>
                  <a:gd name="T38" fmla="*/ 56 w 83"/>
                  <a:gd name="T39" fmla="*/ 33 h 249"/>
                  <a:gd name="T40" fmla="*/ 60 w 83"/>
                  <a:gd name="T41" fmla="*/ 28 h 249"/>
                  <a:gd name="T42" fmla="*/ 62 w 83"/>
                  <a:gd name="T43" fmla="*/ 13 h 249"/>
                  <a:gd name="T44" fmla="*/ 50 w 83"/>
                  <a:gd name="T45" fmla="*/ 0 h 249"/>
                  <a:gd name="T46" fmla="*/ 38 w 83"/>
                  <a:gd name="T47" fmla="*/ 21 h 249"/>
                  <a:gd name="T48" fmla="*/ 35 w 83"/>
                  <a:gd name="T49" fmla="*/ 33 h 249"/>
                  <a:gd name="T50" fmla="*/ 14 w 83"/>
                  <a:gd name="T51" fmla="*/ 39 h 249"/>
                  <a:gd name="T52" fmla="*/ 7 w 83"/>
                  <a:gd name="T53" fmla="*/ 57 h 249"/>
                  <a:gd name="T54" fmla="*/ 3 w 83"/>
                  <a:gd name="T55" fmla="*/ 82 h 249"/>
                  <a:gd name="T56" fmla="*/ 1 w 83"/>
                  <a:gd name="T57" fmla="*/ 126 h 249"/>
                  <a:gd name="T58" fmla="*/ 1 w 83"/>
                  <a:gd name="T59" fmla="*/ 137 h 249"/>
                  <a:gd name="T60" fmla="*/ 8 w 83"/>
                  <a:gd name="T61" fmla="*/ 146 h 249"/>
                  <a:gd name="T62" fmla="*/ 9 w 83"/>
                  <a:gd name="T63" fmla="*/ 143 h 249"/>
                  <a:gd name="T64" fmla="*/ 11 w 83"/>
                  <a:gd name="T65" fmla="*/ 138 h 249"/>
                  <a:gd name="T66" fmla="*/ 15 w 83"/>
                  <a:gd name="T67" fmla="*/ 13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3" h="249">
                    <a:moveTo>
                      <a:pt x="15" y="137"/>
                    </a:moveTo>
                    <a:cubicBezTo>
                      <a:pt x="15" y="137"/>
                      <a:pt x="15" y="143"/>
                      <a:pt x="16" y="144"/>
                    </a:cubicBezTo>
                    <a:cubicBezTo>
                      <a:pt x="17" y="145"/>
                      <a:pt x="17" y="158"/>
                      <a:pt x="17" y="161"/>
                    </a:cubicBezTo>
                    <a:cubicBezTo>
                      <a:pt x="18" y="165"/>
                      <a:pt x="17" y="169"/>
                      <a:pt x="16" y="170"/>
                    </a:cubicBezTo>
                    <a:cubicBezTo>
                      <a:pt x="16" y="172"/>
                      <a:pt x="16" y="176"/>
                      <a:pt x="18" y="177"/>
                    </a:cubicBezTo>
                    <a:cubicBezTo>
                      <a:pt x="19" y="179"/>
                      <a:pt x="18" y="181"/>
                      <a:pt x="19" y="184"/>
                    </a:cubicBezTo>
                    <a:cubicBezTo>
                      <a:pt x="20" y="186"/>
                      <a:pt x="22" y="191"/>
                      <a:pt x="26" y="194"/>
                    </a:cubicBezTo>
                    <a:cubicBezTo>
                      <a:pt x="28" y="196"/>
                      <a:pt x="28" y="200"/>
                      <a:pt x="28" y="200"/>
                    </a:cubicBezTo>
                    <a:cubicBezTo>
                      <a:pt x="29" y="207"/>
                      <a:pt x="29" y="207"/>
                      <a:pt x="29" y="207"/>
                    </a:cubicBezTo>
                    <a:cubicBezTo>
                      <a:pt x="29" y="207"/>
                      <a:pt x="28" y="209"/>
                      <a:pt x="30" y="210"/>
                    </a:cubicBezTo>
                    <a:cubicBezTo>
                      <a:pt x="31" y="210"/>
                      <a:pt x="33" y="211"/>
                      <a:pt x="33" y="211"/>
                    </a:cubicBezTo>
                    <a:cubicBezTo>
                      <a:pt x="33" y="211"/>
                      <a:pt x="32" y="215"/>
                      <a:pt x="33" y="218"/>
                    </a:cubicBezTo>
                    <a:cubicBezTo>
                      <a:pt x="28" y="229"/>
                      <a:pt x="29" y="230"/>
                      <a:pt x="29" y="230"/>
                    </a:cubicBezTo>
                    <a:cubicBezTo>
                      <a:pt x="33" y="232"/>
                      <a:pt x="33" y="232"/>
                      <a:pt x="33" y="232"/>
                    </a:cubicBezTo>
                    <a:cubicBezTo>
                      <a:pt x="33" y="232"/>
                      <a:pt x="32" y="237"/>
                      <a:pt x="31" y="238"/>
                    </a:cubicBezTo>
                    <a:cubicBezTo>
                      <a:pt x="30" y="240"/>
                      <a:pt x="28" y="246"/>
                      <a:pt x="28" y="247"/>
                    </a:cubicBezTo>
                    <a:cubicBezTo>
                      <a:pt x="29" y="249"/>
                      <a:pt x="30" y="249"/>
                      <a:pt x="34" y="249"/>
                    </a:cubicBezTo>
                    <a:cubicBezTo>
                      <a:pt x="37" y="249"/>
                      <a:pt x="42" y="247"/>
                      <a:pt x="43" y="247"/>
                    </a:cubicBezTo>
                    <a:cubicBezTo>
                      <a:pt x="45" y="247"/>
                      <a:pt x="44" y="244"/>
                      <a:pt x="44" y="243"/>
                    </a:cubicBezTo>
                    <a:cubicBezTo>
                      <a:pt x="44" y="241"/>
                      <a:pt x="44" y="236"/>
                      <a:pt x="44" y="235"/>
                    </a:cubicBezTo>
                    <a:cubicBezTo>
                      <a:pt x="43" y="234"/>
                      <a:pt x="49" y="235"/>
                      <a:pt x="49" y="233"/>
                    </a:cubicBezTo>
                    <a:cubicBezTo>
                      <a:pt x="50" y="231"/>
                      <a:pt x="54" y="219"/>
                      <a:pt x="55" y="210"/>
                    </a:cubicBezTo>
                    <a:cubicBezTo>
                      <a:pt x="56" y="201"/>
                      <a:pt x="58" y="188"/>
                      <a:pt x="59" y="187"/>
                    </a:cubicBezTo>
                    <a:cubicBezTo>
                      <a:pt x="60" y="186"/>
                      <a:pt x="60" y="182"/>
                      <a:pt x="60" y="179"/>
                    </a:cubicBezTo>
                    <a:cubicBezTo>
                      <a:pt x="60" y="177"/>
                      <a:pt x="59" y="155"/>
                      <a:pt x="60" y="153"/>
                    </a:cubicBezTo>
                    <a:cubicBezTo>
                      <a:pt x="61" y="151"/>
                      <a:pt x="63" y="153"/>
                      <a:pt x="66" y="149"/>
                    </a:cubicBezTo>
                    <a:cubicBezTo>
                      <a:pt x="68" y="145"/>
                      <a:pt x="69" y="142"/>
                      <a:pt x="69" y="142"/>
                    </a:cubicBezTo>
                    <a:cubicBezTo>
                      <a:pt x="69" y="142"/>
                      <a:pt x="80" y="142"/>
                      <a:pt x="83" y="134"/>
                    </a:cubicBezTo>
                    <a:cubicBezTo>
                      <a:pt x="83" y="128"/>
                      <a:pt x="82" y="125"/>
                      <a:pt x="82" y="125"/>
                    </a:cubicBezTo>
                    <a:cubicBezTo>
                      <a:pt x="82" y="125"/>
                      <a:pt x="76" y="108"/>
                      <a:pt x="72" y="102"/>
                    </a:cubicBezTo>
                    <a:cubicBezTo>
                      <a:pt x="75" y="97"/>
                      <a:pt x="74" y="93"/>
                      <a:pt x="73" y="90"/>
                    </a:cubicBezTo>
                    <a:cubicBezTo>
                      <a:pt x="73" y="90"/>
                      <a:pt x="74" y="82"/>
                      <a:pt x="74" y="80"/>
                    </a:cubicBezTo>
                    <a:cubicBezTo>
                      <a:pt x="74" y="77"/>
                      <a:pt x="74" y="71"/>
                      <a:pt x="74" y="69"/>
                    </a:cubicBezTo>
                    <a:cubicBezTo>
                      <a:pt x="74" y="68"/>
                      <a:pt x="74" y="66"/>
                      <a:pt x="74" y="64"/>
                    </a:cubicBezTo>
                    <a:cubicBezTo>
                      <a:pt x="74" y="63"/>
                      <a:pt x="75" y="63"/>
                      <a:pt x="75" y="62"/>
                    </a:cubicBezTo>
                    <a:cubicBezTo>
                      <a:pt x="74" y="58"/>
                      <a:pt x="76" y="54"/>
                      <a:pt x="74" y="51"/>
                    </a:cubicBezTo>
                    <a:cubicBezTo>
                      <a:pt x="72" y="48"/>
                      <a:pt x="70" y="46"/>
                      <a:pt x="67" y="45"/>
                    </a:cubicBezTo>
                    <a:cubicBezTo>
                      <a:pt x="67" y="44"/>
                      <a:pt x="66" y="44"/>
                      <a:pt x="65" y="44"/>
                    </a:cubicBezTo>
                    <a:cubicBezTo>
                      <a:pt x="61" y="41"/>
                      <a:pt x="56" y="38"/>
                      <a:pt x="56" y="38"/>
                    </a:cubicBezTo>
                    <a:cubicBezTo>
                      <a:pt x="56" y="38"/>
                      <a:pt x="57" y="33"/>
                      <a:pt x="56" y="33"/>
                    </a:cubicBezTo>
                    <a:cubicBezTo>
                      <a:pt x="55" y="32"/>
                      <a:pt x="56" y="31"/>
                      <a:pt x="57" y="31"/>
                    </a:cubicBezTo>
                    <a:cubicBezTo>
                      <a:pt x="58" y="31"/>
                      <a:pt x="59" y="30"/>
                      <a:pt x="60" y="28"/>
                    </a:cubicBezTo>
                    <a:cubicBezTo>
                      <a:pt x="60" y="26"/>
                      <a:pt x="61" y="23"/>
                      <a:pt x="61" y="22"/>
                    </a:cubicBezTo>
                    <a:cubicBezTo>
                      <a:pt x="61" y="21"/>
                      <a:pt x="61" y="17"/>
                      <a:pt x="62" y="13"/>
                    </a:cubicBezTo>
                    <a:cubicBezTo>
                      <a:pt x="63" y="9"/>
                      <a:pt x="58" y="4"/>
                      <a:pt x="58" y="4"/>
                    </a:cubicBezTo>
                    <a:cubicBezTo>
                      <a:pt x="58" y="4"/>
                      <a:pt x="57" y="0"/>
                      <a:pt x="50" y="0"/>
                    </a:cubicBezTo>
                    <a:cubicBezTo>
                      <a:pt x="44" y="0"/>
                      <a:pt x="35" y="3"/>
                      <a:pt x="35" y="12"/>
                    </a:cubicBezTo>
                    <a:cubicBezTo>
                      <a:pt x="34" y="17"/>
                      <a:pt x="38" y="21"/>
                      <a:pt x="38" y="21"/>
                    </a:cubicBezTo>
                    <a:cubicBezTo>
                      <a:pt x="38" y="21"/>
                      <a:pt x="40" y="27"/>
                      <a:pt x="40" y="28"/>
                    </a:cubicBezTo>
                    <a:cubicBezTo>
                      <a:pt x="39" y="29"/>
                      <a:pt x="37" y="33"/>
                      <a:pt x="35" y="33"/>
                    </a:cubicBezTo>
                    <a:cubicBezTo>
                      <a:pt x="33" y="35"/>
                      <a:pt x="26" y="36"/>
                      <a:pt x="26" y="36"/>
                    </a:cubicBezTo>
                    <a:cubicBezTo>
                      <a:pt x="26" y="36"/>
                      <a:pt x="17" y="39"/>
                      <a:pt x="14" y="39"/>
                    </a:cubicBezTo>
                    <a:cubicBezTo>
                      <a:pt x="10" y="39"/>
                      <a:pt x="9" y="45"/>
                      <a:pt x="9" y="45"/>
                    </a:cubicBezTo>
                    <a:cubicBezTo>
                      <a:pt x="9" y="45"/>
                      <a:pt x="8" y="55"/>
                      <a:pt x="7" y="57"/>
                    </a:cubicBezTo>
                    <a:cubicBezTo>
                      <a:pt x="6" y="59"/>
                      <a:pt x="6" y="65"/>
                      <a:pt x="6" y="65"/>
                    </a:cubicBezTo>
                    <a:cubicBezTo>
                      <a:pt x="6" y="65"/>
                      <a:pt x="3" y="73"/>
                      <a:pt x="3" y="82"/>
                    </a:cubicBezTo>
                    <a:cubicBezTo>
                      <a:pt x="2" y="91"/>
                      <a:pt x="0" y="113"/>
                      <a:pt x="0" y="113"/>
                    </a:cubicBezTo>
                    <a:cubicBezTo>
                      <a:pt x="0" y="113"/>
                      <a:pt x="0" y="125"/>
                      <a:pt x="1" y="126"/>
                    </a:cubicBezTo>
                    <a:cubicBezTo>
                      <a:pt x="2" y="126"/>
                      <a:pt x="2" y="127"/>
                      <a:pt x="2" y="129"/>
                    </a:cubicBezTo>
                    <a:cubicBezTo>
                      <a:pt x="2" y="131"/>
                      <a:pt x="1" y="137"/>
                      <a:pt x="1" y="137"/>
                    </a:cubicBezTo>
                    <a:cubicBezTo>
                      <a:pt x="1" y="137"/>
                      <a:pt x="2" y="142"/>
                      <a:pt x="3" y="143"/>
                    </a:cubicBezTo>
                    <a:cubicBezTo>
                      <a:pt x="4" y="143"/>
                      <a:pt x="6" y="146"/>
                      <a:pt x="8" y="146"/>
                    </a:cubicBezTo>
                    <a:cubicBezTo>
                      <a:pt x="9" y="146"/>
                      <a:pt x="9" y="145"/>
                      <a:pt x="9" y="145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10" y="142"/>
                      <a:pt x="10" y="142"/>
                      <a:pt x="10" y="142"/>
                    </a:cubicBezTo>
                    <a:cubicBezTo>
                      <a:pt x="10" y="142"/>
                      <a:pt x="11" y="140"/>
                      <a:pt x="11" y="138"/>
                    </a:cubicBezTo>
                    <a:cubicBezTo>
                      <a:pt x="11" y="137"/>
                      <a:pt x="11" y="135"/>
                      <a:pt x="11" y="135"/>
                    </a:cubicBezTo>
                    <a:cubicBezTo>
                      <a:pt x="11" y="135"/>
                      <a:pt x="15" y="136"/>
                      <a:pt x="15" y="1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43">
                <a:extLst>
                  <a:ext uri="{FF2B5EF4-FFF2-40B4-BE49-F238E27FC236}">
                    <a16:creationId xmlns:a16="http://schemas.microsoft.com/office/drawing/2014/main" id="{304C9113-1D1E-4EA1-A365-6DCEF7164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" y="1313"/>
                <a:ext cx="15" cy="29"/>
              </a:xfrm>
              <a:custGeom>
                <a:avLst/>
                <a:gdLst>
                  <a:gd name="T0" fmla="*/ 3 w 3"/>
                  <a:gd name="T1" fmla="*/ 0 h 6"/>
                  <a:gd name="T2" fmla="*/ 3 w 3"/>
                  <a:gd name="T3" fmla="*/ 6 h 6"/>
                  <a:gd name="T4" fmla="*/ 0 w 3"/>
                  <a:gd name="T5" fmla="*/ 6 h 6"/>
                  <a:gd name="T6" fmla="*/ 0 w 3"/>
                  <a:gd name="T7" fmla="*/ 1 h 6"/>
                  <a:gd name="T8" fmla="*/ 3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3" y="0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2"/>
                      <a:pt x="0" y="1"/>
                    </a:cubicBezTo>
                    <a:cubicBezTo>
                      <a:pt x="1" y="1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44">
                <a:extLst>
                  <a:ext uri="{FF2B5EF4-FFF2-40B4-BE49-F238E27FC236}">
                    <a16:creationId xmlns:a16="http://schemas.microsoft.com/office/drawing/2014/main" id="{DED324ED-4E15-4F0B-AAF3-66C4010D4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" y="1066"/>
                <a:ext cx="29" cy="92"/>
              </a:xfrm>
              <a:custGeom>
                <a:avLst/>
                <a:gdLst>
                  <a:gd name="T0" fmla="*/ 3 w 6"/>
                  <a:gd name="T1" fmla="*/ 0 h 19"/>
                  <a:gd name="T2" fmla="*/ 1 w 6"/>
                  <a:gd name="T3" fmla="*/ 19 h 19"/>
                  <a:gd name="T4" fmla="*/ 2 w 6"/>
                  <a:gd name="T5" fmla="*/ 9 h 19"/>
                  <a:gd name="T6" fmla="*/ 3 w 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3" y="0"/>
                      <a:pt x="6" y="14"/>
                      <a:pt x="1" y="19"/>
                    </a:cubicBezTo>
                    <a:cubicBezTo>
                      <a:pt x="0" y="17"/>
                      <a:pt x="2" y="9"/>
                      <a:pt x="2" y="9"/>
                    </a:cubicBezTo>
                    <a:cubicBezTo>
                      <a:pt x="2" y="9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45">
                <a:extLst>
                  <a:ext uri="{FF2B5EF4-FFF2-40B4-BE49-F238E27FC236}">
                    <a16:creationId xmlns:a16="http://schemas.microsoft.com/office/drawing/2014/main" id="{1F039BFC-695C-4BF2-9ADA-32765CBB3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" y="794"/>
                <a:ext cx="125" cy="349"/>
              </a:xfrm>
              <a:custGeom>
                <a:avLst/>
                <a:gdLst>
                  <a:gd name="T0" fmla="*/ 4 w 26"/>
                  <a:gd name="T1" fmla="*/ 1 h 72"/>
                  <a:gd name="T2" fmla="*/ 8 w 26"/>
                  <a:gd name="T3" fmla="*/ 10 h 72"/>
                  <a:gd name="T4" fmla="*/ 11 w 26"/>
                  <a:gd name="T5" fmla="*/ 14 h 72"/>
                  <a:gd name="T6" fmla="*/ 15 w 26"/>
                  <a:gd name="T7" fmla="*/ 12 h 72"/>
                  <a:gd name="T8" fmla="*/ 20 w 26"/>
                  <a:gd name="T9" fmla="*/ 5 h 72"/>
                  <a:gd name="T10" fmla="*/ 21 w 26"/>
                  <a:gd name="T11" fmla="*/ 4 h 72"/>
                  <a:gd name="T12" fmla="*/ 22 w 26"/>
                  <a:gd name="T13" fmla="*/ 9 h 72"/>
                  <a:gd name="T14" fmla="*/ 20 w 26"/>
                  <a:gd name="T15" fmla="*/ 26 h 72"/>
                  <a:gd name="T16" fmla="*/ 21 w 26"/>
                  <a:gd name="T17" fmla="*/ 48 h 72"/>
                  <a:gd name="T18" fmla="*/ 21 w 26"/>
                  <a:gd name="T19" fmla="*/ 58 h 72"/>
                  <a:gd name="T20" fmla="*/ 24 w 26"/>
                  <a:gd name="T21" fmla="*/ 68 h 72"/>
                  <a:gd name="T22" fmla="*/ 26 w 26"/>
                  <a:gd name="T23" fmla="*/ 72 h 72"/>
                  <a:gd name="T24" fmla="*/ 3 w 26"/>
                  <a:gd name="T25" fmla="*/ 72 h 72"/>
                  <a:gd name="T26" fmla="*/ 4 w 26"/>
                  <a:gd name="T27" fmla="*/ 54 h 72"/>
                  <a:gd name="T28" fmla="*/ 1 w 26"/>
                  <a:gd name="T29" fmla="*/ 13 h 72"/>
                  <a:gd name="T30" fmla="*/ 2 w 26"/>
                  <a:gd name="T31" fmla="*/ 4 h 72"/>
                  <a:gd name="T32" fmla="*/ 4 w 26"/>
                  <a:gd name="T33" fmla="*/ 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72">
                    <a:moveTo>
                      <a:pt x="4" y="1"/>
                    </a:moveTo>
                    <a:cubicBezTo>
                      <a:pt x="4" y="1"/>
                      <a:pt x="4" y="0"/>
                      <a:pt x="8" y="10"/>
                    </a:cubicBezTo>
                    <a:cubicBezTo>
                      <a:pt x="10" y="12"/>
                      <a:pt x="11" y="14"/>
                      <a:pt x="11" y="14"/>
                    </a:cubicBezTo>
                    <a:cubicBezTo>
                      <a:pt x="11" y="14"/>
                      <a:pt x="13" y="13"/>
                      <a:pt x="15" y="12"/>
                    </a:cubicBezTo>
                    <a:cubicBezTo>
                      <a:pt x="17" y="11"/>
                      <a:pt x="20" y="6"/>
                      <a:pt x="20" y="5"/>
                    </a:cubicBezTo>
                    <a:cubicBezTo>
                      <a:pt x="20" y="4"/>
                      <a:pt x="21" y="4"/>
                      <a:pt x="21" y="4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0" y="24"/>
                      <a:pt x="20" y="26"/>
                    </a:cubicBezTo>
                    <a:cubicBezTo>
                      <a:pt x="20" y="28"/>
                      <a:pt x="21" y="44"/>
                      <a:pt x="21" y="48"/>
                    </a:cubicBezTo>
                    <a:cubicBezTo>
                      <a:pt x="21" y="52"/>
                      <a:pt x="22" y="55"/>
                      <a:pt x="21" y="58"/>
                    </a:cubicBezTo>
                    <a:cubicBezTo>
                      <a:pt x="21" y="61"/>
                      <a:pt x="23" y="66"/>
                      <a:pt x="24" y="68"/>
                    </a:cubicBezTo>
                    <a:cubicBezTo>
                      <a:pt x="25" y="69"/>
                      <a:pt x="26" y="72"/>
                      <a:pt x="26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1" y="15"/>
                      <a:pt x="1" y="13"/>
                    </a:cubicBezTo>
                    <a:cubicBezTo>
                      <a:pt x="1" y="11"/>
                      <a:pt x="0" y="5"/>
                      <a:pt x="2" y="4"/>
                    </a:cubicBezTo>
                    <a:cubicBezTo>
                      <a:pt x="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46">
                <a:extLst>
                  <a:ext uri="{FF2B5EF4-FFF2-40B4-BE49-F238E27FC236}">
                    <a16:creationId xmlns:a16="http://schemas.microsoft.com/office/drawing/2014/main" id="{0FD5C8C2-AD91-4F21-BA7D-BB1AF1CDD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4" y="848"/>
                <a:ext cx="29" cy="34"/>
              </a:xfrm>
              <a:custGeom>
                <a:avLst/>
                <a:gdLst>
                  <a:gd name="T0" fmla="*/ 0 w 6"/>
                  <a:gd name="T1" fmla="*/ 7 h 7"/>
                  <a:gd name="T2" fmla="*/ 6 w 6"/>
                  <a:gd name="T3" fmla="*/ 0 h 7"/>
                  <a:gd name="T4" fmla="*/ 0 w 6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cubicBezTo>
                      <a:pt x="0" y="7"/>
                      <a:pt x="1" y="0"/>
                      <a:pt x="6" y="0"/>
                    </a:cubicBezTo>
                    <a:cubicBezTo>
                      <a:pt x="2" y="0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47">
                <a:extLst>
                  <a:ext uri="{FF2B5EF4-FFF2-40B4-BE49-F238E27FC236}">
                    <a16:creationId xmlns:a16="http://schemas.microsoft.com/office/drawing/2014/main" id="{10A78CEE-30F5-4A24-8693-EFEB924C3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7" y="852"/>
                <a:ext cx="24" cy="30"/>
              </a:xfrm>
              <a:custGeom>
                <a:avLst/>
                <a:gdLst>
                  <a:gd name="T0" fmla="*/ 5 w 5"/>
                  <a:gd name="T1" fmla="*/ 6 h 6"/>
                  <a:gd name="T2" fmla="*/ 0 w 5"/>
                  <a:gd name="T3" fmla="*/ 0 h 6"/>
                  <a:gd name="T4" fmla="*/ 5 w 5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cubicBezTo>
                      <a:pt x="5" y="6"/>
                      <a:pt x="5" y="0"/>
                      <a:pt x="0" y="0"/>
                    </a:cubicBezTo>
                    <a:cubicBezTo>
                      <a:pt x="4" y="1"/>
                      <a:pt x="5" y="6"/>
                      <a:pt x="5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48">
                <a:extLst>
                  <a:ext uri="{FF2B5EF4-FFF2-40B4-BE49-F238E27FC236}">
                    <a16:creationId xmlns:a16="http://schemas.microsoft.com/office/drawing/2014/main" id="{430FF477-A905-4A11-96F6-DBDCA2423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" y="1507"/>
                <a:ext cx="24" cy="58"/>
              </a:xfrm>
              <a:custGeom>
                <a:avLst/>
                <a:gdLst>
                  <a:gd name="T0" fmla="*/ 3 w 5"/>
                  <a:gd name="T1" fmla="*/ 0 h 12"/>
                  <a:gd name="T2" fmla="*/ 4 w 5"/>
                  <a:gd name="T3" fmla="*/ 8 h 12"/>
                  <a:gd name="T4" fmla="*/ 3 w 5"/>
                  <a:gd name="T5" fmla="*/ 12 h 12"/>
                  <a:gd name="T6" fmla="*/ 2 w 5"/>
                  <a:gd name="T7" fmla="*/ 8 h 12"/>
                  <a:gd name="T8" fmla="*/ 1 w 5"/>
                  <a:gd name="T9" fmla="*/ 4 h 12"/>
                  <a:gd name="T10" fmla="*/ 3 w 5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2">
                    <a:moveTo>
                      <a:pt x="3" y="0"/>
                    </a:moveTo>
                    <a:cubicBezTo>
                      <a:pt x="3" y="0"/>
                      <a:pt x="5" y="4"/>
                      <a:pt x="4" y="8"/>
                    </a:cubicBezTo>
                    <a:cubicBezTo>
                      <a:pt x="4" y="11"/>
                      <a:pt x="3" y="12"/>
                      <a:pt x="3" y="12"/>
                    </a:cubicBezTo>
                    <a:cubicBezTo>
                      <a:pt x="3" y="12"/>
                      <a:pt x="2" y="8"/>
                      <a:pt x="2" y="8"/>
                    </a:cubicBezTo>
                    <a:cubicBezTo>
                      <a:pt x="1" y="7"/>
                      <a:pt x="0" y="5"/>
                      <a:pt x="1" y="4"/>
                    </a:cubicBezTo>
                    <a:cubicBezTo>
                      <a:pt x="2" y="4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49">
                <a:extLst>
                  <a:ext uri="{FF2B5EF4-FFF2-40B4-BE49-F238E27FC236}">
                    <a16:creationId xmlns:a16="http://schemas.microsoft.com/office/drawing/2014/main" id="{CF9E36EE-4616-4A38-80D4-8F5C75346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8" y="644"/>
                <a:ext cx="435" cy="1221"/>
              </a:xfrm>
              <a:custGeom>
                <a:avLst/>
                <a:gdLst>
                  <a:gd name="T0" fmla="*/ 34 w 90"/>
                  <a:gd name="T1" fmla="*/ 134 h 252"/>
                  <a:gd name="T2" fmla="*/ 37 w 90"/>
                  <a:gd name="T3" fmla="*/ 143 h 252"/>
                  <a:gd name="T4" fmla="*/ 33 w 90"/>
                  <a:gd name="T5" fmla="*/ 162 h 252"/>
                  <a:gd name="T6" fmla="*/ 33 w 90"/>
                  <a:gd name="T7" fmla="*/ 196 h 252"/>
                  <a:gd name="T8" fmla="*/ 37 w 90"/>
                  <a:gd name="T9" fmla="*/ 233 h 252"/>
                  <a:gd name="T10" fmla="*/ 52 w 90"/>
                  <a:gd name="T11" fmla="*/ 250 h 252"/>
                  <a:gd name="T12" fmla="*/ 50 w 90"/>
                  <a:gd name="T13" fmla="*/ 232 h 252"/>
                  <a:gd name="T14" fmla="*/ 51 w 90"/>
                  <a:gd name="T15" fmla="*/ 213 h 252"/>
                  <a:gd name="T16" fmla="*/ 53 w 90"/>
                  <a:gd name="T17" fmla="*/ 192 h 252"/>
                  <a:gd name="T18" fmla="*/ 56 w 90"/>
                  <a:gd name="T19" fmla="*/ 181 h 252"/>
                  <a:gd name="T20" fmla="*/ 58 w 90"/>
                  <a:gd name="T21" fmla="*/ 208 h 252"/>
                  <a:gd name="T22" fmla="*/ 70 w 90"/>
                  <a:gd name="T23" fmla="*/ 213 h 252"/>
                  <a:gd name="T24" fmla="*/ 89 w 90"/>
                  <a:gd name="T25" fmla="*/ 214 h 252"/>
                  <a:gd name="T26" fmla="*/ 77 w 90"/>
                  <a:gd name="T27" fmla="*/ 206 h 252"/>
                  <a:gd name="T28" fmla="*/ 75 w 90"/>
                  <a:gd name="T29" fmla="*/ 198 h 252"/>
                  <a:gd name="T30" fmla="*/ 76 w 90"/>
                  <a:gd name="T31" fmla="*/ 173 h 252"/>
                  <a:gd name="T32" fmla="*/ 77 w 90"/>
                  <a:gd name="T33" fmla="*/ 140 h 252"/>
                  <a:gd name="T34" fmla="*/ 81 w 90"/>
                  <a:gd name="T35" fmla="*/ 136 h 252"/>
                  <a:gd name="T36" fmla="*/ 88 w 90"/>
                  <a:gd name="T37" fmla="*/ 136 h 252"/>
                  <a:gd name="T38" fmla="*/ 80 w 90"/>
                  <a:gd name="T39" fmla="*/ 91 h 252"/>
                  <a:gd name="T40" fmla="*/ 82 w 90"/>
                  <a:gd name="T41" fmla="*/ 66 h 252"/>
                  <a:gd name="T42" fmla="*/ 73 w 90"/>
                  <a:gd name="T43" fmla="*/ 47 h 252"/>
                  <a:gd name="T44" fmla="*/ 60 w 90"/>
                  <a:gd name="T45" fmla="*/ 37 h 252"/>
                  <a:gd name="T46" fmla="*/ 62 w 90"/>
                  <a:gd name="T47" fmla="*/ 29 h 252"/>
                  <a:gd name="T48" fmla="*/ 51 w 90"/>
                  <a:gd name="T49" fmla="*/ 2 h 252"/>
                  <a:gd name="T50" fmla="*/ 43 w 90"/>
                  <a:gd name="T51" fmla="*/ 28 h 252"/>
                  <a:gd name="T52" fmla="*/ 39 w 90"/>
                  <a:gd name="T53" fmla="*/ 34 h 252"/>
                  <a:gd name="T54" fmla="*/ 18 w 90"/>
                  <a:gd name="T55" fmla="*/ 42 h 252"/>
                  <a:gd name="T56" fmla="*/ 5 w 90"/>
                  <a:gd name="T57" fmla="*/ 75 h 252"/>
                  <a:gd name="T58" fmla="*/ 11 w 90"/>
                  <a:gd name="T59" fmla="*/ 103 h 252"/>
                  <a:gd name="T60" fmla="*/ 6 w 90"/>
                  <a:gd name="T61" fmla="*/ 121 h 252"/>
                  <a:gd name="T62" fmla="*/ 23 w 90"/>
                  <a:gd name="T63" fmla="*/ 138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0" h="252">
                    <a:moveTo>
                      <a:pt x="31" y="130"/>
                    </a:moveTo>
                    <a:cubicBezTo>
                      <a:pt x="31" y="130"/>
                      <a:pt x="32" y="134"/>
                      <a:pt x="34" y="134"/>
                    </a:cubicBezTo>
                    <a:cubicBezTo>
                      <a:pt x="36" y="134"/>
                      <a:pt x="35" y="136"/>
                      <a:pt x="35" y="137"/>
                    </a:cubicBezTo>
                    <a:cubicBezTo>
                      <a:pt x="35" y="139"/>
                      <a:pt x="37" y="141"/>
                      <a:pt x="37" y="143"/>
                    </a:cubicBezTo>
                    <a:cubicBezTo>
                      <a:pt x="37" y="145"/>
                      <a:pt x="37" y="149"/>
                      <a:pt x="37" y="150"/>
                    </a:cubicBezTo>
                    <a:cubicBezTo>
                      <a:pt x="37" y="151"/>
                      <a:pt x="34" y="155"/>
                      <a:pt x="33" y="162"/>
                    </a:cubicBezTo>
                    <a:cubicBezTo>
                      <a:pt x="32" y="169"/>
                      <a:pt x="37" y="169"/>
                      <a:pt x="36" y="171"/>
                    </a:cubicBezTo>
                    <a:cubicBezTo>
                      <a:pt x="35" y="174"/>
                      <a:pt x="32" y="190"/>
                      <a:pt x="33" y="196"/>
                    </a:cubicBezTo>
                    <a:cubicBezTo>
                      <a:pt x="34" y="202"/>
                      <a:pt x="32" y="221"/>
                      <a:pt x="34" y="225"/>
                    </a:cubicBezTo>
                    <a:cubicBezTo>
                      <a:pt x="35" y="230"/>
                      <a:pt x="37" y="232"/>
                      <a:pt x="37" y="233"/>
                    </a:cubicBezTo>
                    <a:cubicBezTo>
                      <a:pt x="37" y="235"/>
                      <a:pt x="39" y="238"/>
                      <a:pt x="39" y="242"/>
                    </a:cubicBezTo>
                    <a:cubicBezTo>
                      <a:pt x="39" y="246"/>
                      <a:pt x="42" y="252"/>
                      <a:pt x="52" y="250"/>
                    </a:cubicBezTo>
                    <a:cubicBezTo>
                      <a:pt x="56" y="249"/>
                      <a:pt x="54" y="243"/>
                      <a:pt x="54" y="243"/>
                    </a:cubicBezTo>
                    <a:cubicBezTo>
                      <a:pt x="54" y="243"/>
                      <a:pt x="50" y="233"/>
                      <a:pt x="50" y="232"/>
                    </a:cubicBezTo>
                    <a:cubicBezTo>
                      <a:pt x="49" y="231"/>
                      <a:pt x="51" y="226"/>
                      <a:pt x="51" y="225"/>
                    </a:cubicBezTo>
                    <a:cubicBezTo>
                      <a:pt x="51" y="224"/>
                      <a:pt x="51" y="216"/>
                      <a:pt x="51" y="213"/>
                    </a:cubicBezTo>
                    <a:cubicBezTo>
                      <a:pt x="51" y="209"/>
                      <a:pt x="50" y="205"/>
                      <a:pt x="51" y="203"/>
                    </a:cubicBezTo>
                    <a:cubicBezTo>
                      <a:pt x="52" y="201"/>
                      <a:pt x="53" y="197"/>
                      <a:pt x="53" y="192"/>
                    </a:cubicBezTo>
                    <a:cubicBezTo>
                      <a:pt x="53" y="187"/>
                      <a:pt x="52" y="185"/>
                      <a:pt x="53" y="184"/>
                    </a:cubicBezTo>
                    <a:cubicBezTo>
                      <a:pt x="55" y="183"/>
                      <a:pt x="56" y="181"/>
                      <a:pt x="56" y="181"/>
                    </a:cubicBezTo>
                    <a:cubicBezTo>
                      <a:pt x="56" y="181"/>
                      <a:pt x="56" y="192"/>
                      <a:pt x="56" y="194"/>
                    </a:cubicBezTo>
                    <a:cubicBezTo>
                      <a:pt x="56" y="196"/>
                      <a:pt x="58" y="207"/>
                      <a:pt x="58" y="208"/>
                    </a:cubicBezTo>
                    <a:cubicBezTo>
                      <a:pt x="58" y="209"/>
                      <a:pt x="57" y="211"/>
                      <a:pt x="59" y="212"/>
                    </a:cubicBezTo>
                    <a:cubicBezTo>
                      <a:pt x="60" y="213"/>
                      <a:pt x="63" y="213"/>
                      <a:pt x="70" y="213"/>
                    </a:cubicBezTo>
                    <a:cubicBezTo>
                      <a:pt x="71" y="214"/>
                      <a:pt x="74" y="216"/>
                      <a:pt x="74" y="216"/>
                    </a:cubicBezTo>
                    <a:cubicBezTo>
                      <a:pt x="74" y="216"/>
                      <a:pt x="86" y="220"/>
                      <a:pt x="89" y="214"/>
                    </a:cubicBezTo>
                    <a:cubicBezTo>
                      <a:pt x="89" y="210"/>
                      <a:pt x="85" y="209"/>
                      <a:pt x="85" y="209"/>
                    </a:cubicBezTo>
                    <a:cubicBezTo>
                      <a:pt x="85" y="209"/>
                      <a:pt x="80" y="207"/>
                      <a:pt x="77" y="206"/>
                    </a:cubicBezTo>
                    <a:cubicBezTo>
                      <a:pt x="76" y="206"/>
                      <a:pt x="75" y="203"/>
                      <a:pt x="75" y="203"/>
                    </a:cubicBezTo>
                    <a:cubicBezTo>
                      <a:pt x="75" y="203"/>
                      <a:pt x="75" y="199"/>
                      <a:pt x="75" y="198"/>
                    </a:cubicBezTo>
                    <a:cubicBezTo>
                      <a:pt x="75" y="197"/>
                      <a:pt x="74" y="194"/>
                      <a:pt x="74" y="192"/>
                    </a:cubicBezTo>
                    <a:cubicBezTo>
                      <a:pt x="74" y="190"/>
                      <a:pt x="74" y="176"/>
                      <a:pt x="76" y="173"/>
                    </a:cubicBezTo>
                    <a:cubicBezTo>
                      <a:pt x="77" y="170"/>
                      <a:pt x="76" y="163"/>
                      <a:pt x="76" y="162"/>
                    </a:cubicBezTo>
                    <a:cubicBezTo>
                      <a:pt x="76" y="160"/>
                      <a:pt x="77" y="142"/>
                      <a:pt x="77" y="140"/>
                    </a:cubicBezTo>
                    <a:cubicBezTo>
                      <a:pt x="77" y="138"/>
                      <a:pt x="77" y="135"/>
                      <a:pt x="77" y="135"/>
                    </a:cubicBezTo>
                    <a:cubicBezTo>
                      <a:pt x="77" y="135"/>
                      <a:pt x="80" y="135"/>
                      <a:pt x="81" y="136"/>
                    </a:cubicBezTo>
                    <a:cubicBezTo>
                      <a:pt x="81" y="138"/>
                      <a:pt x="86" y="142"/>
                      <a:pt x="88" y="141"/>
                    </a:cubicBezTo>
                    <a:cubicBezTo>
                      <a:pt x="90" y="139"/>
                      <a:pt x="88" y="136"/>
                      <a:pt x="88" y="136"/>
                    </a:cubicBezTo>
                    <a:cubicBezTo>
                      <a:pt x="88" y="135"/>
                      <a:pt x="82" y="110"/>
                      <a:pt x="82" y="110"/>
                    </a:cubicBezTo>
                    <a:cubicBezTo>
                      <a:pt x="82" y="110"/>
                      <a:pt x="79" y="93"/>
                      <a:pt x="80" y="91"/>
                    </a:cubicBezTo>
                    <a:cubicBezTo>
                      <a:pt x="80" y="89"/>
                      <a:pt x="83" y="77"/>
                      <a:pt x="83" y="74"/>
                    </a:cubicBezTo>
                    <a:cubicBezTo>
                      <a:pt x="83" y="71"/>
                      <a:pt x="82" y="69"/>
                      <a:pt x="82" y="66"/>
                    </a:cubicBezTo>
                    <a:cubicBezTo>
                      <a:pt x="82" y="63"/>
                      <a:pt x="80" y="56"/>
                      <a:pt x="78" y="54"/>
                    </a:cubicBezTo>
                    <a:cubicBezTo>
                      <a:pt x="77" y="52"/>
                      <a:pt x="74" y="48"/>
                      <a:pt x="73" y="47"/>
                    </a:cubicBezTo>
                    <a:cubicBezTo>
                      <a:pt x="71" y="46"/>
                      <a:pt x="64" y="40"/>
                      <a:pt x="63" y="40"/>
                    </a:cubicBezTo>
                    <a:cubicBezTo>
                      <a:pt x="62" y="40"/>
                      <a:pt x="60" y="37"/>
                      <a:pt x="60" y="37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1" y="30"/>
                      <a:pt x="62" y="29"/>
                    </a:cubicBezTo>
                    <a:cubicBezTo>
                      <a:pt x="63" y="27"/>
                      <a:pt x="64" y="22"/>
                      <a:pt x="64" y="20"/>
                    </a:cubicBezTo>
                    <a:cubicBezTo>
                      <a:pt x="64" y="19"/>
                      <a:pt x="68" y="3"/>
                      <a:pt x="51" y="2"/>
                    </a:cubicBezTo>
                    <a:cubicBezTo>
                      <a:pt x="38" y="0"/>
                      <a:pt x="41" y="20"/>
                      <a:pt x="41" y="20"/>
                    </a:cubicBezTo>
                    <a:cubicBezTo>
                      <a:pt x="41" y="20"/>
                      <a:pt x="38" y="22"/>
                      <a:pt x="43" y="28"/>
                    </a:cubicBezTo>
                    <a:cubicBezTo>
                      <a:pt x="44" y="30"/>
                      <a:pt x="43" y="32"/>
                      <a:pt x="43" y="32"/>
                    </a:cubicBezTo>
                    <a:cubicBezTo>
                      <a:pt x="43" y="32"/>
                      <a:pt x="39" y="33"/>
                      <a:pt x="39" y="34"/>
                    </a:cubicBezTo>
                    <a:cubicBezTo>
                      <a:pt x="39" y="36"/>
                      <a:pt x="35" y="39"/>
                      <a:pt x="34" y="39"/>
                    </a:cubicBezTo>
                    <a:cubicBezTo>
                      <a:pt x="33" y="39"/>
                      <a:pt x="27" y="38"/>
                      <a:pt x="18" y="42"/>
                    </a:cubicBezTo>
                    <a:cubicBezTo>
                      <a:pt x="15" y="44"/>
                      <a:pt x="14" y="47"/>
                      <a:pt x="14" y="47"/>
                    </a:cubicBezTo>
                    <a:cubicBezTo>
                      <a:pt x="14" y="47"/>
                      <a:pt x="6" y="71"/>
                      <a:pt x="5" y="75"/>
                    </a:cubicBezTo>
                    <a:cubicBezTo>
                      <a:pt x="4" y="79"/>
                      <a:pt x="0" y="89"/>
                      <a:pt x="2" y="90"/>
                    </a:cubicBezTo>
                    <a:cubicBezTo>
                      <a:pt x="4" y="93"/>
                      <a:pt x="11" y="103"/>
                      <a:pt x="11" y="103"/>
                    </a:cubicBezTo>
                    <a:cubicBezTo>
                      <a:pt x="5" y="115"/>
                      <a:pt x="5" y="115"/>
                      <a:pt x="5" y="115"/>
                    </a:cubicBezTo>
                    <a:cubicBezTo>
                      <a:pt x="5" y="115"/>
                      <a:pt x="3" y="119"/>
                      <a:pt x="6" y="121"/>
                    </a:cubicBezTo>
                    <a:cubicBezTo>
                      <a:pt x="8" y="122"/>
                      <a:pt x="11" y="128"/>
                      <a:pt x="12" y="128"/>
                    </a:cubicBezTo>
                    <a:cubicBezTo>
                      <a:pt x="13" y="128"/>
                      <a:pt x="18" y="139"/>
                      <a:pt x="23" y="138"/>
                    </a:cubicBezTo>
                    <a:cubicBezTo>
                      <a:pt x="28" y="136"/>
                      <a:pt x="31" y="130"/>
                      <a:pt x="31" y="13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50">
                <a:extLst>
                  <a:ext uri="{FF2B5EF4-FFF2-40B4-BE49-F238E27FC236}">
                    <a16:creationId xmlns:a16="http://schemas.microsoft.com/office/drawing/2014/main" id="{B023C24C-B1AF-4423-B618-1527D3734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5" y="1022"/>
                <a:ext cx="29" cy="29"/>
              </a:xfrm>
              <a:custGeom>
                <a:avLst/>
                <a:gdLst>
                  <a:gd name="T0" fmla="*/ 3 w 6"/>
                  <a:gd name="T1" fmla="*/ 1 h 6"/>
                  <a:gd name="T2" fmla="*/ 4 w 6"/>
                  <a:gd name="T3" fmla="*/ 1 h 6"/>
                  <a:gd name="T4" fmla="*/ 5 w 6"/>
                  <a:gd name="T5" fmla="*/ 3 h 6"/>
                  <a:gd name="T6" fmla="*/ 2 w 6"/>
                  <a:gd name="T7" fmla="*/ 6 h 6"/>
                  <a:gd name="T8" fmla="*/ 3 w 6"/>
                  <a:gd name="T9" fmla="*/ 0 h 6"/>
                  <a:gd name="T10" fmla="*/ 3 w 6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6" y="3"/>
                      <a:pt x="5" y="3"/>
                    </a:cubicBezTo>
                    <a:cubicBezTo>
                      <a:pt x="5" y="4"/>
                      <a:pt x="2" y="6"/>
                      <a:pt x="2" y="6"/>
                    </a:cubicBezTo>
                    <a:cubicBezTo>
                      <a:pt x="2" y="6"/>
                      <a:pt x="0" y="2"/>
                      <a:pt x="3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51">
                <a:extLst>
                  <a:ext uri="{FF2B5EF4-FFF2-40B4-BE49-F238E27FC236}">
                    <a16:creationId xmlns:a16="http://schemas.microsoft.com/office/drawing/2014/main" id="{8646A6AA-F32E-47B8-98E5-7207268CD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799"/>
                <a:ext cx="154" cy="354"/>
              </a:xfrm>
              <a:custGeom>
                <a:avLst/>
                <a:gdLst>
                  <a:gd name="T0" fmla="*/ 4 w 32"/>
                  <a:gd name="T1" fmla="*/ 0 h 73"/>
                  <a:gd name="T2" fmla="*/ 10 w 32"/>
                  <a:gd name="T3" fmla="*/ 5 h 73"/>
                  <a:gd name="T4" fmla="*/ 19 w 32"/>
                  <a:gd name="T5" fmla="*/ 10 h 73"/>
                  <a:gd name="T6" fmla="*/ 21 w 32"/>
                  <a:gd name="T7" fmla="*/ 10 h 73"/>
                  <a:gd name="T8" fmla="*/ 22 w 32"/>
                  <a:gd name="T9" fmla="*/ 7 h 73"/>
                  <a:gd name="T10" fmla="*/ 25 w 32"/>
                  <a:gd name="T11" fmla="*/ 9 h 73"/>
                  <a:gd name="T12" fmla="*/ 27 w 32"/>
                  <a:gd name="T13" fmla="*/ 16 h 73"/>
                  <a:gd name="T14" fmla="*/ 27 w 32"/>
                  <a:gd name="T15" fmla="*/ 19 h 73"/>
                  <a:gd name="T16" fmla="*/ 28 w 32"/>
                  <a:gd name="T17" fmla="*/ 26 h 73"/>
                  <a:gd name="T18" fmla="*/ 32 w 32"/>
                  <a:gd name="T19" fmla="*/ 44 h 73"/>
                  <a:gd name="T20" fmla="*/ 23 w 32"/>
                  <a:gd name="T21" fmla="*/ 16 h 73"/>
                  <a:gd name="T22" fmla="*/ 24 w 32"/>
                  <a:gd name="T23" fmla="*/ 12 h 73"/>
                  <a:gd name="T24" fmla="*/ 18 w 32"/>
                  <a:gd name="T25" fmla="*/ 11 h 73"/>
                  <a:gd name="T26" fmla="*/ 17 w 32"/>
                  <a:gd name="T27" fmla="*/ 13 h 73"/>
                  <a:gd name="T28" fmla="*/ 19 w 32"/>
                  <a:gd name="T29" fmla="*/ 17 h 73"/>
                  <a:gd name="T30" fmla="*/ 23 w 32"/>
                  <a:gd name="T31" fmla="*/ 64 h 73"/>
                  <a:gd name="T32" fmla="*/ 27 w 32"/>
                  <a:gd name="T33" fmla="*/ 70 h 73"/>
                  <a:gd name="T34" fmla="*/ 19 w 32"/>
                  <a:gd name="T35" fmla="*/ 73 h 73"/>
                  <a:gd name="T36" fmla="*/ 5 w 32"/>
                  <a:gd name="T37" fmla="*/ 70 h 73"/>
                  <a:gd name="T38" fmla="*/ 13 w 32"/>
                  <a:gd name="T39" fmla="*/ 50 h 73"/>
                  <a:gd name="T40" fmla="*/ 13 w 32"/>
                  <a:gd name="T41" fmla="*/ 29 h 73"/>
                  <a:gd name="T42" fmla="*/ 7 w 32"/>
                  <a:gd name="T43" fmla="*/ 8 h 73"/>
                  <a:gd name="T44" fmla="*/ 3 w 32"/>
                  <a:gd name="T45" fmla="*/ 3 h 73"/>
                  <a:gd name="T46" fmla="*/ 0 w 32"/>
                  <a:gd name="T47" fmla="*/ 1 h 73"/>
                  <a:gd name="T48" fmla="*/ 4 w 32"/>
                  <a:gd name="T4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73">
                    <a:moveTo>
                      <a:pt x="4" y="0"/>
                    </a:moveTo>
                    <a:cubicBezTo>
                      <a:pt x="4" y="0"/>
                      <a:pt x="8" y="5"/>
                      <a:pt x="10" y="5"/>
                    </a:cubicBezTo>
                    <a:cubicBezTo>
                      <a:pt x="13" y="5"/>
                      <a:pt x="19" y="9"/>
                      <a:pt x="19" y="10"/>
                    </a:cubicBezTo>
                    <a:cubicBezTo>
                      <a:pt x="19" y="11"/>
                      <a:pt x="21" y="10"/>
                      <a:pt x="21" y="10"/>
                    </a:cubicBezTo>
                    <a:cubicBezTo>
                      <a:pt x="21" y="10"/>
                      <a:pt x="21" y="7"/>
                      <a:pt x="22" y="7"/>
                    </a:cubicBezTo>
                    <a:cubicBezTo>
                      <a:pt x="23" y="7"/>
                      <a:pt x="25" y="9"/>
                      <a:pt x="25" y="9"/>
                    </a:cubicBezTo>
                    <a:cubicBezTo>
                      <a:pt x="25" y="9"/>
                      <a:pt x="26" y="15"/>
                      <a:pt x="27" y="16"/>
                    </a:cubicBezTo>
                    <a:cubicBezTo>
                      <a:pt x="28" y="18"/>
                      <a:pt x="27" y="18"/>
                      <a:pt x="27" y="19"/>
                    </a:cubicBezTo>
                    <a:cubicBezTo>
                      <a:pt x="28" y="21"/>
                      <a:pt x="27" y="25"/>
                      <a:pt x="28" y="26"/>
                    </a:cubicBezTo>
                    <a:cubicBezTo>
                      <a:pt x="29" y="27"/>
                      <a:pt x="32" y="39"/>
                      <a:pt x="32" y="44"/>
                    </a:cubicBezTo>
                    <a:cubicBezTo>
                      <a:pt x="31" y="30"/>
                      <a:pt x="23" y="16"/>
                      <a:pt x="23" y="16"/>
                    </a:cubicBezTo>
                    <a:cubicBezTo>
                      <a:pt x="23" y="16"/>
                      <a:pt x="25" y="13"/>
                      <a:pt x="24" y="12"/>
                    </a:cubicBezTo>
                    <a:cubicBezTo>
                      <a:pt x="24" y="12"/>
                      <a:pt x="25" y="8"/>
                      <a:pt x="18" y="11"/>
                    </a:cubicBezTo>
                    <a:cubicBezTo>
                      <a:pt x="16" y="12"/>
                      <a:pt x="17" y="13"/>
                      <a:pt x="17" y="13"/>
                    </a:cubicBezTo>
                    <a:cubicBezTo>
                      <a:pt x="17" y="13"/>
                      <a:pt x="20" y="14"/>
                      <a:pt x="19" y="17"/>
                    </a:cubicBezTo>
                    <a:cubicBezTo>
                      <a:pt x="20" y="20"/>
                      <a:pt x="23" y="64"/>
                      <a:pt x="23" y="64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70"/>
                      <a:pt x="23" y="73"/>
                      <a:pt x="19" y="73"/>
                    </a:cubicBezTo>
                    <a:cubicBezTo>
                      <a:pt x="16" y="73"/>
                      <a:pt x="6" y="71"/>
                      <a:pt x="5" y="70"/>
                    </a:cubicBezTo>
                    <a:cubicBezTo>
                      <a:pt x="4" y="70"/>
                      <a:pt x="12" y="54"/>
                      <a:pt x="13" y="50"/>
                    </a:cubicBezTo>
                    <a:cubicBezTo>
                      <a:pt x="14" y="47"/>
                      <a:pt x="13" y="34"/>
                      <a:pt x="13" y="29"/>
                    </a:cubicBezTo>
                    <a:cubicBezTo>
                      <a:pt x="12" y="24"/>
                      <a:pt x="8" y="10"/>
                      <a:pt x="7" y="8"/>
                    </a:cubicBezTo>
                    <a:cubicBezTo>
                      <a:pt x="6" y="7"/>
                      <a:pt x="3" y="4"/>
                      <a:pt x="3" y="3"/>
                    </a:cubicBezTo>
                    <a:cubicBezTo>
                      <a:pt x="2" y="3"/>
                      <a:pt x="0" y="1"/>
                      <a:pt x="0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52">
                <a:extLst>
                  <a:ext uri="{FF2B5EF4-FFF2-40B4-BE49-F238E27FC236}">
                    <a16:creationId xmlns:a16="http://schemas.microsoft.com/office/drawing/2014/main" id="{31F2803A-1E77-4F80-9AD1-AA4BC425B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192"/>
                <a:ext cx="63" cy="43"/>
              </a:xfrm>
              <a:custGeom>
                <a:avLst/>
                <a:gdLst>
                  <a:gd name="T0" fmla="*/ 0 w 13"/>
                  <a:gd name="T1" fmla="*/ 6 h 9"/>
                  <a:gd name="T2" fmla="*/ 2 w 13"/>
                  <a:gd name="T3" fmla="*/ 9 h 9"/>
                  <a:gd name="T4" fmla="*/ 13 w 13"/>
                  <a:gd name="T5" fmla="*/ 0 h 9"/>
                  <a:gd name="T6" fmla="*/ 6 w 13"/>
                  <a:gd name="T7" fmla="*/ 3 h 9"/>
                  <a:gd name="T8" fmla="*/ 0 w 13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0" y="6"/>
                    </a:moveTo>
                    <a:cubicBezTo>
                      <a:pt x="0" y="6"/>
                      <a:pt x="1" y="9"/>
                      <a:pt x="2" y="9"/>
                    </a:cubicBezTo>
                    <a:cubicBezTo>
                      <a:pt x="4" y="9"/>
                      <a:pt x="13" y="0"/>
                      <a:pt x="13" y="0"/>
                    </a:cubicBezTo>
                    <a:cubicBezTo>
                      <a:pt x="13" y="0"/>
                      <a:pt x="8" y="3"/>
                      <a:pt x="6" y="3"/>
                    </a:cubicBezTo>
                    <a:cubicBezTo>
                      <a:pt x="3" y="3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53">
                <a:extLst>
                  <a:ext uri="{FF2B5EF4-FFF2-40B4-BE49-F238E27FC236}">
                    <a16:creationId xmlns:a16="http://schemas.microsoft.com/office/drawing/2014/main" id="{9CC1F99A-087B-429C-A431-C1C5938F0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" y="731"/>
                <a:ext cx="275" cy="1188"/>
              </a:xfrm>
              <a:custGeom>
                <a:avLst/>
                <a:gdLst>
                  <a:gd name="T0" fmla="*/ 12 w 57"/>
                  <a:gd name="T1" fmla="*/ 96 h 245"/>
                  <a:gd name="T2" fmla="*/ 6 w 57"/>
                  <a:gd name="T3" fmla="*/ 124 h 245"/>
                  <a:gd name="T4" fmla="*/ 11 w 57"/>
                  <a:gd name="T5" fmla="*/ 165 h 245"/>
                  <a:gd name="T6" fmla="*/ 11 w 57"/>
                  <a:gd name="T7" fmla="*/ 209 h 245"/>
                  <a:gd name="T8" fmla="*/ 16 w 57"/>
                  <a:gd name="T9" fmla="*/ 235 h 245"/>
                  <a:gd name="T10" fmla="*/ 16 w 57"/>
                  <a:gd name="T11" fmla="*/ 242 h 245"/>
                  <a:gd name="T12" fmla="*/ 34 w 57"/>
                  <a:gd name="T13" fmla="*/ 244 h 245"/>
                  <a:gd name="T14" fmla="*/ 34 w 57"/>
                  <a:gd name="T15" fmla="*/ 241 h 245"/>
                  <a:gd name="T16" fmla="*/ 44 w 57"/>
                  <a:gd name="T17" fmla="*/ 240 h 245"/>
                  <a:gd name="T18" fmla="*/ 50 w 57"/>
                  <a:gd name="T19" fmla="*/ 239 h 245"/>
                  <a:gd name="T20" fmla="*/ 45 w 57"/>
                  <a:gd name="T21" fmla="*/ 237 h 245"/>
                  <a:gd name="T22" fmla="*/ 40 w 57"/>
                  <a:gd name="T23" fmla="*/ 230 h 245"/>
                  <a:gd name="T24" fmla="*/ 34 w 57"/>
                  <a:gd name="T25" fmla="*/ 213 h 245"/>
                  <a:gd name="T26" fmla="*/ 40 w 57"/>
                  <a:gd name="T27" fmla="*/ 174 h 245"/>
                  <a:gd name="T28" fmla="*/ 51 w 57"/>
                  <a:gd name="T29" fmla="*/ 119 h 245"/>
                  <a:gd name="T30" fmla="*/ 56 w 57"/>
                  <a:gd name="T31" fmla="*/ 113 h 245"/>
                  <a:gd name="T32" fmla="*/ 57 w 57"/>
                  <a:gd name="T33" fmla="*/ 105 h 245"/>
                  <a:gd name="T34" fmla="*/ 49 w 57"/>
                  <a:gd name="T35" fmla="*/ 93 h 245"/>
                  <a:gd name="T36" fmla="*/ 47 w 57"/>
                  <a:gd name="T37" fmla="*/ 84 h 245"/>
                  <a:gd name="T38" fmla="*/ 49 w 57"/>
                  <a:gd name="T39" fmla="*/ 74 h 245"/>
                  <a:gd name="T40" fmla="*/ 48 w 57"/>
                  <a:gd name="T41" fmla="*/ 56 h 245"/>
                  <a:gd name="T42" fmla="*/ 49 w 57"/>
                  <a:gd name="T43" fmla="*/ 49 h 245"/>
                  <a:gd name="T44" fmla="*/ 41 w 57"/>
                  <a:gd name="T45" fmla="*/ 45 h 245"/>
                  <a:gd name="T46" fmla="*/ 44 w 57"/>
                  <a:gd name="T47" fmla="*/ 41 h 245"/>
                  <a:gd name="T48" fmla="*/ 37 w 57"/>
                  <a:gd name="T49" fmla="*/ 36 h 245"/>
                  <a:gd name="T50" fmla="*/ 39 w 57"/>
                  <a:gd name="T51" fmla="*/ 30 h 245"/>
                  <a:gd name="T52" fmla="*/ 43 w 57"/>
                  <a:gd name="T53" fmla="*/ 31 h 245"/>
                  <a:gd name="T54" fmla="*/ 46 w 57"/>
                  <a:gd name="T55" fmla="*/ 18 h 245"/>
                  <a:gd name="T56" fmla="*/ 33 w 57"/>
                  <a:gd name="T57" fmla="*/ 0 h 245"/>
                  <a:gd name="T58" fmla="*/ 16 w 57"/>
                  <a:gd name="T59" fmla="*/ 17 h 245"/>
                  <a:gd name="T60" fmla="*/ 18 w 57"/>
                  <a:gd name="T61" fmla="*/ 33 h 245"/>
                  <a:gd name="T62" fmla="*/ 23 w 57"/>
                  <a:gd name="T63" fmla="*/ 39 h 245"/>
                  <a:gd name="T64" fmla="*/ 22 w 57"/>
                  <a:gd name="T65" fmla="*/ 27 h 245"/>
                  <a:gd name="T66" fmla="*/ 26 w 57"/>
                  <a:gd name="T67" fmla="*/ 32 h 245"/>
                  <a:gd name="T68" fmla="*/ 27 w 57"/>
                  <a:gd name="T69" fmla="*/ 39 h 245"/>
                  <a:gd name="T70" fmla="*/ 10 w 57"/>
                  <a:gd name="T71" fmla="*/ 41 h 245"/>
                  <a:gd name="T72" fmla="*/ 3 w 57"/>
                  <a:gd name="T73" fmla="*/ 59 h 245"/>
                  <a:gd name="T74" fmla="*/ 5 w 57"/>
                  <a:gd name="T75" fmla="*/ 59 h 245"/>
                  <a:gd name="T76" fmla="*/ 2 w 57"/>
                  <a:gd name="T77" fmla="*/ 75 h 245"/>
                  <a:gd name="T78" fmla="*/ 5 w 57"/>
                  <a:gd name="T79" fmla="*/ 87 h 245"/>
                  <a:gd name="T80" fmla="*/ 12 w 57"/>
                  <a:gd name="T81" fmla="*/ 88 h 245"/>
                  <a:gd name="T82" fmla="*/ 12 w 57"/>
                  <a:gd name="T83" fmla="*/ 9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245">
                    <a:moveTo>
                      <a:pt x="12" y="96"/>
                    </a:moveTo>
                    <a:cubicBezTo>
                      <a:pt x="12" y="96"/>
                      <a:pt x="6" y="114"/>
                      <a:pt x="6" y="124"/>
                    </a:cubicBezTo>
                    <a:cubicBezTo>
                      <a:pt x="6" y="134"/>
                      <a:pt x="12" y="155"/>
                      <a:pt x="11" y="165"/>
                    </a:cubicBezTo>
                    <a:cubicBezTo>
                      <a:pt x="10" y="175"/>
                      <a:pt x="11" y="205"/>
                      <a:pt x="11" y="209"/>
                    </a:cubicBezTo>
                    <a:cubicBezTo>
                      <a:pt x="11" y="214"/>
                      <a:pt x="16" y="232"/>
                      <a:pt x="16" y="235"/>
                    </a:cubicBezTo>
                    <a:cubicBezTo>
                      <a:pt x="16" y="238"/>
                      <a:pt x="16" y="242"/>
                      <a:pt x="16" y="242"/>
                    </a:cubicBezTo>
                    <a:cubicBezTo>
                      <a:pt x="16" y="242"/>
                      <a:pt x="30" y="245"/>
                      <a:pt x="34" y="244"/>
                    </a:cubicBezTo>
                    <a:cubicBezTo>
                      <a:pt x="36" y="242"/>
                      <a:pt x="34" y="241"/>
                      <a:pt x="34" y="241"/>
                    </a:cubicBezTo>
                    <a:cubicBezTo>
                      <a:pt x="34" y="241"/>
                      <a:pt x="42" y="240"/>
                      <a:pt x="44" y="240"/>
                    </a:cubicBezTo>
                    <a:cubicBezTo>
                      <a:pt x="46" y="240"/>
                      <a:pt x="50" y="239"/>
                      <a:pt x="50" y="239"/>
                    </a:cubicBezTo>
                    <a:cubicBezTo>
                      <a:pt x="50" y="239"/>
                      <a:pt x="50" y="239"/>
                      <a:pt x="45" y="237"/>
                    </a:cubicBezTo>
                    <a:cubicBezTo>
                      <a:pt x="40" y="236"/>
                      <a:pt x="40" y="233"/>
                      <a:pt x="40" y="230"/>
                    </a:cubicBezTo>
                    <a:cubicBezTo>
                      <a:pt x="39" y="226"/>
                      <a:pt x="34" y="217"/>
                      <a:pt x="34" y="213"/>
                    </a:cubicBezTo>
                    <a:cubicBezTo>
                      <a:pt x="33" y="209"/>
                      <a:pt x="40" y="197"/>
                      <a:pt x="40" y="174"/>
                    </a:cubicBezTo>
                    <a:cubicBezTo>
                      <a:pt x="40" y="150"/>
                      <a:pt x="50" y="126"/>
                      <a:pt x="51" y="119"/>
                    </a:cubicBezTo>
                    <a:cubicBezTo>
                      <a:pt x="53" y="116"/>
                      <a:pt x="56" y="115"/>
                      <a:pt x="56" y="113"/>
                    </a:cubicBezTo>
                    <a:cubicBezTo>
                      <a:pt x="56" y="111"/>
                      <a:pt x="57" y="107"/>
                      <a:pt x="57" y="105"/>
                    </a:cubicBezTo>
                    <a:cubicBezTo>
                      <a:pt x="56" y="103"/>
                      <a:pt x="49" y="94"/>
                      <a:pt x="49" y="93"/>
                    </a:cubicBezTo>
                    <a:cubicBezTo>
                      <a:pt x="49" y="92"/>
                      <a:pt x="47" y="84"/>
                      <a:pt x="47" y="8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9" y="74"/>
                      <a:pt x="53" y="62"/>
                      <a:pt x="48" y="56"/>
                    </a:cubicBezTo>
                    <a:cubicBezTo>
                      <a:pt x="50" y="51"/>
                      <a:pt x="49" y="49"/>
                      <a:pt x="49" y="49"/>
                    </a:cubicBezTo>
                    <a:cubicBezTo>
                      <a:pt x="49" y="49"/>
                      <a:pt x="41" y="48"/>
                      <a:pt x="41" y="45"/>
                    </a:cubicBezTo>
                    <a:cubicBezTo>
                      <a:pt x="41" y="42"/>
                      <a:pt x="44" y="41"/>
                      <a:pt x="44" y="41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36"/>
                      <a:pt x="36" y="30"/>
                      <a:pt x="39" y="30"/>
                    </a:cubicBezTo>
                    <a:cubicBezTo>
                      <a:pt x="40" y="33"/>
                      <a:pt x="43" y="31"/>
                      <a:pt x="43" y="31"/>
                    </a:cubicBezTo>
                    <a:cubicBezTo>
                      <a:pt x="43" y="31"/>
                      <a:pt x="44" y="20"/>
                      <a:pt x="46" y="18"/>
                    </a:cubicBezTo>
                    <a:cubicBezTo>
                      <a:pt x="47" y="17"/>
                      <a:pt x="46" y="5"/>
                      <a:pt x="33" y="0"/>
                    </a:cubicBezTo>
                    <a:cubicBezTo>
                      <a:pt x="13" y="4"/>
                      <a:pt x="16" y="17"/>
                      <a:pt x="16" y="17"/>
                    </a:cubicBezTo>
                    <a:cubicBezTo>
                      <a:pt x="16" y="17"/>
                      <a:pt x="16" y="33"/>
                      <a:pt x="18" y="33"/>
                    </a:cubicBezTo>
                    <a:cubicBezTo>
                      <a:pt x="20" y="34"/>
                      <a:pt x="23" y="37"/>
                      <a:pt x="23" y="39"/>
                    </a:cubicBezTo>
                    <a:cubicBezTo>
                      <a:pt x="22" y="40"/>
                      <a:pt x="20" y="27"/>
                      <a:pt x="22" y="27"/>
                    </a:cubicBezTo>
                    <a:cubicBezTo>
                      <a:pt x="24" y="27"/>
                      <a:pt x="26" y="32"/>
                      <a:pt x="26" y="32"/>
                    </a:cubicBezTo>
                    <a:cubicBezTo>
                      <a:pt x="26" y="32"/>
                      <a:pt x="27" y="36"/>
                      <a:pt x="27" y="39"/>
                    </a:cubicBezTo>
                    <a:cubicBezTo>
                      <a:pt x="27" y="41"/>
                      <a:pt x="14" y="37"/>
                      <a:pt x="10" y="41"/>
                    </a:cubicBezTo>
                    <a:cubicBezTo>
                      <a:pt x="6" y="46"/>
                      <a:pt x="0" y="51"/>
                      <a:pt x="3" y="59"/>
                    </a:cubicBezTo>
                    <a:cubicBezTo>
                      <a:pt x="2" y="60"/>
                      <a:pt x="5" y="59"/>
                      <a:pt x="5" y="59"/>
                    </a:cubicBezTo>
                    <a:cubicBezTo>
                      <a:pt x="5" y="59"/>
                      <a:pt x="1" y="72"/>
                      <a:pt x="2" y="75"/>
                    </a:cubicBezTo>
                    <a:cubicBezTo>
                      <a:pt x="2" y="78"/>
                      <a:pt x="1" y="87"/>
                      <a:pt x="5" y="87"/>
                    </a:cubicBezTo>
                    <a:cubicBezTo>
                      <a:pt x="9" y="87"/>
                      <a:pt x="12" y="88"/>
                      <a:pt x="12" y="88"/>
                    </a:cubicBezTo>
                    <a:lnTo>
                      <a:pt x="12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54">
                <a:extLst>
                  <a:ext uri="{FF2B5EF4-FFF2-40B4-BE49-F238E27FC236}">
                    <a16:creationId xmlns:a16="http://schemas.microsoft.com/office/drawing/2014/main" id="{40571359-C6A7-4CD0-AA0E-5BE0B02BD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" y="945"/>
                <a:ext cx="179" cy="145"/>
              </a:xfrm>
              <a:custGeom>
                <a:avLst/>
                <a:gdLst>
                  <a:gd name="T0" fmla="*/ 6 w 37"/>
                  <a:gd name="T1" fmla="*/ 0 h 30"/>
                  <a:gd name="T2" fmla="*/ 0 w 37"/>
                  <a:gd name="T3" fmla="*/ 30 h 30"/>
                  <a:gd name="T4" fmla="*/ 9 w 37"/>
                  <a:gd name="T5" fmla="*/ 28 h 30"/>
                  <a:gd name="T6" fmla="*/ 20 w 37"/>
                  <a:gd name="T7" fmla="*/ 22 h 30"/>
                  <a:gd name="T8" fmla="*/ 28 w 37"/>
                  <a:gd name="T9" fmla="*/ 16 h 30"/>
                  <a:gd name="T10" fmla="*/ 36 w 37"/>
                  <a:gd name="T11" fmla="*/ 12 h 30"/>
                  <a:gd name="T12" fmla="*/ 37 w 37"/>
                  <a:gd name="T13" fmla="*/ 5 h 30"/>
                  <a:gd name="T14" fmla="*/ 6 w 37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30">
                    <a:moveTo>
                      <a:pt x="6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8" y="30"/>
                      <a:pt x="9" y="28"/>
                    </a:cubicBezTo>
                    <a:cubicBezTo>
                      <a:pt x="11" y="26"/>
                      <a:pt x="20" y="22"/>
                      <a:pt x="20" y="22"/>
                    </a:cubicBezTo>
                    <a:cubicBezTo>
                      <a:pt x="20" y="22"/>
                      <a:pt x="26" y="16"/>
                      <a:pt x="28" y="16"/>
                    </a:cubicBezTo>
                    <a:cubicBezTo>
                      <a:pt x="30" y="15"/>
                      <a:pt x="36" y="12"/>
                      <a:pt x="36" y="12"/>
                    </a:cubicBezTo>
                    <a:cubicBezTo>
                      <a:pt x="37" y="5"/>
                      <a:pt x="37" y="5"/>
                      <a:pt x="3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55">
                <a:extLst>
                  <a:ext uri="{FF2B5EF4-FFF2-40B4-BE49-F238E27FC236}">
                    <a16:creationId xmlns:a16="http://schemas.microsoft.com/office/drawing/2014/main" id="{0E9B4066-E934-42B6-87E3-3B7D2F81B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" y="1080"/>
                <a:ext cx="159" cy="107"/>
              </a:xfrm>
              <a:custGeom>
                <a:avLst/>
                <a:gdLst>
                  <a:gd name="T0" fmla="*/ 0 w 33"/>
                  <a:gd name="T1" fmla="*/ 16 h 22"/>
                  <a:gd name="T2" fmla="*/ 27 w 33"/>
                  <a:gd name="T3" fmla="*/ 22 h 22"/>
                  <a:gd name="T4" fmla="*/ 33 w 33"/>
                  <a:gd name="T5" fmla="*/ 0 h 22"/>
                  <a:gd name="T6" fmla="*/ 24 w 33"/>
                  <a:gd name="T7" fmla="*/ 1 h 22"/>
                  <a:gd name="T8" fmla="*/ 14 w 33"/>
                  <a:gd name="T9" fmla="*/ 6 h 22"/>
                  <a:gd name="T10" fmla="*/ 0 w 33"/>
                  <a:gd name="T11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2">
                    <a:moveTo>
                      <a:pt x="0" y="16"/>
                    </a:moveTo>
                    <a:cubicBezTo>
                      <a:pt x="27" y="22"/>
                      <a:pt x="27" y="22"/>
                      <a:pt x="27" y="2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1"/>
                      <a:pt x="24" y="1"/>
                    </a:cubicBezTo>
                    <a:cubicBezTo>
                      <a:pt x="23" y="1"/>
                      <a:pt x="15" y="4"/>
                      <a:pt x="14" y="6"/>
                    </a:cubicBezTo>
                    <a:cubicBezTo>
                      <a:pt x="13" y="8"/>
                      <a:pt x="3" y="17"/>
                      <a:pt x="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56">
                <a:extLst>
                  <a:ext uri="{FF2B5EF4-FFF2-40B4-BE49-F238E27FC236}">
                    <a16:creationId xmlns:a16="http://schemas.microsoft.com/office/drawing/2014/main" id="{C2FDDC19-41C9-459A-9FE6-5895EA912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" y="785"/>
                <a:ext cx="125" cy="145"/>
              </a:xfrm>
              <a:custGeom>
                <a:avLst/>
                <a:gdLst>
                  <a:gd name="T0" fmla="*/ 25 w 26"/>
                  <a:gd name="T1" fmla="*/ 5 h 30"/>
                  <a:gd name="T2" fmla="*/ 11 w 26"/>
                  <a:gd name="T3" fmla="*/ 4 h 30"/>
                  <a:gd name="T4" fmla="*/ 8 w 26"/>
                  <a:gd name="T5" fmla="*/ 22 h 30"/>
                  <a:gd name="T6" fmla="*/ 15 w 26"/>
                  <a:gd name="T7" fmla="*/ 29 h 30"/>
                  <a:gd name="T8" fmla="*/ 21 w 26"/>
                  <a:gd name="T9" fmla="*/ 29 h 30"/>
                  <a:gd name="T10" fmla="*/ 23 w 26"/>
                  <a:gd name="T11" fmla="*/ 26 h 30"/>
                  <a:gd name="T12" fmla="*/ 25 w 26"/>
                  <a:gd name="T13" fmla="*/ 22 h 30"/>
                  <a:gd name="T14" fmla="*/ 25 w 26"/>
                  <a:gd name="T15" fmla="*/ 16 h 30"/>
                  <a:gd name="T16" fmla="*/ 25 w 26"/>
                  <a:gd name="T17" fmla="*/ 14 h 30"/>
                  <a:gd name="T18" fmla="*/ 26 w 26"/>
                  <a:gd name="T19" fmla="*/ 12 h 30"/>
                  <a:gd name="T20" fmla="*/ 25 w 26"/>
                  <a:gd name="T21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30">
                    <a:moveTo>
                      <a:pt x="25" y="5"/>
                    </a:moveTo>
                    <a:cubicBezTo>
                      <a:pt x="25" y="5"/>
                      <a:pt x="22" y="0"/>
                      <a:pt x="11" y="4"/>
                    </a:cubicBezTo>
                    <a:cubicBezTo>
                      <a:pt x="0" y="8"/>
                      <a:pt x="8" y="22"/>
                      <a:pt x="8" y="22"/>
                    </a:cubicBezTo>
                    <a:cubicBezTo>
                      <a:pt x="8" y="22"/>
                      <a:pt x="11" y="27"/>
                      <a:pt x="15" y="29"/>
                    </a:cubicBezTo>
                    <a:cubicBezTo>
                      <a:pt x="19" y="30"/>
                      <a:pt x="20" y="30"/>
                      <a:pt x="21" y="29"/>
                    </a:cubicBezTo>
                    <a:cubicBezTo>
                      <a:pt x="22" y="29"/>
                      <a:pt x="23" y="27"/>
                      <a:pt x="23" y="26"/>
                    </a:cubicBezTo>
                    <a:cubicBezTo>
                      <a:pt x="24" y="26"/>
                      <a:pt x="24" y="24"/>
                      <a:pt x="25" y="22"/>
                    </a:cubicBezTo>
                    <a:cubicBezTo>
                      <a:pt x="26" y="20"/>
                      <a:pt x="26" y="17"/>
                      <a:pt x="25" y="16"/>
                    </a:cubicBezTo>
                    <a:cubicBezTo>
                      <a:pt x="25" y="16"/>
                      <a:pt x="25" y="14"/>
                      <a:pt x="25" y="14"/>
                    </a:cubicBezTo>
                    <a:cubicBezTo>
                      <a:pt x="26" y="14"/>
                      <a:pt x="26" y="12"/>
                      <a:pt x="26" y="12"/>
                    </a:cubicBezTo>
                    <a:cubicBezTo>
                      <a:pt x="26" y="11"/>
                      <a:pt x="25" y="5"/>
                      <a:pt x="25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57">
                <a:extLst>
                  <a:ext uri="{FF2B5EF4-FFF2-40B4-BE49-F238E27FC236}">
                    <a16:creationId xmlns:a16="http://schemas.microsoft.com/office/drawing/2014/main" id="{EAED5036-B51D-4E2B-A800-37B719A01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" y="906"/>
                <a:ext cx="39" cy="24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cubicBezTo>
                      <a:pt x="8" y="5"/>
                      <a:pt x="1" y="2"/>
                      <a:pt x="0" y="0"/>
                    </a:cubicBezTo>
                    <a:cubicBezTo>
                      <a:pt x="0" y="0"/>
                      <a:pt x="2" y="3"/>
                      <a:pt x="8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58">
                <a:extLst>
                  <a:ext uri="{FF2B5EF4-FFF2-40B4-BE49-F238E27FC236}">
                    <a16:creationId xmlns:a16="http://schemas.microsoft.com/office/drawing/2014/main" id="{AEBF0F02-854E-4963-B9E9-5D2C07163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" y="722"/>
                <a:ext cx="203" cy="223"/>
              </a:xfrm>
              <a:custGeom>
                <a:avLst/>
                <a:gdLst>
                  <a:gd name="T0" fmla="*/ 33 w 42"/>
                  <a:gd name="T1" fmla="*/ 26 h 46"/>
                  <a:gd name="T2" fmla="*/ 39 w 42"/>
                  <a:gd name="T3" fmla="*/ 22 h 46"/>
                  <a:gd name="T4" fmla="*/ 40 w 42"/>
                  <a:gd name="T5" fmla="*/ 18 h 46"/>
                  <a:gd name="T6" fmla="*/ 40 w 42"/>
                  <a:gd name="T7" fmla="*/ 13 h 46"/>
                  <a:gd name="T8" fmla="*/ 37 w 42"/>
                  <a:gd name="T9" fmla="*/ 9 h 46"/>
                  <a:gd name="T10" fmla="*/ 34 w 42"/>
                  <a:gd name="T11" fmla="*/ 8 h 46"/>
                  <a:gd name="T12" fmla="*/ 31 w 42"/>
                  <a:gd name="T13" fmla="*/ 6 h 46"/>
                  <a:gd name="T14" fmla="*/ 30 w 42"/>
                  <a:gd name="T15" fmla="*/ 5 h 46"/>
                  <a:gd name="T16" fmla="*/ 26 w 42"/>
                  <a:gd name="T17" fmla="*/ 3 h 46"/>
                  <a:gd name="T18" fmla="*/ 22 w 42"/>
                  <a:gd name="T19" fmla="*/ 3 h 46"/>
                  <a:gd name="T20" fmla="*/ 16 w 42"/>
                  <a:gd name="T21" fmla="*/ 3 h 46"/>
                  <a:gd name="T22" fmla="*/ 12 w 42"/>
                  <a:gd name="T23" fmla="*/ 9 h 46"/>
                  <a:gd name="T24" fmla="*/ 9 w 42"/>
                  <a:gd name="T25" fmla="*/ 9 h 46"/>
                  <a:gd name="T26" fmla="*/ 6 w 42"/>
                  <a:gd name="T27" fmla="*/ 11 h 46"/>
                  <a:gd name="T28" fmla="*/ 3 w 42"/>
                  <a:gd name="T29" fmla="*/ 15 h 46"/>
                  <a:gd name="T30" fmla="*/ 0 w 42"/>
                  <a:gd name="T31" fmla="*/ 16 h 46"/>
                  <a:gd name="T32" fmla="*/ 3 w 42"/>
                  <a:gd name="T33" fmla="*/ 16 h 46"/>
                  <a:gd name="T34" fmla="*/ 7 w 42"/>
                  <a:gd name="T35" fmla="*/ 24 h 46"/>
                  <a:gd name="T36" fmla="*/ 4 w 42"/>
                  <a:gd name="T37" fmla="*/ 22 h 46"/>
                  <a:gd name="T38" fmla="*/ 8 w 42"/>
                  <a:gd name="T39" fmla="*/ 25 h 46"/>
                  <a:gd name="T40" fmla="*/ 6 w 42"/>
                  <a:gd name="T41" fmla="*/ 27 h 46"/>
                  <a:gd name="T42" fmla="*/ 9 w 42"/>
                  <a:gd name="T43" fmla="*/ 27 h 46"/>
                  <a:gd name="T44" fmla="*/ 13 w 42"/>
                  <a:gd name="T45" fmla="*/ 32 h 46"/>
                  <a:gd name="T46" fmla="*/ 20 w 42"/>
                  <a:gd name="T47" fmla="*/ 30 h 46"/>
                  <a:gd name="T48" fmla="*/ 20 w 42"/>
                  <a:gd name="T49" fmla="*/ 37 h 46"/>
                  <a:gd name="T50" fmla="*/ 17 w 42"/>
                  <a:gd name="T51" fmla="*/ 40 h 46"/>
                  <a:gd name="T52" fmla="*/ 20 w 42"/>
                  <a:gd name="T53" fmla="*/ 43 h 46"/>
                  <a:gd name="T54" fmla="*/ 18 w 42"/>
                  <a:gd name="T55" fmla="*/ 41 h 46"/>
                  <a:gd name="T56" fmla="*/ 19 w 42"/>
                  <a:gd name="T57" fmla="*/ 42 h 46"/>
                  <a:gd name="T58" fmla="*/ 18 w 42"/>
                  <a:gd name="T59" fmla="*/ 41 h 46"/>
                  <a:gd name="T60" fmla="*/ 22 w 42"/>
                  <a:gd name="T61" fmla="*/ 33 h 46"/>
                  <a:gd name="T62" fmla="*/ 22 w 42"/>
                  <a:gd name="T63" fmla="*/ 39 h 46"/>
                  <a:gd name="T64" fmla="*/ 23 w 42"/>
                  <a:gd name="T65" fmla="*/ 44 h 46"/>
                  <a:gd name="T66" fmla="*/ 22 w 42"/>
                  <a:gd name="T67" fmla="*/ 40 h 46"/>
                  <a:gd name="T68" fmla="*/ 25 w 42"/>
                  <a:gd name="T69" fmla="*/ 43 h 46"/>
                  <a:gd name="T70" fmla="*/ 25 w 42"/>
                  <a:gd name="T71" fmla="*/ 46 h 46"/>
                  <a:gd name="T72" fmla="*/ 25 w 42"/>
                  <a:gd name="T73" fmla="*/ 43 h 46"/>
                  <a:gd name="T74" fmla="*/ 23 w 42"/>
                  <a:gd name="T75" fmla="*/ 39 h 46"/>
                  <a:gd name="T76" fmla="*/ 25 w 42"/>
                  <a:gd name="T77" fmla="*/ 34 h 46"/>
                  <a:gd name="T78" fmla="*/ 23 w 42"/>
                  <a:gd name="T79" fmla="*/ 25 h 46"/>
                  <a:gd name="T80" fmla="*/ 25 w 42"/>
                  <a:gd name="T81" fmla="*/ 22 h 46"/>
                  <a:gd name="T82" fmla="*/ 28 w 42"/>
                  <a:gd name="T83" fmla="*/ 20 h 46"/>
                  <a:gd name="T84" fmla="*/ 30 w 42"/>
                  <a:gd name="T85" fmla="*/ 21 h 46"/>
                  <a:gd name="T86" fmla="*/ 30 w 42"/>
                  <a:gd name="T87" fmla="*/ 23 h 46"/>
                  <a:gd name="T88" fmla="*/ 26 w 42"/>
                  <a:gd name="T89" fmla="*/ 23 h 46"/>
                  <a:gd name="T90" fmla="*/ 27 w 42"/>
                  <a:gd name="T91" fmla="*/ 24 h 46"/>
                  <a:gd name="T92" fmla="*/ 25 w 42"/>
                  <a:gd name="T93" fmla="*/ 23 h 46"/>
                  <a:gd name="T94" fmla="*/ 33 w 42"/>
                  <a:gd name="T95" fmla="*/ 2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6">
                    <a:moveTo>
                      <a:pt x="33" y="26"/>
                    </a:moveTo>
                    <a:cubicBezTo>
                      <a:pt x="33" y="26"/>
                      <a:pt x="36" y="27"/>
                      <a:pt x="39" y="22"/>
                    </a:cubicBezTo>
                    <a:cubicBezTo>
                      <a:pt x="40" y="19"/>
                      <a:pt x="40" y="18"/>
                      <a:pt x="40" y="18"/>
                    </a:cubicBezTo>
                    <a:cubicBezTo>
                      <a:pt x="40" y="18"/>
                      <a:pt x="42" y="14"/>
                      <a:pt x="40" y="13"/>
                    </a:cubicBezTo>
                    <a:cubicBezTo>
                      <a:pt x="39" y="11"/>
                      <a:pt x="37" y="10"/>
                      <a:pt x="37" y="9"/>
                    </a:cubicBezTo>
                    <a:cubicBezTo>
                      <a:pt x="37" y="9"/>
                      <a:pt x="35" y="8"/>
                      <a:pt x="34" y="8"/>
                    </a:cubicBezTo>
                    <a:cubicBezTo>
                      <a:pt x="33" y="6"/>
                      <a:pt x="31" y="6"/>
                      <a:pt x="31" y="6"/>
                    </a:cubicBezTo>
                    <a:cubicBezTo>
                      <a:pt x="31" y="6"/>
                      <a:pt x="31" y="5"/>
                      <a:pt x="30" y="5"/>
                    </a:cubicBezTo>
                    <a:cubicBezTo>
                      <a:pt x="30" y="2"/>
                      <a:pt x="26" y="3"/>
                      <a:pt x="26" y="3"/>
                    </a:cubicBezTo>
                    <a:cubicBezTo>
                      <a:pt x="26" y="3"/>
                      <a:pt x="25" y="2"/>
                      <a:pt x="22" y="3"/>
                    </a:cubicBezTo>
                    <a:cubicBezTo>
                      <a:pt x="20" y="0"/>
                      <a:pt x="16" y="3"/>
                      <a:pt x="16" y="3"/>
                    </a:cubicBezTo>
                    <a:cubicBezTo>
                      <a:pt x="16" y="3"/>
                      <a:pt x="13" y="4"/>
                      <a:pt x="12" y="9"/>
                    </a:cubicBezTo>
                    <a:cubicBezTo>
                      <a:pt x="10" y="7"/>
                      <a:pt x="9" y="9"/>
                      <a:pt x="9" y="9"/>
                    </a:cubicBezTo>
                    <a:cubicBezTo>
                      <a:pt x="9" y="9"/>
                      <a:pt x="6" y="10"/>
                      <a:pt x="6" y="11"/>
                    </a:cubicBezTo>
                    <a:cubicBezTo>
                      <a:pt x="3" y="11"/>
                      <a:pt x="3" y="15"/>
                      <a:pt x="3" y="15"/>
                    </a:cubicBezTo>
                    <a:cubicBezTo>
                      <a:pt x="3" y="15"/>
                      <a:pt x="1" y="15"/>
                      <a:pt x="0" y="16"/>
                    </a:cubicBezTo>
                    <a:cubicBezTo>
                      <a:pt x="1" y="16"/>
                      <a:pt x="3" y="16"/>
                      <a:pt x="3" y="16"/>
                    </a:cubicBezTo>
                    <a:cubicBezTo>
                      <a:pt x="3" y="16"/>
                      <a:pt x="1" y="20"/>
                      <a:pt x="7" y="24"/>
                    </a:cubicBezTo>
                    <a:cubicBezTo>
                      <a:pt x="3" y="26"/>
                      <a:pt x="4" y="22"/>
                      <a:pt x="4" y="22"/>
                    </a:cubicBezTo>
                    <a:cubicBezTo>
                      <a:pt x="4" y="22"/>
                      <a:pt x="1" y="26"/>
                      <a:pt x="8" y="25"/>
                    </a:cubicBezTo>
                    <a:cubicBezTo>
                      <a:pt x="9" y="28"/>
                      <a:pt x="6" y="27"/>
                      <a:pt x="6" y="27"/>
                    </a:cubicBezTo>
                    <a:cubicBezTo>
                      <a:pt x="6" y="27"/>
                      <a:pt x="7" y="29"/>
                      <a:pt x="9" y="27"/>
                    </a:cubicBezTo>
                    <a:cubicBezTo>
                      <a:pt x="8" y="33"/>
                      <a:pt x="13" y="32"/>
                      <a:pt x="13" y="32"/>
                    </a:cubicBezTo>
                    <a:cubicBezTo>
                      <a:pt x="14" y="32"/>
                      <a:pt x="17" y="32"/>
                      <a:pt x="20" y="30"/>
                    </a:cubicBezTo>
                    <a:cubicBezTo>
                      <a:pt x="22" y="34"/>
                      <a:pt x="20" y="37"/>
                      <a:pt x="20" y="37"/>
                    </a:cubicBezTo>
                    <a:cubicBezTo>
                      <a:pt x="20" y="37"/>
                      <a:pt x="20" y="38"/>
                      <a:pt x="17" y="40"/>
                    </a:cubicBezTo>
                    <a:cubicBezTo>
                      <a:pt x="16" y="43"/>
                      <a:pt x="20" y="43"/>
                      <a:pt x="20" y="43"/>
                    </a:cubicBezTo>
                    <a:cubicBezTo>
                      <a:pt x="20" y="43"/>
                      <a:pt x="17" y="43"/>
                      <a:pt x="18" y="41"/>
                    </a:cubicBezTo>
                    <a:cubicBezTo>
                      <a:pt x="18" y="42"/>
                      <a:pt x="19" y="42"/>
                      <a:pt x="19" y="42"/>
                    </a:cubicBezTo>
                    <a:cubicBezTo>
                      <a:pt x="19" y="42"/>
                      <a:pt x="18" y="42"/>
                      <a:pt x="18" y="41"/>
                    </a:cubicBezTo>
                    <a:cubicBezTo>
                      <a:pt x="18" y="41"/>
                      <a:pt x="21" y="40"/>
                      <a:pt x="22" y="33"/>
                    </a:cubicBezTo>
                    <a:cubicBezTo>
                      <a:pt x="24" y="35"/>
                      <a:pt x="22" y="39"/>
                      <a:pt x="22" y="39"/>
                    </a:cubicBezTo>
                    <a:cubicBezTo>
                      <a:pt x="22" y="39"/>
                      <a:pt x="18" y="42"/>
                      <a:pt x="23" y="44"/>
                    </a:cubicBezTo>
                    <a:cubicBezTo>
                      <a:pt x="18" y="42"/>
                      <a:pt x="22" y="40"/>
                      <a:pt x="22" y="40"/>
                    </a:cubicBezTo>
                    <a:cubicBezTo>
                      <a:pt x="22" y="40"/>
                      <a:pt x="22" y="42"/>
                      <a:pt x="25" y="43"/>
                    </a:cubicBezTo>
                    <a:cubicBezTo>
                      <a:pt x="27" y="45"/>
                      <a:pt x="25" y="46"/>
                      <a:pt x="25" y="46"/>
                    </a:cubicBezTo>
                    <a:cubicBezTo>
                      <a:pt x="25" y="46"/>
                      <a:pt x="28" y="46"/>
                      <a:pt x="25" y="43"/>
                    </a:cubicBezTo>
                    <a:cubicBezTo>
                      <a:pt x="23" y="41"/>
                      <a:pt x="23" y="42"/>
                      <a:pt x="23" y="39"/>
                    </a:cubicBezTo>
                    <a:cubicBezTo>
                      <a:pt x="23" y="39"/>
                      <a:pt x="25" y="36"/>
                      <a:pt x="25" y="34"/>
                    </a:cubicBezTo>
                    <a:cubicBezTo>
                      <a:pt x="24" y="32"/>
                      <a:pt x="22" y="29"/>
                      <a:pt x="23" y="25"/>
                    </a:cubicBezTo>
                    <a:cubicBezTo>
                      <a:pt x="23" y="22"/>
                      <a:pt x="25" y="22"/>
                      <a:pt x="25" y="22"/>
                    </a:cubicBezTo>
                    <a:cubicBezTo>
                      <a:pt x="25" y="22"/>
                      <a:pt x="26" y="19"/>
                      <a:pt x="28" y="20"/>
                    </a:cubicBezTo>
                    <a:cubicBezTo>
                      <a:pt x="29" y="20"/>
                      <a:pt x="30" y="21"/>
                      <a:pt x="30" y="21"/>
                    </a:cubicBezTo>
                    <a:cubicBezTo>
                      <a:pt x="30" y="21"/>
                      <a:pt x="30" y="23"/>
                      <a:pt x="30" y="23"/>
                    </a:cubicBezTo>
                    <a:cubicBezTo>
                      <a:pt x="30" y="23"/>
                      <a:pt x="30" y="23"/>
                      <a:pt x="26" y="23"/>
                    </a:cubicBezTo>
                    <a:cubicBezTo>
                      <a:pt x="26" y="23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5" y="23"/>
                    </a:cubicBezTo>
                    <a:cubicBezTo>
                      <a:pt x="25" y="24"/>
                      <a:pt x="33" y="26"/>
                      <a:pt x="33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59">
                <a:extLst>
                  <a:ext uri="{FF2B5EF4-FFF2-40B4-BE49-F238E27FC236}">
                    <a16:creationId xmlns:a16="http://schemas.microsoft.com/office/drawing/2014/main" id="{E4DF7F4A-ACDA-429A-B5A8-6AA980807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760"/>
                <a:ext cx="73" cy="97"/>
              </a:xfrm>
              <a:custGeom>
                <a:avLst/>
                <a:gdLst>
                  <a:gd name="T0" fmla="*/ 10 w 15"/>
                  <a:gd name="T1" fmla="*/ 0 h 20"/>
                  <a:gd name="T2" fmla="*/ 0 w 15"/>
                  <a:gd name="T3" fmla="*/ 15 h 20"/>
                  <a:gd name="T4" fmla="*/ 13 w 15"/>
                  <a:gd name="T5" fmla="*/ 2 h 20"/>
                  <a:gd name="T6" fmla="*/ 10 w 15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0">
                    <a:moveTo>
                      <a:pt x="10" y="0"/>
                    </a:moveTo>
                    <a:cubicBezTo>
                      <a:pt x="10" y="0"/>
                      <a:pt x="13" y="16"/>
                      <a:pt x="0" y="15"/>
                    </a:cubicBezTo>
                    <a:cubicBezTo>
                      <a:pt x="15" y="20"/>
                      <a:pt x="13" y="2"/>
                      <a:pt x="13" y="2"/>
                    </a:cubicBezTo>
                    <a:cubicBezTo>
                      <a:pt x="13" y="2"/>
                      <a:pt x="12" y="1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60">
                <a:extLst>
                  <a:ext uri="{FF2B5EF4-FFF2-40B4-BE49-F238E27FC236}">
                    <a16:creationId xmlns:a16="http://schemas.microsoft.com/office/drawing/2014/main" id="{0A41A1B0-5C20-4640-B356-42F1D62D3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" y="765"/>
                <a:ext cx="53" cy="68"/>
              </a:xfrm>
              <a:custGeom>
                <a:avLst/>
                <a:gdLst>
                  <a:gd name="T0" fmla="*/ 8 w 11"/>
                  <a:gd name="T1" fmla="*/ 0 h 14"/>
                  <a:gd name="T2" fmla="*/ 0 w 11"/>
                  <a:gd name="T3" fmla="*/ 14 h 14"/>
                  <a:gd name="T4" fmla="*/ 8 w 11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4">
                    <a:moveTo>
                      <a:pt x="8" y="0"/>
                    </a:moveTo>
                    <a:cubicBezTo>
                      <a:pt x="8" y="0"/>
                      <a:pt x="10" y="12"/>
                      <a:pt x="0" y="14"/>
                    </a:cubicBezTo>
                    <a:cubicBezTo>
                      <a:pt x="11" y="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61">
                <a:extLst>
                  <a:ext uri="{FF2B5EF4-FFF2-40B4-BE49-F238E27FC236}">
                    <a16:creationId xmlns:a16="http://schemas.microsoft.com/office/drawing/2014/main" id="{4C2234B4-8722-4429-9872-C719D73A4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775"/>
                <a:ext cx="53" cy="68"/>
              </a:xfrm>
              <a:custGeom>
                <a:avLst/>
                <a:gdLst>
                  <a:gd name="T0" fmla="*/ 6 w 11"/>
                  <a:gd name="T1" fmla="*/ 0 h 14"/>
                  <a:gd name="T2" fmla="*/ 0 w 11"/>
                  <a:gd name="T3" fmla="*/ 14 h 14"/>
                  <a:gd name="T4" fmla="*/ 6 w 11"/>
                  <a:gd name="T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4">
                    <a:moveTo>
                      <a:pt x="6" y="0"/>
                    </a:moveTo>
                    <a:cubicBezTo>
                      <a:pt x="6" y="0"/>
                      <a:pt x="9" y="12"/>
                      <a:pt x="0" y="14"/>
                    </a:cubicBezTo>
                    <a:cubicBezTo>
                      <a:pt x="11" y="11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62">
                <a:extLst>
                  <a:ext uri="{FF2B5EF4-FFF2-40B4-BE49-F238E27FC236}">
                    <a16:creationId xmlns:a16="http://schemas.microsoft.com/office/drawing/2014/main" id="{1CDA2C8D-DB49-425A-A5F2-3CE01C728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" y="756"/>
                <a:ext cx="25" cy="24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5 h 5"/>
                  <a:gd name="T4" fmla="*/ 5 w 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5" y="0"/>
                      <a:pt x="2" y="1"/>
                      <a:pt x="0" y="5"/>
                    </a:cubicBezTo>
                    <a:cubicBezTo>
                      <a:pt x="2" y="2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63">
                <a:extLst>
                  <a:ext uri="{FF2B5EF4-FFF2-40B4-BE49-F238E27FC236}">
                    <a16:creationId xmlns:a16="http://schemas.microsoft.com/office/drawing/2014/main" id="{054B9DCC-0254-4ACD-BAE3-69CCFE514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" y="751"/>
                <a:ext cx="10" cy="24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5 h 5"/>
                  <a:gd name="T4" fmla="*/ 2 w 2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0" y="3"/>
                      <a:pt x="0" y="5"/>
                    </a:cubicBezTo>
                    <a:cubicBezTo>
                      <a:pt x="0" y="4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64">
                <a:extLst>
                  <a:ext uri="{FF2B5EF4-FFF2-40B4-BE49-F238E27FC236}">
                    <a16:creationId xmlns:a16="http://schemas.microsoft.com/office/drawing/2014/main" id="{4CAD46D1-9102-4D2B-9736-3D820A6BC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" y="741"/>
                <a:ext cx="48" cy="39"/>
              </a:xfrm>
              <a:custGeom>
                <a:avLst/>
                <a:gdLst>
                  <a:gd name="T0" fmla="*/ 10 w 10"/>
                  <a:gd name="T1" fmla="*/ 1 h 8"/>
                  <a:gd name="T2" fmla="*/ 1 w 10"/>
                  <a:gd name="T3" fmla="*/ 8 h 8"/>
                  <a:gd name="T4" fmla="*/ 9 w 10"/>
                  <a:gd name="T5" fmla="*/ 0 h 8"/>
                  <a:gd name="T6" fmla="*/ 10 w 10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8">
                    <a:moveTo>
                      <a:pt x="10" y="1"/>
                    </a:moveTo>
                    <a:cubicBezTo>
                      <a:pt x="10" y="1"/>
                      <a:pt x="4" y="7"/>
                      <a:pt x="1" y="8"/>
                    </a:cubicBezTo>
                    <a:cubicBezTo>
                      <a:pt x="0" y="7"/>
                      <a:pt x="9" y="0"/>
                      <a:pt x="9" y="0"/>
                    </a:cubicBezTo>
                    <a:cubicBezTo>
                      <a:pt x="9" y="0"/>
                      <a:pt x="10" y="0"/>
                      <a:pt x="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65">
                <a:extLst>
                  <a:ext uri="{FF2B5EF4-FFF2-40B4-BE49-F238E27FC236}">
                    <a16:creationId xmlns:a16="http://schemas.microsoft.com/office/drawing/2014/main" id="{B5292D9A-130C-443E-AA38-B2A65B807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" y="804"/>
                <a:ext cx="29" cy="15"/>
              </a:xfrm>
              <a:custGeom>
                <a:avLst/>
                <a:gdLst>
                  <a:gd name="T0" fmla="*/ 6 w 6"/>
                  <a:gd name="T1" fmla="*/ 3 h 3"/>
                  <a:gd name="T2" fmla="*/ 0 w 6"/>
                  <a:gd name="T3" fmla="*/ 0 h 3"/>
                  <a:gd name="T4" fmla="*/ 6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5" y="1"/>
                      <a:pt x="0" y="0"/>
                    </a:cubicBezTo>
                    <a:cubicBezTo>
                      <a:pt x="3" y="0"/>
                      <a:pt x="6" y="3"/>
                      <a:pt x="6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66">
                <a:extLst>
                  <a:ext uri="{FF2B5EF4-FFF2-40B4-BE49-F238E27FC236}">
                    <a16:creationId xmlns:a16="http://schemas.microsoft.com/office/drawing/2014/main" id="{AB0DFF69-773E-4CC3-B410-A043C6301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" y="775"/>
                <a:ext cx="24" cy="19"/>
              </a:xfrm>
              <a:custGeom>
                <a:avLst/>
                <a:gdLst>
                  <a:gd name="T0" fmla="*/ 5 w 5"/>
                  <a:gd name="T1" fmla="*/ 2 h 4"/>
                  <a:gd name="T2" fmla="*/ 0 w 5"/>
                  <a:gd name="T3" fmla="*/ 4 h 4"/>
                  <a:gd name="T4" fmla="*/ 5 w 5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5" y="2"/>
                      <a:pt x="1" y="0"/>
                      <a:pt x="0" y="4"/>
                    </a:cubicBezTo>
                    <a:cubicBezTo>
                      <a:pt x="2" y="1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67">
                <a:extLst>
                  <a:ext uri="{FF2B5EF4-FFF2-40B4-BE49-F238E27FC236}">
                    <a16:creationId xmlns:a16="http://schemas.microsoft.com/office/drawing/2014/main" id="{CB7FD557-EB95-4799-86EB-7ED104674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" y="823"/>
                <a:ext cx="14" cy="15"/>
              </a:xfrm>
              <a:custGeom>
                <a:avLst/>
                <a:gdLst>
                  <a:gd name="T0" fmla="*/ 3 w 3"/>
                  <a:gd name="T1" fmla="*/ 2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0" y="0"/>
                      <a:pt x="0" y="0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68">
                <a:extLst>
                  <a:ext uri="{FF2B5EF4-FFF2-40B4-BE49-F238E27FC236}">
                    <a16:creationId xmlns:a16="http://schemas.microsoft.com/office/drawing/2014/main" id="{80387DC3-0185-4717-B8FA-EDEFCACC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" y="823"/>
                <a:ext cx="5" cy="1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69">
                <a:extLst>
                  <a:ext uri="{FF2B5EF4-FFF2-40B4-BE49-F238E27FC236}">
                    <a16:creationId xmlns:a16="http://schemas.microsoft.com/office/drawing/2014/main" id="{F9D7B994-D2CA-4C9F-B008-617C7EA49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" y="833"/>
                <a:ext cx="5" cy="5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0">
                <a:extLst>
                  <a:ext uri="{FF2B5EF4-FFF2-40B4-BE49-F238E27FC236}">
                    <a16:creationId xmlns:a16="http://schemas.microsoft.com/office/drawing/2014/main" id="{EE2E0064-E00B-4FD6-9A0D-F5EE090D8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799"/>
                <a:ext cx="5" cy="10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1">
                <a:extLst>
                  <a:ext uri="{FF2B5EF4-FFF2-40B4-BE49-F238E27FC236}">
                    <a16:creationId xmlns:a16="http://schemas.microsoft.com/office/drawing/2014/main" id="{1A21AA3F-F38A-44C0-9C53-9D8E5D6B7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" y="799"/>
                <a:ext cx="5" cy="10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2">
                <a:extLst>
                  <a:ext uri="{FF2B5EF4-FFF2-40B4-BE49-F238E27FC236}">
                    <a16:creationId xmlns:a16="http://schemas.microsoft.com/office/drawing/2014/main" id="{F6F0FF98-7956-410A-A7AA-AAC43EFF0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" y="770"/>
                <a:ext cx="15" cy="5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73">
                <a:extLst>
                  <a:ext uri="{FF2B5EF4-FFF2-40B4-BE49-F238E27FC236}">
                    <a16:creationId xmlns:a16="http://schemas.microsoft.com/office/drawing/2014/main" id="{9333439E-BF09-4362-8472-B267571C2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" y="775"/>
                <a:ext cx="10" cy="14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74">
                <a:extLst>
                  <a:ext uri="{FF2B5EF4-FFF2-40B4-BE49-F238E27FC236}">
                    <a16:creationId xmlns:a16="http://schemas.microsoft.com/office/drawing/2014/main" id="{4B0C0132-B2A6-47BD-B5D6-2E604CA73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" y="838"/>
                <a:ext cx="19" cy="19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4" y="4"/>
                      <a:pt x="1" y="2"/>
                      <a:pt x="0" y="0"/>
                    </a:cubicBezTo>
                    <a:cubicBezTo>
                      <a:pt x="1" y="2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75">
                <a:extLst>
                  <a:ext uri="{FF2B5EF4-FFF2-40B4-BE49-F238E27FC236}">
                    <a16:creationId xmlns:a16="http://schemas.microsoft.com/office/drawing/2014/main" id="{F39033C4-7D03-4454-8D22-EF4C776C3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" y="785"/>
                <a:ext cx="39" cy="24"/>
              </a:xfrm>
              <a:custGeom>
                <a:avLst/>
                <a:gdLst>
                  <a:gd name="T0" fmla="*/ 8 w 8"/>
                  <a:gd name="T1" fmla="*/ 2 h 5"/>
                  <a:gd name="T2" fmla="*/ 0 w 8"/>
                  <a:gd name="T3" fmla="*/ 0 h 5"/>
                  <a:gd name="T4" fmla="*/ 8 w 8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2"/>
                    </a:moveTo>
                    <a:cubicBezTo>
                      <a:pt x="8" y="2"/>
                      <a:pt x="4" y="4"/>
                      <a:pt x="0" y="0"/>
                    </a:cubicBezTo>
                    <a:cubicBezTo>
                      <a:pt x="4" y="5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76">
                <a:extLst>
                  <a:ext uri="{FF2B5EF4-FFF2-40B4-BE49-F238E27FC236}">
                    <a16:creationId xmlns:a16="http://schemas.microsoft.com/office/drawing/2014/main" id="{4F23E456-DDB9-403C-A9D0-969E16D4C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" y="775"/>
                <a:ext cx="39" cy="10"/>
              </a:xfrm>
              <a:custGeom>
                <a:avLst/>
                <a:gdLst>
                  <a:gd name="T0" fmla="*/ 8 w 8"/>
                  <a:gd name="T1" fmla="*/ 2 h 2"/>
                  <a:gd name="T2" fmla="*/ 0 w 8"/>
                  <a:gd name="T3" fmla="*/ 2 h 2"/>
                  <a:gd name="T4" fmla="*/ 8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8" y="2"/>
                      <a:pt x="3" y="0"/>
                      <a:pt x="0" y="2"/>
                    </a:cubicBezTo>
                    <a:cubicBezTo>
                      <a:pt x="4" y="0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77">
                <a:extLst>
                  <a:ext uri="{FF2B5EF4-FFF2-40B4-BE49-F238E27FC236}">
                    <a16:creationId xmlns:a16="http://schemas.microsoft.com/office/drawing/2014/main" id="{16F76F2C-AA6B-49B4-B971-407522884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" y="731"/>
                <a:ext cx="9" cy="39"/>
              </a:xfrm>
              <a:custGeom>
                <a:avLst/>
                <a:gdLst>
                  <a:gd name="T0" fmla="*/ 1 w 2"/>
                  <a:gd name="T1" fmla="*/ 1 h 8"/>
                  <a:gd name="T2" fmla="*/ 2 w 2"/>
                  <a:gd name="T3" fmla="*/ 7 h 8"/>
                  <a:gd name="T4" fmla="*/ 2 w 2"/>
                  <a:gd name="T5" fmla="*/ 1 h 8"/>
                  <a:gd name="T6" fmla="*/ 1 w 2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8">
                    <a:moveTo>
                      <a:pt x="1" y="1"/>
                    </a:moveTo>
                    <a:cubicBezTo>
                      <a:pt x="1" y="1"/>
                      <a:pt x="0" y="5"/>
                      <a:pt x="2" y="7"/>
                    </a:cubicBezTo>
                    <a:cubicBezTo>
                      <a:pt x="1" y="8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78">
                <a:extLst>
                  <a:ext uri="{FF2B5EF4-FFF2-40B4-BE49-F238E27FC236}">
                    <a16:creationId xmlns:a16="http://schemas.microsoft.com/office/drawing/2014/main" id="{BEFC6FB8-DC6B-40E2-9F2A-E61C4046F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" y="780"/>
                <a:ext cx="19" cy="14"/>
              </a:xfrm>
              <a:custGeom>
                <a:avLst/>
                <a:gdLst>
                  <a:gd name="T0" fmla="*/ 4 w 4"/>
                  <a:gd name="T1" fmla="*/ 2 h 3"/>
                  <a:gd name="T2" fmla="*/ 0 w 4"/>
                  <a:gd name="T3" fmla="*/ 3 h 3"/>
                  <a:gd name="T4" fmla="*/ 4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4" y="2"/>
                      <a:pt x="1" y="0"/>
                      <a:pt x="0" y="3"/>
                    </a:cubicBezTo>
                    <a:cubicBezTo>
                      <a:pt x="1" y="1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79">
                <a:extLst>
                  <a:ext uri="{FF2B5EF4-FFF2-40B4-BE49-F238E27FC236}">
                    <a16:creationId xmlns:a16="http://schemas.microsoft.com/office/drawing/2014/main" id="{92DBBB3F-4079-4530-930B-037BE8696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" y="799"/>
                <a:ext cx="10" cy="1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80">
                <a:extLst>
                  <a:ext uri="{FF2B5EF4-FFF2-40B4-BE49-F238E27FC236}">
                    <a16:creationId xmlns:a16="http://schemas.microsoft.com/office/drawing/2014/main" id="{9F4AB6BF-38AC-4D5A-BDB0-A03026A2B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809"/>
                <a:ext cx="10" cy="1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81">
                <a:extLst>
                  <a:ext uri="{FF2B5EF4-FFF2-40B4-BE49-F238E27FC236}">
                    <a16:creationId xmlns:a16="http://schemas.microsoft.com/office/drawing/2014/main" id="{BE73F157-7184-475E-9DEE-427A0383B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" y="765"/>
                <a:ext cx="29" cy="20"/>
              </a:xfrm>
              <a:custGeom>
                <a:avLst/>
                <a:gdLst>
                  <a:gd name="T0" fmla="*/ 6 w 6"/>
                  <a:gd name="T1" fmla="*/ 4 h 4"/>
                  <a:gd name="T2" fmla="*/ 0 w 6"/>
                  <a:gd name="T3" fmla="*/ 1 h 4"/>
                  <a:gd name="T4" fmla="*/ 6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4"/>
                      <a:pt x="4" y="0"/>
                      <a:pt x="0" y="1"/>
                    </a:cubicBezTo>
                    <a:cubicBezTo>
                      <a:pt x="2" y="2"/>
                      <a:pt x="6" y="4"/>
                      <a:pt x="6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82">
                <a:extLst>
                  <a:ext uri="{FF2B5EF4-FFF2-40B4-BE49-F238E27FC236}">
                    <a16:creationId xmlns:a16="http://schemas.microsoft.com/office/drawing/2014/main" id="{366C3635-499A-4D8D-8BE7-896E43F59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" y="775"/>
                <a:ext cx="29" cy="24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4 w 6"/>
                  <a:gd name="T5" fmla="*/ 4 h 5"/>
                  <a:gd name="T6" fmla="*/ 5 w 6"/>
                  <a:gd name="T7" fmla="*/ 5 h 5"/>
                  <a:gd name="T8" fmla="*/ 6 w 6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cubicBezTo>
                      <a:pt x="6" y="5"/>
                      <a:pt x="4" y="0"/>
                      <a:pt x="0" y="0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83">
                <a:extLst>
                  <a:ext uri="{FF2B5EF4-FFF2-40B4-BE49-F238E27FC236}">
                    <a16:creationId xmlns:a16="http://schemas.microsoft.com/office/drawing/2014/main" id="{4C8771B1-8860-4E2C-8E16-4250EB52C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" y="785"/>
                <a:ext cx="15" cy="14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3" y="3"/>
                      <a:pt x="1" y="0"/>
                      <a:pt x="0" y="0"/>
                    </a:cubicBezTo>
                    <a:cubicBezTo>
                      <a:pt x="0" y="0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84">
                <a:extLst>
                  <a:ext uri="{FF2B5EF4-FFF2-40B4-BE49-F238E27FC236}">
                    <a16:creationId xmlns:a16="http://schemas.microsoft.com/office/drawing/2014/main" id="{655111F1-A95F-4758-B2EE-F1EC03751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" y="819"/>
                <a:ext cx="24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cubicBezTo>
                      <a:pt x="5" y="0"/>
                      <a:pt x="3" y="0"/>
                      <a:pt x="0" y="0"/>
                    </a:cubicBezTo>
                    <a:cubicBezTo>
                      <a:pt x="2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85">
                <a:extLst>
                  <a:ext uri="{FF2B5EF4-FFF2-40B4-BE49-F238E27FC236}">
                    <a16:creationId xmlns:a16="http://schemas.microsoft.com/office/drawing/2014/main" id="{C51BEEE2-585A-4ABC-852E-69766473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" y="823"/>
                <a:ext cx="29" cy="10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0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1"/>
                      <a:pt x="4" y="1"/>
                      <a:pt x="0" y="0"/>
                    </a:cubicBezTo>
                    <a:cubicBezTo>
                      <a:pt x="3" y="2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86">
                <a:extLst>
                  <a:ext uri="{FF2B5EF4-FFF2-40B4-BE49-F238E27FC236}">
                    <a16:creationId xmlns:a16="http://schemas.microsoft.com/office/drawing/2014/main" id="{931A08AA-E7DA-4911-AAEA-3957A6912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" y="848"/>
                <a:ext cx="20" cy="19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4" y="4"/>
                      <a:pt x="2" y="3"/>
                      <a:pt x="0" y="0"/>
                    </a:cubicBezTo>
                    <a:cubicBezTo>
                      <a:pt x="1" y="3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87">
                <a:extLst>
                  <a:ext uri="{FF2B5EF4-FFF2-40B4-BE49-F238E27FC236}">
                    <a16:creationId xmlns:a16="http://schemas.microsoft.com/office/drawing/2014/main" id="{349733CF-72BC-49C7-95F1-1C806C6C6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" y="848"/>
                <a:ext cx="14" cy="24"/>
              </a:xfrm>
              <a:custGeom>
                <a:avLst/>
                <a:gdLst>
                  <a:gd name="T0" fmla="*/ 3 w 3"/>
                  <a:gd name="T1" fmla="*/ 5 h 5"/>
                  <a:gd name="T2" fmla="*/ 0 w 3"/>
                  <a:gd name="T3" fmla="*/ 0 h 5"/>
                  <a:gd name="T4" fmla="*/ 3 w 3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cubicBezTo>
                      <a:pt x="3" y="5"/>
                      <a:pt x="1" y="4"/>
                      <a:pt x="0" y="0"/>
                    </a:cubicBezTo>
                    <a:cubicBezTo>
                      <a:pt x="0" y="4"/>
                      <a:pt x="3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88">
                <a:extLst>
                  <a:ext uri="{FF2B5EF4-FFF2-40B4-BE49-F238E27FC236}">
                    <a16:creationId xmlns:a16="http://schemas.microsoft.com/office/drawing/2014/main" id="{78F219C3-0661-47A3-9D21-B74B436A2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833"/>
                <a:ext cx="24" cy="10"/>
              </a:xfrm>
              <a:custGeom>
                <a:avLst/>
                <a:gdLst>
                  <a:gd name="T0" fmla="*/ 5 w 5"/>
                  <a:gd name="T1" fmla="*/ 2 h 2"/>
                  <a:gd name="T2" fmla="*/ 0 w 5"/>
                  <a:gd name="T3" fmla="*/ 0 h 2"/>
                  <a:gd name="T4" fmla="*/ 5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cubicBezTo>
                      <a:pt x="5" y="2"/>
                      <a:pt x="3" y="2"/>
                      <a:pt x="0" y="0"/>
                    </a:cubicBezTo>
                    <a:cubicBezTo>
                      <a:pt x="2" y="1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89">
                <a:extLst>
                  <a:ext uri="{FF2B5EF4-FFF2-40B4-BE49-F238E27FC236}">
                    <a16:creationId xmlns:a16="http://schemas.microsoft.com/office/drawing/2014/main" id="{D660BA98-AE1C-47A0-A0CA-A2A48E25E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" y="877"/>
                <a:ext cx="29" cy="43"/>
              </a:xfrm>
              <a:custGeom>
                <a:avLst/>
                <a:gdLst>
                  <a:gd name="T0" fmla="*/ 3 w 6"/>
                  <a:gd name="T1" fmla="*/ 0 h 9"/>
                  <a:gd name="T2" fmla="*/ 3 w 6"/>
                  <a:gd name="T3" fmla="*/ 3 h 9"/>
                  <a:gd name="T4" fmla="*/ 0 w 6"/>
                  <a:gd name="T5" fmla="*/ 9 h 9"/>
                  <a:gd name="T6" fmla="*/ 3 w 6"/>
                  <a:gd name="T7" fmla="*/ 3 h 9"/>
                  <a:gd name="T8" fmla="*/ 3 w 6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3" y="0"/>
                    </a:moveTo>
                    <a:cubicBezTo>
                      <a:pt x="3" y="0"/>
                      <a:pt x="2" y="1"/>
                      <a:pt x="3" y="3"/>
                    </a:cubicBezTo>
                    <a:cubicBezTo>
                      <a:pt x="4" y="5"/>
                      <a:pt x="5" y="6"/>
                      <a:pt x="0" y="9"/>
                    </a:cubicBezTo>
                    <a:cubicBezTo>
                      <a:pt x="6" y="5"/>
                      <a:pt x="3" y="3"/>
                      <a:pt x="3" y="3"/>
                    </a:cubicBezTo>
                    <a:cubicBezTo>
                      <a:pt x="3" y="3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90">
                <a:extLst>
                  <a:ext uri="{FF2B5EF4-FFF2-40B4-BE49-F238E27FC236}">
                    <a16:creationId xmlns:a16="http://schemas.microsoft.com/office/drawing/2014/main" id="{1FF2A884-952B-46B9-9918-901711A86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" y="877"/>
                <a:ext cx="29" cy="43"/>
              </a:xfrm>
              <a:custGeom>
                <a:avLst/>
                <a:gdLst>
                  <a:gd name="T0" fmla="*/ 6 w 6"/>
                  <a:gd name="T1" fmla="*/ 0 h 9"/>
                  <a:gd name="T2" fmla="*/ 1 w 6"/>
                  <a:gd name="T3" fmla="*/ 9 h 9"/>
                  <a:gd name="T4" fmla="*/ 5 w 6"/>
                  <a:gd name="T5" fmla="*/ 9 h 9"/>
                  <a:gd name="T6" fmla="*/ 2 w 6"/>
                  <a:gd name="T7" fmla="*/ 7 h 9"/>
                  <a:gd name="T8" fmla="*/ 6 w 6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cubicBezTo>
                      <a:pt x="6" y="0"/>
                      <a:pt x="0" y="8"/>
                      <a:pt x="1" y="9"/>
                    </a:cubicBezTo>
                    <a:cubicBezTo>
                      <a:pt x="3" y="9"/>
                      <a:pt x="5" y="9"/>
                      <a:pt x="5" y="9"/>
                    </a:cubicBezTo>
                    <a:cubicBezTo>
                      <a:pt x="5" y="9"/>
                      <a:pt x="1" y="9"/>
                      <a:pt x="2" y="7"/>
                    </a:cubicBezTo>
                    <a:cubicBezTo>
                      <a:pt x="2" y="6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91">
                <a:extLst>
                  <a:ext uri="{FF2B5EF4-FFF2-40B4-BE49-F238E27FC236}">
                    <a16:creationId xmlns:a16="http://schemas.microsoft.com/office/drawing/2014/main" id="{F0913B04-057C-4BB7-BA92-19F204D06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" y="756"/>
                <a:ext cx="67" cy="101"/>
              </a:xfrm>
              <a:custGeom>
                <a:avLst/>
                <a:gdLst>
                  <a:gd name="T0" fmla="*/ 10 w 14"/>
                  <a:gd name="T1" fmla="*/ 0 h 21"/>
                  <a:gd name="T2" fmla="*/ 0 w 14"/>
                  <a:gd name="T3" fmla="*/ 15 h 21"/>
                  <a:gd name="T4" fmla="*/ 12 w 14"/>
                  <a:gd name="T5" fmla="*/ 3 h 21"/>
                  <a:gd name="T6" fmla="*/ 10 w 14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10" y="0"/>
                      <a:pt x="4" y="13"/>
                      <a:pt x="0" y="15"/>
                    </a:cubicBezTo>
                    <a:cubicBezTo>
                      <a:pt x="14" y="21"/>
                      <a:pt x="12" y="3"/>
                      <a:pt x="12" y="3"/>
                    </a:cubicBezTo>
                    <a:cubicBezTo>
                      <a:pt x="12" y="3"/>
                      <a:pt x="11" y="1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92">
                <a:extLst>
                  <a:ext uri="{FF2B5EF4-FFF2-40B4-BE49-F238E27FC236}">
                    <a16:creationId xmlns:a16="http://schemas.microsoft.com/office/drawing/2014/main" id="{3F5197C5-64FD-4493-8722-03E6D1A4F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756"/>
                <a:ext cx="39" cy="43"/>
              </a:xfrm>
              <a:custGeom>
                <a:avLst/>
                <a:gdLst>
                  <a:gd name="T0" fmla="*/ 8 w 8"/>
                  <a:gd name="T1" fmla="*/ 0 h 9"/>
                  <a:gd name="T2" fmla="*/ 0 w 8"/>
                  <a:gd name="T3" fmla="*/ 9 h 9"/>
                  <a:gd name="T4" fmla="*/ 8 w 8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cubicBezTo>
                      <a:pt x="8" y="0"/>
                      <a:pt x="6" y="8"/>
                      <a:pt x="0" y="9"/>
                    </a:cubicBezTo>
                    <a:cubicBezTo>
                      <a:pt x="7" y="8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93">
                <a:extLst>
                  <a:ext uri="{FF2B5EF4-FFF2-40B4-BE49-F238E27FC236}">
                    <a16:creationId xmlns:a16="http://schemas.microsoft.com/office/drawing/2014/main" id="{D4749956-1F0D-4D89-B146-375F35018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" y="780"/>
                <a:ext cx="58" cy="39"/>
              </a:xfrm>
              <a:custGeom>
                <a:avLst/>
                <a:gdLst>
                  <a:gd name="T0" fmla="*/ 12 w 12"/>
                  <a:gd name="T1" fmla="*/ 0 h 8"/>
                  <a:gd name="T2" fmla="*/ 0 w 12"/>
                  <a:gd name="T3" fmla="*/ 5 h 8"/>
                  <a:gd name="T4" fmla="*/ 12 w 12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8">
                    <a:moveTo>
                      <a:pt x="12" y="0"/>
                    </a:moveTo>
                    <a:cubicBezTo>
                      <a:pt x="12" y="0"/>
                      <a:pt x="9" y="7"/>
                      <a:pt x="0" y="5"/>
                    </a:cubicBezTo>
                    <a:cubicBezTo>
                      <a:pt x="9" y="8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94">
                <a:extLst>
                  <a:ext uri="{FF2B5EF4-FFF2-40B4-BE49-F238E27FC236}">
                    <a16:creationId xmlns:a16="http://schemas.microsoft.com/office/drawing/2014/main" id="{40E52242-66B2-4C17-A306-017085D73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833"/>
                <a:ext cx="19" cy="10"/>
              </a:xfrm>
              <a:custGeom>
                <a:avLst/>
                <a:gdLst>
                  <a:gd name="T0" fmla="*/ 4 w 4"/>
                  <a:gd name="T1" fmla="*/ 1 h 2"/>
                  <a:gd name="T2" fmla="*/ 3 w 4"/>
                  <a:gd name="T3" fmla="*/ 1 h 2"/>
                  <a:gd name="T4" fmla="*/ 2 w 4"/>
                  <a:gd name="T5" fmla="*/ 1 h 2"/>
                  <a:gd name="T6" fmla="*/ 2 w 4"/>
                  <a:gd name="T7" fmla="*/ 1 h 2"/>
                  <a:gd name="T8" fmla="*/ 1 w 4"/>
                  <a:gd name="T9" fmla="*/ 1 h 2"/>
                  <a:gd name="T10" fmla="*/ 1 w 4"/>
                  <a:gd name="T11" fmla="*/ 1 h 2"/>
                  <a:gd name="T12" fmla="*/ 0 w 4"/>
                  <a:gd name="T13" fmla="*/ 2 h 2"/>
                  <a:gd name="T14" fmla="*/ 0 w 4"/>
                  <a:gd name="T15" fmla="*/ 2 h 2"/>
                  <a:gd name="T16" fmla="*/ 2 w 4"/>
                  <a:gd name="T17" fmla="*/ 1 h 2"/>
                  <a:gd name="T18" fmla="*/ 2 w 4"/>
                  <a:gd name="T19" fmla="*/ 1 h 2"/>
                  <a:gd name="T20" fmla="*/ 4 w 4"/>
                  <a:gd name="T21" fmla="*/ 1 h 2"/>
                  <a:gd name="T22" fmla="*/ 4 w 4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4" y="0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95">
                <a:extLst>
                  <a:ext uri="{FF2B5EF4-FFF2-40B4-BE49-F238E27FC236}">
                    <a16:creationId xmlns:a16="http://schemas.microsoft.com/office/drawing/2014/main" id="{379B26A6-7D99-4051-91EB-A720EAD67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" y="833"/>
                <a:ext cx="24" cy="10"/>
              </a:xfrm>
              <a:custGeom>
                <a:avLst/>
                <a:gdLst>
                  <a:gd name="T0" fmla="*/ 5 w 5"/>
                  <a:gd name="T1" fmla="*/ 2 h 2"/>
                  <a:gd name="T2" fmla="*/ 3 w 5"/>
                  <a:gd name="T3" fmla="*/ 1 h 2"/>
                  <a:gd name="T4" fmla="*/ 0 w 5"/>
                  <a:gd name="T5" fmla="*/ 1 h 2"/>
                  <a:gd name="T6" fmla="*/ 5 w 5"/>
                  <a:gd name="T7" fmla="*/ 1 h 2"/>
                  <a:gd name="T8" fmla="*/ 5 w 5"/>
                  <a:gd name="T9" fmla="*/ 1 h 2"/>
                  <a:gd name="T10" fmla="*/ 5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cubicBezTo>
                      <a:pt x="5" y="1"/>
                      <a:pt x="4" y="1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3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96">
                <a:extLst>
                  <a:ext uri="{FF2B5EF4-FFF2-40B4-BE49-F238E27FC236}">
                    <a16:creationId xmlns:a16="http://schemas.microsoft.com/office/drawing/2014/main" id="{39338F88-93F8-4FA4-B782-C6950AF30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852"/>
                <a:ext cx="0" cy="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97">
                <a:extLst>
                  <a:ext uri="{FF2B5EF4-FFF2-40B4-BE49-F238E27FC236}">
                    <a16:creationId xmlns:a16="http://schemas.microsoft.com/office/drawing/2014/main" id="{A3383EC4-42EC-4FA7-8B56-75135AB951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1" y="843"/>
                <a:ext cx="29" cy="14"/>
              </a:xfrm>
              <a:custGeom>
                <a:avLst/>
                <a:gdLst>
                  <a:gd name="T0" fmla="*/ 3 w 6"/>
                  <a:gd name="T1" fmla="*/ 0 h 3"/>
                  <a:gd name="T2" fmla="*/ 3 w 6"/>
                  <a:gd name="T3" fmla="*/ 1 h 3"/>
                  <a:gd name="T4" fmla="*/ 4 w 6"/>
                  <a:gd name="T5" fmla="*/ 0 h 3"/>
                  <a:gd name="T6" fmla="*/ 4 w 6"/>
                  <a:gd name="T7" fmla="*/ 0 h 3"/>
                  <a:gd name="T8" fmla="*/ 4 w 6"/>
                  <a:gd name="T9" fmla="*/ 0 h 3"/>
                  <a:gd name="T10" fmla="*/ 4 w 6"/>
                  <a:gd name="T11" fmla="*/ 0 h 3"/>
                  <a:gd name="T12" fmla="*/ 5 w 6"/>
                  <a:gd name="T13" fmla="*/ 0 h 3"/>
                  <a:gd name="T14" fmla="*/ 5 w 6"/>
                  <a:gd name="T15" fmla="*/ 1 h 3"/>
                  <a:gd name="T16" fmla="*/ 5 w 6"/>
                  <a:gd name="T17" fmla="*/ 1 h 3"/>
                  <a:gd name="T18" fmla="*/ 5 w 6"/>
                  <a:gd name="T19" fmla="*/ 1 h 3"/>
                  <a:gd name="T20" fmla="*/ 5 w 6"/>
                  <a:gd name="T21" fmla="*/ 2 h 3"/>
                  <a:gd name="T22" fmla="*/ 5 w 6"/>
                  <a:gd name="T23" fmla="*/ 3 h 3"/>
                  <a:gd name="T24" fmla="*/ 5 w 6"/>
                  <a:gd name="T25" fmla="*/ 3 h 3"/>
                  <a:gd name="T26" fmla="*/ 4 w 6"/>
                  <a:gd name="T27" fmla="*/ 3 h 3"/>
                  <a:gd name="T28" fmla="*/ 4 w 6"/>
                  <a:gd name="T29" fmla="*/ 3 h 3"/>
                  <a:gd name="T30" fmla="*/ 4 w 6"/>
                  <a:gd name="T31" fmla="*/ 3 h 3"/>
                  <a:gd name="T32" fmla="*/ 3 w 6"/>
                  <a:gd name="T33" fmla="*/ 3 h 3"/>
                  <a:gd name="T34" fmla="*/ 3 w 6"/>
                  <a:gd name="T35" fmla="*/ 3 h 3"/>
                  <a:gd name="T36" fmla="*/ 3 w 6"/>
                  <a:gd name="T37" fmla="*/ 3 h 3"/>
                  <a:gd name="T38" fmla="*/ 3 w 6"/>
                  <a:gd name="T39" fmla="*/ 2 h 3"/>
                  <a:gd name="T40" fmla="*/ 2 w 6"/>
                  <a:gd name="T41" fmla="*/ 3 h 3"/>
                  <a:gd name="T42" fmla="*/ 2 w 6"/>
                  <a:gd name="T43" fmla="*/ 3 h 3"/>
                  <a:gd name="T44" fmla="*/ 2 w 6"/>
                  <a:gd name="T45" fmla="*/ 3 h 3"/>
                  <a:gd name="T46" fmla="*/ 2 w 6"/>
                  <a:gd name="T47" fmla="*/ 3 h 3"/>
                  <a:gd name="T48" fmla="*/ 1 w 6"/>
                  <a:gd name="T49" fmla="*/ 2 h 3"/>
                  <a:gd name="T50" fmla="*/ 0 w 6"/>
                  <a:gd name="T51" fmla="*/ 1 h 3"/>
                  <a:gd name="T52" fmla="*/ 1 w 6"/>
                  <a:gd name="T53" fmla="*/ 1 h 3"/>
                  <a:gd name="T54" fmla="*/ 1 w 6"/>
                  <a:gd name="T55" fmla="*/ 0 h 3"/>
                  <a:gd name="T56" fmla="*/ 1 w 6"/>
                  <a:gd name="T57" fmla="*/ 1 h 3"/>
                  <a:gd name="T58" fmla="*/ 1 w 6"/>
                  <a:gd name="T59" fmla="*/ 0 h 3"/>
                  <a:gd name="T60" fmla="*/ 2 w 6"/>
                  <a:gd name="T61" fmla="*/ 0 h 3"/>
                  <a:gd name="T62" fmla="*/ 2 w 6"/>
                  <a:gd name="T63" fmla="*/ 0 h 3"/>
                  <a:gd name="T64" fmla="*/ 3 w 6"/>
                  <a:gd name="T65" fmla="*/ 1 h 3"/>
                  <a:gd name="T66" fmla="*/ 2 w 6"/>
                  <a:gd name="T67" fmla="*/ 2 h 3"/>
                  <a:gd name="T68" fmla="*/ 4 w 6"/>
                  <a:gd name="T69" fmla="*/ 1 h 3"/>
                  <a:gd name="T70" fmla="*/ 4 w 6"/>
                  <a:gd name="T71" fmla="*/ 1 h 3"/>
                  <a:gd name="T72" fmla="*/ 4 w 6"/>
                  <a:gd name="T73" fmla="*/ 2 h 3"/>
                  <a:gd name="T74" fmla="*/ 4 w 6"/>
                  <a:gd name="T75" fmla="*/ 1 h 3"/>
                  <a:gd name="T76" fmla="*/ 4 w 6"/>
                  <a:gd name="T77" fmla="*/ 1 h 3"/>
                  <a:gd name="T78" fmla="*/ 4 w 6"/>
                  <a:gd name="T79" fmla="*/ 1 h 3"/>
                  <a:gd name="T80" fmla="*/ 5 w 6"/>
                  <a:gd name="T81" fmla="*/ 2 h 3"/>
                  <a:gd name="T82" fmla="*/ 4 w 6"/>
                  <a:gd name="T83" fmla="*/ 2 h 3"/>
                  <a:gd name="T84" fmla="*/ 4 w 6"/>
                  <a:gd name="T85" fmla="*/ 3 h 3"/>
                  <a:gd name="T86" fmla="*/ 4 w 6"/>
                  <a:gd name="T87" fmla="*/ 1 h 3"/>
                  <a:gd name="T88" fmla="*/ 2 w 6"/>
                  <a:gd name="T8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lose/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lose/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  <a:moveTo>
                      <a:pt x="4" y="1"/>
                    </a:move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  <a:moveTo>
                      <a:pt x="4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5" y="1"/>
                      <a:pt x="5" y="2"/>
                      <a:pt x="5" y="1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lose/>
                    <a:moveTo>
                      <a:pt x="4" y="3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3" y="2"/>
                      <a:pt x="4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Oval 98">
                <a:extLst>
                  <a:ext uri="{FF2B5EF4-FFF2-40B4-BE49-F238E27FC236}">
                    <a16:creationId xmlns:a16="http://schemas.microsoft.com/office/drawing/2014/main" id="{8F78F966-D0B9-45AD-9D66-B490F42C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" y="848"/>
                <a:ext cx="1" cy="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99">
                <a:extLst>
                  <a:ext uri="{FF2B5EF4-FFF2-40B4-BE49-F238E27FC236}">
                    <a16:creationId xmlns:a16="http://schemas.microsoft.com/office/drawing/2014/main" id="{03C5D1E5-484D-4A57-A0F3-AE3E8FEE7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848"/>
                <a:ext cx="0" cy="4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1 h 1"/>
                  <a:gd name="T5" fmla="*/ 1 h 1"/>
                  <a:gd name="T6" fmla="*/ 1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00">
                <a:extLst>
                  <a:ext uri="{FF2B5EF4-FFF2-40B4-BE49-F238E27FC236}">
                    <a16:creationId xmlns:a16="http://schemas.microsoft.com/office/drawing/2014/main" id="{6DC9C0E5-E386-4A34-8788-2EB39A3CA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848"/>
                <a:ext cx="10" cy="9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1 w 2"/>
                  <a:gd name="T5" fmla="*/ 2 h 2"/>
                  <a:gd name="T6" fmla="*/ 0 w 2"/>
                  <a:gd name="T7" fmla="*/ 0 h 2"/>
                  <a:gd name="T8" fmla="*/ 0 w 2"/>
                  <a:gd name="T9" fmla="*/ 1 h 2"/>
                  <a:gd name="T10" fmla="*/ 1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  <a:gd name="T20" fmla="*/ 2 w 2"/>
                  <a:gd name="T21" fmla="*/ 0 h 2"/>
                  <a:gd name="T22" fmla="*/ 1 w 2"/>
                  <a:gd name="T23" fmla="*/ 0 h 2"/>
                  <a:gd name="T24" fmla="*/ 1 w 2"/>
                  <a:gd name="T25" fmla="*/ 0 h 2"/>
                  <a:gd name="T26" fmla="*/ 2 w 2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1"/>
                      <a:pt x="2" y="0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01">
                <a:extLst>
                  <a:ext uri="{FF2B5EF4-FFF2-40B4-BE49-F238E27FC236}">
                    <a16:creationId xmlns:a16="http://schemas.microsoft.com/office/drawing/2014/main" id="{FE430141-C230-4C3C-A5E9-B60607332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852"/>
                <a:ext cx="10" cy="5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02">
                <a:extLst>
                  <a:ext uri="{FF2B5EF4-FFF2-40B4-BE49-F238E27FC236}">
                    <a16:creationId xmlns:a16="http://schemas.microsoft.com/office/drawing/2014/main" id="{A99D2B8A-AFD5-4B08-BABD-8ABD5656F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886"/>
                <a:ext cx="34" cy="25"/>
              </a:xfrm>
              <a:custGeom>
                <a:avLst/>
                <a:gdLst>
                  <a:gd name="T0" fmla="*/ 0 w 7"/>
                  <a:gd name="T1" fmla="*/ 3 h 5"/>
                  <a:gd name="T2" fmla="*/ 4 w 7"/>
                  <a:gd name="T3" fmla="*/ 1 h 5"/>
                  <a:gd name="T4" fmla="*/ 5 w 7"/>
                  <a:gd name="T5" fmla="*/ 1 h 5"/>
                  <a:gd name="T6" fmla="*/ 6 w 7"/>
                  <a:gd name="T7" fmla="*/ 1 h 5"/>
                  <a:gd name="T8" fmla="*/ 6 w 7"/>
                  <a:gd name="T9" fmla="*/ 3 h 5"/>
                  <a:gd name="T10" fmla="*/ 6 w 7"/>
                  <a:gd name="T11" fmla="*/ 3 h 5"/>
                  <a:gd name="T12" fmla="*/ 5 w 7"/>
                  <a:gd name="T13" fmla="*/ 5 h 5"/>
                  <a:gd name="T14" fmla="*/ 0 w 7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7" y="2"/>
                      <a:pt x="6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5"/>
                      <a:pt x="2" y="5"/>
                      <a:pt x="0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03">
                <a:extLst>
                  <a:ext uri="{FF2B5EF4-FFF2-40B4-BE49-F238E27FC236}">
                    <a16:creationId xmlns:a16="http://schemas.microsoft.com/office/drawing/2014/main" id="{CE137FEC-ACC8-4D66-A866-0DDFE0328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896"/>
                <a:ext cx="19" cy="5"/>
              </a:xfrm>
              <a:custGeom>
                <a:avLst/>
                <a:gdLst>
                  <a:gd name="T0" fmla="*/ 0 w 4"/>
                  <a:gd name="T1" fmla="*/ 1 h 1"/>
                  <a:gd name="T2" fmla="*/ 2 w 4"/>
                  <a:gd name="T3" fmla="*/ 0 h 1"/>
                  <a:gd name="T4" fmla="*/ 4 w 4"/>
                  <a:gd name="T5" fmla="*/ 0 h 1"/>
                  <a:gd name="T6" fmla="*/ 3 w 4"/>
                  <a:gd name="T7" fmla="*/ 1 h 1"/>
                  <a:gd name="T8" fmla="*/ 3 w 4"/>
                  <a:gd name="T9" fmla="*/ 1 h 1"/>
                  <a:gd name="T10" fmla="*/ 2 w 4"/>
                  <a:gd name="T11" fmla="*/ 1 h 1"/>
                  <a:gd name="T12" fmla="*/ 0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2" y="1"/>
                      <a:pt x="2" y="0"/>
                    </a:cubicBezTo>
                    <a:cubicBezTo>
                      <a:pt x="2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04">
                <a:extLst>
                  <a:ext uri="{FF2B5EF4-FFF2-40B4-BE49-F238E27FC236}">
                    <a16:creationId xmlns:a16="http://schemas.microsoft.com/office/drawing/2014/main" id="{E5EA4921-31B1-46DB-AECB-C12367B55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857"/>
                <a:ext cx="10" cy="20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4 h 4"/>
                  <a:gd name="T4" fmla="*/ 0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2" y="4"/>
                      <a:pt x="1" y="4"/>
                    </a:cubicBezTo>
                    <a:cubicBezTo>
                      <a:pt x="1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05">
                <a:extLst>
                  <a:ext uri="{FF2B5EF4-FFF2-40B4-BE49-F238E27FC236}">
                    <a16:creationId xmlns:a16="http://schemas.microsoft.com/office/drawing/2014/main" id="{29118EDB-A452-4881-8259-BE6356711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" y="872"/>
                <a:ext cx="9" cy="1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1 w 2"/>
                  <a:gd name="T5" fmla="*/ 1 h 2"/>
                  <a:gd name="T6" fmla="*/ 2 w 2"/>
                  <a:gd name="T7" fmla="*/ 1 h 2"/>
                  <a:gd name="T8" fmla="*/ 2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06">
                <a:extLst>
                  <a:ext uri="{FF2B5EF4-FFF2-40B4-BE49-F238E27FC236}">
                    <a16:creationId xmlns:a16="http://schemas.microsoft.com/office/drawing/2014/main" id="{5D6E2864-04CD-4340-9607-260ADC94F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872"/>
                <a:ext cx="10" cy="10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1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07">
                <a:extLst>
                  <a:ext uri="{FF2B5EF4-FFF2-40B4-BE49-F238E27FC236}">
                    <a16:creationId xmlns:a16="http://schemas.microsoft.com/office/drawing/2014/main" id="{F2DD8349-FA87-46D7-B976-B8F9A3F81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" y="8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08">
                <a:extLst>
                  <a:ext uri="{FF2B5EF4-FFF2-40B4-BE49-F238E27FC236}">
                    <a16:creationId xmlns:a16="http://schemas.microsoft.com/office/drawing/2014/main" id="{8F68479E-6AF7-4DFC-83A4-1553E4CE63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9" y="843"/>
                <a:ext cx="24" cy="14"/>
              </a:xfrm>
              <a:custGeom>
                <a:avLst/>
                <a:gdLst>
                  <a:gd name="T0" fmla="*/ 3 w 5"/>
                  <a:gd name="T1" fmla="*/ 0 h 3"/>
                  <a:gd name="T2" fmla="*/ 4 w 5"/>
                  <a:gd name="T3" fmla="*/ 0 h 3"/>
                  <a:gd name="T4" fmla="*/ 4 w 5"/>
                  <a:gd name="T5" fmla="*/ 0 h 3"/>
                  <a:gd name="T6" fmla="*/ 4 w 5"/>
                  <a:gd name="T7" fmla="*/ 0 h 3"/>
                  <a:gd name="T8" fmla="*/ 4 w 5"/>
                  <a:gd name="T9" fmla="*/ 0 h 3"/>
                  <a:gd name="T10" fmla="*/ 5 w 5"/>
                  <a:gd name="T11" fmla="*/ 0 h 3"/>
                  <a:gd name="T12" fmla="*/ 5 w 5"/>
                  <a:gd name="T13" fmla="*/ 1 h 3"/>
                  <a:gd name="T14" fmla="*/ 5 w 5"/>
                  <a:gd name="T15" fmla="*/ 1 h 3"/>
                  <a:gd name="T16" fmla="*/ 4 w 5"/>
                  <a:gd name="T17" fmla="*/ 2 h 3"/>
                  <a:gd name="T18" fmla="*/ 4 w 5"/>
                  <a:gd name="T19" fmla="*/ 2 h 3"/>
                  <a:gd name="T20" fmla="*/ 4 w 5"/>
                  <a:gd name="T21" fmla="*/ 2 h 3"/>
                  <a:gd name="T22" fmla="*/ 3 w 5"/>
                  <a:gd name="T23" fmla="*/ 2 h 3"/>
                  <a:gd name="T24" fmla="*/ 3 w 5"/>
                  <a:gd name="T25" fmla="*/ 3 h 3"/>
                  <a:gd name="T26" fmla="*/ 3 w 5"/>
                  <a:gd name="T27" fmla="*/ 2 h 3"/>
                  <a:gd name="T28" fmla="*/ 3 w 5"/>
                  <a:gd name="T29" fmla="*/ 2 h 3"/>
                  <a:gd name="T30" fmla="*/ 3 w 5"/>
                  <a:gd name="T31" fmla="*/ 2 h 3"/>
                  <a:gd name="T32" fmla="*/ 3 w 5"/>
                  <a:gd name="T33" fmla="*/ 3 h 3"/>
                  <a:gd name="T34" fmla="*/ 2 w 5"/>
                  <a:gd name="T35" fmla="*/ 3 h 3"/>
                  <a:gd name="T36" fmla="*/ 2 w 5"/>
                  <a:gd name="T37" fmla="*/ 3 h 3"/>
                  <a:gd name="T38" fmla="*/ 2 w 5"/>
                  <a:gd name="T39" fmla="*/ 3 h 3"/>
                  <a:gd name="T40" fmla="*/ 1 w 5"/>
                  <a:gd name="T41" fmla="*/ 3 h 3"/>
                  <a:gd name="T42" fmla="*/ 1 w 5"/>
                  <a:gd name="T43" fmla="*/ 2 h 3"/>
                  <a:gd name="T44" fmla="*/ 1 w 5"/>
                  <a:gd name="T45" fmla="*/ 1 h 3"/>
                  <a:gd name="T46" fmla="*/ 0 w 5"/>
                  <a:gd name="T47" fmla="*/ 2 h 3"/>
                  <a:gd name="T48" fmla="*/ 1 w 5"/>
                  <a:gd name="T49" fmla="*/ 1 h 3"/>
                  <a:gd name="T50" fmla="*/ 1 w 5"/>
                  <a:gd name="T51" fmla="*/ 1 h 3"/>
                  <a:gd name="T52" fmla="*/ 1 w 5"/>
                  <a:gd name="T53" fmla="*/ 1 h 3"/>
                  <a:gd name="T54" fmla="*/ 1 w 5"/>
                  <a:gd name="T55" fmla="*/ 0 h 3"/>
                  <a:gd name="T56" fmla="*/ 2 w 5"/>
                  <a:gd name="T57" fmla="*/ 0 h 3"/>
                  <a:gd name="T58" fmla="*/ 2 w 5"/>
                  <a:gd name="T59" fmla="*/ 0 h 3"/>
                  <a:gd name="T60" fmla="*/ 2 w 5"/>
                  <a:gd name="T61" fmla="*/ 0 h 3"/>
                  <a:gd name="T62" fmla="*/ 3 w 5"/>
                  <a:gd name="T63" fmla="*/ 0 h 3"/>
                  <a:gd name="T64" fmla="*/ 3 w 5"/>
                  <a:gd name="T65" fmla="*/ 0 h 3"/>
                  <a:gd name="T66" fmla="*/ 4 w 5"/>
                  <a:gd name="T67" fmla="*/ 2 h 3"/>
                  <a:gd name="T68" fmla="*/ 2 w 5"/>
                  <a:gd name="T69" fmla="*/ 1 h 3"/>
                  <a:gd name="T70" fmla="*/ 2 w 5"/>
                  <a:gd name="T71" fmla="*/ 1 h 3"/>
                  <a:gd name="T72" fmla="*/ 2 w 5"/>
                  <a:gd name="T73" fmla="*/ 1 h 3"/>
                  <a:gd name="T74" fmla="*/ 1 w 5"/>
                  <a:gd name="T75" fmla="*/ 1 h 3"/>
                  <a:gd name="T76" fmla="*/ 2 w 5"/>
                  <a:gd name="T77" fmla="*/ 1 h 3"/>
                  <a:gd name="T78" fmla="*/ 1 w 5"/>
                  <a:gd name="T79" fmla="*/ 1 h 3"/>
                  <a:gd name="T80" fmla="*/ 2 w 5"/>
                  <a:gd name="T81" fmla="*/ 1 h 3"/>
                  <a:gd name="T82" fmla="*/ 1 w 5"/>
                  <a:gd name="T83" fmla="*/ 1 h 3"/>
                  <a:gd name="T84" fmla="*/ 1 w 5"/>
                  <a:gd name="T85" fmla="*/ 1 h 3"/>
                  <a:gd name="T86" fmla="*/ 1 w 5"/>
                  <a:gd name="T87" fmla="*/ 1 h 3"/>
                  <a:gd name="T88" fmla="*/ 2 w 5"/>
                  <a:gd name="T8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" h="3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3" y="0"/>
                      <a:pt x="4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5" y="0"/>
                      <a:pt x="5" y="1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3" y="3"/>
                      <a:pt x="4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lose/>
                    <a:moveTo>
                      <a:pt x="4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Oval 109">
                <a:extLst>
                  <a:ext uri="{FF2B5EF4-FFF2-40B4-BE49-F238E27FC236}">
                    <a16:creationId xmlns:a16="http://schemas.microsoft.com/office/drawing/2014/main" id="{AB1D42CE-7087-47B3-B9F3-EA369CED5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" y="848"/>
                <a:ext cx="1" cy="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10">
                <a:extLst>
                  <a:ext uri="{FF2B5EF4-FFF2-40B4-BE49-F238E27FC236}">
                    <a16:creationId xmlns:a16="http://schemas.microsoft.com/office/drawing/2014/main" id="{110A1879-A6EC-4EDA-91E7-4A06C3DC6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" y="848"/>
                <a:ext cx="5" cy="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11">
                <a:extLst>
                  <a:ext uri="{FF2B5EF4-FFF2-40B4-BE49-F238E27FC236}">
                    <a16:creationId xmlns:a16="http://schemas.microsoft.com/office/drawing/2014/main" id="{1AE38681-BC4D-408E-BD7B-DBD9EB9F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" y="848"/>
                <a:ext cx="10" cy="4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  <a:gd name="T10" fmla="*/ 1 w 2"/>
                  <a:gd name="T11" fmla="*/ 1 h 1"/>
                  <a:gd name="T12" fmla="*/ 0 w 2"/>
                  <a:gd name="T13" fmla="*/ 1 h 1"/>
                  <a:gd name="T14" fmla="*/ 0 w 2"/>
                  <a:gd name="T15" fmla="*/ 0 h 1"/>
                  <a:gd name="T16" fmla="*/ 0 w 2"/>
                  <a:gd name="T17" fmla="*/ 0 h 1"/>
                  <a:gd name="T18" fmla="*/ 0 w 2"/>
                  <a:gd name="T19" fmla="*/ 0 h 1"/>
                  <a:gd name="T20" fmla="*/ 0 w 2"/>
                  <a:gd name="T21" fmla="*/ 0 h 1"/>
                  <a:gd name="T22" fmla="*/ 0 w 2"/>
                  <a:gd name="T23" fmla="*/ 0 h 1"/>
                  <a:gd name="T24" fmla="*/ 0 w 2"/>
                  <a:gd name="T25" fmla="*/ 0 h 1"/>
                  <a:gd name="T26" fmla="*/ 0 w 2"/>
                  <a:gd name="T2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12">
                <a:extLst>
                  <a:ext uri="{FF2B5EF4-FFF2-40B4-BE49-F238E27FC236}">
                    <a16:creationId xmlns:a16="http://schemas.microsoft.com/office/drawing/2014/main" id="{04C58595-6B53-4B36-9D54-E94B8F5A5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" y="852"/>
                <a:ext cx="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13">
                <a:extLst>
                  <a:ext uri="{FF2B5EF4-FFF2-40B4-BE49-F238E27FC236}">
                    <a16:creationId xmlns:a16="http://schemas.microsoft.com/office/drawing/2014/main" id="{059B98F3-A7BF-4705-8783-29B5C9C69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5" y="2204"/>
                <a:ext cx="522" cy="1212"/>
              </a:xfrm>
              <a:custGeom>
                <a:avLst/>
                <a:gdLst>
                  <a:gd name="T0" fmla="*/ 50 w 108"/>
                  <a:gd name="T1" fmla="*/ 36 h 250"/>
                  <a:gd name="T2" fmla="*/ 33 w 108"/>
                  <a:gd name="T3" fmla="*/ 42 h 250"/>
                  <a:gd name="T4" fmla="*/ 26 w 108"/>
                  <a:gd name="T5" fmla="*/ 70 h 250"/>
                  <a:gd name="T6" fmla="*/ 27 w 108"/>
                  <a:gd name="T7" fmla="*/ 79 h 250"/>
                  <a:gd name="T8" fmla="*/ 27 w 108"/>
                  <a:gd name="T9" fmla="*/ 87 h 250"/>
                  <a:gd name="T10" fmla="*/ 30 w 108"/>
                  <a:gd name="T11" fmla="*/ 122 h 250"/>
                  <a:gd name="T12" fmla="*/ 31 w 108"/>
                  <a:gd name="T13" fmla="*/ 140 h 250"/>
                  <a:gd name="T14" fmla="*/ 36 w 108"/>
                  <a:gd name="T15" fmla="*/ 143 h 250"/>
                  <a:gd name="T16" fmla="*/ 31 w 108"/>
                  <a:gd name="T17" fmla="*/ 171 h 250"/>
                  <a:gd name="T18" fmla="*/ 25 w 108"/>
                  <a:gd name="T19" fmla="*/ 185 h 250"/>
                  <a:gd name="T20" fmla="*/ 15 w 108"/>
                  <a:gd name="T21" fmla="*/ 223 h 250"/>
                  <a:gd name="T22" fmla="*/ 2 w 108"/>
                  <a:gd name="T23" fmla="*/ 241 h 250"/>
                  <a:gd name="T24" fmla="*/ 12 w 108"/>
                  <a:gd name="T25" fmla="*/ 248 h 250"/>
                  <a:gd name="T26" fmla="*/ 17 w 108"/>
                  <a:gd name="T27" fmla="*/ 239 h 250"/>
                  <a:gd name="T28" fmla="*/ 21 w 108"/>
                  <a:gd name="T29" fmla="*/ 227 h 250"/>
                  <a:gd name="T30" fmla="*/ 37 w 108"/>
                  <a:gd name="T31" fmla="*/ 189 h 250"/>
                  <a:gd name="T32" fmla="*/ 48 w 108"/>
                  <a:gd name="T33" fmla="*/ 189 h 250"/>
                  <a:gd name="T34" fmla="*/ 64 w 108"/>
                  <a:gd name="T35" fmla="*/ 185 h 250"/>
                  <a:gd name="T36" fmla="*/ 57 w 108"/>
                  <a:gd name="T37" fmla="*/ 226 h 250"/>
                  <a:gd name="T38" fmla="*/ 59 w 108"/>
                  <a:gd name="T39" fmla="*/ 243 h 250"/>
                  <a:gd name="T40" fmla="*/ 68 w 108"/>
                  <a:gd name="T41" fmla="*/ 242 h 250"/>
                  <a:gd name="T42" fmla="*/ 71 w 108"/>
                  <a:gd name="T43" fmla="*/ 208 h 250"/>
                  <a:gd name="T44" fmla="*/ 81 w 108"/>
                  <a:gd name="T45" fmla="*/ 182 h 250"/>
                  <a:gd name="T46" fmla="*/ 94 w 108"/>
                  <a:gd name="T47" fmla="*/ 179 h 250"/>
                  <a:gd name="T48" fmla="*/ 90 w 108"/>
                  <a:gd name="T49" fmla="*/ 153 h 250"/>
                  <a:gd name="T50" fmla="*/ 83 w 108"/>
                  <a:gd name="T51" fmla="*/ 100 h 250"/>
                  <a:gd name="T52" fmla="*/ 97 w 108"/>
                  <a:gd name="T53" fmla="*/ 93 h 250"/>
                  <a:gd name="T54" fmla="*/ 107 w 108"/>
                  <a:gd name="T55" fmla="*/ 76 h 250"/>
                  <a:gd name="T56" fmla="*/ 94 w 108"/>
                  <a:gd name="T57" fmla="*/ 59 h 250"/>
                  <a:gd name="T58" fmla="*/ 78 w 108"/>
                  <a:gd name="T59" fmla="*/ 43 h 250"/>
                  <a:gd name="T60" fmla="*/ 65 w 108"/>
                  <a:gd name="T61" fmla="*/ 33 h 250"/>
                  <a:gd name="T62" fmla="*/ 73 w 108"/>
                  <a:gd name="T63" fmla="*/ 26 h 250"/>
                  <a:gd name="T64" fmla="*/ 63 w 108"/>
                  <a:gd name="T65" fmla="*/ 2 h 250"/>
                  <a:gd name="T66" fmla="*/ 45 w 108"/>
                  <a:gd name="T67" fmla="*/ 25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8" h="250">
                    <a:moveTo>
                      <a:pt x="51" y="31"/>
                    </a:moveTo>
                    <a:cubicBezTo>
                      <a:pt x="51" y="31"/>
                      <a:pt x="51" y="36"/>
                      <a:pt x="50" y="36"/>
                    </a:cubicBezTo>
                    <a:cubicBezTo>
                      <a:pt x="48" y="37"/>
                      <a:pt x="47" y="37"/>
                      <a:pt x="44" y="38"/>
                    </a:cubicBezTo>
                    <a:cubicBezTo>
                      <a:pt x="42" y="40"/>
                      <a:pt x="36" y="42"/>
                      <a:pt x="33" y="42"/>
                    </a:cubicBezTo>
                    <a:cubicBezTo>
                      <a:pt x="31" y="42"/>
                      <a:pt x="27" y="50"/>
                      <a:pt x="27" y="56"/>
                    </a:cubicBezTo>
                    <a:cubicBezTo>
                      <a:pt x="27" y="62"/>
                      <a:pt x="26" y="68"/>
                      <a:pt x="26" y="70"/>
                    </a:cubicBezTo>
                    <a:cubicBezTo>
                      <a:pt x="26" y="71"/>
                      <a:pt x="26" y="72"/>
                      <a:pt x="26" y="74"/>
                    </a:cubicBezTo>
                    <a:cubicBezTo>
                      <a:pt x="27" y="76"/>
                      <a:pt x="27" y="78"/>
                      <a:pt x="27" y="79"/>
                    </a:cubicBezTo>
                    <a:cubicBezTo>
                      <a:pt x="27" y="80"/>
                      <a:pt x="26" y="83"/>
                      <a:pt x="27" y="84"/>
                    </a:cubicBezTo>
                    <a:cubicBezTo>
                      <a:pt x="27" y="85"/>
                      <a:pt x="27" y="87"/>
                      <a:pt x="27" y="87"/>
                    </a:cubicBezTo>
                    <a:cubicBezTo>
                      <a:pt x="27" y="87"/>
                      <a:pt x="27" y="108"/>
                      <a:pt x="28" y="109"/>
                    </a:cubicBezTo>
                    <a:cubicBezTo>
                      <a:pt x="29" y="110"/>
                      <a:pt x="30" y="120"/>
                      <a:pt x="30" y="122"/>
                    </a:cubicBezTo>
                    <a:cubicBezTo>
                      <a:pt x="30" y="125"/>
                      <a:pt x="29" y="129"/>
                      <a:pt x="29" y="132"/>
                    </a:cubicBezTo>
                    <a:cubicBezTo>
                      <a:pt x="29" y="134"/>
                      <a:pt x="29" y="140"/>
                      <a:pt x="31" y="140"/>
                    </a:cubicBezTo>
                    <a:cubicBezTo>
                      <a:pt x="32" y="140"/>
                      <a:pt x="31" y="142"/>
                      <a:pt x="34" y="142"/>
                    </a:cubicBezTo>
                    <a:cubicBezTo>
                      <a:pt x="36" y="142"/>
                      <a:pt x="36" y="143"/>
                      <a:pt x="36" y="143"/>
                    </a:cubicBezTo>
                    <a:cubicBezTo>
                      <a:pt x="36" y="143"/>
                      <a:pt x="34" y="160"/>
                      <a:pt x="33" y="162"/>
                    </a:cubicBezTo>
                    <a:cubicBezTo>
                      <a:pt x="33" y="163"/>
                      <a:pt x="31" y="169"/>
                      <a:pt x="31" y="171"/>
                    </a:cubicBezTo>
                    <a:cubicBezTo>
                      <a:pt x="31" y="173"/>
                      <a:pt x="29" y="175"/>
                      <a:pt x="29" y="177"/>
                    </a:cubicBezTo>
                    <a:cubicBezTo>
                      <a:pt x="29" y="179"/>
                      <a:pt x="25" y="185"/>
                      <a:pt x="25" y="185"/>
                    </a:cubicBezTo>
                    <a:cubicBezTo>
                      <a:pt x="25" y="185"/>
                      <a:pt x="20" y="204"/>
                      <a:pt x="17" y="214"/>
                    </a:cubicBezTo>
                    <a:cubicBezTo>
                      <a:pt x="16" y="217"/>
                      <a:pt x="15" y="223"/>
                      <a:pt x="15" y="223"/>
                    </a:cubicBezTo>
                    <a:cubicBezTo>
                      <a:pt x="15" y="223"/>
                      <a:pt x="13" y="228"/>
                      <a:pt x="12" y="229"/>
                    </a:cubicBezTo>
                    <a:cubicBezTo>
                      <a:pt x="11" y="231"/>
                      <a:pt x="3" y="240"/>
                      <a:pt x="2" y="241"/>
                    </a:cubicBezTo>
                    <a:cubicBezTo>
                      <a:pt x="1" y="242"/>
                      <a:pt x="0" y="248"/>
                      <a:pt x="2" y="248"/>
                    </a:cubicBezTo>
                    <a:cubicBezTo>
                      <a:pt x="3" y="248"/>
                      <a:pt x="9" y="250"/>
                      <a:pt x="12" y="248"/>
                    </a:cubicBezTo>
                    <a:cubicBezTo>
                      <a:pt x="13" y="246"/>
                      <a:pt x="13" y="243"/>
                      <a:pt x="13" y="243"/>
                    </a:cubicBezTo>
                    <a:cubicBezTo>
                      <a:pt x="13" y="243"/>
                      <a:pt x="15" y="240"/>
                      <a:pt x="17" y="239"/>
                    </a:cubicBezTo>
                    <a:cubicBezTo>
                      <a:pt x="19" y="237"/>
                      <a:pt x="20" y="234"/>
                      <a:pt x="20" y="232"/>
                    </a:cubicBezTo>
                    <a:cubicBezTo>
                      <a:pt x="20" y="230"/>
                      <a:pt x="21" y="229"/>
                      <a:pt x="21" y="227"/>
                    </a:cubicBezTo>
                    <a:cubicBezTo>
                      <a:pt x="21" y="224"/>
                      <a:pt x="26" y="215"/>
                      <a:pt x="28" y="211"/>
                    </a:cubicBezTo>
                    <a:cubicBezTo>
                      <a:pt x="30" y="208"/>
                      <a:pt x="37" y="195"/>
                      <a:pt x="37" y="189"/>
                    </a:cubicBezTo>
                    <a:cubicBezTo>
                      <a:pt x="38" y="189"/>
                      <a:pt x="43" y="189"/>
                      <a:pt x="43" y="189"/>
                    </a:cubicBezTo>
                    <a:cubicBezTo>
                      <a:pt x="43" y="189"/>
                      <a:pt x="42" y="190"/>
                      <a:pt x="48" y="189"/>
                    </a:cubicBezTo>
                    <a:cubicBezTo>
                      <a:pt x="54" y="188"/>
                      <a:pt x="53" y="187"/>
                      <a:pt x="56" y="187"/>
                    </a:cubicBezTo>
                    <a:cubicBezTo>
                      <a:pt x="60" y="187"/>
                      <a:pt x="64" y="185"/>
                      <a:pt x="64" y="185"/>
                    </a:cubicBezTo>
                    <a:cubicBezTo>
                      <a:pt x="64" y="185"/>
                      <a:pt x="60" y="195"/>
                      <a:pt x="62" y="204"/>
                    </a:cubicBezTo>
                    <a:cubicBezTo>
                      <a:pt x="63" y="213"/>
                      <a:pt x="57" y="226"/>
                      <a:pt x="57" y="226"/>
                    </a:cubicBezTo>
                    <a:cubicBezTo>
                      <a:pt x="57" y="226"/>
                      <a:pt x="54" y="232"/>
                      <a:pt x="55" y="234"/>
                    </a:cubicBezTo>
                    <a:cubicBezTo>
                      <a:pt x="55" y="237"/>
                      <a:pt x="57" y="234"/>
                      <a:pt x="59" y="243"/>
                    </a:cubicBezTo>
                    <a:cubicBezTo>
                      <a:pt x="61" y="250"/>
                      <a:pt x="69" y="248"/>
                      <a:pt x="69" y="248"/>
                    </a:cubicBezTo>
                    <a:cubicBezTo>
                      <a:pt x="69" y="248"/>
                      <a:pt x="72" y="246"/>
                      <a:pt x="68" y="242"/>
                    </a:cubicBezTo>
                    <a:cubicBezTo>
                      <a:pt x="65" y="238"/>
                      <a:pt x="64" y="230"/>
                      <a:pt x="65" y="227"/>
                    </a:cubicBezTo>
                    <a:cubicBezTo>
                      <a:pt x="65" y="227"/>
                      <a:pt x="66" y="223"/>
                      <a:pt x="71" y="208"/>
                    </a:cubicBezTo>
                    <a:cubicBezTo>
                      <a:pt x="75" y="194"/>
                      <a:pt x="78" y="186"/>
                      <a:pt x="77" y="184"/>
                    </a:cubicBezTo>
                    <a:cubicBezTo>
                      <a:pt x="76" y="183"/>
                      <a:pt x="76" y="182"/>
                      <a:pt x="81" y="182"/>
                    </a:cubicBezTo>
                    <a:cubicBezTo>
                      <a:pt x="85" y="182"/>
                      <a:pt x="84" y="181"/>
                      <a:pt x="87" y="181"/>
                    </a:cubicBezTo>
                    <a:cubicBezTo>
                      <a:pt x="90" y="180"/>
                      <a:pt x="93" y="179"/>
                      <a:pt x="94" y="179"/>
                    </a:cubicBezTo>
                    <a:cubicBezTo>
                      <a:pt x="95" y="179"/>
                      <a:pt x="95" y="179"/>
                      <a:pt x="95" y="179"/>
                    </a:cubicBezTo>
                    <a:cubicBezTo>
                      <a:pt x="95" y="179"/>
                      <a:pt x="92" y="157"/>
                      <a:pt x="90" y="153"/>
                    </a:cubicBezTo>
                    <a:cubicBezTo>
                      <a:pt x="89" y="150"/>
                      <a:pt x="85" y="121"/>
                      <a:pt x="85" y="117"/>
                    </a:cubicBezTo>
                    <a:cubicBezTo>
                      <a:pt x="85" y="114"/>
                      <a:pt x="84" y="102"/>
                      <a:pt x="83" y="100"/>
                    </a:cubicBezTo>
                    <a:cubicBezTo>
                      <a:pt x="81" y="99"/>
                      <a:pt x="88" y="102"/>
                      <a:pt x="88" y="99"/>
                    </a:cubicBezTo>
                    <a:cubicBezTo>
                      <a:pt x="90" y="98"/>
                      <a:pt x="97" y="93"/>
                      <a:pt x="97" y="93"/>
                    </a:cubicBezTo>
                    <a:cubicBezTo>
                      <a:pt x="98" y="92"/>
                      <a:pt x="100" y="89"/>
                      <a:pt x="101" y="88"/>
                    </a:cubicBezTo>
                    <a:cubicBezTo>
                      <a:pt x="102" y="87"/>
                      <a:pt x="108" y="77"/>
                      <a:pt x="107" y="76"/>
                    </a:cubicBezTo>
                    <a:cubicBezTo>
                      <a:pt x="107" y="74"/>
                      <a:pt x="103" y="69"/>
                      <a:pt x="102" y="68"/>
                    </a:cubicBezTo>
                    <a:cubicBezTo>
                      <a:pt x="100" y="67"/>
                      <a:pt x="96" y="60"/>
                      <a:pt x="94" y="59"/>
                    </a:cubicBezTo>
                    <a:cubicBezTo>
                      <a:pt x="93" y="58"/>
                      <a:pt x="85" y="48"/>
                      <a:pt x="84" y="47"/>
                    </a:cubicBezTo>
                    <a:cubicBezTo>
                      <a:pt x="83" y="47"/>
                      <a:pt x="81" y="44"/>
                      <a:pt x="78" y="43"/>
                    </a:cubicBezTo>
                    <a:cubicBezTo>
                      <a:pt x="74" y="43"/>
                      <a:pt x="64" y="41"/>
                      <a:pt x="63" y="36"/>
                    </a:cubicBezTo>
                    <a:cubicBezTo>
                      <a:pt x="62" y="34"/>
                      <a:pt x="65" y="33"/>
                      <a:pt x="65" y="33"/>
                    </a:cubicBezTo>
                    <a:cubicBezTo>
                      <a:pt x="65" y="33"/>
                      <a:pt x="69" y="35"/>
                      <a:pt x="69" y="31"/>
                    </a:cubicBezTo>
                    <a:cubicBezTo>
                      <a:pt x="70" y="27"/>
                      <a:pt x="73" y="28"/>
                      <a:pt x="73" y="26"/>
                    </a:cubicBezTo>
                    <a:cubicBezTo>
                      <a:pt x="73" y="23"/>
                      <a:pt x="74" y="19"/>
                      <a:pt x="74" y="17"/>
                    </a:cubicBezTo>
                    <a:cubicBezTo>
                      <a:pt x="74" y="15"/>
                      <a:pt x="72" y="6"/>
                      <a:pt x="63" y="2"/>
                    </a:cubicBezTo>
                    <a:cubicBezTo>
                      <a:pt x="52" y="0"/>
                      <a:pt x="49" y="9"/>
                      <a:pt x="49" y="9"/>
                    </a:cubicBezTo>
                    <a:cubicBezTo>
                      <a:pt x="49" y="9"/>
                      <a:pt x="43" y="15"/>
                      <a:pt x="45" y="25"/>
                    </a:cubicBezTo>
                    <a:cubicBezTo>
                      <a:pt x="48" y="31"/>
                      <a:pt x="51" y="31"/>
                      <a:pt x="51" y="3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14">
                <a:extLst>
                  <a:ext uri="{FF2B5EF4-FFF2-40B4-BE49-F238E27FC236}">
                    <a16:creationId xmlns:a16="http://schemas.microsoft.com/office/drawing/2014/main" id="{B27E1D79-7F20-4A97-95A7-586FB1A1D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2563"/>
                <a:ext cx="43" cy="257"/>
              </a:xfrm>
              <a:custGeom>
                <a:avLst/>
                <a:gdLst>
                  <a:gd name="T0" fmla="*/ 3 w 9"/>
                  <a:gd name="T1" fmla="*/ 0 h 53"/>
                  <a:gd name="T2" fmla="*/ 8 w 9"/>
                  <a:gd name="T3" fmla="*/ 17 h 53"/>
                  <a:gd name="T4" fmla="*/ 8 w 9"/>
                  <a:gd name="T5" fmla="*/ 22 h 53"/>
                  <a:gd name="T6" fmla="*/ 7 w 9"/>
                  <a:gd name="T7" fmla="*/ 34 h 53"/>
                  <a:gd name="T8" fmla="*/ 7 w 9"/>
                  <a:gd name="T9" fmla="*/ 44 h 53"/>
                  <a:gd name="T10" fmla="*/ 7 w 9"/>
                  <a:gd name="T11" fmla="*/ 42 h 53"/>
                  <a:gd name="T12" fmla="*/ 4 w 9"/>
                  <a:gd name="T13" fmla="*/ 53 h 53"/>
                  <a:gd name="T14" fmla="*/ 2 w 9"/>
                  <a:gd name="T15" fmla="*/ 47 h 53"/>
                  <a:gd name="T16" fmla="*/ 0 w 9"/>
                  <a:gd name="T17" fmla="*/ 34 h 53"/>
                  <a:gd name="T18" fmla="*/ 1 w 9"/>
                  <a:gd name="T19" fmla="*/ 28 h 53"/>
                  <a:gd name="T20" fmla="*/ 2 w 9"/>
                  <a:gd name="T21" fmla="*/ 13 h 53"/>
                  <a:gd name="T22" fmla="*/ 2 w 9"/>
                  <a:gd name="T23" fmla="*/ 9 h 53"/>
                  <a:gd name="T24" fmla="*/ 3 w 9"/>
                  <a:gd name="T25" fmla="*/ 6 h 53"/>
                  <a:gd name="T26" fmla="*/ 3 w 9"/>
                  <a:gd name="T2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53">
                    <a:moveTo>
                      <a:pt x="3" y="0"/>
                    </a:moveTo>
                    <a:cubicBezTo>
                      <a:pt x="3" y="0"/>
                      <a:pt x="3" y="0"/>
                      <a:pt x="8" y="17"/>
                    </a:cubicBezTo>
                    <a:cubicBezTo>
                      <a:pt x="9" y="18"/>
                      <a:pt x="8" y="22"/>
                      <a:pt x="8" y="22"/>
                    </a:cubicBezTo>
                    <a:cubicBezTo>
                      <a:pt x="8" y="22"/>
                      <a:pt x="6" y="32"/>
                      <a:pt x="7" y="34"/>
                    </a:cubicBezTo>
                    <a:cubicBezTo>
                      <a:pt x="7" y="36"/>
                      <a:pt x="7" y="42"/>
                      <a:pt x="7" y="44"/>
                    </a:cubicBezTo>
                    <a:cubicBezTo>
                      <a:pt x="7" y="45"/>
                      <a:pt x="7" y="42"/>
                      <a:pt x="7" y="42"/>
                    </a:cubicBezTo>
                    <a:cubicBezTo>
                      <a:pt x="7" y="42"/>
                      <a:pt x="4" y="49"/>
                      <a:pt x="4" y="53"/>
                    </a:cubicBezTo>
                    <a:cubicBezTo>
                      <a:pt x="5" y="51"/>
                      <a:pt x="2" y="47"/>
                      <a:pt x="2" y="47"/>
                    </a:cubicBezTo>
                    <a:cubicBezTo>
                      <a:pt x="2" y="47"/>
                      <a:pt x="0" y="36"/>
                      <a:pt x="0" y="34"/>
                    </a:cubicBezTo>
                    <a:cubicBezTo>
                      <a:pt x="1" y="33"/>
                      <a:pt x="1" y="28"/>
                      <a:pt x="1" y="28"/>
                    </a:cubicBezTo>
                    <a:cubicBezTo>
                      <a:pt x="1" y="27"/>
                      <a:pt x="2" y="15"/>
                      <a:pt x="2" y="13"/>
                    </a:cubicBezTo>
                    <a:cubicBezTo>
                      <a:pt x="2" y="12"/>
                      <a:pt x="3" y="11"/>
                      <a:pt x="2" y="9"/>
                    </a:cubicBezTo>
                    <a:cubicBezTo>
                      <a:pt x="2" y="8"/>
                      <a:pt x="4" y="7"/>
                      <a:pt x="3" y="6"/>
                    </a:cubicBezTo>
                    <a:cubicBezTo>
                      <a:pt x="3" y="5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15">
                <a:extLst>
                  <a:ext uri="{FF2B5EF4-FFF2-40B4-BE49-F238E27FC236}">
                    <a16:creationId xmlns:a16="http://schemas.microsoft.com/office/drawing/2014/main" id="{B1D70388-A1ED-4C08-BEF4-5E49716A2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" y="2515"/>
                <a:ext cx="111" cy="150"/>
              </a:xfrm>
              <a:custGeom>
                <a:avLst/>
                <a:gdLst>
                  <a:gd name="T0" fmla="*/ 7 w 23"/>
                  <a:gd name="T1" fmla="*/ 0 h 31"/>
                  <a:gd name="T2" fmla="*/ 2 w 23"/>
                  <a:gd name="T3" fmla="*/ 7 h 31"/>
                  <a:gd name="T4" fmla="*/ 0 w 23"/>
                  <a:gd name="T5" fmla="*/ 18 h 31"/>
                  <a:gd name="T6" fmla="*/ 2 w 23"/>
                  <a:gd name="T7" fmla="*/ 26 h 31"/>
                  <a:gd name="T8" fmla="*/ 7 w 23"/>
                  <a:gd name="T9" fmla="*/ 28 h 31"/>
                  <a:gd name="T10" fmla="*/ 13 w 23"/>
                  <a:gd name="T11" fmla="*/ 29 h 31"/>
                  <a:gd name="T12" fmla="*/ 18 w 23"/>
                  <a:gd name="T13" fmla="*/ 22 h 31"/>
                  <a:gd name="T14" fmla="*/ 22 w 23"/>
                  <a:gd name="T15" fmla="*/ 13 h 31"/>
                  <a:gd name="T16" fmla="*/ 20 w 23"/>
                  <a:gd name="T17" fmla="*/ 11 h 31"/>
                  <a:gd name="T18" fmla="*/ 18 w 23"/>
                  <a:gd name="T19" fmla="*/ 7 h 31"/>
                  <a:gd name="T20" fmla="*/ 7 w 23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31">
                    <a:moveTo>
                      <a:pt x="7" y="0"/>
                    </a:moveTo>
                    <a:cubicBezTo>
                      <a:pt x="7" y="0"/>
                      <a:pt x="2" y="4"/>
                      <a:pt x="2" y="7"/>
                    </a:cubicBezTo>
                    <a:cubicBezTo>
                      <a:pt x="2" y="11"/>
                      <a:pt x="0" y="16"/>
                      <a:pt x="0" y="18"/>
                    </a:cubicBezTo>
                    <a:cubicBezTo>
                      <a:pt x="0" y="20"/>
                      <a:pt x="2" y="26"/>
                      <a:pt x="2" y="26"/>
                    </a:cubicBezTo>
                    <a:cubicBezTo>
                      <a:pt x="2" y="26"/>
                      <a:pt x="5" y="27"/>
                      <a:pt x="7" y="28"/>
                    </a:cubicBezTo>
                    <a:cubicBezTo>
                      <a:pt x="9" y="29"/>
                      <a:pt x="10" y="31"/>
                      <a:pt x="13" y="29"/>
                    </a:cubicBezTo>
                    <a:cubicBezTo>
                      <a:pt x="15" y="26"/>
                      <a:pt x="17" y="23"/>
                      <a:pt x="18" y="22"/>
                    </a:cubicBezTo>
                    <a:cubicBezTo>
                      <a:pt x="18" y="21"/>
                      <a:pt x="23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0"/>
                      <a:pt x="18" y="8"/>
                      <a:pt x="18" y="7"/>
                    </a:cubicBezTo>
                    <a:cubicBezTo>
                      <a:pt x="17" y="6"/>
                      <a:pt x="10" y="3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16">
                <a:extLst>
                  <a:ext uri="{FF2B5EF4-FFF2-40B4-BE49-F238E27FC236}">
                    <a16:creationId xmlns:a16="http://schemas.microsoft.com/office/drawing/2014/main" id="{4E6CA7FD-0B3E-4307-BB85-229BE23FE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4" y="2834"/>
                <a:ext cx="15" cy="49"/>
              </a:xfrm>
              <a:custGeom>
                <a:avLst/>
                <a:gdLst>
                  <a:gd name="T0" fmla="*/ 1 w 3"/>
                  <a:gd name="T1" fmla="*/ 1 h 10"/>
                  <a:gd name="T2" fmla="*/ 1 w 3"/>
                  <a:gd name="T3" fmla="*/ 10 h 10"/>
                  <a:gd name="T4" fmla="*/ 2 w 3"/>
                  <a:gd name="T5" fmla="*/ 5 h 10"/>
                  <a:gd name="T6" fmla="*/ 1 w 3"/>
                  <a:gd name="T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0">
                    <a:moveTo>
                      <a:pt x="1" y="1"/>
                    </a:moveTo>
                    <a:cubicBezTo>
                      <a:pt x="1" y="1"/>
                      <a:pt x="0" y="10"/>
                      <a:pt x="1" y="10"/>
                    </a:cubicBezTo>
                    <a:cubicBezTo>
                      <a:pt x="3" y="10"/>
                      <a:pt x="2" y="5"/>
                      <a:pt x="2" y="5"/>
                    </a:cubicBezTo>
                    <a:cubicBezTo>
                      <a:pt x="2" y="5"/>
                      <a:pt x="2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17">
                <a:extLst>
                  <a:ext uri="{FF2B5EF4-FFF2-40B4-BE49-F238E27FC236}">
                    <a16:creationId xmlns:a16="http://schemas.microsoft.com/office/drawing/2014/main" id="{DCF732A0-1F6C-4B2E-A9FD-3774E10C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389"/>
                <a:ext cx="63" cy="179"/>
              </a:xfrm>
              <a:custGeom>
                <a:avLst/>
                <a:gdLst>
                  <a:gd name="T0" fmla="*/ 0 w 13"/>
                  <a:gd name="T1" fmla="*/ 0 h 37"/>
                  <a:gd name="T2" fmla="*/ 10 w 13"/>
                  <a:gd name="T3" fmla="*/ 0 h 37"/>
                  <a:gd name="T4" fmla="*/ 8 w 13"/>
                  <a:gd name="T5" fmla="*/ 37 h 37"/>
                  <a:gd name="T6" fmla="*/ 0 w 13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37">
                    <a:moveTo>
                      <a:pt x="0" y="0"/>
                    </a:moveTo>
                    <a:cubicBezTo>
                      <a:pt x="0" y="0"/>
                      <a:pt x="5" y="11"/>
                      <a:pt x="10" y="0"/>
                    </a:cubicBezTo>
                    <a:cubicBezTo>
                      <a:pt x="13" y="7"/>
                      <a:pt x="8" y="37"/>
                      <a:pt x="8" y="37"/>
                    </a:cubicBezTo>
                    <a:cubicBezTo>
                      <a:pt x="8" y="37"/>
                      <a:pt x="0" y="3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18">
                <a:extLst>
                  <a:ext uri="{FF2B5EF4-FFF2-40B4-BE49-F238E27FC236}">
                    <a16:creationId xmlns:a16="http://schemas.microsoft.com/office/drawing/2014/main" id="{0A1C48AC-F7F6-4519-81DC-8CA93EC30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8" y="2224"/>
                <a:ext cx="237" cy="320"/>
              </a:xfrm>
              <a:custGeom>
                <a:avLst/>
                <a:gdLst>
                  <a:gd name="T0" fmla="*/ 24 w 49"/>
                  <a:gd name="T1" fmla="*/ 0 h 66"/>
                  <a:gd name="T2" fmla="*/ 36 w 49"/>
                  <a:gd name="T3" fmla="*/ 9 h 66"/>
                  <a:gd name="T4" fmla="*/ 40 w 49"/>
                  <a:gd name="T5" fmla="*/ 21 h 66"/>
                  <a:gd name="T6" fmla="*/ 41 w 49"/>
                  <a:gd name="T7" fmla="*/ 29 h 66"/>
                  <a:gd name="T8" fmla="*/ 40 w 49"/>
                  <a:gd name="T9" fmla="*/ 35 h 66"/>
                  <a:gd name="T10" fmla="*/ 41 w 49"/>
                  <a:gd name="T11" fmla="*/ 36 h 66"/>
                  <a:gd name="T12" fmla="*/ 44 w 49"/>
                  <a:gd name="T13" fmla="*/ 40 h 66"/>
                  <a:gd name="T14" fmla="*/ 48 w 49"/>
                  <a:gd name="T15" fmla="*/ 42 h 66"/>
                  <a:gd name="T16" fmla="*/ 48 w 49"/>
                  <a:gd name="T17" fmla="*/ 42 h 66"/>
                  <a:gd name="T18" fmla="*/ 43 w 49"/>
                  <a:gd name="T19" fmla="*/ 42 h 66"/>
                  <a:gd name="T20" fmla="*/ 42 w 49"/>
                  <a:gd name="T21" fmla="*/ 44 h 66"/>
                  <a:gd name="T22" fmla="*/ 44 w 49"/>
                  <a:gd name="T23" fmla="*/ 48 h 66"/>
                  <a:gd name="T24" fmla="*/ 42 w 49"/>
                  <a:gd name="T25" fmla="*/ 51 h 66"/>
                  <a:gd name="T26" fmla="*/ 43 w 49"/>
                  <a:gd name="T27" fmla="*/ 53 h 66"/>
                  <a:gd name="T28" fmla="*/ 46 w 49"/>
                  <a:gd name="T29" fmla="*/ 55 h 66"/>
                  <a:gd name="T30" fmla="*/ 47 w 49"/>
                  <a:gd name="T31" fmla="*/ 58 h 66"/>
                  <a:gd name="T32" fmla="*/ 46 w 49"/>
                  <a:gd name="T33" fmla="*/ 59 h 66"/>
                  <a:gd name="T34" fmla="*/ 44 w 49"/>
                  <a:gd name="T35" fmla="*/ 60 h 66"/>
                  <a:gd name="T36" fmla="*/ 43 w 49"/>
                  <a:gd name="T37" fmla="*/ 61 h 66"/>
                  <a:gd name="T38" fmla="*/ 43 w 49"/>
                  <a:gd name="T39" fmla="*/ 63 h 66"/>
                  <a:gd name="T40" fmla="*/ 42 w 49"/>
                  <a:gd name="T41" fmla="*/ 61 h 66"/>
                  <a:gd name="T42" fmla="*/ 39 w 49"/>
                  <a:gd name="T43" fmla="*/ 61 h 66"/>
                  <a:gd name="T44" fmla="*/ 31 w 49"/>
                  <a:gd name="T45" fmla="*/ 58 h 66"/>
                  <a:gd name="T46" fmla="*/ 34 w 49"/>
                  <a:gd name="T47" fmla="*/ 53 h 66"/>
                  <a:gd name="T48" fmla="*/ 32 w 49"/>
                  <a:gd name="T49" fmla="*/ 51 h 66"/>
                  <a:gd name="T50" fmla="*/ 26 w 49"/>
                  <a:gd name="T51" fmla="*/ 50 h 66"/>
                  <a:gd name="T52" fmla="*/ 30 w 49"/>
                  <a:gd name="T53" fmla="*/ 51 h 66"/>
                  <a:gd name="T54" fmla="*/ 32 w 49"/>
                  <a:gd name="T55" fmla="*/ 47 h 66"/>
                  <a:gd name="T56" fmla="*/ 30 w 49"/>
                  <a:gd name="T57" fmla="*/ 45 h 66"/>
                  <a:gd name="T58" fmla="*/ 27 w 49"/>
                  <a:gd name="T59" fmla="*/ 41 h 66"/>
                  <a:gd name="T60" fmla="*/ 29 w 49"/>
                  <a:gd name="T61" fmla="*/ 34 h 66"/>
                  <a:gd name="T62" fmla="*/ 31 w 49"/>
                  <a:gd name="T63" fmla="*/ 28 h 66"/>
                  <a:gd name="T64" fmla="*/ 33 w 49"/>
                  <a:gd name="T65" fmla="*/ 18 h 66"/>
                  <a:gd name="T66" fmla="*/ 30 w 49"/>
                  <a:gd name="T67" fmla="*/ 11 h 66"/>
                  <a:gd name="T68" fmla="*/ 21 w 49"/>
                  <a:gd name="T69" fmla="*/ 14 h 66"/>
                  <a:gd name="T70" fmla="*/ 15 w 49"/>
                  <a:gd name="T71" fmla="*/ 20 h 66"/>
                  <a:gd name="T72" fmla="*/ 18 w 49"/>
                  <a:gd name="T73" fmla="*/ 24 h 66"/>
                  <a:gd name="T74" fmla="*/ 17 w 49"/>
                  <a:gd name="T75" fmla="*/ 29 h 66"/>
                  <a:gd name="T76" fmla="*/ 16 w 49"/>
                  <a:gd name="T77" fmla="*/ 33 h 66"/>
                  <a:gd name="T78" fmla="*/ 17 w 49"/>
                  <a:gd name="T79" fmla="*/ 42 h 66"/>
                  <a:gd name="T80" fmla="*/ 14 w 49"/>
                  <a:gd name="T81" fmla="*/ 45 h 66"/>
                  <a:gd name="T82" fmla="*/ 13 w 49"/>
                  <a:gd name="T83" fmla="*/ 48 h 66"/>
                  <a:gd name="T84" fmla="*/ 14 w 49"/>
                  <a:gd name="T85" fmla="*/ 51 h 66"/>
                  <a:gd name="T86" fmla="*/ 15 w 49"/>
                  <a:gd name="T87" fmla="*/ 57 h 66"/>
                  <a:gd name="T88" fmla="*/ 9 w 49"/>
                  <a:gd name="T89" fmla="*/ 61 h 66"/>
                  <a:gd name="T90" fmla="*/ 8 w 49"/>
                  <a:gd name="T91" fmla="*/ 65 h 66"/>
                  <a:gd name="T92" fmla="*/ 11 w 49"/>
                  <a:gd name="T93" fmla="*/ 64 h 66"/>
                  <a:gd name="T94" fmla="*/ 6 w 49"/>
                  <a:gd name="T95" fmla="*/ 66 h 66"/>
                  <a:gd name="T96" fmla="*/ 8 w 49"/>
                  <a:gd name="T97" fmla="*/ 60 h 66"/>
                  <a:gd name="T98" fmla="*/ 5 w 49"/>
                  <a:gd name="T99" fmla="*/ 61 h 66"/>
                  <a:gd name="T100" fmla="*/ 5 w 49"/>
                  <a:gd name="T101" fmla="*/ 60 h 66"/>
                  <a:gd name="T102" fmla="*/ 3 w 49"/>
                  <a:gd name="T103" fmla="*/ 54 h 66"/>
                  <a:gd name="T104" fmla="*/ 2 w 49"/>
                  <a:gd name="T105" fmla="*/ 50 h 66"/>
                  <a:gd name="T106" fmla="*/ 5 w 49"/>
                  <a:gd name="T107" fmla="*/ 44 h 66"/>
                  <a:gd name="T108" fmla="*/ 2 w 49"/>
                  <a:gd name="T109" fmla="*/ 40 h 66"/>
                  <a:gd name="T110" fmla="*/ 5 w 49"/>
                  <a:gd name="T111" fmla="*/ 35 h 66"/>
                  <a:gd name="T112" fmla="*/ 3 w 49"/>
                  <a:gd name="T113" fmla="*/ 28 h 66"/>
                  <a:gd name="T114" fmla="*/ 5 w 49"/>
                  <a:gd name="T115" fmla="*/ 23 h 66"/>
                  <a:gd name="T116" fmla="*/ 6 w 49"/>
                  <a:gd name="T117" fmla="*/ 20 h 66"/>
                  <a:gd name="T118" fmla="*/ 8 w 49"/>
                  <a:gd name="T119" fmla="*/ 13 h 66"/>
                  <a:gd name="T120" fmla="*/ 16 w 49"/>
                  <a:gd name="T121" fmla="*/ 2 h 66"/>
                  <a:gd name="T122" fmla="*/ 24 w 49"/>
                  <a:gd name="T12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9" h="66">
                    <a:moveTo>
                      <a:pt x="24" y="0"/>
                    </a:moveTo>
                    <a:cubicBezTo>
                      <a:pt x="24" y="0"/>
                      <a:pt x="31" y="0"/>
                      <a:pt x="36" y="9"/>
                    </a:cubicBezTo>
                    <a:cubicBezTo>
                      <a:pt x="41" y="19"/>
                      <a:pt x="40" y="21"/>
                      <a:pt x="40" y="21"/>
                    </a:cubicBezTo>
                    <a:cubicBezTo>
                      <a:pt x="40" y="21"/>
                      <a:pt x="44" y="26"/>
                      <a:pt x="41" y="29"/>
                    </a:cubicBezTo>
                    <a:cubicBezTo>
                      <a:pt x="45" y="32"/>
                      <a:pt x="40" y="35"/>
                      <a:pt x="40" y="35"/>
                    </a:cubicBezTo>
                    <a:cubicBezTo>
                      <a:pt x="40" y="35"/>
                      <a:pt x="41" y="36"/>
                      <a:pt x="41" y="36"/>
                    </a:cubicBezTo>
                    <a:cubicBezTo>
                      <a:pt x="42" y="36"/>
                      <a:pt x="46" y="37"/>
                      <a:pt x="44" y="40"/>
                    </a:cubicBezTo>
                    <a:cubicBezTo>
                      <a:pt x="46" y="41"/>
                      <a:pt x="48" y="42"/>
                      <a:pt x="48" y="42"/>
                    </a:cubicBezTo>
                    <a:cubicBezTo>
                      <a:pt x="48" y="42"/>
                      <a:pt x="49" y="42"/>
                      <a:pt x="48" y="42"/>
                    </a:cubicBezTo>
                    <a:cubicBezTo>
                      <a:pt x="47" y="42"/>
                      <a:pt x="44" y="42"/>
                      <a:pt x="43" y="42"/>
                    </a:cubicBezTo>
                    <a:cubicBezTo>
                      <a:pt x="43" y="43"/>
                      <a:pt x="42" y="44"/>
                      <a:pt x="42" y="44"/>
                    </a:cubicBezTo>
                    <a:cubicBezTo>
                      <a:pt x="42" y="44"/>
                      <a:pt x="46" y="45"/>
                      <a:pt x="44" y="48"/>
                    </a:cubicBezTo>
                    <a:cubicBezTo>
                      <a:pt x="42" y="50"/>
                      <a:pt x="42" y="50"/>
                      <a:pt x="42" y="51"/>
                    </a:cubicBezTo>
                    <a:cubicBezTo>
                      <a:pt x="43" y="53"/>
                      <a:pt x="43" y="52"/>
                      <a:pt x="43" y="53"/>
                    </a:cubicBezTo>
                    <a:cubicBezTo>
                      <a:pt x="43" y="54"/>
                      <a:pt x="46" y="55"/>
                      <a:pt x="46" y="55"/>
                    </a:cubicBezTo>
                    <a:cubicBezTo>
                      <a:pt x="46" y="55"/>
                      <a:pt x="48" y="57"/>
                      <a:pt x="47" y="58"/>
                    </a:cubicBezTo>
                    <a:cubicBezTo>
                      <a:pt x="47" y="59"/>
                      <a:pt x="46" y="59"/>
                      <a:pt x="46" y="59"/>
                    </a:cubicBezTo>
                    <a:cubicBezTo>
                      <a:pt x="46" y="59"/>
                      <a:pt x="45" y="60"/>
                      <a:pt x="44" y="60"/>
                    </a:cubicBezTo>
                    <a:cubicBezTo>
                      <a:pt x="44" y="60"/>
                      <a:pt x="43" y="61"/>
                      <a:pt x="43" y="61"/>
                    </a:cubicBezTo>
                    <a:cubicBezTo>
                      <a:pt x="43" y="61"/>
                      <a:pt x="44" y="62"/>
                      <a:pt x="43" y="63"/>
                    </a:cubicBezTo>
                    <a:cubicBezTo>
                      <a:pt x="43" y="62"/>
                      <a:pt x="42" y="61"/>
                      <a:pt x="42" y="61"/>
                    </a:cubicBezTo>
                    <a:cubicBezTo>
                      <a:pt x="42" y="61"/>
                      <a:pt x="40" y="62"/>
                      <a:pt x="39" y="61"/>
                    </a:cubicBezTo>
                    <a:cubicBezTo>
                      <a:pt x="36" y="62"/>
                      <a:pt x="31" y="58"/>
                      <a:pt x="31" y="58"/>
                    </a:cubicBezTo>
                    <a:cubicBezTo>
                      <a:pt x="31" y="58"/>
                      <a:pt x="30" y="54"/>
                      <a:pt x="34" y="53"/>
                    </a:cubicBezTo>
                    <a:cubicBezTo>
                      <a:pt x="34" y="51"/>
                      <a:pt x="32" y="51"/>
                      <a:pt x="32" y="51"/>
                    </a:cubicBezTo>
                    <a:cubicBezTo>
                      <a:pt x="32" y="51"/>
                      <a:pt x="30" y="53"/>
                      <a:pt x="26" y="50"/>
                    </a:cubicBezTo>
                    <a:cubicBezTo>
                      <a:pt x="30" y="52"/>
                      <a:pt x="30" y="51"/>
                      <a:pt x="30" y="51"/>
                    </a:cubicBezTo>
                    <a:cubicBezTo>
                      <a:pt x="30" y="51"/>
                      <a:pt x="28" y="47"/>
                      <a:pt x="32" y="47"/>
                    </a:cubicBezTo>
                    <a:cubicBezTo>
                      <a:pt x="32" y="46"/>
                      <a:pt x="30" y="45"/>
                      <a:pt x="30" y="45"/>
                    </a:cubicBezTo>
                    <a:cubicBezTo>
                      <a:pt x="30" y="45"/>
                      <a:pt x="27" y="46"/>
                      <a:pt x="27" y="41"/>
                    </a:cubicBezTo>
                    <a:cubicBezTo>
                      <a:pt x="27" y="37"/>
                      <a:pt x="28" y="34"/>
                      <a:pt x="29" y="34"/>
                    </a:cubicBezTo>
                    <a:cubicBezTo>
                      <a:pt x="29" y="33"/>
                      <a:pt x="31" y="30"/>
                      <a:pt x="31" y="28"/>
                    </a:cubicBezTo>
                    <a:cubicBezTo>
                      <a:pt x="32" y="25"/>
                      <a:pt x="33" y="18"/>
                      <a:pt x="33" y="18"/>
                    </a:cubicBezTo>
                    <a:cubicBezTo>
                      <a:pt x="33" y="18"/>
                      <a:pt x="33" y="14"/>
                      <a:pt x="30" y="11"/>
                    </a:cubicBezTo>
                    <a:cubicBezTo>
                      <a:pt x="29" y="16"/>
                      <a:pt x="21" y="14"/>
                      <a:pt x="21" y="14"/>
                    </a:cubicBezTo>
                    <a:cubicBezTo>
                      <a:pt x="21" y="14"/>
                      <a:pt x="15" y="20"/>
                      <a:pt x="15" y="20"/>
                    </a:cubicBezTo>
                    <a:cubicBezTo>
                      <a:pt x="15" y="21"/>
                      <a:pt x="18" y="24"/>
                      <a:pt x="18" y="24"/>
                    </a:cubicBezTo>
                    <a:cubicBezTo>
                      <a:pt x="18" y="24"/>
                      <a:pt x="16" y="28"/>
                      <a:pt x="17" y="29"/>
                    </a:cubicBezTo>
                    <a:cubicBezTo>
                      <a:pt x="24" y="33"/>
                      <a:pt x="16" y="25"/>
                      <a:pt x="16" y="33"/>
                    </a:cubicBezTo>
                    <a:cubicBezTo>
                      <a:pt x="16" y="34"/>
                      <a:pt x="18" y="40"/>
                      <a:pt x="17" y="42"/>
                    </a:cubicBezTo>
                    <a:cubicBezTo>
                      <a:pt x="15" y="43"/>
                      <a:pt x="14" y="44"/>
                      <a:pt x="14" y="45"/>
                    </a:cubicBezTo>
                    <a:cubicBezTo>
                      <a:pt x="14" y="46"/>
                      <a:pt x="14" y="47"/>
                      <a:pt x="13" y="48"/>
                    </a:cubicBezTo>
                    <a:cubicBezTo>
                      <a:pt x="14" y="48"/>
                      <a:pt x="14" y="51"/>
                      <a:pt x="14" y="51"/>
                    </a:cubicBezTo>
                    <a:cubicBezTo>
                      <a:pt x="14" y="51"/>
                      <a:pt x="17" y="52"/>
                      <a:pt x="15" y="57"/>
                    </a:cubicBezTo>
                    <a:cubicBezTo>
                      <a:pt x="13" y="61"/>
                      <a:pt x="9" y="60"/>
                      <a:pt x="9" y="61"/>
                    </a:cubicBezTo>
                    <a:cubicBezTo>
                      <a:pt x="9" y="62"/>
                      <a:pt x="6" y="64"/>
                      <a:pt x="8" y="65"/>
                    </a:cubicBezTo>
                    <a:cubicBezTo>
                      <a:pt x="10" y="66"/>
                      <a:pt x="11" y="64"/>
                      <a:pt x="11" y="64"/>
                    </a:cubicBezTo>
                    <a:cubicBezTo>
                      <a:pt x="11" y="64"/>
                      <a:pt x="10" y="66"/>
                      <a:pt x="6" y="66"/>
                    </a:cubicBezTo>
                    <a:cubicBezTo>
                      <a:pt x="5" y="63"/>
                      <a:pt x="8" y="60"/>
                      <a:pt x="8" y="60"/>
                    </a:cubicBezTo>
                    <a:cubicBezTo>
                      <a:pt x="8" y="60"/>
                      <a:pt x="6" y="60"/>
                      <a:pt x="5" y="61"/>
                    </a:cubicBezTo>
                    <a:cubicBezTo>
                      <a:pt x="4" y="61"/>
                      <a:pt x="5" y="60"/>
                      <a:pt x="5" y="60"/>
                    </a:cubicBezTo>
                    <a:cubicBezTo>
                      <a:pt x="5" y="60"/>
                      <a:pt x="1" y="59"/>
                      <a:pt x="3" y="54"/>
                    </a:cubicBezTo>
                    <a:cubicBezTo>
                      <a:pt x="0" y="54"/>
                      <a:pt x="2" y="50"/>
                      <a:pt x="2" y="50"/>
                    </a:cubicBezTo>
                    <a:cubicBezTo>
                      <a:pt x="2" y="50"/>
                      <a:pt x="5" y="45"/>
                      <a:pt x="5" y="44"/>
                    </a:cubicBezTo>
                    <a:cubicBezTo>
                      <a:pt x="5" y="44"/>
                      <a:pt x="2" y="43"/>
                      <a:pt x="2" y="40"/>
                    </a:cubicBezTo>
                    <a:cubicBezTo>
                      <a:pt x="2" y="37"/>
                      <a:pt x="5" y="35"/>
                      <a:pt x="5" y="35"/>
                    </a:cubicBezTo>
                    <a:cubicBezTo>
                      <a:pt x="5" y="35"/>
                      <a:pt x="5" y="31"/>
                      <a:pt x="3" y="28"/>
                    </a:cubicBezTo>
                    <a:cubicBezTo>
                      <a:pt x="1" y="26"/>
                      <a:pt x="5" y="23"/>
                      <a:pt x="5" y="23"/>
                    </a:cubicBezTo>
                    <a:cubicBezTo>
                      <a:pt x="5" y="23"/>
                      <a:pt x="5" y="21"/>
                      <a:pt x="6" y="20"/>
                    </a:cubicBezTo>
                    <a:cubicBezTo>
                      <a:pt x="6" y="18"/>
                      <a:pt x="8" y="14"/>
                      <a:pt x="8" y="13"/>
                    </a:cubicBezTo>
                    <a:cubicBezTo>
                      <a:pt x="8" y="11"/>
                      <a:pt x="10" y="4"/>
                      <a:pt x="16" y="2"/>
                    </a:cubicBezTo>
                    <a:cubicBezTo>
                      <a:pt x="21" y="0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19">
                <a:extLst>
                  <a:ext uri="{FF2B5EF4-FFF2-40B4-BE49-F238E27FC236}">
                    <a16:creationId xmlns:a16="http://schemas.microsoft.com/office/drawing/2014/main" id="{1C7181AF-2BA3-4FB1-AD47-D1873B413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2335"/>
                <a:ext cx="15" cy="24"/>
              </a:xfrm>
              <a:custGeom>
                <a:avLst/>
                <a:gdLst>
                  <a:gd name="T0" fmla="*/ 1 w 3"/>
                  <a:gd name="T1" fmla="*/ 0 h 5"/>
                  <a:gd name="T2" fmla="*/ 1 w 3"/>
                  <a:gd name="T3" fmla="*/ 5 h 5"/>
                  <a:gd name="T4" fmla="*/ 1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3" y="2"/>
                      <a:pt x="1" y="5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20">
                <a:extLst>
                  <a:ext uri="{FF2B5EF4-FFF2-40B4-BE49-F238E27FC236}">
                    <a16:creationId xmlns:a16="http://schemas.microsoft.com/office/drawing/2014/main" id="{07D7C3F1-9CB2-4373-A151-9AA1552EE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2374"/>
                <a:ext cx="9" cy="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2" y="0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21">
                <a:extLst>
                  <a:ext uri="{FF2B5EF4-FFF2-40B4-BE49-F238E27FC236}">
                    <a16:creationId xmlns:a16="http://schemas.microsoft.com/office/drawing/2014/main" id="{7F016198-6E47-4EAF-819C-B4C2E3E9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2403"/>
                <a:ext cx="10" cy="15"/>
              </a:xfrm>
              <a:custGeom>
                <a:avLst/>
                <a:gdLst>
                  <a:gd name="T0" fmla="*/ 0 w 2"/>
                  <a:gd name="T1" fmla="*/ 0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0" y="0"/>
                      <a:pt x="2" y="0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22">
                <a:extLst>
                  <a:ext uri="{FF2B5EF4-FFF2-40B4-BE49-F238E27FC236}">
                    <a16:creationId xmlns:a16="http://schemas.microsoft.com/office/drawing/2014/main" id="{F086EE8D-E20E-4715-BF95-DE439B22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2403"/>
                <a:ext cx="5" cy="10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23">
                <a:extLst>
                  <a:ext uri="{FF2B5EF4-FFF2-40B4-BE49-F238E27FC236}">
                    <a16:creationId xmlns:a16="http://schemas.microsoft.com/office/drawing/2014/main" id="{4E141FC6-4A5B-44D5-A8A2-035DFBBFD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" y="2253"/>
                <a:ext cx="488" cy="1158"/>
              </a:xfrm>
              <a:custGeom>
                <a:avLst/>
                <a:gdLst>
                  <a:gd name="T0" fmla="*/ 23 w 101"/>
                  <a:gd name="T1" fmla="*/ 113 h 239"/>
                  <a:gd name="T2" fmla="*/ 20 w 101"/>
                  <a:gd name="T3" fmla="*/ 178 h 239"/>
                  <a:gd name="T4" fmla="*/ 16 w 101"/>
                  <a:gd name="T5" fmla="*/ 224 h 239"/>
                  <a:gd name="T6" fmla="*/ 25 w 101"/>
                  <a:gd name="T7" fmla="*/ 229 h 239"/>
                  <a:gd name="T8" fmla="*/ 29 w 101"/>
                  <a:gd name="T9" fmla="*/ 239 h 239"/>
                  <a:gd name="T10" fmla="*/ 35 w 101"/>
                  <a:gd name="T11" fmla="*/ 229 h 239"/>
                  <a:gd name="T12" fmla="*/ 38 w 101"/>
                  <a:gd name="T13" fmla="*/ 218 h 239"/>
                  <a:gd name="T14" fmla="*/ 39 w 101"/>
                  <a:gd name="T15" fmla="*/ 185 h 239"/>
                  <a:gd name="T16" fmla="*/ 43 w 101"/>
                  <a:gd name="T17" fmla="*/ 148 h 239"/>
                  <a:gd name="T18" fmla="*/ 54 w 101"/>
                  <a:gd name="T19" fmla="*/ 145 h 239"/>
                  <a:gd name="T20" fmla="*/ 65 w 101"/>
                  <a:gd name="T21" fmla="*/ 192 h 239"/>
                  <a:gd name="T22" fmla="*/ 73 w 101"/>
                  <a:gd name="T23" fmla="*/ 225 h 239"/>
                  <a:gd name="T24" fmla="*/ 76 w 101"/>
                  <a:gd name="T25" fmla="*/ 233 h 239"/>
                  <a:gd name="T26" fmla="*/ 78 w 101"/>
                  <a:gd name="T27" fmla="*/ 226 h 239"/>
                  <a:gd name="T28" fmla="*/ 88 w 101"/>
                  <a:gd name="T29" fmla="*/ 235 h 239"/>
                  <a:gd name="T30" fmla="*/ 97 w 101"/>
                  <a:gd name="T31" fmla="*/ 232 h 239"/>
                  <a:gd name="T32" fmla="*/ 89 w 101"/>
                  <a:gd name="T33" fmla="*/ 218 h 239"/>
                  <a:gd name="T34" fmla="*/ 82 w 101"/>
                  <a:gd name="T35" fmla="*/ 165 h 239"/>
                  <a:gd name="T36" fmla="*/ 73 w 101"/>
                  <a:gd name="T37" fmla="*/ 122 h 239"/>
                  <a:gd name="T38" fmla="*/ 83 w 101"/>
                  <a:gd name="T39" fmla="*/ 115 h 239"/>
                  <a:gd name="T40" fmla="*/ 88 w 101"/>
                  <a:gd name="T41" fmla="*/ 99 h 239"/>
                  <a:gd name="T42" fmla="*/ 85 w 101"/>
                  <a:gd name="T43" fmla="*/ 64 h 239"/>
                  <a:gd name="T44" fmla="*/ 73 w 101"/>
                  <a:gd name="T45" fmla="*/ 37 h 239"/>
                  <a:gd name="T46" fmla="*/ 64 w 101"/>
                  <a:gd name="T47" fmla="*/ 31 h 239"/>
                  <a:gd name="T48" fmla="*/ 66 w 101"/>
                  <a:gd name="T49" fmla="*/ 25 h 239"/>
                  <a:gd name="T50" fmla="*/ 66 w 101"/>
                  <a:gd name="T51" fmla="*/ 12 h 239"/>
                  <a:gd name="T52" fmla="*/ 43 w 101"/>
                  <a:gd name="T53" fmla="*/ 25 h 239"/>
                  <a:gd name="T54" fmla="*/ 40 w 101"/>
                  <a:gd name="T55" fmla="*/ 37 h 239"/>
                  <a:gd name="T56" fmla="*/ 25 w 101"/>
                  <a:gd name="T57" fmla="*/ 45 h 239"/>
                  <a:gd name="T58" fmla="*/ 16 w 101"/>
                  <a:gd name="T59" fmla="*/ 57 h 239"/>
                  <a:gd name="T60" fmla="*/ 2 w 101"/>
                  <a:gd name="T61" fmla="*/ 79 h 239"/>
                  <a:gd name="T62" fmla="*/ 11 w 101"/>
                  <a:gd name="T63" fmla="*/ 100 h 239"/>
                  <a:gd name="T64" fmla="*/ 16 w 101"/>
                  <a:gd name="T65" fmla="*/ 105 h 239"/>
                  <a:gd name="T66" fmla="*/ 24 w 101"/>
                  <a:gd name="T67" fmla="*/ 104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" h="239">
                    <a:moveTo>
                      <a:pt x="24" y="104"/>
                    </a:moveTo>
                    <a:cubicBezTo>
                      <a:pt x="24" y="104"/>
                      <a:pt x="23" y="110"/>
                      <a:pt x="23" y="113"/>
                    </a:cubicBezTo>
                    <a:cubicBezTo>
                      <a:pt x="23" y="115"/>
                      <a:pt x="21" y="136"/>
                      <a:pt x="22" y="146"/>
                    </a:cubicBezTo>
                    <a:cubicBezTo>
                      <a:pt x="23" y="156"/>
                      <a:pt x="21" y="174"/>
                      <a:pt x="20" y="178"/>
                    </a:cubicBezTo>
                    <a:cubicBezTo>
                      <a:pt x="20" y="182"/>
                      <a:pt x="17" y="208"/>
                      <a:pt x="17" y="212"/>
                    </a:cubicBezTo>
                    <a:cubicBezTo>
                      <a:pt x="17" y="215"/>
                      <a:pt x="15" y="224"/>
                      <a:pt x="16" y="224"/>
                    </a:cubicBezTo>
                    <a:cubicBezTo>
                      <a:pt x="17" y="224"/>
                      <a:pt x="18" y="225"/>
                      <a:pt x="26" y="225"/>
                    </a:cubicBezTo>
                    <a:cubicBezTo>
                      <a:pt x="26" y="226"/>
                      <a:pt x="25" y="229"/>
                      <a:pt x="25" y="229"/>
                    </a:cubicBezTo>
                    <a:cubicBezTo>
                      <a:pt x="25" y="229"/>
                      <a:pt x="24" y="235"/>
                      <a:pt x="24" y="236"/>
                    </a:cubicBezTo>
                    <a:cubicBezTo>
                      <a:pt x="24" y="238"/>
                      <a:pt x="25" y="239"/>
                      <a:pt x="29" y="239"/>
                    </a:cubicBezTo>
                    <a:cubicBezTo>
                      <a:pt x="34" y="239"/>
                      <a:pt x="36" y="237"/>
                      <a:pt x="36" y="235"/>
                    </a:cubicBezTo>
                    <a:cubicBezTo>
                      <a:pt x="36" y="234"/>
                      <a:pt x="35" y="231"/>
                      <a:pt x="35" y="229"/>
                    </a:cubicBezTo>
                    <a:cubicBezTo>
                      <a:pt x="35" y="228"/>
                      <a:pt x="35" y="226"/>
                      <a:pt x="35" y="225"/>
                    </a:cubicBezTo>
                    <a:cubicBezTo>
                      <a:pt x="36" y="224"/>
                      <a:pt x="38" y="221"/>
                      <a:pt x="38" y="218"/>
                    </a:cubicBezTo>
                    <a:cubicBezTo>
                      <a:pt x="38" y="215"/>
                      <a:pt x="39" y="198"/>
                      <a:pt x="39" y="195"/>
                    </a:cubicBezTo>
                    <a:cubicBezTo>
                      <a:pt x="39" y="192"/>
                      <a:pt x="39" y="188"/>
                      <a:pt x="39" y="185"/>
                    </a:cubicBezTo>
                    <a:cubicBezTo>
                      <a:pt x="39" y="182"/>
                      <a:pt x="41" y="170"/>
                      <a:pt x="41" y="166"/>
                    </a:cubicBezTo>
                    <a:cubicBezTo>
                      <a:pt x="41" y="161"/>
                      <a:pt x="42" y="151"/>
                      <a:pt x="43" y="148"/>
                    </a:cubicBezTo>
                    <a:cubicBezTo>
                      <a:pt x="44" y="144"/>
                      <a:pt x="46" y="128"/>
                      <a:pt x="47" y="128"/>
                    </a:cubicBezTo>
                    <a:cubicBezTo>
                      <a:pt x="47" y="128"/>
                      <a:pt x="54" y="144"/>
                      <a:pt x="54" y="145"/>
                    </a:cubicBezTo>
                    <a:cubicBezTo>
                      <a:pt x="54" y="147"/>
                      <a:pt x="63" y="170"/>
                      <a:pt x="63" y="174"/>
                    </a:cubicBezTo>
                    <a:cubicBezTo>
                      <a:pt x="63" y="177"/>
                      <a:pt x="65" y="179"/>
                      <a:pt x="65" y="192"/>
                    </a:cubicBezTo>
                    <a:cubicBezTo>
                      <a:pt x="67" y="210"/>
                      <a:pt x="67" y="225"/>
                      <a:pt x="68" y="225"/>
                    </a:cubicBezTo>
                    <a:cubicBezTo>
                      <a:pt x="70" y="225"/>
                      <a:pt x="70" y="225"/>
                      <a:pt x="73" y="225"/>
                    </a:cubicBezTo>
                    <a:cubicBezTo>
                      <a:pt x="75" y="225"/>
                      <a:pt x="76" y="226"/>
                      <a:pt x="76" y="226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78" y="233"/>
                      <a:pt x="78" y="233"/>
                      <a:pt x="78" y="233"/>
                    </a:cubicBezTo>
                    <a:cubicBezTo>
                      <a:pt x="78" y="226"/>
                      <a:pt x="78" y="226"/>
                      <a:pt x="78" y="226"/>
                    </a:cubicBezTo>
                    <a:cubicBezTo>
                      <a:pt x="78" y="226"/>
                      <a:pt x="81" y="228"/>
                      <a:pt x="82" y="229"/>
                    </a:cubicBezTo>
                    <a:cubicBezTo>
                      <a:pt x="83" y="231"/>
                      <a:pt x="86" y="235"/>
                      <a:pt x="88" y="235"/>
                    </a:cubicBezTo>
                    <a:cubicBezTo>
                      <a:pt x="91" y="235"/>
                      <a:pt x="99" y="235"/>
                      <a:pt x="99" y="235"/>
                    </a:cubicBezTo>
                    <a:cubicBezTo>
                      <a:pt x="99" y="235"/>
                      <a:pt x="101" y="234"/>
                      <a:pt x="97" y="232"/>
                    </a:cubicBezTo>
                    <a:cubicBezTo>
                      <a:pt x="93" y="230"/>
                      <a:pt x="90" y="225"/>
                      <a:pt x="90" y="223"/>
                    </a:cubicBezTo>
                    <a:cubicBezTo>
                      <a:pt x="89" y="221"/>
                      <a:pt x="89" y="220"/>
                      <a:pt x="89" y="218"/>
                    </a:cubicBezTo>
                    <a:cubicBezTo>
                      <a:pt x="88" y="216"/>
                      <a:pt x="84" y="201"/>
                      <a:pt x="84" y="197"/>
                    </a:cubicBezTo>
                    <a:cubicBezTo>
                      <a:pt x="84" y="194"/>
                      <a:pt x="83" y="169"/>
                      <a:pt x="82" y="165"/>
                    </a:cubicBezTo>
                    <a:cubicBezTo>
                      <a:pt x="81" y="161"/>
                      <a:pt x="77" y="138"/>
                      <a:pt x="76" y="135"/>
                    </a:cubicBezTo>
                    <a:cubicBezTo>
                      <a:pt x="76" y="132"/>
                      <a:pt x="73" y="123"/>
                      <a:pt x="73" y="122"/>
                    </a:cubicBezTo>
                    <a:cubicBezTo>
                      <a:pt x="74" y="121"/>
                      <a:pt x="77" y="119"/>
                      <a:pt x="80" y="117"/>
                    </a:cubicBezTo>
                    <a:cubicBezTo>
                      <a:pt x="82" y="115"/>
                      <a:pt x="83" y="115"/>
                      <a:pt x="83" y="115"/>
                    </a:cubicBezTo>
                    <a:cubicBezTo>
                      <a:pt x="83" y="115"/>
                      <a:pt x="86" y="115"/>
                      <a:pt x="86" y="113"/>
                    </a:cubicBezTo>
                    <a:cubicBezTo>
                      <a:pt x="86" y="110"/>
                      <a:pt x="87" y="102"/>
                      <a:pt x="88" y="99"/>
                    </a:cubicBezTo>
                    <a:cubicBezTo>
                      <a:pt x="88" y="95"/>
                      <a:pt x="90" y="89"/>
                      <a:pt x="90" y="84"/>
                    </a:cubicBezTo>
                    <a:cubicBezTo>
                      <a:pt x="90" y="79"/>
                      <a:pt x="88" y="73"/>
                      <a:pt x="85" y="64"/>
                    </a:cubicBezTo>
                    <a:cubicBezTo>
                      <a:pt x="82" y="55"/>
                      <a:pt x="79" y="43"/>
                      <a:pt x="78" y="41"/>
                    </a:cubicBezTo>
                    <a:cubicBezTo>
                      <a:pt x="76" y="39"/>
                      <a:pt x="76" y="37"/>
                      <a:pt x="73" y="37"/>
                    </a:cubicBezTo>
                    <a:cubicBezTo>
                      <a:pt x="71" y="37"/>
                      <a:pt x="60" y="35"/>
                      <a:pt x="59" y="33"/>
                    </a:cubicBezTo>
                    <a:cubicBezTo>
                      <a:pt x="65" y="34"/>
                      <a:pt x="64" y="31"/>
                      <a:pt x="64" y="31"/>
                    </a:cubicBezTo>
                    <a:cubicBezTo>
                      <a:pt x="64" y="31"/>
                      <a:pt x="63" y="30"/>
                      <a:pt x="64" y="28"/>
                    </a:cubicBezTo>
                    <a:cubicBezTo>
                      <a:pt x="65" y="26"/>
                      <a:pt x="66" y="25"/>
                      <a:pt x="66" y="25"/>
                    </a:cubicBezTo>
                    <a:cubicBezTo>
                      <a:pt x="66" y="25"/>
                      <a:pt x="67" y="23"/>
                      <a:pt x="66" y="21"/>
                    </a:cubicBezTo>
                    <a:cubicBezTo>
                      <a:pt x="65" y="18"/>
                      <a:pt x="66" y="13"/>
                      <a:pt x="66" y="12"/>
                    </a:cubicBezTo>
                    <a:cubicBezTo>
                      <a:pt x="66" y="10"/>
                      <a:pt x="62" y="0"/>
                      <a:pt x="52" y="3"/>
                    </a:cubicBezTo>
                    <a:cubicBezTo>
                      <a:pt x="42" y="6"/>
                      <a:pt x="41" y="16"/>
                      <a:pt x="43" y="25"/>
                    </a:cubicBezTo>
                    <a:cubicBezTo>
                      <a:pt x="44" y="29"/>
                      <a:pt x="44" y="31"/>
                      <a:pt x="44" y="31"/>
                    </a:cubicBezTo>
                    <a:cubicBezTo>
                      <a:pt x="44" y="31"/>
                      <a:pt x="41" y="37"/>
                      <a:pt x="40" y="37"/>
                    </a:cubicBezTo>
                    <a:cubicBezTo>
                      <a:pt x="39" y="37"/>
                      <a:pt x="30" y="40"/>
                      <a:pt x="28" y="40"/>
                    </a:cubicBezTo>
                    <a:cubicBezTo>
                      <a:pt x="27" y="40"/>
                      <a:pt x="25" y="42"/>
                      <a:pt x="25" y="45"/>
                    </a:cubicBezTo>
                    <a:cubicBezTo>
                      <a:pt x="25" y="48"/>
                      <a:pt x="23" y="50"/>
                      <a:pt x="21" y="52"/>
                    </a:cubicBezTo>
                    <a:cubicBezTo>
                      <a:pt x="20" y="54"/>
                      <a:pt x="17" y="55"/>
                      <a:pt x="16" y="57"/>
                    </a:cubicBezTo>
                    <a:cubicBezTo>
                      <a:pt x="15" y="58"/>
                      <a:pt x="5" y="70"/>
                      <a:pt x="3" y="72"/>
                    </a:cubicBezTo>
                    <a:cubicBezTo>
                      <a:pt x="1" y="73"/>
                      <a:pt x="0" y="76"/>
                      <a:pt x="2" y="79"/>
                    </a:cubicBezTo>
                    <a:cubicBezTo>
                      <a:pt x="3" y="81"/>
                      <a:pt x="8" y="92"/>
                      <a:pt x="8" y="94"/>
                    </a:cubicBezTo>
                    <a:cubicBezTo>
                      <a:pt x="8" y="96"/>
                      <a:pt x="10" y="99"/>
                      <a:pt x="11" y="100"/>
                    </a:cubicBezTo>
                    <a:cubicBezTo>
                      <a:pt x="12" y="102"/>
                      <a:pt x="13" y="104"/>
                      <a:pt x="13" y="104"/>
                    </a:cubicBezTo>
                    <a:cubicBezTo>
                      <a:pt x="13" y="104"/>
                      <a:pt x="13" y="106"/>
                      <a:pt x="16" y="105"/>
                    </a:cubicBezTo>
                    <a:cubicBezTo>
                      <a:pt x="18" y="104"/>
                      <a:pt x="18" y="104"/>
                      <a:pt x="19" y="104"/>
                    </a:cubicBezTo>
                    <a:cubicBezTo>
                      <a:pt x="20" y="104"/>
                      <a:pt x="24" y="104"/>
                      <a:pt x="24" y="10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24">
                <a:extLst>
                  <a:ext uri="{FF2B5EF4-FFF2-40B4-BE49-F238E27FC236}">
                    <a16:creationId xmlns:a16="http://schemas.microsoft.com/office/drawing/2014/main" id="{7E5B6393-6C4C-4ABA-8ADB-0DA7BDEA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1" y="2573"/>
                <a:ext cx="102" cy="155"/>
              </a:xfrm>
              <a:custGeom>
                <a:avLst/>
                <a:gdLst>
                  <a:gd name="T0" fmla="*/ 13 w 21"/>
                  <a:gd name="T1" fmla="*/ 0 h 32"/>
                  <a:gd name="T2" fmla="*/ 21 w 21"/>
                  <a:gd name="T3" fmla="*/ 11 h 32"/>
                  <a:gd name="T4" fmla="*/ 17 w 21"/>
                  <a:gd name="T5" fmla="*/ 24 h 32"/>
                  <a:gd name="T6" fmla="*/ 15 w 21"/>
                  <a:gd name="T7" fmla="*/ 32 h 32"/>
                  <a:gd name="T8" fmla="*/ 10 w 21"/>
                  <a:gd name="T9" fmla="*/ 32 h 32"/>
                  <a:gd name="T10" fmla="*/ 3 w 21"/>
                  <a:gd name="T11" fmla="*/ 21 h 32"/>
                  <a:gd name="T12" fmla="*/ 1 w 21"/>
                  <a:gd name="T13" fmla="*/ 15 h 32"/>
                  <a:gd name="T14" fmla="*/ 5 w 21"/>
                  <a:gd name="T15" fmla="*/ 8 h 32"/>
                  <a:gd name="T16" fmla="*/ 13 w 21"/>
                  <a:gd name="T1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2">
                    <a:moveTo>
                      <a:pt x="13" y="0"/>
                    </a:moveTo>
                    <a:cubicBezTo>
                      <a:pt x="13" y="0"/>
                      <a:pt x="21" y="8"/>
                      <a:pt x="21" y="11"/>
                    </a:cubicBezTo>
                    <a:cubicBezTo>
                      <a:pt x="21" y="15"/>
                      <a:pt x="17" y="22"/>
                      <a:pt x="17" y="24"/>
                    </a:cubicBezTo>
                    <a:cubicBezTo>
                      <a:pt x="16" y="26"/>
                      <a:pt x="15" y="32"/>
                      <a:pt x="15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5" y="23"/>
                      <a:pt x="3" y="21"/>
                    </a:cubicBezTo>
                    <a:cubicBezTo>
                      <a:pt x="2" y="19"/>
                      <a:pt x="0" y="18"/>
                      <a:pt x="1" y="15"/>
                    </a:cubicBezTo>
                    <a:cubicBezTo>
                      <a:pt x="1" y="12"/>
                      <a:pt x="2" y="11"/>
                      <a:pt x="5" y="8"/>
                    </a:cubicBezTo>
                    <a:cubicBezTo>
                      <a:pt x="8" y="5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25">
                <a:extLst>
                  <a:ext uri="{FF2B5EF4-FFF2-40B4-BE49-F238E27FC236}">
                    <a16:creationId xmlns:a16="http://schemas.microsoft.com/office/drawing/2014/main" id="{0CBA9BE8-4BCD-4C5D-A9EA-7EEE335DB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2563"/>
                <a:ext cx="43" cy="228"/>
              </a:xfrm>
              <a:custGeom>
                <a:avLst/>
                <a:gdLst>
                  <a:gd name="T0" fmla="*/ 4 w 9"/>
                  <a:gd name="T1" fmla="*/ 0 h 47"/>
                  <a:gd name="T2" fmla="*/ 1 w 9"/>
                  <a:gd name="T3" fmla="*/ 18 h 47"/>
                  <a:gd name="T4" fmla="*/ 3 w 9"/>
                  <a:gd name="T5" fmla="*/ 36 h 47"/>
                  <a:gd name="T6" fmla="*/ 4 w 9"/>
                  <a:gd name="T7" fmla="*/ 47 h 47"/>
                  <a:gd name="T8" fmla="*/ 8 w 9"/>
                  <a:gd name="T9" fmla="*/ 37 h 47"/>
                  <a:gd name="T10" fmla="*/ 9 w 9"/>
                  <a:gd name="T11" fmla="*/ 31 h 47"/>
                  <a:gd name="T12" fmla="*/ 9 w 9"/>
                  <a:gd name="T13" fmla="*/ 25 h 47"/>
                  <a:gd name="T14" fmla="*/ 7 w 9"/>
                  <a:gd name="T15" fmla="*/ 12 h 47"/>
                  <a:gd name="T16" fmla="*/ 4 w 9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47">
                    <a:moveTo>
                      <a:pt x="4" y="0"/>
                    </a:moveTo>
                    <a:cubicBezTo>
                      <a:pt x="4" y="0"/>
                      <a:pt x="0" y="10"/>
                      <a:pt x="1" y="18"/>
                    </a:cubicBezTo>
                    <a:cubicBezTo>
                      <a:pt x="1" y="25"/>
                      <a:pt x="3" y="32"/>
                      <a:pt x="3" y="36"/>
                    </a:cubicBezTo>
                    <a:cubicBezTo>
                      <a:pt x="3" y="40"/>
                      <a:pt x="4" y="47"/>
                      <a:pt x="4" y="47"/>
                    </a:cubicBezTo>
                    <a:cubicBezTo>
                      <a:pt x="4" y="47"/>
                      <a:pt x="6" y="39"/>
                      <a:pt x="8" y="37"/>
                    </a:cubicBezTo>
                    <a:cubicBezTo>
                      <a:pt x="9" y="34"/>
                      <a:pt x="9" y="35"/>
                      <a:pt x="9" y="31"/>
                    </a:cubicBezTo>
                    <a:cubicBezTo>
                      <a:pt x="9" y="28"/>
                      <a:pt x="9" y="28"/>
                      <a:pt x="9" y="25"/>
                    </a:cubicBezTo>
                    <a:cubicBezTo>
                      <a:pt x="9" y="21"/>
                      <a:pt x="8" y="15"/>
                      <a:pt x="7" y="12"/>
                    </a:cubicBezTo>
                    <a:cubicBezTo>
                      <a:pt x="6" y="9"/>
                      <a:pt x="6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26">
                <a:extLst>
                  <a:ext uri="{FF2B5EF4-FFF2-40B4-BE49-F238E27FC236}">
                    <a16:creationId xmlns:a16="http://schemas.microsoft.com/office/drawing/2014/main" id="{F7B85819-DB67-441A-AE92-91ED5E2DB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1" y="2723"/>
                <a:ext cx="48" cy="53"/>
              </a:xfrm>
              <a:custGeom>
                <a:avLst/>
                <a:gdLst>
                  <a:gd name="T0" fmla="*/ 0 w 10"/>
                  <a:gd name="T1" fmla="*/ 6 h 11"/>
                  <a:gd name="T2" fmla="*/ 10 w 10"/>
                  <a:gd name="T3" fmla="*/ 0 h 11"/>
                  <a:gd name="T4" fmla="*/ 10 w 10"/>
                  <a:gd name="T5" fmla="*/ 1 h 11"/>
                  <a:gd name="T6" fmla="*/ 4 w 10"/>
                  <a:gd name="T7" fmla="*/ 7 h 11"/>
                  <a:gd name="T8" fmla="*/ 0 w 10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0" y="6"/>
                    </a:moveTo>
                    <a:cubicBezTo>
                      <a:pt x="0" y="6"/>
                      <a:pt x="2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4" y="3"/>
                      <a:pt x="4" y="7"/>
                    </a:cubicBezTo>
                    <a:cubicBezTo>
                      <a:pt x="0" y="11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27">
                <a:extLst>
                  <a:ext uri="{FF2B5EF4-FFF2-40B4-BE49-F238E27FC236}">
                    <a16:creationId xmlns:a16="http://schemas.microsoft.com/office/drawing/2014/main" id="{EE56B85C-C3DD-4C8A-8257-A47503D1F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" y="2403"/>
                <a:ext cx="77" cy="116"/>
              </a:xfrm>
              <a:custGeom>
                <a:avLst/>
                <a:gdLst>
                  <a:gd name="T0" fmla="*/ 1 w 16"/>
                  <a:gd name="T1" fmla="*/ 0 h 24"/>
                  <a:gd name="T2" fmla="*/ 10 w 16"/>
                  <a:gd name="T3" fmla="*/ 6 h 24"/>
                  <a:gd name="T4" fmla="*/ 14 w 16"/>
                  <a:gd name="T5" fmla="*/ 1 h 24"/>
                  <a:gd name="T6" fmla="*/ 16 w 16"/>
                  <a:gd name="T7" fmla="*/ 2 h 24"/>
                  <a:gd name="T8" fmla="*/ 14 w 16"/>
                  <a:gd name="T9" fmla="*/ 17 h 24"/>
                  <a:gd name="T10" fmla="*/ 12 w 16"/>
                  <a:gd name="T11" fmla="*/ 13 h 24"/>
                  <a:gd name="T12" fmla="*/ 11 w 16"/>
                  <a:gd name="T13" fmla="*/ 7 h 24"/>
                  <a:gd name="T14" fmla="*/ 9 w 16"/>
                  <a:gd name="T15" fmla="*/ 13 h 24"/>
                  <a:gd name="T16" fmla="*/ 8 w 16"/>
                  <a:gd name="T17" fmla="*/ 24 h 24"/>
                  <a:gd name="T18" fmla="*/ 2 w 16"/>
                  <a:gd name="T19" fmla="*/ 8 h 24"/>
                  <a:gd name="T20" fmla="*/ 1 w 16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4">
                    <a:moveTo>
                      <a:pt x="1" y="0"/>
                    </a:moveTo>
                    <a:cubicBezTo>
                      <a:pt x="1" y="0"/>
                      <a:pt x="2" y="6"/>
                      <a:pt x="10" y="6"/>
                    </a:cubicBezTo>
                    <a:cubicBezTo>
                      <a:pt x="15" y="5"/>
                      <a:pt x="14" y="1"/>
                      <a:pt x="14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4" y="9"/>
                      <a:pt x="11" y="7"/>
                    </a:cubicBezTo>
                    <a:cubicBezTo>
                      <a:pt x="7" y="6"/>
                      <a:pt x="8" y="12"/>
                      <a:pt x="9" y="13"/>
                    </a:cubicBezTo>
                    <a:cubicBezTo>
                      <a:pt x="9" y="14"/>
                      <a:pt x="8" y="24"/>
                      <a:pt x="8" y="24"/>
                    </a:cubicBezTo>
                    <a:cubicBezTo>
                      <a:pt x="8" y="24"/>
                      <a:pt x="3" y="8"/>
                      <a:pt x="2" y="8"/>
                    </a:cubicBezTo>
                    <a:cubicBezTo>
                      <a:pt x="1" y="8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28">
                <a:extLst>
                  <a:ext uri="{FF2B5EF4-FFF2-40B4-BE49-F238E27FC236}">
                    <a16:creationId xmlns:a16="http://schemas.microsoft.com/office/drawing/2014/main" id="{C3427503-B443-497D-9530-D2CFBFF04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4" y="2224"/>
                <a:ext cx="406" cy="1245"/>
              </a:xfrm>
              <a:custGeom>
                <a:avLst/>
                <a:gdLst>
                  <a:gd name="T0" fmla="*/ 26 w 84"/>
                  <a:gd name="T1" fmla="*/ 97 h 257"/>
                  <a:gd name="T2" fmla="*/ 25 w 84"/>
                  <a:gd name="T3" fmla="*/ 100 h 257"/>
                  <a:gd name="T4" fmla="*/ 23 w 84"/>
                  <a:gd name="T5" fmla="*/ 115 h 257"/>
                  <a:gd name="T6" fmla="*/ 24 w 84"/>
                  <a:gd name="T7" fmla="*/ 120 h 257"/>
                  <a:gd name="T8" fmla="*/ 25 w 84"/>
                  <a:gd name="T9" fmla="*/ 125 h 257"/>
                  <a:gd name="T10" fmla="*/ 26 w 84"/>
                  <a:gd name="T11" fmla="*/ 145 h 257"/>
                  <a:gd name="T12" fmla="*/ 28 w 84"/>
                  <a:gd name="T13" fmla="*/ 166 h 257"/>
                  <a:gd name="T14" fmla="*/ 30 w 84"/>
                  <a:gd name="T15" fmla="*/ 174 h 257"/>
                  <a:gd name="T16" fmla="*/ 37 w 84"/>
                  <a:gd name="T17" fmla="*/ 180 h 257"/>
                  <a:gd name="T18" fmla="*/ 41 w 84"/>
                  <a:gd name="T19" fmla="*/ 203 h 257"/>
                  <a:gd name="T20" fmla="*/ 39 w 84"/>
                  <a:gd name="T21" fmla="*/ 231 h 257"/>
                  <a:gd name="T22" fmla="*/ 35 w 84"/>
                  <a:gd name="T23" fmla="*/ 235 h 257"/>
                  <a:gd name="T24" fmla="*/ 27 w 84"/>
                  <a:gd name="T25" fmla="*/ 240 h 257"/>
                  <a:gd name="T26" fmla="*/ 28 w 84"/>
                  <a:gd name="T27" fmla="*/ 242 h 257"/>
                  <a:gd name="T28" fmla="*/ 41 w 84"/>
                  <a:gd name="T29" fmla="*/ 241 h 257"/>
                  <a:gd name="T30" fmla="*/ 45 w 84"/>
                  <a:gd name="T31" fmla="*/ 237 h 257"/>
                  <a:gd name="T32" fmla="*/ 43 w 84"/>
                  <a:gd name="T33" fmla="*/ 245 h 257"/>
                  <a:gd name="T34" fmla="*/ 43 w 84"/>
                  <a:gd name="T35" fmla="*/ 256 h 257"/>
                  <a:gd name="T36" fmla="*/ 55 w 84"/>
                  <a:gd name="T37" fmla="*/ 249 h 257"/>
                  <a:gd name="T38" fmla="*/ 55 w 84"/>
                  <a:gd name="T39" fmla="*/ 246 h 257"/>
                  <a:gd name="T40" fmla="*/ 57 w 84"/>
                  <a:gd name="T41" fmla="*/ 238 h 257"/>
                  <a:gd name="T42" fmla="*/ 56 w 84"/>
                  <a:gd name="T43" fmla="*/ 230 h 257"/>
                  <a:gd name="T44" fmla="*/ 62 w 84"/>
                  <a:gd name="T45" fmla="*/ 208 h 257"/>
                  <a:gd name="T46" fmla="*/ 65 w 84"/>
                  <a:gd name="T47" fmla="*/ 187 h 257"/>
                  <a:gd name="T48" fmla="*/ 63 w 84"/>
                  <a:gd name="T49" fmla="*/ 180 h 257"/>
                  <a:gd name="T50" fmla="*/ 73 w 84"/>
                  <a:gd name="T51" fmla="*/ 177 h 257"/>
                  <a:gd name="T52" fmla="*/ 72 w 84"/>
                  <a:gd name="T53" fmla="*/ 145 h 257"/>
                  <a:gd name="T54" fmla="*/ 71 w 84"/>
                  <a:gd name="T55" fmla="*/ 121 h 257"/>
                  <a:gd name="T56" fmla="*/ 76 w 84"/>
                  <a:gd name="T57" fmla="*/ 117 h 257"/>
                  <a:gd name="T58" fmla="*/ 72 w 84"/>
                  <a:gd name="T59" fmla="*/ 102 h 257"/>
                  <a:gd name="T60" fmla="*/ 81 w 84"/>
                  <a:gd name="T61" fmla="*/ 96 h 257"/>
                  <a:gd name="T62" fmla="*/ 84 w 84"/>
                  <a:gd name="T63" fmla="*/ 93 h 257"/>
                  <a:gd name="T64" fmla="*/ 82 w 84"/>
                  <a:gd name="T65" fmla="*/ 82 h 257"/>
                  <a:gd name="T66" fmla="*/ 81 w 84"/>
                  <a:gd name="T67" fmla="*/ 69 h 257"/>
                  <a:gd name="T68" fmla="*/ 80 w 84"/>
                  <a:gd name="T69" fmla="*/ 56 h 257"/>
                  <a:gd name="T70" fmla="*/ 75 w 84"/>
                  <a:gd name="T71" fmla="*/ 46 h 257"/>
                  <a:gd name="T72" fmla="*/ 65 w 84"/>
                  <a:gd name="T73" fmla="*/ 41 h 257"/>
                  <a:gd name="T74" fmla="*/ 67 w 84"/>
                  <a:gd name="T75" fmla="*/ 29 h 257"/>
                  <a:gd name="T76" fmla="*/ 65 w 84"/>
                  <a:gd name="T77" fmla="*/ 22 h 257"/>
                  <a:gd name="T78" fmla="*/ 48 w 84"/>
                  <a:gd name="T79" fmla="*/ 0 h 257"/>
                  <a:gd name="T80" fmla="*/ 37 w 84"/>
                  <a:gd name="T81" fmla="*/ 7 h 257"/>
                  <a:gd name="T82" fmla="*/ 33 w 84"/>
                  <a:gd name="T83" fmla="*/ 21 h 257"/>
                  <a:gd name="T84" fmla="*/ 33 w 84"/>
                  <a:gd name="T85" fmla="*/ 42 h 257"/>
                  <a:gd name="T86" fmla="*/ 26 w 84"/>
                  <a:gd name="T87" fmla="*/ 48 h 257"/>
                  <a:gd name="T88" fmla="*/ 21 w 84"/>
                  <a:gd name="T89" fmla="*/ 54 h 257"/>
                  <a:gd name="T90" fmla="*/ 19 w 84"/>
                  <a:gd name="T91" fmla="*/ 66 h 257"/>
                  <a:gd name="T92" fmla="*/ 4 w 84"/>
                  <a:gd name="T93" fmla="*/ 82 h 257"/>
                  <a:gd name="T94" fmla="*/ 1 w 84"/>
                  <a:gd name="T95" fmla="*/ 87 h 257"/>
                  <a:gd name="T96" fmla="*/ 1 w 84"/>
                  <a:gd name="T97" fmla="*/ 91 h 257"/>
                  <a:gd name="T98" fmla="*/ 2 w 84"/>
                  <a:gd name="T99" fmla="*/ 93 h 257"/>
                  <a:gd name="T100" fmla="*/ 4 w 84"/>
                  <a:gd name="T101" fmla="*/ 95 h 257"/>
                  <a:gd name="T102" fmla="*/ 5 w 84"/>
                  <a:gd name="T103" fmla="*/ 97 h 257"/>
                  <a:gd name="T104" fmla="*/ 6 w 84"/>
                  <a:gd name="T105" fmla="*/ 107 h 257"/>
                  <a:gd name="T106" fmla="*/ 11 w 84"/>
                  <a:gd name="T107" fmla="*/ 103 h 257"/>
                  <a:gd name="T108" fmla="*/ 21 w 84"/>
                  <a:gd name="T109" fmla="*/ 98 h 257"/>
                  <a:gd name="T110" fmla="*/ 26 w 84"/>
                  <a:gd name="T111" fmla="*/ 9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4" h="257">
                    <a:moveTo>
                      <a:pt x="26" y="97"/>
                    </a:moveTo>
                    <a:cubicBezTo>
                      <a:pt x="26" y="97"/>
                      <a:pt x="25" y="98"/>
                      <a:pt x="25" y="100"/>
                    </a:cubicBezTo>
                    <a:cubicBezTo>
                      <a:pt x="25" y="102"/>
                      <a:pt x="23" y="113"/>
                      <a:pt x="23" y="115"/>
                    </a:cubicBezTo>
                    <a:cubicBezTo>
                      <a:pt x="23" y="118"/>
                      <a:pt x="23" y="117"/>
                      <a:pt x="24" y="120"/>
                    </a:cubicBezTo>
                    <a:cubicBezTo>
                      <a:pt x="25" y="122"/>
                      <a:pt x="25" y="123"/>
                      <a:pt x="25" y="125"/>
                    </a:cubicBezTo>
                    <a:cubicBezTo>
                      <a:pt x="25" y="127"/>
                      <a:pt x="26" y="141"/>
                      <a:pt x="26" y="145"/>
                    </a:cubicBezTo>
                    <a:cubicBezTo>
                      <a:pt x="27" y="149"/>
                      <a:pt x="28" y="162"/>
                      <a:pt x="28" y="166"/>
                    </a:cubicBezTo>
                    <a:cubicBezTo>
                      <a:pt x="28" y="169"/>
                      <a:pt x="29" y="174"/>
                      <a:pt x="30" y="174"/>
                    </a:cubicBezTo>
                    <a:cubicBezTo>
                      <a:pt x="31" y="174"/>
                      <a:pt x="37" y="179"/>
                      <a:pt x="37" y="180"/>
                    </a:cubicBezTo>
                    <a:cubicBezTo>
                      <a:pt x="38" y="180"/>
                      <a:pt x="37" y="187"/>
                      <a:pt x="41" y="203"/>
                    </a:cubicBezTo>
                    <a:cubicBezTo>
                      <a:pt x="45" y="220"/>
                      <a:pt x="42" y="229"/>
                      <a:pt x="39" y="231"/>
                    </a:cubicBezTo>
                    <a:cubicBezTo>
                      <a:pt x="37" y="233"/>
                      <a:pt x="35" y="235"/>
                      <a:pt x="35" y="235"/>
                    </a:cubicBezTo>
                    <a:cubicBezTo>
                      <a:pt x="27" y="240"/>
                      <a:pt x="27" y="240"/>
                      <a:pt x="27" y="240"/>
                    </a:cubicBezTo>
                    <a:cubicBezTo>
                      <a:pt x="27" y="240"/>
                      <a:pt x="26" y="242"/>
                      <a:pt x="28" y="242"/>
                    </a:cubicBezTo>
                    <a:cubicBezTo>
                      <a:pt x="30" y="242"/>
                      <a:pt x="38" y="243"/>
                      <a:pt x="41" y="241"/>
                    </a:cubicBezTo>
                    <a:cubicBezTo>
                      <a:pt x="45" y="239"/>
                      <a:pt x="45" y="237"/>
                      <a:pt x="45" y="237"/>
                    </a:cubicBezTo>
                    <a:cubicBezTo>
                      <a:pt x="45" y="237"/>
                      <a:pt x="45" y="242"/>
                      <a:pt x="43" y="245"/>
                    </a:cubicBezTo>
                    <a:cubicBezTo>
                      <a:pt x="41" y="248"/>
                      <a:pt x="41" y="256"/>
                      <a:pt x="43" y="256"/>
                    </a:cubicBezTo>
                    <a:cubicBezTo>
                      <a:pt x="45" y="257"/>
                      <a:pt x="51" y="256"/>
                      <a:pt x="55" y="249"/>
                    </a:cubicBezTo>
                    <a:cubicBezTo>
                      <a:pt x="56" y="247"/>
                      <a:pt x="55" y="246"/>
                      <a:pt x="55" y="246"/>
                    </a:cubicBezTo>
                    <a:cubicBezTo>
                      <a:pt x="55" y="246"/>
                      <a:pt x="57" y="240"/>
                      <a:pt x="57" y="238"/>
                    </a:cubicBezTo>
                    <a:cubicBezTo>
                      <a:pt x="57" y="237"/>
                      <a:pt x="57" y="230"/>
                      <a:pt x="56" y="230"/>
                    </a:cubicBezTo>
                    <a:cubicBezTo>
                      <a:pt x="55" y="230"/>
                      <a:pt x="57" y="218"/>
                      <a:pt x="62" y="208"/>
                    </a:cubicBezTo>
                    <a:cubicBezTo>
                      <a:pt x="66" y="199"/>
                      <a:pt x="65" y="187"/>
                      <a:pt x="65" y="187"/>
                    </a:cubicBezTo>
                    <a:cubicBezTo>
                      <a:pt x="63" y="180"/>
                      <a:pt x="63" y="180"/>
                      <a:pt x="63" y="180"/>
                    </a:cubicBezTo>
                    <a:cubicBezTo>
                      <a:pt x="63" y="180"/>
                      <a:pt x="73" y="179"/>
                      <a:pt x="73" y="177"/>
                    </a:cubicBezTo>
                    <a:cubicBezTo>
                      <a:pt x="73" y="175"/>
                      <a:pt x="72" y="147"/>
                      <a:pt x="72" y="145"/>
                    </a:cubicBezTo>
                    <a:cubicBezTo>
                      <a:pt x="72" y="143"/>
                      <a:pt x="72" y="121"/>
                      <a:pt x="71" y="121"/>
                    </a:cubicBezTo>
                    <a:cubicBezTo>
                      <a:pt x="71" y="120"/>
                      <a:pt x="76" y="119"/>
                      <a:pt x="76" y="117"/>
                    </a:cubicBezTo>
                    <a:cubicBezTo>
                      <a:pt x="76" y="114"/>
                      <a:pt x="70" y="103"/>
                      <a:pt x="72" y="102"/>
                    </a:cubicBezTo>
                    <a:cubicBezTo>
                      <a:pt x="73" y="102"/>
                      <a:pt x="80" y="98"/>
                      <a:pt x="81" y="96"/>
                    </a:cubicBezTo>
                    <a:cubicBezTo>
                      <a:pt x="83" y="93"/>
                      <a:pt x="84" y="94"/>
                      <a:pt x="84" y="93"/>
                    </a:cubicBezTo>
                    <a:cubicBezTo>
                      <a:pt x="84" y="91"/>
                      <a:pt x="84" y="85"/>
                      <a:pt x="82" y="82"/>
                    </a:cubicBezTo>
                    <a:cubicBezTo>
                      <a:pt x="81" y="79"/>
                      <a:pt x="81" y="71"/>
                      <a:pt x="81" y="69"/>
                    </a:cubicBezTo>
                    <a:cubicBezTo>
                      <a:pt x="81" y="67"/>
                      <a:pt x="80" y="58"/>
                      <a:pt x="80" y="56"/>
                    </a:cubicBezTo>
                    <a:cubicBezTo>
                      <a:pt x="80" y="53"/>
                      <a:pt x="78" y="48"/>
                      <a:pt x="75" y="46"/>
                    </a:cubicBezTo>
                    <a:cubicBezTo>
                      <a:pt x="72" y="45"/>
                      <a:pt x="65" y="42"/>
                      <a:pt x="65" y="41"/>
                    </a:cubicBezTo>
                    <a:cubicBezTo>
                      <a:pt x="64" y="40"/>
                      <a:pt x="67" y="32"/>
                      <a:pt x="67" y="29"/>
                    </a:cubicBezTo>
                    <a:cubicBezTo>
                      <a:pt x="66" y="27"/>
                      <a:pt x="65" y="28"/>
                      <a:pt x="65" y="22"/>
                    </a:cubicBezTo>
                    <a:cubicBezTo>
                      <a:pt x="65" y="16"/>
                      <a:pt x="64" y="0"/>
                      <a:pt x="48" y="0"/>
                    </a:cubicBezTo>
                    <a:cubicBezTo>
                      <a:pt x="40" y="1"/>
                      <a:pt x="37" y="7"/>
                      <a:pt x="37" y="7"/>
                    </a:cubicBezTo>
                    <a:cubicBezTo>
                      <a:pt x="37" y="7"/>
                      <a:pt x="32" y="11"/>
                      <a:pt x="33" y="21"/>
                    </a:cubicBezTo>
                    <a:cubicBezTo>
                      <a:pt x="34" y="31"/>
                      <a:pt x="34" y="40"/>
                      <a:pt x="33" y="42"/>
                    </a:cubicBezTo>
                    <a:cubicBezTo>
                      <a:pt x="33" y="45"/>
                      <a:pt x="26" y="48"/>
                      <a:pt x="26" y="48"/>
                    </a:cubicBezTo>
                    <a:cubicBezTo>
                      <a:pt x="26" y="48"/>
                      <a:pt x="21" y="50"/>
                      <a:pt x="21" y="54"/>
                    </a:cubicBezTo>
                    <a:cubicBezTo>
                      <a:pt x="20" y="58"/>
                      <a:pt x="19" y="66"/>
                      <a:pt x="19" y="66"/>
                    </a:cubicBezTo>
                    <a:cubicBezTo>
                      <a:pt x="4" y="82"/>
                      <a:pt x="4" y="82"/>
                      <a:pt x="4" y="82"/>
                    </a:cubicBezTo>
                    <a:cubicBezTo>
                      <a:pt x="4" y="82"/>
                      <a:pt x="1" y="85"/>
                      <a:pt x="1" y="87"/>
                    </a:cubicBezTo>
                    <a:cubicBezTo>
                      <a:pt x="1" y="89"/>
                      <a:pt x="0" y="91"/>
                      <a:pt x="1" y="91"/>
                    </a:cubicBezTo>
                    <a:cubicBezTo>
                      <a:pt x="2" y="91"/>
                      <a:pt x="1" y="93"/>
                      <a:pt x="2" y="93"/>
                    </a:cubicBezTo>
                    <a:cubicBezTo>
                      <a:pt x="3" y="94"/>
                      <a:pt x="3" y="95"/>
                      <a:pt x="4" y="95"/>
                    </a:cubicBezTo>
                    <a:cubicBezTo>
                      <a:pt x="4" y="96"/>
                      <a:pt x="5" y="97"/>
                      <a:pt x="5" y="97"/>
                    </a:cubicBezTo>
                    <a:cubicBezTo>
                      <a:pt x="5" y="97"/>
                      <a:pt x="4" y="108"/>
                      <a:pt x="6" y="107"/>
                    </a:cubicBezTo>
                    <a:cubicBezTo>
                      <a:pt x="8" y="106"/>
                      <a:pt x="9" y="104"/>
                      <a:pt x="11" y="103"/>
                    </a:cubicBezTo>
                    <a:cubicBezTo>
                      <a:pt x="12" y="102"/>
                      <a:pt x="19" y="99"/>
                      <a:pt x="21" y="98"/>
                    </a:cubicBezTo>
                    <a:cubicBezTo>
                      <a:pt x="24" y="98"/>
                      <a:pt x="26" y="97"/>
                      <a:pt x="26" y="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29">
                <a:extLst>
                  <a:ext uri="{FF2B5EF4-FFF2-40B4-BE49-F238E27FC236}">
                    <a16:creationId xmlns:a16="http://schemas.microsoft.com/office/drawing/2014/main" id="{D1A7D9D7-9AD0-4111-A261-482AED4E2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2389"/>
                <a:ext cx="140" cy="382"/>
              </a:xfrm>
              <a:custGeom>
                <a:avLst/>
                <a:gdLst>
                  <a:gd name="T0" fmla="*/ 11 w 29"/>
                  <a:gd name="T1" fmla="*/ 4 h 79"/>
                  <a:gd name="T2" fmla="*/ 4 w 29"/>
                  <a:gd name="T3" fmla="*/ 10 h 79"/>
                  <a:gd name="T4" fmla="*/ 3 w 29"/>
                  <a:gd name="T5" fmla="*/ 23 h 79"/>
                  <a:gd name="T6" fmla="*/ 4 w 29"/>
                  <a:gd name="T7" fmla="*/ 57 h 79"/>
                  <a:gd name="T8" fmla="*/ 0 w 29"/>
                  <a:gd name="T9" fmla="*/ 77 h 79"/>
                  <a:gd name="T10" fmla="*/ 18 w 29"/>
                  <a:gd name="T11" fmla="*/ 79 h 79"/>
                  <a:gd name="T12" fmla="*/ 16 w 29"/>
                  <a:gd name="T13" fmla="*/ 58 h 79"/>
                  <a:gd name="T14" fmla="*/ 24 w 29"/>
                  <a:gd name="T15" fmla="*/ 26 h 79"/>
                  <a:gd name="T16" fmla="*/ 28 w 29"/>
                  <a:gd name="T17" fmla="*/ 13 h 79"/>
                  <a:gd name="T18" fmla="*/ 28 w 29"/>
                  <a:gd name="T19" fmla="*/ 5 h 79"/>
                  <a:gd name="T20" fmla="*/ 27 w 29"/>
                  <a:gd name="T21" fmla="*/ 1 h 79"/>
                  <a:gd name="T22" fmla="*/ 18 w 29"/>
                  <a:gd name="T23" fmla="*/ 9 h 79"/>
                  <a:gd name="T24" fmla="*/ 15 w 29"/>
                  <a:gd name="T25" fmla="*/ 13 h 79"/>
                  <a:gd name="T26" fmla="*/ 13 w 29"/>
                  <a:gd name="T27" fmla="*/ 19 h 79"/>
                  <a:gd name="T28" fmla="*/ 12 w 29"/>
                  <a:gd name="T29" fmla="*/ 26 h 79"/>
                  <a:gd name="T30" fmla="*/ 10 w 29"/>
                  <a:gd name="T31" fmla="*/ 17 h 79"/>
                  <a:gd name="T32" fmla="*/ 8 w 29"/>
                  <a:gd name="T33" fmla="*/ 10 h 79"/>
                  <a:gd name="T34" fmla="*/ 11 w 29"/>
                  <a:gd name="T35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79">
                    <a:moveTo>
                      <a:pt x="11" y="4"/>
                    </a:moveTo>
                    <a:cubicBezTo>
                      <a:pt x="11" y="4"/>
                      <a:pt x="4" y="8"/>
                      <a:pt x="4" y="10"/>
                    </a:cubicBezTo>
                    <a:cubicBezTo>
                      <a:pt x="4" y="12"/>
                      <a:pt x="3" y="21"/>
                      <a:pt x="3" y="23"/>
                    </a:cubicBezTo>
                    <a:cubicBezTo>
                      <a:pt x="3" y="26"/>
                      <a:pt x="4" y="57"/>
                      <a:pt x="4" y="5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2" y="79"/>
                      <a:pt x="18" y="79"/>
                    </a:cubicBezTo>
                    <a:cubicBezTo>
                      <a:pt x="18" y="73"/>
                      <a:pt x="16" y="58"/>
                      <a:pt x="16" y="58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8" y="15"/>
                      <a:pt x="28" y="13"/>
                    </a:cubicBezTo>
                    <a:cubicBezTo>
                      <a:pt x="28" y="11"/>
                      <a:pt x="29" y="7"/>
                      <a:pt x="28" y="5"/>
                    </a:cubicBezTo>
                    <a:cubicBezTo>
                      <a:pt x="27" y="3"/>
                      <a:pt x="27" y="2"/>
                      <a:pt x="27" y="1"/>
                    </a:cubicBezTo>
                    <a:cubicBezTo>
                      <a:pt x="27" y="0"/>
                      <a:pt x="23" y="8"/>
                      <a:pt x="18" y="9"/>
                    </a:cubicBezTo>
                    <a:cubicBezTo>
                      <a:pt x="14" y="10"/>
                      <a:pt x="15" y="10"/>
                      <a:pt x="15" y="13"/>
                    </a:cubicBezTo>
                    <a:cubicBezTo>
                      <a:pt x="15" y="15"/>
                      <a:pt x="13" y="16"/>
                      <a:pt x="13" y="19"/>
                    </a:cubicBezTo>
                    <a:cubicBezTo>
                      <a:pt x="13" y="23"/>
                      <a:pt x="12" y="26"/>
                      <a:pt x="12" y="26"/>
                    </a:cubicBezTo>
                    <a:cubicBezTo>
                      <a:pt x="12" y="26"/>
                      <a:pt x="10" y="18"/>
                      <a:pt x="10" y="17"/>
                    </a:cubicBezTo>
                    <a:cubicBezTo>
                      <a:pt x="10" y="16"/>
                      <a:pt x="7" y="14"/>
                      <a:pt x="8" y="10"/>
                    </a:cubicBezTo>
                    <a:cubicBezTo>
                      <a:pt x="9" y="6"/>
                      <a:pt x="11" y="4"/>
                      <a:pt x="1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30">
                <a:extLst>
                  <a:ext uri="{FF2B5EF4-FFF2-40B4-BE49-F238E27FC236}">
                    <a16:creationId xmlns:a16="http://schemas.microsoft.com/office/drawing/2014/main" id="{18E87E94-C656-47A5-B5C0-18E5A16DF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1" y="2485"/>
                <a:ext cx="188" cy="185"/>
              </a:xfrm>
              <a:custGeom>
                <a:avLst/>
                <a:gdLst>
                  <a:gd name="T0" fmla="*/ 0 w 39"/>
                  <a:gd name="T1" fmla="*/ 0 h 38"/>
                  <a:gd name="T2" fmla="*/ 23 w 39"/>
                  <a:gd name="T3" fmla="*/ 3 h 38"/>
                  <a:gd name="T4" fmla="*/ 39 w 39"/>
                  <a:gd name="T5" fmla="*/ 26 h 38"/>
                  <a:gd name="T6" fmla="*/ 38 w 39"/>
                  <a:gd name="T7" fmla="*/ 36 h 38"/>
                  <a:gd name="T8" fmla="*/ 24 w 39"/>
                  <a:gd name="T9" fmla="*/ 38 h 38"/>
                  <a:gd name="T10" fmla="*/ 24 w 39"/>
                  <a:gd name="T11" fmla="*/ 35 h 38"/>
                  <a:gd name="T12" fmla="*/ 24 w 39"/>
                  <a:gd name="T13" fmla="*/ 34 h 38"/>
                  <a:gd name="T14" fmla="*/ 21 w 39"/>
                  <a:gd name="T15" fmla="*/ 32 h 38"/>
                  <a:gd name="T16" fmla="*/ 15 w 39"/>
                  <a:gd name="T17" fmla="*/ 32 h 38"/>
                  <a:gd name="T18" fmla="*/ 18 w 39"/>
                  <a:gd name="T19" fmla="*/ 29 h 38"/>
                  <a:gd name="T20" fmla="*/ 13 w 39"/>
                  <a:gd name="T21" fmla="*/ 28 h 38"/>
                  <a:gd name="T22" fmla="*/ 0 w 39"/>
                  <a:gd name="T2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8">
                    <a:moveTo>
                      <a:pt x="0" y="0"/>
                    </a:moveTo>
                    <a:cubicBezTo>
                      <a:pt x="0" y="0"/>
                      <a:pt x="17" y="5"/>
                      <a:pt x="23" y="3"/>
                    </a:cubicBezTo>
                    <a:cubicBezTo>
                      <a:pt x="27" y="12"/>
                      <a:pt x="39" y="26"/>
                      <a:pt x="39" y="26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8"/>
                      <a:pt x="25" y="35"/>
                      <a:pt x="24" y="35"/>
                    </a:cubicBezTo>
                    <a:cubicBezTo>
                      <a:pt x="23" y="36"/>
                      <a:pt x="24" y="34"/>
                      <a:pt x="24" y="34"/>
                    </a:cubicBezTo>
                    <a:cubicBezTo>
                      <a:pt x="23" y="34"/>
                      <a:pt x="23" y="32"/>
                      <a:pt x="21" y="32"/>
                    </a:cubicBezTo>
                    <a:cubicBezTo>
                      <a:pt x="19" y="32"/>
                      <a:pt x="15" y="32"/>
                      <a:pt x="15" y="32"/>
                    </a:cubicBezTo>
                    <a:cubicBezTo>
                      <a:pt x="15" y="32"/>
                      <a:pt x="19" y="30"/>
                      <a:pt x="18" y="29"/>
                    </a:cubicBezTo>
                    <a:cubicBezTo>
                      <a:pt x="17" y="28"/>
                      <a:pt x="16" y="28"/>
                      <a:pt x="13" y="28"/>
                    </a:cubicBezTo>
                    <a:cubicBezTo>
                      <a:pt x="11" y="2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31">
                <a:extLst>
                  <a:ext uri="{FF2B5EF4-FFF2-40B4-BE49-F238E27FC236}">
                    <a16:creationId xmlns:a16="http://schemas.microsoft.com/office/drawing/2014/main" id="{AD124B3D-B463-4B32-99B8-709835185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510"/>
                <a:ext cx="203" cy="164"/>
              </a:xfrm>
              <a:custGeom>
                <a:avLst/>
                <a:gdLst>
                  <a:gd name="T0" fmla="*/ 3 w 42"/>
                  <a:gd name="T1" fmla="*/ 1 h 34"/>
                  <a:gd name="T2" fmla="*/ 0 w 42"/>
                  <a:gd name="T3" fmla="*/ 32 h 34"/>
                  <a:gd name="T4" fmla="*/ 29 w 42"/>
                  <a:gd name="T5" fmla="*/ 34 h 34"/>
                  <a:gd name="T6" fmla="*/ 27 w 42"/>
                  <a:gd name="T7" fmla="*/ 33 h 34"/>
                  <a:gd name="T8" fmla="*/ 25 w 42"/>
                  <a:gd name="T9" fmla="*/ 31 h 34"/>
                  <a:gd name="T10" fmla="*/ 26 w 42"/>
                  <a:gd name="T11" fmla="*/ 29 h 34"/>
                  <a:gd name="T12" fmla="*/ 27 w 42"/>
                  <a:gd name="T13" fmla="*/ 26 h 34"/>
                  <a:gd name="T14" fmla="*/ 35 w 42"/>
                  <a:gd name="T15" fmla="*/ 25 h 34"/>
                  <a:gd name="T16" fmla="*/ 36 w 42"/>
                  <a:gd name="T17" fmla="*/ 25 h 34"/>
                  <a:gd name="T18" fmla="*/ 42 w 42"/>
                  <a:gd name="T19" fmla="*/ 0 h 34"/>
                  <a:gd name="T20" fmla="*/ 3 w 42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34">
                    <a:moveTo>
                      <a:pt x="3" y="1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4" y="32"/>
                      <a:pt x="25" y="31"/>
                    </a:cubicBezTo>
                    <a:cubicBezTo>
                      <a:pt x="22" y="28"/>
                      <a:pt x="26" y="29"/>
                      <a:pt x="26" y="29"/>
                    </a:cubicBezTo>
                    <a:cubicBezTo>
                      <a:pt x="26" y="29"/>
                      <a:pt x="25" y="26"/>
                      <a:pt x="27" y="26"/>
                    </a:cubicBezTo>
                    <a:cubicBezTo>
                      <a:pt x="30" y="26"/>
                      <a:pt x="35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6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16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32">
                <a:extLst>
                  <a:ext uri="{FF2B5EF4-FFF2-40B4-BE49-F238E27FC236}">
                    <a16:creationId xmlns:a16="http://schemas.microsoft.com/office/drawing/2014/main" id="{0FD02BA7-B49F-4179-8A27-F48DDB0D1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204"/>
                <a:ext cx="111" cy="78"/>
              </a:xfrm>
              <a:custGeom>
                <a:avLst/>
                <a:gdLst>
                  <a:gd name="T0" fmla="*/ 0 w 23"/>
                  <a:gd name="T1" fmla="*/ 16 h 16"/>
                  <a:gd name="T2" fmla="*/ 23 w 23"/>
                  <a:gd name="T3" fmla="*/ 16 h 16"/>
                  <a:gd name="T4" fmla="*/ 0 w 23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6">
                    <a:moveTo>
                      <a:pt x="0" y="16"/>
                    </a:moveTo>
                    <a:cubicBezTo>
                      <a:pt x="0" y="16"/>
                      <a:pt x="11" y="0"/>
                      <a:pt x="23" y="16"/>
                    </a:cubicBezTo>
                    <a:cubicBezTo>
                      <a:pt x="11" y="4"/>
                      <a:pt x="0" y="16"/>
                      <a:pt x="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33">
                <a:extLst>
                  <a:ext uri="{FF2B5EF4-FFF2-40B4-BE49-F238E27FC236}">
                    <a16:creationId xmlns:a16="http://schemas.microsoft.com/office/drawing/2014/main" id="{63B7DD86-6032-466E-AA6C-FFA79E076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3" y="2122"/>
                <a:ext cx="310" cy="1202"/>
              </a:xfrm>
              <a:custGeom>
                <a:avLst/>
                <a:gdLst>
                  <a:gd name="T0" fmla="*/ 19 w 64"/>
                  <a:gd name="T1" fmla="*/ 102 h 248"/>
                  <a:gd name="T2" fmla="*/ 24 w 64"/>
                  <a:gd name="T3" fmla="*/ 108 h 248"/>
                  <a:gd name="T4" fmla="*/ 20 w 64"/>
                  <a:gd name="T5" fmla="*/ 145 h 248"/>
                  <a:gd name="T6" fmla="*/ 24 w 64"/>
                  <a:gd name="T7" fmla="*/ 178 h 248"/>
                  <a:gd name="T8" fmla="*/ 24 w 64"/>
                  <a:gd name="T9" fmla="*/ 202 h 248"/>
                  <a:gd name="T10" fmla="*/ 15 w 64"/>
                  <a:gd name="T11" fmla="*/ 238 h 248"/>
                  <a:gd name="T12" fmla="*/ 5 w 64"/>
                  <a:gd name="T13" fmla="*/ 244 h 248"/>
                  <a:gd name="T14" fmla="*/ 24 w 64"/>
                  <a:gd name="T15" fmla="*/ 241 h 248"/>
                  <a:gd name="T16" fmla="*/ 33 w 64"/>
                  <a:gd name="T17" fmla="*/ 243 h 248"/>
                  <a:gd name="T18" fmla="*/ 35 w 64"/>
                  <a:gd name="T19" fmla="*/ 235 h 248"/>
                  <a:gd name="T20" fmla="*/ 32 w 64"/>
                  <a:gd name="T21" fmla="*/ 217 h 248"/>
                  <a:gd name="T22" fmla="*/ 39 w 64"/>
                  <a:gd name="T23" fmla="*/ 174 h 248"/>
                  <a:gd name="T24" fmla="*/ 48 w 64"/>
                  <a:gd name="T25" fmla="*/ 179 h 248"/>
                  <a:gd name="T26" fmla="*/ 52 w 64"/>
                  <a:gd name="T27" fmla="*/ 219 h 248"/>
                  <a:gd name="T28" fmla="*/ 47 w 64"/>
                  <a:gd name="T29" fmla="*/ 241 h 248"/>
                  <a:gd name="T30" fmla="*/ 45 w 64"/>
                  <a:gd name="T31" fmla="*/ 248 h 248"/>
                  <a:gd name="T32" fmla="*/ 60 w 64"/>
                  <a:gd name="T33" fmla="*/ 241 h 248"/>
                  <a:gd name="T34" fmla="*/ 60 w 64"/>
                  <a:gd name="T35" fmla="*/ 243 h 248"/>
                  <a:gd name="T36" fmla="*/ 63 w 64"/>
                  <a:gd name="T37" fmla="*/ 234 h 248"/>
                  <a:gd name="T38" fmla="*/ 63 w 64"/>
                  <a:gd name="T39" fmla="*/ 196 h 248"/>
                  <a:gd name="T40" fmla="*/ 64 w 64"/>
                  <a:gd name="T41" fmla="*/ 173 h 248"/>
                  <a:gd name="T42" fmla="*/ 61 w 64"/>
                  <a:gd name="T43" fmla="*/ 124 h 248"/>
                  <a:gd name="T44" fmla="*/ 53 w 64"/>
                  <a:gd name="T45" fmla="*/ 94 h 248"/>
                  <a:gd name="T46" fmla="*/ 54 w 64"/>
                  <a:gd name="T47" fmla="*/ 78 h 248"/>
                  <a:gd name="T48" fmla="*/ 63 w 64"/>
                  <a:gd name="T49" fmla="*/ 58 h 248"/>
                  <a:gd name="T50" fmla="*/ 63 w 64"/>
                  <a:gd name="T51" fmla="*/ 33 h 248"/>
                  <a:gd name="T52" fmla="*/ 60 w 64"/>
                  <a:gd name="T53" fmla="*/ 11 h 248"/>
                  <a:gd name="T54" fmla="*/ 32 w 64"/>
                  <a:gd name="T55" fmla="*/ 8 h 248"/>
                  <a:gd name="T56" fmla="*/ 32 w 64"/>
                  <a:gd name="T57" fmla="*/ 29 h 248"/>
                  <a:gd name="T58" fmla="*/ 37 w 64"/>
                  <a:gd name="T59" fmla="*/ 46 h 248"/>
                  <a:gd name="T60" fmla="*/ 24 w 64"/>
                  <a:gd name="T61" fmla="*/ 58 h 248"/>
                  <a:gd name="T62" fmla="*/ 17 w 64"/>
                  <a:gd name="T63" fmla="*/ 70 h 248"/>
                  <a:gd name="T64" fmla="*/ 11 w 64"/>
                  <a:gd name="T65" fmla="*/ 83 h 248"/>
                  <a:gd name="T66" fmla="*/ 20 w 64"/>
                  <a:gd name="T67" fmla="*/ 9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4" h="248">
                    <a:moveTo>
                      <a:pt x="25" y="89"/>
                    </a:moveTo>
                    <a:cubicBezTo>
                      <a:pt x="25" y="89"/>
                      <a:pt x="22" y="98"/>
                      <a:pt x="19" y="102"/>
                    </a:cubicBezTo>
                    <a:cubicBezTo>
                      <a:pt x="16" y="105"/>
                      <a:pt x="19" y="104"/>
                      <a:pt x="19" y="104"/>
                    </a:cubicBezTo>
                    <a:cubicBezTo>
                      <a:pt x="19" y="104"/>
                      <a:pt x="24" y="105"/>
                      <a:pt x="24" y="108"/>
                    </a:cubicBezTo>
                    <a:cubicBezTo>
                      <a:pt x="24" y="111"/>
                      <a:pt x="23" y="122"/>
                      <a:pt x="21" y="129"/>
                    </a:cubicBezTo>
                    <a:cubicBezTo>
                      <a:pt x="20" y="135"/>
                      <a:pt x="20" y="141"/>
                      <a:pt x="20" y="145"/>
                    </a:cubicBezTo>
                    <a:cubicBezTo>
                      <a:pt x="20" y="149"/>
                      <a:pt x="19" y="176"/>
                      <a:pt x="21" y="176"/>
                    </a:cubicBezTo>
                    <a:cubicBezTo>
                      <a:pt x="23" y="176"/>
                      <a:pt x="22" y="178"/>
                      <a:pt x="24" y="178"/>
                    </a:cubicBezTo>
                    <a:cubicBezTo>
                      <a:pt x="25" y="178"/>
                      <a:pt x="26" y="178"/>
                      <a:pt x="26" y="178"/>
                    </a:cubicBezTo>
                    <a:cubicBezTo>
                      <a:pt x="26" y="178"/>
                      <a:pt x="24" y="195"/>
                      <a:pt x="24" y="202"/>
                    </a:cubicBezTo>
                    <a:cubicBezTo>
                      <a:pt x="24" y="209"/>
                      <a:pt x="22" y="225"/>
                      <a:pt x="20" y="228"/>
                    </a:cubicBezTo>
                    <a:cubicBezTo>
                      <a:pt x="19" y="232"/>
                      <a:pt x="15" y="238"/>
                      <a:pt x="15" y="238"/>
                    </a:cubicBezTo>
                    <a:cubicBezTo>
                      <a:pt x="15" y="238"/>
                      <a:pt x="15" y="241"/>
                      <a:pt x="3" y="241"/>
                    </a:cubicBezTo>
                    <a:cubicBezTo>
                      <a:pt x="0" y="243"/>
                      <a:pt x="5" y="244"/>
                      <a:pt x="5" y="244"/>
                    </a:cubicBezTo>
                    <a:cubicBezTo>
                      <a:pt x="5" y="244"/>
                      <a:pt x="16" y="247"/>
                      <a:pt x="21" y="244"/>
                    </a:cubicBezTo>
                    <a:cubicBezTo>
                      <a:pt x="22" y="243"/>
                      <a:pt x="24" y="241"/>
                      <a:pt x="24" y="241"/>
                    </a:cubicBezTo>
                    <a:cubicBezTo>
                      <a:pt x="24" y="241"/>
                      <a:pt x="29" y="235"/>
                      <a:pt x="31" y="236"/>
                    </a:cubicBezTo>
                    <a:cubicBezTo>
                      <a:pt x="32" y="236"/>
                      <a:pt x="33" y="241"/>
                      <a:pt x="33" y="243"/>
                    </a:cubicBezTo>
                    <a:cubicBezTo>
                      <a:pt x="33" y="244"/>
                      <a:pt x="34" y="243"/>
                      <a:pt x="34" y="243"/>
                    </a:cubicBezTo>
                    <a:cubicBezTo>
                      <a:pt x="34" y="243"/>
                      <a:pt x="34" y="236"/>
                      <a:pt x="35" y="235"/>
                    </a:cubicBezTo>
                    <a:cubicBezTo>
                      <a:pt x="36" y="234"/>
                      <a:pt x="36" y="228"/>
                      <a:pt x="35" y="226"/>
                    </a:cubicBezTo>
                    <a:cubicBezTo>
                      <a:pt x="34" y="224"/>
                      <a:pt x="32" y="222"/>
                      <a:pt x="32" y="217"/>
                    </a:cubicBezTo>
                    <a:cubicBezTo>
                      <a:pt x="32" y="212"/>
                      <a:pt x="38" y="196"/>
                      <a:pt x="38" y="192"/>
                    </a:cubicBezTo>
                    <a:cubicBezTo>
                      <a:pt x="38" y="188"/>
                      <a:pt x="39" y="174"/>
                      <a:pt x="39" y="174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5" y="175"/>
                      <a:pt x="45" y="179"/>
                      <a:pt x="48" y="179"/>
                    </a:cubicBezTo>
                    <a:cubicBezTo>
                      <a:pt x="50" y="183"/>
                      <a:pt x="51" y="199"/>
                      <a:pt x="51" y="199"/>
                    </a:cubicBezTo>
                    <a:cubicBezTo>
                      <a:pt x="51" y="199"/>
                      <a:pt x="53" y="214"/>
                      <a:pt x="52" y="219"/>
                    </a:cubicBezTo>
                    <a:cubicBezTo>
                      <a:pt x="51" y="224"/>
                      <a:pt x="51" y="227"/>
                      <a:pt x="51" y="228"/>
                    </a:cubicBezTo>
                    <a:cubicBezTo>
                      <a:pt x="51" y="230"/>
                      <a:pt x="48" y="239"/>
                      <a:pt x="47" y="241"/>
                    </a:cubicBezTo>
                    <a:cubicBezTo>
                      <a:pt x="46" y="242"/>
                      <a:pt x="44" y="246"/>
                      <a:pt x="43" y="246"/>
                    </a:cubicBezTo>
                    <a:cubicBezTo>
                      <a:pt x="42" y="247"/>
                      <a:pt x="43" y="248"/>
                      <a:pt x="45" y="248"/>
                    </a:cubicBezTo>
                    <a:cubicBezTo>
                      <a:pt x="48" y="248"/>
                      <a:pt x="54" y="248"/>
                      <a:pt x="59" y="245"/>
                    </a:cubicBezTo>
                    <a:cubicBezTo>
                      <a:pt x="60" y="245"/>
                      <a:pt x="60" y="241"/>
                      <a:pt x="60" y="241"/>
                    </a:cubicBezTo>
                    <a:cubicBezTo>
                      <a:pt x="60" y="239"/>
                      <a:pt x="60" y="239"/>
                      <a:pt x="60" y="239"/>
                    </a:cubicBezTo>
                    <a:cubicBezTo>
                      <a:pt x="60" y="243"/>
                      <a:pt x="60" y="243"/>
                      <a:pt x="60" y="243"/>
                    </a:cubicBezTo>
                    <a:cubicBezTo>
                      <a:pt x="61" y="243"/>
                      <a:pt x="61" y="243"/>
                      <a:pt x="61" y="243"/>
                    </a:cubicBezTo>
                    <a:cubicBezTo>
                      <a:pt x="61" y="243"/>
                      <a:pt x="62" y="236"/>
                      <a:pt x="63" y="234"/>
                    </a:cubicBezTo>
                    <a:cubicBezTo>
                      <a:pt x="63" y="233"/>
                      <a:pt x="63" y="229"/>
                      <a:pt x="61" y="225"/>
                    </a:cubicBezTo>
                    <a:cubicBezTo>
                      <a:pt x="59" y="220"/>
                      <a:pt x="63" y="196"/>
                      <a:pt x="63" y="196"/>
                    </a:cubicBezTo>
                    <a:cubicBezTo>
                      <a:pt x="63" y="196"/>
                      <a:pt x="64" y="178"/>
                      <a:pt x="63" y="176"/>
                    </a:cubicBezTo>
                    <a:cubicBezTo>
                      <a:pt x="62" y="174"/>
                      <a:pt x="64" y="177"/>
                      <a:pt x="64" y="173"/>
                    </a:cubicBezTo>
                    <a:cubicBezTo>
                      <a:pt x="64" y="169"/>
                      <a:pt x="60" y="138"/>
                      <a:pt x="60" y="136"/>
                    </a:cubicBezTo>
                    <a:cubicBezTo>
                      <a:pt x="60" y="133"/>
                      <a:pt x="60" y="127"/>
                      <a:pt x="61" y="124"/>
                    </a:cubicBezTo>
                    <a:cubicBezTo>
                      <a:pt x="62" y="122"/>
                      <a:pt x="62" y="110"/>
                      <a:pt x="60" y="108"/>
                    </a:cubicBezTo>
                    <a:cubicBezTo>
                      <a:pt x="59" y="106"/>
                      <a:pt x="56" y="97"/>
                      <a:pt x="53" y="94"/>
                    </a:cubicBezTo>
                    <a:cubicBezTo>
                      <a:pt x="51" y="91"/>
                      <a:pt x="53" y="93"/>
                      <a:pt x="53" y="88"/>
                    </a:cubicBezTo>
                    <a:cubicBezTo>
                      <a:pt x="53" y="83"/>
                      <a:pt x="53" y="78"/>
                      <a:pt x="54" y="78"/>
                    </a:cubicBezTo>
                    <a:cubicBezTo>
                      <a:pt x="56" y="78"/>
                      <a:pt x="61" y="69"/>
                      <a:pt x="62" y="66"/>
                    </a:cubicBezTo>
                    <a:cubicBezTo>
                      <a:pt x="62" y="62"/>
                      <a:pt x="62" y="61"/>
                      <a:pt x="63" y="58"/>
                    </a:cubicBezTo>
                    <a:cubicBezTo>
                      <a:pt x="63" y="56"/>
                      <a:pt x="64" y="46"/>
                      <a:pt x="60" y="40"/>
                    </a:cubicBezTo>
                    <a:cubicBezTo>
                      <a:pt x="63" y="39"/>
                      <a:pt x="63" y="33"/>
                      <a:pt x="63" y="33"/>
                    </a:cubicBezTo>
                    <a:cubicBezTo>
                      <a:pt x="63" y="33"/>
                      <a:pt x="63" y="28"/>
                      <a:pt x="63" y="24"/>
                    </a:cubicBezTo>
                    <a:cubicBezTo>
                      <a:pt x="63" y="20"/>
                      <a:pt x="62" y="16"/>
                      <a:pt x="60" y="11"/>
                    </a:cubicBezTo>
                    <a:cubicBezTo>
                      <a:pt x="58" y="7"/>
                      <a:pt x="53" y="2"/>
                      <a:pt x="48" y="1"/>
                    </a:cubicBezTo>
                    <a:cubicBezTo>
                      <a:pt x="43" y="0"/>
                      <a:pt x="40" y="0"/>
                      <a:pt x="32" y="8"/>
                    </a:cubicBezTo>
                    <a:cubicBezTo>
                      <a:pt x="29" y="10"/>
                      <a:pt x="32" y="18"/>
                      <a:pt x="32" y="18"/>
                    </a:cubicBezTo>
                    <a:cubicBezTo>
                      <a:pt x="32" y="18"/>
                      <a:pt x="31" y="27"/>
                      <a:pt x="32" y="29"/>
                    </a:cubicBezTo>
                    <a:cubicBezTo>
                      <a:pt x="34" y="32"/>
                      <a:pt x="35" y="39"/>
                      <a:pt x="35" y="41"/>
                    </a:cubicBezTo>
                    <a:cubicBezTo>
                      <a:pt x="36" y="43"/>
                      <a:pt x="37" y="46"/>
                      <a:pt x="37" y="46"/>
                    </a:cubicBezTo>
                    <a:cubicBezTo>
                      <a:pt x="37" y="46"/>
                      <a:pt x="28" y="48"/>
                      <a:pt x="27" y="52"/>
                    </a:cubicBezTo>
                    <a:cubicBezTo>
                      <a:pt x="25" y="56"/>
                      <a:pt x="24" y="56"/>
                      <a:pt x="24" y="58"/>
                    </a:cubicBezTo>
                    <a:cubicBezTo>
                      <a:pt x="24" y="61"/>
                      <a:pt x="22" y="63"/>
                      <a:pt x="20" y="63"/>
                    </a:cubicBezTo>
                    <a:cubicBezTo>
                      <a:pt x="18" y="64"/>
                      <a:pt x="19" y="69"/>
                      <a:pt x="17" y="70"/>
                    </a:cubicBezTo>
                    <a:cubicBezTo>
                      <a:pt x="15" y="71"/>
                      <a:pt x="13" y="77"/>
                      <a:pt x="12" y="77"/>
                    </a:cubicBezTo>
                    <a:cubicBezTo>
                      <a:pt x="11" y="77"/>
                      <a:pt x="11" y="79"/>
                      <a:pt x="11" y="83"/>
                    </a:cubicBezTo>
                    <a:cubicBezTo>
                      <a:pt x="11" y="87"/>
                      <a:pt x="13" y="91"/>
                      <a:pt x="14" y="91"/>
                    </a:cubicBezTo>
                    <a:cubicBezTo>
                      <a:pt x="15" y="91"/>
                      <a:pt x="17" y="91"/>
                      <a:pt x="20" y="90"/>
                    </a:cubicBezTo>
                    <a:cubicBezTo>
                      <a:pt x="23" y="89"/>
                      <a:pt x="25" y="89"/>
                      <a:pt x="25" y="8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34">
                <a:extLst>
                  <a:ext uri="{FF2B5EF4-FFF2-40B4-BE49-F238E27FC236}">
                    <a16:creationId xmlns:a16="http://schemas.microsoft.com/office/drawing/2014/main" id="{DEC6CD3C-E77C-40DA-B792-41EC1F5C8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9" y="2078"/>
                <a:ext cx="218" cy="320"/>
              </a:xfrm>
              <a:custGeom>
                <a:avLst/>
                <a:gdLst>
                  <a:gd name="T0" fmla="*/ 23 w 45"/>
                  <a:gd name="T1" fmla="*/ 1 h 66"/>
                  <a:gd name="T2" fmla="*/ 36 w 45"/>
                  <a:gd name="T3" fmla="*/ 11 h 66"/>
                  <a:gd name="T4" fmla="*/ 38 w 45"/>
                  <a:gd name="T5" fmla="*/ 20 h 66"/>
                  <a:gd name="T6" fmla="*/ 40 w 45"/>
                  <a:gd name="T7" fmla="*/ 26 h 66"/>
                  <a:gd name="T8" fmla="*/ 43 w 45"/>
                  <a:gd name="T9" fmla="*/ 27 h 66"/>
                  <a:gd name="T10" fmla="*/ 42 w 45"/>
                  <a:gd name="T11" fmla="*/ 27 h 66"/>
                  <a:gd name="T12" fmla="*/ 43 w 45"/>
                  <a:gd name="T13" fmla="*/ 28 h 66"/>
                  <a:gd name="T14" fmla="*/ 43 w 45"/>
                  <a:gd name="T15" fmla="*/ 29 h 66"/>
                  <a:gd name="T16" fmla="*/ 43 w 45"/>
                  <a:gd name="T17" fmla="*/ 31 h 66"/>
                  <a:gd name="T18" fmla="*/ 42 w 45"/>
                  <a:gd name="T19" fmla="*/ 33 h 66"/>
                  <a:gd name="T20" fmla="*/ 43 w 45"/>
                  <a:gd name="T21" fmla="*/ 35 h 66"/>
                  <a:gd name="T22" fmla="*/ 44 w 45"/>
                  <a:gd name="T23" fmla="*/ 44 h 66"/>
                  <a:gd name="T24" fmla="*/ 44 w 45"/>
                  <a:gd name="T25" fmla="*/ 49 h 66"/>
                  <a:gd name="T26" fmla="*/ 43 w 45"/>
                  <a:gd name="T27" fmla="*/ 45 h 66"/>
                  <a:gd name="T28" fmla="*/ 43 w 45"/>
                  <a:gd name="T29" fmla="*/ 48 h 66"/>
                  <a:gd name="T30" fmla="*/ 43 w 45"/>
                  <a:gd name="T31" fmla="*/ 52 h 66"/>
                  <a:gd name="T32" fmla="*/ 42 w 45"/>
                  <a:gd name="T33" fmla="*/ 59 h 66"/>
                  <a:gd name="T34" fmla="*/ 38 w 45"/>
                  <a:gd name="T35" fmla="*/ 66 h 66"/>
                  <a:gd name="T36" fmla="*/ 36 w 45"/>
                  <a:gd name="T37" fmla="*/ 64 h 66"/>
                  <a:gd name="T38" fmla="*/ 35 w 45"/>
                  <a:gd name="T39" fmla="*/ 58 h 66"/>
                  <a:gd name="T40" fmla="*/ 31 w 45"/>
                  <a:gd name="T41" fmla="*/ 50 h 66"/>
                  <a:gd name="T42" fmla="*/ 29 w 45"/>
                  <a:gd name="T43" fmla="*/ 45 h 66"/>
                  <a:gd name="T44" fmla="*/ 27 w 45"/>
                  <a:gd name="T45" fmla="*/ 42 h 66"/>
                  <a:gd name="T46" fmla="*/ 30 w 45"/>
                  <a:gd name="T47" fmla="*/ 33 h 66"/>
                  <a:gd name="T48" fmla="*/ 30 w 45"/>
                  <a:gd name="T49" fmla="*/ 29 h 66"/>
                  <a:gd name="T50" fmla="*/ 32 w 45"/>
                  <a:gd name="T51" fmla="*/ 20 h 66"/>
                  <a:gd name="T52" fmla="*/ 30 w 45"/>
                  <a:gd name="T53" fmla="*/ 12 h 66"/>
                  <a:gd name="T54" fmla="*/ 22 w 45"/>
                  <a:gd name="T55" fmla="*/ 20 h 66"/>
                  <a:gd name="T56" fmla="*/ 28 w 45"/>
                  <a:gd name="T57" fmla="*/ 15 h 66"/>
                  <a:gd name="T58" fmla="*/ 21 w 45"/>
                  <a:gd name="T59" fmla="*/ 19 h 66"/>
                  <a:gd name="T60" fmla="*/ 16 w 45"/>
                  <a:gd name="T61" fmla="*/ 20 h 66"/>
                  <a:gd name="T62" fmla="*/ 16 w 45"/>
                  <a:gd name="T63" fmla="*/ 23 h 66"/>
                  <a:gd name="T64" fmla="*/ 23 w 45"/>
                  <a:gd name="T65" fmla="*/ 33 h 66"/>
                  <a:gd name="T66" fmla="*/ 16 w 45"/>
                  <a:gd name="T67" fmla="*/ 30 h 66"/>
                  <a:gd name="T68" fmla="*/ 21 w 45"/>
                  <a:gd name="T69" fmla="*/ 34 h 66"/>
                  <a:gd name="T70" fmla="*/ 16 w 45"/>
                  <a:gd name="T71" fmla="*/ 31 h 66"/>
                  <a:gd name="T72" fmla="*/ 17 w 45"/>
                  <a:gd name="T73" fmla="*/ 37 h 66"/>
                  <a:gd name="T74" fmla="*/ 17 w 45"/>
                  <a:gd name="T75" fmla="*/ 42 h 66"/>
                  <a:gd name="T76" fmla="*/ 17 w 45"/>
                  <a:gd name="T77" fmla="*/ 51 h 66"/>
                  <a:gd name="T78" fmla="*/ 17 w 45"/>
                  <a:gd name="T79" fmla="*/ 60 h 66"/>
                  <a:gd name="T80" fmla="*/ 9 w 45"/>
                  <a:gd name="T81" fmla="*/ 64 h 66"/>
                  <a:gd name="T82" fmla="*/ 8 w 45"/>
                  <a:gd name="T83" fmla="*/ 60 h 66"/>
                  <a:gd name="T84" fmla="*/ 7 w 45"/>
                  <a:gd name="T85" fmla="*/ 56 h 66"/>
                  <a:gd name="T86" fmla="*/ 7 w 45"/>
                  <a:gd name="T87" fmla="*/ 53 h 66"/>
                  <a:gd name="T88" fmla="*/ 4 w 45"/>
                  <a:gd name="T89" fmla="*/ 51 h 66"/>
                  <a:gd name="T90" fmla="*/ 7 w 45"/>
                  <a:gd name="T91" fmla="*/ 51 h 66"/>
                  <a:gd name="T92" fmla="*/ 5 w 45"/>
                  <a:gd name="T93" fmla="*/ 50 h 66"/>
                  <a:gd name="T94" fmla="*/ 5 w 45"/>
                  <a:gd name="T95" fmla="*/ 48 h 66"/>
                  <a:gd name="T96" fmla="*/ 6 w 45"/>
                  <a:gd name="T97" fmla="*/ 45 h 66"/>
                  <a:gd name="T98" fmla="*/ 0 w 45"/>
                  <a:gd name="T99" fmla="*/ 43 h 66"/>
                  <a:gd name="T100" fmla="*/ 1 w 45"/>
                  <a:gd name="T101" fmla="*/ 43 h 66"/>
                  <a:gd name="T102" fmla="*/ 1 w 45"/>
                  <a:gd name="T103" fmla="*/ 42 h 66"/>
                  <a:gd name="T104" fmla="*/ 2 w 45"/>
                  <a:gd name="T105" fmla="*/ 42 h 66"/>
                  <a:gd name="T106" fmla="*/ 1 w 45"/>
                  <a:gd name="T107" fmla="*/ 41 h 66"/>
                  <a:gd name="T108" fmla="*/ 7 w 45"/>
                  <a:gd name="T109" fmla="*/ 41 h 66"/>
                  <a:gd name="T110" fmla="*/ 1 w 45"/>
                  <a:gd name="T111" fmla="*/ 39 h 66"/>
                  <a:gd name="T112" fmla="*/ 5 w 45"/>
                  <a:gd name="T113" fmla="*/ 33 h 66"/>
                  <a:gd name="T114" fmla="*/ 1 w 45"/>
                  <a:gd name="T115" fmla="*/ 31 h 66"/>
                  <a:gd name="T116" fmla="*/ 3 w 45"/>
                  <a:gd name="T117" fmla="*/ 29 h 66"/>
                  <a:gd name="T118" fmla="*/ 2 w 45"/>
                  <a:gd name="T119" fmla="*/ 25 h 66"/>
                  <a:gd name="T120" fmla="*/ 4 w 45"/>
                  <a:gd name="T121" fmla="*/ 28 h 66"/>
                  <a:gd name="T122" fmla="*/ 9 w 45"/>
                  <a:gd name="T123" fmla="*/ 17 h 66"/>
                  <a:gd name="T124" fmla="*/ 23 w 45"/>
                  <a:gd name="T125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" h="66">
                    <a:moveTo>
                      <a:pt x="23" y="1"/>
                    </a:moveTo>
                    <a:cubicBezTo>
                      <a:pt x="23" y="1"/>
                      <a:pt x="32" y="0"/>
                      <a:pt x="36" y="11"/>
                    </a:cubicBezTo>
                    <a:cubicBezTo>
                      <a:pt x="38" y="16"/>
                      <a:pt x="38" y="20"/>
                      <a:pt x="38" y="20"/>
                    </a:cubicBezTo>
                    <a:cubicBezTo>
                      <a:pt x="38" y="20"/>
                      <a:pt x="39" y="25"/>
                      <a:pt x="40" y="26"/>
                    </a:cubicBezTo>
                    <a:cubicBezTo>
                      <a:pt x="41" y="26"/>
                      <a:pt x="42" y="27"/>
                      <a:pt x="43" y="27"/>
                    </a:cubicBezTo>
                    <a:cubicBezTo>
                      <a:pt x="43" y="27"/>
                      <a:pt x="42" y="27"/>
                      <a:pt x="42" y="27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4" y="28"/>
                      <a:pt x="43" y="29"/>
                      <a:pt x="43" y="29"/>
                    </a:cubicBezTo>
                    <a:cubicBezTo>
                      <a:pt x="43" y="29"/>
                      <a:pt x="44" y="31"/>
                      <a:pt x="43" y="31"/>
                    </a:cubicBezTo>
                    <a:cubicBezTo>
                      <a:pt x="42" y="31"/>
                      <a:pt x="42" y="32"/>
                      <a:pt x="42" y="33"/>
                    </a:cubicBezTo>
                    <a:cubicBezTo>
                      <a:pt x="42" y="33"/>
                      <a:pt x="43" y="35"/>
                      <a:pt x="43" y="35"/>
                    </a:cubicBezTo>
                    <a:cubicBezTo>
                      <a:pt x="43" y="36"/>
                      <a:pt x="45" y="40"/>
                      <a:pt x="44" y="44"/>
                    </a:cubicBezTo>
                    <a:cubicBezTo>
                      <a:pt x="45" y="46"/>
                      <a:pt x="44" y="49"/>
                      <a:pt x="44" y="49"/>
                    </a:cubicBezTo>
                    <a:cubicBezTo>
                      <a:pt x="44" y="49"/>
                      <a:pt x="44" y="45"/>
                      <a:pt x="43" y="45"/>
                    </a:cubicBezTo>
                    <a:cubicBezTo>
                      <a:pt x="43" y="45"/>
                      <a:pt x="43" y="47"/>
                      <a:pt x="43" y="48"/>
                    </a:cubicBezTo>
                    <a:cubicBezTo>
                      <a:pt x="43" y="48"/>
                      <a:pt x="43" y="51"/>
                      <a:pt x="43" y="52"/>
                    </a:cubicBezTo>
                    <a:cubicBezTo>
                      <a:pt x="44" y="53"/>
                      <a:pt x="43" y="59"/>
                      <a:pt x="42" y="59"/>
                    </a:cubicBezTo>
                    <a:cubicBezTo>
                      <a:pt x="41" y="60"/>
                      <a:pt x="39" y="65"/>
                      <a:pt x="38" y="66"/>
                    </a:cubicBezTo>
                    <a:cubicBezTo>
                      <a:pt x="37" y="66"/>
                      <a:pt x="36" y="66"/>
                      <a:pt x="36" y="64"/>
                    </a:cubicBezTo>
                    <a:cubicBezTo>
                      <a:pt x="36" y="62"/>
                      <a:pt x="36" y="58"/>
                      <a:pt x="35" y="58"/>
                    </a:cubicBezTo>
                    <a:cubicBezTo>
                      <a:pt x="35" y="57"/>
                      <a:pt x="33" y="52"/>
                      <a:pt x="31" y="50"/>
                    </a:cubicBezTo>
                    <a:cubicBezTo>
                      <a:pt x="29" y="48"/>
                      <a:pt x="29" y="45"/>
                      <a:pt x="29" y="45"/>
                    </a:cubicBezTo>
                    <a:cubicBezTo>
                      <a:pt x="29" y="45"/>
                      <a:pt x="26" y="45"/>
                      <a:pt x="27" y="42"/>
                    </a:cubicBezTo>
                    <a:cubicBezTo>
                      <a:pt x="27" y="40"/>
                      <a:pt x="27" y="39"/>
                      <a:pt x="30" y="33"/>
                    </a:cubicBezTo>
                    <a:cubicBezTo>
                      <a:pt x="31" y="31"/>
                      <a:pt x="30" y="29"/>
                      <a:pt x="30" y="29"/>
                    </a:cubicBezTo>
                    <a:cubicBezTo>
                      <a:pt x="30" y="29"/>
                      <a:pt x="32" y="22"/>
                      <a:pt x="32" y="20"/>
                    </a:cubicBezTo>
                    <a:cubicBezTo>
                      <a:pt x="32" y="18"/>
                      <a:pt x="30" y="15"/>
                      <a:pt x="30" y="12"/>
                    </a:cubicBezTo>
                    <a:cubicBezTo>
                      <a:pt x="28" y="20"/>
                      <a:pt x="22" y="20"/>
                      <a:pt x="22" y="20"/>
                    </a:cubicBezTo>
                    <a:cubicBezTo>
                      <a:pt x="22" y="20"/>
                      <a:pt x="28" y="17"/>
                      <a:pt x="28" y="15"/>
                    </a:cubicBezTo>
                    <a:cubicBezTo>
                      <a:pt x="26" y="18"/>
                      <a:pt x="21" y="19"/>
                      <a:pt x="21" y="19"/>
                    </a:cubicBezTo>
                    <a:cubicBezTo>
                      <a:pt x="21" y="19"/>
                      <a:pt x="17" y="19"/>
                      <a:pt x="16" y="20"/>
                    </a:cubicBezTo>
                    <a:cubicBezTo>
                      <a:pt x="16" y="21"/>
                      <a:pt x="15" y="21"/>
                      <a:pt x="16" y="23"/>
                    </a:cubicBezTo>
                    <a:cubicBezTo>
                      <a:pt x="16" y="25"/>
                      <a:pt x="15" y="32"/>
                      <a:pt x="23" y="33"/>
                    </a:cubicBezTo>
                    <a:cubicBezTo>
                      <a:pt x="18" y="33"/>
                      <a:pt x="16" y="30"/>
                      <a:pt x="16" y="30"/>
                    </a:cubicBezTo>
                    <a:cubicBezTo>
                      <a:pt x="16" y="30"/>
                      <a:pt x="16" y="32"/>
                      <a:pt x="21" y="34"/>
                    </a:cubicBezTo>
                    <a:cubicBezTo>
                      <a:pt x="17" y="33"/>
                      <a:pt x="16" y="31"/>
                      <a:pt x="16" y="31"/>
                    </a:cubicBezTo>
                    <a:cubicBezTo>
                      <a:pt x="16" y="31"/>
                      <a:pt x="18" y="35"/>
                      <a:pt x="17" y="37"/>
                    </a:cubicBezTo>
                    <a:cubicBezTo>
                      <a:pt x="16" y="39"/>
                      <a:pt x="17" y="40"/>
                      <a:pt x="17" y="42"/>
                    </a:cubicBezTo>
                    <a:cubicBezTo>
                      <a:pt x="17" y="43"/>
                      <a:pt x="17" y="50"/>
                      <a:pt x="17" y="51"/>
                    </a:cubicBezTo>
                    <a:cubicBezTo>
                      <a:pt x="17" y="52"/>
                      <a:pt x="18" y="57"/>
                      <a:pt x="17" y="60"/>
                    </a:cubicBezTo>
                    <a:cubicBezTo>
                      <a:pt x="16" y="63"/>
                      <a:pt x="11" y="65"/>
                      <a:pt x="9" y="64"/>
                    </a:cubicBezTo>
                    <a:cubicBezTo>
                      <a:pt x="7" y="64"/>
                      <a:pt x="8" y="60"/>
                      <a:pt x="8" y="60"/>
                    </a:cubicBezTo>
                    <a:cubicBezTo>
                      <a:pt x="8" y="60"/>
                      <a:pt x="6" y="57"/>
                      <a:pt x="7" y="56"/>
                    </a:cubicBezTo>
                    <a:cubicBezTo>
                      <a:pt x="7" y="55"/>
                      <a:pt x="7" y="53"/>
                      <a:pt x="7" y="53"/>
                    </a:cubicBezTo>
                    <a:cubicBezTo>
                      <a:pt x="7" y="53"/>
                      <a:pt x="5" y="53"/>
                      <a:pt x="4" y="51"/>
                    </a:cubicBezTo>
                    <a:cubicBezTo>
                      <a:pt x="5" y="53"/>
                      <a:pt x="7" y="51"/>
                      <a:pt x="7" y="51"/>
                    </a:cubicBezTo>
                    <a:cubicBezTo>
                      <a:pt x="7" y="51"/>
                      <a:pt x="5" y="51"/>
                      <a:pt x="5" y="50"/>
                    </a:cubicBezTo>
                    <a:cubicBezTo>
                      <a:pt x="4" y="50"/>
                      <a:pt x="3" y="48"/>
                      <a:pt x="5" y="48"/>
                    </a:cubicBezTo>
                    <a:cubicBezTo>
                      <a:pt x="6" y="48"/>
                      <a:pt x="6" y="45"/>
                      <a:pt x="6" y="45"/>
                    </a:cubicBezTo>
                    <a:cubicBezTo>
                      <a:pt x="6" y="45"/>
                      <a:pt x="1" y="45"/>
                      <a:pt x="0" y="43"/>
                    </a:cubicBezTo>
                    <a:cubicBezTo>
                      <a:pt x="0" y="43"/>
                      <a:pt x="1" y="43"/>
                      <a:pt x="1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1" y="41"/>
                      <a:pt x="3" y="43"/>
                      <a:pt x="7" y="41"/>
                    </a:cubicBezTo>
                    <a:cubicBezTo>
                      <a:pt x="7" y="41"/>
                      <a:pt x="2" y="39"/>
                      <a:pt x="1" y="39"/>
                    </a:cubicBezTo>
                    <a:cubicBezTo>
                      <a:pt x="0" y="39"/>
                      <a:pt x="5" y="35"/>
                      <a:pt x="5" y="33"/>
                    </a:cubicBezTo>
                    <a:cubicBezTo>
                      <a:pt x="5" y="32"/>
                      <a:pt x="1" y="32"/>
                      <a:pt x="1" y="31"/>
                    </a:cubicBezTo>
                    <a:cubicBezTo>
                      <a:pt x="1" y="31"/>
                      <a:pt x="3" y="29"/>
                      <a:pt x="3" y="29"/>
                    </a:cubicBezTo>
                    <a:cubicBezTo>
                      <a:pt x="3" y="29"/>
                      <a:pt x="1" y="26"/>
                      <a:pt x="2" y="25"/>
                    </a:cubicBezTo>
                    <a:cubicBezTo>
                      <a:pt x="3" y="24"/>
                      <a:pt x="0" y="28"/>
                      <a:pt x="4" y="28"/>
                    </a:cubicBezTo>
                    <a:cubicBezTo>
                      <a:pt x="8" y="27"/>
                      <a:pt x="9" y="18"/>
                      <a:pt x="9" y="17"/>
                    </a:cubicBezTo>
                    <a:cubicBezTo>
                      <a:pt x="9" y="16"/>
                      <a:pt x="11" y="1"/>
                      <a:pt x="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35">
                <a:extLst>
                  <a:ext uri="{FF2B5EF4-FFF2-40B4-BE49-F238E27FC236}">
                    <a16:creationId xmlns:a16="http://schemas.microsoft.com/office/drawing/2014/main" id="{A38CE730-FE6F-4E2F-8E42-3B1E5DB8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5" y="2253"/>
                <a:ext cx="348" cy="1221"/>
              </a:xfrm>
              <a:custGeom>
                <a:avLst/>
                <a:gdLst>
                  <a:gd name="T0" fmla="*/ 7 w 72"/>
                  <a:gd name="T1" fmla="*/ 123 h 252"/>
                  <a:gd name="T2" fmla="*/ 10 w 72"/>
                  <a:gd name="T3" fmla="*/ 150 h 252"/>
                  <a:gd name="T4" fmla="*/ 10 w 72"/>
                  <a:gd name="T5" fmla="*/ 153 h 252"/>
                  <a:gd name="T6" fmla="*/ 10 w 72"/>
                  <a:gd name="T7" fmla="*/ 167 h 252"/>
                  <a:gd name="T8" fmla="*/ 10 w 72"/>
                  <a:gd name="T9" fmla="*/ 168 h 252"/>
                  <a:gd name="T10" fmla="*/ 11 w 72"/>
                  <a:gd name="T11" fmla="*/ 181 h 252"/>
                  <a:gd name="T12" fmla="*/ 11 w 72"/>
                  <a:gd name="T13" fmla="*/ 203 h 252"/>
                  <a:gd name="T14" fmla="*/ 12 w 72"/>
                  <a:gd name="T15" fmla="*/ 222 h 252"/>
                  <a:gd name="T16" fmla="*/ 11 w 72"/>
                  <a:gd name="T17" fmla="*/ 235 h 252"/>
                  <a:gd name="T18" fmla="*/ 13 w 72"/>
                  <a:gd name="T19" fmla="*/ 246 h 252"/>
                  <a:gd name="T20" fmla="*/ 22 w 72"/>
                  <a:gd name="T21" fmla="*/ 248 h 252"/>
                  <a:gd name="T22" fmla="*/ 30 w 72"/>
                  <a:gd name="T23" fmla="*/ 249 h 252"/>
                  <a:gd name="T24" fmla="*/ 40 w 72"/>
                  <a:gd name="T25" fmla="*/ 250 h 252"/>
                  <a:gd name="T26" fmla="*/ 37 w 72"/>
                  <a:gd name="T27" fmla="*/ 244 h 252"/>
                  <a:gd name="T28" fmla="*/ 33 w 72"/>
                  <a:gd name="T29" fmla="*/ 232 h 252"/>
                  <a:gd name="T30" fmla="*/ 30 w 72"/>
                  <a:gd name="T31" fmla="*/ 192 h 252"/>
                  <a:gd name="T32" fmla="*/ 32 w 72"/>
                  <a:gd name="T33" fmla="*/ 164 h 252"/>
                  <a:gd name="T34" fmla="*/ 33 w 72"/>
                  <a:gd name="T35" fmla="*/ 148 h 252"/>
                  <a:gd name="T36" fmla="*/ 46 w 72"/>
                  <a:gd name="T37" fmla="*/ 173 h 252"/>
                  <a:gd name="T38" fmla="*/ 47 w 72"/>
                  <a:gd name="T39" fmla="*/ 183 h 252"/>
                  <a:gd name="T40" fmla="*/ 45 w 72"/>
                  <a:gd name="T41" fmla="*/ 202 h 252"/>
                  <a:gd name="T42" fmla="*/ 40 w 72"/>
                  <a:gd name="T43" fmla="*/ 226 h 252"/>
                  <a:gd name="T44" fmla="*/ 39 w 72"/>
                  <a:gd name="T45" fmla="*/ 235 h 252"/>
                  <a:gd name="T46" fmla="*/ 41 w 72"/>
                  <a:gd name="T47" fmla="*/ 236 h 252"/>
                  <a:gd name="T48" fmla="*/ 40 w 72"/>
                  <a:gd name="T49" fmla="*/ 241 h 252"/>
                  <a:gd name="T50" fmla="*/ 41 w 72"/>
                  <a:gd name="T51" fmla="*/ 242 h 252"/>
                  <a:gd name="T52" fmla="*/ 42 w 72"/>
                  <a:gd name="T53" fmla="*/ 237 h 252"/>
                  <a:gd name="T54" fmla="*/ 50 w 72"/>
                  <a:gd name="T55" fmla="*/ 240 h 252"/>
                  <a:gd name="T56" fmla="*/ 57 w 72"/>
                  <a:gd name="T57" fmla="*/ 245 h 252"/>
                  <a:gd name="T58" fmla="*/ 71 w 72"/>
                  <a:gd name="T59" fmla="*/ 245 h 252"/>
                  <a:gd name="T60" fmla="*/ 66 w 72"/>
                  <a:gd name="T61" fmla="*/ 240 h 252"/>
                  <a:gd name="T62" fmla="*/ 68 w 72"/>
                  <a:gd name="T63" fmla="*/ 236 h 252"/>
                  <a:gd name="T64" fmla="*/ 69 w 72"/>
                  <a:gd name="T65" fmla="*/ 213 h 252"/>
                  <a:gd name="T66" fmla="*/ 68 w 72"/>
                  <a:gd name="T67" fmla="*/ 174 h 252"/>
                  <a:gd name="T68" fmla="*/ 66 w 72"/>
                  <a:gd name="T69" fmla="*/ 163 h 252"/>
                  <a:gd name="T70" fmla="*/ 51 w 72"/>
                  <a:gd name="T71" fmla="*/ 128 h 252"/>
                  <a:gd name="T72" fmla="*/ 48 w 72"/>
                  <a:gd name="T73" fmla="*/ 96 h 252"/>
                  <a:gd name="T74" fmla="*/ 52 w 72"/>
                  <a:gd name="T75" fmla="*/ 92 h 252"/>
                  <a:gd name="T76" fmla="*/ 58 w 72"/>
                  <a:gd name="T77" fmla="*/ 91 h 252"/>
                  <a:gd name="T78" fmla="*/ 65 w 72"/>
                  <a:gd name="T79" fmla="*/ 88 h 252"/>
                  <a:gd name="T80" fmla="*/ 66 w 72"/>
                  <a:gd name="T81" fmla="*/ 81 h 252"/>
                  <a:gd name="T82" fmla="*/ 62 w 72"/>
                  <a:gd name="T83" fmla="*/ 76 h 252"/>
                  <a:gd name="T84" fmla="*/ 51 w 72"/>
                  <a:gd name="T85" fmla="*/ 61 h 252"/>
                  <a:gd name="T86" fmla="*/ 47 w 72"/>
                  <a:gd name="T87" fmla="*/ 53 h 252"/>
                  <a:gd name="T88" fmla="*/ 39 w 72"/>
                  <a:gd name="T89" fmla="*/ 47 h 252"/>
                  <a:gd name="T90" fmla="*/ 40 w 72"/>
                  <a:gd name="T91" fmla="*/ 21 h 252"/>
                  <a:gd name="T92" fmla="*/ 23 w 72"/>
                  <a:gd name="T93" fmla="*/ 2 h 252"/>
                  <a:gd name="T94" fmla="*/ 10 w 72"/>
                  <a:gd name="T95" fmla="*/ 45 h 252"/>
                  <a:gd name="T96" fmla="*/ 1 w 72"/>
                  <a:gd name="T97" fmla="*/ 57 h 252"/>
                  <a:gd name="T98" fmla="*/ 4 w 72"/>
                  <a:gd name="T99" fmla="*/ 71 h 252"/>
                  <a:gd name="T100" fmla="*/ 8 w 72"/>
                  <a:gd name="T101" fmla="*/ 83 h 252"/>
                  <a:gd name="T102" fmla="*/ 14 w 72"/>
                  <a:gd name="T103" fmla="*/ 91 h 252"/>
                  <a:gd name="T104" fmla="*/ 11 w 72"/>
                  <a:gd name="T105" fmla="*/ 104 h 252"/>
                  <a:gd name="T106" fmla="*/ 10 w 72"/>
                  <a:gd name="T107" fmla="*/ 108 h 252"/>
                  <a:gd name="T108" fmla="*/ 7 w 72"/>
                  <a:gd name="T109" fmla="*/ 121 h 252"/>
                  <a:gd name="T110" fmla="*/ 7 w 72"/>
                  <a:gd name="T111" fmla="*/ 123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2" h="252">
                    <a:moveTo>
                      <a:pt x="7" y="123"/>
                    </a:moveTo>
                    <a:cubicBezTo>
                      <a:pt x="8" y="132"/>
                      <a:pt x="8" y="141"/>
                      <a:pt x="10" y="150"/>
                    </a:cubicBezTo>
                    <a:cubicBezTo>
                      <a:pt x="10" y="151"/>
                      <a:pt x="10" y="152"/>
                      <a:pt x="10" y="153"/>
                    </a:cubicBezTo>
                    <a:cubicBezTo>
                      <a:pt x="10" y="158"/>
                      <a:pt x="10" y="162"/>
                      <a:pt x="10" y="167"/>
                    </a:cubicBezTo>
                    <a:cubicBezTo>
                      <a:pt x="10" y="167"/>
                      <a:pt x="10" y="168"/>
                      <a:pt x="10" y="168"/>
                    </a:cubicBezTo>
                    <a:cubicBezTo>
                      <a:pt x="10" y="171"/>
                      <a:pt x="11" y="177"/>
                      <a:pt x="11" y="181"/>
                    </a:cubicBezTo>
                    <a:cubicBezTo>
                      <a:pt x="11" y="185"/>
                      <a:pt x="11" y="197"/>
                      <a:pt x="11" y="203"/>
                    </a:cubicBezTo>
                    <a:cubicBezTo>
                      <a:pt x="12" y="209"/>
                      <a:pt x="12" y="216"/>
                      <a:pt x="12" y="222"/>
                    </a:cubicBezTo>
                    <a:cubicBezTo>
                      <a:pt x="12" y="227"/>
                      <a:pt x="12" y="231"/>
                      <a:pt x="11" y="235"/>
                    </a:cubicBezTo>
                    <a:cubicBezTo>
                      <a:pt x="10" y="239"/>
                      <a:pt x="10" y="246"/>
                      <a:pt x="13" y="246"/>
                    </a:cubicBezTo>
                    <a:cubicBezTo>
                      <a:pt x="15" y="247"/>
                      <a:pt x="19" y="248"/>
                      <a:pt x="22" y="248"/>
                    </a:cubicBezTo>
                    <a:cubicBezTo>
                      <a:pt x="26" y="248"/>
                      <a:pt x="28" y="249"/>
                      <a:pt x="30" y="249"/>
                    </a:cubicBezTo>
                    <a:cubicBezTo>
                      <a:pt x="31" y="249"/>
                      <a:pt x="38" y="252"/>
                      <a:pt x="40" y="250"/>
                    </a:cubicBezTo>
                    <a:cubicBezTo>
                      <a:pt x="41" y="248"/>
                      <a:pt x="37" y="244"/>
                      <a:pt x="37" y="244"/>
                    </a:cubicBezTo>
                    <a:cubicBezTo>
                      <a:pt x="37" y="244"/>
                      <a:pt x="33" y="233"/>
                      <a:pt x="33" y="232"/>
                    </a:cubicBezTo>
                    <a:cubicBezTo>
                      <a:pt x="32" y="230"/>
                      <a:pt x="30" y="196"/>
                      <a:pt x="30" y="192"/>
                    </a:cubicBezTo>
                    <a:cubicBezTo>
                      <a:pt x="30" y="188"/>
                      <a:pt x="33" y="167"/>
                      <a:pt x="32" y="164"/>
                    </a:cubicBezTo>
                    <a:cubicBezTo>
                      <a:pt x="31" y="160"/>
                      <a:pt x="33" y="148"/>
                      <a:pt x="33" y="148"/>
                    </a:cubicBezTo>
                    <a:cubicBezTo>
                      <a:pt x="33" y="148"/>
                      <a:pt x="44" y="172"/>
                      <a:pt x="46" y="173"/>
                    </a:cubicBezTo>
                    <a:cubicBezTo>
                      <a:pt x="49" y="175"/>
                      <a:pt x="47" y="178"/>
                      <a:pt x="47" y="183"/>
                    </a:cubicBezTo>
                    <a:cubicBezTo>
                      <a:pt x="47" y="188"/>
                      <a:pt x="48" y="199"/>
                      <a:pt x="45" y="202"/>
                    </a:cubicBezTo>
                    <a:cubicBezTo>
                      <a:pt x="43" y="206"/>
                      <a:pt x="40" y="221"/>
                      <a:pt x="40" y="226"/>
                    </a:cubicBezTo>
                    <a:cubicBezTo>
                      <a:pt x="39" y="230"/>
                      <a:pt x="39" y="235"/>
                      <a:pt x="39" y="235"/>
                    </a:cubicBezTo>
                    <a:cubicBezTo>
                      <a:pt x="41" y="236"/>
                      <a:pt x="41" y="236"/>
                      <a:pt x="41" y="236"/>
                    </a:cubicBezTo>
                    <a:cubicBezTo>
                      <a:pt x="40" y="241"/>
                      <a:pt x="40" y="241"/>
                      <a:pt x="40" y="241"/>
                    </a:cubicBezTo>
                    <a:cubicBezTo>
                      <a:pt x="41" y="242"/>
                      <a:pt x="41" y="242"/>
                      <a:pt x="41" y="242"/>
                    </a:cubicBezTo>
                    <a:cubicBezTo>
                      <a:pt x="42" y="237"/>
                      <a:pt x="42" y="237"/>
                      <a:pt x="42" y="237"/>
                    </a:cubicBezTo>
                    <a:cubicBezTo>
                      <a:pt x="42" y="237"/>
                      <a:pt x="50" y="237"/>
                      <a:pt x="50" y="240"/>
                    </a:cubicBezTo>
                    <a:cubicBezTo>
                      <a:pt x="50" y="242"/>
                      <a:pt x="52" y="245"/>
                      <a:pt x="57" y="245"/>
                    </a:cubicBezTo>
                    <a:cubicBezTo>
                      <a:pt x="62" y="245"/>
                      <a:pt x="70" y="245"/>
                      <a:pt x="71" y="245"/>
                    </a:cubicBezTo>
                    <a:cubicBezTo>
                      <a:pt x="72" y="245"/>
                      <a:pt x="70" y="241"/>
                      <a:pt x="66" y="240"/>
                    </a:cubicBezTo>
                    <a:cubicBezTo>
                      <a:pt x="71" y="238"/>
                      <a:pt x="68" y="236"/>
                      <a:pt x="68" y="236"/>
                    </a:cubicBezTo>
                    <a:cubicBezTo>
                      <a:pt x="68" y="236"/>
                      <a:pt x="71" y="216"/>
                      <a:pt x="69" y="213"/>
                    </a:cubicBezTo>
                    <a:cubicBezTo>
                      <a:pt x="68" y="210"/>
                      <a:pt x="68" y="178"/>
                      <a:pt x="68" y="174"/>
                    </a:cubicBezTo>
                    <a:cubicBezTo>
                      <a:pt x="69" y="170"/>
                      <a:pt x="68" y="166"/>
                      <a:pt x="66" y="163"/>
                    </a:cubicBezTo>
                    <a:cubicBezTo>
                      <a:pt x="64" y="161"/>
                      <a:pt x="53" y="129"/>
                      <a:pt x="51" y="128"/>
                    </a:cubicBezTo>
                    <a:cubicBezTo>
                      <a:pt x="51" y="125"/>
                      <a:pt x="52" y="113"/>
                      <a:pt x="48" y="96"/>
                    </a:cubicBezTo>
                    <a:cubicBezTo>
                      <a:pt x="53" y="95"/>
                      <a:pt x="50" y="93"/>
                      <a:pt x="52" y="92"/>
                    </a:cubicBezTo>
                    <a:cubicBezTo>
                      <a:pt x="54" y="91"/>
                      <a:pt x="56" y="91"/>
                      <a:pt x="58" y="91"/>
                    </a:cubicBezTo>
                    <a:cubicBezTo>
                      <a:pt x="60" y="91"/>
                      <a:pt x="64" y="91"/>
                      <a:pt x="65" y="88"/>
                    </a:cubicBezTo>
                    <a:cubicBezTo>
                      <a:pt x="66" y="85"/>
                      <a:pt x="67" y="84"/>
                      <a:pt x="66" y="81"/>
                    </a:cubicBezTo>
                    <a:cubicBezTo>
                      <a:pt x="64" y="79"/>
                      <a:pt x="62" y="78"/>
                      <a:pt x="62" y="76"/>
                    </a:cubicBezTo>
                    <a:cubicBezTo>
                      <a:pt x="62" y="73"/>
                      <a:pt x="52" y="63"/>
                      <a:pt x="51" y="61"/>
                    </a:cubicBezTo>
                    <a:cubicBezTo>
                      <a:pt x="49" y="58"/>
                      <a:pt x="48" y="55"/>
                      <a:pt x="47" y="53"/>
                    </a:cubicBezTo>
                    <a:cubicBezTo>
                      <a:pt x="46" y="51"/>
                      <a:pt x="40" y="47"/>
                      <a:pt x="39" y="47"/>
                    </a:cubicBezTo>
                    <a:cubicBezTo>
                      <a:pt x="38" y="47"/>
                      <a:pt x="40" y="25"/>
                      <a:pt x="40" y="21"/>
                    </a:cubicBezTo>
                    <a:cubicBezTo>
                      <a:pt x="39" y="17"/>
                      <a:pt x="33" y="0"/>
                      <a:pt x="23" y="2"/>
                    </a:cubicBezTo>
                    <a:cubicBezTo>
                      <a:pt x="13" y="3"/>
                      <a:pt x="2" y="17"/>
                      <a:pt x="10" y="45"/>
                    </a:cubicBezTo>
                    <a:cubicBezTo>
                      <a:pt x="0" y="48"/>
                      <a:pt x="1" y="57"/>
                      <a:pt x="1" y="57"/>
                    </a:cubicBezTo>
                    <a:cubicBezTo>
                      <a:pt x="1" y="57"/>
                      <a:pt x="2" y="69"/>
                      <a:pt x="4" y="71"/>
                    </a:cubicBezTo>
                    <a:cubicBezTo>
                      <a:pt x="7" y="74"/>
                      <a:pt x="6" y="81"/>
                      <a:pt x="8" y="83"/>
                    </a:cubicBezTo>
                    <a:cubicBezTo>
                      <a:pt x="11" y="84"/>
                      <a:pt x="14" y="88"/>
                      <a:pt x="14" y="91"/>
                    </a:cubicBezTo>
                    <a:cubicBezTo>
                      <a:pt x="14" y="93"/>
                      <a:pt x="13" y="98"/>
                      <a:pt x="11" y="104"/>
                    </a:cubicBezTo>
                    <a:cubicBezTo>
                      <a:pt x="11" y="105"/>
                      <a:pt x="10" y="106"/>
                      <a:pt x="10" y="108"/>
                    </a:cubicBezTo>
                    <a:cubicBezTo>
                      <a:pt x="8" y="112"/>
                      <a:pt x="8" y="117"/>
                      <a:pt x="7" y="121"/>
                    </a:cubicBezTo>
                    <a:cubicBezTo>
                      <a:pt x="7" y="123"/>
                      <a:pt x="7" y="123"/>
                      <a:pt x="7" y="1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36">
                <a:extLst>
                  <a:ext uri="{FF2B5EF4-FFF2-40B4-BE49-F238E27FC236}">
                    <a16:creationId xmlns:a16="http://schemas.microsoft.com/office/drawing/2014/main" id="{4AE1D722-5AC9-4B26-BDCF-94E57029D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2229"/>
                <a:ext cx="256" cy="349"/>
              </a:xfrm>
              <a:custGeom>
                <a:avLst/>
                <a:gdLst>
                  <a:gd name="T0" fmla="*/ 26 w 53"/>
                  <a:gd name="T1" fmla="*/ 1 h 72"/>
                  <a:gd name="T2" fmla="*/ 39 w 53"/>
                  <a:gd name="T3" fmla="*/ 11 h 72"/>
                  <a:gd name="T4" fmla="*/ 43 w 53"/>
                  <a:gd name="T5" fmla="*/ 24 h 72"/>
                  <a:gd name="T6" fmla="*/ 44 w 53"/>
                  <a:gd name="T7" fmla="*/ 32 h 72"/>
                  <a:gd name="T8" fmla="*/ 43 w 53"/>
                  <a:gd name="T9" fmla="*/ 38 h 72"/>
                  <a:gd name="T10" fmla="*/ 45 w 53"/>
                  <a:gd name="T11" fmla="*/ 40 h 72"/>
                  <a:gd name="T12" fmla="*/ 48 w 53"/>
                  <a:gd name="T13" fmla="*/ 45 h 72"/>
                  <a:gd name="T14" fmla="*/ 52 w 53"/>
                  <a:gd name="T15" fmla="*/ 46 h 72"/>
                  <a:gd name="T16" fmla="*/ 52 w 53"/>
                  <a:gd name="T17" fmla="*/ 47 h 72"/>
                  <a:gd name="T18" fmla="*/ 47 w 53"/>
                  <a:gd name="T19" fmla="*/ 47 h 72"/>
                  <a:gd name="T20" fmla="*/ 46 w 53"/>
                  <a:gd name="T21" fmla="*/ 48 h 72"/>
                  <a:gd name="T22" fmla="*/ 48 w 53"/>
                  <a:gd name="T23" fmla="*/ 53 h 72"/>
                  <a:gd name="T24" fmla="*/ 46 w 53"/>
                  <a:gd name="T25" fmla="*/ 57 h 72"/>
                  <a:gd name="T26" fmla="*/ 47 w 53"/>
                  <a:gd name="T27" fmla="*/ 58 h 72"/>
                  <a:gd name="T28" fmla="*/ 50 w 53"/>
                  <a:gd name="T29" fmla="*/ 61 h 72"/>
                  <a:gd name="T30" fmla="*/ 51 w 53"/>
                  <a:gd name="T31" fmla="*/ 63 h 72"/>
                  <a:gd name="T32" fmla="*/ 50 w 53"/>
                  <a:gd name="T33" fmla="*/ 65 h 72"/>
                  <a:gd name="T34" fmla="*/ 48 w 53"/>
                  <a:gd name="T35" fmla="*/ 65 h 72"/>
                  <a:gd name="T36" fmla="*/ 46 w 53"/>
                  <a:gd name="T37" fmla="*/ 66 h 72"/>
                  <a:gd name="T38" fmla="*/ 46 w 53"/>
                  <a:gd name="T39" fmla="*/ 69 h 72"/>
                  <a:gd name="T40" fmla="*/ 46 w 53"/>
                  <a:gd name="T41" fmla="*/ 67 h 72"/>
                  <a:gd name="T42" fmla="*/ 42 w 53"/>
                  <a:gd name="T43" fmla="*/ 67 h 72"/>
                  <a:gd name="T44" fmla="*/ 34 w 53"/>
                  <a:gd name="T45" fmla="*/ 63 h 72"/>
                  <a:gd name="T46" fmla="*/ 37 w 53"/>
                  <a:gd name="T47" fmla="*/ 58 h 72"/>
                  <a:gd name="T48" fmla="*/ 34 w 53"/>
                  <a:gd name="T49" fmla="*/ 56 h 72"/>
                  <a:gd name="T50" fmla="*/ 28 w 53"/>
                  <a:gd name="T51" fmla="*/ 55 h 72"/>
                  <a:gd name="T52" fmla="*/ 32 w 53"/>
                  <a:gd name="T53" fmla="*/ 56 h 72"/>
                  <a:gd name="T54" fmla="*/ 34 w 53"/>
                  <a:gd name="T55" fmla="*/ 52 h 72"/>
                  <a:gd name="T56" fmla="*/ 32 w 53"/>
                  <a:gd name="T57" fmla="*/ 50 h 72"/>
                  <a:gd name="T58" fmla="*/ 29 w 53"/>
                  <a:gd name="T59" fmla="*/ 46 h 72"/>
                  <a:gd name="T60" fmla="*/ 31 w 53"/>
                  <a:gd name="T61" fmla="*/ 37 h 72"/>
                  <a:gd name="T62" fmla="*/ 33 w 53"/>
                  <a:gd name="T63" fmla="*/ 31 h 72"/>
                  <a:gd name="T64" fmla="*/ 36 w 53"/>
                  <a:gd name="T65" fmla="*/ 20 h 72"/>
                  <a:gd name="T66" fmla="*/ 33 w 53"/>
                  <a:gd name="T67" fmla="*/ 13 h 72"/>
                  <a:gd name="T68" fmla="*/ 23 w 53"/>
                  <a:gd name="T69" fmla="*/ 16 h 72"/>
                  <a:gd name="T70" fmla="*/ 14 w 53"/>
                  <a:gd name="T71" fmla="*/ 20 h 72"/>
                  <a:gd name="T72" fmla="*/ 16 w 53"/>
                  <a:gd name="T73" fmla="*/ 28 h 72"/>
                  <a:gd name="T74" fmla="*/ 18 w 53"/>
                  <a:gd name="T75" fmla="*/ 32 h 72"/>
                  <a:gd name="T76" fmla="*/ 18 w 53"/>
                  <a:gd name="T77" fmla="*/ 37 h 72"/>
                  <a:gd name="T78" fmla="*/ 18 w 53"/>
                  <a:gd name="T79" fmla="*/ 46 h 72"/>
                  <a:gd name="T80" fmla="*/ 15 w 53"/>
                  <a:gd name="T81" fmla="*/ 50 h 72"/>
                  <a:gd name="T82" fmla="*/ 14 w 53"/>
                  <a:gd name="T83" fmla="*/ 53 h 72"/>
                  <a:gd name="T84" fmla="*/ 15 w 53"/>
                  <a:gd name="T85" fmla="*/ 56 h 72"/>
                  <a:gd name="T86" fmla="*/ 16 w 53"/>
                  <a:gd name="T87" fmla="*/ 62 h 72"/>
                  <a:gd name="T88" fmla="*/ 10 w 53"/>
                  <a:gd name="T89" fmla="*/ 67 h 72"/>
                  <a:gd name="T90" fmla="*/ 9 w 53"/>
                  <a:gd name="T91" fmla="*/ 71 h 72"/>
                  <a:gd name="T92" fmla="*/ 12 w 53"/>
                  <a:gd name="T93" fmla="*/ 70 h 72"/>
                  <a:gd name="T94" fmla="*/ 6 w 53"/>
                  <a:gd name="T95" fmla="*/ 72 h 72"/>
                  <a:gd name="T96" fmla="*/ 9 w 53"/>
                  <a:gd name="T97" fmla="*/ 66 h 72"/>
                  <a:gd name="T98" fmla="*/ 5 w 53"/>
                  <a:gd name="T99" fmla="*/ 67 h 72"/>
                  <a:gd name="T100" fmla="*/ 5 w 53"/>
                  <a:gd name="T101" fmla="*/ 66 h 72"/>
                  <a:gd name="T102" fmla="*/ 3 w 53"/>
                  <a:gd name="T103" fmla="*/ 59 h 72"/>
                  <a:gd name="T104" fmla="*/ 3 w 53"/>
                  <a:gd name="T105" fmla="*/ 55 h 72"/>
                  <a:gd name="T106" fmla="*/ 5 w 53"/>
                  <a:gd name="T107" fmla="*/ 49 h 72"/>
                  <a:gd name="T108" fmla="*/ 2 w 53"/>
                  <a:gd name="T109" fmla="*/ 44 h 72"/>
                  <a:gd name="T110" fmla="*/ 5 w 53"/>
                  <a:gd name="T111" fmla="*/ 39 h 72"/>
                  <a:gd name="T112" fmla="*/ 3 w 53"/>
                  <a:gd name="T113" fmla="*/ 31 h 72"/>
                  <a:gd name="T114" fmla="*/ 5 w 53"/>
                  <a:gd name="T115" fmla="*/ 26 h 72"/>
                  <a:gd name="T116" fmla="*/ 6 w 53"/>
                  <a:gd name="T117" fmla="*/ 22 h 72"/>
                  <a:gd name="T118" fmla="*/ 8 w 53"/>
                  <a:gd name="T119" fmla="*/ 15 h 72"/>
                  <a:gd name="T120" fmla="*/ 17 w 53"/>
                  <a:gd name="T121" fmla="*/ 3 h 72"/>
                  <a:gd name="T122" fmla="*/ 26 w 53"/>
                  <a:gd name="T123" fmla="*/ 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3" h="72">
                    <a:moveTo>
                      <a:pt x="26" y="1"/>
                    </a:moveTo>
                    <a:cubicBezTo>
                      <a:pt x="26" y="1"/>
                      <a:pt x="34" y="0"/>
                      <a:pt x="39" y="11"/>
                    </a:cubicBezTo>
                    <a:cubicBezTo>
                      <a:pt x="44" y="21"/>
                      <a:pt x="43" y="24"/>
                      <a:pt x="43" y="24"/>
                    </a:cubicBezTo>
                    <a:cubicBezTo>
                      <a:pt x="43" y="24"/>
                      <a:pt x="47" y="29"/>
                      <a:pt x="44" y="32"/>
                    </a:cubicBezTo>
                    <a:cubicBezTo>
                      <a:pt x="49" y="35"/>
                      <a:pt x="43" y="38"/>
                      <a:pt x="43" y="38"/>
                    </a:cubicBezTo>
                    <a:cubicBezTo>
                      <a:pt x="43" y="38"/>
                      <a:pt x="44" y="40"/>
                      <a:pt x="45" y="40"/>
                    </a:cubicBezTo>
                    <a:cubicBezTo>
                      <a:pt x="45" y="40"/>
                      <a:pt x="50" y="41"/>
                      <a:pt x="48" y="45"/>
                    </a:cubicBezTo>
                    <a:cubicBezTo>
                      <a:pt x="50" y="46"/>
                      <a:pt x="52" y="46"/>
                      <a:pt x="52" y="46"/>
                    </a:cubicBezTo>
                    <a:cubicBezTo>
                      <a:pt x="52" y="46"/>
                      <a:pt x="53" y="47"/>
                      <a:pt x="52" y="47"/>
                    </a:cubicBezTo>
                    <a:cubicBezTo>
                      <a:pt x="51" y="47"/>
                      <a:pt x="47" y="47"/>
                      <a:pt x="47" y="47"/>
                    </a:cubicBezTo>
                    <a:cubicBezTo>
                      <a:pt x="47" y="48"/>
                      <a:pt x="46" y="48"/>
                      <a:pt x="46" y="48"/>
                    </a:cubicBezTo>
                    <a:cubicBezTo>
                      <a:pt x="46" y="48"/>
                      <a:pt x="50" y="49"/>
                      <a:pt x="48" y="53"/>
                    </a:cubicBezTo>
                    <a:cubicBezTo>
                      <a:pt x="46" y="55"/>
                      <a:pt x="46" y="55"/>
                      <a:pt x="46" y="57"/>
                    </a:cubicBezTo>
                    <a:cubicBezTo>
                      <a:pt x="46" y="58"/>
                      <a:pt x="47" y="57"/>
                      <a:pt x="47" y="58"/>
                    </a:cubicBezTo>
                    <a:cubicBezTo>
                      <a:pt x="47" y="59"/>
                      <a:pt x="50" y="61"/>
                      <a:pt x="50" y="61"/>
                    </a:cubicBezTo>
                    <a:cubicBezTo>
                      <a:pt x="50" y="61"/>
                      <a:pt x="52" y="62"/>
                      <a:pt x="51" y="63"/>
                    </a:cubicBezTo>
                    <a:cubicBezTo>
                      <a:pt x="51" y="64"/>
                      <a:pt x="50" y="65"/>
                      <a:pt x="50" y="65"/>
                    </a:cubicBezTo>
                    <a:cubicBezTo>
                      <a:pt x="50" y="65"/>
                      <a:pt x="48" y="65"/>
                      <a:pt x="48" y="65"/>
                    </a:cubicBezTo>
                    <a:cubicBezTo>
                      <a:pt x="48" y="65"/>
                      <a:pt x="46" y="66"/>
                      <a:pt x="46" y="66"/>
                    </a:cubicBezTo>
                    <a:cubicBezTo>
                      <a:pt x="46" y="66"/>
                      <a:pt x="47" y="68"/>
                      <a:pt x="46" y="69"/>
                    </a:cubicBezTo>
                    <a:cubicBezTo>
                      <a:pt x="47" y="68"/>
                      <a:pt x="46" y="67"/>
                      <a:pt x="46" y="67"/>
                    </a:cubicBezTo>
                    <a:cubicBezTo>
                      <a:pt x="46" y="67"/>
                      <a:pt x="43" y="68"/>
                      <a:pt x="42" y="67"/>
                    </a:cubicBezTo>
                    <a:cubicBezTo>
                      <a:pt x="39" y="68"/>
                      <a:pt x="34" y="63"/>
                      <a:pt x="34" y="63"/>
                    </a:cubicBezTo>
                    <a:cubicBezTo>
                      <a:pt x="34" y="63"/>
                      <a:pt x="33" y="59"/>
                      <a:pt x="37" y="58"/>
                    </a:cubicBezTo>
                    <a:cubicBezTo>
                      <a:pt x="37" y="56"/>
                      <a:pt x="34" y="56"/>
                      <a:pt x="34" y="56"/>
                    </a:cubicBezTo>
                    <a:cubicBezTo>
                      <a:pt x="34" y="56"/>
                      <a:pt x="32" y="58"/>
                      <a:pt x="28" y="55"/>
                    </a:cubicBezTo>
                    <a:cubicBezTo>
                      <a:pt x="33" y="57"/>
                      <a:pt x="32" y="56"/>
                      <a:pt x="32" y="56"/>
                    </a:cubicBezTo>
                    <a:cubicBezTo>
                      <a:pt x="32" y="56"/>
                      <a:pt x="31" y="52"/>
                      <a:pt x="34" y="52"/>
                    </a:cubicBezTo>
                    <a:cubicBezTo>
                      <a:pt x="35" y="51"/>
                      <a:pt x="32" y="50"/>
                      <a:pt x="32" y="50"/>
                    </a:cubicBezTo>
                    <a:cubicBezTo>
                      <a:pt x="32" y="50"/>
                      <a:pt x="30" y="51"/>
                      <a:pt x="29" y="46"/>
                    </a:cubicBezTo>
                    <a:cubicBezTo>
                      <a:pt x="29" y="41"/>
                      <a:pt x="30" y="38"/>
                      <a:pt x="31" y="37"/>
                    </a:cubicBezTo>
                    <a:cubicBezTo>
                      <a:pt x="32" y="37"/>
                      <a:pt x="33" y="33"/>
                      <a:pt x="33" y="31"/>
                    </a:cubicBezTo>
                    <a:cubicBezTo>
                      <a:pt x="35" y="28"/>
                      <a:pt x="36" y="20"/>
                      <a:pt x="36" y="20"/>
                    </a:cubicBezTo>
                    <a:cubicBezTo>
                      <a:pt x="36" y="20"/>
                      <a:pt x="35" y="16"/>
                      <a:pt x="33" y="13"/>
                    </a:cubicBezTo>
                    <a:cubicBezTo>
                      <a:pt x="31" y="18"/>
                      <a:pt x="23" y="16"/>
                      <a:pt x="23" y="16"/>
                    </a:cubicBezTo>
                    <a:cubicBezTo>
                      <a:pt x="23" y="16"/>
                      <a:pt x="15" y="20"/>
                      <a:pt x="14" y="20"/>
                    </a:cubicBezTo>
                    <a:cubicBezTo>
                      <a:pt x="15" y="21"/>
                      <a:pt x="16" y="28"/>
                      <a:pt x="16" y="28"/>
                    </a:cubicBezTo>
                    <a:cubicBezTo>
                      <a:pt x="16" y="28"/>
                      <a:pt x="17" y="32"/>
                      <a:pt x="18" y="32"/>
                    </a:cubicBezTo>
                    <a:cubicBezTo>
                      <a:pt x="18" y="32"/>
                      <a:pt x="18" y="35"/>
                      <a:pt x="18" y="37"/>
                    </a:cubicBezTo>
                    <a:cubicBezTo>
                      <a:pt x="18" y="38"/>
                      <a:pt x="20" y="45"/>
                      <a:pt x="18" y="46"/>
                    </a:cubicBezTo>
                    <a:cubicBezTo>
                      <a:pt x="17" y="48"/>
                      <a:pt x="15" y="49"/>
                      <a:pt x="15" y="50"/>
                    </a:cubicBezTo>
                    <a:cubicBezTo>
                      <a:pt x="16" y="51"/>
                      <a:pt x="15" y="52"/>
                      <a:pt x="14" y="53"/>
                    </a:cubicBezTo>
                    <a:cubicBezTo>
                      <a:pt x="15" y="53"/>
                      <a:pt x="15" y="56"/>
                      <a:pt x="15" y="56"/>
                    </a:cubicBezTo>
                    <a:cubicBezTo>
                      <a:pt x="15" y="56"/>
                      <a:pt x="19" y="57"/>
                      <a:pt x="16" y="62"/>
                    </a:cubicBezTo>
                    <a:cubicBezTo>
                      <a:pt x="14" y="67"/>
                      <a:pt x="10" y="66"/>
                      <a:pt x="10" y="67"/>
                    </a:cubicBezTo>
                    <a:cubicBezTo>
                      <a:pt x="9" y="68"/>
                      <a:pt x="7" y="71"/>
                      <a:pt x="9" y="71"/>
                    </a:cubicBezTo>
                    <a:cubicBezTo>
                      <a:pt x="11" y="72"/>
                      <a:pt x="12" y="70"/>
                      <a:pt x="12" y="70"/>
                    </a:cubicBezTo>
                    <a:cubicBezTo>
                      <a:pt x="12" y="70"/>
                      <a:pt x="11" y="72"/>
                      <a:pt x="6" y="72"/>
                    </a:cubicBezTo>
                    <a:cubicBezTo>
                      <a:pt x="5" y="69"/>
                      <a:pt x="9" y="66"/>
                      <a:pt x="9" y="66"/>
                    </a:cubicBezTo>
                    <a:cubicBezTo>
                      <a:pt x="9" y="66"/>
                      <a:pt x="7" y="66"/>
                      <a:pt x="5" y="67"/>
                    </a:cubicBezTo>
                    <a:cubicBezTo>
                      <a:pt x="4" y="67"/>
                      <a:pt x="5" y="66"/>
                      <a:pt x="5" y="66"/>
                    </a:cubicBezTo>
                    <a:cubicBezTo>
                      <a:pt x="5" y="66"/>
                      <a:pt x="2" y="64"/>
                      <a:pt x="3" y="59"/>
                    </a:cubicBezTo>
                    <a:cubicBezTo>
                      <a:pt x="0" y="59"/>
                      <a:pt x="3" y="55"/>
                      <a:pt x="3" y="55"/>
                    </a:cubicBezTo>
                    <a:cubicBezTo>
                      <a:pt x="3" y="55"/>
                      <a:pt x="5" y="50"/>
                      <a:pt x="5" y="49"/>
                    </a:cubicBezTo>
                    <a:cubicBezTo>
                      <a:pt x="5" y="48"/>
                      <a:pt x="2" y="48"/>
                      <a:pt x="2" y="44"/>
                    </a:cubicBezTo>
                    <a:cubicBezTo>
                      <a:pt x="3" y="41"/>
                      <a:pt x="5" y="39"/>
                      <a:pt x="5" y="39"/>
                    </a:cubicBezTo>
                    <a:cubicBezTo>
                      <a:pt x="5" y="39"/>
                      <a:pt x="5" y="34"/>
                      <a:pt x="3" y="31"/>
                    </a:cubicBezTo>
                    <a:cubicBezTo>
                      <a:pt x="2" y="29"/>
                      <a:pt x="5" y="26"/>
                      <a:pt x="5" y="26"/>
                    </a:cubicBezTo>
                    <a:cubicBezTo>
                      <a:pt x="5" y="26"/>
                      <a:pt x="5" y="23"/>
                      <a:pt x="6" y="22"/>
                    </a:cubicBezTo>
                    <a:cubicBezTo>
                      <a:pt x="7" y="21"/>
                      <a:pt x="8" y="16"/>
                      <a:pt x="8" y="15"/>
                    </a:cubicBezTo>
                    <a:cubicBezTo>
                      <a:pt x="8" y="13"/>
                      <a:pt x="11" y="5"/>
                      <a:pt x="17" y="3"/>
                    </a:cubicBezTo>
                    <a:cubicBezTo>
                      <a:pt x="23" y="1"/>
                      <a:pt x="26" y="1"/>
                      <a:pt x="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37">
                <a:extLst>
                  <a:ext uri="{FF2B5EF4-FFF2-40B4-BE49-F238E27FC236}">
                    <a16:creationId xmlns:a16="http://schemas.microsoft.com/office/drawing/2014/main" id="{45BA8425-9326-4A9F-9733-82738F316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8" y="2355"/>
                <a:ext cx="15" cy="24"/>
              </a:xfrm>
              <a:custGeom>
                <a:avLst/>
                <a:gdLst>
                  <a:gd name="T0" fmla="*/ 1 w 3"/>
                  <a:gd name="T1" fmla="*/ 0 h 5"/>
                  <a:gd name="T2" fmla="*/ 2 w 3"/>
                  <a:gd name="T3" fmla="*/ 5 h 5"/>
                  <a:gd name="T4" fmla="*/ 1 w 3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3" y="2"/>
                      <a:pt x="2" y="5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38">
                <a:extLst>
                  <a:ext uri="{FF2B5EF4-FFF2-40B4-BE49-F238E27FC236}">
                    <a16:creationId xmlns:a16="http://schemas.microsoft.com/office/drawing/2014/main" id="{F029D7BD-F9E6-499B-9E05-F5B856503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3" y="2393"/>
                <a:ext cx="10" cy="10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2" y="1"/>
                      <a:pt x="0" y="2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39">
                <a:extLst>
                  <a:ext uri="{FF2B5EF4-FFF2-40B4-BE49-F238E27FC236}">
                    <a16:creationId xmlns:a16="http://schemas.microsoft.com/office/drawing/2014/main" id="{60A59880-A552-4275-A487-49924B41A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8" y="2427"/>
                <a:ext cx="14" cy="15"/>
              </a:xfrm>
              <a:custGeom>
                <a:avLst/>
                <a:gdLst>
                  <a:gd name="T0" fmla="*/ 0 w 3"/>
                  <a:gd name="T1" fmla="*/ 0 h 3"/>
                  <a:gd name="T2" fmla="*/ 2 w 3"/>
                  <a:gd name="T3" fmla="*/ 3 h 3"/>
                  <a:gd name="T4" fmla="*/ 0 w 3"/>
                  <a:gd name="T5" fmla="*/ 2 h 3"/>
                  <a:gd name="T6" fmla="*/ 0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cubicBezTo>
                      <a:pt x="0" y="0"/>
                      <a:pt x="3" y="0"/>
                      <a:pt x="2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40">
                <a:extLst>
                  <a:ext uri="{FF2B5EF4-FFF2-40B4-BE49-F238E27FC236}">
                    <a16:creationId xmlns:a16="http://schemas.microsoft.com/office/drawing/2014/main" id="{01BDED2F-DA6A-4999-BB7D-09925830D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8" y="2427"/>
                <a:ext cx="10" cy="10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1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2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41">
                <a:extLst>
                  <a:ext uri="{FF2B5EF4-FFF2-40B4-BE49-F238E27FC236}">
                    <a16:creationId xmlns:a16="http://schemas.microsoft.com/office/drawing/2014/main" id="{E7A1A6D4-84E9-4C71-B3BD-39B4670CD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9" y="2219"/>
                <a:ext cx="290" cy="1245"/>
              </a:xfrm>
              <a:custGeom>
                <a:avLst/>
                <a:gdLst>
                  <a:gd name="T0" fmla="*/ 13 w 60"/>
                  <a:gd name="T1" fmla="*/ 101 h 257"/>
                  <a:gd name="T2" fmla="*/ 6 w 60"/>
                  <a:gd name="T3" fmla="*/ 130 h 257"/>
                  <a:gd name="T4" fmla="*/ 11 w 60"/>
                  <a:gd name="T5" fmla="*/ 173 h 257"/>
                  <a:gd name="T6" fmla="*/ 12 w 60"/>
                  <a:gd name="T7" fmla="*/ 220 h 257"/>
                  <a:gd name="T8" fmla="*/ 17 w 60"/>
                  <a:gd name="T9" fmla="*/ 247 h 257"/>
                  <a:gd name="T10" fmla="*/ 17 w 60"/>
                  <a:gd name="T11" fmla="*/ 254 h 257"/>
                  <a:gd name="T12" fmla="*/ 36 w 60"/>
                  <a:gd name="T13" fmla="*/ 256 h 257"/>
                  <a:gd name="T14" fmla="*/ 35 w 60"/>
                  <a:gd name="T15" fmla="*/ 253 h 257"/>
                  <a:gd name="T16" fmla="*/ 46 w 60"/>
                  <a:gd name="T17" fmla="*/ 252 h 257"/>
                  <a:gd name="T18" fmla="*/ 53 w 60"/>
                  <a:gd name="T19" fmla="*/ 250 h 257"/>
                  <a:gd name="T20" fmla="*/ 47 w 60"/>
                  <a:gd name="T21" fmla="*/ 249 h 257"/>
                  <a:gd name="T22" fmla="*/ 42 w 60"/>
                  <a:gd name="T23" fmla="*/ 241 h 257"/>
                  <a:gd name="T24" fmla="*/ 35 w 60"/>
                  <a:gd name="T25" fmla="*/ 223 h 257"/>
                  <a:gd name="T26" fmla="*/ 42 w 60"/>
                  <a:gd name="T27" fmla="*/ 182 h 257"/>
                  <a:gd name="T28" fmla="*/ 53 w 60"/>
                  <a:gd name="T29" fmla="*/ 125 h 257"/>
                  <a:gd name="T30" fmla="*/ 59 w 60"/>
                  <a:gd name="T31" fmla="*/ 119 h 257"/>
                  <a:gd name="T32" fmla="*/ 59 w 60"/>
                  <a:gd name="T33" fmla="*/ 110 h 257"/>
                  <a:gd name="T34" fmla="*/ 51 w 60"/>
                  <a:gd name="T35" fmla="*/ 98 h 257"/>
                  <a:gd name="T36" fmla="*/ 50 w 60"/>
                  <a:gd name="T37" fmla="*/ 88 h 257"/>
                  <a:gd name="T38" fmla="*/ 52 w 60"/>
                  <a:gd name="T39" fmla="*/ 78 h 257"/>
                  <a:gd name="T40" fmla="*/ 50 w 60"/>
                  <a:gd name="T41" fmla="*/ 59 h 257"/>
                  <a:gd name="T42" fmla="*/ 51 w 60"/>
                  <a:gd name="T43" fmla="*/ 52 h 257"/>
                  <a:gd name="T44" fmla="*/ 44 w 60"/>
                  <a:gd name="T45" fmla="*/ 48 h 257"/>
                  <a:gd name="T46" fmla="*/ 46 w 60"/>
                  <a:gd name="T47" fmla="*/ 43 h 257"/>
                  <a:gd name="T48" fmla="*/ 39 w 60"/>
                  <a:gd name="T49" fmla="*/ 38 h 257"/>
                  <a:gd name="T50" fmla="*/ 41 w 60"/>
                  <a:gd name="T51" fmla="*/ 31 h 257"/>
                  <a:gd name="T52" fmla="*/ 45 w 60"/>
                  <a:gd name="T53" fmla="*/ 32 h 257"/>
                  <a:gd name="T54" fmla="*/ 48 w 60"/>
                  <a:gd name="T55" fmla="*/ 20 h 257"/>
                  <a:gd name="T56" fmla="*/ 34 w 60"/>
                  <a:gd name="T57" fmla="*/ 0 h 257"/>
                  <a:gd name="T58" fmla="*/ 17 w 60"/>
                  <a:gd name="T59" fmla="*/ 18 h 257"/>
                  <a:gd name="T60" fmla="*/ 19 w 60"/>
                  <a:gd name="T61" fmla="*/ 35 h 257"/>
                  <a:gd name="T62" fmla="*/ 24 w 60"/>
                  <a:gd name="T63" fmla="*/ 41 h 257"/>
                  <a:gd name="T64" fmla="*/ 23 w 60"/>
                  <a:gd name="T65" fmla="*/ 29 h 257"/>
                  <a:gd name="T66" fmla="*/ 27 w 60"/>
                  <a:gd name="T67" fmla="*/ 34 h 257"/>
                  <a:gd name="T68" fmla="*/ 28 w 60"/>
                  <a:gd name="T69" fmla="*/ 41 h 257"/>
                  <a:gd name="T70" fmla="*/ 10 w 60"/>
                  <a:gd name="T71" fmla="*/ 44 h 257"/>
                  <a:gd name="T72" fmla="*/ 3 w 60"/>
                  <a:gd name="T73" fmla="*/ 62 h 257"/>
                  <a:gd name="T74" fmla="*/ 5 w 60"/>
                  <a:gd name="T75" fmla="*/ 62 h 257"/>
                  <a:gd name="T76" fmla="*/ 2 w 60"/>
                  <a:gd name="T77" fmla="*/ 79 h 257"/>
                  <a:gd name="T78" fmla="*/ 5 w 60"/>
                  <a:gd name="T79" fmla="*/ 92 h 257"/>
                  <a:gd name="T80" fmla="*/ 13 w 60"/>
                  <a:gd name="T81" fmla="*/ 93 h 257"/>
                  <a:gd name="T82" fmla="*/ 13 w 60"/>
                  <a:gd name="T83" fmla="*/ 101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" h="257">
                    <a:moveTo>
                      <a:pt x="13" y="101"/>
                    </a:moveTo>
                    <a:cubicBezTo>
                      <a:pt x="13" y="101"/>
                      <a:pt x="6" y="120"/>
                      <a:pt x="6" y="130"/>
                    </a:cubicBezTo>
                    <a:cubicBezTo>
                      <a:pt x="7" y="141"/>
                      <a:pt x="13" y="163"/>
                      <a:pt x="11" y="173"/>
                    </a:cubicBezTo>
                    <a:cubicBezTo>
                      <a:pt x="10" y="183"/>
                      <a:pt x="12" y="215"/>
                      <a:pt x="12" y="220"/>
                    </a:cubicBezTo>
                    <a:cubicBezTo>
                      <a:pt x="12" y="225"/>
                      <a:pt x="17" y="244"/>
                      <a:pt x="17" y="247"/>
                    </a:cubicBezTo>
                    <a:cubicBezTo>
                      <a:pt x="17" y="250"/>
                      <a:pt x="17" y="254"/>
                      <a:pt x="17" y="254"/>
                    </a:cubicBezTo>
                    <a:cubicBezTo>
                      <a:pt x="17" y="254"/>
                      <a:pt x="32" y="257"/>
                      <a:pt x="36" y="256"/>
                    </a:cubicBezTo>
                    <a:cubicBezTo>
                      <a:pt x="38" y="254"/>
                      <a:pt x="35" y="253"/>
                      <a:pt x="35" y="253"/>
                    </a:cubicBezTo>
                    <a:cubicBezTo>
                      <a:pt x="35" y="253"/>
                      <a:pt x="44" y="252"/>
                      <a:pt x="46" y="252"/>
                    </a:cubicBezTo>
                    <a:cubicBezTo>
                      <a:pt x="48" y="252"/>
                      <a:pt x="53" y="250"/>
                      <a:pt x="53" y="250"/>
                    </a:cubicBezTo>
                    <a:cubicBezTo>
                      <a:pt x="53" y="250"/>
                      <a:pt x="52" y="251"/>
                      <a:pt x="47" y="249"/>
                    </a:cubicBezTo>
                    <a:cubicBezTo>
                      <a:pt x="42" y="248"/>
                      <a:pt x="42" y="245"/>
                      <a:pt x="42" y="241"/>
                    </a:cubicBezTo>
                    <a:cubicBezTo>
                      <a:pt x="41" y="237"/>
                      <a:pt x="36" y="228"/>
                      <a:pt x="35" y="223"/>
                    </a:cubicBezTo>
                    <a:cubicBezTo>
                      <a:pt x="35" y="219"/>
                      <a:pt x="42" y="207"/>
                      <a:pt x="42" y="182"/>
                    </a:cubicBezTo>
                    <a:cubicBezTo>
                      <a:pt x="42" y="157"/>
                      <a:pt x="53" y="132"/>
                      <a:pt x="53" y="125"/>
                    </a:cubicBezTo>
                    <a:cubicBezTo>
                      <a:pt x="56" y="122"/>
                      <a:pt x="58" y="121"/>
                      <a:pt x="59" y="119"/>
                    </a:cubicBezTo>
                    <a:cubicBezTo>
                      <a:pt x="59" y="117"/>
                      <a:pt x="60" y="112"/>
                      <a:pt x="59" y="110"/>
                    </a:cubicBezTo>
                    <a:cubicBezTo>
                      <a:pt x="59" y="108"/>
                      <a:pt x="51" y="99"/>
                      <a:pt x="51" y="98"/>
                    </a:cubicBezTo>
                    <a:cubicBezTo>
                      <a:pt x="51" y="96"/>
                      <a:pt x="50" y="88"/>
                      <a:pt x="50" y="88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2" y="78"/>
                      <a:pt x="56" y="65"/>
                      <a:pt x="50" y="59"/>
                    </a:cubicBezTo>
                    <a:cubicBezTo>
                      <a:pt x="53" y="54"/>
                      <a:pt x="51" y="52"/>
                      <a:pt x="51" y="52"/>
                    </a:cubicBezTo>
                    <a:cubicBezTo>
                      <a:pt x="51" y="52"/>
                      <a:pt x="44" y="51"/>
                      <a:pt x="44" y="48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8"/>
                      <a:pt x="38" y="32"/>
                      <a:pt x="41" y="31"/>
                    </a:cubicBezTo>
                    <a:cubicBezTo>
                      <a:pt x="42" y="35"/>
                      <a:pt x="45" y="32"/>
                      <a:pt x="45" y="32"/>
                    </a:cubicBezTo>
                    <a:cubicBezTo>
                      <a:pt x="45" y="32"/>
                      <a:pt x="46" y="21"/>
                      <a:pt x="48" y="20"/>
                    </a:cubicBezTo>
                    <a:cubicBezTo>
                      <a:pt x="49" y="18"/>
                      <a:pt x="48" y="5"/>
                      <a:pt x="34" y="0"/>
                    </a:cubicBezTo>
                    <a:cubicBezTo>
                      <a:pt x="14" y="4"/>
                      <a:pt x="17" y="18"/>
                      <a:pt x="17" y="18"/>
                    </a:cubicBezTo>
                    <a:cubicBezTo>
                      <a:pt x="17" y="18"/>
                      <a:pt x="17" y="35"/>
                      <a:pt x="19" y="35"/>
                    </a:cubicBezTo>
                    <a:cubicBezTo>
                      <a:pt x="21" y="35"/>
                      <a:pt x="24" y="39"/>
                      <a:pt x="24" y="41"/>
                    </a:cubicBezTo>
                    <a:cubicBezTo>
                      <a:pt x="23" y="42"/>
                      <a:pt x="21" y="29"/>
                      <a:pt x="23" y="29"/>
                    </a:cubicBezTo>
                    <a:cubicBezTo>
                      <a:pt x="25" y="29"/>
                      <a:pt x="27" y="34"/>
                      <a:pt x="27" y="34"/>
                    </a:cubicBezTo>
                    <a:cubicBezTo>
                      <a:pt x="27" y="34"/>
                      <a:pt x="29" y="38"/>
                      <a:pt x="28" y="41"/>
                    </a:cubicBezTo>
                    <a:cubicBezTo>
                      <a:pt x="28" y="44"/>
                      <a:pt x="14" y="39"/>
                      <a:pt x="10" y="44"/>
                    </a:cubicBezTo>
                    <a:cubicBezTo>
                      <a:pt x="6" y="49"/>
                      <a:pt x="0" y="53"/>
                      <a:pt x="3" y="62"/>
                    </a:cubicBezTo>
                    <a:cubicBezTo>
                      <a:pt x="2" y="63"/>
                      <a:pt x="5" y="62"/>
                      <a:pt x="5" y="62"/>
                    </a:cubicBezTo>
                    <a:cubicBezTo>
                      <a:pt x="5" y="62"/>
                      <a:pt x="1" y="76"/>
                      <a:pt x="2" y="79"/>
                    </a:cubicBezTo>
                    <a:cubicBezTo>
                      <a:pt x="2" y="81"/>
                      <a:pt x="1" y="92"/>
                      <a:pt x="5" y="92"/>
                    </a:cubicBezTo>
                    <a:cubicBezTo>
                      <a:pt x="9" y="92"/>
                      <a:pt x="13" y="93"/>
                      <a:pt x="13" y="93"/>
                    </a:cubicBezTo>
                    <a:lnTo>
                      <a:pt x="13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42">
                <a:extLst>
                  <a:ext uri="{FF2B5EF4-FFF2-40B4-BE49-F238E27FC236}">
                    <a16:creationId xmlns:a16="http://schemas.microsoft.com/office/drawing/2014/main" id="{6D085BAF-AB05-49BC-8E9E-025B11FDE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442"/>
                <a:ext cx="183" cy="155"/>
              </a:xfrm>
              <a:custGeom>
                <a:avLst/>
                <a:gdLst>
                  <a:gd name="T0" fmla="*/ 6 w 38"/>
                  <a:gd name="T1" fmla="*/ 0 h 32"/>
                  <a:gd name="T2" fmla="*/ 0 w 38"/>
                  <a:gd name="T3" fmla="*/ 32 h 32"/>
                  <a:gd name="T4" fmla="*/ 9 w 38"/>
                  <a:gd name="T5" fmla="*/ 30 h 32"/>
                  <a:gd name="T6" fmla="*/ 21 w 38"/>
                  <a:gd name="T7" fmla="*/ 23 h 32"/>
                  <a:gd name="T8" fmla="*/ 29 w 38"/>
                  <a:gd name="T9" fmla="*/ 17 h 32"/>
                  <a:gd name="T10" fmla="*/ 37 w 38"/>
                  <a:gd name="T11" fmla="*/ 13 h 32"/>
                  <a:gd name="T12" fmla="*/ 38 w 38"/>
                  <a:gd name="T13" fmla="*/ 6 h 32"/>
                  <a:gd name="T14" fmla="*/ 6 w 38"/>
                  <a:gd name="T1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32">
                    <a:moveTo>
                      <a:pt x="6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7" y="32"/>
                      <a:pt x="9" y="30"/>
                    </a:cubicBezTo>
                    <a:cubicBezTo>
                      <a:pt x="11" y="28"/>
                      <a:pt x="21" y="23"/>
                      <a:pt x="21" y="23"/>
                    </a:cubicBezTo>
                    <a:cubicBezTo>
                      <a:pt x="21" y="23"/>
                      <a:pt x="27" y="17"/>
                      <a:pt x="29" y="17"/>
                    </a:cubicBezTo>
                    <a:cubicBezTo>
                      <a:pt x="31" y="16"/>
                      <a:pt x="37" y="13"/>
                      <a:pt x="37" y="13"/>
                    </a:cubicBezTo>
                    <a:cubicBezTo>
                      <a:pt x="38" y="6"/>
                      <a:pt x="38" y="6"/>
                      <a:pt x="38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43">
                <a:extLst>
                  <a:ext uri="{FF2B5EF4-FFF2-40B4-BE49-F238E27FC236}">
                    <a16:creationId xmlns:a16="http://schemas.microsoft.com/office/drawing/2014/main" id="{0165D73C-43BC-497D-A6C3-B6FC99598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587"/>
                <a:ext cx="164" cy="112"/>
              </a:xfrm>
              <a:custGeom>
                <a:avLst/>
                <a:gdLst>
                  <a:gd name="T0" fmla="*/ 0 w 34"/>
                  <a:gd name="T1" fmla="*/ 17 h 23"/>
                  <a:gd name="T2" fmla="*/ 28 w 34"/>
                  <a:gd name="T3" fmla="*/ 23 h 23"/>
                  <a:gd name="T4" fmla="*/ 34 w 34"/>
                  <a:gd name="T5" fmla="*/ 0 h 23"/>
                  <a:gd name="T6" fmla="*/ 25 w 34"/>
                  <a:gd name="T7" fmla="*/ 1 h 23"/>
                  <a:gd name="T8" fmla="*/ 15 w 34"/>
                  <a:gd name="T9" fmla="*/ 6 h 23"/>
                  <a:gd name="T10" fmla="*/ 0 w 34"/>
                  <a:gd name="T11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3">
                    <a:moveTo>
                      <a:pt x="0" y="17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27" y="1"/>
                      <a:pt x="25" y="1"/>
                    </a:cubicBezTo>
                    <a:cubicBezTo>
                      <a:pt x="24" y="1"/>
                      <a:pt x="15" y="4"/>
                      <a:pt x="15" y="6"/>
                    </a:cubicBezTo>
                    <a:cubicBezTo>
                      <a:pt x="13" y="8"/>
                      <a:pt x="2" y="17"/>
                      <a:pt x="0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44">
                <a:extLst>
                  <a:ext uri="{FF2B5EF4-FFF2-40B4-BE49-F238E27FC236}">
                    <a16:creationId xmlns:a16="http://schemas.microsoft.com/office/drawing/2014/main" id="{6DC2511D-9A5C-4646-851E-DE4FF000F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6" y="2272"/>
                <a:ext cx="135" cy="160"/>
              </a:xfrm>
              <a:custGeom>
                <a:avLst/>
                <a:gdLst>
                  <a:gd name="T0" fmla="*/ 26 w 28"/>
                  <a:gd name="T1" fmla="*/ 6 h 33"/>
                  <a:gd name="T2" fmla="*/ 11 w 28"/>
                  <a:gd name="T3" fmla="*/ 5 h 33"/>
                  <a:gd name="T4" fmla="*/ 8 w 28"/>
                  <a:gd name="T5" fmla="*/ 24 h 33"/>
                  <a:gd name="T6" fmla="*/ 15 w 28"/>
                  <a:gd name="T7" fmla="*/ 31 h 33"/>
                  <a:gd name="T8" fmla="*/ 22 w 28"/>
                  <a:gd name="T9" fmla="*/ 31 h 33"/>
                  <a:gd name="T10" fmla="*/ 24 w 28"/>
                  <a:gd name="T11" fmla="*/ 28 h 33"/>
                  <a:gd name="T12" fmla="*/ 26 w 28"/>
                  <a:gd name="T13" fmla="*/ 24 h 33"/>
                  <a:gd name="T14" fmla="*/ 26 w 28"/>
                  <a:gd name="T15" fmla="*/ 18 h 33"/>
                  <a:gd name="T16" fmla="*/ 27 w 28"/>
                  <a:gd name="T17" fmla="*/ 15 h 33"/>
                  <a:gd name="T18" fmla="*/ 27 w 28"/>
                  <a:gd name="T19" fmla="*/ 14 h 33"/>
                  <a:gd name="T20" fmla="*/ 26 w 28"/>
                  <a:gd name="T21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3">
                    <a:moveTo>
                      <a:pt x="26" y="6"/>
                    </a:moveTo>
                    <a:cubicBezTo>
                      <a:pt x="26" y="6"/>
                      <a:pt x="23" y="0"/>
                      <a:pt x="11" y="5"/>
                    </a:cubicBezTo>
                    <a:cubicBezTo>
                      <a:pt x="0" y="9"/>
                      <a:pt x="8" y="24"/>
                      <a:pt x="8" y="24"/>
                    </a:cubicBezTo>
                    <a:cubicBezTo>
                      <a:pt x="8" y="24"/>
                      <a:pt x="11" y="29"/>
                      <a:pt x="15" y="31"/>
                    </a:cubicBezTo>
                    <a:cubicBezTo>
                      <a:pt x="20" y="33"/>
                      <a:pt x="21" y="32"/>
                      <a:pt x="22" y="31"/>
                    </a:cubicBezTo>
                    <a:cubicBezTo>
                      <a:pt x="23" y="31"/>
                      <a:pt x="24" y="29"/>
                      <a:pt x="24" y="28"/>
                    </a:cubicBezTo>
                    <a:cubicBezTo>
                      <a:pt x="25" y="28"/>
                      <a:pt x="25" y="25"/>
                      <a:pt x="26" y="24"/>
                    </a:cubicBezTo>
                    <a:cubicBezTo>
                      <a:pt x="27" y="22"/>
                      <a:pt x="27" y="18"/>
                      <a:pt x="26" y="18"/>
                    </a:cubicBezTo>
                    <a:cubicBezTo>
                      <a:pt x="26" y="17"/>
                      <a:pt x="26" y="16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8" y="12"/>
                      <a:pt x="26" y="6"/>
                      <a:pt x="26" y="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45">
                <a:extLst>
                  <a:ext uri="{FF2B5EF4-FFF2-40B4-BE49-F238E27FC236}">
                    <a16:creationId xmlns:a16="http://schemas.microsoft.com/office/drawing/2014/main" id="{573F611F-572A-42B3-A731-75C605339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" y="2403"/>
                <a:ext cx="38" cy="24"/>
              </a:xfrm>
              <a:custGeom>
                <a:avLst/>
                <a:gdLst>
                  <a:gd name="T0" fmla="*/ 8 w 8"/>
                  <a:gd name="T1" fmla="*/ 5 h 5"/>
                  <a:gd name="T2" fmla="*/ 0 w 8"/>
                  <a:gd name="T3" fmla="*/ 0 h 5"/>
                  <a:gd name="T4" fmla="*/ 8 w 8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cubicBezTo>
                      <a:pt x="8" y="5"/>
                      <a:pt x="1" y="2"/>
                      <a:pt x="0" y="0"/>
                    </a:cubicBezTo>
                    <a:cubicBezTo>
                      <a:pt x="0" y="0"/>
                      <a:pt x="2" y="3"/>
                      <a:pt x="8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46">
                <a:extLst>
                  <a:ext uri="{FF2B5EF4-FFF2-40B4-BE49-F238E27FC236}">
                    <a16:creationId xmlns:a16="http://schemas.microsoft.com/office/drawing/2014/main" id="{FBC4A28D-D678-44C2-84AA-1CE247766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2209"/>
                <a:ext cx="208" cy="233"/>
              </a:xfrm>
              <a:custGeom>
                <a:avLst/>
                <a:gdLst>
                  <a:gd name="T0" fmla="*/ 34 w 43"/>
                  <a:gd name="T1" fmla="*/ 27 h 48"/>
                  <a:gd name="T2" fmla="*/ 40 w 43"/>
                  <a:gd name="T3" fmla="*/ 23 h 48"/>
                  <a:gd name="T4" fmla="*/ 42 w 43"/>
                  <a:gd name="T5" fmla="*/ 19 h 48"/>
                  <a:gd name="T6" fmla="*/ 42 w 43"/>
                  <a:gd name="T7" fmla="*/ 13 h 48"/>
                  <a:gd name="T8" fmla="*/ 38 w 43"/>
                  <a:gd name="T9" fmla="*/ 10 h 48"/>
                  <a:gd name="T10" fmla="*/ 35 w 43"/>
                  <a:gd name="T11" fmla="*/ 8 h 48"/>
                  <a:gd name="T12" fmla="*/ 32 w 43"/>
                  <a:gd name="T13" fmla="*/ 6 h 48"/>
                  <a:gd name="T14" fmla="*/ 31 w 43"/>
                  <a:gd name="T15" fmla="*/ 6 h 48"/>
                  <a:gd name="T16" fmla="*/ 27 w 43"/>
                  <a:gd name="T17" fmla="*/ 3 h 48"/>
                  <a:gd name="T18" fmla="*/ 22 w 43"/>
                  <a:gd name="T19" fmla="*/ 3 h 48"/>
                  <a:gd name="T20" fmla="*/ 16 w 43"/>
                  <a:gd name="T21" fmla="*/ 3 h 48"/>
                  <a:gd name="T22" fmla="*/ 12 w 43"/>
                  <a:gd name="T23" fmla="*/ 9 h 48"/>
                  <a:gd name="T24" fmla="*/ 9 w 43"/>
                  <a:gd name="T25" fmla="*/ 10 h 48"/>
                  <a:gd name="T26" fmla="*/ 5 w 43"/>
                  <a:gd name="T27" fmla="*/ 11 h 48"/>
                  <a:gd name="T28" fmla="*/ 3 w 43"/>
                  <a:gd name="T29" fmla="*/ 15 h 48"/>
                  <a:gd name="T30" fmla="*/ 0 w 43"/>
                  <a:gd name="T31" fmla="*/ 17 h 48"/>
                  <a:gd name="T32" fmla="*/ 2 w 43"/>
                  <a:gd name="T33" fmla="*/ 17 h 48"/>
                  <a:gd name="T34" fmla="*/ 7 w 43"/>
                  <a:gd name="T35" fmla="*/ 25 h 48"/>
                  <a:gd name="T36" fmla="*/ 4 w 43"/>
                  <a:gd name="T37" fmla="*/ 23 h 48"/>
                  <a:gd name="T38" fmla="*/ 8 w 43"/>
                  <a:gd name="T39" fmla="*/ 26 h 48"/>
                  <a:gd name="T40" fmla="*/ 5 w 43"/>
                  <a:gd name="T41" fmla="*/ 28 h 48"/>
                  <a:gd name="T42" fmla="*/ 9 w 43"/>
                  <a:gd name="T43" fmla="*/ 28 h 48"/>
                  <a:gd name="T44" fmla="*/ 13 w 43"/>
                  <a:gd name="T45" fmla="*/ 34 h 48"/>
                  <a:gd name="T46" fmla="*/ 20 w 43"/>
                  <a:gd name="T47" fmla="*/ 31 h 48"/>
                  <a:gd name="T48" fmla="*/ 20 w 43"/>
                  <a:gd name="T49" fmla="*/ 38 h 48"/>
                  <a:gd name="T50" fmla="*/ 18 w 43"/>
                  <a:gd name="T51" fmla="*/ 42 h 48"/>
                  <a:gd name="T52" fmla="*/ 20 w 43"/>
                  <a:gd name="T53" fmla="*/ 45 h 48"/>
                  <a:gd name="T54" fmla="*/ 18 w 43"/>
                  <a:gd name="T55" fmla="*/ 44 h 48"/>
                  <a:gd name="T56" fmla="*/ 20 w 43"/>
                  <a:gd name="T57" fmla="*/ 44 h 48"/>
                  <a:gd name="T58" fmla="*/ 18 w 43"/>
                  <a:gd name="T59" fmla="*/ 43 h 48"/>
                  <a:gd name="T60" fmla="*/ 23 w 43"/>
                  <a:gd name="T61" fmla="*/ 35 h 48"/>
                  <a:gd name="T62" fmla="*/ 23 w 43"/>
                  <a:gd name="T63" fmla="*/ 41 h 48"/>
                  <a:gd name="T64" fmla="*/ 23 w 43"/>
                  <a:gd name="T65" fmla="*/ 46 h 48"/>
                  <a:gd name="T66" fmla="*/ 23 w 43"/>
                  <a:gd name="T67" fmla="*/ 42 h 48"/>
                  <a:gd name="T68" fmla="*/ 26 w 43"/>
                  <a:gd name="T69" fmla="*/ 45 h 48"/>
                  <a:gd name="T70" fmla="*/ 26 w 43"/>
                  <a:gd name="T71" fmla="*/ 48 h 48"/>
                  <a:gd name="T72" fmla="*/ 26 w 43"/>
                  <a:gd name="T73" fmla="*/ 45 h 48"/>
                  <a:gd name="T74" fmla="*/ 23 w 43"/>
                  <a:gd name="T75" fmla="*/ 41 h 48"/>
                  <a:gd name="T76" fmla="*/ 26 w 43"/>
                  <a:gd name="T77" fmla="*/ 36 h 48"/>
                  <a:gd name="T78" fmla="*/ 23 w 43"/>
                  <a:gd name="T79" fmla="*/ 27 h 48"/>
                  <a:gd name="T80" fmla="*/ 26 w 43"/>
                  <a:gd name="T81" fmla="*/ 23 h 48"/>
                  <a:gd name="T82" fmla="*/ 29 w 43"/>
                  <a:gd name="T83" fmla="*/ 21 h 48"/>
                  <a:gd name="T84" fmla="*/ 31 w 43"/>
                  <a:gd name="T85" fmla="*/ 22 h 48"/>
                  <a:gd name="T86" fmla="*/ 31 w 43"/>
                  <a:gd name="T87" fmla="*/ 24 h 48"/>
                  <a:gd name="T88" fmla="*/ 27 w 43"/>
                  <a:gd name="T89" fmla="*/ 24 h 48"/>
                  <a:gd name="T90" fmla="*/ 28 w 43"/>
                  <a:gd name="T91" fmla="*/ 25 h 48"/>
                  <a:gd name="T92" fmla="*/ 26 w 43"/>
                  <a:gd name="T93" fmla="*/ 24 h 48"/>
                  <a:gd name="T94" fmla="*/ 34 w 43"/>
                  <a:gd name="T95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8">
                    <a:moveTo>
                      <a:pt x="34" y="27"/>
                    </a:moveTo>
                    <a:cubicBezTo>
                      <a:pt x="34" y="27"/>
                      <a:pt x="38" y="29"/>
                      <a:pt x="40" y="23"/>
                    </a:cubicBezTo>
                    <a:cubicBezTo>
                      <a:pt x="42" y="20"/>
                      <a:pt x="42" y="19"/>
                      <a:pt x="42" y="19"/>
                    </a:cubicBezTo>
                    <a:cubicBezTo>
                      <a:pt x="42" y="19"/>
                      <a:pt x="43" y="15"/>
                      <a:pt x="42" y="13"/>
                    </a:cubicBezTo>
                    <a:cubicBezTo>
                      <a:pt x="40" y="12"/>
                      <a:pt x="39" y="10"/>
                      <a:pt x="38" y="10"/>
                    </a:cubicBezTo>
                    <a:cubicBezTo>
                      <a:pt x="38" y="9"/>
                      <a:pt x="36" y="8"/>
                      <a:pt x="35" y="8"/>
                    </a:cubicBezTo>
                    <a:cubicBezTo>
                      <a:pt x="34" y="6"/>
                      <a:pt x="32" y="6"/>
                      <a:pt x="32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2"/>
                      <a:pt x="27" y="3"/>
                      <a:pt x="27" y="3"/>
                    </a:cubicBezTo>
                    <a:cubicBezTo>
                      <a:pt x="27" y="3"/>
                      <a:pt x="26" y="2"/>
                      <a:pt x="22" y="3"/>
                    </a:cubicBezTo>
                    <a:cubicBezTo>
                      <a:pt x="21" y="0"/>
                      <a:pt x="16" y="3"/>
                      <a:pt x="16" y="3"/>
                    </a:cubicBezTo>
                    <a:cubicBezTo>
                      <a:pt x="16" y="3"/>
                      <a:pt x="13" y="4"/>
                      <a:pt x="12" y="9"/>
                    </a:cubicBezTo>
                    <a:cubicBezTo>
                      <a:pt x="10" y="7"/>
                      <a:pt x="9" y="10"/>
                      <a:pt x="9" y="10"/>
                    </a:cubicBezTo>
                    <a:cubicBezTo>
                      <a:pt x="9" y="10"/>
                      <a:pt x="6" y="10"/>
                      <a:pt x="5" y="11"/>
                    </a:cubicBezTo>
                    <a:cubicBezTo>
                      <a:pt x="2" y="12"/>
                      <a:pt x="3" y="15"/>
                      <a:pt x="3" y="15"/>
                    </a:cubicBezTo>
                    <a:cubicBezTo>
                      <a:pt x="3" y="15"/>
                      <a:pt x="0" y="16"/>
                      <a:pt x="0" y="17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7"/>
                      <a:pt x="1" y="21"/>
                      <a:pt x="7" y="25"/>
                    </a:cubicBezTo>
                    <a:cubicBezTo>
                      <a:pt x="3" y="27"/>
                      <a:pt x="4" y="23"/>
                      <a:pt x="4" y="23"/>
                    </a:cubicBezTo>
                    <a:cubicBezTo>
                      <a:pt x="4" y="23"/>
                      <a:pt x="1" y="28"/>
                      <a:pt x="8" y="26"/>
                    </a:cubicBezTo>
                    <a:cubicBezTo>
                      <a:pt x="9" y="30"/>
                      <a:pt x="5" y="28"/>
                      <a:pt x="5" y="28"/>
                    </a:cubicBezTo>
                    <a:cubicBezTo>
                      <a:pt x="5" y="28"/>
                      <a:pt x="7" y="30"/>
                      <a:pt x="9" y="28"/>
                    </a:cubicBezTo>
                    <a:cubicBezTo>
                      <a:pt x="8" y="35"/>
                      <a:pt x="13" y="34"/>
                      <a:pt x="13" y="34"/>
                    </a:cubicBezTo>
                    <a:cubicBezTo>
                      <a:pt x="14" y="34"/>
                      <a:pt x="17" y="33"/>
                      <a:pt x="20" y="31"/>
                    </a:cubicBezTo>
                    <a:cubicBezTo>
                      <a:pt x="22" y="36"/>
                      <a:pt x="20" y="38"/>
                      <a:pt x="20" y="38"/>
                    </a:cubicBezTo>
                    <a:cubicBezTo>
                      <a:pt x="20" y="38"/>
                      <a:pt x="21" y="40"/>
                      <a:pt x="18" y="42"/>
                    </a:cubicBezTo>
                    <a:cubicBezTo>
                      <a:pt x="16" y="46"/>
                      <a:pt x="20" y="45"/>
                      <a:pt x="20" y="45"/>
                    </a:cubicBezTo>
                    <a:cubicBezTo>
                      <a:pt x="20" y="45"/>
                      <a:pt x="17" y="45"/>
                      <a:pt x="18" y="44"/>
                    </a:cubicBezTo>
                    <a:cubicBezTo>
                      <a:pt x="18" y="44"/>
                      <a:pt x="20" y="44"/>
                      <a:pt x="20" y="44"/>
                    </a:cubicBezTo>
                    <a:cubicBezTo>
                      <a:pt x="20" y="44"/>
                      <a:pt x="18" y="44"/>
                      <a:pt x="18" y="43"/>
                    </a:cubicBezTo>
                    <a:cubicBezTo>
                      <a:pt x="18" y="43"/>
                      <a:pt x="22" y="42"/>
                      <a:pt x="23" y="35"/>
                    </a:cubicBezTo>
                    <a:cubicBezTo>
                      <a:pt x="25" y="36"/>
                      <a:pt x="23" y="41"/>
                      <a:pt x="23" y="41"/>
                    </a:cubicBezTo>
                    <a:cubicBezTo>
                      <a:pt x="23" y="41"/>
                      <a:pt x="19" y="44"/>
                      <a:pt x="23" y="46"/>
                    </a:cubicBezTo>
                    <a:cubicBezTo>
                      <a:pt x="19" y="44"/>
                      <a:pt x="23" y="42"/>
                      <a:pt x="23" y="42"/>
                    </a:cubicBezTo>
                    <a:cubicBezTo>
                      <a:pt x="23" y="42"/>
                      <a:pt x="23" y="44"/>
                      <a:pt x="26" y="45"/>
                    </a:cubicBezTo>
                    <a:cubicBezTo>
                      <a:pt x="28" y="47"/>
                      <a:pt x="26" y="48"/>
                      <a:pt x="26" y="48"/>
                    </a:cubicBezTo>
                    <a:cubicBezTo>
                      <a:pt x="26" y="48"/>
                      <a:pt x="28" y="48"/>
                      <a:pt x="26" y="45"/>
                    </a:cubicBezTo>
                    <a:cubicBezTo>
                      <a:pt x="23" y="43"/>
                      <a:pt x="24" y="44"/>
                      <a:pt x="23" y="41"/>
                    </a:cubicBezTo>
                    <a:cubicBezTo>
                      <a:pt x="23" y="41"/>
                      <a:pt x="26" y="38"/>
                      <a:pt x="26" y="36"/>
                    </a:cubicBezTo>
                    <a:cubicBezTo>
                      <a:pt x="25" y="34"/>
                      <a:pt x="23" y="30"/>
                      <a:pt x="23" y="27"/>
                    </a:cubicBezTo>
                    <a:cubicBezTo>
                      <a:pt x="24" y="23"/>
                      <a:pt x="26" y="23"/>
                      <a:pt x="26" y="23"/>
                    </a:cubicBezTo>
                    <a:cubicBezTo>
                      <a:pt x="26" y="23"/>
                      <a:pt x="27" y="20"/>
                      <a:pt x="29" y="21"/>
                    </a:cubicBezTo>
                    <a:cubicBezTo>
                      <a:pt x="30" y="21"/>
                      <a:pt x="31" y="22"/>
                      <a:pt x="31" y="22"/>
                    </a:cubicBezTo>
                    <a:cubicBezTo>
                      <a:pt x="31" y="22"/>
                      <a:pt x="31" y="24"/>
                      <a:pt x="31" y="24"/>
                    </a:cubicBezTo>
                    <a:cubicBezTo>
                      <a:pt x="30" y="24"/>
                      <a:pt x="31" y="25"/>
                      <a:pt x="27" y="24"/>
                    </a:cubicBezTo>
                    <a:cubicBezTo>
                      <a:pt x="27" y="24"/>
                      <a:pt x="28" y="25"/>
                      <a:pt x="28" y="25"/>
                    </a:cubicBezTo>
                    <a:cubicBezTo>
                      <a:pt x="28" y="25"/>
                      <a:pt x="27" y="25"/>
                      <a:pt x="26" y="24"/>
                    </a:cubicBezTo>
                    <a:cubicBezTo>
                      <a:pt x="26" y="25"/>
                      <a:pt x="34" y="27"/>
                      <a:pt x="34" y="2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47">
                <a:extLst>
                  <a:ext uri="{FF2B5EF4-FFF2-40B4-BE49-F238E27FC236}">
                    <a16:creationId xmlns:a16="http://schemas.microsoft.com/office/drawing/2014/main" id="{B03A60D3-36A4-48EB-BC4C-6EDBDC738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" y="2248"/>
                <a:ext cx="77" cy="102"/>
              </a:xfrm>
              <a:custGeom>
                <a:avLst/>
                <a:gdLst>
                  <a:gd name="T0" fmla="*/ 10 w 16"/>
                  <a:gd name="T1" fmla="*/ 0 h 21"/>
                  <a:gd name="T2" fmla="*/ 0 w 16"/>
                  <a:gd name="T3" fmla="*/ 16 h 21"/>
                  <a:gd name="T4" fmla="*/ 13 w 16"/>
                  <a:gd name="T5" fmla="*/ 3 h 21"/>
                  <a:gd name="T6" fmla="*/ 10 w 16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1">
                    <a:moveTo>
                      <a:pt x="10" y="0"/>
                    </a:moveTo>
                    <a:cubicBezTo>
                      <a:pt x="10" y="0"/>
                      <a:pt x="14" y="17"/>
                      <a:pt x="0" y="16"/>
                    </a:cubicBezTo>
                    <a:cubicBezTo>
                      <a:pt x="16" y="21"/>
                      <a:pt x="13" y="3"/>
                      <a:pt x="13" y="3"/>
                    </a:cubicBezTo>
                    <a:cubicBezTo>
                      <a:pt x="13" y="3"/>
                      <a:pt x="12" y="1"/>
                      <a:pt x="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48">
                <a:extLst>
                  <a:ext uri="{FF2B5EF4-FFF2-40B4-BE49-F238E27FC236}">
                    <a16:creationId xmlns:a16="http://schemas.microsoft.com/office/drawing/2014/main" id="{28ABAEBB-BCE2-4AA7-A565-76AD6ACCA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2258"/>
                <a:ext cx="53" cy="72"/>
              </a:xfrm>
              <a:custGeom>
                <a:avLst/>
                <a:gdLst>
                  <a:gd name="T0" fmla="*/ 8 w 11"/>
                  <a:gd name="T1" fmla="*/ 0 h 15"/>
                  <a:gd name="T2" fmla="*/ 0 w 11"/>
                  <a:gd name="T3" fmla="*/ 15 h 15"/>
                  <a:gd name="T4" fmla="*/ 8 w 11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8" y="0"/>
                    </a:moveTo>
                    <a:cubicBezTo>
                      <a:pt x="8" y="0"/>
                      <a:pt x="10" y="12"/>
                      <a:pt x="0" y="15"/>
                    </a:cubicBezTo>
                    <a:cubicBezTo>
                      <a:pt x="11" y="12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49">
                <a:extLst>
                  <a:ext uri="{FF2B5EF4-FFF2-40B4-BE49-F238E27FC236}">
                    <a16:creationId xmlns:a16="http://schemas.microsoft.com/office/drawing/2014/main" id="{B9B449D5-F6C3-4454-B76A-29A85C53C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2263"/>
                <a:ext cx="53" cy="72"/>
              </a:xfrm>
              <a:custGeom>
                <a:avLst/>
                <a:gdLst>
                  <a:gd name="T0" fmla="*/ 7 w 11"/>
                  <a:gd name="T1" fmla="*/ 0 h 15"/>
                  <a:gd name="T2" fmla="*/ 0 w 11"/>
                  <a:gd name="T3" fmla="*/ 15 h 15"/>
                  <a:gd name="T4" fmla="*/ 7 w 11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7" y="0"/>
                    </a:moveTo>
                    <a:cubicBezTo>
                      <a:pt x="7" y="0"/>
                      <a:pt x="10" y="13"/>
                      <a:pt x="0" y="15"/>
                    </a:cubicBezTo>
                    <a:cubicBezTo>
                      <a:pt x="11" y="13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0">
                <a:extLst>
                  <a:ext uri="{FF2B5EF4-FFF2-40B4-BE49-F238E27FC236}">
                    <a16:creationId xmlns:a16="http://schemas.microsoft.com/office/drawing/2014/main" id="{C3C292A5-EBDC-490C-B517-E62EF01E7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2248"/>
                <a:ext cx="19" cy="19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4" y="0"/>
                      <a:pt x="1" y="1"/>
                      <a:pt x="0" y="4"/>
                    </a:cubicBezTo>
                    <a:cubicBezTo>
                      <a:pt x="2" y="2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1">
                <a:extLst>
                  <a:ext uri="{FF2B5EF4-FFF2-40B4-BE49-F238E27FC236}">
                    <a16:creationId xmlns:a16="http://schemas.microsoft.com/office/drawing/2014/main" id="{F174830A-2EB4-44CF-BE6B-E04D2167B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2238"/>
                <a:ext cx="10" cy="29"/>
              </a:xfrm>
              <a:custGeom>
                <a:avLst/>
                <a:gdLst>
                  <a:gd name="T0" fmla="*/ 2 w 2"/>
                  <a:gd name="T1" fmla="*/ 0 h 6"/>
                  <a:gd name="T2" fmla="*/ 0 w 2"/>
                  <a:gd name="T3" fmla="*/ 6 h 6"/>
                  <a:gd name="T4" fmla="*/ 2 w 2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6">
                    <a:moveTo>
                      <a:pt x="2" y="0"/>
                    </a:moveTo>
                    <a:cubicBezTo>
                      <a:pt x="2" y="0"/>
                      <a:pt x="0" y="4"/>
                      <a:pt x="0" y="6"/>
                    </a:cubicBezTo>
                    <a:cubicBezTo>
                      <a:pt x="0" y="5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2">
                <a:extLst>
                  <a:ext uri="{FF2B5EF4-FFF2-40B4-BE49-F238E27FC236}">
                    <a16:creationId xmlns:a16="http://schemas.microsoft.com/office/drawing/2014/main" id="{C57A0DAD-7AB3-494A-95E5-1F2C00109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2229"/>
                <a:ext cx="53" cy="38"/>
              </a:xfrm>
              <a:custGeom>
                <a:avLst/>
                <a:gdLst>
                  <a:gd name="T0" fmla="*/ 11 w 11"/>
                  <a:gd name="T1" fmla="*/ 2 h 8"/>
                  <a:gd name="T2" fmla="*/ 1 w 11"/>
                  <a:gd name="T3" fmla="*/ 8 h 8"/>
                  <a:gd name="T4" fmla="*/ 10 w 11"/>
                  <a:gd name="T5" fmla="*/ 0 h 8"/>
                  <a:gd name="T6" fmla="*/ 11 w 11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8">
                    <a:moveTo>
                      <a:pt x="11" y="2"/>
                    </a:moveTo>
                    <a:cubicBezTo>
                      <a:pt x="11" y="2"/>
                      <a:pt x="5" y="7"/>
                      <a:pt x="1" y="8"/>
                    </a:cubicBezTo>
                    <a:cubicBezTo>
                      <a:pt x="0" y="7"/>
                      <a:pt x="10" y="0"/>
                      <a:pt x="10" y="0"/>
                    </a:cubicBezTo>
                    <a:cubicBezTo>
                      <a:pt x="10" y="0"/>
                      <a:pt x="11" y="1"/>
                      <a:pt x="1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53">
                <a:extLst>
                  <a:ext uri="{FF2B5EF4-FFF2-40B4-BE49-F238E27FC236}">
                    <a16:creationId xmlns:a16="http://schemas.microsoft.com/office/drawing/2014/main" id="{AB142FD5-8AD1-4EB0-932E-AF2DEDC59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2297"/>
                <a:ext cx="34" cy="14"/>
              </a:xfrm>
              <a:custGeom>
                <a:avLst/>
                <a:gdLst>
                  <a:gd name="T0" fmla="*/ 7 w 7"/>
                  <a:gd name="T1" fmla="*/ 3 h 3"/>
                  <a:gd name="T2" fmla="*/ 0 w 7"/>
                  <a:gd name="T3" fmla="*/ 0 h 3"/>
                  <a:gd name="T4" fmla="*/ 7 w 7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cubicBezTo>
                      <a:pt x="7" y="3"/>
                      <a:pt x="6" y="0"/>
                      <a:pt x="0" y="0"/>
                    </a:cubicBezTo>
                    <a:cubicBezTo>
                      <a:pt x="4" y="0"/>
                      <a:pt x="7" y="3"/>
                      <a:pt x="7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4">
                <a:extLst>
                  <a:ext uri="{FF2B5EF4-FFF2-40B4-BE49-F238E27FC236}">
                    <a16:creationId xmlns:a16="http://schemas.microsoft.com/office/drawing/2014/main" id="{F493C6B9-CCF2-424B-9FB9-B7A79D43B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2267"/>
                <a:ext cx="24" cy="20"/>
              </a:xfrm>
              <a:custGeom>
                <a:avLst/>
                <a:gdLst>
                  <a:gd name="T0" fmla="*/ 5 w 5"/>
                  <a:gd name="T1" fmla="*/ 2 h 4"/>
                  <a:gd name="T2" fmla="*/ 0 w 5"/>
                  <a:gd name="T3" fmla="*/ 4 h 4"/>
                  <a:gd name="T4" fmla="*/ 5 w 5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5" y="2"/>
                      <a:pt x="2" y="0"/>
                      <a:pt x="0" y="4"/>
                    </a:cubicBezTo>
                    <a:cubicBezTo>
                      <a:pt x="2" y="1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55">
                <a:extLst>
                  <a:ext uri="{FF2B5EF4-FFF2-40B4-BE49-F238E27FC236}">
                    <a16:creationId xmlns:a16="http://schemas.microsoft.com/office/drawing/2014/main" id="{C44E4FB2-0C07-45C4-825B-DEC28F914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" y="2316"/>
                <a:ext cx="15" cy="14"/>
              </a:xfrm>
              <a:custGeom>
                <a:avLst/>
                <a:gdLst>
                  <a:gd name="T0" fmla="*/ 3 w 3"/>
                  <a:gd name="T1" fmla="*/ 2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0" y="0"/>
                      <a:pt x="0" y="0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56">
                <a:extLst>
                  <a:ext uri="{FF2B5EF4-FFF2-40B4-BE49-F238E27FC236}">
                    <a16:creationId xmlns:a16="http://schemas.microsoft.com/office/drawing/2014/main" id="{5862FCAF-3942-4C74-97B2-072A59F92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2316"/>
                <a:ext cx="9" cy="10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1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57">
                <a:extLst>
                  <a:ext uri="{FF2B5EF4-FFF2-40B4-BE49-F238E27FC236}">
                    <a16:creationId xmlns:a16="http://schemas.microsoft.com/office/drawing/2014/main" id="{C4585239-FFEE-44B8-83F8-0B0025C35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2326"/>
                <a:ext cx="5" cy="4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58">
                <a:extLst>
                  <a:ext uri="{FF2B5EF4-FFF2-40B4-BE49-F238E27FC236}">
                    <a16:creationId xmlns:a16="http://schemas.microsoft.com/office/drawing/2014/main" id="{876529EE-0A2E-4DE0-B037-9EB075466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2292"/>
                <a:ext cx="5" cy="9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59">
                <a:extLst>
                  <a:ext uri="{FF2B5EF4-FFF2-40B4-BE49-F238E27FC236}">
                    <a16:creationId xmlns:a16="http://schemas.microsoft.com/office/drawing/2014/main" id="{0B71C783-1E34-4F9B-8D9C-4210422CF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292"/>
                <a:ext cx="5" cy="9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60">
                <a:extLst>
                  <a:ext uri="{FF2B5EF4-FFF2-40B4-BE49-F238E27FC236}">
                    <a16:creationId xmlns:a16="http://schemas.microsoft.com/office/drawing/2014/main" id="{DB89DE79-28A6-4815-AEB2-CD75AC35D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1" y="2258"/>
                <a:ext cx="20" cy="9"/>
              </a:xfrm>
              <a:custGeom>
                <a:avLst/>
                <a:gdLst>
                  <a:gd name="T0" fmla="*/ 3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3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61">
                <a:extLst>
                  <a:ext uri="{FF2B5EF4-FFF2-40B4-BE49-F238E27FC236}">
                    <a16:creationId xmlns:a16="http://schemas.microsoft.com/office/drawing/2014/main" id="{776176AB-A668-4338-9C29-40CF2BFBB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2" y="2267"/>
                <a:ext cx="9" cy="15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0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62">
                <a:extLst>
                  <a:ext uri="{FF2B5EF4-FFF2-40B4-BE49-F238E27FC236}">
                    <a16:creationId xmlns:a16="http://schemas.microsoft.com/office/drawing/2014/main" id="{8305E0C5-3C0C-45E0-9C33-C889B35A8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5" y="2330"/>
                <a:ext cx="19" cy="2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4" y="4"/>
                      <a:pt x="2" y="3"/>
                      <a:pt x="0" y="0"/>
                    </a:cubicBezTo>
                    <a:cubicBezTo>
                      <a:pt x="1" y="2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63">
                <a:extLst>
                  <a:ext uri="{FF2B5EF4-FFF2-40B4-BE49-F238E27FC236}">
                    <a16:creationId xmlns:a16="http://schemas.microsoft.com/office/drawing/2014/main" id="{D3D61B20-D8CC-4C08-A6F9-E532D3E3B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2277"/>
                <a:ext cx="39" cy="24"/>
              </a:xfrm>
              <a:custGeom>
                <a:avLst/>
                <a:gdLst>
                  <a:gd name="T0" fmla="*/ 8 w 8"/>
                  <a:gd name="T1" fmla="*/ 2 h 5"/>
                  <a:gd name="T2" fmla="*/ 0 w 8"/>
                  <a:gd name="T3" fmla="*/ 0 h 5"/>
                  <a:gd name="T4" fmla="*/ 8 w 8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2"/>
                    </a:moveTo>
                    <a:cubicBezTo>
                      <a:pt x="8" y="2"/>
                      <a:pt x="5" y="3"/>
                      <a:pt x="0" y="0"/>
                    </a:cubicBezTo>
                    <a:cubicBezTo>
                      <a:pt x="4" y="5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64">
                <a:extLst>
                  <a:ext uri="{FF2B5EF4-FFF2-40B4-BE49-F238E27FC236}">
                    <a16:creationId xmlns:a16="http://schemas.microsoft.com/office/drawing/2014/main" id="{0404BEA7-0C47-41FB-BBD5-D03F5A098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" y="2263"/>
                <a:ext cx="44" cy="14"/>
              </a:xfrm>
              <a:custGeom>
                <a:avLst/>
                <a:gdLst>
                  <a:gd name="T0" fmla="*/ 9 w 9"/>
                  <a:gd name="T1" fmla="*/ 3 h 3"/>
                  <a:gd name="T2" fmla="*/ 0 w 9"/>
                  <a:gd name="T3" fmla="*/ 3 h 3"/>
                  <a:gd name="T4" fmla="*/ 9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cubicBezTo>
                      <a:pt x="9" y="3"/>
                      <a:pt x="4" y="0"/>
                      <a:pt x="0" y="3"/>
                    </a:cubicBezTo>
                    <a:cubicBezTo>
                      <a:pt x="5" y="1"/>
                      <a:pt x="9" y="3"/>
                      <a:pt x="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65">
                <a:extLst>
                  <a:ext uri="{FF2B5EF4-FFF2-40B4-BE49-F238E27FC236}">
                    <a16:creationId xmlns:a16="http://schemas.microsoft.com/office/drawing/2014/main" id="{789FCC67-AA44-4FA8-846C-EEA504511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2219"/>
                <a:ext cx="5" cy="39"/>
              </a:xfrm>
              <a:custGeom>
                <a:avLst/>
                <a:gdLst>
                  <a:gd name="T0" fmla="*/ 0 w 1"/>
                  <a:gd name="T1" fmla="*/ 1 h 8"/>
                  <a:gd name="T2" fmla="*/ 1 w 1"/>
                  <a:gd name="T3" fmla="*/ 8 h 8"/>
                  <a:gd name="T4" fmla="*/ 1 w 1"/>
                  <a:gd name="T5" fmla="*/ 1 h 8"/>
                  <a:gd name="T6" fmla="*/ 0 w 1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0" y="1"/>
                    </a:moveTo>
                    <a:cubicBezTo>
                      <a:pt x="0" y="1"/>
                      <a:pt x="0" y="5"/>
                      <a:pt x="1" y="8"/>
                    </a:cubicBezTo>
                    <a:cubicBezTo>
                      <a:pt x="1" y="8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66">
                <a:extLst>
                  <a:ext uri="{FF2B5EF4-FFF2-40B4-BE49-F238E27FC236}">
                    <a16:creationId xmlns:a16="http://schemas.microsoft.com/office/drawing/2014/main" id="{4042E640-B53F-41B2-B6E3-165F359C1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5" y="2272"/>
                <a:ext cx="19" cy="15"/>
              </a:xfrm>
              <a:custGeom>
                <a:avLst/>
                <a:gdLst>
                  <a:gd name="T0" fmla="*/ 4 w 4"/>
                  <a:gd name="T1" fmla="*/ 2 h 3"/>
                  <a:gd name="T2" fmla="*/ 0 w 4"/>
                  <a:gd name="T3" fmla="*/ 3 h 3"/>
                  <a:gd name="T4" fmla="*/ 4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2"/>
                    </a:moveTo>
                    <a:cubicBezTo>
                      <a:pt x="4" y="2"/>
                      <a:pt x="1" y="0"/>
                      <a:pt x="0" y="3"/>
                    </a:cubicBezTo>
                    <a:cubicBezTo>
                      <a:pt x="1" y="1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67">
                <a:extLst>
                  <a:ext uri="{FF2B5EF4-FFF2-40B4-BE49-F238E27FC236}">
                    <a16:creationId xmlns:a16="http://schemas.microsoft.com/office/drawing/2014/main" id="{F9A6C66D-BCEE-4BAB-863F-98FA02376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5" y="2292"/>
                <a:ext cx="10" cy="9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68">
                <a:extLst>
                  <a:ext uri="{FF2B5EF4-FFF2-40B4-BE49-F238E27FC236}">
                    <a16:creationId xmlns:a16="http://schemas.microsoft.com/office/drawing/2014/main" id="{092DB2E3-182D-4814-9828-6B081076E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5" y="2297"/>
                <a:ext cx="15" cy="14"/>
              </a:xfrm>
              <a:custGeom>
                <a:avLst/>
                <a:gdLst>
                  <a:gd name="T0" fmla="*/ 3 w 3"/>
                  <a:gd name="T1" fmla="*/ 3 h 3"/>
                  <a:gd name="T2" fmla="*/ 1 w 3"/>
                  <a:gd name="T3" fmla="*/ 2 h 3"/>
                  <a:gd name="T4" fmla="*/ 1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3" y="3"/>
                      <a:pt x="3" y="0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3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69">
                <a:extLst>
                  <a:ext uri="{FF2B5EF4-FFF2-40B4-BE49-F238E27FC236}">
                    <a16:creationId xmlns:a16="http://schemas.microsoft.com/office/drawing/2014/main" id="{690865E3-A34B-4D5F-8B59-684ABAE21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" y="2258"/>
                <a:ext cx="29" cy="19"/>
              </a:xfrm>
              <a:custGeom>
                <a:avLst/>
                <a:gdLst>
                  <a:gd name="T0" fmla="*/ 6 w 6"/>
                  <a:gd name="T1" fmla="*/ 4 h 4"/>
                  <a:gd name="T2" fmla="*/ 0 w 6"/>
                  <a:gd name="T3" fmla="*/ 0 h 4"/>
                  <a:gd name="T4" fmla="*/ 6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4"/>
                      <a:pt x="4" y="0"/>
                      <a:pt x="0" y="0"/>
                    </a:cubicBezTo>
                    <a:cubicBezTo>
                      <a:pt x="2" y="1"/>
                      <a:pt x="6" y="4"/>
                      <a:pt x="6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70">
                <a:extLst>
                  <a:ext uri="{FF2B5EF4-FFF2-40B4-BE49-F238E27FC236}">
                    <a16:creationId xmlns:a16="http://schemas.microsoft.com/office/drawing/2014/main" id="{5D26C3D0-75D7-4544-B8DE-0D45EB11B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2267"/>
                <a:ext cx="29" cy="25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0 h 5"/>
                  <a:gd name="T4" fmla="*/ 4 w 6"/>
                  <a:gd name="T5" fmla="*/ 4 h 5"/>
                  <a:gd name="T6" fmla="*/ 5 w 6"/>
                  <a:gd name="T7" fmla="*/ 5 h 5"/>
                  <a:gd name="T8" fmla="*/ 6 w 6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cubicBezTo>
                      <a:pt x="6" y="5"/>
                      <a:pt x="4" y="0"/>
                      <a:pt x="0" y="0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71">
                <a:extLst>
                  <a:ext uri="{FF2B5EF4-FFF2-40B4-BE49-F238E27FC236}">
                    <a16:creationId xmlns:a16="http://schemas.microsoft.com/office/drawing/2014/main" id="{798D1FFA-5CA3-4679-8F31-F07820D24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" y="2272"/>
                <a:ext cx="20" cy="2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4" y="4"/>
                      <a:pt x="2" y="1"/>
                      <a:pt x="0" y="0"/>
                    </a:cubicBezTo>
                    <a:cubicBezTo>
                      <a:pt x="1" y="1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72">
                <a:extLst>
                  <a:ext uri="{FF2B5EF4-FFF2-40B4-BE49-F238E27FC236}">
                    <a16:creationId xmlns:a16="http://schemas.microsoft.com/office/drawing/2014/main" id="{600DFC46-71AA-4E10-9AB4-7B91F12E0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2311"/>
                <a:ext cx="29" cy="0"/>
              </a:xfrm>
              <a:custGeom>
                <a:avLst/>
                <a:gdLst>
                  <a:gd name="T0" fmla="*/ 6 w 6"/>
                  <a:gd name="T1" fmla="*/ 0 w 6"/>
                  <a:gd name="T2" fmla="*/ 6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2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73">
                <a:extLst>
                  <a:ext uri="{FF2B5EF4-FFF2-40B4-BE49-F238E27FC236}">
                    <a16:creationId xmlns:a16="http://schemas.microsoft.com/office/drawing/2014/main" id="{566209AD-59B8-4E03-86FD-88D9D4E8C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" y="2316"/>
                <a:ext cx="33" cy="10"/>
              </a:xfrm>
              <a:custGeom>
                <a:avLst/>
                <a:gdLst>
                  <a:gd name="T0" fmla="*/ 7 w 7"/>
                  <a:gd name="T1" fmla="*/ 1 h 2"/>
                  <a:gd name="T2" fmla="*/ 0 w 7"/>
                  <a:gd name="T3" fmla="*/ 0 h 2"/>
                  <a:gd name="T4" fmla="*/ 7 w 7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7" y="1"/>
                      <a:pt x="4" y="1"/>
                      <a:pt x="0" y="0"/>
                    </a:cubicBezTo>
                    <a:cubicBezTo>
                      <a:pt x="4" y="2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74">
                <a:extLst>
                  <a:ext uri="{FF2B5EF4-FFF2-40B4-BE49-F238E27FC236}">
                    <a16:creationId xmlns:a16="http://schemas.microsoft.com/office/drawing/2014/main" id="{C6D070F1-E0C1-4E54-9D3B-3AFAAD2DE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2340"/>
                <a:ext cx="19" cy="19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cubicBezTo>
                      <a:pt x="4" y="4"/>
                      <a:pt x="2" y="4"/>
                      <a:pt x="0" y="0"/>
                    </a:cubicBezTo>
                    <a:cubicBezTo>
                      <a:pt x="1" y="3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75">
                <a:extLst>
                  <a:ext uri="{FF2B5EF4-FFF2-40B4-BE49-F238E27FC236}">
                    <a16:creationId xmlns:a16="http://schemas.microsoft.com/office/drawing/2014/main" id="{0B17FC2C-3E34-4E98-A228-CC1B361FE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0" y="2345"/>
                <a:ext cx="15" cy="24"/>
              </a:xfrm>
              <a:custGeom>
                <a:avLst/>
                <a:gdLst>
                  <a:gd name="T0" fmla="*/ 3 w 3"/>
                  <a:gd name="T1" fmla="*/ 5 h 5"/>
                  <a:gd name="T2" fmla="*/ 0 w 3"/>
                  <a:gd name="T3" fmla="*/ 0 h 5"/>
                  <a:gd name="T4" fmla="*/ 3 w 3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cubicBezTo>
                      <a:pt x="3" y="5"/>
                      <a:pt x="1" y="4"/>
                      <a:pt x="0" y="0"/>
                    </a:cubicBezTo>
                    <a:cubicBezTo>
                      <a:pt x="0" y="3"/>
                      <a:pt x="3" y="5"/>
                      <a:pt x="3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76">
                <a:extLst>
                  <a:ext uri="{FF2B5EF4-FFF2-40B4-BE49-F238E27FC236}">
                    <a16:creationId xmlns:a16="http://schemas.microsoft.com/office/drawing/2014/main" id="{47796FF9-9368-45C9-8BF4-FCD244092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0" y="2326"/>
                <a:ext cx="29" cy="14"/>
              </a:xfrm>
              <a:custGeom>
                <a:avLst/>
                <a:gdLst>
                  <a:gd name="T0" fmla="*/ 6 w 6"/>
                  <a:gd name="T1" fmla="*/ 3 h 3"/>
                  <a:gd name="T2" fmla="*/ 0 w 6"/>
                  <a:gd name="T3" fmla="*/ 0 h 3"/>
                  <a:gd name="T4" fmla="*/ 6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cubicBezTo>
                      <a:pt x="6" y="3"/>
                      <a:pt x="3" y="2"/>
                      <a:pt x="0" y="0"/>
                    </a:cubicBezTo>
                    <a:cubicBezTo>
                      <a:pt x="2" y="1"/>
                      <a:pt x="6" y="3"/>
                      <a:pt x="6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77">
                <a:extLst>
                  <a:ext uri="{FF2B5EF4-FFF2-40B4-BE49-F238E27FC236}">
                    <a16:creationId xmlns:a16="http://schemas.microsoft.com/office/drawing/2014/main" id="{2672300D-5335-46A8-9C9D-4EB5AB4A3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2369"/>
                <a:ext cx="29" cy="49"/>
              </a:xfrm>
              <a:custGeom>
                <a:avLst/>
                <a:gdLst>
                  <a:gd name="T0" fmla="*/ 3 w 6"/>
                  <a:gd name="T1" fmla="*/ 0 h 10"/>
                  <a:gd name="T2" fmla="*/ 3 w 6"/>
                  <a:gd name="T3" fmla="*/ 4 h 10"/>
                  <a:gd name="T4" fmla="*/ 0 w 6"/>
                  <a:gd name="T5" fmla="*/ 10 h 10"/>
                  <a:gd name="T6" fmla="*/ 3 w 6"/>
                  <a:gd name="T7" fmla="*/ 4 h 10"/>
                  <a:gd name="T8" fmla="*/ 3 w 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3" y="0"/>
                    </a:moveTo>
                    <a:cubicBezTo>
                      <a:pt x="3" y="0"/>
                      <a:pt x="2" y="1"/>
                      <a:pt x="3" y="4"/>
                    </a:cubicBezTo>
                    <a:cubicBezTo>
                      <a:pt x="4" y="6"/>
                      <a:pt x="5" y="7"/>
                      <a:pt x="0" y="10"/>
                    </a:cubicBezTo>
                    <a:cubicBezTo>
                      <a:pt x="6" y="6"/>
                      <a:pt x="3" y="4"/>
                      <a:pt x="3" y="4"/>
                    </a:cubicBezTo>
                    <a:cubicBezTo>
                      <a:pt x="3" y="4"/>
                      <a:pt x="2" y="2"/>
                      <a:pt x="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78">
                <a:extLst>
                  <a:ext uri="{FF2B5EF4-FFF2-40B4-BE49-F238E27FC236}">
                    <a16:creationId xmlns:a16="http://schemas.microsoft.com/office/drawing/2014/main" id="{588CB881-CE33-4396-A03D-88225C413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" y="2369"/>
                <a:ext cx="29" cy="49"/>
              </a:xfrm>
              <a:custGeom>
                <a:avLst/>
                <a:gdLst>
                  <a:gd name="T0" fmla="*/ 6 w 6"/>
                  <a:gd name="T1" fmla="*/ 0 h 10"/>
                  <a:gd name="T2" fmla="*/ 1 w 6"/>
                  <a:gd name="T3" fmla="*/ 10 h 10"/>
                  <a:gd name="T4" fmla="*/ 5 w 6"/>
                  <a:gd name="T5" fmla="*/ 10 h 10"/>
                  <a:gd name="T6" fmla="*/ 2 w 6"/>
                  <a:gd name="T7" fmla="*/ 8 h 10"/>
                  <a:gd name="T8" fmla="*/ 6 w 6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0">
                    <a:moveTo>
                      <a:pt x="6" y="0"/>
                    </a:moveTo>
                    <a:cubicBezTo>
                      <a:pt x="6" y="0"/>
                      <a:pt x="0" y="9"/>
                      <a:pt x="1" y="10"/>
                    </a:cubicBezTo>
                    <a:cubicBezTo>
                      <a:pt x="3" y="10"/>
                      <a:pt x="5" y="10"/>
                      <a:pt x="5" y="10"/>
                    </a:cubicBezTo>
                    <a:cubicBezTo>
                      <a:pt x="5" y="10"/>
                      <a:pt x="1" y="10"/>
                      <a:pt x="2" y="8"/>
                    </a:cubicBezTo>
                    <a:cubicBezTo>
                      <a:pt x="2" y="7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79">
                <a:extLst>
                  <a:ext uri="{FF2B5EF4-FFF2-40B4-BE49-F238E27FC236}">
                    <a16:creationId xmlns:a16="http://schemas.microsoft.com/office/drawing/2014/main" id="{CB6312ED-D309-4439-A3DB-F988142CD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248"/>
                <a:ext cx="78" cy="107"/>
              </a:xfrm>
              <a:custGeom>
                <a:avLst/>
                <a:gdLst>
                  <a:gd name="T0" fmla="*/ 11 w 16"/>
                  <a:gd name="T1" fmla="*/ 0 h 22"/>
                  <a:gd name="T2" fmla="*/ 0 w 16"/>
                  <a:gd name="T3" fmla="*/ 15 h 22"/>
                  <a:gd name="T4" fmla="*/ 13 w 16"/>
                  <a:gd name="T5" fmla="*/ 2 h 22"/>
                  <a:gd name="T6" fmla="*/ 11 w 16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2">
                    <a:moveTo>
                      <a:pt x="11" y="0"/>
                    </a:moveTo>
                    <a:cubicBezTo>
                      <a:pt x="11" y="0"/>
                      <a:pt x="5" y="13"/>
                      <a:pt x="0" y="15"/>
                    </a:cubicBezTo>
                    <a:cubicBezTo>
                      <a:pt x="16" y="22"/>
                      <a:pt x="13" y="2"/>
                      <a:pt x="13" y="2"/>
                    </a:cubicBezTo>
                    <a:cubicBezTo>
                      <a:pt x="13" y="2"/>
                      <a:pt x="12" y="1"/>
                      <a:pt x="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80">
                <a:extLst>
                  <a:ext uri="{FF2B5EF4-FFF2-40B4-BE49-F238E27FC236}">
                    <a16:creationId xmlns:a16="http://schemas.microsoft.com/office/drawing/2014/main" id="{18352B48-F191-4153-8E16-F6CEA186C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" y="2248"/>
                <a:ext cx="43" cy="39"/>
              </a:xfrm>
              <a:custGeom>
                <a:avLst/>
                <a:gdLst>
                  <a:gd name="T0" fmla="*/ 9 w 9"/>
                  <a:gd name="T1" fmla="*/ 0 h 8"/>
                  <a:gd name="T2" fmla="*/ 0 w 9"/>
                  <a:gd name="T3" fmla="*/ 8 h 8"/>
                  <a:gd name="T4" fmla="*/ 9 w 9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cubicBezTo>
                      <a:pt x="9" y="0"/>
                      <a:pt x="7" y="7"/>
                      <a:pt x="0" y="8"/>
                    </a:cubicBezTo>
                    <a:cubicBezTo>
                      <a:pt x="8" y="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81">
                <a:extLst>
                  <a:ext uri="{FF2B5EF4-FFF2-40B4-BE49-F238E27FC236}">
                    <a16:creationId xmlns:a16="http://schemas.microsoft.com/office/drawing/2014/main" id="{AAEECBBE-F3D0-42F0-A961-BA3EC88FA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2272"/>
                <a:ext cx="58" cy="39"/>
              </a:xfrm>
              <a:custGeom>
                <a:avLst/>
                <a:gdLst>
                  <a:gd name="T0" fmla="*/ 12 w 12"/>
                  <a:gd name="T1" fmla="*/ 0 h 8"/>
                  <a:gd name="T2" fmla="*/ 0 w 12"/>
                  <a:gd name="T3" fmla="*/ 5 h 8"/>
                  <a:gd name="T4" fmla="*/ 12 w 12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8">
                    <a:moveTo>
                      <a:pt x="12" y="0"/>
                    </a:moveTo>
                    <a:cubicBezTo>
                      <a:pt x="12" y="0"/>
                      <a:pt x="9" y="7"/>
                      <a:pt x="0" y="5"/>
                    </a:cubicBezTo>
                    <a:cubicBezTo>
                      <a:pt x="9" y="8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82">
                <a:extLst>
                  <a:ext uri="{FF2B5EF4-FFF2-40B4-BE49-F238E27FC236}">
                    <a16:creationId xmlns:a16="http://schemas.microsoft.com/office/drawing/2014/main" id="{BF3AB4F9-B856-44F4-B0F4-4076A2252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2330"/>
                <a:ext cx="24" cy="5"/>
              </a:xfrm>
              <a:custGeom>
                <a:avLst/>
                <a:gdLst>
                  <a:gd name="T0" fmla="*/ 5 w 5"/>
                  <a:gd name="T1" fmla="*/ 0 h 1"/>
                  <a:gd name="T2" fmla="*/ 3 w 5"/>
                  <a:gd name="T3" fmla="*/ 0 h 1"/>
                  <a:gd name="T4" fmla="*/ 2 w 5"/>
                  <a:gd name="T5" fmla="*/ 0 h 1"/>
                  <a:gd name="T6" fmla="*/ 2 w 5"/>
                  <a:gd name="T7" fmla="*/ 0 h 1"/>
                  <a:gd name="T8" fmla="*/ 1 w 5"/>
                  <a:gd name="T9" fmla="*/ 0 h 1"/>
                  <a:gd name="T10" fmla="*/ 1 w 5"/>
                  <a:gd name="T11" fmla="*/ 0 h 1"/>
                  <a:gd name="T12" fmla="*/ 0 w 5"/>
                  <a:gd name="T13" fmla="*/ 1 h 1"/>
                  <a:gd name="T14" fmla="*/ 0 w 5"/>
                  <a:gd name="T15" fmla="*/ 1 h 1"/>
                  <a:gd name="T16" fmla="*/ 2 w 5"/>
                  <a:gd name="T17" fmla="*/ 0 h 1"/>
                  <a:gd name="T18" fmla="*/ 3 w 5"/>
                  <a:gd name="T19" fmla="*/ 0 h 1"/>
                  <a:gd name="T20" fmla="*/ 4 w 5"/>
                  <a:gd name="T21" fmla="*/ 0 h 1"/>
                  <a:gd name="T22" fmla="*/ 5 w 5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83">
                <a:extLst>
                  <a:ext uri="{FF2B5EF4-FFF2-40B4-BE49-F238E27FC236}">
                    <a16:creationId xmlns:a16="http://schemas.microsoft.com/office/drawing/2014/main" id="{2054E957-3AB4-4631-BD6D-23139A986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330"/>
                <a:ext cx="29" cy="5"/>
              </a:xfrm>
              <a:custGeom>
                <a:avLst/>
                <a:gdLst>
                  <a:gd name="T0" fmla="*/ 6 w 6"/>
                  <a:gd name="T1" fmla="*/ 1 h 1"/>
                  <a:gd name="T2" fmla="*/ 3 w 6"/>
                  <a:gd name="T3" fmla="*/ 0 h 1"/>
                  <a:gd name="T4" fmla="*/ 0 w 6"/>
                  <a:gd name="T5" fmla="*/ 1 h 1"/>
                  <a:gd name="T6" fmla="*/ 6 w 6"/>
                  <a:gd name="T7" fmla="*/ 0 h 1"/>
                  <a:gd name="T8" fmla="*/ 6 w 6"/>
                  <a:gd name="T9" fmla="*/ 1 h 1"/>
                  <a:gd name="T10" fmla="*/ 6 w 6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">
                    <a:moveTo>
                      <a:pt x="6" y="1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0"/>
                      <a:pt x="6" y="1"/>
                      <a:pt x="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84">
                <a:extLst>
                  <a:ext uri="{FF2B5EF4-FFF2-40B4-BE49-F238E27FC236}">
                    <a16:creationId xmlns:a16="http://schemas.microsoft.com/office/drawing/2014/main" id="{9A10ECF7-85C2-4CD3-86A0-3C6E2E818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23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85">
                <a:extLst>
                  <a:ext uri="{FF2B5EF4-FFF2-40B4-BE49-F238E27FC236}">
                    <a16:creationId xmlns:a16="http://schemas.microsoft.com/office/drawing/2014/main" id="{0AEB4086-393D-4DC6-BBA7-EC95AB1E0B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8" y="2335"/>
                <a:ext cx="29" cy="20"/>
              </a:xfrm>
              <a:custGeom>
                <a:avLst/>
                <a:gdLst>
                  <a:gd name="T0" fmla="*/ 2 w 6"/>
                  <a:gd name="T1" fmla="*/ 0 h 4"/>
                  <a:gd name="T2" fmla="*/ 3 w 6"/>
                  <a:gd name="T3" fmla="*/ 1 h 4"/>
                  <a:gd name="T4" fmla="*/ 3 w 6"/>
                  <a:gd name="T5" fmla="*/ 1 h 4"/>
                  <a:gd name="T6" fmla="*/ 4 w 6"/>
                  <a:gd name="T7" fmla="*/ 0 h 4"/>
                  <a:gd name="T8" fmla="*/ 4 w 6"/>
                  <a:gd name="T9" fmla="*/ 1 h 4"/>
                  <a:gd name="T10" fmla="*/ 4 w 6"/>
                  <a:gd name="T11" fmla="*/ 0 h 4"/>
                  <a:gd name="T12" fmla="*/ 5 w 6"/>
                  <a:gd name="T13" fmla="*/ 0 h 4"/>
                  <a:gd name="T14" fmla="*/ 5 w 6"/>
                  <a:gd name="T15" fmla="*/ 1 h 4"/>
                  <a:gd name="T16" fmla="*/ 5 w 6"/>
                  <a:gd name="T17" fmla="*/ 1 h 4"/>
                  <a:gd name="T18" fmla="*/ 5 w 6"/>
                  <a:gd name="T19" fmla="*/ 2 h 4"/>
                  <a:gd name="T20" fmla="*/ 5 w 6"/>
                  <a:gd name="T21" fmla="*/ 2 h 4"/>
                  <a:gd name="T22" fmla="*/ 5 w 6"/>
                  <a:gd name="T23" fmla="*/ 3 h 4"/>
                  <a:gd name="T24" fmla="*/ 4 w 6"/>
                  <a:gd name="T25" fmla="*/ 3 h 4"/>
                  <a:gd name="T26" fmla="*/ 4 w 6"/>
                  <a:gd name="T27" fmla="*/ 3 h 4"/>
                  <a:gd name="T28" fmla="*/ 4 w 6"/>
                  <a:gd name="T29" fmla="*/ 3 h 4"/>
                  <a:gd name="T30" fmla="*/ 3 w 6"/>
                  <a:gd name="T31" fmla="*/ 3 h 4"/>
                  <a:gd name="T32" fmla="*/ 3 w 6"/>
                  <a:gd name="T33" fmla="*/ 3 h 4"/>
                  <a:gd name="T34" fmla="*/ 2 w 6"/>
                  <a:gd name="T35" fmla="*/ 3 h 4"/>
                  <a:gd name="T36" fmla="*/ 2 w 6"/>
                  <a:gd name="T37" fmla="*/ 3 h 4"/>
                  <a:gd name="T38" fmla="*/ 2 w 6"/>
                  <a:gd name="T39" fmla="*/ 3 h 4"/>
                  <a:gd name="T40" fmla="*/ 2 w 6"/>
                  <a:gd name="T41" fmla="*/ 3 h 4"/>
                  <a:gd name="T42" fmla="*/ 2 w 6"/>
                  <a:gd name="T43" fmla="*/ 3 h 4"/>
                  <a:gd name="T44" fmla="*/ 1 w 6"/>
                  <a:gd name="T45" fmla="*/ 3 h 4"/>
                  <a:gd name="T46" fmla="*/ 1 w 6"/>
                  <a:gd name="T47" fmla="*/ 3 h 4"/>
                  <a:gd name="T48" fmla="*/ 1 w 6"/>
                  <a:gd name="T49" fmla="*/ 2 h 4"/>
                  <a:gd name="T50" fmla="*/ 0 w 6"/>
                  <a:gd name="T51" fmla="*/ 1 h 4"/>
                  <a:gd name="T52" fmla="*/ 1 w 6"/>
                  <a:gd name="T53" fmla="*/ 1 h 4"/>
                  <a:gd name="T54" fmla="*/ 0 w 6"/>
                  <a:gd name="T55" fmla="*/ 1 h 4"/>
                  <a:gd name="T56" fmla="*/ 1 w 6"/>
                  <a:gd name="T57" fmla="*/ 1 h 4"/>
                  <a:gd name="T58" fmla="*/ 1 w 6"/>
                  <a:gd name="T59" fmla="*/ 0 h 4"/>
                  <a:gd name="T60" fmla="*/ 1 w 6"/>
                  <a:gd name="T61" fmla="*/ 1 h 4"/>
                  <a:gd name="T62" fmla="*/ 1 w 6"/>
                  <a:gd name="T63" fmla="*/ 0 h 4"/>
                  <a:gd name="T64" fmla="*/ 2 w 6"/>
                  <a:gd name="T65" fmla="*/ 1 h 4"/>
                  <a:gd name="T66" fmla="*/ 2 w 6"/>
                  <a:gd name="T67" fmla="*/ 3 h 4"/>
                  <a:gd name="T68" fmla="*/ 3 w 6"/>
                  <a:gd name="T69" fmla="*/ 2 h 4"/>
                  <a:gd name="T70" fmla="*/ 3 w 6"/>
                  <a:gd name="T71" fmla="*/ 2 h 4"/>
                  <a:gd name="T72" fmla="*/ 3 w 6"/>
                  <a:gd name="T73" fmla="*/ 2 h 4"/>
                  <a:gd name="T74" fmla="*/ 3 w 6"/>
                  <a:gd name="T75" fmla="*/ 1 h 4"/>
                  <a:gd name="T76" fmla="*/ 4 w 6"/>
                  <a:gd name="T77" fmla="*/ 2 h 4"/>
                  <a:gd name="T78" fmla="*/ 4 w 6"/>
                  <a:gd name="T79" fmla="*/ 2 h 4"/>
                  <a:gd name="T80" fmla="*/ 5 w 6"/>
                  <a:gd name="T81" fmla="*/ 2 h 4"/>
                  <a:gd name="T82" fmla="*/ 4 w 6"/>
                  <a:gd name="T83" fmla="*/ 3 h 4"/>
                  <a:gd name="T84" fmla="*/ 4 w 6"/>
                  <a:gd name="T85" fmla="*/ 3 h 4"/>
                  <a:gd name="T86" fmla="*/ 4 w 6"/>
                  <a:gd name="T87" fmla="*/ 1 h 4"/>
                  <a:gd name="T88" fmla="*/ 2 w 6"/>
                  <a:gd name="T8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lose/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  <a:moveTo>
                      <a:pt x="4" y="2"/>
                    </a:moveTo>
                    <a:cubicBezTo>
                      <a:pt x="4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  <a:moveTo>
                      <a:pt x="4" y="1"/>
                    </a:moveTo>
                    <a:cubicBezTo>
                      <a:pt x="4" y="2"/>
                      <a:pt x="4" y="1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4" y="2"/>
                      <a:pt x="5" y="1"/>
                      <a:pt x="4" y="1"/>
                    </a:cubicBezTo>
                    <a:close/>
                    <a:moveTo>
                      <a:pt x="3" y="3"/>
                    </a:moveTo>
                    <a:cubicBezTo>
                      <a:pt x="3" y="3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86">
                <a:extLst>
                  <a:ext uri="{FF2B5EF4-FFF2-40B4-BE49-F238E27FC236}">
                    <a16:creationId xmlns:a16="http://schemas.microsoft.com/office/drawing/2014/main" id="{FBEBBFDC-65C6-495A-B4D6-FE64B061F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" y="2340"/>
                <a:ext cx="0" cy="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  <a:gd name="T4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87">
                <a:extLst>
                  <a:ext uri="{FF2B5EF4-FFF2-40B4-BE49-F238E27FC236}">
                    <a16:creationId xmlns:a16="http://schemas.microsoft.com/office/drawing/2014/main" id="{A6894FFB-E1E0-465F-9BA8-449AA684F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" y="2340"/>
                <a:ext cx="5" cy="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1 h 1"/>
                  <a:gd name="T12" fmla="*/ 0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88">
                <a:extLst>
                  <a:ext uri="{FF2B5EF4-FFF2-40B4-BE49-F238E27FC236}">
                    <a16:creationId xmlns:a16="http://schemas.microsoft.com/office/drawing/2014/main" id="{532087B7-582C-42C6-9F01-C67005161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" y="2340"/>
                <a:ext cx="10" cy="10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1 h 2"/>
                  <a:gd name="T4" fmla="*/ 1 w 2"/>
                  <a:gd name="T5" fmla="*/ 2 h 2"/>
                  <a:gd name="T6" fmla="*/ 0 w 2"/>
                  <a:gd name="T7" fmla="*/ 1 h 2"/>
                  <a:gd name="T8" fmla="*/ 0 w 2"/>
                  <a:gd name="T9" fmla="*/ 1 h 2"/>
                  <a:gd name="T10" fmla="*/ 1 w 2"/>
                  <a:gd name="T11" fmla="*/ 2 h 2"/>
                  <a:gd name="T12" fmla="*/ 2 w 2"/>
                  <a:gd name="T13" fmla="*/ 1 h 2"/>
                  <a:gd name="T14" fmla="*/ 1 w 2"/>
                  <a:gd name="T15" fmla="*/ 1 h 2"/>
                  <a:gd name="T16" fmla="*/ 2 w 2"/>
                  <a:gd name="T17" fmla="*/ 1 h 2"/>
                  <a:gd name="T18" fmla="*/ 2 w 2"/>
                  <a:gd name="T19" fmla="*/ 1 h 2"/>
                  <a:gd name="T20" fmla="*/ 2 w 2"/>
                  <a:gd name="T21" fmla="*/ 1 h 2"/>
                  <a:gd name="T22" fmla="*/ 1 w 2"/>
                  <a:gd name="T23" fmla="*/ 1 h 2"/>
                  <a:gd name="T24" fmla="*/ 1 w 2"/>
                  <a:gd name="T25" fmla="*/ 0 h 2"/>
                  <a:gd name="T26" fmla="*/ 2 w 2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0"/>
                    </a:cubicBezTo>
                    <a:cubicBezTo>
                      <a:pt x="2" y="0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89">
                <a:extLst>
                  <a:ext uri="{FF2B5EF4-FFF2-40B4-BE49-F238E27FC236}">
                    <a16:creationId xmlns:a16="http://schemas.microsoft.com/office/drawing/2014/main" id="{DEA54761-D2FB-4F7B-B862-163FE2730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8" y="2345"/>
                <a:ext cx="5" cy="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90">
                <a:extLst>
                  <a:ext uri="{FF2B5EF4-FFF2-40B4-BE49-F238E27FC236}">
                    <a16:creationId xmlns:a16="http://schemas.microsoft.com/office/drawing/2014/main" id="{43B795F4-14C9-4DAB-8618-2A9870655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2384"/>
                <a:ext cx="34" cy="24"/>
              </a:xfrm>
              <a:custGeom>
                <a:avLst/>
                <a:gdLst>
                  <a:gd name="T0" fmla="*/ 0 w 7"/>
                  <a:gd name="T1" fmla="*/ 3 h 5"/>
                  <a:gd name="T2" fmla="*/ 4 w 7"/>
                  <a:gd name="T3" fmla="*/ 1 h 5"/>
                  <a:gd name="T4" fmla="*/ 5 w 7"/>
                  <a:gd name="T5" fmla="*/ 1 h 5"/>
                  <a:gd name="T6" fmla="*/ 6 w 7"/>
                  <a:gd name="T7" fmla="*/ 1 h 5"/>
                  <a:gd name="T8" fmla="*/ 6 w 7"/>
                  <a:gd name="T9" fmla="*/ 2 h 5"/>
                  <a:gd name="T10" fmla="*/ 6 w 7"/>
                  <a:gd name="T11" fmla="*/ 3 h 5"/>
                  <a:gd name="T12" fmla="*/ 5 w 7"/>
                  <a:gd name="T13" fmla="*/ 5 h 5"/>
                  <a:gd name="T14" fmla="*/ 0 w 7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7" y="1"/>
                      <a:pt x="6" y="2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5"/>
                      <a:pt x="2" y="5"/>
                      <a:pt x="0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91">
                <a:extLst>
                  <a:ext uri="{FF2B5EF4-FFF2-40B4-BE49-F238E27FC236}">
                    <a16:creationId xmlns:a16="http://schemas.microsoft.com/office/drawing/2014/main" id="{9DBFFB70-50A3-445E-9256-F4A244580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2393"/>
                <a:ext cx="19" cy="5"/>
              </a:xfrm>
              <a:custGeom>
                <a:avLst/>
                <a:gdLst>
                  <a:gd name="T0" fmla="*/ 0 w 4"/>
                  <a:gd name="T1" fmla="*/ 1 h 1"/>
                  <a:gd name="T2" fmla="*/ 2 w 4"/>
                  <a:gd name="T3" fmla="*/ 0 h 1"/>
                  <a:gd name="T4" fmla="*/ 4 w 4"/>
                  <a:gd name="T5" fmla="*/ 0 h 1"/>
                  <a:gd name="T6" fmla="*/ 3 w 4"/>
                  <a:gd name="T7" fmla="*/ 1 h 1"/>
                  <a:gd name="T8" fmla="*/ 3 w 4"/>
                  <a:gd name="T9" fmla="*/ 1 h 1"/>
                  <a:gd name="T10" fmla="*/ 1 w 4"/>
                  <a:gd name="T11" fmla="*/ 1 h 1"/>
                  <a:gd name="T12" fmla="*/ 0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2" y="0"/>
                      <a:pt x="2" y="0"/>
                    </a:cubicBezTo>
                    <a:cubicBezTo>
                      <a:pt x="2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92">
                <a:extLst>
                  <a:ext uri="{FF2B5EF4-FFF2-40B4-BE49-F238E27FC236}">
                    <a16:creationId xmlns:a16="http://schemas.microsoft.com/office/drawing/2014/main" id="{7E7380FE-8756-49F6-B6AE-1E67F4583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7" y="2355"/>
                <a:ext cx="9" cy="19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4 h 4"/>
                  <a:gd name="T4" fmla="*/ 0 w 2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2" y="4"/>
                      <a:pt x="1" y="4"/>
                    </a:cubicBezTo>
                    <a:cubicBezTo>
                      <a:pt x="1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93">
                <a:extLst>
                  <a:ext uri="{FF2B5EF4-FFF2-40B4-BE49-F238E27FC236}">
                    <a16:creationId xmlns:a16="http://schemas.microsoft.com/office/drawing/2014/main" id="{B3882BE4-7444-4A37-BA11-713C6CA39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2" y="2369"/>
                <a:ext cx="10" cy="5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94">
                <a:extLst>
                  <a:ext uri="{FF2B5EF4-FFF2-40B4-BE49-F238E27FC236}">
                    <a16:creationId xmlns:a16="http://schemas.microsoft.com/office/drawing/2014/main" id="{F01CBFB3-4619-40A2-AE62-7FF0189CD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3" y="2364"/>
                <a:ext cx="9" cy="15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3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2"/>
                      <a:pt x="2" y="3"/>
                    </a:cubicBezTo>
                    <a:cubicBezTo>
                      <a:pt x="1" y="2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95">
                <a:extLst>
                  <a:ext uri="{FF2B5EF4-FFF2-40B4-BE49-F238E27FC236}">
                    <a16:creationId xmlns:a16="http://schemas.microsoft.com/office/drawing/2014/main" id="{2CF86893-8E80-4318-B660-8134E9E47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6" y="2345"/>
                <a:ext cx="0" cy="5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96">
                <a:extLst>
                  <a:ext uri="{FF2B5EF4-FFF2-40B4-BE49-F238E27FC236}">
                    <a16:creationId xmlns:a16="http://schemas.microsoft.com/office/drawing/2014/main" id="{061B615A-3772-4AFA-BA4E-B16572A3C3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7" y="2335"/>
                <a:ext cx="24" cy="15"/>
              </a:xfrm>
              <a:custGeom>
                <a:avLst/>
                <a:gdLst>
                  <a:gd name="T0" fmla="*/ 3 w 5"/>
                  <a:gd name="T1" fmla="*/ 1 h 3"/>
                  <a:gd name="T2" fmla="*/ 4 w 5"/>
                  <a:gd name="T3" fmla="*/ 0 h 3"/>
                  <a:gd name="T4" fmla="*/ 4 w 5"/>
                  <a:gd name="T5" fmla="*/ 1 h 3"/>
                  <a:gd name="T6" fmla="*/ 4 w 5"/>
                  <a:gd name="T7" fmla="*/ 0 h 3"/>
                  <a:gd name="T8" fmla="*/ 4 w 5"/>
                  <a:gd name="T9" fmla="*/ 1 h 3"/>
                  <a:gd name="T10" fmla="*/ 5 w 5"/>
                  <a:gd name="T11" fmla="*/ 0 h 3"/>
                  <a:gd name="T12" fmla="*/ 5 w 5"/>
                  <a:gd name="T13" fmla="*/ 1 h 3"/>
                  <a:gd name="T14" fmla="*/ 5 w 5"/>
                  <a:gd name="T15" fmla="*/ 1 h 3"/>
                  <a:gd name="T16" fmla="*/ 4 w 5"/>
                  <a:gd name="T17" fmla="*/ 2 h 3"/>
                  <a:gd name="T18" fmla="*/ 4 w 5"/>
                  <a:gd name="T19" fmla="*/ 2 h 3"/>
                  <a:gd name="T20" fmla="*/ 4 w 5"/>
                  <a:gd name="T21" fmla="*/ 3 h 3"/>
                  <a:gd name="T22" fmla="*/ 4 w 5"/>
                  <a:gd name="T23" fmla="*/ 3 h 3"/>
                  <a:gd name="T24" fmla="*/ 4 w 5"/>
                  <a:gd name="T25" fmla="*/ 3 h 3"/>
                  <a:gd name="T26" fmla="*/ 3 w 5"/>
                  <a:gd name="T27" fmla="*/ 3 h 3"/>
                  <a:gd name="T28" fmla="*/ 3 w 5"/>
                  <a:gd name="T29" fmla="*/ 3 h 3"/>
                  <a:gd name="T30" fmla="*/ 3 w 5"/>
                  <a:gd name="T31" fmla="*/ 3 h 3"/>
                  <a:gd name="T32" fmla="*/ 3 w 5"/>
                  <a:gd name="T33" fmla="*/ 3 h 3"/>
                  <a:gd name="T34" fmla="*/ 2 w 5"/>
                  <a:gd name="T35" fmla="*/ 3 h 3"/>
                  <a:gd name="T36" fmla="*/ 2 w 5"/>
                  <a:gd name="T37" fmla="*/ 3 h 3"/>
                  <a:gd name="T38" fmla="*/ 2 w 5"/>
                  <a:gd name="T39" fmla="*/ 3 h 3"/>
                  <a:gd name="T40" fmla="*/ 1 w 5"/>
                  <a:gd name="T41" fmla="*/ 3 h 3"/>
                  <a:gd name="T42" fmla="*/ 1 w 5"/>
                  <a:gd name="T43" fmla="*/ 2 h 3"/>
                  <a:gd name="T44" fmla="*/ 1 w 5"/>
                  <a:gd name="T45" fmla="*/ 1 h 3"/>
                  <a:gd name="T46" fmla="*/ 0 w 5"/>
                  <a:gd name="T47" fmla="*/ 2 h 3"/>
                  <a:gd name="T48" fmla="*/ 1 w 5"/>
                  <a:gd name="T49" fmla="*/ 1 h 3"/>
                  <a:gd name="T50" fmla="*/ 1 w 5"/>
                  <a:gd name="T51" fmla="*/ 1 h 3"/>
                  <a:gd name="T52" fmla="*/ 1 w 5"/>
                  <a:gd name="T53" fmla="*/ 1 h 3"/>
                  <a:gd name="T54" fmla="*/ 1 w 5"/>
                  <a:gd name="T55" fmla="*/ 0 h 3"/>
                  <a:gd name="T56" fmla="*/ 2 w 5"/>
                  <a:gd name="T57" fmla="*/ 1 h 3"/>
                  <a:gd name="T58" fmla="*/ 2 w 5"/>
                  <a:gd name="T59" fmla="*/ 0 h 3"/>
                  <a:gd name="T60" fmla="*/ 2 w 5"/>
                  <a:gd name="T61" fmla="*/ 0 h 3"/>
                  <a:gd name="T62" fmla="*/ 3 w 5"/>
                  <a:gd name="T63" fmla="*/ 0 h 3"/>
                  <a:gd name="T64" fmla="*/ 3 w 5"/>
                  <a:gd name="T65" fmla="*/ 0 h 3"/>
                  <a:gd name="T66" fmla="*/ 4 w 5"/>
                  <a:gd name="T67" fmla="*/ 2 h 3"/>
                  <a:gd name="T68" fmla="*/ 2 w 5"/>
                  <a:gd name="T69" fmla="*/ 1 h 3"/>
                  <a:gd name="T70" fmla="*/ 2 w 5"/>
                  <a:gd name="T71" fmla="*/ 1 h 3"/>
                  <a:gd name="T72" fmla="*/ 2 w 5"/>
                  <a:gd name="T73" fmla="*/ 1 h 3"/>
                  <a:gd name="T74" fmla="*/ 2 w 5"/>
                  <a:gd name="T75" fmla="*/ 2 h 3"/>
                  <a:gd name="T76" fmla="*/ 2 w 5"/>
                  <a:gd name="T77" fmla="*/ 2 h 3"/>
                  <a:gd name="T78" fmla="*/ 1 w 5"/>
                  <a:gd name="T79" fmla="*/ 1 h 3"/>
                  <a:gd name="T80" fmla="*/ 2 w 5"/>
                  <a:gd name="T81" fmla="*/ 2 h 3"/>
                  <a:gd name="T82" fmla="*/ 1 w 5"/>
                  <a:gd name="T83" fmla="*/ 2 h 3"/>
                  <a:gd name="T84" fmla="*/ 1 w 5"/>
                  <a:gd name="T85" fmla="*/ 2 h 3"/>
                  <a:gd name="T86" fmla="*/ 1 w 5"/>
                  <a:gd name="T87" fmla="*/ 1 h 3"/>
                  <a:gd name="T88" fmla="*/ 3 w 5"/>
                  <a:gd name="T8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" h="3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2"/>
                      <a:pt x="4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3"/>
                      <a:pt x="3" y="3"/>
                    </a:cubicBezTo>
                    <a:cubicBezTo>
                      <a:pt x="3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2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1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  <a:moveTo>
                      <a:pt x="2" y="1"/>
                    </a:move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97">
                <a:extLst>
                  <a:ext uri="{FF2B5EF4-FFF2-40B4-BE49-F238E27FC236}">
                    <a16:creationId xmlns:a16="http://schemas.microsoft.com/office/drawing/2014/main" id="{92F5BB7D-906C-48AF-93DF-E720A6672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2340"/>
                <a:ext cx="0" cy="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98">
                <a:extLst>
                  <a:ext uri="{FF2B5EF4-FFF2-40B4-BE49-F238E27FC236}">
                    <a16:creationId xmlns:a16="http://schemas.microsoft.com/office/drawing/2014/main" id="{C2A6184A-63D2-440F-89BC-4FA41E25E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2340"/>
                <a:ext cx="0" cy="5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1 h 1"/>
                  <a:gd name="T5" fmla="*/ 1 h 1"/>
                  <a:gd name="T6" fmla="*/ 1 h 1"/>
                  <a:gd name="T7" fmla="*/ 1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99">
                <a:extLst>
                  <a:ext uri="{FF2B5EF4-FFF2-40B4-BE49-F238E27FC236}">
                    <a16:creationId xmlns:a16="http://schemas.microsoft.com/office/drawing/2014/main" id="{E47F3D8D-50BA-4198-AC66-B1758B96A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2" y="2340"/>
                <a:ext cx="9" cy="10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2 h 2"/>
                  <a:gd name="T6" fmla="*/ 2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1 h 2"/>
                  <a:gd name="T18" fmla="*/ 0 w 2"/>
                  <a:gd name="T19" fmla="*/ 1 h 2"/>
                  <a:gd name="T20" fmla="*/ 0 w 2"/>
                  <a:gd name="T21" fmla="*/ 1 h 2"/>
                  <a:gd name="T22" fmla="*/ 1 w 2"/>
                  <a:gd name="T23" fmla="*/ 0 h 2"/>
                  <a:gd name="T24" fmla="*/ 0 w 2"/>
                  <a:gd name="T25" fmla="*/ 0 h 2"/>
                  <a:gd name="T26" fmla="*/ 0 w 2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00">
                <a:extLst>
                  <a:ext uri="{FF2B5EF4-FFF2-40B4-BE49-F238E27FC236}">
                    <a16:creationId xmlns:a16="http://schemas.microsoft.com/office/drawing/2014/main" id="{0577DCC0-CEE8-488E-B53A-134E1B323B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2345"/>
                <a:ext cx="0" cy="5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01">
                <a:extLst>
                  <a:ext uri="{FF2B5EF4-FFF2-40B4-BE49-F238E27FC236}">
                    <a16:creationId xmlns:a16="http://schemas.microsoft.com/office/drawing/2014/main" id="{0180077F-96CC-43D4-988D-40965EA58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" y="2214"/>
                <a:ext cx="334" cy="1289"/>
              </a:xfrm>
              <a:custGeom>
                <a:avLst/>
                <a:gdLst>
                  <a:gd name="T0" fmla="*/ 33 w 69"/>
                  <a:gd name="T1" fmla="*/ 26 h 266"/>
                  <a:gd name="T2" fmla="*/ 31 w 69"/>
                  <a:gd name="T3" fmla="*/ 36 h 266"/>
                  <a:gd name="T4" fmla="*/ 25 w 69"/>
                  <a:gd name="T5" fmla="*/ 39 h 266"/>
                  <a:gd name="T6" fmla="*/ 18 w 69"/>
                  <a:gd name="T7" fmla="*/ 44 h 266"/>
                  <a:gd name="T8" fmla="*/ 4 w 69"/>
                  <a:gd name="T9" fmla="*/ 55 h 266"/>
                  <a:gd name="T10" fmla="*/ 1 w 69"/>
                  <a:gd name="T11" fmla="*/ 73 h 266"/>
                  <a:gd name="T12" fmla="*/ 4 w 69"/>
                  <a:gd name="T13" fmla="*/ 107 h 266"/>
                  <a:gd name="T14" fmla="*/ 7 w 69"/>
                  <a:gd name="T15" fmla="*/ 112 h 266"/>
                  <a:gd name="T16" fmla="*/ 11 w 69"/>
                  <a:gd name="T17" fmla="*/ 112 h 266"/>
                  <a:gd name="T18" fmla="*/ 13 w 69"/>
                  <a:gd name="T19" fmla="*/ 119 h 266"/>
                  <a:gd name="T20" fmla="*/ 11 w 69"/>
                  <a:gd name="T21" fmla="*/ 151 h 266"/>
                  <a:gd name="T22" fmla="*/ 11 w 69"/>
                  <a:gd name="T23" fmla="*/ 168 h 266"/>
                  <a:gd name="T24" fmla="*/ 11 w 69"/>
                  <a:gd name="T25" fmla="*/ 172 h 266"/>
                  <a:gd name="T26" fmla="*/ 16 w 69"/>
                  <a:gd name="T27" fmla="*/ 175 h 266"/>
                  <a:gd name="T28" fmla="*/ 16 w 69"/>
                  <a:gd name="T29" fmla="*/ 219 h 266"/>
                  <a:gd name="T30" fmla="*/ 16 w 69"/>
                  <a:gd name="T31" fmla="*/ 222 h 266"/>
                  <a:gd name="T32" fmla="*/ 17 w 69"/>
                  <a:gd name="T33" fmla="*/ 225 h 266"/>
                  <a:gd name="T34" fmla="*/ 18 w 69"/>
                  <a:gd name="T35" fmla="*/ 246 h 266"/>
                  <a:gd name="T36" fmla="*/ 18 w 69"/>
                  <a:gd name="T37" fmla="*/ 256 h 266"/>
                  <a:gd name="T38" fmla="*/ 20 w 69"/>
                  <a:gd name="T39" fmla="*/ 262 h 266"/>
                  <a:gd name="T40" fmla="*/ 25 w 69"/>
                  <a:gd name="T41" fmla="*/ 266 h 266"/>
                  <a:gd name="T42" fmla="*/ 29 w 69"/>
                  <a:gd name="T43" fmla="*/ 261 h 266"/>
                  <a:gd name="T44" fmla="*/ 29 w 69"/>
                  <a:gd name="T45" fmla="*/ 252 h 266"/>
                  <a:gd name="T46" fmla="*/ 26 w 69"/>
                  <a:gd name="T47" fmla="*/ 239 h 266"/>
                  <a:gd name="T48" fmla="*/ 26 w 69"/>
                  <a:gd name="T49" fmla="*/ 225 h 266"/>
                  <a:gd name="T50" fmla="*/ 27 w 69"/>
                  <a:gd name="T51" fmla="*/ 211 h 266"/>
                  <a:gd name="T52" fmla="*/ 28 w 69"/>
                  <a:gd name="T53" fmla="*/ 205 h 266"/>
                  <a:gd name="T54" fmla="*/ 29 w 69"/>
                  <a:gd name="T55" fmla="*/ 190 h 266"/>
                  <a:gd name="T56" fmla="*/ 29 w 69"/>
                  <a:gd name="T57" fmla="*/ 187 h 266"/>
                  <a:gd name="T58" fmla="*/ 31 w 69"/>
                  <a:gd name="T59" fmla="*/ 180 h 266"/>
                  <a:gd name="T60" fmla="*/ 32 w 69"/>
                  <a:gd name="T61" fmla="*/ 176 h 266"/>
                  <a:gd name="T62" fmla="*/ 40 w 69"/>
                  <a:gd name="T63" fmla="*/ 176 h 266"/>
                  <a:gd name="T64" fmla="*/ 41 w 69"/>
                  <a:gd name="T65" fmla="*/ 189 h 266"/>
                  <a:gd name="T66" fmla="*/ 40 w 69"/>
                  <a:gd name="T67" fmla="*/ 204 h 266"/>
                  <a:gd name="T68" fmla="*/ 45 w 69"/>
                  <a:gd name="T69" fmla="*/ 232 h 266"/>
                  <a:gd name="T70" fmla="*/ 44 w 69"/>
                  <a:gd name="T71" fmla="*/ 248 h 266"/>
                  <a:gd name="T72" fmla="*/ 47 w 69"/>
                  <a:gd name="T73" fmla="*/ 257 h 266"/>
                  <a:gd name="T74" fmla="*/ 57 w 69"/>
                  <a:gd name="T75" fmla="*/ 265 h 266"/>
                  <a:gd name="T76" fmla="*/ 59 w 69"/>
                  <a:gd name="T77" fmla="*/ 257 h 266"/>
                  <a:gd name="T78" fmla="*/ 55 w 69"/>
                  <a:gd name="T79" fmla="*/ 248 h 266"/>
                  <a:gd name="T80" fmla="*/ 52 w 69"/>
                  <a:gd name="T81" fmla="*/ 231 h 266"/>
                  <a:gd name="T82" fmla="*/ 57 w 69"/>
                  <a:gd name="T83" fmla="*/ 204 h 266"/>
                  <a:gd name="T84" fmla="*/ 56 w 69"/>
                  <a:gd name="T85" fmla="*/ 176 h 266"/>
                  <a:gd name="T86" fmla="*/ 64 w 69"/>
                  <a:gd name="T87" fmla="*/ 173 h 266"/>
                  <a:gd name="T88" fmla="*/ 61 w 69"/>
                  <a:gd name="T89" fmla="*/ 120 h 266"/>
                  <a:gd name="T90" fmla="*/ 65 w 69"/>
                  <a:gd name="T91" fmla="*/ 119 h 266"/>
                  <a:gd name="T92" fmla="*/ 64 w 69"/>
                  <a:gd name="T93" fmla="*/ 87 h 266"/>
                  <a:gd name="T94" fmla="*/ 65 w 69"/>
                  <a:gd name="T95" fmla="*/ 50 h 266"/>
                  <a:gd name="T96" fmla="*/ 50 w 69"/>
                  <a:gd name="T97" fmla="*/ 40 h 266"/>
                  <a:gd name="T98" fmla="*/ 54 w 69"/>
                  <a:gd name="T99" fmla="*/ 33 h 266"/>
                  <a:gd name="T100" fmla="*/ 58 w 69"/>
                  <a:gd name="T101" fmla="*/ 24 h 266"/>
                  <a:gd name="T102" fmla="*/ 44 w 69"/>
                  <a:gd name="T103" fmla="*/ 5 h 266"/>
                  <a:gd name="T104" fmla="*/ 33 w 69"/>
                  <a:gd name="T105" fmla="*/ 2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266">
                    <a:moveTo>
                      <a:pt x="33" y="26"/>
                    </a:moveTo>
                    <a:cubicBezTo>
                      <a:pt x="33" y="26"/>
                      <a:pt x="32" y="35"/>
                      <a:pt x="31" y="36"/>
                    </a:cubicBezTo>
                    <a:cubicBezTo>
                      <a:pt x="30" y="36"/>
                      <a:pt x="25" y="39"/>
                      <a:pt x="25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5" y="49"/>
                      <a:pt x="4" y="55"/>
                    </a:cubicBezTo>
                    <a:cubicBezTo>
                      <a:pt x="4" y="62"/>
                      <a:pt x="1" y="64"/>
                      <a:pt x="1" y="73"/>
                    </a:cubicBezTo>
                    <a:cubicBezTo>
                      <a:pt x="0" y="82"/>
                      <a:pt x="4" y="105"/>
                      <a:pt x="4" y="107"/>
                    </a:cubicBezTo>
                    <a:cubicBezTo>
                      <a:pt x="4" y="109"/>
                      <a:pt x="4" y="112"/>
                      <a:pt x="7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0" y="118"/>
                      <a:pt x="13" y="119"/>
                    </a:cubicBezTo>
                    <a:cubicBezTo>
                      <a:pt x="16" y="120"/>
                      <a:pt x="9" y="139"/>
                      <a:pt x="11" y="151"/>
                    </a:cubicBezTo>
                    <a:cubicBezTo>
                      <a:pt x="12" y="157"/>
                      <a:pt x="12" y="163"/>
                      <a:pt x="11" y="168"/>
                    </a:cubicBezTo>
                    <a:cubicBezTo>
                      <a:pt x="11" y="169"/>
                      <a:pt x="11" y="171"/>
                      <a:pt x="11" y="172"/>
                    </a:cubicBezTo>
                    <a:cubicBezTo>
                      <a:pt x="10" y="176"/>
                      <a:pt x="14" y="175"/>
                      <a:pt x="16" y="175"/>
                    </a:cubicBezTo>
                    <a:cubicBezTo>
                      <a:pt x="15" y="190"/>
                      <a:pt x="14" y="204"/>
                      <a:pt x="16" y="219"/>
                    </a:cubicBezTo>
                    <a:cubicBezTo>
                      <a:pt x="16" y="220"/>
                      <a:pt x="16" y="221"/>
                      <a:pt x="16" y="222"/>
                    </a:cubicBezTo>
                    <a:cubicBezTo>
                      <a:pt x="17" y="223"/>
                      <a:pt x="17" y="224"/>
                      <a:pt x="17" y="225"/>
                    </a:cubicBezTo>
                    <a:cubicBezTo>
                      <a:pt x="19" y="233"/>
                      <a:pt x="19" y="244"/>
                      <a:pt x="18" y="246"/>
                    </a:cubicBezTo>
                    <a:cubicBezTo>
                      <a:pt x="18" y="247"/>
                      <a:pt x="18" y="254"/>
                      <a:pt x="18" y="256"/>
                    </a:cubicBezTo>
                    <a:cubicBezTo>
                      <a:pt x="18" y="259"/>
                      <a:pt x="18" y="261"/>
                      <a:pt x="20" y="262"/>
                    </a:cubicBezTo>
                    <a:cubicBezTo>
                      <a:pt x="21" y="264"/>
                      <a:pt x="25" y="266"/>
                      <a:pt x="25" y="266"/>
                    </a:cubicBezTo>
                    <a:cubicBezTo>
                      <a:pt x="25" y="266"/>
                      <a:pt x="28" y="263"/>
                      <a:pt x="29" y="261"/>
                    </a:cubicBezTo>
                    <a:cubicBezTo>
                      <a:pt x="30" y="260"/>
                      <a:pt x="29" y="253"/>
                      <a:pt x="29" y="252"/>
                    </a:cubicBezTo>
                    <a:cubicBezTo>
                      <a:pt x="29" y="251"/>
                      <a:pt x="26" y="239"/>
                      <a:pt x="26" y="239"/>
                    </a:cubicBezTo>
                    <a:cubicBezTo>
                      <a:pt x="26" y="239"/>
                      <a:pt x="26" y="227"/>
                      <a:pt x="26" y="225"/>
                    </a:cubicBezTo>
                    <a:cubicBezTo>
                      <a:pt x="26" y="224"/>
                      <a:pt x="26" y="218"/>
                      <a:pt x="27" y="211"/>
                    </a:cubicBezTo>
                    <a:cubicBezTo>
                      <a:pt x="27" y="209"/>
                      <a:pt x="27" y="207"/>
                      <a:pt x="28" y="205"/>
                    </a:cubicBezTo>
                    <a:cubicBezTo>
                      <a:pt x="28" y="200"/>
                      <a:pt x="27" y="195"/>
                      <a:pt x="29" y="190"/>
                    </a:cubicBezTo>
                    <a:cubicBezTo>
                      <a:pt x="29" y="189"/>
                      <a:pt x="29" y="188"/>
                      <a:pt x="29" y="187"/>
                    </a:cubicBezTo>
                    <a:cubicBezTo>
                      <a:pt x="30" y="184"/>
                      <a:pt x="31" y="181"/>
                      <a:pt x="31" y="180"/>
                    </a:cubicBezTo>
                    <a:cubicBezTo>
                      <a:pt x="32" y="178"/>
                      <a:pt x="32" y="176"/>
                      <a:pt x="32" y="176"/>
                    </a:cubicBezTo>
                    <a:cubicBezTo>
                      <a:pt x="40" y="176"/>
                      <a:pt x="40" y="176"/>
                      <a:pt x="40" y="176"/>
                    </a:cubicBezTo>
                    <a:cubicBezTo>
                      <a:pt x="40" y="176"/>
                      <a:pt x="40" y="188"/>
                      <a:pt x="41" y="189"/>
                    </a:cubicBezTo>
                    <a:cubicBezTo>
                      <a:pt x="41" y="190"/>
                      <a:pt x="41" y="199"/>
                      <a:pt x="40" y="204"/>
                    </a:cubicBezTo>
                    <a:cubicBezTo>
                      <a:pt x="40" y="208"/>
                      <a:pt x="45" y="228"/>
                      <a:pt x="45" y="232"/>
                    </a:cubicBezTo>
                    <a:cubicBezTo>
                      <a:pt x="44" y="236"/>
                      <a:pt x="44" y="246"/>
                      <a:pt x="44" y="248"/>
                    </a:cubicBezTo>
                    <a:cubicBezTo>
                      <a:pt x="44" y="250"/>
                      <a:pt x="47" y="254"/>
                      <a:pt x="47" y="257"/>
                    </a:cubicBezTo>
                    <a:cubicBezTo>
                      <a:pt x="47" y="261"/>
                      <a:pt x="55" y="265"/>
                      <a:pt x="57" y="265"/>
                    </a:cubicBezTo>
                    <a:cubicBezTo>
                      <a:pt x="60" y="265"/>
                      <a:pt x="59" y="257"/>
                      <a:pt x="59" y="257"/>
                    </a:cubicBezTo>
                    <a:cubicBezTo>
                      <a:pt x="55" y="248"/>
                      <a:pt x="55" y="248"/>
                      <a:pt x="55" y="248"/>
                    </a:cubicBezTo>
                    <a:cubicBezTo>
                      <a:pt x="55" y="248"/>
                      <a:pt x="51" y="235"/>
                      <a:pt x="52" y="231"/>
                    </a:cubicBezTo>
                    <a:cubicBezTo>
                      <a:pt x="52" y="231"/>
                      <a:pt x="57" y="210"/>
                      <a:pt x="57" y="204"/>
                    </a:cubicBezTo>
                    <a:cubicBezTo>
                      <a:pt x="57" y="198"/>
                      <a:pt x="54" y="177"/>
                      <a:pt x="56" y="176"/>
                    </a:cubicBezTo>
                    <a:cubicBezTo>
                      <a:pt x="62" y="175"/>
                      <a:pt x="64" y="173"/>
                      <a:pt x="64" y="173"/>
                    </a:cubicBezTo>
                    <a:cubicBezTo>
                      <a:pt x="64" y="173"/>
                      <a:pt x="62" y="120"/>
                      <a:pt x="61" y="120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64" y="87"/>
                      <a:pt x="64" y="87"/>
                      <a:pt x="64" y="87"/>
                    </a:cubicBezTo>
                    <a:cubicBezTo>
                      <a:pt x="64" y="87"/>
                      <a:pt x="69" y="58"/>
                      <a:pt x="65" y="50"/>
                    </a:cubicBezTo>
                    <a:cubicBezTo>
                      <a:pt x="61" y="46"/>
                      <a:pt x="50" y="40"/>
                      <a:pt x="50" y="40"/>
                    </a:cubicBezTo>
                    <a:cubicBezTo>
                      <a:pt x="50" y="40"/>
                      <a:pt x="53" y="34"/>
                      <a:pt x="54" y="33"/>
                    </a:cubicBezTo>
                    <a:cubicBezTo>
                      <a:pt x="55" y="32"/>
                      <a:pt x="58" y="25"/>
                      <a:pt x="58" y="24"/>
                    </a:cubicBezTo>
                    <a:cubicBezTo>
                      <a:pt x="58" y="22"/>
                      <a:pt x="62" y="10"/>
                      <a:pt x="44" y="5"/>
                    </a:cubicBezTo>
                    <a:cubicBezTo>
                      <a:pt x="25" y="0"/>
                      <a:pt x="33" y="26"/>
                      <a:pt x="33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202">
                <a:extLst>
                  <a:ext uri="{FF2B5EF4-FFF2-40B4-BE49-F238E27FC236}">
                    <a16:creationId xmlns:a16="http://schemas.microsoft.com/office/drawing/2014/main" id="{D3A89B19-650E-42B7-9010-D7DCE0953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0" y="2393"/>
                <a:ext cx="222" cy="388"/>
              </a:xfrm>
              <a:custGeom>
                <a:avLst/>
                <a:gdLst>
                  <a:gd name="T0" fmla="*/ 13 w 46"/>
                  <a:gd name="T1" fmla="*/ 0 h 80"/>
                  <a:gd name="T2" fmla="*/ 15 w 46"/>
                  <a:gd name="T3" fmla="*/ 13 h 80"/>
                  <a:gd name="T4" fmla="*/ 23 w 46"/>
                  <a:gd name="T5" fmla="*/ 27 h 80"/>
                  <a:gd name="T6" fmla="*/ 31 w 46"/>
                  <a:gd name="T7" fmla="*/ 13 h 80"/>
                  <a:gd name="T8" fmla="*/ 32 w 46"/>
                  <a:gd name="T9" fmla="*/ 3 h 80"/>
                  <a:gd name="T10" fmla="*/ 34 w 46"/>
                  <a:gd name="T11" fmla="*/ 3 h 80"/>
                  <a:gd name="T12" fmla="*/ 43 w 46"/>
                  <a:gd name="T13" fmla="*/ 7 h 80"/>
                  <a:gd name="T14" fmla="*/ 45 w 46"/>
                  <a:gd name="T15" fmla="*/ 15 h 80"/>
                  <a:gd name="T16" fmla="*/ 37 w 46"/>
                  <a:gd name="T17" fmla="*/ 14 h 80"/>
                  <a:gd name="T18" fmla="*/ 30 w 46"/>
                  <a:gd name="T19" fmla="*/ 23 h 80"/>
                  <a:gd name="T20" fmla="*/ 32 w 46"/>
                  <a:gd name="T21" fmla="*/ 80 h 80"/>
                  <a:gd name="T22" fmla="*/ 17 w 46"/>
                  <a:gd name="T23" fmla="*/ 79 h 80"/>
                  <a:gd name="T24" fmla="*/ 19 w 46"/>
                  <a:gd name="T25" fmla="*/ 63 h 80"/>
                  <a:gd name="T26" fmla="*/ 16 w 46"/>
                  <a:gd name="T27" fmla="*/ 28 h 80"/>
                  <a:gd name="T28" fmla="*/ 14 w 46"/>
                  <a:gd name="T29" fmla="*/ 18 h 80"/>
                  <a:gd name="T30" fmla="*/ 5 w 46"/>
                  <a:gd name="T31" fmla="*/ 13 h 80"/>
                  <a:gd name="T32" fmla="*/ 0 w 46"/>
                  <a:gd name="T33" fmla="*/ 16 h 80"/>
                  <a:gd name="T34" fmla="*/ 3 w 46"/>
                  <a:gd name="T35" fmla="*/ 5 h 80"/>
                  <a:gd name="T36" fmla="*/ 13 w 46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6" h="80">
                    <a:moveTo>
                      <a:pt x="13" y="0"/>
                    </a:moveTo>
                    <a:cubicBezTo>
                      <a:pt x="13" y="0"/>
                      <a:pt x="13" y="12"/>
                      <a:pt x="15" y="13"/>
                    </a:cubicBezTo>
                    <a:cubicBezTo>
                      <a:pt x="17" y="15"/>
                      <a:pt x="23" y="27"/>
                      <a:pt x="23" y="27"/>
                    </a:cubicBezTo>
                    <a:cubicBezTo>
                      <a:pt x="23" y="27"/>
                      <a:pt x="31" y="15"/>
                      <a:pt x="31" y="13"/>
                    </a:cubicBezTo>
                    <a:cubicBezTo>
                      <a:pt x="31" y="11"/>
                      <a:pt x="32" y="3"/>
                      <a:pt x="32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6" y="14"/>
                      <a:pt x="45" y="15"/>
                    </a:cubicBezTo>
                    <a:cubicBezTo>
                      <a:pt x="44" y="16"/>
                      <a:pt x="37" y="14"/>
                      <a:pt x="37" y="14"/>
                    </a:cubicBezTo>
                    <a:cubicBezTo>
                      <a:pt x="37" y="14"/>
                      <a:pt x="30" y="20"/>
                      <a:pt x="30" y="23"/>
                    </a:cubicBezTo>
                    <a:cubicBezTo>
                      <a:pt x="30" y="26"/>
                      <a:pt x="30" y="73"/>
                      <a:pt x="32" y="80"/>
                    </a:cubicBezTo>
                    <a:cubicBezTo>
                      <a:pt x="17" y="79"/>
                      <a:pt x="17" y="79"/>
                      <a:pt x="17" y="79"/>
                    </a:cubicBezTo>
                    <a:cubicBezTo>
                      <a:pt x="17" y="79"/>
                      <a:pt x="21" y="69"/>
                      <a:pt x="19" y="63"/>
                    </a:cubicBezTo>
                    <a:cubicBezTo>
                      <a:pt x="18" y="57"/>
                      <a:pt x="17" y="33"/>
                      <a:pt x="16" y="28"/>
                    </a:cubicBezTo>
                    <a:cubicBezTo>
                      <a:pt x="16" y="24"/>
                      <a:pt x="16" y="19"/>
                      <a:pt x="14" y="18"/>
                    </a:cubicBezTo>
                    <a:cubicBezTo>
                      <a:pt x="12" y="17"/>
                      <a:pt x="6" y="13"/>
                      <a:pt x="5" y="13"/>
                    </a:cubicBezTo>
                    <a:cubicBezTo>
                      <a:pt x="4" y="13"/>
                      <a:pt x="0" y="16"/>
                      <a:pt x="0" y="16"/>
                    </a:cubicBezTo>
                    <a:cubicBezTo>
                      <a:pt x="0" y="16"/>
                      <a:pt x="2" y="5"/>
                      <a:pt x="3" y="5"/>
                    </a:cubicBezTo>
                    <a:cubicBezTo>
                      <a:pt x="5" y="5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203">
                <a:extLst>
                  <a:ext uri="{FF2B5EF4-FFF2-40B4-BE49-F238E27FC236}">
                    <a16:creationId xmlns:a16="http://schemas.microsoft.com/office/drawing/2014/main" id="{B7076B4C-B750-4CE4-B1CB-7E980BE23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" y="2214"/>
                <a:ext cx="227" cy="310"/>
              </a:xfrm>
              <a:custGeom>
                <a:avLst/>
                <a:gdLst>
                  <a:gd name="T0" fmla="*/ 25 w 47"/>
                  <a:gd name="T1" fmla="*/ 1 h 64"/>
                  <a:gd name="T2" fmla="*/ 37 w 47"/>
                  <a:gd name="T3" fmla="*/ 10 h 64"/>
                  <a:gd name="T4" fmla="*/ 39 w 47"/>
                  <a:gd name="T5" fmla="*/ 22 h 64"/>
                  <a:gd name="T6" fmla="*/ 40 w 47"/>
                  <a:gd name="T7" fmla="*/ 30 h 64"/>
                  <a:gd name="T8" fmla="*/ 39 w 47"/>
                  <a:gd name="T9" fmla="*/ 35 h 64"/>
                  <a:gd name="T10" fmla="*/ 40 w 47"/>
                  <a:gd name="T11" fmla="*/ 36 h 64"/>
                  <a:gd name="T12" fmla="*/ 43 w 47"/>
                  <a:gd name="T13" fmla="*/ 41 h 64"/>
                  <a:gd name="T14" fmla="*/ 47 w 47"/>
                  <a:gd name="T15" fmla="*/ 42 h 64"/>
                  <a:gd name="T16" fmla="*/ 46 w 47"/>
                  <a:gd name="T17" fmla="*/ 43 h 64"/>
                  <a:gd name="T18" fmla="*/ 42 w 47"/>
                  <a:gd name="T19" fmla="*/ 42 h 64"/>
                  <a:gd name="T20" fmla="*/ 41 w 47"/>
                  <a:gd name="T21" fmla="*/ 44 h 64"/>
                  <a:gd name="T22" fmla="*/ 43 w 47"/>
                  <a:gd name="T23" fmla="*/ 48 h 64"/>
                  <a:gd name="T24" fmla="*/ 41 w 47"/>
                  <a:gd name="T25" fmla="*/ 51 h 64"/>
                  <a:gd name="T26" fmla="*/ 41 w 47"/>
                  <a:gd name="T27" fmla="*/ 53 h 64"/>
                  <a:gd name="T28" fmla="*/ 44 w 47"/>
                  <a:gd name="T29" fmla="*/ 55 h 64"/>
                  <a:gd name="T30" fmla="*/ 45 w 47"/>
                  <a:gd name="T31" fmla="*/ 57 h 64"/>
                  <a:gd name="T32" fmla="*/ 44 w 47"/>
                  <a:gd name="T33" fmla="*/ 58 h 64"/>
                  <a:gd name="T34" fmla="*/ 42 w 47"/>
                  <a:gd name="T35" fmla="*/ 59 h 64"/>
                  <a:gd name="T36" fmla="*/ 41 w 47"/>
                  <a:gd name="T37" fmla="*/ 60 h 64"/>
                  <a:gd name="T38" fmla="*/ 41 w 47"/>
                  <a:gd name="T39" fmla="*/ 62 h 64"/>
                  <a:gd name="T40" fmla="*/ 40 w 47"/>
                  <a:gd name="T41" fmla="*/ 60 h 64"/>
                  <a:gd name="T42" fmla="*/ 37 w 47"/>
                  <a:gd name="T43" fmla="*/ 60 h 64"/>
                  <a:gd name="T44" fmla="*/ 30 w 47"/>
                  <a:gd name="T45" fmla="*/ 57 h 64"/>
                  <a:gd name="T46" fmla="*/ 33 w 47"/>
                  <a:gd name="T47" fmla="*/ 52 h 64"/>
                  <a:gd name="T48" fmla="*/ 31 w 47"/>
                  <a:gd name="T49" fmla="*/ 50 h 64"/>
                  <a:gd name="T50" fmla="*/ 25 w 47"/>
                  <a:gd name="T51" fmla="*/ 49 h 64"/>
                  <a:gd name="T52" fmla="*/ 28 w 47"/>
                  <a:gd name="T53" fmla="*/ 50 h 64"/>
                  <a:gd name="T54" fmla="*/ 31 w 47"/>
                  <a:gd name="T55" fmla="*/ 47 h 64"/>
                  <a:gd name="T56" fmla="*/ 29 w 47"/>
                  <a:gd name="T57" fmla="*/ 45 h 64"/>
                  <a:gd name="T58" fmla="*/ 26 w 47"/>
                  <a:gd name="T59" fmla="*/ 41 h 64"/>
                  <a:gd name="T60" fmla="*/ 28 w 47"/>
                  <a:gd name="T61" fmla="*/ 33 h 64"/>
                  <a:gd name="T62" fmla="*/ 30 w 47"/>
                  <a:gd name="T63" fmla="*/ 28 h 64"/>
                  <a:gd name="T64" fmla="*/ 33 w 47"/>
                  <a:gd name="T65" fmla="*/ 18 h 64"/>
                  <a:gd name="T66" fmla="*/ 31 w 47"/>
                  <a:gd name="T67" fmla="*/ 7 h 64"/>
                  <a:gd name="T68" fmla="*/ 22 w 47"/>
                  <a:gd name="T69" fmla="*/ 14 h 64"/>
                  <a:gd name="T70" fmla="*/ 14 w 47"/>
                  <a:gd name="T71" fmla="*/ 18 h 64"/>
                  <a:gd name="T72" fmla="*/ 15 w 47"/>
                  <a:gd name="T73" fmla="*/ 25 h 64"/>
                  <a:gd name="T74" fmla="*/ 17 w 47"/>
                  <a:gd name="T75" fmla="*/ 28 h 64"/>
                  <a:gd name="T76" fmla="*/ 17 w 47"/>
                  <a:gd name="T77" fmla="*/ 32 h 64"/>
                  <a:gd name="T78" fmla="*/ 17 w 47"/>
                  <a:gd name="T79" fmla="*/ 41 h 64"/>
                  <a:gd name="T80" fmla="*/ 14 w 47"/>
                  <a:gd name="T81" fmla="*/ 44 h 64"/>
                  <a:gd name="T82" fmla="*/ 13 w 47"/>
                  <a:gd name="T83" fmla="*/ 46 h 64"/>
                  <a:gd name="T84" fmla="*/ 13 w 47"/>
                  <a:gd name="T85" fmla="*/ 49 h 64"/>
                  <a:gd name="T86" fmla="*/ 14 w 47"/>
                  <a:gd name="T87" fmla="*/ 55 h 64"/>
                  <a:gd name="T88" fmla="*/ 8 w 47"/>
                  <a:gd name="T89" fmla="*/ 59 h 64"/>
                  <a:gd name="T90" fmla="*/ 7 w 47"/>
                  <a:gd name="T91" fmla="*/ 63 h 64"/>
                  <a:gd name="T92" fmla="*/ 10 w 47"/>
                  <a:gd name="T93" fmla="*/ 61 h 64"/>
                  <a:gd name="T94" fmla="*/ 5 w 47"/>
                  <a:gd name="T95" fmla="*/ 63 h 64"/>
                  <a:gd name="T96" fmla="*/ 8 w 47"/>
                  <a:gd name="T97" fmla="*/ 58 h 64"/>
                  <a:gd name="T98" fmla="*/ 4 w 47"/>
                  <a:gd name="T99" fmla="*/ 59 h 64"/>
                  <a:gd name="T100" fmla="*/ 4 w 47"/>
                  <a:gd name="T101" fmla="*/ 58 h 64"/>
                  <a:gd name="T102" fmla="*/ 3 w 47"/>
                  <a:gd name="T103" fmla="*/ 52 h 64"/>
                  <a:gd name="T104" fmla="*/ 2 w 47"/>
                  <a:gd name="T105" fmla="*/ 48 h 64"/>
                  <a:gd name="T106" fmla="*/ 5 w 47"/>
                  <a:gd name="T107" fmla="*/ 43 h 64"/>
                  <a:gd name="T108" fmla="*/ 3 w 47"/>
                  <a:gd name="T109" fmla="*/ 38 h 64"/>
                  <a:gd name="T110" fmla="*/ 6 w 47"/>
                  <a:gd name="T111" fmla="*/ 34 h 64"/>
                  <a:gd name="T112" fmla="*/ 4 w 47"/>
                  <a:gd name="T113" fmla="*/ 27 h 64"/>
                  <a:gd name="T114" fmla="*/ 6 w 47"/>
                  <a:gd name="T115" fmla="*/ 22 h 64"/>
                  <a:gd name="T116" fmla="*/ 7 w 47"/>
                  <a:gd name="T117" fmla="*/ 19 h 64"/>
                  <a:gd name="T118" fmla="*/ 9 w 47"/>
                  <a:gd name="T119" fmla="*/ 12 h 64"/>
                  <a:gd name="T120" fmla="*/ 17 w 47"/>
                  <a:gd name="T121" fmla="*/ 2 h 64"/>
                  <a:gd name="T122" fmla="*/ 25 w 47"/>
                  <a:gd name="T123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64">
                    <a:moveTo>
                      <a:pt x="25" y="1"/>
                    </a:moveTo>
                    <a:cubicBezTo>
                      <a:pt x="25" y="1"/>
                      <a:pt x="33" y="1"/>
                      <a:pt x="37" y="10"/>
                    </a:cubicBezTo>
                    <a:cubicBezTo>
                      <a:pt x="41" y="20"/>
                      <a:pt x="39" y="22"/>
                      <a:pt x="39" y="22"/>
                    </a:cubicBezTo>
                    <a:cubicBezTo>
                      <a:pt x="39" y="22"/>
                      <a:pt x="43" y="27"/>
                      <a:pt x="40" y="30"/>
                    </a:cubicBezTo>
                    <a:cubicBezTo>
                      <a:pt x="45" y="32"/>
                      <a:pt x="39" y="35"/>
                      <a:pt x="39" y="35"/>
                    </a:cubicBezTo>
                    <a:cubicBezTo>
                      <a:pt x="39" y="35"/>
                      <a:pt x="40" y="36"/>
                      <a:pt x="40" y="36"/>
                    </a:cubicBezTo>
                    <a:cubicBezTo>
                      <a:pt x="41" y="36"/>
                      <a:pt x="45" y="37"/>
                      <a:pt x="43" y="41"/>
                    </a:cubicBezTo>
                    <a:cubicBezTo>
                      <a:pt x="45" y="42"/>
                      <a:pt x="47" y="42"/>
                      <a:pt x="47" y="42"/>
                    </a:cubicBezTo>
                    <a:cubicBezTo>
                      <a:pt x="47" y="42"/>
                      <a:pt x="47" y="42"/>
                      <a:pt x="46" y="43"/>
                    </a:cubicBezTo>
                    <a:cubicBezTo>
                      <a:pt x="46" y="43"/>
                      <a:pt x="42" y="43"/>
                      <a:pt x="42" y="42"/>
                    </a:cubicBezTo>
                    <a:cubicBezTo>
                      <a:pt x="42" y="43"/>
                      <a:pt x="41" y="44"/>
                      <a:pt x="41" y="44"/>
                    </a:cubicBezTo>
                    <a:cubicBezTo>
                      <a:pt x="41" y="44"/>
                      <a:pt x="45" y="45"/>
                      <a:pt x="43" y="48"/>
                    </a:cubicBezTo>
                    <a:cubicBezTo>
                      <a:pt x="41" y="50"/>
                      <a:pt x="41" y="50"/>
                      <a:pt x="41" y="51"/>
                    </a:cubicBezTo>
                    <a:cubicBezTo>
                      <a:pt x="41" y="52"/>
                      <a:pt x="41" y="52"/>
                      <a:pt x="41" y="53"/>
                    </a:cubicBezTo>
                    <a:cubicBezTo>
                      <a:pt x="41" y="53"/>
                      <a:pt x="44" y="55"/>
                      <a:pt x="44" y="55"/>
                    </a:cubicBezTo>
                    <a:cubicBezTo>
                      <a:pt x="44" y="55"/>
                      <a:pt x="46" y="56"/>
                      <a:pt x="45" y="57"/>
                    </a:cubicBezTo>
                    <a:cubicBezTo>
                      <a:pt x="45" y="58"/>
                      <a:pt x="44" y="58"/>
                      <a:pt x="44" y="58"/>
                    </a:cubicBezTo>
                    <a:cubicBezTo>
                      <a:pt x="44" y="58"/>
                      <a:pt x="43" y="59"/>
                      <a:pt x="42" y="59"/>
                    </a:cubicBezTo>
                    <a:cubicBezTo>
                      <a:pt x="42" y="59"/>
                      <a:pt x="41" y="60"/>
                      <a:pt x="41" y="60"/>
                    </a:cubicBezTo>
                    <a:cubicBezTo>
                      <a:pt x="41" y="60"/>
                      <a:pt x="41" y="61"/>
                      <a:pt x="41" y="62"/>
                    </a:cubicBezTo>
                    <a:cubicBezTo>
                      <a:pt x="41" y="61"/>
                      <a:pt x="40" y="60"/>
                      <a:pt x="40" y="60"/>
                    </a:cubicBezTo>
                    <a:cubicBezTo>
                      <a:pt x="40" y="60"/>
                      <a:pt x="38" y="61"/>
                      <a:pt x="37" y="60"/>
                    </a:cubicBezTo>
                    <a:cubicBezTo>
                      <a:pt x="34" y="61"/>
                      <a:pt x="30" y="57"/>
                      <a:pt x="30" y="57"/>
                    </a:cubicBezTo>
                    <a:cubicBezTo>
                      <a:pt x="30" y="57"/>
                      <a:pt x="29" y="53"/>
                      <a:pt x="33" y="52"/>
                    </a:cubicBezTo>
                    <a:cubicBezTo>
                      <a:pt x="33" y="50"/>
                      <a:pt x="31" y="50"/>
                      <a:pt x="31" y="50"/>
                    </a:cubicBezTo>
                    <a:cubicBezTo>
                      <a:pt x="31" y="50"/>
                      <a:pt x="28" y="51"/>
                      <a:pt x="25" y="49"/>
                    </a:cubicBezTo>
                    <a:cubicBezTo>
                      <a:pt x="29" y="51"/>
                      <a:pt x="28" y="50"/>
                      <a:pt x="28" y="50"/>
                    </a:cubicBezTo>
                    <a:cubicBezTo>
                      <a:pt x="28" y="50"/>
                      <a:pt x="27" y="46"/>
                      <a:pt x="31" y="47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29" y="45"/>
                      <a:pt x="26" y="45"/>
                      <a:pt x="26" y="41"/>
                    </a:cubicBezTo>
                    <a:cubicBezTo>
                      <a:pt x="26" y="36"/>
                      <a:pt x="28" y="34"/>
                      <a:pt x="28" y="33"/>
                    </a:cubicBezTo>
                    <a:cubicBezTo>
                      <a:pt x="29" y="33"/>
                      <a:pt x="30" y="30"/>
                      <a:pt x="30" y="28"/>
                    </a:cubicBezTo>
                    <a:cubicBezTo>
                      <a:pt x="32" y="25"/>
                      <a:pt x="33" y="18"/>
                      <a:pt x="33" y="18"/>
                    </a:cubicBezTo>
                    <a:cubicBezTo>
                      <a:pt x="33" y="18"/>
                      <a:pt x="33" y="10"/>
                      <a:pt x="31" y="7"/>
                    </a:cubicBezTo>
                    <a:cubicBezTo>
                      <a:pt x="30" y="12"/>
                      <a:pt x="22" y="14"/>
                      <a:pt x="22" y="14"/>
                    </a:cubicBezTo>
                    <a:cubicBezTo>
                      <a:pt x="22" y="14"/>
                      <a:pt x="15" y="18"/>
                      <a:pt x="14" y="18"/>
                    </a:cubicBezTo>
                    <a:cubicBezTo>
                      <a:pt x="14" y="19"/>
                      <a:pt x="15" y="25"/>
                      <a:pt x="15" y="25"/>
                    </a:cubicBezTo>
                    <a:cubicBezTo>
                      <a:pt x="15" y="25"/>
                      <a:pt x="17" y="28"/>
                      <a:pt x="17" y="28"/>
                    </a:cubicBezTo>
                    <a:cubicBezTo>
                      <a:pt x="17" y="28"/>
                      <a:pt x="17" y="31"/>
                      <a:pt x="17" y="32"/>
                    </a:cubicBezTo>
                    <a:cubicBezTo>
                      <a:pt x="17" y="34"/>
                      <a:pt x="18" y="39"/>
                      <a:pt x="17" y="41"/>
                    </a:cubicBezTo>
                    <a:cubicBezTo>
                      <a:pt x="15" y="42"/>
                      <a:pt x="13" y="43"/>
                      <a:pt x="14" y="44"/>
                    </a:cubicBezTo>
                    <a:cubicBezTo>
                      <a:pt x="14" y="45"/>
                      <a:pt x="13" y="46"/>
                      <a:pt x="13" y="46"/>
                    </a:cubicBezTo>
                    <a:cubicBezTo>
                      <a:pt x="13" y="47"/>
                      <a:pt x="13" y="49"/>
                      <a:pt x="13" y="49"/>
                    </a:cubicBezTo>
                    <a:cubicBezTo>
                      <a:pt x="13" y="49"/>
                      <a:pt x="16" y="51"/>
                      <a:pt x="14" y="55"/>
                    </a:cubicBezTo>
                    <a:cubicBezTo>
                      <a:pt x="12" y="59"/>
                      <a:pt x="9" y="58"/>
                      <a:pt x="8" y="59"/>
                    </a:cubicBezTo>
                    <a:cubicBezTo>
                      <a:pt x="8" y="60"/>
                      <a:pt x="5" y="62"/>
                      <a:pt x="7" y="63"/>
                    </a:cubicBezTo>
                    <a:cubicBezTo>
                      <a:pt x="9" y="63"/>
                      <a:pt x="10" y="61"/>
                      <a:pt x="10" y="61"/>
                    </a:cubicBezTo>
                    <a:cubicBezTo>
                      <a:pt x="10" y="61"/>
                      <a:pt x="9" y="64"/>
                      <a:pt x="5" y="63"/>
                    </a:cubicBezTo>
                    <a:cubicBezTo>
                      <a:pt x="4" y="60"/>
                      <a:pt x="8" y="58"/>
                      <a:pt x="8" y="58"/>
                    </a:cubicBezTo>
                    <a:cubicBezTo>
                      <a:pt x="8" y="58"/>
                      <a:pt x="6" y="57"/>
                      <a:pt x="4" y="59"/>
                    </a:cubicBezTo>
                    <a:cubicBezTo>
                      <a:pt x="3" y="58"/>
                      <a:pt x="4" y="58"/>
                      <a:pt x="4" y="58"/>
                    </a:cubicBezTo>
                    <a:cubicBezTo>
                      <a:pt x="4" y="58"/>
                      <a:pt x="1" y="56"/>
                      <a:pt x="3" y="52"/>
                    </a:cubicBezTo>
                    <a:cubicBezTo>
                      <a:pt x="0" y="52"/>
                      <a:pt x="2" y="48"/>
                      <a:pt x="2" y="48"/>
                    </a:cubicBezTo>
                    <a:cubicBezTo>
                      <a:pt x="2" y="48"/>
                      <a:pt x="5" y="44"/>
                      <a:pt x="5" y="43"/>
                    </a:cubicBezTo>
                    <a:cubicBezTo>
                      <a:pt x="5" y="42"/>
                      <a:pt x="2" y="41"/>
                      <a:pt x="3" y="38"/>
                    </a:cubicBezTo>
                    <a:cubicBezTo>
                      <a:pt x="3" y="35"/>
                      <a:pt x="6" y="34"/>
                      <a:pt x="6" y="34"/>
                    </a:cubicBezTo>
                    <a:cubicBezTo>
                      <a:pt x="6" y="34"/>
                      <a:pt x="6" y="29"/>
                      <a:pt x="4" y="27"/>
                    </a:cubicBezTo>
                    <a:cubicBezTo>
                      <a:pt x="3" y="24"/>
                      <a:pt x="6" y="22"/>
                      <a:pt x="6" y="22"/>
                    </a:cubicBezTo>
                    <a:cubicBezTo>
                      <a:pt x="6" y="22"/>
                      <a:pt x="6" y="20"/>
                      <a:pt x="7" y="19"/>
                    </a:cubicBezTo>
                    <a:cubicBezTo>
                      <a:pt x="8" y="18"/>
                      <a:pt x="9" y="14"/>
                      <a:pt x="9" y="12"/>
                    </a:cubicBezTo>
                    <a:cubicBezTo>
                      <a:pt x="9" y="11"/>
                      <a:pt x="12" y="4"/>
                      <a:pt x="17" y="2"/>
                    </a:cubicBezTo>
                    <a:cubicBezTo>
                      <a:pt x="23" y="0"/>
                      <a:pt x="25" y="1"/>
                      <a:pt x="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04">
                <a:extLst>
                  <a:ext uri="{FF2B5EF4-FFF2-40B4-BE49-F238E27FC236}">
                    <a16:creationId xmlns:a16="http://schemas.microsoft.com/office/drawing/2014/main" id="{DCD24DE1-B9F7-48C2-99BF-D05235732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2912"/>
                <a:ext cx="4" cy="24"/>
              </a:xfrm>
              <a:custGeom>
                <a:avLst/>
                <a:gdLst>
                  <a:gd name="T0" fmla="*/ 0 w 4"/>
                  <a:gd name="T1" fmla="*/ 0 h 24"/>
                  <a:gd name="T2" fmla="*/ 0 w 4"/>
                  <a:gd name="T3" fmla="*/ 0 h 24"/>
                  <a:gd name="T4" fmla="*/ 4 w 4"/>
                  <a:gd name="T5" fmla="*/ 24 h 24"/>
                  <a:gd name="T6" fmla="*/ 0 w 4"/>
                  <a:gd name="T7" fmla="*/ 0 h 24"/>
                  <a:gd name="T8" fmla="*/ 0 w 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0" y="0"/>
                    </a:moveTo>
                    <a:lnTo>
                      <a:pt x="0" y="0"/>
                    </a:lnTo>
                    <a:lnTo>
                      <a:pt x="4" y="2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A0CA6468-EB12-4330-A326-9E3E9E5E9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38925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id="{15B3F11F-DB6A-49C5-97AE-7FA6058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3738563"/>
              <a:ext cx="30163" cy="14288"/>
            </a:xfrm>
            <a:custGeom>
              <a:avLst/>
              <a:gdLst>
                <a:gd name="T0" fmla="*/ 4 w 4"/>
                <a:gd name="T1" fmla="*/ 0 h 2"/>
                <a:gd name="T2" fmla="*/ 1 w 4"/>
                <a:gd name="T3" fmla="*/ 0 h 2"/>
                <a:gd name="T4" fmla="*/ 0 w 4"/>
                <a:gd name="T5" fmla="*/ 2 h 2"/>
                <a:gd name="T6" fmla="*/ 1 w 4"/>
                <a:gd name="T7" fmla="*/ 2 h 2"/>
                <a:gd name="T8" fmla="*/ 3 w 4"/>
                <a:gd name="T9" fmla="*/ 2 h 2"/>
                <a:gd name="T10" fmla="*/ 3 w 4"/>
                <a:gd name="T11" fmla="*/ 1 h 2"/>
                <a:gd name="T12" fmla="*/ 3 w 4"/>
                <a:gd name="T13" fmla="*/ 1 h 2"/>
                <a:gd name="T14" fmla="*/ 3 w 4"/>
                <a:gd name="T15" fmla="*/ 1 h 2"/>
                <a:gd name="T16" fmla="*/ 4 w 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2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208">
              <a:extLst>
                <a:ext uri="{FF2B5EF4-FFF2-40B4-BE49-F238E27FC236}">
                  <a16:creationId xmlns:a16="http://schemas.microsoft.com/office/drawing/2014/main" id="{9F734165-2525-45EA-8680-769D71A5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5200" y="3868738"/>
              <a:ext cx="1588" cy="15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209">
              <a:extLst>
                <a:ext uri="{FF2B5EF4-FFF2-40B4-BE49-F238E27FC236}">
                  <a16:creationId xmlns:a16="http://schemas.microsoft.com/office/drawing/2014/main" id="{717A1398-49D3-4D00-85A7-C4998F2F3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25" y="3984626"/>
              <a:ext cx="1588" cy="15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210">
              <a:extLst>
                <a:ext uri="{FF2B5EF4-FFF2-40B4-BE49-F238E27FC236}">
                  <a16:creationId xmlns:a16="http://schemas.microsoft.com/office/drawing/2014/main" id="{D0659880-7F44-4835-9A69-7B5853A2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3868738"/>
              <a:ext cx="0" cy="793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11">
              <a:extLst>
                <a:ext uri="{FF2B5EF4-FFF2-40B4-BE49-F238E27FC236}">
                  <a16:creationId xmlns:a16="http://schemas.microsoft.com/office/drawing/2014/main" id="{9D44759F-EFF4-4564-946C-F233955B7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3868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2">
              <a:extLst>
                <a:ext uri="{FF2B5EF4-FFF2-40B4-BE49-F238E27FC236}">
                  <a16:creationId xmlns:a16="http://schemas.microsoft.com/office/drawing/2014/main" id="{0385F845-7498-4526-833A-5B3C402C6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3814763"/>
              <a:ext cx="7938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3">
              <a:extLst>
                <a:ext uri="{FF2B5EF4-FFF2-40B4-BE49-F238E27FC236}">
                  <a16:creationId xmlns:a16="http://schemas.microsoft.com/office/drawing/2014/main" id="{D924071A-13E9-41F5-9E1C-CF8F82125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3822701"/>
              <a:ext cx="7938" cy="7938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id="{DB912C10-4759-478E-854C-CB3F7058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5">
              <a:extLst>
                <a:ext uri="{FF2B5EF4-FFF2-40B4-BE49-F238E27FC236}">
                  <a16:creationId xmlns:a16="http://schemas.microsoft.com/office/drawing/2014/main" id="{F4261CE9-9479-42A4-978E-58818C1AC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025" y="3814763"/>
              <a:ext cx="536575" cy="1746250"/>
            </a:xfrm>
            <a:custGeom>
              <a:avLst/>
              <a:gdLst>
                <a:gd name="T0" fmla="*/ 8 w 70"/>
                <a:gd name="T1" fmla="*/ 32 h 227"/>
                <a:gd name="T2" fmla="*/ 5 w 70"/>
                <a:gd name="T3" fmla="*/ 64 h 227"/>
                <a:gd name="T4" fmla="*/ 1 w 70"/>
                <a:gd name="T5" fmla="*/ 100 h 227"/>
                <a:gd name="T6" fmla="*/ 2 w 70"/>
                <a:gd name="T7" fmla="*/ 113 h 227"/>
                <a:gd name="T8" fmla="*/ 6 w 70"/>
                <a:gd name="T9" fmla="*/ 112 h 227"/>
                <a:gd name="T10" fmla="*/ 9 w 70"/>
                <a:gd name="T11" fmla="*/ 110 h 227"/>
                <a:gd name="T12" fmla="*/ 7 w 70"/>
                <a:gd name="T13" fmla="*/ 94 h 227"/>
                <a:gd name="T14" fmla="*/ 15 w 70"/>
                <a:gd name="T15" fmla="*/ 63 h 227"/>
                <a:gd name="T16" fmla="*/ 12 w 70"/>
                <a:gd name="T17" fmla="*/ 86 h 227"/>
                <a:gd name="T18" fmla="*/ 11 w 70"/>
                <a:gd name="T19" fmla="*/ 103 h 227"/>
                <a:gd name="T20" fmla="*/ 18 w 70"/>
                <a:gd name="T21" fmla="*/ 139 h 227"/>
                <a:gd name="T22" fmla="*/ 28 w 70"/>
                <a:gd name="T23" fmla="*/ 201 h 227"/>
                <a:gd name="T24" fmla="*/ 29 w 70"/>
                <a:gd name="T25" fmla="*/ 210 h 227"/>
                <a:gd name="T26" fmla="*/ 37 w 70"/>
                <a:gd name="T27" fmla="*/ 222 h 227"/>
                <a:gd name="T28" fmla="*/ 38 w 70"/>
                <a:gd name="T29" fmla="*/ 212 h 227"/>
                <a:gd name="T30" fmla="*/ 37 w 70"/>
                <a:gd name="T31" fmla="*/ 205 h 227"/>
                <a:gd name="T32" fmla="*/ 37 w 70"/>
                <a:gd name="T33" fmla="*/ 201 h 227"/>
                <a:gd name="T34" fmla="*/ 36 w 70"/>
                <a:gd name="T35" fmla="*/ 194 h 227"/>
                <a:gd name="T36" fmla="*/ 34 w 70"/>
                <a:gd name="T37" fmla="*/ 152 h 227"/>
                <a:gd name="T38" fmla="*/ 40 w 70"/>
                <a:gd name="T39" fmla="*/ 195 h 227"/>
                <a:gd name="T40" fmla="*/ 40 w 70"/>
                <a:gd name="T41" fmla="*/ 199 h 227"/>
                <a:gd name="T42" fmla="*/ 40 w 70"/>
                <a:gd name="T43" fmla="*/ 203 h 227"/>
                <a:gd name="T44" fmla="*/ 40 w 70"/>
                <a:gd name="T45" fmla="*/ 210 h 227"/>
                <a:gd name="T46" fmla="*/ 40 w 70"/>
                <a:gd name="T47" fmla="*/ 212 h 227"/>
                <a:gd name="T48" fmla="*/ 53 w 70"/>
                <a:gd name="T49" fmla="*/ 223 h 227"/>
                <a:gd name="T50" fmla="*/ 53 w 70"/>
                <a:gd name="T51" fmla="*/ 218 h 227"/>
                <a:gd name="T52" fmla="*/ 48 w 70"/>
                <a:gd name="T53" fmla="*/ 205 h 227"/>
                <a:gd name="T54" fmla="*/ 47 w 70"/>
                <a:gd name="T55" fmla="*/ 197 h 227"/>
                <a:gd name="T56" fmla="*/ 51 w 70"/>
                <a:gd name="T57" fmla="*/ 171 h 227"/>
                <a:gd name="T58" fmla="*/ 58 w 70"/>
                <a:gd name="T59" fmla="*/ 94 h 227"/>
                <a:gd name="T60" fmla="*/ 54 w 70"/>
                <a:gd name="T61" fmla="*/ 59 h 227"/>
                <a:gd name="T62" fmla="*/ 58 w 70"/>
                <a:gd name="T63" fmla="*/ 47 h 227"/>
                <a:gd name="T64" fmla="*/ 60 w 70"/>
                <a:gd name="T65" fmla="*/ 58 h 227"/>
                <a:gd name="T66" fmla="*/ 61 w 70"/>
                <a:gd name="T67" fmla="*/ 70 h 227"/>
                <a:gd name="T68" fmla="*/ 60 w 70"/>
                <a:gd name="T69" fmla="*/ 107 h 227"/>
                <a:gd name="T70" fmla="*/ 63 w 70"/>
                <a:gd name="T71" fmla="*/ 108 h 227"/>
                <a:gd name="T72" fmla="*/ 65 w 70"/>
                <a:gd name="T73" fmla="*/ 117 h 227"/>
                <a:gd name="T74" fmla="*/ 70 w 70"/>
                <a:gd name="T75" fmla="*/ 109 h 227"/>
                <a:gd name="T76" fmla="*/ 70 w 70"/>
                <a:gd name="T77" fmla="*/ 95 h 227"/>
                <a:gd name="T78" fmla="*/ 69 w 70"/>
                <a:gd name="T79" fmla="*/ 63 h 227"/>
                <a:gd name="T80" fmla="*/ 68 w 70"/>
                <a:gd name="T81" fmla="*/ 52 h 227"/>
                <a:gd name="T82" fmla="*/ 68 w 70"/>
                <a:gd name="T83" fmla="*/ 22 h 227"/>
                <a:gd name="T84" fmla="*/ 48 w 70"/>
                <a:gd name="T85" fmla="*/ 1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227">
                  <a:moveTo>
                    <a:pt x="30" y="0"/>
                  </a:moveTo>
                  <a:cubicBezTo>
                    <a:pt x="30" y="0"/>
                    <a:pt x="31" y="15"/>
                    <a:pt x="15" y="14"/>
                  </a:cubicBezTo>
                  <a:cubicBezTo>
                    <a:pt x="6" y="17"/>
                    <a:pt x="8" y="32"/>
                    <a:pt x="8" y="32"/>
                  </a:cubicBezTo>
                  <a:cubicBezTo>
                    <a:pt x="8" y="32"/>
                    <a:pt x="8" y="47"/>
                    <a:pt x="7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8"/>
                    <a:pt x="5" y="61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3" y="74"/>
                    <a:pt x="1" y="89"/>
                    <a:pt x="1" y="89"/>
                  </a:cubicBezTo>
                  <a:cubicBezTo>
                    <a:pt x="1" y="89"/>
                    <a:pt x="1" y="96"/>
                    <a:pt x="1" y="100"/>
                  </a:cubicBezTo>
                  <a:cubicBezTo>
                    <a:pt x="1" y="101"/>
                    <a:pt x="1" y="102"/>
                    <a:pt x="1" y="102"/>
                  </a:cubicBezTo>
                  <a:cubicBezTo>
                    <a:pt x="0" y="105"/>
                    <a:pt x="0" y="108"/>
                    <a:pt x="1" y="111"/>
                  </a:cubicBezTo>
                  <a:cubicBezTo>
                    <a:pt x="1" y="111"/>
                    <a:pt x="2" y="112"/>
                    <a:pt x="2" y="113"/>
                  </a:cubicBezTo>
                  <a:cubicBezTo>
                    <a:pt x="3" y="114"/>
                    <a:pt x="4" y="115"/>
                    <a:pt x="6" y="117"/>
                  </a:cubicBezTo>
                  <a:cubicBezTo>
                    <a:pt x="12" y="120"/>
                    <a:pt x="8" y="115"/>
                    <a:pt x="8" y="115"/>
                  </a:cubicBezTo>
                  <a:cubicBezTo>
                    <a:pt x="8" y="115"/>
                    <a:pt x="7" y="113"/>
                    <a:pt x="6" y="112"/>
                  </a:cubicBezTo>
                  <a:cubicBezTo>
                    <a:pt x="4" y="110"/>
                    <a:pt x="6" y="104"/>
                    <a:pt x="6" y="104"/>
                  </a:cubicBezTo>
                  <a:cubicBezTo>
                    <a:pt x="8" y="113"/>
                    <a:pt x="8" y="113"/>
                    <a:pt x="8" y="113"/>
                  </a:cubicBezTo>
                  <a:cubicBezTo>
                    <a:pt x="8" y="113"/>
                    <a:pt x="10" y="114"/>
                    <a:pt x="9" y="110"/>
                  </a:cubicBezTo>
                  <a:cubicBezTo>
                    <a:pt x="9" y="109"/>
                    <a:pt x="9" y="108"/>
                    <a:pt x="9" y="107"/>
                  </a:cubicBezTo>
                  <a:cubicBezTo>
                    <a:pt x="9" y="106"/>
                    <a:pt x="9" y="105"/>
                    <a:pt x="9" y="104"/>
                  </a:cubicBezTo>
                  <a:cubicBezTo>
                    <a:pt x="10" y="100"/>
                    <a:pt x="8" y="97"/>
                    <a:pt x="7" y="94"/>
                  </a:cubicBezTo>
                  <a:cubicBezTo>
                    <a:pt x="7" y="94"/>
                    <a:pt x="7" y="94"/>
                    <a:pt x="7" y="93"/>
                  </a:cubicBezTo>
                  <a:cubicBezTo>
                    <a:pt x="7" y="91"/>
                    <a:pt x="8" y="87"/>
                    <a:pt x="11" y="81"/>
                  </a:cubicBezTo>
                  <a:cubicBezTo>
                    <a:pt x="16" y="69"/>
                    <a:pt x="15" y="63"/>
                    <a:pt x="15" y="63"/>
                  </a:cubicBezTo>
                  <a:cubicBezTo>
                    <a:pt x="15" y="63"/>
                    <a:pt x="17" y="53"/>
                    <a:pt x="18" y="47"/>
                  </a:cubicBezTo>
                  <a:cubicBezTo>
                    <a:pt x="20" y="51"/>
                    <a:pt x="27" y="46"/>
                    <a:pt x="20" y="64"/>
                  </a:cubicBezTo>
                  <a:cubicBezTo>
                    <a:pt x="20" y="64"/>
                    <a:pt x="13" y="71"/>
                    <a:pt x="12" y="86"/>
                  </a:cubicBezTo>
                  <a:cubicBezTo>
                    <a:pt x="12" y="88"/>
                    <a:pt x="11" y="91"/>
                    <a:pt x="11" y="92"/>
                  </a:cubicBezTo>
                  <a:cubicBezTo>
                    <a:pt x="11" y="93"/>
                    <a:pt x="11" y="94"/>
                    <a:pt x="11" y="94"/>
                  </a:cubicBezTo>
                  <a:cubicBezTo>
                    <a:pt x="11" y="97"/>
                    <a:pt x="10" y="100"/>
                    <a:pt x="11" y="103"/>
                  </a:cubicBezTo>
                  <a:cubicBezTo>
                    <a:pt x="11" y="104"/>
                    <a:pt x="11" y="104"/>
                    <a:pt x="11" y="105"/>
                  </a:cubicBezTo>
                  <a:cubicBezTo>
                    <a:pt x="11" y="110"/>
                    <a:pt x="13" y="116"/>
                    <a:pt x="16" y="127"/>
                  </a:cubicBezTo>
                  <a:cubicBezTo>
                    <a:pt x="16" y="127"/>
                    <a:pt x="18" y="134"/>
                    <a:pt x="18" y="139"/>
                  </a:cubicBezTo>
                  <a:cubicBezTo>
                    <a:pt x="20" y="145"/>
                    <a:pt x="20" y="153"/>
                    <a:pt x="20" y="153"/>
                  </a:cubicBezTo>
                  <a:cubicBezTo>
                    <a:pt x="20" y="153"/>
                    <a:pt x="19" y="168"/>
                    <a:pt x="22" y="176"/>
                  </a:cubicBezTo>
                  <a:cubicBezTo>
                    <a:pt x="25" y="186"/>
                    <a:pt x="28" y="201"/>
                    <a:pt x="28" y="201"/>
                  </a:cubicBezTo>
                  <a:cubicBezTo>
                    <a:pt x="28" y="201"/>
                    <a:pt x="29" y="202"/>
                    <a:pt x="29" y="203"/>
                  </a:cubicBezTo>
                  <a:cubicBezTo>
                    <a:pt x="29" y="203"/>
                    <a:pt x="29" y="204"/>
                    <a:pt x="29" y="204"/>
                  </a:cubicBezTo>
                  <a:cubicBezTo>
                    <a:pt x="30" y="206"/>
                    <a:pt x="29" y="208"/>
                    <a:pt x="29" y="210"/>
                  </a:cubicBezTo>
                  <a:cubicBezTo>
                    <a:pt x="29" y="210"/>
                    <a:pt x="28" y="211"/>
                    <a:pt x="28" y="211"/>
                  </a:cubicBezTo>
                  <a:cubicBezTo>
                    <a:pt x="27" y="215"/>
                    <a:pt x="25" y="220"/>
                    <a:pt x="25" y="220"/>
                  </a:cubicBezTo>
                  <a:cubicBezTo>
                    <a:pt x="25" y="220"/>
                    <a:pt x="24" y="227"/>
                    <a:pt x="37" y="222"/>
                  </a:cubicBezTo>
                  <a:cubicBezTo>
                    <a:pt x="39" y="221"/>
                    <a:pt x="38" y="216"/>
                    <a:pt x="38" y="216"/>
                  </a:cubicBezTo>
                  <a:cubicBezTo>
                    <a:pt x="38" y="216"/>
                    <a:pt x="38" y="214"/>
                    <a:pt x="38" y="212"/>
                  </a:cubicBezTo>
                  <a:cubicBezTo>
                    <a:pt x="38" y="212"/>
                    <a:pt x="38" y="212"/>
                    <a:pt x="38" y="212"/>
                  </a:cubicBezTo>
                  <a:cubicBezTo>
                    <a:pt x="38" y="212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0"/>
                  </a:cubicBezTo>
                  <a:cubicBezTo>
                    <a:pt x="38" y="209"/>
                    <a:pt x="38" y="206"/>
                    <a:pt x="37" y="205"/>
                  </a:cubicBezTo>
                  <a:cubicBezTo>
                    <a:pt x="37" y="204"/>
                    <a:pt x="37" y="204"/>
                    <a:pt x="37" y="204"/>
                  </a:cubicBezTo>
                  <a:cubicBezTo>
                    <a:pt x="37" y="204"/>
                    <a:pt x="37" y="204"/>
                    <a:pt x="37" y="203"/>
                  </a:cubicBezTo>
                  <a:cubicBezTo>
                    <a:pt x="37" y="203"/>
                    <a:pt x="37" y="202"/>
                    <a:pt x="37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6" y="199"/>
                    <a:pt x="36" y="197"/>
                    <a:pt x="36" y="194"/>
                  </a:cubicBezTo>
                  <a:cubicBezTo>
                    <a:pt x="36" y="194"/>
                    <a:pt x="36" y="194"/>
                    <a:pt x="36" y="194"/>
                  </a:cubicBezTo>
                  <a:cubicBezTo>
                    <a:pt x="35" y="187"/>
                    <a:pt x="35" y="174"/>
                    <a:pt x="35" y="174"/>
                  </a:cubicBezTo>
                  <a:cubicBezTo>
                    <a:pt x="35" y="174"/>
                    <a:pt x="35" y="159"/>
                    <a:pt x="33" y="154"/>
                  </a:cubicBezTo>
                  <a:cubicBezTo>
                    <a:pt x="33" y="153"/>
                    <a:pt x="34" y="152"/>
                    <a:pt x="34" y="152"/>
                  </a:cubicBezTo>
                  <a:cubicBezTo>
                    <a:pt x="34" y="152"/>
                    <a:pt x="36" y="159"/>
                    <a:pt x="36" y="162"/>
                  </a:cubicBezTo>
                  <a:cubicBezTo>
                    <a:pt x="35" y="165"/>
                    <a:pt x="37" y="182"/>
                    <a:pt x="39" y="187"/>
                  </a:cubicBezTo>
                  <a:cubicBezTo>
                    <a:pt x="40" y="189"/>
                    <a:pt x="40" y="192"/>
                    <a:pt x="40" y="195"/>
                  </a:cubicBezTo>
                  <a:cubicBezTo>
                    <a:pt x="40" y="195"/>
                    <a:pt x="40" y="196"/>
                    <a:pt x="40" y="196"/>
                  </a:cubicBezTo>
                  <a:cubicBezTo>
                    <a:pt x="40" y="196"/>
                    <a:pt x="40" y="196"/>
                    <a:pt x="40" y="196"/>
                  </a:cubicBezTo>
                  <a:cubicBezTo>
                    <a:pt x="40" y="197"/>
                    <a:pt x="40" y="199"/>
                    <a:pt x="40" y="199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01"/>
                    <a:pt x="40" y="202"/>
                    <a:pt x="40" y="20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0" y="204"/>
                    <a:pt x="40" y="204"/>
                    <a:pt x="40" y="204"/>
                  </a:cubicBezTo>
                  <a:cubicBezTo>
                    <a:pt x="40" y="204"/>
                    <a:pt x="40" y="204"/>
                    <a:pt x="40" y="205"/>
                  </a:cubicBezTo>
                  <a:cubicBezTo>
                    <a:pt x="39" y="207"/>
                    <a:pt x="39" y="209"/>
                    <a:pt x="40" y="210"/>
                  </a:cubicBezTo>
                  <a:cubicBezTo>
                    <a:pt x="40" y="211"/>
                    <a:pt x="40" y="211"/>
                    <a:pt x="40" y="211"/>
                  </a:cubicBezTo>
                  <a:cubicBezTo>
                    <a:pt x="40" y="211"/>
                    <a:pt x="40" y="211"/>
                    <a:pt x="40" y="212"/>
                  </a:cubicBezTo>
                  <a:cubicBezTo>
                    <a:pt x="40" y="212"/>
                    <a:pt x="40" y="212"/>
                    <a:pt x="40" y="212"/>
                  </a:cubicBezTo>
                  <a:cubicBezTo>
                    <a:pt x="41" y="216"/>
                    <a:pt x="41" y="221"/>
                    <a:pt x="41" y="222"/>
                  </a:cubicBezTo>
                  <a:cubicBezTo>
                    <a:pt x="41" y="222"/>
                    <a:pt x="46" y="226"/>
                    <a:pt x="52" y="223"/>
                  </a:cubicBezTo>
                  <a:cubicBezTo>
                    <a:pt x="52" y="223"/>
                    <a:pt x="52" y="223"/>
                    <a:pt x="53" y="223"/>
                  </a:cubicBezTo>
                  <a:cubicBezTo>
                    <a:pt x="53" y="223"/>
                    <a:pt x="53" y="222"/>
                    <a:pt x="54" y="221"/>
                  </a:cubicBezTo>
                  <a:cubicBezTo>
                    <a:pt x="54" y="221"/>
                    <a:pt x="54" y="220"/>
                    <a:pt x="54" y="220"/>
                  </a:cubicBezTo>
                  <a:cubicBezTo>
                    <a:pt x="53" y="219"/>
                    <a:pt x="53" y="219"/>
                    <a:pt x="53" y="218"/>
                  </a:cubicBezTo>
                  <a:cubicBezTo>
                    <a:pt x="53" y="218"/>
                    <a:pt x="53" y="218"/>
                    <a:pt x="53" y="218"/>
                  </a:cubicBezTo>
                  <a:cubicBezTo>
                    <a:pt x="51" y="213"/>
                    <a:pt x="49" y="207"/>
                    <a:pt x="49" y="207"/>
                  </a:cubicBezTo>
                  <a:cubicBezTo>
                    <a:pt x="49" y="207"/>
                    <a:pt x="48" y="206"/>
                    <a:pt x="48" y="205"/>
                  </a:cubicBezTo>
                  <a:cubicBezTo>
                    <a:pt x="48" y="205"/>
                    <a:pt x="48" y="204"/>
                    <a:pt x="48" y="204"/>
                  </a:cubicBezTo>
                  <a:cubicBezTo>
                    <a:pt x="48" y="202"/>
                    <a:pt x="48" y="200"/>
                    <a:pt x="47" y="198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8" y="197"/>
                    <a:pt x="48" y="197"/>
                    <a:pt x="48" y="196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49" y="189"/>
                    <a:pt x="51" y="171"/>
                    <a:pt x="51" y="171"/>
                  </a:cubicBezTo>
                  <a:cubicBezTo>
                    <a:pt x="51" y="170"/>
                    <a:pt x="52" y="159"/>
                    <a:pt x="47" y="150"/>
                  </a:cubicBezTo>
                  <a:cubicBezTo>
                    <a:pt x="47" y="134"/>
                    <a:pt x="55" y="118"/>
                    <a:pt x="55" y="118"/>
                  </a:cubicBezTo>
                  <a:cubicBezTo>
                    <a:pt x="55" y="118"/>
                    <a:pt x="60" y="102"/>
                    <a:pt x="58" y="94"/>
                  </a:cubicBezTo>
                  <a:cubicBezTo>
                    <a:pt x="59" y="75"/>
                    <a:pt x="55" y="68"/>
                    <a:pt x="55" y="68"/>
                  </a:cubicBezTo>
                  <a:cubicBezTo>
                    <a:pt x="55" y="68"/>
                    <a:pt x="53" y="65"/>
                    <a:pt x="54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6" y="54"/>
                    <a:pt x="56" y="47"/>
                    <a:pt x="57" y="44"/>
                  </a:cubicBezTo>
                  <a:cubicBezTo>
                    <a:pt x="57" y="43"/>
                    <a:pt x="58" y="47"/>
                    <a:pt x="58" y="47"/>
                  </a:cubicBezTo>
                  <a:cubicBezTo>
                    <a:pt x="58" y="47"/>
                    <a:pt x="58" y="47"/>
                    <a:pt x="58" y="48"/>
                  </a:cubicBezTo>
                  <a:cubicBezTo>
                    <a:pt x="59" y="50"/>
                    <a:pt x="59" y="54"/>
                    <a:pt x="59" y="57"/>
                  </a:cubicBezTo>
                  <a:cubicBezTo>
                    <a:pt x="60" y="57"/>
                    <a:pt x="60" y="58"/>
                    <a:pt x="60" y="58"/>
                  </a:cubicBezTo>
                  <a:cubicBezTo>
                    <a:pt x="60" y="58"/>
                    <a:pt x="60" y="58"/>
                    <a:pt x="60" y="59"/>
                  </a:cubicBezTo>
                  <a:cubicBezTo>
                    <a:pt x="59" y="62"/>
                    <a:pt x="60" y="65"/>
                    <a:pt x="60" y="69"/>
                  </a:cubicBezTo>
                  <a:cubicBezTo>
                    <a:pt x="60" y="69"/>
                    <a:pt x="60" y="70"/>
                    <a:pt x="61" y="70"/>
                  </a:cubicBezTo>
                  <a:cubicBezTo>
                    <a:pt x="62" y="79"/>
                    <a:pt x="63" y="86"/>
                    <a:pt x="63" y="86"/>
                  </a:cubicBezTo>
                  <a:cubicBezTo>
                    <a:pt x="63" y="86"/>
                    <a:pt x="65" y="95"/>
                    <a:pt x="61" y="99"/>
                  </a:cubicBezTo>
                  <a:cubicBezTo>
                    <a:pt x="59" y="103"/>
                    <a:pt x="60" y="107"/>
                    <a:pt x="60" y="107"/>
                  </a:cubicBezTo>
                  <a:cubicBezTo>
                    <a:pt x="60" y="107"/>
                    <a:pt x="59" y="113"/>
                    <a:pt x="60" y="113"/>
                  </a:cubicBezTo>
                  <a:cubicBezTo>
                    <a:pt x="61" y="113"/>
                    <a:pt x="62" y="112"/>
                    <a:pt x="62" y="106"/>
                  </a:cubicBezTo>
                  <a:cubicBezTo>
                    <a:pt x="62" y="105"/>
                    <a:pt x="63" y="108"/>
                    <a:pt x="63" y="108"/>
                  </a:cubicBezTo>
                  <a:cubicBezTo>
                    <a:pt x="63" y="108"/>
                    <a:pt x="64" y="113"/>
                    <a:pt x="60" y="117"/>
                  </a:cubicBezTo>
                  <a:cubicBezTo>
                    <a:pt x="60" y="120"/>
                    <a:pt x="62" y="118"/>
                    <a:pt x="62" y="118"/>
                  </a:cubicBezTo>
                  <a:cubicBezTo>
                    <a:pt x="62" y="118"/>
                    <a:pt x="65" y="118"/>
                    <a:pt x="65" y="117"/>
                  </a:cubicBezTo>
                  <a:cubicBezTo>
                    <a:pt x="66" y="116"/>
                    <a:pt x="69" y="115"/>
                    <a:pt x="69" y="113"/>
                  </a:cubicBezTo>
                  <a:cubicBezTo>
                    <a:pt x="69" y="112"/>
                    <a:pt x="70" y="111"/>
                    <a:pt x="70" y="110"/>
                  </a:cubicBezTo>
                  <a:cubicBezTo>
                    <a:pt x="70" y="110"/>
                    <a:pt x="70" y="110"/>
                    <a:pt x="70" y="109"/>
                  </a:cubicBezTo>
                  <a:cubicBezTo>
                    <a:pt x="70" y="106"/>
                    <a:pt x="69" y="103"/>
                    <a:pt x="70" y="100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0" y="97"/>
                    <a:pt x="70" y="95"/>
                    <a:pt x="70" y="95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69" y="65"/>
                    <a:pt x="69" y="64"/>
                    <a:pt x="69" y="63"/>
                  </a:cubicBezTo>
                  <a:cubicBezTo>
                    <a:pt x="69" y="63"/>
                    <a:pt x="69" y="63"/>
                    <a:pt x="69" y="62"/>
                  </a:cubicBezTo>
                  <a:cubicBezTo>
                    <a:pt x="69" y="59"/>
                    <a:pt x="67" y="56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7" y="47"/>
                    <a:pt x="67" y="39"/>
                    <a:pt x="68" y="34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8" y="29"/>
                    <a:pt x="68" y="26"/>
                    <a:pt x="68" y="22"/>
                  </a:cubicBezTo>
                  <a:cubicBezTo>
                    <a:pt x="68" y="22"/>
                    <a:pt x="68" y="21"/>
                    <a:pt x="67" y="21"/>
                  </a:cubicBezTo>
                  <a:cubicBezTo>
                    <a:pt x="67" y="18"/>
                    <a:pt x="66" y="16"/>
                    <a:pt x="63" y="15"/>
                  </a:cubicBezTo>
                  <a:cubicBezTo>
                    <a:pt x="56" y="12"/>
                    <a:pt x="51" y="13"/>
                    <a:pt x="48" y="10"/>
                  </a:cubicBezTo>
                  <a:cubicBezTo>
                    <a:pt x="46" y="7"/>
                    <a:pt x="44" y="8"/>
                    <a:pt x="44" y="0"/>
                  </a:cubicBezTo>
                  <a:cubicBezTo>
                    <a:pt x="39" y="1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6">
              <a:extLst>
                <a:ext uri="{FF2B5EF4-FFF2-40B4-BE49-F238E27FC236}">
                  <a16:creationId xmlns:a16="http://schemas.microsoft.com/office/drawing/2014/main" id="{E4B362DD-6DDB-4E38-9ED7-74D1F79EA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4584701"/>
              <a:ext cx="30163" cy="176213"/>
            </a:xfrm>
            <a:custGeom>
              <a:avLst/>
              <a:gdLst>
                <a:gd name="T0" fmla="*/ 1 w 4"/>
                <a:gd name="T1" fmla="*/ 1 h 23"/>
                <a:gd name="T2" fmla="*/ 0 w 4"/>
                <a:gd name="T3" fmla="*/ 23 h 23"/>
                <a:gd name="T4" fmla="*/ 4 w 4"/>
                <a:gd name="T5" fmla="*/ 0 h 23"/>
                <a:gd name="T6" fmla="*/ 1 w 4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3">
                  <a:moveTo>
                    <a:pt x="1" y="1"/>
                  </a:moveTo>
                  <a:cubicBezTo>
                    <a:pt x="1" y="1"/>
                    <a:pt x="2" y="11"/>
                    <a:pt x="0" y="23"/>
                  </a:cubicBezTo>
                  <a:cubicBezTo>
                    <a:pt x="3" y="8"/>
                    <a:pt x="4" y="0"/>
                    <a:pt x="4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7">
              <a:extLst>
                <a:ext uri="{FF2B5EF4-FFF2-40B4-BE49-F238E27FC236}">
                  <a16:creationId xmlns:a16="http://schemas.microsoft.com/office/drawing/2014/main" id="{CAE52CA9-0EAD-49EA-AA79-174A2917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3" y="5522913"/>
              <a:ext cx="84138" cy="38100"/>
            </a:xfrm>
            <a:custGeom>
              <a:avLst/>
              <a:gdLst>
                <a:gd name="T0" fmla="*/ 0 w 11"/>
                <a:gd name="T1" fmla="*/ 0 h 5"/>
                <a:gd name="T2" fmla="*/ 10 w 11"/>
                <a:gd name="T3" fmla="*/ 1 h 5"/>
                <a:gd name="T4" fmla="*/ 11 w 11"/>
                <a:gd name="T5" fmla="*/ 1 h 5"/>
                <a:gd name="T6" fmla="*/ 0 w 1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cubicBezTo>
                    <a:pt x="4" y="5"/>
                    <a:pt x="9" y="2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8">
              <a:extLst>
                <a:ext uri="{FF2B5EF4-FFF2-40B4-BE49-F238E27FC236}">
                  <a16:creationId xmlns:a16="http://schemas.microsoft.com/office/drawing/2014/main" id="{987670A0-53A1-4BBF-A87E-80272442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0" y="5330826"/>
              <a:ext cx="76200" cy="30163"/>
            </a:xfrm>
            <a:custGeom>
              <a:avLst/>
              <a:gdLst>
                <a:gd name="T0" fmla="*/ 8 w 10"/>
                <a:gd name="T1" fmla="*/ 0 h 4"/>
                <a:gd name="T2" fmla="*/ 1 w 10"/>
                <a:gd name="T3" fmla="*/ 1 h 4"/>
                <a:gd name="T4" fmla="*/ 2 w 10"/>
                <a:gd name="T5" fmla="*/ 4 h 4"/>
                <a:gd name="T6" fmla="*/ 9 w 10"/>
                <a:gd name="T7" fmla="*/ 2 h 4"/>
                <a:gd name="T8" fmla="*/ 8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8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3"/>
                    <a:pt x="2" y="4"/>
                  </a:cubicBezTo>
                  <a:cubicBezTo>
                    <a:pt x="3" y="4"/>
                    <a:pt x="9" y="2"/>
                    <a:pt x="9" y="2"/>
                  </a:cubicBezTo>
                  <a:cubicBezTo>
                    <a:pt x="9" y="2"/>
                    <a:pt x="10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9">
              <a:extLst>
                <a:ext uri="{FF2B5EF4-FFF2-40B4-BE49-F238E27FC236}">
                  <a16:creationId xmlns:a16="http://schemas.microsoft.com/office/drawing/2014/main" id="{B8EA8330-5143-4AD4-AB6A-6C3DBE4E1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5453063"/>
              <a:ext cx="100013" cy="61913"/>
            </a:xfrm>
            <a:custGeom>
              <a:avLst/>
              <a:gdLst>
                <a:gd name="T0" fmla="*/ 12 w 13"/>
                <a:gd name="T1" fmla="*/ 3 h 8"/>
                <a:gd name="T2" fmla="*/ 1 w 13"/>
                <a:gd name="T3" fmla="*/ 4 h 8"/>
                <a:gd name="T4" fmla="*/ 1 w 13"/>
                <a:gd name="T5" fmla="*/ 8 h 8"/>
                <a:gd name="T6" fmla="*/ 12 w 13"/>
                <a:gd name="T7" fmla="*/ 8 h 8"/>
                <a:gd name="T8" fmla="*/ 12 w 13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2" y="3"/>
                  </a:moveTo>
                  <a:cubicBezTo>
                    <a:pt x="12" y="3"/>
                    <a:pt x="7" y="0"/>
                    <a:pt x="1" y="4"/>
                  </a:cubicBezTo>
                  <a:cubicBezTo>
                    <a:pt x="0" y="5"/>
                    <a:pt x="1" y="8"/>
                    <a:pt x="1" y="8"/>
                  </a:cubicBezTo>
                  <a:cubicBezTo>
                    <a:pt x="1" y="8"/>
                    <a:pt x="6" y="6"/>
                    <a:pt x="12" y="8"/>
                  </a:cubicBezTo>
                  <a:cubicBezTo>
                    <a:pt x="13" y="7"/>
                    <a:pt x="12" y="3"/>
                    <a:pt x="1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0">
              <a:extLst>
                <a:ext uri="{FF2B5EF4-FFF2-40B4-BE49-F238E27FC236}">
                  <a16:creationId xmlns:a16="http://schemas.microsoft.com/office/drawing/2014/main" id="{C41CC1E6-A955-4F71-A222-C60EB092A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5476876"/>
              <a:ext cx="100013" cy="30163"/>
            </a:xfrm>
            <a:custGeom>
              <a:avLst/>
              <a:gdLst>
                <a:gd name="T0" fmla="*/ 12 w 13"/>
                <a:gd name="T1" fmla="*/ 1 h 4"/>
                <a:gd name="T2" fmla="*/ 0 w 13"/>
                <a:gd name="T3" fmla="*/ 1 h 4"/>
                <a:gd name="T4" fmla="*/ 0 w 13"/>
                <a:gd name="T5" fmla="*/ 3 h 4"/>
                <a:gd name="T6" fmla="*/ 12 w 13"/>
                <a:gd name="T7" fmla="*/ 4 h 4"/>
                <a:gd name="T8" fmla="*/ 12 w 13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2" y="1"/>
                  </a:moveTo>
                  <a:cubicBezTo>
                    <a:pt x="12" y="1"/>
                    <a:pt x="5" y="0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1" y="3"/>
                    <a:pt x="12" y="4"/>
                  </a:cubicBezTo>
                  <a:cubicBezTo>
                    <a:pt x="13" y="3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1">
              <a:extLst>
                <a:ext uri="{FF2B5EF4-FFF2-40B4-BE49-F238E27FC236}">
                  <a16:creationId xmlns:a16="http://schemas.microsoft.com/office/drawing/2014/main" id="{296FBBEF-948A-4E10-92C3-A55F2A5BD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5522913"/>
              <a:ext cx="84138" cy="38100"/>
            </a:xfrm>
            <a:custGeom>
              <a:avLst/>
              <a:gdLst>
                <a:gd name="T0" fmla="*/ 0 w 11"/>
                <a:gd name="T1" fmla="*/ 0 h 5"/>
                <a:gd name="T2" fmla="*/ 10 w 11"/>
                <a:gd name="T3" fmla="*/ 1 h 5"/>
                <a:gd name="T4" fmla="*/ 11 w 11"/>
                <a:gd name="T5" fmla="*/ 0 h 5"/>
                <a:gd name="T6" fmla="*/ 0 w 1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cubicBezTo>
                    <a:pt x="4" y="5"/>
                    <a:pt x="9" y="2"/>
                    <a:pt x="10" y="1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2">
              <a:extLst>
                <a:ext uri="{FF2B5EF4-FFF2-40B4-BE49-F238E27FC236}">
                  <a16:creationId xmlns:a16="http://schemas.microsoft.com/office/drawing/2014/main" id="{36F174D1-7FAD-4F3A-AAC7-229182FAA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5322888"/>
              <a:ext cx="84138" cy="22225"/>
            </a:xfrm>
            <a:custGeom>
              <a:avLst/>
              <a:gdLst>
                <a:gd name="T0" fmla="*/ 9 w 11"/>
                <a:gd name="T1" fmla="*/ 0 h 3"/>
                <a:gd name="T2" fmla="*/ 1 w 11"/>
                <a:gd name="T3" fmla="*/ 0 h 3"/>
                <a:gd name="T4" fmla="*/ 1 w 11"/>
                <a:gd name="T5" fmla="*/ 3 h 3"/>
                <a:gd name="T6" fmla="*/ 9 w 11"/>
                <a:gd name="T7" fmla="*/ 3 h 3"/>
                <a:gd name="T8" fmla="*/ 9 w 1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1" y="3"/>
                  </a:cubicBezTo>
                  <a:cubicBezTo>
                    <a:pt x="2" y="3"/>
                    <a:pt x="9" y="3"/>
                    <a:pt x="9" y="3"/>
                  </a:cubicBezTo>
                  <a:cubicBezTo>
                    <a:pt x="9" y="3"/>
                    <a:pt x="11" y="1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23">
              <a:extLst>
                <a:ext uri="{FF2B5EF4-FFF2-40B4-BE49-F238E27FC236}">
                  <a16:creationId xmlns:a16="http://schemas.microsoft.com/office/drawing/2014/main" id="{60636873-D7A1-4525-B535-4A11D7468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5453063"/>
              <a:ext cx="100013" cy="61913"/>
            </a:xfrm>
            <a:custGeom>
              <a:avLst/>
              <a:gdLst>
                <a:gd name="T0" fmla="*/ 12 w 13"/>
                <a:gd name="T1" fmla="*/ 3 h 8"/>
                <a:gd name="T2" fmla="*/ 1 w 13"/>
                <a:gd name="T3" fmla="*/ 3 h 8"/>
                <a:gd name="T4" fmla="*/ 1 w 13"/>
                <a:gd name="T5" fmla="*/ 7 h 8"/>
                <a:gd name="T6" fmla="*/ 12 w 13"/>
                <a:gd name="T7" fmla="*/ 8 h 8"/>
                <a:gd name="T8" fmla="*/ 12 w 13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2" y="3"/>
                  </a:moveTo>
                  <a:cubicBezTo>
                    <a:pt x="12" y="3"/>
                    <a:pt x="7" y="0"/>
                    <a:pt x="1" y="3"/>
                  </a:cubicBezTo>
                  <a:cubicBezTo>
                    <a:pt x="0" y="5"/>
                    <a:pt x="1" y="7"/>
                    <a:pt x="1" y="7"/>
                  </a:cubicBezTo>
                  <a:cubicBezTo>
                    <a:pt x="1" y="7"/>
                    <a:pt x="7" y="6"/>
                    <a:pt x="12" y="8"/>
                  </a:cubicBezTo>
                  <a:cubicBezTo>
                    <a:pt x="13" y="7"/>
                    <a:pt x="12" y="3"/>
                    <a:pt x="1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4">
              <a:extLst>
                <a:ext uri="{FF2B5EF4-FFF2-40B4-BE49-F238E27FC236}">
                  <a16:creationId xmlns:a16="http://schemas.microsoft.com/office/drawing/2014/main" id="{3ACAF719-1C14-40FD-9DE0-A0BBF6A46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5476876"/>
              <a:ext cx="100013" cy="30163"/>
            </a:xfrm>
            <a:custGeom>
              <a:avLst/>
              <a:gdLst>
                <a:gd name="T0" fmla="*/ 12 w 13"/>
                <a:gd name="T1" fmla="*/ 1 h 4"/>
                <a:gd name="T2" fmla="*/ 0 w 13"/>
                <a:gd name="T3" fmla="*/ 1 h 4"/>
                <a:gd name="T4" fmla="*/ 0 w 13"/>
                <a:gd name="T5" fmla="*/ 3 h 4"/>
                <a:gd name="T6" fmla="*/ 12 w 13"/>
                <a:gd name="T7" fmla="*/ 4 h 4"/>
                <a:gd name="T8" fmla="*/ 12 w 13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12" y="1"/>
                  </a:moveTo>
                  <a:cubicBezTo>
                    <a:pt x="12" y="1"/>
                    <a:pt x="5" y="0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ubicBezTo>
                    <a:pt x="0" y="3"/>
                    <a:pt x="11" y="2"/>
                    <a:pt x="12" y="4"/>
                  </a:cubicBezTo>
                  <a:cubicBezTo>
                    <a:pt x="13" y="3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5">
              <a:extLst>
                <a:ext uri="{FF2B5EF4-FFF2-40B4-BE49-F238E27FC236}">
                  <a16:creationId xmlns:a16="http://schemas.microsoft.com/office/drawing/2014/main" id="{45D66BFD-0577-4974-86C1-6D390FA52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3568701"/>
              <a:ext cx="284163" cy="346075"/>
            </a:xfrm>
            <a:custGeom>
              <a:avLst/>
              <a:gdLst>
                <a:gd name="T0" fmla="*/ 12 w 37"/>
                <a:gd name="T1" fmla="*/ 35 h 45"/>
                <a:gd name="T2" fmla="*/ 16 w 37"/>
                <a:gd name="T3" fmla="*/ 4 h 45"/>
                <a:gd name="T4" fmla="*/ 28 w 37"/>
                <a:gd name="T5" fmla="*/ 32 h 45"/>
                <a:gd name="T6" fmla="*/ 12 w 37"/>
                <a:gd name="T7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45">
                  <a:moveTo>
                    <a:pt x="12" y="35"/>
                  </a:moveTo>
                  <a:cubicBezTo>
                    <a:pt x="12" y="35"/>
                    <a:pt x="0" y="14"/>
                    <a:pt x="16" y="4"/>
                  </a:cubicBezTo>
                  <a:cubicBezTo>
                    <a:pt x="37" y="0"/>
                    <a:pt x="28" y="32"/>
                    <a:pt x="28" y="32"/>
                  </a:cubicBezTo>
                  <a:cubicBezTo>
                    <a:pt x="28" y="32"/>
                    <a:pt x="20" y="45"/>
                    <a:pt x="12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6">
              <a:extLst>
                <a:ext uri="{FF2B5EF4-FFF2-40B4-BE49-F238E27FC236}">
                  <a16:creationId xmlns:a16="http://schemas.microsoft.com/office/drawing/2014/main" id="{321892EB-1959-47DE-9700-7D4672D35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1225" y="4322763"/>
              <a:ext cx="384175" cy="576263"/>
            </a:xfrm>
            <a:custGeom>
              <a:avLst/>
              <a:gdLst>
                <a:gd name="T0" fmla="*/ 45 w 50"/>
                <a:gd name="T1" fmla="*/ 1 h 75"/>
                <a:gd name="T2" fmla="*/ 45 w 50"/>
                <a:gd name="T3" fmla="*/ 1 h 75"/>
                <a:gd name="T4" fmla="*/ 47 w 50"/>
                <a:gd name="T5" fmla="*/ 8 h 75"/>
                <a:gd name="T6" fmla="*/ 49 w 50"/>
                <a:gd name="T7" fmla="*/ 14 h 75"/>
                <a:gd name="T8" fmla="*/ 49 w 50"/>
                <a:gd name="T9" fmla="*/ 17 h 75"/>
                <a:gd name="T10" fmla="*/ 50 w 50"/>
                <a:gd name="T11" fmla="*/ 19 h 75"/>
                <a:gd name="T12" fmla="*/ 50 w 50"/>
                <a:gd name="T13" fmla="*/ 26 h 75"/>
                <a:gd name="T14" fmla="*/ 49 w 50"/>
                <a:gd name="T15" fmla="*/ 50 h 75"/>
                <a:gd name="T16" fmla="*/ 47 w 50"/>
                <a:gd name="T17" fmla="*/ 67 h 75"/>
                <a:gd name="T18" fmla="*/ 47 w 50"/>
                <a:gd name="T19" fmla="*/ 73 h 75"/>
                <a:gd name="T20" fmla="*/ 30 w 50"/>
                <a:gd name="T21" fmla="*/ 73 h 75"/>
                <a:gd name="T22" fmla="*/ 23 w 50"/>
                <a:gd name="T23" fmla="*/ 72 h 75"/>
                <a:gd name="T24" fmla="*/ 18 w 50"/>
                <a:gd name="T25" fmla="*/ 72 h 75"/>
                <a:gd name="T26" fmla="*/ 13 w 50"/>
                <a:gd name="T27" fmla="*/ 73 h 75"/>
                <a:gd name="T28" fmla="*/ 2 w 50"/>
                <a:gd name="T29" fmla="*/ 71 h 75"/>
                <a:gd name="T30" fmla="*/ 0 w 50"/>
                <a:gd name="T31" fmla="*/ 30 h 75"/>
                <a:gd name="T32" fmla="*/ 1 w 50"/>
                <a:gd name="T33" fmla="*/ 18 h 75"/>
                <a:gd name="T34" fmla="*/ 2 w 50"/>
                <a:gd name="T35" fmla="*/ 13 h 75"/>
                <a:gd name="T36" fmla="*/ 4 w 50"/>
                <a:gd name="T37" fmla="*/ 9 h 75"/>
                <a:gd name="T38" fmla="*/ 5 w 50"/>
                <a:gd name="T39" fmla="*/ 7 h 75"/>
                <a:gd name="T40" fmla="*/ 6 w 50"/>
                <a:gd name="T41" fmla="*/ 4 h 75"/>
                <a:gd name="T42" fmla="*/ 8 w 50"/>
                <a:gd name="T43" fmla="*/ 0 h 75"/>
                <a:gd name="T44" fmla="*/ 8 w 50"/>
                <a:gd name="T45" fmla="*/ 1 h 75"/>
                <a:gd name="T46" fmla="*/ 16 w 50"/>
                <a:gd name="T47" fmla="*/ 3 h 75"/>
                <a:gd name="T48" fmla="*/ 24 w 50"/>
                <a:gd name="T49" fmla="*/ 4 h 75"/>
                <a:gd name="T50" fmla="*/ 27 w 50"/>
                <a:gd name="T51" fmla="*/ 4 h 75"/>
                <a:gd name="T52" fmla="*/ 33 w 50"/>
                <a:gd name="T53" fmla="*/ 4 h 75"/>
                <a:gd name="T54" fmla="*/ 38 w 50"/>
                <a:gd name="T55" fmla="*/ 3 h 75"/>
                <a:gd name="T56" fmla="*/ 45 w 50"/>
                <a:gd name="T57" fmla="*/ 1 h 75"/>
                <a:gd name="T58" fmla="*/ 45 w 50"/>
                <a:gd name="T5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" h="75"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7" y="3"/>
                    <a:pt x="46" y="5"/>
                    <a:pt x="47" y="8"/>
                  </a:cubicBezTo>
                  <a:cubicBezTo>
                    <a:pt x="47" y="10"/>
                    <a:pt x="49" y="12"/>
                    <a:pt x="49" y="14"/>
                  </a:cubicBezTo>
                  <a:cubicBezTo>
                    <a:pt x="49" y="15"/>
                    <a:pt x="49" y="16"/>
                    <a:pt x="49" y="17"/>
                  </a:cubicBezTo>
                  <a:cubicBezTo>
                    <a:pt x="49" y="17"/>
                    <a:pt x="50" y="18"/>
                    <a:pt x="50" y="19"/>
                  </a:cubicBezTo>
                  <a:cubicBezTo>
                    <a:pt x="50" y="21"/>
                    <a:pt x="50" y="24"/>
                    <a:pt x="50" y="26"/>
                  </a:cubicBezTo>
                  <a:cubicBezTo>
                    <a:pt x="50" y="34"/>
                    <a:pt x="50" y="42"/>
                    <a:pt x="49" y="50"/>
                  </a:cubicBezTo>
                  <a:cubicBezTo>
                    <a:pt x="48" y="56"/>
                    <a:pt x="47" y="62"/>
                    <a:pt x="47" y="67"/>
                  </a:cubicBezTo>
                  <a:cubicBezTo>
                    <a:pt x="47" y="69"/>
                    <a:pt x="47" y="71"/>
                    <a:pt x="47" y="73"/>
                  </a:cubicBezTo>
                  <a:cubicBezTo>
                    <a:pt x="42" y="75"/>
                    <a:pt x="35" y="74"/>
                    <a:pt x="30" y="73"/>
                  </a:cubicBezTo>
                  <a:cubicBezTo>
                    <a:pt x="28" y="73"/>
                    <a:pt x="26" y="72"/>
                    <a:pt x="23" y="72"/>
                  </a:cubicBezTo>
                  <a:cubicBezTo>
                    <a:pt x="22" y="72"/>
                    <a:pt x="20" y="72"/>
                    <a:pt x="18" y="72"/>
                  </a:cubicBezTo>
                  <a:cubicBezTo>
                    <a:pt x="16" y="73"/>
                    <a:pt x="14" y="73"/>
                    <a:pt x="13" y="73"/>
                  </a:cubicBezTo>
                  <a:cubicBezTo>
                    <a:pt x="9" y="73"/>
                    <a:pt x="5" y="73"/>
                    <a:pt x="2" y="71"/>
                  </a:cubicBezTo>
                  <a:cubicBezTo>
                    <a:pt x="1" y="59"/>
                    <a:pt x="0" y="44"/>
                    <a:pt x="0" y="30"/>
                  </a:cubicBezTo>
                  <a:cubicBezTo>
                    <a:pt x="0" y="26"/>
                    <a:pt x="1" y="21"/>
                    <a:pt x="1" y="18"/>
                  </a:cubicBezTo>
                  <a:cubicBezTo>
                    <a:pt x="2" y="16"/>
                    <a:pt x="3" y="15"/>
                    <a:pt x="2" y="13"/>
                  </a:cubicBezTo>
                  <a:cubicBezTo>
                    <a:pt x="3" y="12"/>
                    <a:pt x="4" y="10"/>
                    <a:pt x="4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6" y="6"/>
                    <a:pt x="6" y="5"/>
                    <a:pt x="6" y="4"/>
                  </a:cubicBezTo>
                  <a:cubicBezTo>
                    <a:pt x="6" y="2"/>
                    <a:pt x="7" y="1"/>
                    <a:pt x="8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11" y="1"/>
                    <a:pt x="13" y="2"/>
                    <a:pt x="16" y="3"/>
                  </a:cubicBezTo>
                  <a:cubicBezTo>
                    <a:pt x="19" y="3"/>
                    <a:pt x="22" y="5"/>
                    <a:pt x="24" y="4"/>
                  </a:cubicBezTo>
                  <a:cubicBezTo>
                    <a:pt x="25" y="4"/>
                    <a:pt x="26" y="4"/>
                    <a:pt x="27" y="4"/>
                  </a:cubicBezTo>
                  <a:cubicBezTo>
                    <a:pt x="29" y="4"/>
                    <a:pt x="30" y="4"/>
                    <a:pt x="33" y="4"/>
                  </a:cubicBezTo>
                  <a:cubicBezTo>
                    <a:pt x="34" y="4"/>
                    <a:pt x="36" y="3"/>
                    <a:pt x="38" y="3"/>
                  </a:cubicBezTo>
                  <a:cubicBezTo>
                    <a:pt x="41" y="3"/>
                    <a:pt x="43" y="2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7">
              <a:extLst>
                <a:ext uri="{FF2B5EF4-FFF2-40B4-BE49-F238E27FC236}">
                  <a16:creationId xmlns:a16="http://schemas.microsoft.com/office/drawing/2014/main" id="{A4905AA3-1C62-4D00-9C12-E12A09E4A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4344988"/>
              <a:ext cx="146050" cy="31750"/>
            </a:xfrm>
            <a:custGeom>
              <a:avLst/>
              <a:gdLst>
                <a:gd name="T0" fmla="*/ 0 w 19"/>
                <a:gd name="T1" fmla="*/ 0 h 4"/>
                <a:gd name="T2" fmla="*/ 19 w 19"/>
                <a:gd name="T3" fmla="*/ 4 h 4"/>
                <a:gd name="T4" fmla="*/ 0 w 19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0"/>
                  </a:moveTo>
                  <a:cubicBezTo>
                    <a:pt x="0" y="0"/>
                    <a:pt x="7" y="4"/>
                    <a:pt x="19" y="4"/>
                  </a:cubicBezTo>
                  <a:cubicBezTo>
                    <a:pt x="9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8">
              <a:extLst>
                <a:ext uri="{FF2B5EF4-FFF2-40B4-BE49-F238E27FC236}">
                  <a16:creationId xmlns:a16="http://schemas.microsoft.com/office/drawing/2014/main" id="{4FD7D0C6-F876-40F3-A7FC-AE1F0E9D2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4352926"/>
              <a:ext cx="153988" cy="31750"/>
            </a:xfrm>
            <a:custGeom>
              <a:avLst/>
              <a:gdLst>
                <a:gd name="T0" fmla="*/ 0 w 20"/>
                <a:gd name="T1" fmla="*/ 3 h 4"/>
                <a:gd name="T2" fmla="*/ 20 w 20"/>
                <a:gd name="T3" fmla="*/ 0 h 4"/>
                <a:gd name="T4" fmla="*/ 0 w 20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">
                  <a:moveTo>
                    <a:pt x="0" y="3"/>
                  </a:moveTo>
                  <a:cubicBezTo>
                    <a:pt x="0" y="3"/>
                    <a:pt x="7" y="4"/>
                    <a:pt x="20" y="0"/>
                  </a:cubicBezTo>
                  <a:cubicBezTo>
                    <a:pt x="9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9">
              <a:extLst>
                <a:ext uri="{FF2B5EF4-FFF2-40B4-BE49-F238E27FC236}">
                  <a16:creationId xmlns:a16="http://schemas.microsoft.com/office/drawing/2014/main" id="{16839D5E-ED44-4EF2-9C5D-6871611C6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4384676"/>
              <a:ext cx="153988" cy="30163"/>
            </a:xfrm>
            <a:custGeom>
              <a:avLst/>
              <a:gdLst>
                <a:gd name="T0" fmla="*/ 0 w 20"/>
                <a:gd name="T1" fmla="*/ 0 h 4"/>
                <a:gd name="T2" fmla="*/ 20 w 20"/>
                <a:gd name="T3" fmla="*/ 4 h 4"/>
                <a:gd name="T4" fmla="*/ 0 w 2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">
                  <a:moveTo>
                    <a:pt x="0" y="0"/>
                  </a:moveTo>
                  <a:cubicBezTo>
                    <a:pt x="0" y="0"/>
                    <a:pt x="6" y="4"/>
                    <a:pt x="20" y="4"/>
                  </a:cubicBezTo>
                  <a:cubicBezTo>
                    <a:pt x="9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0">
              <a:extLst>
                <a:ext uri="{FF2B5EF4-FFF2-40B4-BE49-F238E27FC236}">
                  <a16:creationId xmlns:a16="http://schemas.microsoft.com/office/drawing/2014/main" id="{4DFF7605-8ED7-4C73-9AAE-322FA62DD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4384676"/>
              <a:ext cx="168275" cy="38100"/>
            </a:xfrm>
            <a:custGeom>
              <a:avLst/>
              <a:gdLst>
                <a:gd name="T0" fmla="*/ 0 w 22"/>
                <a:gd name="T1" fmla="*/ 4 h 5"/>
                <a:gd name="T2" fmla="*/ 22 w 22"/>
                <a:gd name="T3" fmla="*/ 0 h 5"/>
                <a:gd name="T4" fmla="*/ 0 w 22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4"/>
                  </a:moveTo>
                  <a:cubicBezTo>
                    <a:pt x="0" y="4"/>
                    <a:pt x="9" y="5"/>
                    <a:pt x="22" y="0"/>
                  </a:cubicBezTo>
                  <a:cubicBezTo>
                    <a:pt x="1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1">
              <a:extLst>
                <a:ext uri="{FF2B5EF4-FFF2-40B4-BE49-F238E27FC236}">
                  <a16:creationId xmlns:a16="http://schemas.microsoft.com/office/drawing/2014/main" id="{4174A5E3-8AE1-4EAA-9D26-4F1BB4F88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7100" y="4438651"/>
              <a:ext cx="176213" cy="30163"/>
            </a:xfrm>
            <a:custGeom>
              <a:avLst/>
              <a:gdLst>
                <a:gd name="T0" fmla="*/ 0 w 23"/>
                <a:gd name="T1" fmla="*/ 0 h 4"/>
                <a:gd name="T2" fmla="*/ 23 w 23"/>
                <a:gd name="T3" fmla="*/ 4 h 4"/>
                <a:gd name="T4" fmla="*/ 0 w 2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0" y="0"/>
                  </a:moveTo>
                  <a:cubicBezTo>
                    <a:pt x="0" y="0"/>
                    <a:pt x="7" y="4"/>
                    <a:pt x="23" y="4"/>
                  </a:cubicBezTo>
                  <a:cubicBezTo>
                    <a:pt x="1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2">
              <a:extLst>
                <a:ext uri="{FF2B5EF4-FFF2-40B4-BE49-F238E27FC236}">
                  <a16:creationId xmlns:a16="http://schemas.microsoft.com/office/drawing/2014/main" id="{C2F6C151-F15A-4EDC-A0AA-5C5B1823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4445001"/>
              <a:ext cx="184150" cy="39688"/>
            </a:xfrm>
            <a:custGeom>
              <a:avLst/>
              <a:gdLst>
                <a:gd name="T0" fmla="*/ 0 w 24"/>
                <a:gd name="T1" fmla="*/ 3 h 5"/>
                <a:gd name="T2" fmla="*/ 24 w 24"/>
                <a:gd name="T3" fmla="*/ 0 h 5"/>
                <a:gd name="T4" fmla="*/ 0 w 24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5">
                  <a:moveTo>
                    <a:pt x="0" y="3"/>
                  </a:moveTo>
                  <a:cubicBezTo>
                    <a:pt x="0" y="3"/>
                    <a:pt x="9" y="5"/>
                    <a:pt x="24" y="0"/>
                  </a:cubicBezTo>
                  <a:cubicBezTo>
                    <a:pt x="1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33">
              <a:extLst>
                <a:ext uri="{FF2B5EF4-FFF2-40B4-BE49-F238E27FC236}">
                  <a16:creationId xmlns:a16="http://schemas.microsoft.com/office/drawing/2014/main" id="{14793D8A-9A25-43F4-A22A-4C446E23B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313" y="4384676"/>
              <a:ext cx="22225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34">
              <a:extLst>
                <a:ext uri="{FF2B5EF4-FFF2-40B4-BE49-F238E27FC236}">
                  <a16:creationId xmlns:a16="http://schemas.microsoft.com/office/drawing/2014/main" id="{8FBEB1AC-E739-4C32-ABC8-68F29A20D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4438651"/>
              <a:ext cx="14288" cy="22225"/>
            </a:xfrm>
            <a:custGeom>
              <a:avLst/>
              <a:gdLst>
                <a:gd name="T0" fmla="*/ 2 w 2"/>
                <a:gd name="T1" fmla="*/ 2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0 h 3"/>
                <a:gd name="T8" fmla="*/ 2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5">
              <a:extLst>
                <a:ext uri="{FF2B5EF4-FFF2-40B4-BE49-F238E27FC236}">
                  <a16:creationId xmlns:a16="http://schemas.microsoft.com/office/drawing/2014/main" id="{E53869E7-5105-4E05-BFC8-5535321E45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7250" y="3906838"/>
              <a:ext cx="530225" cy="585788"/>
            </a:xfrm>
            <a:custGeom>
              <a:avLst/>
              <a:gdLst>
                <a:gd name="T0" fmla="*/ 57 w 69"/>
                <a:gd name="T1" fmla="*/ 3 h 76"/>
                <a:gd name="T2" fmla="*/ 59 w 69"/>
                <a:gd name="T3" fmla="*/ 9 h 76"/>
                <a:gd name="T4" fmla="*/ 58 w 69"/>
                <a:gd name="T5" fmla="*/ 15 h 76"/>
                <a:gd name="T6" fmla="*/ 62 w 69"/>
                <a:gd name="T7" fmla="*/ 20 h 76"/>
                <a:gd name="T8" fmla="*/ 65 w 69"/>
                <a:gd name="T9" fmla="*/ 18 h 76"/>
                <a:gd name="T10" fmla="*/ 64 w 69"/>
                <a:gd name="T11" fmla="*/ 7 h 76"/>
                <a:gd name="T12" fmla="*/ 59 w 69"/>
                <a:gd name="T13" fmla="*/ 3 h 76"/>
                <a:gd name="T14" fmla="*/ 28 w 69"/>
                <a:gd name="T15" fmla="*/ 2 h 76"/>
                <a:gd name="T16" fmla="*/ 24 w 69"/>
                <a:gd name="T17" fmla="*/ 9 h 76"/>
                <a:gd name="T18" fmla="*/ 26 w 69"/>
                <a:gd name="T19" fmla="*/ 19 h 76"/>
                <a:gd name="T20" fmla="*/ 18 w 69"/>
                <a:gd name="T21" fmla="*/ 28 h 76"/>
                <a:gd name="T22" fmla="*/ 21 w 69"/>
                <a:gd name="T23" fmla="*/ 26 h 76"/>
                <a:gd name="T24" fmla="*/ 21 w 69"/>
                <a:gd name="T25" fmla="*/ 26 h 76"/>
                <a:gd name="T26" fmla="*/ 16 w 69"/>
                <a:gd name="T27" fmla="*/ 29 h 76"/>
                <a:gd name="T28" fmla="*/ 18 w 69"/>
                <a:gd name="T29" fmla="*/ 23 h 76"/>
                <a:gd name="T30" fmla="*/ 15 w 69"/>
                <a:gd name="T31" fmla="*/ 22 h 76"/>
                <a:gd name="T32" fmla="*/ 13 w 69"/>
                <a:gd name="T33" fmla="*/ 15 h 76"/>
                <a:gd name="T34" fmla="*/ 15 w 69"/>
                <a:gd name="T35" fmla="*/ 5 h 76"/>
                <a:gd name="T36" fmla="*/ 12 w 69"/>
                <a:gd name="T37" fmla="*/ 2 h 76"/>
                <a:gd name="T38" fmla="*/ 8 w 69"/>
                <a:gd name="T39" fmla="*/ 2 h 76"/>
                <a:gd name="T40" fmla="*/ 2 w 69"/>
                <a:gd name="T41" fmla="*/ 9 h 76"/>
                <a:gd name="T42" fmla="*/ 2 w 69"/>
                <a:gd name="T43" fmla="*/ 10 h 76"/>
                <a:gd name="T44" fmla="*/ 2 w 69"/>
                <a:gd name="T45" fmla="*/ 10 h 76"/>
                <a:gd name="T46" fmla="*/ 0 w 69"/>
                <a:gd name="T47" fmla="*/ 12 h 76"/>
                <a:gd name="T48" fmla="*/ 4 w 69"/>
                <a:gd name="T49" fmla="*/ 16 h 76"/>
                <a:gd name="T50" fmla="*/ 10 w 69"/>
                <a:gd name="T51" fmla="*/ 22 h 76"/>
                <a:gd name="T52" fmla="*/ 11 w 69"/>
                <a:gd name="T53" fmla="*/ 21 h 76"/>
                <a:gd name="T54" fmla="*/ 15 w 69"/>
                <a:gd name="T55" fmla="*/ 37 h 76"/>
                <a:gd name="T56" fmla="*/ 16 w 69"/>
                <a:gd name="T57" fmla="*/ 39 h 76"/>
                <a:gd name="T58" fmla="*/ 14 w 69"/>
                <a:gd name="T59" fmla="*/ 53 h 76"/>
                <a:gd name="T60" fmla="*/ 11 w 69"/>
                <a:gd name="T61" fmla="*/ 58 h 76"/>
                <a:gd name="T62" fmla="*/ 8 w 69"/>
                <a:gd name="T63" fmla="*/ 67 h 76"/>
                <a:gd name="T64" fmla="*/ 8 w 69"/>
                <a:gd name="T65" fmla="*/ 69 h 76"/>
                <a:gd name="T66" fmla="*/ 11 w 69"/>
                <a:gd name="T67" fmla="*/ 71 h 76"/>
                <a:gd name="T68" fmla="*/ 20 w 69"/>
                <a:gd name="T69" fmla="*/ 75 h 76"/>
                <a:gd name="T70" fmla="*/ 24 w 69"/>
                <a:gd name="T71" fmla="*/ 75 h 76"/>
                <a:gd name="T72" fmla="*/ 32 w 69"/>
                <a:gd name="T73" fmla="*/ 76 h 76"/>
                <a:gd name="T74" fmla="*/ 35 w 69"/>
                <a:gd name="T75" fmla="*/ 75 h 76"/>
                <a:gd name="T76" fmla="*/ 40 w 69"/>
                <a:gd name="T77" fmla="*/ 75 h 76"/>
                <a:gd name="T78" fmla="*/ 51 w 69"/>
                <a:gd name="T79" fmla="*/ 75 h 76"/>
                <a:gd name="T80" fmla="*/ 56 w 69"/>
                <a:gd name="T81" fmla="*/ 72 h 76"/>
                <a:gd name="T82" fmla="*/ 59 w 69"/>
                <a:gd name="T83" fmla="*/ 68 h 76"/>
                <a:gd name="T84" fmla="*/ 62 w 69"/>
                <a:gd name="T85" fmla="*/ 67 h 76"/>
                <a:gd name="T86" fmla="*/ 58 w 69"/>
                <a:gd name="T87" fmla="*/ 58 h 76"/>
                <a:gd name="T88" fmla="*/ 54 w 69"/>
                <a:gd name="T89" fmla="*/ 32 h 76"/>
                <a:gd name="T90" fmla="*/ 57 w 69"/>
                <a:gd name="T91" fmla="*/ 23 h 76"/>
                <a:gd name="T92" fmla="*/ 52 w 69"/>
                <a:gd name="T93" fmla="*/ 23 h 76"/>
                <a:gd name="T94" fmla="*/ 45 w 69"/>
                <a:gd name="T95" fmla="*/ 20 h 76"/>
                <a:gd name="T96" fmla="*/ 45 w 69"/>
                <a:gd name="T97" fmla="*/ 12 h 76"/>
                <a:gd name="T98" fmla="*/ 39 w 69"/>
                <a:gd name="T99" fmla="*/ 12 h 76"/>
                <a:gd name="T100" fmla="*/ 42 w 69"/>
                <a:gd name="T101" fmla="*/ 12 h 76"/>
                <a:gd name="T102" fmla="*/ 45 w 69"/>
                <a:gd name="T103" fmla="*/ 8 h 76"/>
                <a:gd name="T104" fmla="*/ 42 w 69"/>
                <a:gd name="T105" fmla="*/ 6 h 76"/>
                <a:gd name="T106" fmla="*/ 39 w 69"/>
                <a:gd name="T107" fmla="*/ 1 h 76"/>
                <a:gd name="T108" fmla="*/ 36 w 69"/>
                <a:gd name="T109" fmla="*/ 1 h 76"/>
                <a:gd name="T110" fmla="*/ 34 w 69"/>
                <a:gd name="T111" fmla="*/ 2 h 76"/>
                <a:gd name="T112" fmla="*/ 33 w 69"/>
                <a:gd name="T11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" h="76">
                  <a:moveTo>
                    <a:pt x="59" y="3"/>
                  </a:moveTo>
                  <a:cubicBezTo>
                    <a:pt x="59" y="3"/>
                    <a:pt x="58" y="3"/>
                    <a:pt x="57" y="3"/>
                  </a:cubicBezTo>
                  <a:cubicBezTo>
                    <a:pt x="58" y="4"/>
                    <a:pt x="57" y="4"/>
                    <a:pt x="57" y="4"/>
                  </a:cubicBezTo>
                  <a:cubicBezTo>
                    <a:pt x="57" y="4"/>
                    <a:pt x="61" y="5"/>
                    <a:pt x="59" y="9"/>
                  </a:cubicBezTo>
                  <a:cubicBezTo>
                    <a:pt x="57" y="12"/>
                    <a:pt x="56" y="11"/>
                    <a:pt x="57" y="13"/>
                  </a:cubicBezTo>
                  <a:cubicBezTo>
                    <a:pt x="57" y="14"/>
                    <a:pt x="58" y="14"/>
                    <a:pt x="58" y="15"/>
                  </a:cubicBezTo>
                  <a:cubicBezTo>
                    <a:pt x="58" y="15"/>
                    <a:pt x="61" y="17"/>
                    <a:pt x="61" y="17"/>
                  </a:cubicBezTo>
                  <a:cubicBezTo>
                    <a:pt x="61" y="17"/>
                    <a:pt x="63" y="19"/>
                    <a:pt x="62" y="20"/>
                  </a:cubicBezTo>
                  <a:cubicBezTo>
                    <a:pt x="62" y="20"/>
                    <a:pt x="62" y="20"/>
                    <a:pt x="61" y="20"/>
                  </a:cubicBezTo>
                  <a:cubicBezTo>
                    <a:pt x="63" y="19"/>
                    <a:pt x="64" y="19"/>
                    <a:pt x="65" y="18"/>
                  </a:cubicBezTo>
                  <a:cubicBezTo>
                    <a:pt x="67" y="15"/>
                    <a:pt x="69" y="13"/>
                    <a:pt x="69" y="13"/>
                  </a:cubicBezTo>
                  <a:cubicBezTo>
                    <a:pt x="69" y="13"/>
                    <a:pt x="66" y="10"/>
                    <a:pt x="64" y="7"/>
                  </a:cubicBezTo>
                  <a:cubicBezTo>
                    <a:pt x="63" y="6"/>
                    <a:pt x="63" y="6"/>
                    <a:pt x="63" y="5"/>
                  </a:cubicBezTo>
                  <a:cubicBezTo>
                    <a:pt x="62" y="4"/>
                    <a:pt x="61" y="3"/>
                    <a:pt x="59" y="3"/>
                  </a:cubicBezTo>
                  <a:close/>
                  <a:moveTo>
                    <a:pt x="29" y="0"/>
                  </a:moveTo>
                  <a:cubicBezTo>
                    <a:pt x="29" y="1"/>
                    <a:pt x="29" y="2"/>
                    <a:pt x="28" y="2"/>
                  </a:cubicBezTo>
                  <a:cubicBezTo>
                    <a:pt x="27" y="4"/>
                    <a:pt x="25" y="5"/>
                    <a:pt x="25" y="6"/>
                  </a:cubicBezTo>
                  <a:cubicBezTo>
                    <a:pt x="26" y="7"/>
                    <a:pt x="25" y="8"/>
                    <a:pt x="24" y="9"/>
                  </a:cubicBezTo>
                  <a:cubicBezTo>
                    <a:pt x="25" y="9"/>
                    <a:pt x="25" y="12"/>
                    <a:pt x="25" y="12"/>
                  </a:cubicBezTo>
                  <a:cubicBezTo>
                    <a:pt x="25" y="12"/>
                    <a:pt x="29" y="14"/>
                    <a:pt x="26" y="19"/>
                  </a:cubicBezTo>
                  <a:cubicBezTo>
                    <a:pt x="24" y="24"/>
                    <a:pt x="20" y="22"/>
                    <a:pt x="20" y="24"/>
                  </a:cubicBezTo>
                  <a:cubicBezTo>
                    <a:pt x="19" y="24"/>
                    <a:pt x="16" y="27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ubicBezTo>
                    <a:pt x="15" y="26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17" y="23"/>
                    <a:pt x="16" y="23"/>
                    <a:pt x="15" y="24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5" y="22"/>
                    <a:pt x="11" y="21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12" y="11"/>
                    <a:pt x="12" y="11"/>
                  </a:cubicBezTo>
                  <a:cubicBezTo>
                    <a:pt x="12" y="11"/>
                    <a:pt x="15" y="6"/>
                    <a:pt x="15" y="5"/>
                  </a:cubicBezTo>
                  <a:cubicBezTo>
                    <a:pt x="15" y="4"/>
                    <a:pt x="13" y="4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7" y="2"/>
                    <a:pt x="6" y="3"/>
                  </a:cubicBezTo>
                  <a:cubicBezTo>
                    <a:pt x="6" y="4"/>
                    <a:pt x="4" y="7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1" y="14"/>
                    <a:pt x="2" y="15"/>
                    <a:pt x="4" y="16"/>
                  </a:cubicBezTo>
                  <a:cubicBezTo>
                    <a:pt x="4" y="16"/>
                    <a:pt x="5" y="17"/>
                    <a:pt x="5" y="17"/>
                  </a:cubicBezTo>
                  <a:cubicBezTo>
                    <a:pt x="8" y="19"/>
                    <a:pt x="10" y="22"/>
                    <a:pt x="10" y="22"/>
                  </a:cubicBezTo>
                  <a:cubicBezTo>
                    <a:pt x="10" y="22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2"/>
                    <a:pt x="14" y="25"/>
                    <a:pt x="15" y="36"/>
                  </a:cubicBezTo>
                  <a:cubicBezTo>
                    <a:pt x="15" y="36"/>
                    <a:pt x="15" y="37"/>
                    <a:pt x="15" y="37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9"/>
                    <a:pt x="16" y="39"/>
                  </a:cubicBezTo>
                  <a:cubicBezTo>
                    <a:pt x="16" y="45"/>
                    <a:pt x="16" y="50"/>
                    <a:pt x="15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6"/>
                    <a:pt x="12" y="58"/>
                    <a:pt x="12" y="58"/>
                  </a:cubicBezTo>
                  <a:cubicBezTo>
                    <a:pt x="12" y="58"/>
                    <a:pt x="12" y="58"/>
                    <a:pt x="11" y="58"/>
                  </a:cubicBezTo>
                  <a:cubicBezTo>
                    <a:pt x="9" y="60"/>
                    <a:pt x="7" y="64"/>
                    <a:pt x="7" y="64"/>
                  </a:cubicBezTo>
                  <a:cubicBezTo>
                    <a:pt x="8" y="64"/>
                    <a:pt x="9" y="66"/>
                    <a:pt x="8" y="67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9" y="70"/>
                    <a:pt x="9" y="70"/>
                  </a:cubicBezTo>
                  <a:cubicBezTo>
                    <a:pt x="10" y="70"/>
                    <a:pt x="11" y="71"/>
                    <a:pt x="11" y="71"/>
                  </a:cubicBezTo>
                  <a:cubicBezTo>
                    <a:pt x="11" y="73"/>
                    <a:pt x="13" y="72"/>
                    <a:pt x="15" y="74"/>
                  </a:cubicBezTo>
                  <a:cubicBezTo>
                    <a:pt x="16" y="75"/>
                    <a:pt x="18" y="75"/>
                    <a:pt x="20" y="75"/>
                  </a:cubicBezTo>
                  <a:cubicBezTo>
                    <a:pt x="21" y="75"/>
                    <a:pt x="21" y="75"/>
                    <a:pt x="22" y="75"/>
                  </a:cubicBezTo>
                  <a:cubicBezTo>
                    <a:pt x="22" y="75"/>
                    <a:pt x="23" y="75"/>
                    <a:pt x="24" y="75"/>
                  </a:cubicBezTo>
                  <a:cubicBezTo>
                    <a:pt x="26" y="75"/>
                    <a:pt x="28" y="75"/>
                    <a:pt x="28" y="75"/>
                  </a:cubicBezTo>
                  <a:cubicBezTo>
                    <a:pt x="28" y="75"/>
                    <a:pt x="31" y="76"/>
                    <a:pt x="32" y="76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2" y="76"/>
                    <a:pt x="34" y="75"/>
                    <a:pt x="35" y="75"/>
                  </a:cubicBezTo>
                  <a:cubicBezTo>
                    <a:pt x="37" y="75"/>
                    <a:pt x="39" y="75"/>
                    <a:pt x="40" y="75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4" y="75"/>
                    <a:pt x="47" y="75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1" y="74"/>
                    <a:pt x="54" y="73"/>
                    <a:pt x="55" y="73"/>
                  </a:cubicBezTo>
                  <a:cubicBezTo>
                    <a:pt x="56" y="73"/>
                    <a:pt x="56" y="72"/>
                    <a:pt x="56" y="72"/>
                  </a:cubicBezTo>
                  <a:cubicBezTo>
                    <a:pt x="56" y="72"/>
                    <a:pt x="59" y="72"/>
                    <a:pt x="59" y="71"/>
                  </a:cubicBezTo>
                  <a:cubicBezTo>
                    <a:pt x="58" y="70"/>
                    <a:pt x="59" y="69"/>
                    <a:pt x="59" y="68"/>
                  </a:cubicBezTo>
                  <a:cubicBezTo>
                    <a:pt x="60" y="67"/>
                    <a:pt x="62" y="67"/>
                    <a:pt x="62" y="67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67"/>
                    <a:pt x="63" y="67"/>
                    <a:pt x="63" y="67"/>
                  </a:cubicBezTo>
                  <a:cubicBezTo>
                    <a:pt x="60" y="64"/>
                    <a:pt x="59" y="61"/>
                    <a:pt x="58" y="58"/>
                  </a:cubicBezTo>
                  <a:cubicBezTo>
                    <a:pt x="51" y="45"/>
                    <a:pt x="53" y="38"/>
                    <a:pt x="53" y="38"/>
                  </a:cubicBezTo>
                  <a:cubicBezTo>
                    <a:pt x="53" y="38"/>
                    <a:pt x="54" y="35"/>
                    <a:pt x="54" y="32"/>
                  </a:cubicBezTo>
                  <a:cubicBezTo>
                    <a:pt x="55" y="29"/>
                    <a:pt x="55" y="26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5" y="24"/>
                    <a:pt x="54" y="24"/>
                  </a:cubicBezTo>
                  <a:cubicBezTo>
                    <a:pt x="54" y="24"/>
                    <a:pt x="53" y="23"/>
                    <a:pt x="52" y="23"/>
                  </a:cubicBezTo>
                  <a:cubicBezTo>
                    <a:pt x="52" y="23"/>
                    <a:pt x="52" y="23"/>
                    <a:pt x="51" y="23"/>
                  </a:cubicBezTo>
                  <a:cubicBezTo>
                    <a:pt x="49" y="23"/>
                    <a:pt x="45" y="20"/>
                    <a:pt x="45" y="20"/>
                  </a:cubicBezTo>
                  <a:cubicBezTo>
                    <a:pt x="45" y="20"/>
                    <a:pt x="43" y="15"/>
                    <a:pt x="48" y="15"/>
                  </a:cubicBezTo>
                  <a:cubicBezTo>
                    <a:pt x="48" y="12"/>
                    <a:pt x="45" y="12"/>
                    <a:pt x="45" y="12"/>
                  </a:cubicBezTo>
                  <a:cubicBezTo>
                    <a:pt x="45" y="12"/>
                    <a:pt x="44" y="13"/>
                    <a:pt x="42" y="13"/>
                  </a:cubicBezTo>
                  <a:cubicBezTo>
                    <a:pt x="41" y="13"/>
                    <a:pt x="40" y="12"/>
                    <a:pt x="39" y="12"/>
                  </a:cubicBezTo>
                  <a:cubicBezTo>
                    <a:pt x="40" y="12"/>
                    <a:pt x="41" y="12"/>
                    <a:pt x="42" y="12"/>
                  </a:cubicBezTo>
                  <a:cubicBezTo>
                    <a:pt x="43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1" y="8"/>
                    <a:pt x="45" y="8"/>
                  </a:cubicBezTo>
                  <a:cubicBezTo>
                    <a:pt x="45" y="7"/>
                    <a:pt x="43" y="6"/>
                    <a:pt x="43" y="6"/>
                  </a:cubicBezTo>
                  <a:cubicBezTo>
                    <a:pt x="43" y="6"/>
                    <a:pt x="43" y="6"/>
                    <a:pt x="42" y="6"/>
                  </a:cubicBezTo>
                  <a:cubicBezTo>
                    <a:pt x="42" y="6"/>
                    <a:pt x="40" y="6"/>
                    <a:pt x="39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8" y="1"/>
                    <a:pt x="37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5" y="2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0" y="1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6">
              <a:extLst>
                <a:ext uri="{FF2B5EF4-FFF2-40B4-BE49-F238E27FC236}">
                  <a16:creationId xmlns:a16="http://schemas.microsoft.com/office/drawing/2014/main" id="{8B87358D-9087-4472-8C68-69E14CB6F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0" y="3914776"/>
              <a:ext cx="76200" cy="53975"/>
            </a:xfrm>
            <a:custGeom>
              <a:avLst/>
              <a:gdLst>
                <a:gd name="T0" fmla="*/ 10 w 10"/>
                <a:gd name="T1" fmla="*/ 1 h 7"/>
                <a:gd name="T2" fmla="*/ 0 w 10"/>
                <a:gd name="T3" fmla="*/ 6 h 7"/>
                <a:gd name="T4" fmla="*/ 10 w 10"/>
                <a:gd name="T5" fmla="*/ 0 h 7"/>
                <a:gd name="T6" fmla="*/ 10 w 10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1"/>
                  </a:moveTo>
                  <a:cubicBezTo>
                    <a:pt x="10" y="1"/>
                    <a:pt x="7" y="7"/>
                    <a:pt x="0" y="6"/>
                  </a:cubicBezTo>
                  <a:cubicBezTo>
                    <a:pt x="7" y="6"/>
                    <a:pt x="10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7">
              <a:extLst>
                <a:ext uri="{FF2B5EF4-FFF2-40B4-BE49-F238E27FC236}">
                  <a16:creationId xmlns:a16="http://schemas.microsoft.com/office/drawing/2014/main" id="{5B16BA77-2864-400A-856A-DF46A15C6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3906838"/>
              <a:ext cx="38100" cy="53975"/>
            </a:xfrm>
            <a:custGeom>
              <a:avLst/>
              <a:gdLst>
                <a:gd name="T0" fmla="*/ 5 w 5"/>
                <a:gd name="T1" fmla="*/ 7 h 7"/>
                <a:gd name="T2" fmla="*/ 1 w 5"/>
                <a:gd name="T3" fmla="*/ 0 h 7"/>
                <a:gd name="T4" fmla="*/ 5 w 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7"/>
                    <a:pt x="0" y="5"/>
                    <a:pt x="1" y="0"/>
                  </a:cubicBezTo>
                  <a:cubicBezTo>
                    <a:pt x="1" y="5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38">
              <a:extLst>
                <a:ext uri="{FF2B5EF4-FFF2-40B4-BE49-F238E27FC236}">
                  <a16:creationId xmlns:a16="http://schemas.microsoft.com/office/drawing/2014/main" id="{FC26CDD5-B08F-43DE-A810-0C3EAC1BF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538" y="3914776"/>
              <a:ext cx="77788" cy="53975"/>
            </a:xfrm>
            <a:custGeom>
              <a:avLst/>
              <a:gdLst>
                <a:gd name="T0" fmla="*/ 1 w 10"/>
                <a:gd name="T1" fmla="*/ 1 h 7"/>
                <a:gd name="T2" fmla="*/ 10 w 10"/>
                <a:gd name="T3" fmla="*/ 6 h 7"/>
                <a:gd name="T4" fmla="*/ 1 w 10"/>
                <a:gd name="T5" fmla="*/ 0 h 7"/>
                <a:gd name="T6" fmla="*/ 1 w 10"/>
                <a:gd name="T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" y="1"/>
                  </a:moveTo>
                  <a:cubicBezTo>
                    <a:pt x="1" y="1"/>
                    <a:pt x="3" y="7"/>
                    <a:pt x="10" y="6"/>
                  </a:cubicBezTo>
                  <a:cubicBezTo>
                    <a:pt x="3" y="6"/>
                    <a:pt x="1" y="0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9">
              <a:extLst>
                <a:ext uri="{FF2B5EF4-FFF2-40B4-BE49-F238E27FC236}">
                  <a16:creationId xmlns:a16="http://schemas.microsoft.com/office/drawing/2014/main" id="{04CEB5E1-8B84-4F9E-A058-4553416AF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906838"/>
              <a:ext cx="31750" cy="53975"/>
            </a:xfrm>
            <a:custGeom>
              <a:avLst/>
              <a:gdLst>
                <a:gd name="T0" fmla="*/ 0 w 4"/>
                <a:gd name="T1" fmla="*/ 7 h 7"/>
                <a:gd name="T2" fmla="*/ 4 w 4"/>
                <a:gd name="T3" fmla="*/ 0 h 7"/>
                <a:gd name="T4" fmla="*/ 0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7"/>
                    <a:pt x="4" y="5"/>
                    <a:pt x="4" y="0"/>
                  </a:cubicBezTo>
                  <a:cubicBezTo>
                    <a:pt x="4" y="5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40">
              <a:extLst>
                <a:ext uri="{FF2B5EF4-FFF2-40B4-BE49-F238E27FC236}">
                  <a16:creationId xmlns:a16="http://schemas.microsoft.com/office/drawing/2014/main" id="{05781CE4-CFB8-4999-BF78-1B6992AE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944938"/>
              <a:ext cx="22225" cy="447675"/>
            </a:xfrm>
            <a:custGeom>
              <a:avLst/>
              <a:gdLst>
                <a:gd name="T0" fmla="*/ 0 w 3"/>
                <a:gd name="T1" fmla="*/ 0 h 58"/>
                <a:gd name="T2" fmla="*/ 2 w 3"/>
                <a:gd name="T3" fmla="*/ 58 h 58"/>
                <a:gd name="T4" fmla="*/ 0 w 3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8">
                  <a:moveTo>
                    <a:pt x="0" y="0"/>
                  </a:moveTo>
                  <a:cubicBezTo>
                    <a:pt x="0" y="0"/>
                    <a:pt x="1" y="46"/>
                    <a:pt x="2" y="58"/>
                  </a:cubicBezTo>
                  <a:cubicBezTo>
                    <a:pt x="3" y="2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41">
              <a:extLst>
                <a:ext uri="{FF2B5EF4-FFF2-40B4-BE49-F238E27FC236}">
                  <a16:creationId xmlns:a16="http://schemas.microsoft.com/office/drawing/2014/main" id="{ADFA49CB-3C0B-4B61-AE83-115711220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4398963"/>
              <a:ext cx="6350" cy="77788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0 w 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cubicBezTo>
                    <a:pt x="0" y="0"/>
                    <a:pt x="0" y="7"/>
                    <a:pt x="1" y="1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42">
              <a:extLst>
                <a:ext uri="{FF2B5EF4-FFF2-40B4-BE49-F238E27FC236}">
                  <a16:creationId xmlns:a16="http://schemas.microsoft.com/office/drawing/2014/main" id="{154033DB-D952-41AA-9092-153BD0AD9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922713"/>
              <a:ext cx="23813" cy="100013"/>
            </a:xfrm>
            <a:custGeom>
              <a:avLst/>
              <a:gdLst>
                <a:gd name="T0" fmla="*/ 1 w 3"/>
                <a:gd name="T1" fmla="*/ 0 h 13"/>
                <a:gd name="T2" fmla="*/ 0 w 3"/>
                <a:gd name="T3" fmla="*/ 13 h 13"/>
                <a:gd name="T4" fmla="*/ 1 w 3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3">
                  <a:moveTo>
                    <a:pt x="1" y="0"/>
                  </a:moveTo>
                  <a:cubicBezTo>
                    <a:pt x="1" y="0"/>
                    <a:pt x="3" y="8"/>
                    <a:pt x="0" y="13"/>
                  </a:cubicBezTo>
                  <a:cubicBezTo>
                    <a:pt x="2" y="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43">
              <a:extLst>
                <a:ext uri="{FF2B5EF4-FFF2-40B4-BE49-F238E27FC236}">
                  <a16:creationId xmlns:a16="http://schemas.microsoft.com/office/drawing/2014/main" id="{70A10EC4-0534-4F0C-9C44-94847BFE1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5" y="3938588"/>
              <a:ext cx="22225" cy="100013"/>
            </a:xfrm>
            <a:custGeom>
              <a:avLst/>
              <a:gdLst>
                <a:gd name="T0" fmla="*/ 2 w 3"/>
                <a:gd name="T1" fmla="*/ 0 h 13"/>
                <a:gd name="T2" fmla="*/ 3 w 3"/>
                <a:gd name="T3" fmla="*/ 13 h 13"/>
                <a:gd name="T4" fmla="*/ 2 w 3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3">
                  <a:moveTo>
                    <a:pt x="2" y="0"/>
                  </a:moveTo>
                  <a:cubicBezTo>
                    <a:pt x="2" y="0"/>
                    <a:pt x="0" y="8"/>
                    <a:pt x="3" y="13"/>
                  </a:cubicBezTo>
                  <a:cubicBezTo>
                    <a:pt x="1" y="8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44">
              <a:extLst>
                <a:ext uri="{FF2B5EF4-FFF2-40B4-BE49-F238E27FC236}">
                  <a16:creationId xmlns:a16="http://schemas.microsoft.com/office/drawing/2014/main" id="{FA734B57-FD85-407A-849B-CE7699F2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4006851"/>
              <a:ext cx="106363" cy="107950"/>
            </a:xfrm>
            <a:custGeom>
              <a:avLst/>
              <a:gdLst>
                <a:gd name="T0" fmla="*/ 13 w 14"/>
                <a:gd name="T1" fmla="*/ 0 h 14"/>
                <a:gd name="T2" fmla="*/ 13 w 14"/>
                <a:gd name="T3" fmla="*/ 3 h 14"/>
                <a:gd name="T4" fmla="*/ 13 w 14"/>
                <a:gd name="T5" fmla="*/ 8 h 14"/>
                <a:gd name="T6" fmla="*/ 13 w 14"/>
                <a:gd name="T7" fmla="*/ 9 h 14"/>
                <a:gd name="T8" fmla="*/ 9 w 14"/>
                <a:gd name="T9" fmla="*/ 12 h 14"/>
                <a:gd name="T10" fmla="*/ 6 w 14"/>
                <a:gd name="T11" fmla="*/ 13 h 14"/>
                <a:gd name="T12" fmla="*/ 6 w 14"/>
                <a:gd name="T13" fmla="*/ 14 h 14"/>
                <a:gd name="T14" fmla="*/ 6 w 14"/>
                <a:gd name="T15" fmla="*/ 14 h 14"/>
                <a:gd name="T16" fmla="*/ 6 w 14"/>
                <a:gd name="T17" fmla="*/ 14 h 14"/>
                <a:gd name="T18" fmla="*/ 6 w 14"/>
                <a:gd name="T19" fmla="*/ 14 h 14"/>
                <a:gd name="T20" fmla="*/ 6 w 14"/>
                <a:gd name="T21" fmla="*/ 14 h 14"/>
                <a:gd name="T22" fmla="*/ 6 w 14"/>
                <a:gd name="T23" fmla="*/ 14 h 14"/>
                <a:gd name="T24" fmla="*/ 6 w 14"/>
                <a:gd name="T25" fmla="*/ 14 h 14"/>
                <a:gd name="T26" fmla="*/ 6 w 14"/>
                <a:gd name="T27" fmla="*/ 14 h 14"/>
                <a:gd name="T28" fmla="*/ 6 w 14"/>
                <a:gd name="T29" fmla="*/ 14 h 14"/>
                <a:gd name="T30" fmla="*/ 3 w 14"/>
                <a:gd name="T31" fmla="*/ 12 h 14"/>
                <a:gd name="T32" fmla="*/ 0 w 14"/>
                <a:gd name="T33" fmla="*/ 10 h 14"/>
                <a:gd name="T34" fmla="*/ 0 w 14"/>
                <a:gd name="T35" fmla="*/ 10 h 14"/>
                <a:gd name="T36" fmla="*/ 0 w 14"/>
                <a:gd name="T37" fmla="*/ 10 h 14"/>
                <a:gd name="T38" fmla="*/ 0 w 14"/>
                <a:gd name="T39" fmla="*/ 5 h 14"/>
                <a:gd name="T40" fmla="*/ 0 w 14"/>
                <a:gd name="T41" fmla="*/ 0 h 14"/>
                <a:gd name="T42" fmla="*/ 6 w 14"/>
                <a:gd name="T43" fmla="*/ 0 h 14"/>
                <a:gd name="T44" fmla="*/ 13 w 14"/>
                <a:gd name="T45" fmla="*/ 0 h 14"/>
                <a:gd name="T46" fmla="*/ 13 w 14"/>
                <a:gd name="T47" fmla="*/ 0 h 14"/>
                <a:gd name="T48" fmla="*/ 13 w 14"/>
                <a:gd name="T49" fmla="*/ 0 h 14"/>
                <a:gd name="T50" fmla="*/ 6 w 14"/>
                <a:gd name="T51" fmla="*/ 0 h 14"/>
                <a:gd name="T52" fmla="*/ 0 w 14"/>
                <a:gd name="T53" fmla="*/ 0 h 14"/>
                <a:gd name="T54" fmla="*/ 0 w 14"/>
                <a:gd name="T55" fmla="*/ 5 h 14"/>
                <a:gd name="T56" fmla="*/ 0 w 14"/>
                <a:gd name="T57" fmla="*/ 9 h 14"/>
                <a:gd name="T58" fmla="*/ 0 w 14"/>
                <a:gd name="T59" fmla="*/ 10 h 14"/>
                <a:gd name="T60" fmla="*/ 0 w 14"/>
                <a:gd name="T61" fmla="*/ 10 h 14"/>
                <a:gd name="T62" fmla="*/ 3 w 14"/>
                <a:gd name="T63" fmla="*/ 13 h 14"/>
                <a:gd name="T64" fmla="*/ 6 w 14"/>
                <a:gd name="T65" fmla="*/ 14 h 14"/>
                <a:gd name="T66" fmla="*/ 6 w 14"/>
                <a:gd name="T67" fmla="*/ 14 h 14"/>
                <a:gd name="T68" fmla="*/ 6 w 14"/>
                <a:gd name="T69" fmla="*/ 14 h 14"/>
                <a:gd name="T70" fmla="*/ 10 w 14"/>
                <a:gd name="T71" fmla="*/ 11 h 14"/>
                <a:gd name="T72" fmla="*/ 13 w 14"/>
                <a:gd name="T73" fmla="*/ 9 h 14"/>
                <a:gd name="T74" fmla="*/ 13 w 14"/>
                <a:gd name="T75" fmla="*/ 9 h 14"/>
                <a:gd name="T76" fmla="*/ 14 w 14"/>
                <a:gd name="T77" fmla="*/ 3 h 14"/>
                <a:gd name="T78" fmla="*/ 14 w 14"/>
                <a:gd name="T7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" h="14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3" y="4"/>
                    <a:pt x="13" y="5"/>
                    <a:pt x="13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2" y="9"/>
                  </a:cubicBezTo>
                  <a:cubicBezTo>
                    <a:pt x="12" y="10"/>
                    <a:pt x="10" y="11"/>
                    <a:pt x="9" y="12"/>
                  </a:cubicBezTo>
                  <a:cubicBezTo>
                    <a:pt x="8" y="12"/>
                    <a:pt x="7" y="13"/>
                    <a:pt x="7" y="13"/>
                  </a:cubicBezTo>
                  <a:cubicBezTo>
                    <a:pt x="7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5" y="13"/>
                    <a:pt x="4" y="12"/>
                    <a:pt x="3" y="12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1" y="11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0" y="0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2"/>
                    <a:pt x="3" y="13"/>
                  </a:cubicBezTo>
                  <a:cubicBezTo>
                    <a:pt x="4" y="13"/>
                    <a:pt x="5" y="13"/>
                    <a:pt x="5" y="14"/>
                  </a:cubicBezTo>
                  <a:cubicBezTo>
                    <a:pt x="5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1" y="11"/>
                    <a:pt x="12" y="10"/>
                    <a:pt x="12" y="10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4" y="7"/>
                    <a:pt x="14" y="6"/>
                  </a:cubicBezTo>
                  <a:cubicBezTo>
                    <a:pt x="14" y="5"/>
                    <a:pt x="14" y="4"/>
                    <a:pt x="14" y="3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5">
              <a:extLst>
                <a:ext uri="{FF2B5EF4-FFF2-40B4-BE49-F238E27FC236}">
                  <a16:creationId xmlns:a16="http://schemas.microsoft.com/office/drawing/2014/main" id="{2451A0D5-6C3E-4CE0-A93E-25CFBB1A4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3998913"/>
              <a:ext cx="106363" cy="31750"/>
            </a:xfrm>
            <a:custGeom>
              <a:avLst/>
              <a:gdLst>
                <a:gd name="T0" fmla="*/ 0 w 14"/>
                <a:gd name="T1" fmla="*/ 1 h 4"/>
                <a:gd name="T2" fmla="*/ 0 w 14"/>
                <a:gd name="T3" fmla="*/ 1 h 4"/>
                <a:gd name="T4" fmla="*/ 1 w 14"/>
                <a:gd name="T5" fmla="*/ 1 h 4"/>
                <a:gd name="T6" fmla="*/ 8 w 14"/>
                <a:gd name="T7" fmla="*/ 1 h 4"/>
                <a:gd name="T8" fmla="*/ 11 w 14"/>
                <a:gd name="T9" fmla="*/ 1 h 4"/>
                <a:gd name="T10" fmla="*/ 13 w 14"/>
                <a:gd name="T11" fmla="*/ 1 h 4"/>
                <a:gd name="T12" fmla="*/ 13 w 14"/>
                <a:gd name="T13" fmla="*/ 1 h 4"/>
                <a:gd name="T14" fmla="*/ 13 w 14"/>
                <a:gd name="T15" fmla="*/ 1 h 4"/>
                <a:gd name="T16" fmla="*/ 13 w 14"/>
                <a:gd name="T17" fmla="*/ 2 h 4"/>
                <a:gd name="T18" fmla="*/ 13 w 14"/>
                <a:gd name="T19" fmla="*/ 3 h 4"/>
                <a:gd name="T20" fmla="*/ 13 w 14"/>
                <a:gd name="T21" fmla="*/ 3 h 4"/>
                <a:gd name="T22" fmla="*/ 13 w 14"/>
                <a:gd name="T23" fmla="*/ 3 h 4"/>
                <a:gd name="T24" fmla="*/ 13 w 14"/>
                <a:gd name="T25" fmla="*/ 4 h 4"/>
                <a:gd name="T26" fmla="*/ 13 w 14"/>
                <a:gd name="T27" fmla="*/ 3 h 4"/>
                <a:gd name="T28" fmla="*/ 0 w 14"/>
                <a:gd name="T29" fmla="*/ 4 h 4"/>
                <a:gd name="T30" fmla="*/ 0 w 14"/>
                <a:gd name="T31" fmla="*/ 4 h 4"/>
                <a:gd name="T32" fmla="*/ 0 w 14"/>
                <a:gd name="T33" fmla="*/ 4 h 4"/>
                <a:gd name="T34" fmla="*/ 0 w 14"/>
                <a:gd name="T35" fmla="*/ 4 h 4"/>
                <a:gd name="T36" fmla="*/ 0 w 14"/>
                <a:gd name="T37" fmla="*/ 4 h 4"/>
                <a:gd name="T38" fmla="*/ 0 w 14"/>
                <a:gd name="T39" fmla="*/ 4 h 4"/>
                <a:gd name="T40" fmla="*/ 0 w 14"/>
                <a:gd name="T41" fmla="*/ 4 h 4"/>
                <a:gd name="T42" fmla="*/ 0 w 14"/>
                <a:gd name="T43" fmla="*/ 4 h 4"/>
                <a:gd name="T44" fmla="*/ 0 w 14"/>
                <a:gd name="T45" fmla="*/ 4 h 4"/>
                <a:gd name="T46" fmla="*/ 0 w 14"/>
                <a:gd name="T47" fmla="*/ 4 h 4"/>
                <a:gd name="T48" fmla="*/ 0 w 14"/>
                <a:gd name="T49" fmla="*/ 4 h 4"/>
                <a:gd name="T50" fmla="*/ 0 w 14"/>
                <a:gd name="T51" fmla="*/ 4 h 4"/>
                <a:gd name="T52" fmla="*/ 0 w 14"/>
                <a:gd name="T53" fmla="*/ 4 h 4"/>
                <a:gd name="T54" fmla="*/ 0 w 14"/>
                <a:gd name="T55" fmla="*/ 3 h 4"/>
                <a:gd name="T56" fmla="*/ 0 w 14"/>
                <a:gd name="T57" fmla="*/ 2 h 4"/>
                <a:gd name="T58" fmla="*/ 0 w 14"/>
                <a:gd name="T59" fmla="*/ 1 h 4"/>
                <a:gd name="T60" fmla="*/ 0 w 14"/>
                <a:gd name="T61" fmla="*/ 1 h 4"/>
                <a:gd name="T62" fmla="*/ 0 w 14"/>
                <a:gd name="T63" fmla="*/ 1 h 4"/>
                <a:gd name="T64" fmla="*/ 0 w 14"/>
                <a:gd name="T65" fmla="*/ 1 h 4"/>
                <a:gd name="T66" fmla="*/ 0 w 14"/>
                <a:gd name="T67" fmla="*/ 1 h 4"/>
                <a:gd name="T68" fmla="*/ 0 w 14"/>
                <a:gd name="T69" fmla="*/ 2 h 4"/>
                <a:gd name="T70" fmla="*/ 0 w 14"/>
                <a:gd name="T71" fmla="*/ 4 h 4"/>
                <a:gd name="T72" fmla="*/ 0 w 14"/>
                <a:gd name="T73" fmla="*/ 4 h 4"/>
                <a:gd name="T74" fmla="*/ 0 w 14"/>
                <a:gd name="T75" fmla="*/ 4 h 4"/>
                <a:gd name="T76" fmla="*/ 0 w 14"/>
                <a:gd name="T77" fmla="*/ 4 h 4"/>
                <a:gd name="T78" fmla="*/ 14 w 14"/>
                <a:gd name="T79" fmla="*/ 4 h 4"/>
                <a:gd name="T80" fmla="*/ 14 w 14"/>
                <a:gd name="T81" fmla="*/ 4 h 4"/>
                <a:gd name="T82" fmla="*/ 14 w 14"/>
                <a:gd name="T83" fmla="*/ 2 h 4"/>
                <a:gd name="T84" fmla="*/ 14 w 14"/>
                <a:gd name="T85" fmla="*/ 1 h 4"/>
                <a:gd name="T86" fmla="*/ 14 w 14"/>
                <a:gd name="T87" fmla="*/ 1 h 4"/>
                <a:gd name="T88" fmla="*/ 13 w 14"/>
                <a:gd name="T89" fmla="*/ 1 h 4"/>
                <a:gd name="T90" fmla="*/ 11 w 14"/>
                <a:gd name="T91" fmla="*/ 1 h 4"/>
                <a:gd name="T92" fmla="*/ 8 w 14"/>
                <a:gd name="T93" fmla="*/ 0 h 4"/>
                <a:gd name="T94" fmla="*/ 0 w 14"/>
                <a:gd name="T95" fmla="*/ 1 h 4"/>
                <a:gd name="T96" fmla="*/ 0 w 14"/>
                <a:gd name="T97" fmla="*/ 1 h 4"/>
                <a:gd name="T98" fmla="*/ 0 w 14"/>
                <a:gd name="T9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" h="4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9" y="1"/>
                    <a:pt x="10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2"/>
                    <a:pt x="13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3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4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6">
              <a:extLst>
                <a:ext uri="{FF2B5EF4-FFF2-40B4-BE49-F238E27FC236}">
                  <a16:creationId xmlns:a16="http://schemas.microsoft.com/office/drawing/2014/main" id="{696BB1C1-D2FA-4F30-98CC-A907AC798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4006851"/>
              <a:ext cx="100013" cy="115888"/>
            </a:xfrm>
            <a:custGeom>
              <a:avLst/>
              <a:gdLst>
                <a:gd name="T0" fmla="*/ 0 w 13"/>
                <a:gd name="T1" fmla="*/ 1 h 15"/>
                <a:gd name="T2" fmla="*/ 1 w 13"/>
                <a:gd name="T3" fmla="*/ 8 h 15"/>
                <a:gd name="T4" fmla="*/ 1 w 13"/>
                <a:gd name="T5" fmla="*/ 9 h 15"/>
                <a:gd name="T6" fmla="*/ 1 w 13"/>
                <a:gd name="T7" fmla="*/ 10 h 15"/>
                <a:gd name="T8" fmla="*/ 6 w 13"/>
                <a:gd name="T9" fmla="*/ 14 h 15"/>
                <a:gd name="T10" fmla="*/ 7 w 13"/>
                <a:gd name="T11" fmla="*/ 15 h 15"/>
                <a:gd name="T12" fmla="*/ 7 w 13"/>
                <a:gd name="T13" fmla="*/ 15 h 15"/>
                <a:gd name="T14" fmla="*/ 9 w 13"/>
                <a:gd name="T15" fmla="*/ 14 h 15"/>
                <a:gd name="T16" fmla="*/ 12 w 13"/>
                <a:gd name="T17" fmla="*/ 12 h 15"/>
                <a:gd name="T18" fmla="*/ 13 w 13"/>
                <a:gd name="T19" fmla="*/ 11 h 15"/>
                <a:gd name="T20" fmla="*/ 13 w 13"/>
                <a:gd name="T21" fmla="*/ 11 h 15"/>
                <a:gd name="T22" fmla="*/ 13 w 13"/>
                <a:gd name="T23" fmla="*/ 5 h 15"/>
                <a:gd name="T24" fmla="*/ 12 w 13"/>
                <a:gd name="T25" fmla="*/ 1 h 15"/>
                <a:gd name="T26" fmla="*/ 7 w 13"/>
                <a:gd name="T27" fmla="*/ 0 h 15"/>
                <a:gd name="T28" fmla="*/ 0 w 13"/>
                <a:gd name="T29" fmla="*/ 1 h 15"/>
                <a:gd name="T30" fmla="*/ 1 w 13"/>
                <a:gd name="T31" fmla="*/ 1 h 15"/>
                <a:gd name="T32" fmla="*/ 1 w 13"/>
                <a:gd name="T33" fmla="*/ 1 h 15"/>
                <a:gd name="T34" fmla="*/ 12 w 13"/>
                <a:gd name="T35" fmla="*/ 1 h 15"/>
                <a:gd name="T36" fmla="*/ 12 w 13"/>
                <a:gd name="T37" fmla="*/ 1 h 15"/>
                <a:gd name="T38" fmla="*/ 12 w 13"/>
                <a:gd name="T39" fmla="*/ 9 h 15"/>
                <a:gd name="T40" fmla="*/ 12 w 13"/>
                <a:gd name="T41" fmla="*/ 11 h 15"/>
                <a:gd name="T42" fmla="*/ 12 w 13"/>
                <a:gd name="T43" fmla="*/ 11 h 15"/>
                <a:gd name="T44" fmla="*/ 9 w 13"/>
                <a:gd name="T45" fmla="*/ 13 h 15"/>
                <a:gd name="T46" fmla="*/ 8 w 13"/>
                <a:gd name="T47" fmla="*/ 14 h 15"/>
                <a:gd name="T48" fmla="*/ 7 w 13"/>
                <a:gd name="T49" fmla="*/ 14 h 15"/>
                <a:gd name="T50" fmla="*/ 7 w 13"/>
                <a:gd name="T51" fmla="*/ 14 h 15"/>
                <a:gd name="T52" fmla="*/ 7 w 13"/>
                <a:gd name="T53" fmla="*/ 14 h 15"/>
                <a:gd name="T54" fmla="*/ 7 w 13"/>
                <a:gd name="T55" fmla="*/ 14 h 15"/>
                <a:gd name="T56" fmla="*/ 7 w 13"/>
                <a:gd name="T57" fmla="*/ 14 h 15"/>
                <a:gd name="T58" fmla="*/ 7 w 13"/>
                <a:gd name="T59" fmla="*/ 14 h 15"/>
                <a:gd name="T60" fmla="*/ 7 w 13"/>
                <a:gd name="T61" fmla="*/ 14 h 15"/>
                <a:gd name="T62" fmla="*/ 7 w 13"/>
                <a:gd name="T63" fmla="*/ 14 h 15"/>
                <a:gd name="T64" fmla="*/ 7 w 13"/>
                <a:gd name="T65" fmla="*/ 14 h 15"/>
                <a:gd name="T66" fmla="*/ 6 w 13"/>
                <a:gd name="T67" fmla="*/ 13 h 15"/>
                <a:gd name="T68" fmla="*/ 2 w 13"/>
                <a:gd name="T69" fmla="*/ 10 h 15"/>
                <a:gd name="T70" fmla="*/ 1 w 13"/>
                <a:gd name="T71" fmla="*/ 9 h 15"/>
                <a:gd name="T72" fmla="*/ 1 w 13"/>
                <a:gd name="T73" fmla="*/ 7 h 15"/>
                <a:gd name="T74" fmla="*/ 1 w 13"/>
                <a:gd name="T75" fmla="*/ 1 h 15"/>
                <a:gd name="T76" fmla="*/ 1 w 13"/>
                <a:gd name="T7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5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1"/>
                    <a:pt x="3" y="12"/>
                    <a:pt x="5" y="13"/>
                  </a:cubicBezTo>
                  <a:cubicBezTo>
                    <a:pt x="5" y="13"/>
                    <a:pt x="6" y="14"/>
                    <a:pt x="6" y="14"/>
                  </a:cubicBezTo>
                  <a:cubicBezTo>
                    <a:pt x="7" y="14"/>
                    <a:pt x="7" y="14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4"/>
                    <a:pt x="9" y="14"/>
                  </a:cubicBezTo>
                  <a:cubicBezTo>
                    <a:pt x="9" y="14"/>
                    <a:pt x="10" y="13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0"/>
                  </a:cubicBezTo>
                  <a:cubicBezTo>
                    <a:pt x="13" y="9"/>
                    <a:pt x="13" y="7"/>
                    <a:pt x="13" y="5"/>
                  </a:cubicBezTo>
                  <a:cubicBezTo>
                    <a:pt x="13" y="3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0"/>
                    <a:pt x="7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4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4"/>
                    <a:pt x="12" y="6"/>
                  </a:cubicBezTo>
                  <a:cubicBezTo>
                    <a:pt x="12" y="7"/>
                    <a:pt x="12" y="9"/>
                    <a:pt x="12" y="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0" y="12"/>
                    <a:pt x="9" y="13"/>
                  </a:cubicBezTo>
                  <a:cubicBezTo>
                    <a:pt x="9" y="13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6" y="13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1" y="6"/>
                    <a:pt x="1" y="4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7">
              <a:extLst>
                <a:ext uri="{FF2B5EF4-FFF2-40B4-BE49-F238E27FC236}">
                  <a16:creationId xmlns:a16="http://schemas.microsoft.com/office/drawing/2014/main" id="{A81C3775-558B-4C4D-86E1-43E5A764D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4006851"/>
              <a:ext cx="100013" cy="31750"/>
            </a:xfrm>
            <a:custGeom>
              <a:avLst/>
              <a:gdLst>
                <a:gd name="T0" fmla="*/ 12 w 13"/>
                <a:gd name="T1" fmla="*/ 1 h 4"/>
                <a:gd name="T2" fmla="*/ 12 w 13"/>
                <a:gd name="T3" fmla="*/ 0 h 4"/>
                <a:gd name="T4" fmla="*/ 5 w 13"/>
                <a:gd name="T5" fmla="*/ 0 h 4"/>
                <a:gd name="T6" fmla="*/ 2 w 13"/>
                <a:gd name="T7" fmla="*/ 0 h 4"/>
                <a:gd name="T8" fmla="*/ 1 w 13"/>
                <a:gd name="T9" fmla="*/ 1 h 4"/>
                <a:gd name="T10" fmla="*/ 0 w 13"/>
                <a:gd name="T11" fmla="*/ 1 h 4"/>
                <a:gd name="T12" fmla="*/ 0 w 13"/>
                <a:gd name="T13" fmla="*/ 1 h 4"/>
                <a:gd name="T14" fmla="*/ 0 w 13"/>
                <a:gd name="T15" fmla="*/ 2 h 4"/>
                <a:gd name="T16" fmla="*/ 1 w 13"/>
                <a:gd name="T17" fmla="*/ 3 h 4"/>
                <a:gd name="T18" fmla="*/ 1 w 13"/>
                <a:gd name="T19" fmla="*/ 3 h 4"/>
                <a:gd name="T20" fmla="*/ 12 w 13"/>
                <a:gd name="T21" fmla="*/ 4 h 4"/>
                <a:gd name="T22" fmla="*/ 12 w 13"/>
                <a:gd name="T23" fmla="*/ 4 h 4"/>
                <a:gd name="T24" fmla="*/ 12 w 13"/>
                <a:gd name="T25" fmla="*/ 4 h 4"/>
                <a:gd name="T26" fmla="*/ 13 w 13"/>
                <a:gd name="T27" fmla="*/ 3 h 4"/>
                <a:gd name="T28" fmla="*/ 13 w 13"/>
                <a:gd name="T29" fmla="*/ 2 h 4"/>
                <a:gd name="T30" fmla="*/ 13 w 13"/>
                <a:gd name="T31" fmla="*/ 1 h 4"/>
                <a:gd name="T32" fmla="*/ 13 w 13"/>
                <a:gd name="T33" fmla="*/ 0 h 4"/>
                <a:gd name="T34" fmla="*/ 12 w 13"/>
                <a:gd name="T35" fmla="*/ 0 h 4"/>
                <a:gd name="T36" fmla="*/ 12 w 13"/>
                <a:gd name="T37" fmla="*/ 1 h 4"/>
                <a:gd name="T38" fmla="*/ 12 w 13"/>
                <a:gd name="T39" fmla="*/ 1 h 4"/>
                <a:gd name="T40" fmla="*/ 12 w 13"/>
                <a:gd name="T41" fmla="*/ 2 h 4"/>
                <a:gd name="T42" fmla="*/ 12 w 13"/>
                <a:gd name="T43" fmla="*/ 3 h 4"/>
                <a:gd name="T44" fmla="*/ 12 w 13"/>
                <a:gd name="T45" fmla="*/ 3 h 4"/>
                <a:gd name="T46" fmla="*/ 12 w 13"/>
                <a:gd name="T47" fmla="*/ 3 h 4"/>
                <a:gd name="T48" fmla="*/ 12 w 13"/>
                <a:gd name="T49" fmla="*/ 3 h 4"/>
                <a:gd name="T50" fmla="*/ 12 w 13"/>
                <a:gd name="T51" fmla="*/ 3 h 4"/>
                <a:gd name="T52" fmla="*/ 12 w 13"/>
                <a:gd name="T53" fmla="*/ 3 h 4"/>
                <a:gd name="T54" fmla="*/ 12 w 13"/>
                <a:gd name="T55" fmla="*/ 3 h 4"/>
                <a:gd name="T56" fmla="*/ 12 w 13"/>
                <a:gd name="T57" fmla="*/ 3 h 4"/>
                <a:gd name="T58" fmla="*/ 12 w 13"/>
                <a:gd name="T59" fmla="*/ 3 h 4"/>
                <a:gd name="T60" fmla="*/ 12 w 13"/>
                <a:gd name="T61" fmla="*/ 4 h 4"/>
                <a:gd name="T62" fmla="*/ 12 w 13"/>
                <a:gd name="T63" fmla="*/ 3 h 4"/>
                <a:gd name="T64" fmla="*/ 1 w 13"/>
                <a:gd name="T65" fmla="*/ 3 h 4"/>
                <a:gd name="T66" fmla="*/ 1 w 13"/>
                <a:gd name="T67" fmla="*/ 3 h 4"/>
                <a:gd name="T68" fmla="*/ 1 w 13"/>
                <a:gd name="T69" fmla="*/ 3 h 4"/>
                <a:gd name="T70" fmla="*/ 1 w 13"/>
                <a:gd name="T71" fmla="*/ 3 h 4"/>
                <a:gd name="T72" fmla="*/ 1 w 13"/>
                <a:gd name="T73" fmla="*/ 2 h 4"/>
                <a:gd name="T74" fmla="*/ 1 w 13"/>
                <a:gd name="T75" fmla="*/ 1 h 4"/>
                <a:gd name="T76" fmla="*/ 1 w 13"/>
                <a:gd name="T77" fmla="*/ 1 h 4"/>
                <a:gd name="T78" fmla="*/ 1 w 13"/>
                <a:gd name="T79" fmla="*/ 1 h 4"/>
                <a:gd name="T80" fmla="*/ 2 w 13"/>
                <a:gd name="T81" fmla="*/ 1 h 4"/>
                <a:gd name="T82" fmla="*/ 5 w 13"/>
                <a:gd name="T83" fmla="*/ 1 h 4"/>
                <a:gd name="T84" fmla="*/ 10 w 13"/>
                <a:gd name="T85" fmla="*/ 1 h 4"/>
                <a:gd name="T86" fmla="*/ 12 w 13"/>
                <a:gd name="T87" fmla="*/ 1 h 4"/>
                <a:gd name="T88" fmla="*/ 12 w 13"/>
                <a:gd name="T89" fmla="*/ 1 h 4"/>
                <a:gd name="T90" fmla="*/ 12 w 13"/>
                <a:gd name="T91" fmla="*/ 1 h 4"/>
                <a:gd name="T92" fmla="*/ 12 w 13"/>
                <a:gd name="T93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" h="4">
                  <a:moveTo>
                    <a:pt x="12" y="1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9" y="0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3" y="2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7" y="1"/>
                    <a:pt x="9" y="1"/>
                    <a:pt x="10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248">
              <a:extLst>
                <a:ext uri="{FF2B5EF4-FFF2-40B4-BE49-F238E27FC236}">
                  <a16:creationId xmlns:a16="http://schemas.microsoft.com/office/drawing/2014/main" id="{0122B0B9-D237-4AA0-8D4C-5FF02832A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3938588"/>
              <a:ext cx="23813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9">
              <a:extLst>
                <a:ext uri="{FF2B5EF4-FFF2-40B4-BE49-F238E27FC236}">
                  <a16:creationId xmlns:a16="http://schemas.microsoft.com/office/drawing/2014/main" id="{F7C0DA18-A6F3-4CC5-85FD-9D95990A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3938588"/>
              <a:ext cx="15875" cy="14288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250">
              <a:extLst>
                <a:ext uri="{FF2B5EF4-FFF2-40B4-BE49-F238E27FC236}">
                  <a16:creationId xmlns:a16="http://schemas.microsoft.com/office/drawing/2014/main" id="{44C6DE4B-A6E8-4F3E-B986-CDFEB5DBA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4014788"/>
              <a:ext cx="23813" cy="238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251">
              <a:extLst>
                <a:ext uri="{FF2B5EF4-FFF2-40B4-BE49-F238E27FC236}">
                  <a16:creationId xmlns:a16="http://schemas.microsoft.com/office/drawing/2014/main" id="{F0E8E2C1-2297-45FB-BBA5-822DE6F90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538" y="4022726"/>
              <a:ext cx="15875" cy="7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252">
              <a:extLst>
                <a:ext uri="{FF2B5EF4-FFF2-40B4-BE49-F238E27FC236}">
                  <a16:creationId xmlns:a16="http://schemas.microsoft.com/office/drawing/2014/main" id="{8404C346-7B16-4D51-ACF1-F1F16609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4106863"/>
              <a:ext cx="23813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53">
              <a:extLst>
                <a:ext uri="{FF2B5EF4-FFF2-40B4-BE49-F238E27FC236}">
                  <a16:creationId xmlns:a16="http://schemas.microsoft.com/office/drawing/2014/main" id="{1DD8B05D-B30B-471D-902A-69801B5A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4106863"/>
              <a:ext cx="15875" cy="158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54">
              <a:extLst>
                <a:ext uri="{FF2B5EF4-FFF2-40B4-BE49-F238E27FC236}">
                  <a16:creationId xmlns:a16="http://schemas.microsoft.com/office/drawing/2014/main" id="{46C2C702-969A-4C35-9960-EC7E0347E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4198938"/>
              <a:ext cx="23813" cy="23813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3 h 3"/>
                <a:gd name="T4" fmla="*/ 0 w 3"/>
                <a:gd name="T5" fmla="*/ 2 h 3"/>
                <a:gd name="T6" fmla="*/ 2 w 3"/>
                <a:gd name="T7" fmla="*/ 0 h 3"/>
                <a:gd name="T8" fmla="*/ 3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3"/>
                    <a:pt x="3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255">
              <a:extLst>
                <a:ext uri="{FF2B5EF4-FFF2-40B4-BE49-F238E27FC236}">
                  <a16:creationId xmlns:a16="http://schemas.microsoft.com/office/drawing/2014/main" id="{30197282-C529-4248-9B8E-0099A76AE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538" y="4206876"/>
              <a:ext cx="15875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56">
              <a:extLst>
                <a:ext uri="{FF2B5EF4-FFF2-40B4-BE49-F238E27FC236}">
                  <a16:creationId xmlns:a16="http://schemas.microsoft.com/office/drawing/2014/main" id="{8ABC9AA6-B8C3-4D6F-AD02-983535BCD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538" y="4292601"/>
              <a:ext cx="23813" cy="222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Oval 257">
              <a:extLst>
                <a:ext uri="{FF2B5EF4-FFF2-40B4-BE49-F238E27FC236}">
                  <a16:creationId xmlns:a16="http://schemas.microsoft.com/office/drawing/2014/main" id="{2DD7C5E5-D93D-4460-9237-B4061C42E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538" y="4298951"/>
              <a:ext cx="15875" cy="15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8">
              <a:extLst>
                <a:ext uri="{FF2B5EF4-FFF2-40B4-BE49-F238E27FC236}">
                  <a16:creationId xmlns:a16="http://schemas.microsoft.com/office/drawing/2014/main" id="{21C1F472-0974-457D-9551-A45724AF2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88" y="4022726"/>
              <a:ext cx="30163" cy="22225"/>
            </a:xfrm>
            <a:custGeom>
              <a:avLst/>
              <a:gdLst>
                <a:gd name="T0" fmla="*/ 4 w 4"/>
                <a:gd name="T1" fmla="*/ 2 h 3"/>
                <a:gd name="T2" fmla="*/ 2 w 4"/>
                <a:gd name="T3" fmla="*/ 3 h 3"/>
                <a:gd name="T4" fmla="*/ 0 w 4"/>
                <a:gd name="T5" fmla="*/ 2 h 3"/>
                <a:gd name="T6" fmla="*/ 2 w 4"/>
                <a:gd name="T7" fmla="*/ 0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2"/>
                    <a:pt x="3" y="3"/>
                    <a:pt x="2" y="3"/>
                  </a:cubicBezTo>
                  <a:cubicBezTo>
                    <a:pt x="1" y="3"/>
                    <a:pt x="1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Oval 259">
              <a:extLst>
                <a:ext uri="{FF2B5EF4-FFF2-40B4-BE49-F238E27FC236}">
                  <a16:creationId xmlns:a16="http://schemas.microsoft.com/office/drawing/2014/main" id="{6A47D5B6-3AF6-4B78-B8B1-7D6C249B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4030663"/>
              <a:ext cx="14288" cy="142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Oval 260">
              <a:extLst>
                <a:ext uri="{FF2B5EF4-FFF2-40B4-BE49-F238E27FC236}">
                  <a16:creationId xmlns:a16="http://schemas.microsoft.com/office/drawing/2014/main" id="{4D27E87C-5562-466F-B7C3-7F52A0DAA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4014788"/>
              <a:ext cx="23813" cy="238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61">
              <a:extLst>
                <a:ext uri="{FF2B5EF4-FFF2-40B4-BE49-F238E27FC236}">
                  <a16:creationId xmlns:a16="http://schemas.microsoft.com/office/drawing/2014/main" id="{BAEC495C-55A2-4822-AE55-970775F4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4022726"/>
              <a:ext cx="15875" cy="158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62">
              <a:extLst>
                <a:ext uri="{FF2B5EF4-FFF2-40B4-BE49-F238E27FC236}">
                  <a16:creationId xmlns:a16="http://schemas.microsoft.com/office/drawing/2014/main" id="{F37D7BCC-686A-47F6-8475-C4E92FF77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4360863"/>
              <a:ext cx="376238" cy="38100"/>
            </a:xfrm>
            <a:custGeom>
              <a:avLst/>
              <a:gdLst>
                <a:gd name="T0" fmla="*/ 1 w 49"/>
                <a:gd name="T1" fmla="*/ 0 h 5"/>
                <a:gd name="T2" fmla="*/ 7 w 49"/>
                <a:gd name="T3" fmla="*/ 2 h 5"/>
                <a:gd name="T4" fmla="*/ 16 w 49"/>
                <a:gd name="T5" fmla="*/ 4 h 5"/>
                <a:gd name="T6" fmla="*/ 28 w 49"/>
                <a:gd name="T7" fmla="*/ 4 h 5"/>
                <a:gd name="T8" fmla="*/ 38 w 49"/>
                <a:gd name="T9" fmla="*/ 4 h 5"/>
                <a:gd name="T10" fmla="*/ 45 w 49"/>
                <a:gd name="T11" fmla="*/ 2 h 5"/>
                <a:gd name="T12" fmla="*/ 49 w 49"/>
                <a:gd name="T13" fmla="*/ 1 h 5"/>
                <a:gd name="T14" fmla="*/ 49 w 49"/>
                <a:gd name="T15" fmla="*/ 2 h 5"/>
                <a:gd name="T16" fmla="*/ 45 w 49"/>
                <a:gd name="T17" fmla="*/ 3 h 5"/>
                <a:gd name="T18" fmla="*/ 38 w 49"/>
                <a:gd name="T19" fmla="*/ 5 h 5"/>
                <a:gd name="T20" fmla="*/ 28 w 49"/>
                <a:gd name="T21" fmla="*/ 5 h 5"/>
                <a:gd name="T22" fmla="*/ 16 w 49"/>
                <a:gd name="T23" fmla="*/ 4 h 5"/>
                <a:gd name="T24" fmla="*/ 7 w 49"/>
                <a:gd name="T25" fmla="*/ 3 h 5"/>
                <a:gd name="T26" fmla="*/ 1 w 49"/>
                <a:gd name="T27" fmla="*/ 0 h 5"/>
                <a:gd name="T28" fmla="*/ 1 w 49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5">
                  <a:moveTo>
                    <a:pt x="1" y="0"/>
                  </a:moveTo>
                  <a:cubicBezTo>
                    <a:pt x="1" y="0"/>
                    <a:pt x="4" y="1"/>
                    <a:pt x="7" y="2"/>
                  </a:cubicBezTo>
                  <a:cubicBezTo>
                    <a:pt x="10" y="4"/>
                    <a:pt x="12" y="4"/>
                    <a:pt x="16" y="4"/>
                  </a:cubicBezTo>
                  <a:cubicBezTo>
                    <a:pt x="20" y="4"/>
                    <a:pt x="26" y="4"/>
                    <a:pt x="28" y="4"/>
                  </a:cubicBezTo>
                  <a:cubicBezTo>
                    <a:pt x="31" y="4"/>
                    <a:pt x="36" y="4"/>
                    <a:pt x="38" y="4"/>
                  </a:cubicBezTo>
                  <a:cubicBezTo>
                    <a:pt x="40" y="5"/>
                    <a:pt x="44" y="2"/>
                    <a:pt x="45" y="2"/>
                  </a:cubicBezTo>
                  <a:cubicBezTo>
                    <a:pt x="47" y="2"/>
                    <a:pt x="49" y="1"/>
                    <a:pt x="49" y="1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6" y="3"/>
                    <a:pt x="45" y="3"/>
                  </a:cubicBezTo>
                  <a:cubicBezTo>
                    <a:pt x="44" y="3"/>
                    <a:pt x="40" y="5"/>
                    <a:pt x="38" y="5"/>
                  </a:cubicBezTo>
                  <a:cubicBezTo>
                    <a:pt x="36" y="4"/>
                    <a:pt x="31" y="5"/>
                    <a:pt x="28" y="5"/>
                  </a:cubicBezTo>
                  <a:cubicBezTo>
                    <a:pt x="25" y="5"/>
                    <a:pt x="19" y="4"/>
                    <a:pt x="16" y="4"/>
                  </a:cubicBezTo>
                  <a:cubicBezTo>
                    <a:pt x="12" y="4"/>
                    <a:pt x="9" y="5"/>
                    <a:pt x="7" y="3"/>
                  </a:cubicBezTo>
                  <a:cubicBezTo>
                    <a:pt x="4" y="2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63">
              <a:extLst>
                <a:ext uri="{FF2B5EF4-FFF2-40B4-BE49-F238E27FC236}">
                  <a16:creationId xmlns:a16="http://schemas.microsoft.com/office/drawing/2014/main" id="{7BDD4485-DDFC-4264-A4FD-136575852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376738"/>
              <a:ext cx="15875" cy="38100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64">
              <a:extLst>
                <a:ext uri="{FF2B5EF4-FFF2-40B4-BE49-F238E27FC236}">
                  <a16:creationId xmlns:a16="http://schemas.microsoft.com/office/drawing/2014/main" id="{40CC53F1-741D-403B-9802-17E54C98E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384676"/>
              <a:ext cx="23813" cy="68263"/>
            </a:xfrm>
            <a:custGeom>
              <a:avLst/>
              <a:gdLst>
                <a:gd name="T0" fmla="*/ 3 w 3"/>
                <a:gd name="T1" fmla="*/ 0 h 9"/>
                <a:gd name="T2" fmla="*/ 0 w 3"/>
                <a:gd name="T3" fmla="*/ 9 h 9"/>
                <a:gd name="T4" fmla="*/ 3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cubicBezTo>
                    <a:pt x="3" y="0"/>
                    <a:pt x="1" y="7"/>
                    <a:pt x="0" y="9"/>
                  </a:cubicBezTo>
                  <a:cubicBezTo>
                    <a:pt x="2" y="7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65">
              <a:extLst>
                <a:ext uri="{FF2B5EF4-FFF2-40B4-BE49-F238E27FC236}">
                  <a16:creationId xmlns:a16="http://schemas.microsoft.com/office/drawing/2014/main" id="{F92EC6CD-E1A0-4B91-AB16-88CC622F4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4392613"/>
              <a:ext cx="22225" cy="68263"/>
            </a:xfrm>
            <a:custGeom>
              <a:avLst/>
              <a:gdLst>
                <a:gd name="T0" fmla="*/ 3 w 3"/>
                <a:gd name="T1" fmla="*/ 0 h 9"/>
                <a:gd name="T2" fmla="*/ 0 w 3"/>
                <a:gd name="T3" fmla="*/ 9 h 9"/>
                <a:gd name="T4" fmla="*/ 3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" y="2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66">
              <a:extLst>
                <a:ext uri="{FF2B5EF4-FFF2-40B4-BE49-F238E27FC236}">
                  <a16:creationId xmlns:a16="http://schemas.microsoft.com/office/drawing/2014/main" id="{E0EDDC31-EADB-43AA-8734-E04B3BAD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4398963"/>
              <a:ext cx="7938" cy="69850"/>
            </a:xfrm>
            <a:custGeom>
              <a:avLst/>
              <a:gdLst>
                <a:gd name="T0" fmla="*/ 1 w 1"/>
                <a:gd name="T1" fmla="*/ 0 h 9"/>
                <a:gd name="T2" fmla="*/ 0 w 1"/>
                <a:gd name="T3" fmla="*/ 9 h 9"/>
                <a:gd name="T4" fmla="*/ 1 w 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cubicBezTo>
                    <a:pt x="1" y="0"/>
                    <a:pt x="0" y="7"/>
                    <a:pt x="0" y="9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67">
              <a:extLst>
                <a:ext uri="{FF2B5EF4-FFF2-40B4-BE49-F238E27FC236}">
                  <a16:creationId xmlns:a16="http://schemas.microsoft.com/office/drawing/2014/main" id="{BFD1F17F-3570-44AF-8C7D-69708ADEA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0" y="4398963"/>
              <a:ext cx="0" cy="31750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4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68">
              <a:extLst>
                <a:ext uri="{FF2B5EF4-FFF2-40B4-BE49-F238E27FC236}">
                  <a16:creationId xmlns:a16="http://schemas.microsoft.com/office/drawing/2014/main" id="{209CB799-9F15-4E18-A245-59A27150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5" y="4398963"/>
              <a:ext cx="0" cy="31750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0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69">
              <a:extLst>
                <a:ext uri="{FF2B5EF4-FFF2-40B4-BE49-F238E27FC236}">
                  <a16:creationId xmlns:a16="http://schemas.microsoft.com/office/drawing/2014/main" id="{4B218F21-1C6A-4511-8EAB-6D545A567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4398963"/>
              <a:ext cx="15875" cy="77788"/>
            </a:xfrm>
            <a:custGeom>
              <a:avLst/>
              <a:gdLst>
                <a:gd name="T0" fmla="*/ 0 w 2"/>
                <a:gd name="T1" fmla="*/ 0 h 10"/>
                <a:gd name="T2" fmla="*/ 2 w 2"/>
                <a:gd name="T3" fmla="*/ 10 h 10"/>
                <a:gd name="T4" fmla="*/ 0 w 2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cubicBezTo>
                    <a:pt x="0" y="0"/>
                    <a:pt x="1" y="7"/>
                    <a:pt x="2" y="10"/>
                  </a:cubicBezTo>
                  <a:cubicBezTo>
                    <a:pt x="0" y="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70">
              <a:extLst>
                <a:ext uri="{FF2B5EF4-FFF2-40B4-BE49-F238E27FC236}">
                  <a16:creationId xmlns:a16="http://schemas.microsoft.com/office/drawing/2014/main" id="{82646672-BED8-4054-B408-BD984DD92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4398963"/>
              <a:ext cx="7938" cy="39688"/>
            </a:xfrm>
            <a:custGeom>
              <a:avLst/>
              <a:gdLst>
                <a:gd name="T0" fmla="*/ 0 w 1"/>
                <a:gd name="T1" fmla="*/ 0 h 5"/>
                <a:gd name="T2" fmla="*/ 1 w 1"/>
                <a:gd name="T3" fmla="*/ 5 h 5"/>
                <a:gd name="T4" fmla="*/ 0 w 1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4"/>
                    <a:pt x="1" y="5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1">
              <a:extLst>
                <a:ext uri="{FF2B5EF4-FFF2-40B4-BE49-F238E27FC236}">
                  <a16:creationId xmlns:a16="http://schemas.microsoft.com/office/drawing/2014/main" id="{323E08CE-F263-4013-B8B9-DBF2E7B07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4398963"/>
              <a:ext cx="22225" cy="39688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0 w 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2" y="5"/>
                    <a:pt x="3" y="5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72">
              <a:extLst>
                <a:ext uri="{FF2B5EF4-FFF2-40B4-BE49-F238E27FC236}">
                  <a16:creationId xmlns:a16="http://schemas.microsoft.com/office/drawing/2014/main" id="{F3A91669-97B0-4765-B5A6-1FF28FA8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4398963"/>
              <a:ext cx="22225" cy="46038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2" y="6"/>
                    <a:pt x="3" y="6"/>
                  </a:cubicBezTo>
                  <a:cubicBezTo>
                    <a:pt x="1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73">
              <a:extLst>
                <a:ext uri="{FF2B5EF4-FFF2-40B4-BE49-F238E27FC236}">
                  <a16:creationId xmlns:a16="http://schemas.microsoft.com/office/drawing/2014/main" id="{51B5B9A9-57BA-4A4B-A3C6-5319E86B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392613"/>
              <a:ext cx="23813" cy="46038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0" y="0"/>
                    <a:pt x="2" y="6"/>
                    <a:pt x="3" y="6"/>
                  </a:cubicBezTo>
                  <a:cubicBezTo>
                    <a:pt x="2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74">
              <a:extLst>
                <a:ext uri="{FF2B5EF4-FFF2-40B4-BE49-F238E27FC236}">
                  <a16:creationId xmlns:a16="http://schemas.microsoft.com/office/drawing/2014/main" id="{201969B5-DF36-4DD1-93BE-863226AE6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5" y="4384676"/>
              <a:ext cx="7938" cy="38100"/>
            </a:xfrm>
            <a:custGeom>
              <a:avLst/>
              <a:gdLst>
                <a:gd name="T0" fmla="*/ 0 w 1"/>
                <a:gd name="T1" fmla="*/ 0 h 5"/>
                <a:gd name="T2" fmla="*/ 1 w 1"/>
                <a:gd name="T3" fmla="*/ 5 h 5"/>
                <a:gd name="T4" fmla="*/ 0 w 1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3"/>
                    <a:pt x="1" y="5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75">
              <a:extLst>
                <a:ext uri="{FF2B5EF4-FFF2-40B4-BE49-F238E27FC236}">
                  <a16:creationId xmlns:a16="http://schemas.microsoft.com/office/drawing/2014/main" id="{F3E5E6BE-1086-4E37-A65C-6E9BDD067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4384676"/>
              <a:ext cx="7938" cy="22225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2"/>
                    <a:pt x="1" y="3"/>
                  </a:cubicBezTo>
                  <a:cubicBezTo>
                    <a:pt x="1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76">
              <a:extLst>
                <a:ext uri="{FF2B5EF4-FFF2-40B4-BE49-F238E27FC236}">
                  <a16:creationId xmlns:a16="http://schemas.microsoft.com/office/drawing/2014/main" id="{38C8A6CB-529B-4860-9311-08D8317BC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7100" y="3560763"/>
              <a:ext cx="420688" cy="569913"/>
            </a:xfrm>
            <a:custGeom>
              <a:avLst/>
              <a:gdLst>
                <a:gd name="T0" fmla="*/ 27 w 55"/>
                <a:gd name="T1" fmla="*/ 1 h 74"/>
                <a:gd name="T2" fmla="*/ 41 w 55"/>
                <a:gd name="T3" fmla="*/ 11 h 74"/>
                <a:gd name="T4" fmla="*/ 45 w 55"/>
                <a:gd name="T5" fmla="*/ 24 h 74"/>
                <a:gd name="T6" fmla="*/ 46 w 55"/>
                <a:gd name="T7" fmla="*/ 33 h 74"/>
                <a:gd name="T8" fmla="*/ 45 w 55"/>
                <a:gd name="T9" fmla="*/ 39 h 74"/>
                <a:gd name="T10" fmla="*/ 47 w 55"/>
                <a:gd name="T11" fmla="*/ 40 h 74"/>
                <a:gd name="T12" fmla="*/ 50 w 55"/>
                <a:gd name="T13" fmla="*/ 45 h 74"/>
                <a:gd name="T14" fmla="*/ 54 w 55"/>
                <a:gd name="T15" fmla="*/ 47 h 74"/>
                <a:gd name="T16" fmla="*/ 54 w 55"/>
                <a:gd name="T17" fmla="*/ 48 h 74"/>
                <a:gd name="T18" fmla="*/ 48 w 55"/>
                <a:gd name="T19" fmla="*/ 48 h 74"/>
                <a:gd name="T20" fmla="*/ 48 w 55"/>
                <a:gd name="T21" fmla="*/ 49 h 74"/>
                <a:gd name="T22" fmla="*/ 50 w 55"/>
                <a:gd name="T23" fmla="*/ 54 h 74"/>
                <a:gd name="T24" fmla="*/ 48 w 55"/>
                <a:gd name="T25" fmla="*/ 58 h 74"/>
                <a:gd name="T26" fmla="*/ 49 w 55"/>
                <a:gd name="T27" fmla="*/ 60 h 74"/>
                <a:gd name="T28" fmla="*/ 52 w 55"/>
                <a:gd name="T29" fmla="*/ 62 h 74"/>
                <a:gd name="T30" fmla="*/ 53 w 55"/>
                <a:gd name="T31" fmla="*/ 65 h 74"/>
                <a:gd name="T32" fmla="*/ 52 w 55"/>
                <a:gd name="T33" fmla="*/ 66 h 74"/>
                <a:gd name="T34" fmla="*/ 50 w 55"/>
                <a:gd name="T35" fmla="*/ 67 h 74"/>
                <a:gd name="T36" fmla="*/ 48 w 55"/>
                <a:gd name="T37" fmla="*/ 68 h 74"/>
                <a:gd name="T38" fmla="*/ 48 w 55"/>
                <a:gd name="T39" fmla="*/ 70 h 74"/>
                <a:gd name="T40" fmla="*/ 48 w 55"/>
                <a:gd name="T41" fmla="*/ 68 h 74"/>
                <a:gd name="T42" fmla="*/ 43 w 55"/>
                <a:gd name="T43" fmla="*/ 68 h 74"/>
                <a:gd name="T44" fmla="*/ 36 w 55"/>
                <a:gd name="T45" fmla="*/ 65 h 74"/>
                <a:gd name="T46" fmla="*/ 39 w 55"/>
                <a:gd name="T47" fmla="*/ 60 h 74"/>
                <a:gd name="T48" fmla="*/ 36 w 55"/>
                <a:gd name="T49" fmla="*/ 57 h 74"/>
                <a:gd name="T50" fmla="*/ 30 w 55"/>
                <a:gd name="T51" fmla="*/ 57 h 74"/>
                <a:gd name="T52" fmla="*/ 33 w 55"/>
                <a:gd name="T53" fmla="*/ 57 h 74"/>
                <a:gd name="T54" fmla="*/ 36 w 55"/>
                <a:gd name="T55" fmla="*/ 53 h 74"/>
                <a:gd name="T56" fmla="*/ 34 w 55"/>
                <a:gd name="T57" fmla="*/ 51 h 74"/>
                <a:gd name="T58" fmla="*/ 30 w 55"/>
                <a:gd name="T59" fmla="*/ 47 h 74"/>
                <a:gd name="T60" fmla="*/ 28 w 55"/>
                <a:gd name="T61" fmla="*/ 40 h 74"/>
                <a:gd name="T62" fmla="*/ 34 w 55"/>
                <a:gd name="T63" fmla="*/ 31 h 74"/>
                <a:gd name="T64" fmla="*/ 37 w 55"/>
                <a:gd name="T65" fmla="*/ 20 h 74"/>
                <a:gd name="T66" fmla="*/ 34 w 55"/>
                <a:gd name="T67" fmla="*/ 7 h 74"/>
                <a:gd name="T68" fmla="*/ 24 w 55"/>
                <a:gd name="T69" fmla="*/ 16 h 74"/>
                <a:gd name="T70" fmla="*/ 15 w 55"/>
                <a:gd name="T71" fmla="*/ 21 h 74"/>
                <a:gd name="T72" fmla="*/ 17 w 55"/>
                <a:gd name="T73" fmla="*/ 29 h 74"/>
                <a:gd name="T74" fmla="*/ 19 w 55"/>
                <a:gd name="T75" fmla="*/ 32 h 74"/>
                <a:gd name="T76" fmla="*/ 19 w 55"/>
                <a:gd name="T77" fmla="*/ 37 h 74"/>
                <a:gd name="T78" fmla="*/ 19 w 55"/>
                <a:gd name="T79" fmla="*/ 47 h 74"/>
                <a:gd name="T80" fmla="*/ 16 w 55"/>
                <a:gd name="T81" fmla="*/ 51 h 74"/>
                <a:gd name="T82" fmla="*/ 15 w 55"/>
                <a:gd name="T83" fmla="*/ 54 h 74"/>
                <a:gd name="T84" fmla="*/ 16 w 55"/>
                <a:gd name="T85" fmla="*/ 57 h 74"/>
                <a:gd name="T86" fmla="*/ 17 w 55"/>
                <a:gd name="T87" fmla="*/ 64 h 74"/>
                <a:gd name="T88" fmla="*/ 11 w 55"/>
                <a:gd name="T89" fmla="*/ 69 h 74"/>
                <a:gd name="T90" fmla="*/ 9 w 55"/>
                <a:gd name="T91" fmla="*/ 73 h 74"/>
                <a:gd name="T92" fmla="*/ 12 w 55"/>
                <a:gd name="T93" fmla="*/ 71 h 74"/>
                <a:gd name="T94" fmla="*/ 7 w 55"/>
                <a:gd name="T95" fmla="*/ 74 h 74"/>
                <a:gd name="T96" fmla="*/ 10 w 55"/>
                <a:gd name="T97" fmla="*/ 68 h 74"/>
                <a:gd name="T98" fmla="*/ 6 w 55"/>
                <a:gd name="T99" fmla="*/ 69 h 74"/>
                <a:gd name="T100" fmla="*/ 6 w 55"/>
                <a:gd name="T101" fmla="*/ 67 h 74"/>
                <a:gd name="T102" fmla="*/ 4 w 55"/>
                <a:gd name="T103" fmla="*/ 60 h 74"/>
                <a:gd name="T104" fmla="*/ 3 w 55"/>
                <a:gd name="T105" fmla="*/ 56 h 74"/>
                <a:gd name="T106" fmla="*/ 6 w 55"/>
                <a:gd name="T107" fmla="*/ 50 h 74"/>
                <a:gd name="T108" fmla="*/ 3 w 55"/>
                <a:gd name="T109" fmla="*/ 45 h 74"/>
                <a:gd name="T110" fmla="*/ 6 w 55"/>
                <a:gd name="T111" fmla="*/ 40 h 74"/>
                <a:gd name="T112" fmla="*/ 4 w 55"/>
                <a:gd name="T113" fmla="*/ 32 h 74"/>
                <a:gd name="T114" fmla="*/ 6 w 55"/>
                <a:gd name="T115" fmla="*/ 26 h 74"/>
                <a:gd name="T116" fmla="*/ 7 w 55"/>
                <a:gd name="T117" fmla="*/ 22 h 74"/>
                <a:gd name="T118" fmla="*/ 9 w 55"/>
                <a:gd name="T119" fmla="*/ 15 h 74"/>
                <a:gd name="T120" fmla="*/ 18 w 55"/>
                <a:gd name="T121" fmla="*/ 2 h 74"/>
                <a:gd name="T122" fmla="*/ 27 w 55"/>
                <a:gd name="T123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" h="74">
                  <a:moveTo>
                    <a:pt x="27" y="1"/>
                  </a:moveTo>
                  <a:cubicBezTo>
                    <a:pt x="27" y="1"/>
                    <a:pt x="36" y="0"/>
                    <a:pt x="41" y="11"/>
                  </a:cubicBezTo>
                  <a:cubicBezTo>
                    <a:pt x="46" y="21"/>
                    <a:pt x="45" y="24"/>
                    <a:pt x="45" y="24"/>
                  </a:cubicBezTo>
                  <a:cubicBezTo>
                    <a:pt x="45" y="24"/>
                    <a:pt x="49" y="29"/>
                    <a:pt x="46" y="33"/>
                  </a:cubicBezTo>
                  <a:cubicBezTo>
                    <a:pt x="51" y="36"/>
                    <a:pt x="45" y="39"/>
                    <a:pt x="45" y="39"/>
                  </a:cubicBezTo>
                  <a:cubicBezTo>
                    <a:pt x="45" y="39"/>
                    <a:pt x="46" y="40"/>
                    <a:pt x="47" y="40"/>
                  </a:cubicBezTo>
                  <a:cubicBezTo>
                    <a:pt x="47" y="40"/>
                    <a:pt x="52" y="42"/>
                    <a:pt x="50" y="45"/>
                  </a:cubicBezTo>
                  <a:cubicBezTo>
                    <a:pt x="52" y="47"/>
                    <a:pt x="54" y="47"/>
                    <a:pt x="54" y="47"/>
                  </a:cubicBezTo>
                  <a:cubicBezTo>
                    <a:pt x="54" y="47"/>
                    <a:pt x="55" y="48"/>
                    <a:pt x="54" y="48"/>
                  </a:cubicBezTo>
                  <a:cubicBezTo>
                    <a:pt x="53" y="48"/>
                    <a:pt x="49" y="48"/>
                    <a:pt x="48" y="48"/>
                  </a:cubicBezTo>
                  <a:cubicBezTo>
                    <a:pt x="49" y="49"/>
                    <a:pt x="48" y="49"/>
                    <a:pt x="48" y="49"/>
                  </a:cubicBezTo>
                  <a:cubicBezTo>
                    <a:pt x="48" y="49"/>
                    <a:pt x="52" y="50"/>
                    <a:pt x="50" y="54"/>
                  </a:cubicBezTo>
                  <a:cubicBezTo>
                    <a:pt x="48" y="57"/>
                    <a:pt x="47" y="56"/>
                    <a:pt x="48" y="58"/>
                  </a:cubicBezTo>
                  <a:cubicBezTo>
                    <a:pt x="48" y="59"/>
                    <a:pt x="49" y="59"/>
                    <a:pt x="49" y="60"/>
                  </a:cubicBezTo>
                  <a:cubicBezTo>
                    <a:pt x="49" y="60"/>
                    <a:pt x="52" y="62"/>
                    <a:pt x="52" y="62"/>
                  </a:cubicBezTo>
                  <a:cubicBezTo>
                    <a:pt x="52" y="62"/>
                    <a:pt x="54" y="64"/>
                    <a:pt x="53" y="65"/>
                  </a:cubicBezTo>
                  <a:cubicBezTo>
                    <a:pt x="53" y="66"/>
                    <a:pt x="52" y="66"/>
                    <a:pt x="52" y="66"/>
                  </a:cubicBezTo>
                  <a:cubicBezTo>
                    <a:pt x="52" y="66"/>
                    <a:pt x="50" y="67"/>
                    <a:pt x="50" y="67"/>
                  </a:cubicBezTo>
                  <a:cubicBezTo>
                    <a:pt x="50" y="67"/>
                    <a:pt x="48" y="68"/>
                    <a:pt x="48" y="68"/>
                  </a:cubicBezTo>
                  <a:cubicBezTo>
                    <a:pt x="48" y="68"/>
                    <a:pt x="49" y="69"/>
                    <a:pt x="48" y="70"/>
                  </a:cubicBezTo>
                  <a:cubicBezTo>
                    <a:pt x="49" y="69"/>
                    <a:pt x="48" y="68"/>
                    <a:pt x="48" y="68"/>
                  </a:cubicBezTo>
                  <a:cubicBezTo>
                    <a:pt x="48" y="68"/>
                    <a:pt x="45" y="69"/>
                    <a:pt x="43" y="68"/>
                  </a:cubicBezTo>
                  <a:cubicBezTo>
                    <a:pt x="41" y="69"/>
                    <a:pt x="36" y="65"/>
                    <a:pt x="36" y="65"/>
                  </a:cubicBezTo>
                  <a:cubicBezTo>
                    <a:pt x="36" y="65"/>
                    <a:pt x="34" y="60"/>
                    <a:pt x="39" y="60"/>
                  </a:cubicBezTo>
                  <a:cubicBezTo>
                    <a:pt x="39" y="57"/>
                    <a:pt x="36" y="57"/>
                    <a:pt x="36" y="57"/>
                  </a:cubicBezTo>
                  <a:cubicBezTo>
                    <a:pt x="36" y="57"/>
                    <a:pt x="34" y="59"/>
                    <a:pt x="30" y="57"/>
                  </a:cubicBezTo>
                  <a:cubicBezTo>
                    <a:pt x="34" y="58"/>
                    <a:pt x="33" y="57"/>
                    <a:pt x="33" y="57"/>
                  </a:cubicBezTo>
                  <a:cubicBezTo>
                    <a:pt x="33" y="57"/>
                    <a:pt x="32" y="53"/>
                    <a:pt x="36" y="53"/>
                  </a:cubicBezTo>
                  <a:cubicBezTo>
                    <a:pt x="36" y="52"/>
                    <a:pt x="34" y="51"/>
                    <a:pt x="34" y="51"/>
                  </a:cubicBezTo>
                  <a:cubicBezTo>
                    <a:pt x="34" y="51"/>
                    <a:pt x="31" y="52"/>
                    <a:pt x="30" y="47"/>
                  </a:cubicBezTo>
                  <a:cubicBezTo>
                    <a:pt x="30" y="41"/>
                    <a:pt x="29" y="40"/>
                    <a:pt x="28" y="40"/>
                  </a:cubicBezTo>
                  <a:cubicBezTo>
                    <a:pt x="25" y="37"/>
                    <a:pt x="32" y="33"/>
                    <a:pt x="34" y="31"/>
                  </a:cubicBezTo>
                  <a:cubicBezTo>
                    <a:pt x="37" y="28"/>
                    <a:pt x="37" y="20"/>
                    <a:pt x="37" y="20"/>
                  </a:cubicBezTo>
                  <a:cubicBezTo>
                    <a:pt x="37" y="20"/>
                    <a:pt x="37" y="10"/>
                    <a:pt x="34" y="7"/>
                  </a:cubicBezTo>
                  <a:cubicBezTo>
                    <a:pt x="33" y="13"/>
                    <a:pt x="24" y="16"/>
                    <a:pt x="24" y="16"/>
                  </a:cubicBezTo>
                  <a:cubicBezTo>
                    <a:pt x="24" y="16"/>
                    <a:pt x="16" y="21"/>
                    <a:pt x="15" y="21"/>
                  </a:cubicBezTo>
                  <a:cubicBezTo>
                    <a:pt x="16" y="22"/>
                    <a:pt x="17" y="29"/>
                    <a:pt x="17" y="29"/>
                  </a:cubicBezTo>
                  <a:cubicBezTo>
                    <a:pt x="17" y="29"/>
                    <a:pt x="18" y="32"/>
                    <a:pt x="19" y="32"/>
                  </a:cubicBezTo>
                  <a:cubicBezTo>
                    <a:pt x="19" y="33"/>
                    <a:pt x="19" y="36"/>
                    <a:pt x="19" y="37"/>
                  </a:cubicBezTo>
                  <a:cubicBezTo>
                    <a:pt x="19" y="39"/>
                    <a:pt x="21" y="46"/>
                    <a:pt x="19" y="47"/>
                  </a:cubicBezTo>
                  <a:cubicBezTo>
                    <a:pt x="18" y="49"/>
                    <a:pt x="16" y="50"/>
                    <a:pt x="16" y="51"/>
                  </a:cubicBezTo>
                  <a:cubicBezTo>
                    <a:pt x="17" y="52"/>
                    <a:pt x="16" y="53"/>
                    <a:pt x="15" y="54"/>
                  </a:cubicBezTo>
                  <a:cubicBezTo>
                    <a:pt x="16" y="54"/>
                    <a:pt x="16" y="57"/>
                    <a:pt x="16" y="57"/>
                  </a:cubicBezTo>
                  <a:cubicBezTo>
                    <a:pt x="16" y="57"/>
                    <a:pt x="20" y="59"/>
                    <a:pt x="17" y="64"/>
                  </a:cubicBezTo>
                  <a:cubicBezTo>
                    <a:pt x="15" y="69"/>
                    <a:pt x="11" y="67"/>
                    <a:pt x="11" y="69"/>
                  </a:cubicBezTo>
                  <a:cubicBezTo>
                    <a:pt x="10" y="69"/>
                    <a:pt x="7" y="72"/>
                    <a:pt x="9" y="73"/>
                  </a:cubicBezTo>
                  <a:cubicBezTo>
                    <a:pt x="12" y="73"/>
                    <a:pt x="12" y="71"/>
                    <a:pt x="12" y="71"/>
                  </a:cubicBezTo>
                  <a:cubicBezTo>
                    <a:pt x="12" y="71"/>
                    <a:pt x="12" y="74"/>
                    <a:pt x="7" y="74"/>
                  </a:cubicBezTo>
                  <a:cubicBezTo>
                    <a:pt x="6" y="71"/>
                    <a:pt x="10" y="68"/>
                    <a:pt x="10" y="68"/>
                  </a:cubicBezTo>
                  <a:cubicBezTo>
                    <a:pt x="10" y="68"/>
                    <a:pt x="8" y="67"/>
                    <a:pt x="6" y="69"/>
                  </a:cubicBezTo>
                  <a:cubicBezTo>
                    <a:pt x="5" y="68"/>
                    <a:pt x="6" y="67"/>
                    <a:pt x="6" y="67"/>
                  </a:cubicBezTo>
                  <a:cubicBezTo>
                    <a:pt x="6" y="67"/>
                    <a:pt x="2" y="66"/>
                    <a:pt x="4" y="60"/>
                  </a:cubicBezTo>
                  <a:cubicBezTo>
                    <a:pt x="0" y="61"/>
                    <a:pt x="3" y="56"/>
                    <a:pt x="3" y="56"/>
                  </a:cubicBezTo>
                  <a:cubicBezTo>
                    <a:pt x="3" y="56"/>
                    <a:pt x="6" y="51"/>
                    <a:pt x="6" y="50"/>
                  </a:cubicBezTo>
                  <a:cubicBezTo>
                    <a:pt x="6" y="49"/>
                    <a:pt x="3" y="49"/>
                    <a:pt x="3" y="45"/>
                  </a:cubicBezTo>
                  <a:cubicBezTo>
                    <a:pt x="3" y="42"/>
                    <a:pt x="6" y="40"/>
                    <a:pt x="6" y="40"/>
                  </a:cubicBezTo>
                  <a:cubicBezTo>
                    <a:pt x="6" y="40"/>
                    <a:pt x="6" y="35"/>
                    <a:pt x="4" y="32"/>
                  </a:cubicBezTo>
                  <a:cubicBezTo>
                    <a:pt x="2" y="29"/>
                    <a:pt x="6" y="26"/>
                    <a:pt x="6" y="26"/>
                  </a:cubicBezTo>
                  <a:cubicBezTo>
                    <a:pt x="6" y="26"/>
                    <a:pt x="6" y="24"/>
                    <a:pt x="7" y="22"/>
                  </a:cubicBezTo>
                  <a:cubicBezTo>
                    <a:pt x="8" y="21"/>
                    <a:pt x="9" y="16"/>
                    <a:pt x="9" y="15"/>
                  </a:cubicBezTo>
                  <a:cubicBezTo>
                    <a:pt x="9" y="13"/>
                    <a:pt x="12" y="5"/>
                    <a:pt x="18" y="2"/>
                  </a:cubicBezTo>
                  <a:cubicBezTo>
                    <a:pt x="24" y="0"/>
                    <a:pt x="27" y="1"/>
                    <a:pt x="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77">
              <a:extLst>
                <a:ext uri="{FF2B5EF4-FFF2-40B4-BE49-F238E27FC236}">
                  <a16:creationId xmlns:a16="http://schemas.microsoft.com/office/drawing/2014/main" id="{1F304C11-306A-4749-A8D4-58595C31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3760788"/>
              <a:ext cx="23813" cy="46038"/>
            </a:xfrm>
            <a:custGeom>
              <a:avLst/>
              <a:gdLst>
                <a:gd name="T0" fmla="*/ 1 w 3"/>
                <a:gd name="T1" fmla="*/ 0 h 6"/>
                <a:gd name="T2" fmla="*/ 1 w 3"/>
                <a:gd name="T3" fmla="*/ 6 h 6"/>
                <a:gd name="T4" fmla="*/ 1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1" y="0"/>
                    <a:pt x="3" y="2"/>
                    <a:pt x="1" y="6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78">
              <a:extLst>
                <a:ext uri="{FF2B5EF4-FFF2-40B4-BE49-F238E27FC236}">
                  <a16:creationId xmlns:a16="http://schemas.microsoft.com/office/drawing/2014/main" id="{3DDFC2DC-D3BB-4651-B3CA-5AACAEC6F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5" y="3830638"/>
              <a:ext cx="15875" cy="14288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2" y="1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79">
              <a:extLst>
                <a:ext uri="{FF2B5EF4-FFF2-40B4-BE49-F238E27FC236}">
                  <a16:creationId xmlns:a16="http://schemas.microsoft.com/office/drawing/2014/main" id="{C3275F57-FD2E-4D4A-A6EF-5273B0D7A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3884613"/>
              <a:ext cx="22225" cy="22225"/>
            </a:xfrm>
            <a:custGeom>
              <a:avLst/>
              <a:gdLst>
                <a:gd name="T0" fmla="*/ 0 w 3"/>
                <a:gd name="T1" fmla="*/ 0 h 3"/>
                <a:gd name="T2" fmla="*/ 2 w 3"/>
                <a:gd name="T3" fmla="*/ 3 h 3"/>
                <a:gd name="T4" fmla="*/ 0 w 3"/>
                <a:gd name="T5" fmla="*/ 2 h 3"/>
                <a:gd name="T6" fmla="*/ 0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3" y="0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80">
              <a:extLst>
                <a:ext uri="{FF2B5EF4-FFF2-40B4-BE49-F238E27FC236}">
                  <a16:creationId xmlns:a16="http://schemas.microsoft.com/office/drawing/2014/main" id="{E92759D4-DBBB-469F-ACFC-4E3D44B14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3884613"/>
              <a:ext cx="15875" cy="14288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2 h 2"/>
                <a:gd name="T4" fmla="*/ 1 w 2"/>
                <a:gd name="T5" fmla="*/ 1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2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81">
              <a:extLst>
                <a:ext uri="{FF2B5EF4-FFF2-40B4-BE49-F238E27FC236}">
                  <a16:creationId xmlns:a16="http://schemas.microsoft.com/office/drawing/2014/main" id="{06A4FBF9-9A08-435B-AF69-317D46EFE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500" y="3698876"/>
              <a:ext cx="7938" cy="793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1 h 1"/>
                <a:gd name="T10" fmla="*/ 0 w 1"/>
                <a:gd name="T11" fmla="*/ 1 h 1"/>
                <a:gd name="T12" fmla="*/ 0 w 1"/>
                <a:gd name="T13" fmla="*/ 0 h 1"/>
                <a:gd name="T14" fmla="*/ 0 w 1"/>
                <a:gd name="T15" fmla="*/ 1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82">
              <a:extLst>
                <a:ext uri="{FF2B5EF4-FFF2-40B4-BE49-F238E27FC236}">
                  <a16:creationId xmlns:a16="http://schemas.microsoft.com/office/drawing/2014/main" id="{EC379FFA-3621-43A7-B130-23B510790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3692526"/>
              <a:ext cx="0" cy="6350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83">
              <a:extLst>
                <a:ext uri="{FF2B5EF4-FFF2-40B4-BE49-F238E27FC236}">
                  <a16:creationId xmlns:a16="http://schemas.microsoft.com/office/drawing/2014/main" id="{2C335763-504C-4DF6-B297-1043525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3698876"/>
              <a:ext cx="23813" cy="1587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1 h 2"/>
                <a:gd name="T4" fmla="*/ 2 w 3"/>
                <a:gd name="T5" fmla="*/ 1 h 2"/>
                <a:gd name="T6" fmla="*/ 1 w 3"/>
                <a:gd name="T7" fmla="*/ 0 h 2"/>
                <a:gd name="T8" fmla="*/ 1 w 3"/>
                <a:gd name="T9" fmla="*/ 2 h 2"/>
                <a:gd name="T10" fmla="*/ 3 w 3"/>
                <a:gd name="T11" fmla="*/ 0 h 2"/>
                <a:gd name="T12" fmla="*/ 3 w 3"/>
                <a:gd name="T13" fmla="*/ 0 h 2"/>
                <a:gd name="T14" fmla="*/ 2 w 3"/>
                <a:gd name="T15" fmla="*/ 0 h 2"/>
                <a:gd name="T16" fmla="*/ 2 w 3"/>
                <a:gd name="T17" fmla="*/ 0 h 2"/>
                <a:gd name="T18" fmla="*/ 2 w 3"/>
                <a:gd name="T19" fmla="*/ 0 h 2"/>
                <a:gd name="T20" fmla="*/ 2 w 3"/>
                <a:gd name="T21" fmla="*/ 1 h 2"/>
                <a:gd name="T22" fmla="*/ 2 w 3"/>
                <a:gd name="T23" fmla="*/ 0 h 2"/>
                <a:gd name="T24" fmla="*/ 2 w 3"/>
                <a:gd name="T25" fmla="*/ 0 h 2"/>
                <a:gd name="T26" fmla="*/ 2 w 3"/>
                <a:gd name="T27" fmla="*/ 1 h 2"/>
                <a:gd name="T28" fmla="*/ 2 w 3"/>
                <a:gd name="T29" fmla="*/ 1 h 2"/>
                <a:gd name="T30" fmla="*/ 2 w 3"/>
                <a:gd name="T31" fmla="*/ 1 h 2"/>
                <a:gd name="T32" fmla="*/ 2 w 3"/>
                <a:gd name="T33" fmla="*/ 1 h 2"/>
                <a:gd name="T34" fmla="*/ 2 w 3"/>
                <a:gd name="T35" fmla="*/ 1 h 2"/>
                <a:gd name="T36" fmla="*/ 2 w 3"/>
                <a:gd name="T37" fmla="*/ 1 h 2"/>
                <a:gd name="T38" fmla="*/ 2 w 3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3" y="2"/>
                    <a:pt x="3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84">
              <a:extLst>
                <a:ext uri="{FF2B5EF4-FFF2-40B4-BE49-F238E27FC236}">
                  <a16:creationId xmlns:a16="http://schemas.microsoft.com/office/drawing/2014/main" id="{588C9F5C-4AFB-48D6-B572-19CF09D72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3706813"/>
              <a:ext cx="14288" cy="7938"/>
            </a:xfrm>
            <a:custGeom>
              <a:avLst/>
              <a:gdLst>
                <a:gd name="T0" fmla="*/ 2 w 2"/>
                <a:gd name="T1" fmla="*/ 1 h 1"/>
                <a:gd name="T2" fmla="*/ 1 w 2"/>
                <a:gd name="T3" fmla="*/ 0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85">
              <a:extLst>
                <a:ext uri="{FF2B5EF4-FFF2-40B4-BE49-F238E27FC236}">
                  <a16:creationId xmlns:a16="http://schemas.microsoft.com/office/drawing/2014/main" id="{22759F95-C3BE-4817-801C-A222C5793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676651"/>
              <a:ext cx="53975" cy="15875"/>
            </a:xfrm>
            <a:custGeom>
              <a:avLst/>
              <a:gdLst>
                <a:gd name="T0" fmla="*/ 7 w 7"/>
                <a:gd name="T1" fmla="*/ 2 h 2"/>
                <a:gd name="T2" fmla="*/ 4 w 7"/>
                <a:gd name="T3" fmla="*/ 0 h 2"/>
                <a:gd name="T4" fmla="*/ 0 w 7"/>
                <a:gd name="T5" fmla="*/ 1 h 2"/>
                <a:gd name="T6" fmla="*/ 6 w 7"/>
                <a:gd name="T7" fmla="*/ 1 h 2"/>
                <a:gd name="T8" fmla="*/ 7 w 7"/>
                <a:gd name="T9" fmla="*/ 1 h 2"/>
                <a:gd name="T10" fmla="*/ 7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cubicBezTo>
                    <a:pt x="6" y="1"/>
                    <a:pt x="5" y="1"/>
                    <a:pt x="4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86">
              <a:extLst>
                <a:ext uri="{FF2B5EF4-FFF2-40B4-BE49-F238E27FC236}">
                  <a16:creationId xmlns:a16="http://schemas.microsoft.com/office/drawing/2014/main" id="{1AF1691A-77C8-417B-B05A-5F9A6C8F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684588"/>
              <a:ext cx="53975" cy="30163"/>
            </a:xfrm>
            <a:custGeom>
              <a:avLst/>
              <a:gdLst>
                <a:gd name="T0" fmla="*/ 2 w 7"/>
                <a:gd name="T1" fmla="*/ 0 h 4"/>
                <a:gd name="T2" fmla="*/ 3 w 7"/>
                <a:gd name="T3" fmla="*/ 1 h 4"/>
                <a:gd name="T4" fmla="*/ 3 w 7"/>
                <a:gd name="T5" fmla="*/ 1 h 4"/>
                <a:gd name="T6" fmla="*/ 3 w 7"/>
                <a:gd name="T7" fmla="*/ 1 h 4"/>
                <a:gd name="T8" fmla="*/ 3 w 7"/>
                <a:gd name="T9" fmla="*/ 1 h 4"/>
                <a:gd name="T10" fmla="*/ 4 w 7"/>
                <a:gd name="T11" fmla="*/ 1 h 4"/>
                <a:gd name="T12" fmla="*/ 4 w 7"/>
                <a:gd name="T13" fmla="*/ 1 h 4"/>
                <a:gd name="T14" fmla="*/ 4 w 7"/>
                <a:gd name="T15" fmla="*/ 0 h 4"/>
                <a:gd name="T16" fmla="*/ 5 w 7"/>
                <a:gd name="T17" fmla="*/ 1 h 4"/>
                <a:gd name="T18" fmla="*/ 5 w 7"/>
                <a:gd name="T19" fmla="*/ 2 h 4"/>
                <a:gd name="T20" fmla="*/ 5 w 7"/>
                <a:gd name="T21" fmla="*/ 1 h 4"/>
                <a:gd name="T22" fmla="*/ 5 w 7"/>
                <a:gd name="T23" fmla="*/ 1 h 4"/>
                <a:gd name="T24" fmla="*/ 5 w 7"/>
                <a:gd name="T25" fmla="*/ 1 h 4"/>
                <a:gd name="T26" fmla="*/ 6 w 7"/>
                <a:gd name="T27" fmla="*/ 1 h 4"/>
                <a:gd name="T28" fmla="*/ 6 w 7"/>
                <a:gd name="T29" fmla="*/ 1 h 4"/>
                <a:gd name="T30" fmla="*/ 6 w 7"/>
                <a:gd name="T31" fmla="*/ 2 h 4"/>
                <a:gd name="T32" fmla="*/ 6 w 7"/>
                <a:gd name="T33" fmla="*/ 2 h 4"/>
                <a:gd name="T34" fmla="*/ 7 w 7"/>
                <a:gd name="T35" fmla="*/ 4 h 4"/>
                <a:gd name="T36" fmla="*/ 6 w 7"/>
                <a:gd name="T37" fmla="*/ 2 h 4"/>
                <a:gd name="T38" fmla="*/ 6 w 7"/>
                <a:gd name="T39" fmla="*/ 3 h 4"/>
                <a:gd name="T40" fmla="*/ 5 w 7"/>
                <a:gd name="T41" fmla="*/ 4 h 4"/>
                <a:gd name="T42" fmla="*/ 5 w 7"/>
                <a:gd name="T43" fmla="*/ 4 h 4"/>
                <a:gd name="T44" fmla="*/ 5 w 7"/>
                <a:gd name="T45" fmla="*/ 4 h 4"/>
                <a:gd name="T46" fmla="*/ 5 w 7"/>
                <a:gd name="T47" fmla="*/ 4 h 4"/>
                <a:gd name="T48" fmla="*/ 4 w 7"/>
                <a:gd name="T49" fmla="*/ 4 h 4"/>
                <a:gd name="T50" fmla="*/ 4 w 7"/>
                <a:gd name="T51" fmla="*/ 4 h 4"/>
                <a:gd name="T52" fmla="*/ 4 w 7"/>
                <a:gd name="T53" fmla="*/ 4 h 4"/>
                <a:gd name="T54" fmla="*/ 3 w 7"/>
                <a:gd name="T55" fmla="*/ 4 h 4"/>
                <a:gd name="T56" fmla="*/ 3 w 7"/>
                <a:gd name="T57" fmla="*/ 4 h 4"/>
                <a:gd name="T58" fmla="*/ 3 w 7"/>
                <a:gd name="T59" fmla="*/ 4 h 4"/>
                <a:gd name="T60" fmla="*/ 3 w 7"/>
                <a:gd name="T61" fmla="*/ 4 h 4"/>
                <a:gd name="T62" fmla="*/ 3 w 7"/>
                <a:gd name="T63" fmla="*/ 4 h 4"/>
                <a:gd name="T64" fmla="*/ 2 w 7"/>
                <a:gd name="T65" fmla="*/ 3 h 4"/>
                <a:gd name="T66" fmla="*/ 2 w 7"/>
                <a:gd name="T67" fmla="*/ 4 h 4"/>
                <a:gd name="T68" fmla="*/ 2 w 7"/>
                <a:gd name="T69" fmla="*/ 3 h 4"/>
                <a:gd name="T70" fmla="*/ 2 w 7"/>
                <a:gd name="T71" fmla="*/ 4 h 4"/>
                <a:gd name="T72" fmla="*/ 2 w 7"/>
                <a:gd name="T73" fmla="*/ 3 h 4"/>
                <a:gd name="T74" fmla="*/ 2 w 7"/>
                <a:gd name="T75" fmla="*/ 3 h 4"/>
                <a:gd name="T76" fmla="*/ 1 w 7"/>
                <a:gd name="T77" fmla="*/ 3 h 4"/>
                <a:gd name="T78" fmla="*/ 1 w 7"/>
                <a:gd name="T79" fmla="*/ 3 h 4"/>
                <a:gd name="T80" fmla="*/ 0 w 7"/>
                <a:gd name="T81" fmla="*/ 2 h 4"/>
                <a:gd name="T82" fmla="*/ 0 w 7"/>
                <a:gd name="T83" fmla="*/ 1 h 4"/>
                <a:gd name="T84" fmla="*/ 0 w 7"/>
                <a:gd name="T85" fmla="*/ 1 h 4"/>
                <a:gd name="T86" fmla="*/ 1 w 7"/>
                <a:gd name="T87" fmla="*/ 1 h 4"/>
                <a:gd name="T88" fmla="*/ 1 w 7"/>
                <a:gd name="T89" fmla="*/ 1 h 4"/>
                <a:gd name="T90" fmla="*/ 1 w 7"/>
                <a:gd name="T91" fmla="*/ 1 h 4"/>
                <a:gd name="T92" fmla="*/ 1 w 7"/>
                <a:gd name="T93" fmla="*/ 1 h 4"/>
                <a:gd name="T94" fmla="*/ 1 w 7"/>
                <a:gd name="T95" fmla="*/ 1 h 4"/>
                <a:gd name="T96" fmla="*/ 2 w 7"/>
                <a:gd name="T97" fmla="*/ 1 h 4"/>
                <a:gd name="T98" fmla="*/ 2 w 7"/>
                <a:gd name="T99" fmla="*/ 1 h 4"/>
                <a:gd name="T100" fmla="*/ 2 w 7"/>
                <a:gd name="T10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1"/>
                    <a:pt x="5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2" y="4"/>
                    <a:pt x="3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1"/>
                    <a:pt x="2" y="0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87">
              <a:extLst>
                <a:ext uri="{FF2B5EF4-FFF2-40B4-BE49-F238E27FC236}">
                  <a16:creationId xmlns:a16="http://schemas.microsoft.com/office/drawing/2014/main" id="{7C626AF7-4A78-4F30-A4A6-8C82E0B3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3692526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88">
              <a:extLst>
                <a:ext uri="{FF2B5EF4-FFF2-40B4-BE49-F238E27FC236}">
                  <a16:creationId xmlns:a16="http://schemas.microsoft.com/office/drawing/2014/main" id="{7F48CBB9-A972-4252-909D-7DBEC6B27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3698876"/>
              <a:ext cx="23813" cy="15875"/>
            </a:xfrm>
            <a:custGeom>
              <a:avLst/>
              <a:gdLst>
                <a:gd name="T0" fmla="*/ 2 w 3"/>
                <a:gd name="T1" fmla="*/ 1 h 2"/>
                <a:gd name="T2" fmla="*/ 2 w 3"/>
                <a:gd name="T3" fmla="*/ 1 h 2"/>
                <a:gd name="T4" fmla="*/ 2 w 3"/>
                <a:gd name="T5" fmla="*/ 1 h 2"/>
                <a:gd name="T6" fmla="*/ 2 w 3"/>
                <a:gd name="T7" fmla="*/ 1 h 2"/>
                <a:gd name="T8" fmla="*/ 2 w 3"/>
                <a:gd name="T9" fmla="*/ 1 h 2"/>
                <a:gd name="T10" fmla="*/ 2 w 3"/>
                <a:gd name="T11" fmla="*/ 1 h 2"/>
                <a:gd name="T12" fmla="*/ 2 w 3"/>
                <a:gd name="T13" fmla="*/ 0 h 2"/>
                <a:gd name="T14" fmla="*/ 2 w 3"/>
                <a:gd name="T15" fmla="*/ 0 h 2"/>
                <a:gd name="T16" fmla="*/ 2 w 3"/>
                <a:gd name="T17" fmla="*/ 1 h 2"/>
                <a:gd name="T18" fmla="*/ 2 w 3"/>
                <a:gd name="T19" fmla="*/ 0 h 2"/>
                <a:gd name="T20" fmla="*/ 2 w 3"/>
                <a:gd name="T21" fmla="*/ 0 h 2"/>
                <a:gd name="T22" fmla="*/ 2 w 3"/>
                <a:gd name="T23" fmla="*/ 0 h 2"/>
                <a:gd name="T24" fmla="*/ 3 w 3"/>
                <a:gd name="T25" fmla="*/ 0 h 2"/>
                <a:gd name="T26" fmla="*/ 3 w 3"/>
                <a:gd name="T27" fmla="*/ 0 h 2"/>
                <a:gd name="T28" fmla="*/ 1 w 3"/>
                <a:gd name="T29" fmla="*/ 2 h 2"/>
                <a:gd name="T30" fmla="*/ 1 w 3"/>
                <a:gd name="T31" fmla="*/ 0 h 2"/>
                <a:gd name="T32" fmla="*/ 2 w 3"/>
                <a:gd name="T33" fmla="*/ 1 h 2"/>
                <a:gd name="T34" fmla="*/ 2 w 3"/>
                <a:gd name="T35" fmla="*/ 1 h 2"/>
                <a:gd name="T36" fmla="*/ 2 w 3"/>
                <a:gd name="T37" fmla="*/ 1 h 2"/>
                <a:gd name="T38" fmla="*/ 2 w 3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2" y="0"/>
                    <a:pt x="3" y="0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1"/>
                    <a:pt x="0" y="1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89">
              <a:extLst>
                <a:ext uri="{FF2B5EF4-FFF2-40B4-BE49-F238E27FC236}">
                  <a16:creationId xmlns:a16="http://schemas.microsoft.com/office/drawing/2014/main" id="{FB8E7EC6-3558-4B9E-B5AF-15B7FD300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3706813"/>
              <a:ext cx="14288" cy="793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90">
              <a:extLst>
                <a:ext uri="{FF2B5EF4-FFF2-40B4-BE49-F238E27FC236}">
                  <a16:creationId xmlns:a16="http://schemas.microsoft.com/office/drawing/2014/main" id="{CC70C4C7-4DB9-4802-890A-E85236E37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676651"/>
              <a:ext cx="53975" cy="7938"/>
            </a:xfrm>
            <a:custGeom>
              <a:avLst/>
              <a:gdLst>
                <a:gd name="T0" fmla="*/ 0 w 7"/>
                <a:gd name="T1" fmla="*/ 1 h 1"/>
                <a:gd name="T2" fmla="*/ 4 w 7"/>
                <a:gd name="T3" fmla="*/ 0 h 1"/>
                <a:gd name="T4" fmla="*/ 7 w 7"/>
                <a:gd name="T5" fmla="*/ 1 h 1"/>
                <a:gd name="T6" fmla="*/ 1 w 7"/>
                <a:gd name="T7" fmla="*/ 0 h 1"/>
                <a:gd name="T8" fmla="*/ 1 w 7"/>
                <a:gd name="T9" fmla="*/ 1 h 1"/>
                <a:gd name="T10" fmla="*/ 0 w 7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cubicBezTo>
                    <a:pt x="1" y="1"/>
                    <a:pt x="3" y="0"/>
                    <a:pt x="4" y="0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6" y="0"/>
                    <a:pt x="3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48F0DE94-2F1A-4926-BEC7-99AF8591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684588"/>
              <a:ext cx="53975" cy="30163"/>
            </a:xfrm>
            <a:custGeom>
              <a:avLst/>
              <a:gdLst>
                <a:gd name="T0" fmla="*/ 5 w 7"/>
                <a:gd name="T1" fmla="*/ 1 h 4"/>
                <a:gd name="T2" fmla="*/ 5 w 7"/>
                <a:gd name="T3" fmla="*/ 1 h 4"/>
                <a:gd name="T4" fmla="*/ 5 w 7"/>
                <a:gd name="T5" fmla="*/ 1 h 4"/>
                <a:gd name="T6" fmla="*/ 5 w 7"/>
                <a:gd name="T7" fmla="*/ 0 h 4"/>
                <a:gd name="T8" fmla="*/ 4 w 7"/>
                <a:gd name="T9" fmla="*/ 1 h 4"/>
                <a:gd name="T10" fmla="*/ 4 w 7"/>
                <a:gd name="T11" fmla="*/ 0 h 4"/>
                <a:gd name="T12" fmla="*/ 3 w 7"/>
                <a:gd name="T13" fmla="*/ 1 h 4"/>
                <a:gd name="T14" fmla="*/ 3 w 7"/>
                <a:gd name="T15" fmla="*/ 1 h 4"/>
                <a:gd name="T16" fmla="*/ 3 w 7"/>
                <a:gd name="T17" fmla="*/ 1 h 4"/>
                <a:gd name="T18" fmla="*/ 3 w 7"/>
                <a:gd name="T19" fmla="*/ 1 h 4"/>
                <a:gd name="T20" fmla="*/ 2 w 7"/>
                <a:gd name="T21" fmla="*/ 1 h 4"/>
                <a:gd name="T22" fmla="*/ 2 w 7"/>
                <a:gd name="T23" fmla="*/ 1 h 4"/>
                <a:gd name="T24" fmla="*/ 2 w 7"/>
                <a:gd name="T25" fmla="*/ 2 h 4"/>
                <a:gd name="T26" fmla="*/ 2 w 7"/>
                <a:gd name="T27" fmla="*/ 1 h 4"/>
                <a:gd name="T28" fmla="*/ 2 w 7"/>
                <a:gd name="T29" fmla="*/ 2 h 4"/>
                <a:gd name="T30" fmla="*/ 2 w 7"/>
                <a:gd name="T31" fmla="*/ 2 h 4"/>
                <a:gd name="T32" fmla="*/ 1 w 7"/>
                <a:gd name="T33" fmla="*/ 1 h 4"/>
                <a:gd name="T34" fmla="*/ 0 w 7"/>
                <a:gd name="T35" fmla="*/ 3 h 4"/>
                <a:gd name="T36" fmla="*/ 1 w 7"/>
                <a:gd name="T37" fmla="*/ 2 h 4"/>
                <a:gd name="T38" fmla="*/ 1 w 7"/>
                <a:gd name="T39" fmla="*/ 2 h 4"/>
                <a:gd name="T40" fmla="*/ 1 w 7"/>
                <a:gd name="T41" fmla="*/ 3 h 4"/>
                <a:gd name="T42" fmla="*/ 2 w 7"/>
                <a:gd name="T43" fmla="*/ 4 h 4"/>
                <a:gd name="T44" fmla="*/ 2 w 7"/>
                <a:gd name="T45" fmla="*/ 4 h 4"/>
                <a:gd name="T46" fmla="*/ 2 w 7"/>
                <a:gd name="T47" fmla="*/ 4 h 4"/>
                <a:gd name="T48" fmla="*/ 2 w 7"/>
                <a:gd name="T49" fmla="*/ 4 h 4"/>
                <a:gd name="T50" fmla="*/ 3 w 7"/>
                <a:gd name="T51" fmla="*/ 4 h 4"/>
                <a:gd name="T52" fmla="*/ 3 w 7"/>
                <a:gd name="T53" fmla="*/ 4 h 4"/>
                <a:gd name="T54" fmla="*/ 3 w 7"/>
                <a:gd name="T55" fmla="*/ 4 h 4"/>
                <a:gd name="T56" fmla="*/ 4 w 7"/>
                <a:gd name="T57" fmla="*/ 4 h 4"/>
                <a:gd name="T58" fmla="*/ 4 w 7"/>
                <a:gd name="T59" fmla="*/ 4 h 4"/>
                <a:gd name="T60" fmla="*/ 4 w 7"/>
                <a:gd name="T61" fmla="*/ 4 h 4"/>
                <a:gd name="T62" fmla="*/ 4 w 7"/>
                <a:gd name="T63" fmla="*/ 4 h 4"/>
                <a:gd name="T64" fmla="*/ 4 w 7"/>
                <a:gd name="T65" fmla="*/ 4 h 4"/>
                <a:gd name="T66" fmla="*/ 4 w 7"/>
                <a:gd name="T67" fmla="*/ 4 h 4"/>
                <a:gd name="T68" fmla="*/ 5 w 7"/>
                <a:gd name="T69" fmla="*/ 3 h 4"/>
                <a:gd name="T70" fmla="*/ 5 w 7"/>
                <a:gd name="T71" fmla="*/ 4 h 4"/>
                <a:gd name="T72" fmla="*/ 5 w 7"/>
                <a:gd name="T73" fmla="*/ 4 h 4"/>
                <a:gd name="T74" fmla="*/ 5 w 7"/>
                <a:gd name="T75" fmla="*/ 4 h 4"/>
                <a:gd name="T76" fmla="*/ 5 w 7"/>
                <a:gd name="T77" fmla="*/ 4 h 4"/>
                <a:gd name="T78" fmla="*/ 6 w 7"/>
                <a:gd name="T79" fmla="*/ 4 h 4"/>
                <a:gd name="T80" fmla="*/ 5 w 7"/>
                <a:gd name="T81" fmla="*/ 3 h 4"/>
                <a:gd name="T82" fmla="*/ 6 w 7"/>
                <a:gd name="T83" fmla="*/ 3 h 4"/>
                <a:gd name="T84" fmla="*/ 6 w 7"/>
                <a:gd name="T85" fmla="*/ 3 h 4"/>
                <a:gd name="T86" fmla="*/ 7 w 7"/>
                <a:gd name="T87" fmla="*/ 2 h 4"/>
                <a:gd name="T88" fmla="*/ 7 w 7"/>
                <a:gd name="T89" fmla="*/ 2 h 4"/>
                <a:gd name="T90" fmla="*/ 7 w 7"/>
                <a:gd name="T91" fmla="*/ 2 h 4"/>
                <a:gd name="T92" fmla="*/ 7 w 7"/>
                <a:gd name="T93" fmla="*/ 1 h 4"/>
                <a:gd name="T94" fmla="*/ 7 w 7"/>
                <a:gd name="T95" fmla="*/ 1 h 4"/>
                <a:gd name="T96" fmla="*/ 7 w 7"/>
                <a:gd name="T97" fmla="*/ 1 h 4"/>
                <a:gd name="T98" fmla="*/ 6 w 7"/>
                <a:gd name="T99" fmla="*/ 1 h 4"/>
                <a:gd name="T100" fmla="*/ 6 w 7"/>
                <a:gd name="T101" fmla="*/ 1 h 4"/>
                <a:gd name="T102" fmla="*/ 6 w 7"/>
                <a:gd name="T103" fmla="*/ 1 h 4"/>
                <a:gd name="T104" fmla="*/ 6 w 7"/>
                <a:gd name="T105" fmla="*/ 1 h 4"/>
                <a:gd name="T106" fmla="*/ 6 w 7"/>
                <a:gd name="T107" fmla="*/ 1 h 4"/>
                <a:gd name="T108" fmla="*/ 5 w 7"/>
                <a:gd name="T109" fmla="*/ 1 h 4"/>
                <a:gd name="T110" fmla="*/ 5 w 7"/>
                <a:gd name="T1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2"/>
                  </a:cubicBezTo>
                  <a:cubicBezTo>
                    <a:pt x="4" y="1"/>
                    <a:pt x="5" y="1"/>
                    <a:pt x="5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1"/>
                    <a:pt x="3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5" y="4"/>
                    <a:pt x="5" y="4"/>
                  </a:cubicBezTo>
                  <a:cubicBezTo>
                    <a:pt x="5" y="4"/>
                    <a:pt x="4" y="4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92">
              <a:extLst>
                <a:ext uri="{FF2B5EF4-FFF2-40B4-BE49-F238E27FC236}">
                  <a16:creationId xmlns:a16="http://schemas.microsoft.com/office/drawing/2014/main" id="{A15AB5E9-2A5D-48EF-A2E3-875B071A4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13" y="3692526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93">
              <a:extLst>
                <a:ext uri="{FF2B5EF4-FFF2-40B4-BE49-F238E27FC236}">
                  <a16:creationId xmlns:a16="http://schemas.microsoft.com/office/drawing/2014/main" id="{BA3DAC63-B4E3-493C-93E2-0D6E1A103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350" y="3698876"/>
              <a:ext cx="22225" cy="15875"/>
            </a:xfrm>
            <a:custGeom>
              <a:avLst/>
              <a:gdLst>
                <a:gd name="T0" fmla="*/ 1 w 3"/>
                <a:gd name="T1" fmla="*/ 1 h 2"/>
                <a:gd name="T2" fmla="*/ 1 w 3"/>
                <a:gd name="T3" fmla="*/ 1 h 2"/>
                <a:gd name="T4" fmla="*/ 1 w 3"/>
                <a:gd name="T5" fmla="*/ 0 h 2"/>
                <a:gd name="T6" fmla="*/ 1 w 3"/>
                <a:gd name="T7" fmla="*/ 0 h 2"/>
                <a:gd name="T8" fmla="*/ 1 w 3"/>
                <a:gd name="T9" fmla="*/ 0 h 2"/>
                <a:gd name="T10" fmla="*/ 1 w 3"/>
                <a:gd name="T11" fmla="*/ 0 h 2"/>
                <a:gd name="T12" fmla="*/ 1 w 3"/>
                <a:gd name="T13" fmla="*/ 0 h 2"/>
                <a:gd name="T14" fmla="*/ 1 w 3"/>
                <a:gd name="T15" fmla="*/ 0 h 2"/>
                <a:gd name="T16" fmla="*/ 1 w 3"/>
                <a:gd name="T17" fmla="*/ 0 h 2"/>
                <a:gd name="T18" fmla="*/ 1 w 3"/>
                <a:gd name="T19" fmla="*/ 0 h 2"/>
                <a:gd name="T20" fmla="*/ 1 w 3"/>
                <a:gd name="T21" fmla="*/ 0 h 2"/>
                <a:gd name="T22" fmla="*/ 1 w 3"/>
                <a:gd name="T23" fmla="*/ 0 h 2"/>
                <a:gd name="T24" fmla="*/ 1 w 3"/>
                <a:gd name="T25" fmla="*/ 0 h 2"/>
                <a:gd name="T26" fmla="*/ 0 w 3"/>
                <a:gd name="T27" fmla="*/ 0 h 2"/>
                <a:gd name="T28" fmla="*/ 2 w 3"/>
                <a:gd name="T29" fmla="*/ 2 h 2"/>
                <a:gd name="T30" fmla="*/ 3 w 3"/>
                <a:gd name="T31" fmla="*/ 0 h 2"/>
                <a:gd name="T32" fmla="*/ 1 w 3"/>
                <a:gd name="T33" fmla="*/ 1 h 2"/>
                <a:gd name="T34" fmla="*/ 1 w 3"/>
                <a:gd name="T35" fmla="*/ 1 h 2"/>
                <a:gd name="T36" fmla="*/ 1 w 3"/>
                <a:gd name="T37" fmla="*/ 1 h 2"/>
                <a:gd name="T38" fmla="*/ 1 w 3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94">
              <a:extLst>
                <a:ext uri="{FF2B5EF4-FFF2-40B4-BE49-F238E27FC236}">
                  <a16:creationId xmlns:a16="http://schemas.microsoft.com/office/drawing/2014/main" id="{F78C6A76-1D14-4994-90F7-C6FB70F1D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638" y="3706813"/>
              <a:ext cx="15875" cy="793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95">
              <a:extLst>
                <a:ext uri="{FF2B5EF4-FFF2-40B4-BE49-F238E27FC236}">
                  <a16:creationId xmlns:a16="http://schemas.microsoft.com/office/drawing/2014/main" id="{E484CCD6-1AB2-4E26-9739-DE42A61C1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3744913"/>
              <a:ext cx="0" cy="793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96">
              <a:extLst>
                <a:ext uri="{FF2B5EF4-FFF2-40B4-BE49-F238E27FC236}">
                  <a16:creationId xmlns:a16="http://schemas.microsoft.com/office/drawing/2014/main" id="{FB81A2CA-C889-489B-881C-5E725F13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3744913"/>
              <a:ext cx="7938" cy="793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97">
              <a:extLst>
                <a:ext uri="{FF2B5EF4-FFF2-40B4-BE49-F238E27FC236}">
                  <a16:creationId xmlns:a16="http://schemas.microsoft.com/office/drawing/2014/main" id="{6FFB9DC2-F67A-4A2A-A8DD-47C9CBABD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3760788"/>
              <a:ext cx="61913" cy="31750"/>
            </a:xfrm>
            <a:custGeom>
              <a:avLst/>
              <a:gdLst>
                <a:gd name="T0" fmla="*/ 4 w 8"/>
                <a:gd name="T1" fmla="*/ 1 h 4"/>
                <a:gd name="T2" fmla="*/ 8 w 8"/>
                <a:gd name="T3" fmla="*/ 3 h 4"/>
                <a:gd name="T4" fmla="*/ 5 w 8"/>
                <a:gd name="T5" fmla="*/ 4 h 4"/>
                <a:gd name="T6" fmla="*/ 0 w 8"/>
                <a:gd name="T7" fmla="*/ 3 h 4"/>
                <a:gd name="T8" fmla="*/ 4 w 8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4" y="1"/>
                  </a:moveTo>
                  <a:cubicBezTo>
                    <a:pt x="6" y="0"/>
                    <a:pt x="8" y="1"/>
                    <a:pt x="8" y="3"/>
                  </a:cubicBezTo>
                  <a:cubicBezTo>
                    <a:pt x="8" y="4"/>
                    <a:pt x="6" y="4"/>
                    <a:pt x="5" y="4"/>
                  </a:cubicBezTo>
                  <a:cubicBezTo>
                    <a:pt x="4" y="4"/>
                    <a:pt x="1" y="4"/>
                    <a:pt x="0" y="3"/>
                  </a:cubicBezTo>
                  <a:cubicBezTo>
                    <a:pt x="0" y="2"/>
                    <a:pt x="3" y="0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98">
              <a:extLst>
                <a:ext uri="{FF2B5EF4-FFF2-40B4-BE49-F238E27FC236}">
                  <a16:creationId xmlns:a16="http://schemas.microsoft.com/office/drawing/2014/main" id="{93C034A6-7F21-4071-A3CA-A0E70172C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3768726"/>
              <a:ext cx="31750" cy="7938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4 w 4"/>
                <a:gd name="T5" fmla="*/ 0 h 1"/>
                <a:gd name="T6" fmla="*/ 3 w 4"/>
                <a:gd name="T7" fmla="*/ 1 h 1"/>
                <a:gd name="T8" fmla="*/ 3 w 4"/>
                <a:gd name="T9" fmla="*/ 1 h 1"/>
                <a:gd name="T10" fmla="*/ 2 w 4"/>
                <a:gd name="T11" fmla="*/ 1 h 1"/>
                <a:gd name="T12" fmla="*/ 2 w 4"/>
                <a:gd name="T13" fmla="*/ 0 h 1"/>
                <a:gd name="T14" fmla="*/ 1 w 4"/>
                <a:gd name="T15" fmla="*/ 0 h 1"/>
                <a:gd name="T16" fmla="*/ 0 w 4"/>
                <a:gd name="T17" fmla="*/ 0 h 1"/>
                <a:gd name="T18" fmla="*/ 0 w 4"/>
                <a:gd name="T19" fmla="*/ 1 h 1"/>
                <a:gd name="T20" fmla="*/ 0 w 4"/>
                <a:gd name="T21" fmla="*/ 1 h 1"/>
                <a:gd name="T22" fmla="*/ 2 w 4"/>
                <a:gd name="T23" fmla="*/ 1 h 1"/>
                <a:gd name="T24" fmla="*/ 2 w 4"/>
                <a:gd name="T25" fmla="*/ 1 h 1"/>
                <a:gd name="T26" fmla="*/ 4 w 4"/>
                <a:gd name="T2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99">
              <a:extLst>
                <a:ext uri="{FF2B5EF4-FFF2-40B4-BE49-F238E27FC236}">
                  <a16:creationId xmlns:a16="http://schemas.microsoft.com/office/drawing/2014/main" id="{FDC3AA43-34D5-4703-82D9-3D5863203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768726"/>
              <a:ext cx="6350" cy="793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300">
              <a:extLst>
                <a:ext uri="{FF2B5EF4-FFF2-40B4-BE49-F238E27FC236}">
                  <a16:creationId xmlns:a16="http://schemas.microsoft.com/office/drawing/2014/main" id="{F1ED8E41-08A3-48DB-BF7F-7B29B8D1C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538" y="3792538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301">
              <a:extLst>
                <a:ext uri="{FF2B5EF4-FFF2-40B4-BE49-F238E27FC236}">
                  <a16:creationId xmlns:a16="http://schemas.microsoft.com/office/drawing/2014/main" id="{6037B0C4-C311-4233-90B7-51C990BB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3522663"/>
              <a:ext cx="314325" cy="307975"/>
            </a:xfrm>
            <a:custGeom>
              <a:avLst/>
              <a:gdLst>
                <a:gd name="T0" fmla="*/ 29 w 41"/>
                <a:gd name="T1" fmla="*/ 5 h 40"/>
                <a:gd name="T2" fmla="*/ 34 w 41"/>
                <a:gd name="T3" fmla="*/ 9 h 40"/>
                <a:gd name="T4" fmla="*/ 37 w 41"/>
                <a:gd name="T5" fmla="*/ 21 h 40"/>
                <a:gd name="T6" fmla="*/ 37 w 41"/>
                <a:gd name="T7" fmla="*/ 24 h 40"/>
                <a:gd name="T8" fmla="*/ 40 w 41"/>
                <a:gd name="T9" fmla="*/ 29 h 40"/>
                <a:gd name="T10" fmla="*/ 40 w 41"/>
                <a:gd name="T11" fmla="*/ 29 h 40"/>
                <a:gd name="T12" fmla="*/ 40 w 41"/>
                <a:gd name="T13" fmla="*/ 30 h 40"/>
                <a:gd name="T14" fmla="*/ 39 w 41"/>
                <a:gd name="T15" fmla="*/ 30 h 40"/>
                <a:gd name="T16" fmla="*/ 41 w 41"/>
                <a:gd name="T17" fmla="*/ 32 h 40"/>
                <a:gd name="T18" fmla="*/ 38 w 41"/>
                <a:gd name="T19" fmla="*/ 32 h 40"/>
                <a:gd name="T20" fmla="*/ 41 w 41"/>
                <a:gd name="T21" fmla="*/ 32 h 40"/>
                <a:gd name="T22" fmla="*/ 36 w 41"/>
                <a:gd name="T23" fmla="*/ 33 h 40"/>
                <a:gd name="T24" fmla="*/ 39 w 41"/>
                <a:gd name="T25" fmla="*/ 36 h 40"/>
                <a:gd name="T26" fmla="*/ 36 w 41"/>
                <a:gd name="T27" fmla="*/ 38 h 40"/>
                <a:gd name="T28" fmla="*/ 35 w 41"/>
                <a:gd name="T29" fmla="*/ 38 h 40"/>
                <a:gd name="T30" fmla="*/ 33 w 41"/>
                <a:gd name="T31" fmla="*/ 37 h 40"/>
                <a:gd name="T32" fmla="*/ 33 w 41"/>
                <a:gd name="T33" fmla="*/ 37 h 40"/>
                <a:gd name="T34" fmla="*/ 31 w 41"/>
                <a:gd name="T35" fmla="*/ 35 h 40"/>
                <a:gd name="T36" fmla="*/ 32 w 41"/>
                <a:gd name="T37" fmla="*/ 31 h 40"/>
                <a:gd name="T38" fmla="*/ 31 w 41"/>
                <a:gd name="T39" fmla="*/ 23 h 40"/>
                <a:gd name="T40" fmla="*/ 31 w 41"/>
                <a:gd name="T41" fmla="*/ 13 h 40"/>
                <a:gd name="T42" fmla="*/ 26 w 41"/>
                <a:gd name="T43" fmla="*/ 12 h 40"/>
                <a:gd name="T44" fmla="*/ 12 w 41"/>
                <a:gd name="T45" fmla="*/ 29 h 40"/>
                <a:gd name="T46" fmla="*/ 9 w 41"/>
                <a:gd name="T47" fmla="*/ 31 h 40"/>
                <a:gd name="T48" fmla="*/ 6 w 41"/>
                <a:gd name="T49" fmla="*/ 39 h 40"/>
                <a:gd name="T50" fmla="*/ 7 w 41"/>
                <a:gd name="T51" fmla="*/ 36 h 40"/>
                <a:gd name="T52" fmla="*/ 4 w 41"/>
                <a:gd name="T53" fmla="*/ 39 h 40"/>
                <a:gd name="T54" fmla="*/ 7 w 41"/>
                <a:gd name="T55" fmla="*/ 34 h 40"/>
                <a:gd name="T56" fmla="*/ 5 w 41"/>
                <a:gd name="T57" fmla="*/ 38 h 40"/>
                <a:gd name="T58" fmla="*/ 6 w 41"/>
                <a:gd name="T59" fmla="*/ 35 h 40"/>
                <a:gd name="T60" fmla="*/ 4 w 41"/>
                <a:gd name="T61" fmla="*/ 37 h 40"/>
                <a:gd name="T62" fmla="*/ 6 w 41"/>
                <a:gd name="T63" fmla="*/ 33 h 40"/>
                <a:gd name="T64" fmla="*/ 1 w 41"/>
                <a:gd name="T65" fmla="*/ 34 h 40"/>
                <a:gd name="T66" fmla="*/ 3 w 41"/>
                <a:gd name="T67" fmla="*/ 33 h 40"/>
                <a:gd name="T68" fmla="*/ 5 w 41"/>
                <a:gd name="T69" fmla="*/ 29 h 40"/>
                <a:gd name="T70" fmla="*/ 2 w 41"/>
                <a:gd name="T71" fmla="*/ 31 h 40"/>
                <a:gd name="T72" fmla="*/ 4 w 41"/>
                <a:gd name="T73" fmla="*/ 26 h 40"/>
                <a:gd name="T74" fmla="*/ 1 w 41"/>
                <a:gd name="T75" fmla="*/ 29 h 40"/>
                <a:gd name="T76" fmla="*/ 3 w 41"/>
                <a:gd name="T77" fmla="*/ 26 h 40"/>
                <a:gd name="T78" fmla="*/ 0 w 41"/>
                <a:gd name="T79" fmla="*/ 26 h 40"/>
                <a:gd name="T80" fmla="*/ 1 w 41"/>
                <a:gd name="T81" fmla="*/ 25 h 40"/>
                <a:gd name="T82" fmla="*/ 1 w 41"/>
                <a:gd name="T83" fmla="*/ 24 h 40"/>
                <a:gd name="T84" fmla="*/ 4 w 41"/>
                <a:gd name="T85" fmla="*/ 20 h 40"/>
                <a:gd name="T86" fmla="*/ 5 w 41"/>
                <a:gd name="T87" fmla="*/ 14 h 40"/>
                <a:gd name="T88" fmla="*/ 12 w 41"/>
                <a:gd name="T89" fmla="*/ 4 h 40"/>
                <a:gd name="T90" fmla="*/ 22 w 41"/>
                <a:gd name="T91" fmla="*/ 1 h 40"/>
                <a:gd name="T92" fmla="*/ 29 w 41"/>
                <a:gd name="T9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" h="40">
                  <a:moveTo>
                    <a:pt x="29" y="5"/>
                  </a:moveTo>
                  <a:cubicBezTo>
                    <a:pt x="29" y="5"/>
                    <a:pt x="33" y="5"/>
                    <a:pt x="34" y="9"/>
                  </a:cubicBezTo>
                  <a:cubicBezTo>
                    <a:pt x="38" y="11"/>
                    <a:pt x="37" y="21"/>
                    <a:pt x="37" y="21"/>
                  </a:cubicBezTo>
                  <a:cubicBezTo>
                    <a:pt x="37" y="21"/>
                    <a:pt x="37" y="22"/>
                    <a:pt x="37" y="24"/>
                  </a:cubicBezTo>
                  <a:cubicBezTo>
                    <a:pt x="38" y="26"/>
                    <a:pt x="40" y="29"/>
                    <a:pt x="40" y="29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0" y="29"/>
                    <a:pt x="39" y="29"/>
                    <a:pt x="40" y="30"/>
                  </a:cubicBezTo>
                  <a:cubicBezTo>
                    <a:pt x="40" y="31"/>
                    <a:pt x="39" y="30"/>
                    <a:pt x="39" y="30"/>
                  </a:cubicBezTo>
                  <a:cubicBezTo>
                    <a:pt x="39" y="30"/>
                    <a:pt x="39" y="32"/>
                    <a:pt x="41" y="32"/>
                  </a:cubicBezTo>
                  <a:cubicBezTo>
                    <a:pt x="39" y="33"/>
                    <a:pt x="38" y="32"/>
                    <a:pt x="38" y="32"/>
                  </a:cubicBezTo>
                  <a:cubicBezTo>
                    <a:pt x="38" y="32"/>
                    <a:pt x="40" y="33"/>
                    <a:pt x="41" y="32"/>
                  </a:cubicBezTo>
                  <a:cubicBezTo>
                    <a:pt x="39" y="34"/>
                    <a:pt x="40" y="34"/>
                    <a:pt x="36" y="33"/>
                  </a:cubicBezTo>
                  <a:cubicBezTo>
                    <a:pt x="36" y="33"/>
                    <a:pt x="37" y="36"/>
                    <a:pt x="39" y="36"/>
                  </a:cubicBezTo>
                  <a:cubicBezTo>
                    <a:pt x="38" y="37"/>
                    <a:pt x="37" y="38"/>
                    <a:pt x="36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4" y="38"/>
                    <a:pt x="34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6"/>
                    <a:pt x="31" y="35"/>
                    <a:pt x="31" y="35"/>
                  </a:cubicBezTo>
                  <a:cubicBezTo>
                    <a:pt x="31" y="35"/>
                    <a:pt x="32" y="33"/>
                    <a:pt x="32" y="31"/>
                  </a:cubicBezTo>
                  <a:cubicBezTo>
                    <a:pt x="32" y="30"/>
                    <a:pt x="31" y="25"/>
                    <a:pt x="31" y="23"/>
                  </a:cubicBezTo>
                  <a:cubicBezTo>
                    <a:pt x="31" y="21"/>
                    <a:pt x="33" y="16"/>
                    <a:pt x="31" y="13"/>
                  </a:cubicBezTo>
                  <a:cubicBezTo>
                    <a:pt x="28" y="9"/>
                    <a:pt x="26" y="12"/>
                    <a:pt x="26" y="12"/>
                  </a:cubicBezTo>
                  <a:cubicBezTo>
                    <a:pt x="26" y="12"/>
                    <a:pt x="15" y="29"/>
                    <a:pt x="12" y="29"/>
                  </a:cubicBezTo>
                  <a:cubicBezTo>
                    <a:pt x="11" y="30"/>
                    <a:pt x="9" y="31"/>
                    <a:pt x="9" y="31"/>
                  </a:cubicBezTo>
                  <a:cubicBezTo>
                    <a:pt x="9" y="31"/>
                    <a:pt x="11" y="37"/>
                    <a:pt x="6" y="39"/>
                  </a:cubicBezTo>
                  <a:cubicBezTo>
                    <a:pt x="8" y="38"/>
                    <a:pt x="7" y="36"/>
                    <a:pt x="7" y="36"/>
                  </a:cubicBezTo>
                  <a:cubicBezTo>
                    <a:pt x="7" y="36"/>
                    <a:pt x="6" y="40"/>
                    <a:pt x="4" y="39"/>
                  </a:cubicBezTo>
                  <a:cubicBezTo>
                    <a:pt x="7" y="38"/>
                    <a:pt x="7" y="34"/>
                    <a:pt x="7" y="34"/>
                  </a:cubicBezTo>
                  <a:cubicBezTo>
                    <a:pt x="7" y="34"/>
                    <a:pt x="6" y="38"/>
                    <a:pt x="5" y="38"/>
                  </a:cubicBezTo>
                  <a:cubicBezTo>
                    <a:pt x="6" y="36"/>
                    <a:pt x="6" y="35"/>
                    <a:pt x="6" y="35"/>
                  </a:cubicBezTo>
                  <a:cubicBezTo>
                    <a:pt x="6" y="35"/>
                    <a:pt x="5" y="37"/>
                    <a:pt x="4" y="37"/>
                  </a:cubicBezTo>
                  <a:cubicBezTo>
                    <a:pt x="5" y="36"/>
                    <a:pt x="6" y="34"/>
                    <a:pt x="6" y="33"/>
                  </a:cubicBezTo>
                  <a:cubicBezTo>
                    <a:pt x="5" y="34"/>
                    <a:pt x="3" y="34"/>
                    <a:pt x="1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3" y="33"/>
                    <a:pt x="5" y="30"/>
                    <a:pt x="5" y="29"/>
                  </a:cubicBezTo>
                  <a:cubicBezTo>
                    <a:pt x="4" y="29"/>
                    <a:pt x="2" y="31"/>
                    <a:pt x="2" y="31"/>
                  </a:cubicBezTo>
                  <a:cubicBezTo>
                    <a:pt x="2" y="31"/>
                    <a:pt x="6" y="27"/>
                    <a:pt x="4" y="26"/>
                  </a:cubicBezTo>
                  <a:cubicBezTo>
                    <a:pt x="4" y="28"/>
                    <a:pt x="1" y="29"/>
                    <a:pt x="1" y="29"/>
                  </a:cubicBezTo>
                  <a:cubicBezTo>
                    <a:pt x="1" y="29"/>
                    <a:pt x="4" y="27"/>
                    <a:pt x="3" y="26"/>
                  </a:cubicBezTo>
                  <a:cubicBezTo>
                    <a:pt x="1" y="28"/>
                    <a:pt x="0" y="26"/>
                    <a:pt x="0" y="26"/>
                  </a:cubicBezTo>
                  <a:cubicBezTo>
                    <a:pt x="0" y="26"/>
                    <a:pt x="1" y="26"/>
                    <a:pt x="1" y="25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1" y="24"/>
                    <a:pt x="3" y="22"/>
                    <a:pt x="4" y="20"/>
                  </a:cubicBezTo>
                  <a:cubicBezTo>
                    <a:pt x="4" y="19"/>
                    <a:pt x="5" y="15"/>
                    <a:pt x="5" y="14"/>
                  </a:cubicBezTo>
                  <a:cubicBezTo>
                    <a:pt x="5" y="12"/>
                    <a:pt x="8" y="5"/>
                    <a:pt x="12" y="4"/>
                  </a:cubicBezTo>
                  <a:cubicBezTo>
                    <a:pt x="12" y="4"/>
                    <a:pt x="16" y="0"/>
                    <a:pt x="22" y="1"/>
                  </a:cubicBezTo>
                  <a:cubicBezTo>
                    <a:pt x="28" y="1"/>
                    <a:pt x="29" y="5"/>
                    <a:pt x="29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302">
              <a:extLst>
                <a:ext uri="{FF2B5EF4-FFF2-40B4-BE49-F238E27FC236}">
                  <a16:creationId xmlns:a16="http://schemas.microsoft.com/office/drawing/2014/main" id="{1A9E1517-1124-4F4A-80B9-C256ACE8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3584576"/>
              <a:ext cx="122238" cy="160338"/>
            </a:xfrm>
            <a:custGeom>
              <a:avLst/>
              <a:gdLst>
                <a:gd name="T0" fmla="*/ 15 w 16"/>
                <a:gd name="T1" fmla="*/ 2 h 21"/>
                <a:gd name="T2" fmla="*/ 12 w 16"/>
                <a:gd name="T3" fmla="*/ 2 h 21"/>
                <a:gd name="T4" fmla="*/ 0 w 16"/>
                <a:gd name="T5" fmla="*/ 21 h 21"/>
                <a:gd name="T6" fmla="*/ 12 w 16"/>
                <a:gd name="T7" fmla="*/ 3 h 21"/>
                <a:gd name="T8" fmla="*/ 13 w 16"/>
                <a:gd name="T9" fmla="*/ 3 h 21"/>
                <a:gd name="T10" fmla="*/ 15 w 16"/>
                <a:gd name="T11" fmla="*/ 3 h 21"/>
                <a:gd name="T12" fmla="*/ 15 w 16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1">
                  <a:moveTo>
                    <a:pt x="15" y="2"/>
                  </a:moveTo>
                  <a:cubicBezTo>
                    <a:pt x="15" y="2"/>
                    <a:pt x="15" y="0"/>
                    <a:pt x="12" y="2"/>
                  </a:cubicBezTo>
                  <a:cubicBezTo>
                    <a:pt x="9" y="5"/>
                    <a:pt x="3" y="20"/>
                    <a:pt x="0" y="21"/>
                  </a:cubicBezTo>
                  <a:cubicBezTo>
                    <a:pt x="1" y="20"/>
                    <a:pt x="12" y="3"/>
                    <a:pt x="12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6" y="3"/>
                    <a:pt x="15" y="2"/>
                    <a:pt x="15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303">
              <a:extLst>
                <a:ext uri="{FF2B5EF4-FFF2-40B4-BE49-F238E27FC236}">
                  <a16:creationId xmlns:a16="http://schemas.microsoft.com/office/drawing/2014/main" id="{D9740B66-11C3-4035-93BC-A6E2FFF7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3560763"/>
              <a:ext cx="114300" cy="107950"/>
            </a:xfrm>
            <a:custGeom>
              <a:avLst/>
              <a:gdLst>
                <a:gd name="T0" fmla="*/ 14 w 15"/>
                <a:gd name="T1" fmla="*/ 4 h 14"/>
                <a:gd name="T2" fmla="*/ 0 w 15"/>
                <a:gd name="T3" fmla="*/ 14 h 14"/>
                <a:gd name="T4" fmla="*/ 14 w 15"/>
                <a:gd name="T5" fmla="*/ 3 h 14"/>
                <a:gd name="T6" fmla="*/ 14 w 15"/>
                <a:gd name="T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4" y="4"/>
                  </a:moveTo>
                  <a:cubicBezTo>
                    <a:pt x="14" y="4"/>
                    <a:pt x="6" y="2"/>
                    <a:pt x="0" y="14"/>
                  </a:cubicBezTo>
                  <a:cubicBezTo>
                    <a:pt x="6" y="0"/>
                    <a:pt x="14" y="3"/>
                    <a:pt x="14" y="3"/>
                  </a:cubicBezTo>
                  <a:cubicBezTo>
                    <a:pt x="14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304">
              <a:extLst>
                <a:ext uri="{FF2B5EF4-FFF2-40B4-BE49-F238E27FC236}">
                  <a16:creationId xmlns:a16="http://schemas.microsoft.com/office/drawing/2014/main" id="{79479B5C-ED68-4161-BF7B-5532F43B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3" y="3606801"/>
              <a:ext cx="115888" cy="146050"/>
            </a:xfrm>
            <a:custGeom>
              <a:avLst/>
              <a:gdLst>
                <a:gd name="T0" fmla="*/ 13 w 15"/>
                <a:gd name="T1" fmla="*/ 1 h 19"/>
                <a:gd name="T2" fmla="*/ 6 w 15"/>
                <a:gd name="T3" fmla="*/ 11 h 19"/>
                <a:gd name="T4" fmla="*/ 0 w 15"/>
                <a:gd name="T5" fmla="*/ 18 h 19"/>
                <a:gd name="T6" fmla="*/ 6 w 15"/>
                <a:gd name="T7" fmla="*/ 13 h 19"/>
                <a:gd name="T8" fmla="*/ 15 w 15"/>
                <a:gd name="T9" fmla="*/ 0 h 19"/>
                <a:gd name="T10" fmla="*/ 13 w 15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9">
                  <a:moveTo>
                    <a:pt x="13" y="1"/>
                  </a:moveTo>
                  <a:cubicBezTo>
                    <a:pt x="13" y="1"/>
                    <a:pt x="9" y="3"/>
                    <a:pt x="6" y="11"/>
                  </a:cubicBezTo>
                  <a:cubicBezTo>
                    <a:pt x="2" y="19"/>
                    <a:pt x="0" y="18"/>
                    <a:pt x="0" y="18"/>
                  </a:cubicBezTo>
                  <a:cubicBezTo>
                    <a:pt x="0" y="18"/>
                    <a:pt x="3" y="19"/>
                    <a:pt x="6" y="13"/>
                  </a:cubicBezTo>
                  <a:cubicBezTo>
                    <a:pt x="9" y="6"/>
                    <a:pt x="15" y="0"/>
                    <a:pt x="15" y="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305">
              <a:extLst>
                <a:ext uri="{FF2B5EF4-FFF2-40B4-BE49-F238E27FC236}">
                  <a16:creationId xmlns:a16="http://schemas.microsoft.com/office/drawing/2014/main" id="{ACF8F691-9688-4B06-BE0B-993E46BBA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692526"/>
              <a:ext cx="38100" cy="52388"/>
            </a:xfrm>
            <a:custGeom>
              <a:avLst/>
              <a:gdLst>
                <a:gd name="T0" fmla="*/ 4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4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4" y="0"/>
                  </a:moveTo>
                  <a:cubicBezTo>
                    <a:pt x="4" y="0"/>
                    <a:pt x="1" y="6"/>
                    <a:pt x="0" y="7"/>
                  </a:cubicBezTo>
                  <a:cubicBezTo>
                    <a:pt x="1" y="7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306">
              <a:extLst>
                <a:ext uri="{FF2B5EF4-FFF2-40B4-BE49-F238E27FC236}">
                  <a16:creationId xmlns:a16="http://schemas.microsoft.com/office/drawing/2014/main" id="{9366EB85-9EFE-49BA-BE96-E77C18297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598863"/>
              <a:ext cx="84138" cy="123825"/>
            </a:xfrm>
            <a:custGeom>
              <a:avLst/>
              <a:gdLst>
                <a:gd name="T0" fmla="*/ 11 w 11"/>
                <a:gd name="T1" fmla="*/ 0 h 16"/>
                <a:gd name="T2" fmla="*/ 0 w 11"/>
                <a:gd name="T3" fmla="*/ 16 h 16"/>
                <a:gd name="T4" fmla="*/ 9 w 11"/>
                <a:gd name="T5" fmla="*/ 1 h 16"/>
                <a:gd name="T6" fmla="*/ 11 w 11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6">
                  <a:moveTo>
                    <a:pt x="11" y="0"/>
                  </a:moveTo>
                  <a:cubicBezTo>
                    <a:pt x="11" y="0"/>
                    <a:pt x="5" y="4"/>
                    <a:pt x="0" y="16"/>
                  </a:cubicBezTo>
                  <a:cubicBezTo>
                    <a:pt x="3" y="7"/>
                    <a:pt x="9" y="1"/>
                    <a:pt x="9" y="1"/>
                  </a:cubicBezTo>
                  <a:cubicBezTo>
                    <a:pt x="9" y="1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307">
              <a:extLst>
                <a:ext uri="{FF2B5EF4-FFF2-40B4-BE49-F238E27FC236}">
                  <a16:creationId xmlns:a16="http://schemas.microsoft.com/office/drawing/2014/main" id="{FF784726-5E4C-4F03-A0DE-61BFA182C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0" y="3498851"/>
              <a:ext cx="138113" cy="131763"/>
            </a:xfrm>
            <a:custGeom>
              <a:avLst/>
              <a:gdLst>
                <a:gd name="T0" fmla="*/ 17 w 18"/>
                <a:gd name="T1" fmla="*/ 10 h 17"/>
                <a:gd name="T2" fmla="*/ 0 w 18"/>
                <a:gd name="T3" fmla="*/ 17 h 17"/>
                <a:gd name="T4" fmla="*/ 17 w 18"/>
                <a:gd name="T5" fmla="*/ 11 h 17"/>
                <a:gd name="T6" fmla="*/ 17 w 18"/>
                <a:gd name="T7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7">
                  <a:moveTo>
                    <a:pt x="17" y="10"/>
                  </a:moveTo>
                  <a:cubicBezTo>
                    <a:pt x="17" y="10"/>
                    <a:pt x="7" y="0"/>
                    <a:pt x="0" y="17"/>
                  </a:cubicBezTo>
                  <a:cubicBezTo>
                    <a:pt x="9" y="1"/>
                    <a:pt x="17" y="11"/>
                    <a:pt x="17" y="11"/>
                  </a:cubicBezTo>
                  <a:cubicBezTo>
                    <a:pt x="17" y="11"/>
                    <a:pt x="18" y="10"/>
                    <a:pt x="17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308">
              <a:extLst>
                <a:ext uri="{FF2B5EF4-FFF2-40B4-BE49-F238E27FC236}">
                  <a16:creationId xmlns:a16="http://schemas.microsoft.com/office/drawing/2014/main" id="{9DE53A45-BB23-435B-B963-5DA390BE0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0" y="3530601"/>
              <a:ext cx="130175" cy="138113"/>
            </a:xfrm>
            <a:custGeom>
              <a:avLst/>
              <a:gdLst>
                <a:gd name="T0" fmla="*/ 17 w 17"/>
                <a:gd name="T1" fmla="*/ 6 h 18"/>
                <a:gd name="T2" fmla="*/ 0 w 17"/>
                <a:gd name="T3" fmla="*/ 18 h 18"/>
                <a:gd name="T4" fmla="*/ 17 w 17"/>
                <a:gd name="T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7" y="6"/>
                    <a:pt x="5" y="0"/>
                    <a:pt x="0" y="18"/>
                  </a:cubicBezTo>
                  <a:cubicBezTo>
                    <a:pt x="8" y="0"/>
                    <a:pt x="17" y="6"/>
                    <a:pt x="17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309">
              <a:extLst>
                <a:ext uri="{FF2B5EF4-FFF2-40B4-BE49-F238E27FC236}">
                  <a16:creationId xmlns:a16="http://schemas.microsoft.com/office/drawing/2014/main" id="{A4D2710E-2EC0-452A-B916-03AC920EB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5" y="3546476"/>
              <a:ext cx="100013" cy="152400"/>
            </a:xfrm>
            <a:custGeom>
              <a:avLst/>
              <a:gdLst>
                <a:gd name="T0" fmla="*/ 13 w 13"/>
                <a:gd name="T1" fmla="*/ 5 h 20"/>
                <a:gd name="T2" fmla="*/ 0 w 13"/>
                <a:gd name="T3" fmla="*/ 20 h 20"/>
                <a:gd name="T4" fmla="*/ 13 w 13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0">
                  <a:moveTo>
                    <a:pt x="13" y="5"/>
                  </a:moveTo>
                  <a:cubicBezTo>
                    <a:pt x="13" y="5"/>
                    <a:pt x="1" y="1"/>
                    <a:pt x="0" y="20"/>
                  </a:cubicBezTo>
                  <a:cubicBezTo>
                    <a:pt x="3" y="0"/>
                    <a:pt x="13" y="5"/>
                    <a:pt x="1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310">
              <a:extLst>
                <a:ext uri="{FF2B5EF4-FFF2-40B4-BE49-F238E27FC236}">
                  <a16:creationId xmlns:a16="http://schemas.microsoft.com/office/drawing/2014/main" id="{E4AC9129-81FB-472A-B8AE-874B5FF77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498851"/>
              <a:ext cx="122238" cy="69850"/>
            </a:xfrm>
            <a:custGeom>
              <a:avLst/>
              <a:gdLst>
                <a:gd name="T0" fmla="*/ 16 w 16"/>
                <a:gd name="T1" fmla="*/ 8 h 9"/>
                <a:gd name="T2" fmla="*/ 0 w 16"/>
                <a:gd name="T3" fmla="*/ 9 h 9"/>
                <a:gd name="T4" fmla="*/ 16 w 16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9">
                  <a:moveTo>
                    <a:pt x="16" y="8"/>
                  </a:moveTo>
                  <a:cubicBezTo>
                    <a:pt x="16" y="8"/>
                    <a:pt x="11" y="0"/>
                    <a:pt x="0" y="9"/>
                  </a:cubicBezTo>
                  <a:cubicBezTo>
                    <a:pt x="10" y="1"/>
                    <a:pt x="16" y="8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311">
              <a:extLst>
                <a:ext uri="{FF2B5EF4-FFF2-40B4-BE49-F238E27FC236}">
                  <a16:creationId xmlns:a16="http://schemas.microsoft.com/office/drawing/2014/main" id="{EB879858-9006-43F5-AB0C-E90AC88FA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5" y="3546476"/>
              <a:ext cx="68263" cy="22225"/>
            </a:xfrm>
            <a:custGeom>
              <a:avLst/>
              <a:gdLst>
                <a:gd name="T0" fmla="*/ 9 w 9"/>
                <a:gd name="T1" fmla="*/ 1 h 3"/>
                <a:gd name="T2" fmla="*/ 0 w 9"/>
                <a:gd name="T3" fmla="*/ 3 h 3"/>
                <a:gd name="T4" fmla="*/ 6 w 9"/>
                <a:gd name="T5" fmla="*/ 2 h 3"/>
                <a:gd name="T6" fmla="*/ 9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cubicBezTo>
                    <a:pt x="9" y="1"/>
                    <a:pt x="3" y="0"/>
                    <a:pt x="0" y="3"/>
                  </a:cubicBezTo>
                  <a:cubicBezTo>
                    <a:pt x="4" y="1"/>
                    <a:pt x="6" y="2"/>
                    <a:pt x="6" y="2"/>
                  </a:cubicBezTo>
                  <a:cubicBezTo>
                    <a:pt x="6" y="2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12">
              <a:extLst>
                <a:ext uri="{FF2B5EF4-FFF2-40B4-BE49-F238E27FC236}">
                  <a16:creationId xmlns:a16="http://schemas.microsoft.com/office/drawing/2014/main" id="{4931E29D-FE52-43F1-AA68-0C042C57C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5" y="3630613"/>
              <a:ext cx="14288" cy="122238"/>
            </a:xfrm>
            <a:custGeom>
              <a:avLst/>
              <a:gdLst>
                <a:gd name="T0" fmla="*/ 2 w 2"/>
                <a:gd name="T1" fmla="*/ 0 h 16"/>
                <a:gd name="T2" fmla="*/ 0 w 2"/>
                <a:gd name="T3" fmla="*/ 16 h 16"/>
                <a:gd name="T4" fmla="*/ 2 w 2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6">
                  <a:moveTo>
                    <a:pt x="2" y="0"/>
                  </a:moveTo>
                  <a:cubicBezTo>
                    <a:pt x="2" y="0"/>
                    <a:pt x="0" y="11"/>
                    <a:pt x="0" y="16"/>
                  </a:cubicBezTo>
                  <a:cubicBezTo>
                    <a:pt x="1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13">
              <a:extLst>
                <a:ext uri="{FF2B5EF4-FFF2-40B4-BE49-F238E27FC236}">
                  <a16:creationId xmlns:a16="http://schemas.microsoft.com/office/drawing/2014/main" id="{5E32213C-980F-4F51-B183-852DC237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5" y="3676651"/>
              <a:ext cx="30163" cy="76200"/>
            </a:xfrm>
            <a:custGeom>
              <a:avLst/>
              <a:gdLst>
                <a:gd name="T0" fmla="*/ 4 w 4"/>
                <a:gd name="T1" fmla="*/ 0 h 10"/>
                <a:gd name="T2" fmla="*/ 0 w 4"/>
                <a:gd name="T3" fmla="*/ 10 h 10"/>
                <a:gd name="T4" fmla="*/ 4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cubicBezTo>
                    <a:pt x="4" y="0"/>
                    <a:pt x="1" y="9"/>
                    <a:pt x="0" y="10"/>
                  </a:cubicBezTo>
                  <a:cubicBezTo>
                    <a:pt x="2" y="1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14">
              <a:extLst>
                <a:ext uri="{FF2B5EF4-FFF2-40B4-BE49-F238E27FC236}">
                  <a16:creationId xmlns:a16="http://schemas.microsoft.com/office/drawing/2014/main" id="{8707E9F6-8C04-44BB-AF78-119EE78B8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3576638"/>
              <a:ext cx="46038" cy="122238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16 h 16"/>
                <a:gd name="T4" fmla="*/ 6 w 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6" y="0"/>
                    <a:pt x="0" y="4"/>
                    <a:pt x="0" y="16"/>
                  </a:cubicBezTo>
                  <a:cubicBezTo>
                    <a:pt x="0" y="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15">
              <a:extLst>
                <a:ext uri="{FF2B5EF4-FFF2-40B4-BE49-F238E27FC236}">
                  <a16:creationId xmlns:a16="http://schemas.microsoft.com/office/drawing/2014/main" id="{47EE0E8E-E59E-4E25-9DE8-40FDC01C9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3692526"/>
              <a:ext cx="38100" cy="30163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3" y="0"/>
                    <a:pt x="5" y="3"/>
                    <a:pt x="0" y="4"/>
                  </a:cubicBezTo>
                  <a:cubicBezTo>
                    <a:pt x="4" y="4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16">
              <a:extLst>
                <a:ext uri="{FF2B5EF4-FFF2-40B4-BE49-F238E27FC236}">
                  <a16:creationId xmlns:a16="http://schemas.microsoft.com/office/drawing/2014/main" id="{E5AB18B4-8C8A-4B48-B089-4ED4147B8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3760788"/>
              <a:ext cx="22225" cy="61913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3" y="0"/>
                    <a:pt x="2" y="7"/>
                    <a:pt x="0" y="8"/>
                  </a:cubicBezTo>
                  <a:cubicBezTo>
                    <a:pt x="3" y="8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17">
              <a:extLst>
                <a:ext uri="{FF2B5EF4-FFF2-40B4-BE49-F238E27FC236}">
                  <a16:creationId xmlns:a16="http://schemas.microsoft.com/office/drawing/2014/main" id="{00624562-8CB0-488A-8DBB-A8FEF8AC8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13" y="3568701"/>
              <a:ext cx="69850" cy="77788"/>
            </a:xfrm>
            <a:custGeom>
              <a:avLst/>
              <a:gdLst>
                <a:gd name="T0" fmla="*/ 0 w 9"/>
                <a:gd name="T1" fmla="*/ 0 h 10"/>
                <a:gd name="T2" fmla="*/ 9 w 9"/>
                <a:gd name="T3" fmla="*/ 10 h 10"/>
                <a:gd name="T4" fmla="*/ 0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cubicBezTo>
                    <a:pt x="0" y="0"/>
                    <a:pt x="7" y="1"/>
                    <a:pt x="9" y="10"/>
                  </a:cubicBezTo>
                  <a:cubicBezTo>
                    <a:pt x="7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18">
              <a:extLst>
                <a:ext uri="{FF2B5EF4-FFF2-40B4-BE49-F238E27FC236}">
                  <a16:creationId xmlns:a16="http://schemas.microsoft.com/office/drawing/2014/main" id="{AB26C6C4-CB6C-4B63-AC70-1D65F797E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3598863"/>
              <a:ext cx="53975" cy="115888"/>
            </a:xfrm>
            <a:custGeom>
              <a:avLst/>
              <a:gdLst>
                <a:gd name="T0" fmla="*/ 0 w 7"/>
                <a:gd name="T1" fmla="*/ 0 h 15"/>
                <a:gd name="T2" fmla="*/ 5 w 7"/>
                <a:gd name="T3" fmla="*/ 15 h 15"/>
                <a:gd name="T4" fmla="*/ 0 w 7"/>
                <a:gd name="T5" fmla="*/ 0 h 15"/>
                <a:gd name="T6" fmla="*/ 0 w 7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7" y="1"/>
                    <a:pt x="5" y="15"/>
                  </a:cubicBezTo>
                  <a:cubicBezTo>
                    <a:pt x="6" y="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19">
              <a:extLst>
                <a:ext uri="{FF2B5EF4-FFF2-40B4-BE49-F238E27FC236}">
                  <a16:creationId xmlns:a16="http://schemas.microsoft.com/office/drawing/2014/main" id="{584D4141-90C3-4FC5-ADEB-0E799E54A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13" y="3584576"/>
              <a:ext cx="69850" cy="100013"/>
            </a:xfrm>
            <a:custGeom>
              <a:avLst/>
              <a:gdLst>
                <a:gd name="T0" fmla="*/ 1 w 9"/>
                <a:gd name="T1" fmla="*/ 0 h 13"/>
                <a:gd name="T2" fmla="*/ 9 w 9"/>
                <a:gd name="T3" fmla="*/ 13 h 13"/>
                <a:gd name="T4" fmla="*/ 0 w 9"/>
                <a:gd name="T5" fmla="*/ 0 h 13"/>
                <a:gd name="T6" fmla="*/ 1 w 9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3">
                  <a:moveTo>
                    <a:pt x="1" y="0"/>
                  </a:moveTo>
                  <a:cubicBezTo>
                    <a:pt x="1" y="0"/>
                    <a:pt x="8" y="2"/>
                    <a:pt x="9" y="13"/>
                  </a:cubicBezTo>
                  <a:cubicBezTo>
                    <a:pt x="7" y="2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20">
              <a:extLst>
                <a:ext uri="{FF2B5EF4-FFF2-40B4-BE49-F238E27FC236}">
                  <a16:creationId xmlns:a16="http://schemas.microsoft.com/office/drawing/2014/main" id="{69556D63-6697-4E93-807C-F8C354487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3714751"/>
              <a:ext cx="38100" cy="61913"/>
            </a:xfrm>
            <a:custGeom>
              <a:avLst/>
              <a:gdLst>
                <a:gd name="T0" fmla="*/ 0 w 5"/>
                <a:gd name="T1" fmla="*/ 0 h 8"/>
                <a:gd name="T2" fmla="*/ 5 w 5"/>
                <a:gd name="T3" fmla="*/ 6 h 8"/>
                <a:gd name="T4" fmla="*/ 5 w 5"/>
                <a:gd name="T5" fmla="*/ 7 h 8"/>
                <a:gd name="T6" fmla="*/ 4 w 5"/>
                <a:gd name="T7" fmla="*/ 7 h 8"/>
                <a:gd name="T8" fmla="*/ 0 w 5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0" y="0"/>
                    <a:pt x="1" y="7"/>
                    <a:pt x="5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1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21">
              <a:extLst>
                <a:ext uri="{FF2B5EF4-FFF2-40B4-BE49-F238E27FC236}">
                  <a16:creationId xmlns:a16="http://schemas.microsoft.com/office/drawing/2014/main" id="{5295FF42-A59D-4A11-837F-2BD612E35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5" y="3684588"/>
              <a:ext cx="30163" cy="84138"/>
            </a:xfrm>
            <a:custGeom>
              <a:avLst/>
              <a:gdLst>
                <a:gd name="T0" fmla="*/ 2 w 4"/>
                <a:gd name="T1" fmla="*/ 0 h 11"/>
                <a:gd name="T2" fmla="*/ 4 w 4"/>
                <a:gd name="T3" fmla="*/ 11 h 11"/>
                <a:gd name="T4" fmla="*/ 2 w 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1">
                  <a:moveTo>
                    <a:pt x="2" y="0"/>
                  </a:moveTo>
                  <a:cubicBezTo>
                    <a:pt x="2" y="0"/>
                    <a:pt x="0" y="5"/>
                    <a:pt x="4" y="11"/>
                  </a:cubicBezTo>
                  <a:cubicBezTo>
                    <a:pt x="1" y="4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22">
              <a:extLst>
                <a:ext uri="{FF2B5EF4-FFF2-40B4-BE49-F238E27FC236}">
                  <a16:creationId xmlns:a16="http://schemas.microsoft.com/office/drawing/2014/main" id="{00909210-B71F-4003-8413-1BEC7FCDB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44913"/>
              <a:ext cx="39688" cy="53975"/>
            </a:xfrm>
            <a:custGeom>
              <a:avLst/>
              <a:gdLst>
                <a:gd name="T0" fmla="*/ 5 w 5"/>
                <a:gd name="T1" fmla="*/ 7 h 7"/>
                <a:gd name="T2" fmla="*/ 0 w 5"/>
                <a:gd name="T3" fmla="*/ 0 h 7"/>
                <a:gd name="T4" fmla="*/ 5 w 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7"/>
                    <a:pt x="1" y="5"/>
                    <a:pt x="0" y="0"/>
                  </a:cubicBezTo>
                  <a:cubicBezTo>
                    <a:pt x="2" y="5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23">
              <a:extLst>
                <a:ext uri="{FF2B5EF4-FFF2-40B4-BE49-F238E27FC236}">
                  <a16:creationId xmlns:a16="http://schemas.microsoft.com/office/drawing/2014/main" id="{6A6D4428-26BC-4F7A-B378-05C194A9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760788"/>
              <a:ext cx="15875" cy="46038"/>
            </a:xfrm>
            <a:custGeom>
              <a:avLst/>
              <a:gdLst>
                <a:gd name="T0" fmla="*/ 2 w 2"/>
                <a:gd name="T1" fmla="*/ 6 h 6"/>
                <a:gd name="T2" fmla="*/ 1 w 2"/>
                <a:gd name="T3" fmla="*/ 0 h 6"/>
                <a:gd name="T4" fmla="*/ 2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6"/>
                    <a:pt x="0" y="3"/>
                    <a:pt x="1" y="0"/>
                  </a:cubicBezTo>
                  <a:cubicBezTo>
                    <a:pt x="0" y="4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24">
              <a:extLst>
                <a:ext uri="{FF2B5EF4-FFF2-40B4-BE49-F238E27FC236}">
                  <a16:creationId xmlns:a16="http://schemas.microsoft.com/office/drawing/2014/main" id="{53D79E64-8277-4922-9511-1ED9FBCD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5" y="3752851"/>
              <a:ext cx="22225" cy="53975"/>
            </a:xfrm>
            <a:custGeom>
              <a:avLst/>
              <a:gdLst>
                <a:gd name="T0" fmla="*/ 3 w 3"/>
                <a:gd name="T1" fmla="*/ 7 h 7"/>
                <a:gd name="T2" fmla="*/ 1 w 3"/>
                <a:gd name="T3" fmla="*/ 0 h 7"/>
                <a:gd name="T4" fmla="*/ 3 w 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cubicBezTo>
                    <a:pt x="3" y="7"/>
                    <a:pt x="0" y="4"/>
                    <a:pt x="1" y="0"/>
                  </a:cubicBezTo>
                  <a:cubicBezTo>
                    <a:pt x="1" y="4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25">
              <a:extLst>
                <a:ext uri="{FF2B5EF4-FFF2-40B4-BE49-F238E27FC236}">
                  <a16:creationId xmlns:a16="http://schemas.microsoft.com/office/drawing/2014/main" id="{5E79B3AF-28F4-4999-9116-0612F6CE0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3868738"/>
              <a:ext cx="15875" cy="46038"/>
            </a:xfrm>
            <a:custGeom>
              <a:avLst/>
              <a:gdLst>
                <a:gd name="T0" fmla="*/ 0 w 2"/>
                <a:gd name="T1" fmla="*/ 0 h 6"/>
                <a:gd name="T2" fmla="*/ 0 w 2"/>
                <a:gd name="T3" fmla="*/ 0 h 6"/>
                <a:gd name="T4" fmla="*/ 1 w 2"/>
                <a:gd name="T5" fmla="*/ 6 h 6"/>
                <a:gd name="T6" fmla="*/ 2 w 2"/>
                <a:gd name="T7" fmla="*/ 4 h 6"/>
                <a:gd name="T8" fmla="*/ 0 w 2"/>
                <a:gd name="T9" fmla="*/ 0 h 6"/>
                <a:gd name="T10" fmla="*/ 0 w 2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6"/>
                    <a:pt x="1" y="6"/>
                  </a:cubicBezTo>
                  <a:cubicBezTo>
                    <a:pt x="1" y="6"/>
                    <a:pt x="1" y="5"/>
                    <a:pt x="2" y="4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26">
              <a:extLst>
                <a:ext uri="{FF2B5EF4-FFF2-40B4-BE49-F238E27FC236}">
                  <a16:creationId xmlns:a16="http://schemas.microsoft.com/office/drawing/2014/main" id="{82580391-2867-45CF-BFD6-FCA85E4C9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3622676"/>
              <a:ext cx="68263" cy="246063"/>
            </a:xfrm>
            <a:custGeom>
              <a:avLst/>
              <a:gdLst>
                <a:gd name="T0" fmla="*/ 0 w 9"/>
                <a:gd name="T1" fmla="*/ 32 h 32"/>
                <a:gd name="T2" fmla="*/ 0 w 9"/>
                <a:gd name="T3" fmla="*/ 32 h 32"/>
                <a:gd name="T4" fmla="*/ 0 w 9"/>
                <a:gd name="T5" fmla="*/ 32 h 32"/>
                <a:gd name="T6" fmla="*/ 0 w 9"/>
                <a:gd name="T7" fmla="*/ 32 h 32"/>
                <a:gd name="T8" fmla="*/ 6 w 9"/>
                <a:gd name="T9" fmla="*/ 0 h 32"/>
                <a:gd name="T10" fmla="*/ 6 w 9"/>
                <a:gd name="T11" fmla="*/ 0 h 32"/>
                <a:gd name="T12" fmla="*/ 6 w 9"/>
                <a:gd name="T13" fmla="*/ 8 h 32"/>
                <a:gd name="T14" fmla="*/ 7 w 9"/>
                <a:gd name="T15" fmla="*/ 8 h 32"/>
                <a:gd name="T16" fmla="*/ 6 w 9"/>
                <a:gd name="T17" fmla="*/ 8 h 32"/>
                <a:gd name="T18" fmla="*/ 6 w 9"/>
                <a:gd name="T19" fmla="*/ 9 h 32"/>
                <a:gd name="T20" fmla="*/ 7 w 9"/>
                <a:gd name="T21" fmla="*/ 9 h 32"/>
                <a:gd name="T22" fmla="*/ 6 w 9"/>
                <a:gd name="T23" fmla="*/ 9 h 32"/>
                <a:gd name="T24" fmla="*/ 6 w 9"/>
                <a:gd name="T25" fmla="*/ 9 h 32"/>
                <a:gd name="T26" fmla="*/ 7 w 9"/>
                <a:gd name="T27" fmla="*/ 9 h 32"/>
                <a:gd name="T28" fmla="*/ 6 w 9"/>
                <a:gd name="T29" fmla="*/ 9 h 32"/>
                <a:gd name="T30" fmla="*/ 6 w 9"/>
                <a:gd name="T31" fmla="*/ 10 h 32"/>
                <a:gd name="T32" fmla="*/ 7 w 9"/>
                <a:gd name="T33" fmla="*/ 9 h 32"/>
                <a:gd name="T34" fmla="*/ 7 w 9"/>
                <a:gd name="T35" fmla="*/ 9 h 32"/>
                <a:gd name="T36" fmla="*/ 7 w 9"/>
                <a:gd name="T37" fmla="*/ 9 h 32"/>
                <a:gd name="T38" fmla="*/ 7 w 9"/>
                <a:gd name="T39" fmla="*/ 10 h 32"/>
                <a:gd name="T40" fmla="*/ 7 w 9"/>
                <a:gd name="T41" fmla="*/ 9 h 32"/>
                <a:gd name="T42" fmla="*/ 7 w 9"/>
                <a:gd name="T43" fmla="*/ 10 h 32"/>
                <a:gd name="T44" fmla="*/ 7 w 9"/>
                <a:gd name="T45" fmla="*/ 10 h 32"/>
                <a:gd name="T46" fmla="*/ 7 w 9"/>
                <a:gd name="T47" fmla="*/ 10 h 32"/>
                <a:gd name="T48" fmla="*/ 7 w 9"/>
                <a:gd name="T49" fmla="*/ 10 h 32"/>
                <a:gd name="T50" fmla="*/ 7 w 9"/>
                <a:gd name="T51" fmla="*/ 10 h 32"/>
                <a:gd name="T52" fmla="*/ 6 w 9"/>
                <a:gd name="T53" fmla="*/ 10 h 32"/>
                <a:gd name="T54" fmla="*/ 2 w 9"/>
                <a:gd name="T55" fmla="*/ 26 h 32"/>
                <a:gd name="T56" fmla="*/ 2 w 9"/>
                <a:gd name="T57" fmla="*/ 27 h 32"/>
                <a:gd name="T58" fmla="*/ 6 w 9"/>
                <a:gd name="T59" fmla="*/ 23 h 32"/>
                <a:gd name="T60" fmla="*/ 9 w 9"/>
                <a:gd name="T61" fmla="*/ 17 h 32"/>
                <a:gd name="T62" fmla="*/ 8 w 9"/>
                <a:gd name="T63" fmla="*/ 10 h 32"/>
                <a:gd name="T64" fmla="*/ 9 w 9"/>
                <a:gd name="T65" fmla="*/ 7 h 32"/>
                <a:gd name="T66" fmla="*/ 7 w 9"/>
                <a:gd name="T67" fmla="*/ 0 h 32"/>
                <a:gd name="T68" fmla="*/ 6 w 9"/>
                <a:gd name="T6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32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4"/>
                    <a:pt x="6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6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6" y="15"/>
                    <a:pt x="5" y="21"/>
                    <a:pt x="2" y="26"/>
                  </a:cubicBezTo>
                  <a:cubicBezTo>
                    <a:pt x="2" y="26"/>
                    <a:pt x="2" y="26"/>
                    <a:pt x="2" y="27"/>
                  </a:cubicBezTo>
                  <a:cubicBezTo>
                    <a:pt x="3" y="25"/>
                    <a:pt x="5" y="24"/>
                    <a:pt x="6" y="23"/>
                  </a:cubicBezTo>
                  <a:cubicBezTo>
                    <a:pt x="8" y="22"/>
                    <a:pt x="8" y="19"/>
                    <a:pt x="9" y="17"/>
                  </a:cubicBezTo>
                  <a:cubicBezTo>
                    <a:pt x="9" y="15"/>
                    <a:pt x="8" y="12"/>
                    <a:pt x="8" y="10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8" y="5"/>
                    <a:pt x="8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27">
              <a:extLst>
                <a:ext uri="{FF2B5EF4-FFF2-40B4-BE49-F238E27FC236}">
                  <a16:creationId xmlns:a16="http://schemas.microsoft.com/office/drawing/2014/main" id="{1C7E25BD-0458-42EC-BB75-B35157B84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3622676"/>
              <a:ext cx="68263" cy="276225"/>
            </a:xfrm>
            <a:custGeom>
              <a:avLst/>
              <a:gdLst>
                <a:gd name="T0" fmla="*/ 9 w 9"/>
                <a:gd name="T1" fmla="*/ 17 h 36"/>
                <a:gd name="T2" fmla="*/ 6 w 9"/>
                <a:gd name="T3" fmla="*/ 23 h 36"/>
                <a:gd name="T4" fmla="*/ 2 w 9"/>
                <a:gd name="T5" fmla="*/ 27 h 36"/>
                <a:gd name="T6" fmla="*/ 0 w 9"/>
                <a:gd name="T7" fmla="*/ 32 h 36"/>
                <a:gd name="T8" fmla="*/ 0 w 9"/>
                <a:gd name="T9" fmla="*/ 32 h 36"/>
                <a:gd name="T10" fmla="*/ 0 w 9"/>
                <a:gd name="T11" fmla="*/ 32 h 36"/>
                <a:gd name="T12" fmla="*/ 2 w 9"/>
                <a:gd name="T13" fmla="*/ 36 h 36"/>
                <a:gd name="T14" fmla="*/ 9 w 9"/>
                <a:gd name="T15" fmla="*/ 23 h 36"/>
                <a:gd name="T16" fmla="*/ 8 w 9"/>
                <a:gd name="T17" fmla="*/ 22 h 36"/>
                <a:gd name="T18" fmla="*/ 9 w 9"/>
                <a:gd name="T19" fmla="*/ 18 h 36"/>
                <a:gd name="T20" fmla="*/ 9 w 9"/>
                <a:gd name="T21" fmla="*/ 17 h 36"/>
                <a:gd name="T22" fmla="*/ 7 w 9"/>
                <a:gd name="T23" fmla="*/ 0 h 36"/>
                <a:gd name="T24" fmla="*/ 9 w 9"/>
                <a:gd name="T25" fmla="*/ 7 h 36"/>
                <a:gd name="T26" fmla="*/ 9 w 9"/>
                <a:gd name="T27" fmla="*/ 2 h 36"/>
                <a:gd name="T28" fmla="*/ 7 w 9"/>
                <a:gd name="T29" fmla="*/ 0 h 36"/>
                <a:gd name="T30" fmla="*/ 5 w 9"/>
                <a:gd name="T31" fmla="*/ 0 h 36"/>
                <a:gd name="T32" fmla="*/ 6 w 9"/>
                <a:gd name="T33" fmla="*/ 0 h 36"/>
                <a:gd name="T34" fmla="*/ 6 w 9"/>
                <a:gd name="T35" fmla="*/ 0 h 36"/>
                <a:gd name="T36" fmla="*/ 5 w 9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36">
                  <a:moveTo>
                    <a:pt x="9" y="17"/>
                  </a:moveTo>
                  <a:cubicBezTo>
                    <a:pt x="8" y="19"/>
                    <a:pt x="8" y="22"/>
                    <a:pt x="6" y="23"/>
                  </a:cubicBezTo>
                  <a:cubicBezTo>
                    <a:pt x="5" y="24"/>
                    <a:pt x="3" y="25"/>
                    <a:pt x="2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2" y="33"/>
                    <a:pt x="2" y="36"/>
                  </a:cubicBezTo>
                  <a:cubicBezTo>
                    <a:pt x="4" y="33"/>
                    <a:pt x="7" y="28"/>
                    <a:pt x="9" y="23"/>
                  </a:cubicBezTo>
                  <a:cubicBezTo>
                    <a:pt x="9" y="22"/>
                    <a:pt x="8" y="22"/>
                    <a:pt x="8" y="22"/>
                  </a:cubicBezTo>
                  <a:cubicBezTo>
                    <a:pt x="8" y="22"/>
                    <a:pt x="9" y="20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lose/>
                  <a:moveTo>
                    <a:pt x="7" y="0"/>
                  </a:moveTo>
                  <a:cubicBezTo>
                    <a:pt x="8" y="2"/>
                    <a:pt x="8" y="5"/>
                    <a:pt x="9" y="7"/>
                  </a:cubicBezTo>
                  <a:cubicBezTo>
                    <a:pt x="9" y="5"/>
                    <a:pt x="9" y="3"/>
                    <a:pt x="9" y="2"/>
                  </a:cubicBezTo>
                  <a:cubicBezTo>
                    <a:pt x="8" y="1"/>
                    <a:pt x="7" y="1"/>
                    <a:pt x="7" y="0"/>
                  </a:cubicBezTo>
                  <a:close/>
                  <a:moveTo>
                    <a:pt x="5" y="0"/>
                  </a:move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28">
              <a:extLst>
                <a:ext uri="{FF2B5EF4-FFF2-40B4-BE49-F238E27FC236}">
                  <a16:creationId xmlns:a16="http://schemas.microsoft.com/office/drawing/2014/main" id="{0C2850A0-B6A4-45EE-B12E-13B64055C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0" y="3684588"/>
              <a:ext cx="793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329">
              <a:extLst>
                <a:ext uri="{FF2B5EF4-FFF2-40B4-BE49-F238E27FC236}">
                  <a16:creationId xmlns:a16="http://schemas.microsoft.com/office/drawing/2014/main" id="{A50F2E8E-B685-46BB-A838-43C6699BD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7450" y="3692526"/>
              <a:ext cx="7938" cy="6350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1 w 1"/>
                <a:gd name="T29" fmla="*/ 0 h 1"/>
                <a:gd name="T30" fmla="*/ 1 w 1"/>
                <a:gd name="T31" fmla="*/ 1 h 1"/>
                <a:gd name="T32" fmla="*/ 1 w 1"/>
                <a:gd name="T33" fmla="*/ 0 h 1"/>
                <a:gd name="T34" fmla="*/ 1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1 w 1"/>
                <a:gd name="T4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330">
              <a:extLst>
                <a:ext uri="{FF2B5EF4-FFF2-40B4-BE49-F238E27FC236}">
                  <a16:creationId xmlns:a16="http://schemas.microsoft.com/office/drawing/2014/main" id="{7AC11FB6-556A-484F-BF10-0F610154B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5" y="3638551"/>
              <a:ext cx="30163" cy="160338"/>
            </a:xfrm>
            <a:custGeom>
              <a:avLst/>
              <a:gdLst>
                <a:gd name="T0" fmla="*/ 1 w 4"/>
                <a:gd name="T1" fmla="*/ 0 h 21"/>
                <a:gd name="T2" fmla="*/ 1 w 4"/>
                <a:gd name="T3" fmla="*/ 5 h 21"/>
                <a:gd name="T4" fmla="*/ 0 w 4"/>
                <a:gd name="T5" fmla="*/ 8 h 21"/>
                <a:gd name="T6" fmla="*/ 1 w 4"/>
                <a:gd name="T7" fmla="*/ 15 h 21"/>
                <a:gd name="T8" fmla="*/ 1 w 4"/>
                <a:gd name="T9" fmla="*/ 16 h 21"/>
                <a:gd name="T10" fmla="*/ 0 w 4"/>
                <a:gd name="T11" fmla="*/ 20 h 21"/>
                <a:gd name="T12" fmla="*/ 1 w 4"/>
                <a:gd name="T13" fmla="*/ 21 h 21"/>
                <a:gd name="T14" fmla="*/ 1 w 4"/>
                <a:gd name="T15" fmla="*/ 19 h 21"/>
                <a:gd name="T16" fmla="*/ 1 w 4"/>
                <a:gd name="T17" fmla="*/ 15 h 21"/>
                <a:gd name="T18" fmla="*/ 1 w 4"/>
                <a:gd name="T19" fmla="*/ 19 h 21"/>
                <a:gd name="T20" fmla="*/ 2 w 4"/>
                <a:gd name="T21" fmla="*/ 17 h 21"/>
                <a:gd name="T22" fmla="*/ 1 w 4"/>
                <a:gd name="T23" fmla="*/ 14 h 21"/>
                <a:gd name="T24" fmla="*/ 2 w 4"/>
                <a:gd name="T25" fmla="*/ 16 h 21"/>
                <a:gd name="T26" fmla="*/ 3 w 4"/>
                <a:gd name="T27" fmla="*/ 15 h 21"/>
                <a:gd name="T28" fmla="*/ 2 w 4"/>
                <a:gd name="T29" fmla="*/ 6 h 21"/>
                <a:gd name="T30" fmla="*/ 2 w 4"/>
                <a:gd name="T31" fmla="*/ 6 h 21"/>
                <a:gd name="T32" fmla="*/ 2 w 4"/>
                <a:gd name="T33" fmla="*/ 6 h 21"/>
                <a:gd name="T34" fmla="*/ 3 w 4"/>
                <a:gd name="T35" fmla="*/ 14 h 21"/>
                <a:gd name="T36" fmla="*/ 3 w 4"/>
                <a:gd name="T37" fmla="*/ 11 h 21"/>
                <a:gd name="T38" fmla="*/ 3 w 4"/>
                <a:gd name="T39" fmla="*/ 10 h 21"/>
                <a:gd name="T40" fmla="*/ 4 w 4"/>
                <a:gd name="T41" fmla="*/ 10 h 21"/>
                <a:gd name="T42" fmla="*/ 4 w 4"/>
                <a:gd name="T43" fmla="*/ 7 h 21"/>
                <a:gd name="T44" fmla="*/ 3 w 4"/>
                <a:gd name="T45" fmla="*/ 10 h 21"/>
                <a:gd name="T46" fmla="*/ 3 w 4"/>
                <a:gd name="T47" fmla="*/ 3 h 21"/>
                <a:gd name="T48" fmla="*/ 1 w 4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" h="21">
                  <a:moveTo>
                    <a:pt x="1" y="0"/>
                  </a:moveTo>
                  <a:cubicBezTo>
                    <a:pt x="1" y="1"/>
                    <a:pt x="1" y="3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3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1" y="18"/>
                    <a:pt x="0" y="20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1" y="17"/>
                    <a:pt x="1" y="15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2" y="16"/>
                    <a:pt x="1" y="15"/>
                    <a:pt x="1" y="14"/>
                  </a:cubicBezTo>
                  <a:cubicBezTo>
                    <a:pt x="2" y="15"/>
                    <a:pt x="2" y="16"/>
                    <a:pt x="2" y="16"/>
                  </a:cubicBezTo>
                  <a:cubicBezTo>
                    <a:pt x="2" y="16"/>
                    <a:pt x="3" y="15"/>
                    <a:pt x="3" y="15"/>
                  </a:cubicBezTo>
                  <a:cubicBezTo>
                    <a:pt x="1" y="10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8"/>
                    <a:pt x="3" y="14"/>
                  </a:cubicBezTo>
                  <a:cubicBezTo>
                    <a:pt x="3" y="13"/>
                    <a:pt x="3" y="12"/>
                    <a:pt x="3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4" y="8"/>
                    <a:pt x="4" y="9"/>
                    <a:pt x="3" y="10"/>
                  </a:cubicBezTo>
                  <a:cubicBezTo>
                    <a:pt x="4" y="7"/>
                    <a:pt x="3" y="5"/>
                    <a:pt x="3" y="3"/>
                  </a:cubicBezTo>
                  <a:cubicBezTo>
                    <a:pt x="2" y="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331">
              <a:extLst>
                <a:ext uri="{FF2B5EF4-FFF2-40B4-BE49-F238E27FC236}">
                  <a16:creationId xmlns:a16="http://schemas.microsoft.com/office/drawing/2014/main" id="{0D07D123-85C3-4E83-8A26-2B74B358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3660776"/>
              <a:ext cx="7938" cy="53975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7 h 7"/>
                <a:gd name="T4" fmla="*/ 1 w 1"/>
                <a:gd name="T5" fmla="*/ 4 h 7"/>
                <a:gd name="T6" fmla="*/ 0 w 1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2"/>
                    <a:pt x="1" y="4"/>
                    <a:pt x="0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332">
              <a:extLst>
                <a:ext uri="{FF2B5EF4-FFF2-40B4-BE49-F238E27FC236}">
                  <a16:creationId xmlns:a16="http://schemas.microsoft.com/office/drawing/2014/main" id="{F0CDF87B-8172-4B9D-8332-7E3478C4C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3714751"/>
              <a:ext cx="7938" cy="793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333">
              <a:extLst>
                <a:ext uri="{FF2B5EF4-FFF2-40B4-BE49-F238E27FC236}">
                  <a16:creationId xmlns:a16="http://schemas.microsoft.com/office/drawing/2014/main" id="{D723399A-F233-479B-8FC8-23FCA1A29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684588"/>
              <a:ext cx="15875" cy="68263"/>
            </a:xfrm>
            <a:custGeom>
              <a:avLst/>
              <a:gdLst>
                <a:gd name="T0" fmla="*/ 1 w 2"/>
                <a:gd name="T1" fmla="*/ 0 h 9"/>
                <a:gd name="T2" fmla="*/ 2 w 2"/>
                <a:gd name="T3" fmla="*/ 9 h 9"/>
                <a:gd name="T4" fmla="*/ 2 w 2"/>
                <a:gd name="T5" fmla="*/ 8 h 9"/>
                <a:gd name="T6" fmla="*/ 1 w 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1" y="0"/>
                  </a:moveTo>
                  <a:cubicBezTo>
                    <a:pt x="1" y="0"/>
                    <a:pt x="0" y="4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334">
              <a:extLst>
                <a:ext uri="{FF2B5EF4-FFF2-40B4-BE49-F238E27FC236}">
                  <a16:creationId xmlns:a16="http://schemas.microsoft.com/office/drawing/2014/main" id="{76B97836-ADEA-44DA-9BE6-2AC42BC4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44913"/>
              <a:ext cx="7938" cy="23813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1 w 1"/>
                <a:gd name="T5" fmla="*/ 2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335">
              <a:extLst>
                <a:ext uri="{FF2B5EF4-FFF2-40B4-BE49-F238E27FC236}">
                  <a16:creationId xmlns:a16="http://schemas.microsoft.com/office/drawing/2014/main" id="{FAED6D38-E62C-4E3A-9251-6EF87E7FE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52851"/>
              <a:ext cx="0" cy="317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336">
              <a:extLst>
                <a:ext uri="{FF2B5EF4-FFF2-40B4-BE49-F238E27FC236}">
                  <a16:creationId xmlns:a16="http://schemas.microsoft.com/office/drawing/2014/main" id="{93BD4BB1-96D5-4660-8B43-2148D854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5191126"/>
              <a:ext cx="122238" cy="269875"/>
            </a:xfrm>
            <a:custGeom>
              <a:avLst/>
              <a:gdLst>
                <a:gd name="T0" fmla="*/ 10 w 16"/>
                <a:gd name="T1" fmla="*/ 2 h 35"/>
                <a:gd name="T2" fmla="*/ 4 w 16"/>
                <a:gd name="T3" fmla="*/ 10 h 35"/>
                <a:gd name="T4" fmla="*/ 0 w 16"/>
                <a:gd name="T5" fmla="*/ 17 h 35"/>
                <a:gd name="T6" fmla="*/ 1 w 16"/>
                <a:gd name="T7" fmla="*/ 18 h 35"/>
                <a:gd name="T8" fmla="*/ 4 w 16"/>
                <a:gd name="T9" fmla="*/ 12 h 35"/>
                <a:gd name="T10" fmla="*/ 3 w 16"/>
                <a:gd name="T11" fmla="*/ 20 h 35"/>
                <a:gd name="T12" fmla="*/ 4 w 16"/>
                <a:gd name="T13" fmla="*/ 28 h 35"/>
                <a:gd name="T14" fmla="*/ 14 w 16"/>
                <a:gd name="T15" fmla="*/ 35 h 35"/>
                <a:gd name="T16" fmla="*/ 15 w 16"/>
                <a:gd name="T17" fmla="*/ 33 h 35"/>
                <a:gd name="T18" fmla="*/ 14 w 16"/>
                <a:gd name="T19" fmla="*/ 25 h 35"/>
                <a:gd name="T20" fmla="*/ 11 w 16"/>
                <a:gd name="T21" fmla="*/ 27 h 35"/>
                <a:gd name="T22" fmla="*/ 6 w 16"/>
                <a:gd name="T23" fmla="*/ 20 h 35"/>
                <a:gd name="T24" fmla="*/ 8 w 16"/>
                <a:gd name="T25" fmla="*/ 11 h 35"/>
                <a:gd name="T26" fmla="*/ 10 w 16"/>
                <a:gd name="T2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5">
                  <a:moveTo>
                    <a:pt x="10" y="2"/>
                  </a:moveTo>
                  <a:cubicBezTo>
                    <a:pt x="10" y="2"/>
                    <a:pt x="5" y="0"/>
                    <a:pt x="4" y="10"/>
                  </a:cubicBezTo>
                  <a:cubicBezTo>
                    <a:pt x="3" y="13"/>
                    <a:pt x="0" y="17"/>
                    <a:pt x="0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6"/>
                    <a:pt x="3" y="20"/>
                  </a:cubicBezTo>
                  <a:cubicBezTo>
                    <a:pt x="2" y="24"/>
                    <a:pt x="3" y="26"/>
                    <a:pt x="4" y="28"/>
                  </a:cubicBezTo>
                  <a:cubicBezTo>
                    <a:pt x="6" y="29"/>
                    <a:pt x="9" y="33"/>
                    <a:pt x="14" y="35"/>
                  </a:cubicBezTo>
                  <a:cubicBezTo>
                    <a:pt x="16" y="34"/>
                    <a:pt x="15" y="33"/>
                    <a:pt x="15" y="3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2" y="28"/>
                    <a:pt x="11" y="27"/>
                  </a:cubicBezTo>
                  <a:cubicBezTo>
                    <a:pt x="10" y="26"/>
                    <a:pt x="6" y="25"/>
                    <a:pt x="6" y="20"/>
                  </a:cubicBezTo>
                  <a:cubicBezTo>
                    <a:pt x="7" y="16"/>
                    <a:pt x="8" y="11"/>
                    <a:pt x="8" y="11"/>
                  </a:cubicBezTo>
                  <a:cubicBezTo>
                    <a:pt x="8" y="11"/>
                    <a:pt x="9" y="3"/>
                    <a:pt x="1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337">
              <a:extLst>
                <a:ext uri="{FF2B5EF4-FFF2-40B4-BE49-F238E27FC236}">
                  <a16:creationId xmlns:a16="http://schemas.microsoft.com/office/drawing/2014/main" id="{4B1069AC-9F9B-4E74-8D43-15F9897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4922838"/>
              <a:ext cx="276225" cy="515938"/>
            </a:xfrm>
            <a:custGeom>
              <a:avLst/>
              <a:gdLst>
                <a:gd name="T0" fmla="*/ 8 w 36"/>
                <a:gd name="T1" fmla="*/ 37 h 67"/>
                <a:gd name="T2" fmla="*/ 12 w 36"/>
                <a:gd name="T3" fmla="*/ 18 h 67"/>
                <a:gd name="T4" fmla="*/ 23 w 36"/>
                <a:gd name="T5" fmla="*/ 0 h 67"/>
                <a:gd name="T6" fmla="*/ 36 w 36"/>
                <a:gd name="T7" fmla="*/ 5 h 67"/>
                <a:gd name="T8" fmla="*/ 31 w 36"/>
                <a:gd name="T9" fmla="*/ 12 h 67"/>
                <a:gd name="T10" fmla="*/ 17 w 36"/>
                <a:gd name="T11" fmla="*/ 38 h 67"/>
                <a:gd name="T12" fmla="*/ 14 w 36"/>
                <a:gd name="T13" fmla="*/ 51 h 67"/>
                <a:gd name="T14" fmla="*/ 12 w 36"/>
                <a:gd name="T15" fmla="*/ 60 h 67"/>
                <a:gd name="T16" fmla="*/ 6 w 36"/>
                <a:gd name="T17" fmla="*/ 62 h 67"/>
                <a:gd name="T18" fmla="*/ 8 w 36"/>
                <a:gd name="T19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67">
                  <a:moveTo>
                    <a:pt x="8" y="37"/>
                  </a:moveTo>
                  <a:cubicBezTo>
                    <a:pt x="8" y="37"/>
                    <a:pt x="9" y="34"/>
                    <a:pt x="12" y="18"/>
                  </a:cubicBezTo>
                  <a:cubicBezTo>
                    <a:pt x="15" y="5"/>
                    <a:pt x="23" y="0"/>
                    <a:pt x="23" y="0"/>
                  </a:cubicBezTo>
                  <a:cubicBezTo>
                    <a:pt x="23" y="0"/>
                    <a:pt x="25" y="5"/>
                    <a:pt x="36" y="5"/>
                  </a:cubicBezTo>
                  <a:cubicBezTo>
                    <a:pt x="33" y="9"/>
                    <a:pt x="31" y="12"/>
                    <a:pt x="31" y="12"/>
                  </a:cubicBezTo>
                  <a:cubicBezTo>
                    <a:pt x="31" y="12"/>
                    <a:pt x="16" y="34"/>
                    <a:pt x="17" y="38"/>
                  </a:cubicBezTo>
                  <a:cubicBezTo>
                    <a:pt x="17" y="42"/>
                    <a:pt x="14" y="51"/>
                    <a:pt x="14" y="51"/>
                  </a:cubicBezTo>
                  <a:cubicBezTo>
                    <a:pt x="14" y="51"/>
                    <a:pt x="12" y="59"/>
                    <a:pt x="12" y="60"/>
                  </a:cubicBezTo>
                  <a:cubicBezTo>
                    <a:pt x="13" y="60"/>
                    <a:pt x="11" y="67"/>
                    <a:pt x="6" y="62"/>
                  </a:cubicBezTo>
                  <a:cubicBezTo>
                    <a:pt x="0" y="56"/>
                    <a:pt x="8" y="37"/>
                    <a:pt x="8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338">
              <a:extLst>
                <a:ext uri="{FF2B5EF4-FFF2-40B4-BE49-F238E27FC236}">
                  <a16:creationId xmlns:a16="http://schemas.microsoft.com/office/drawing/2014/main" id="{EB6965CC-6D94-4BD0-AF37-FC70E9756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4945063"/>
              <a:ext cx="168275" cy="446088"/>
            </a:xfrm>
            <a:custGeom>
              <a:avLst/>
              <a:gdLst>
                <a:gd name="T0" fmla="*/ 1 w 22"/>
                <a:gd name="T1" fmla="*/ 36 h 58"/>
                <a:gd name="T2" fmla="*/ 2 w 22"/>
                <a:gd name="T3" fmla="*/ 15 h 58"/>
                <a:gd name="T4" fmla="*/ 3 w 22"/>
                <a:gd name="T5" fmla="*/ 2 h 58"/>
                <a:gd name="T6" fmla="*/ 15 w 22"/>
                <a:gd name="T7" fmla="*/ 0 h 58"/>
                <a:gd name="T8" fmla="*/ 13 w 22"/>
                <a:gd name="T9" fmla="*/ 21 h 58"/>
                <a:gd name="T10" fmla="*/ 12 w 22"/>
                <a:gd name="T11" fmla="*/ 42 h 58"/>
                <a:gd name="T12" fmla="*/ 16 w 22"/>
                <a:gd name="T13" fmla="*/ 52 h 58"/>
                <a:gd name="T14" fmla="*/ 15 w 22"/>
                <a:gd name="T15" fmla="*/ 58 h 58"/>
                <a:gd name="T16" fmla="*/ 6 w 22"/>
                <a:gd name="T17" fmla="*/ 48 h 58"/>
                <a:gd name="T18" fmla="*/ 1 w 22"/>
                <a:gd name="T19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58">
                  <a:moveTo>
                    <a:pt x="1" y="36"/>
                  </a:moveTo>
                  <a:cubicBezTo>
                    <a:pt x="1" y="36"/>
                    <a:pt x="3" y="28"/>
                    <a:pt x="2" y="15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13"/>
                    <a:pt x="13" y="21"/>
                  </a:cubicBezTo>
                  <a:cubicBezTo>
                    <a:pt x="11" y="28"/>
                    <a:pt x="12" y="42"/>
                    <a:pt x="12" y="4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22" y="58"/>
                    <a:pt x="15" y="58"/>
                  </a:cubicBezTo>
                  <a:cubicBezTo>
                    <a:pt x="9" y="55"/>
                    <a:pt x="6" y="48"/>
                    <a:pt x="6" y="48"/>
                  </a:cubicBezTo>
                  <a:cubicBezTo>
                    <a:pt x="6" y="48"/>
                    <a:pt x="1" y="38"/>
                    <a:pt x="1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339">
              <a:extLst>
                <a:ext uri="{FF2B5EF4-FFF2-40B4-BE49-F238E27FC236}">
                  <a16:creationId xmlns:a16="http://schemas.microsoft.com/office/drawing/2014/main" id="{0CD15F35-E839-4C0F-AA70-2E7DF6D29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4276726"/>
              <a:ext cx="382588" cy="738188"/>
            </a:xfrm>
            <a:custGeom>
              <a:avLst/>
              <a:gdLst>
                <a:gd name="T0" fmla="*/ 22 w 50"/>
                <a:gd name="T1" fmla="*/ 2 h 96"/>
                <a:gd name="T2" fmla="*/ 29 w 50"/>
                <a:gd name="T3" fmla="*/ 0 h 96"/>
                <a:gd name="T4" fmla="*/ 49 w 50"/>
                <a:gd name="T5" fmla="*/ 0 h 96"/>
                <a:gd name="T6" fmla="*/ 50 w 50"/>
                <a:gd name="T7" fmla="*/ 31 h 96"/>
                <a:gd name="T8" fmla="*/ 46 w 50"/>
                <a:gd name="T9" fmla="*/ 61 h 96"/>
                <a:gd name="T10" fmla="*/ 41 w 50"/>
                <a:gd name="T11" fmla="*/ 86 h 96"/>
                <a:gd name="T12" fmla="*/ 0 w 50"/>
                <a:gd name="T13" fmla="*/ 84 h 96"/>
                <a:gd name="T14" fmla="*/ 10 w 50"/>
                <a:gd name="T15" fmla="*/ 46 h 96"/>
                <a:gd name="T16" fmla="*/ 15 w 50"/>
                <a:gd name="T17" fmla="*/ 21 h 96"/>
                <a:gd name="T18" fmla="*/ 22 w 50"/>
                <a:gd name="T1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96">
                  <a:moveTo>
                    <a:pt x="22" y="2"/>
                  </a:moveTo>
                  <a:cubicBezTo>
                    <a:pt x="22" y="2"/>
                    <a:pt x="24" y="0"/>
                    <a:pt x="29" y="0"/>
                  </a:cubicBezTo>
                  <a:cubicBezTo>
                    <a:pt x="34" y="0"/>
                    <a:pt x="49" y="0"/>
                    <a:pt x="49" y="0"/>
                  </a:cubicBezTo>
                  <a:cubicBezTo>
                    <a:pt x="49" y="0"/>
                    <a:pt x="50" y="29"/>
                    <a:pt x="50" y="31"/>
                  </a:cubicBezTo>
                  <a:cubicBezTo>
                    <a:pt x="50" y="34"/>
                    <a:pt x="50" y="54"/>
                    <a:pt x="46" y="61"/>
                  </a:cubicBezTo>
                  <a:cubicBezTo>
                    <a:pt x="46" y="73"/>
                    <a:pt x="41" y="86"/>
                    <a:pt x="41" y="86"/>
                  </a:cubicBezTo>
                  <a:cubicBezTo>
                    <a:pt x="41" y="86"/>
                    <a:pt x="11" y="96"/>
                    <a:pt x="0" y="84"/>
                  </a:cubicBezTo>
                  <a:cubicBezTo>
                    <a:pt x="4" y="75"/>
                    <a:pt x="10" y="46"/>
                    <a:pt x="10" y="46"/>
                  </a:cubicBezTo>
                  <a:cubicBezTo>
                    <a:pt x="10" y="46"/>
                    <a:pt x="8" y="30"/>
                    <a:pt x="15" y="21"/>
                  </a:cubicBezTo>
                  <a:cubicBezTo>
                    <a:pt x="21" y="13"/>
                    <a:pt x="21" y="5"/>
                    <a:pt x="2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340">
              <a:extLst>
                <a:ext uri="{FF2B5EF4-FFF2-40B4-BE49-F238E27FC236}">
                  <a16:creationId xmlns:a16="http://schemas.microsoft.com/office/drawing/2014/main" id="{46EEEF17-D9D6-4D0B-8769-F55B805A0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450" y="4144963"/>
              <a:ext cx="252413" cy="147638"/>
            </a:xfrm>
            <a:custGeom>
              <a:avLst/>
              <a:gdLst>
                <a:gd name="T0" fmla="*/ 0 w 33"/>
                <a:gd name="T1" fmla="*/ 5 h 19"/>
                <a:gd name="T2" fmla="*/ 3 w 33"/>
                <a:gd name="T3" fmla="*/ 13 h 19"/>
                <a:gd name="T4" fmla="*/ 4 w 33"/>
                <a:gd name="T5" fmla="*/ 17 h 19"/>
                <a:gd name="T6" fmla="*/ 4 w 33"/>
                <a:gd name="T7" fmla="*/ 19 h 19"/>
                <a:gd name="T8" fmla="*/ 31 w 33"/>
                <a:gd name="T9" fmla="*/ 18 h 19"/>
                <a:gd name="T10" fmla="*/ 33 w 33"/>
                <a:gd name="T11" fmla="*/ 5 h 19"/>
                <a:gd name="T12" fmla="*/ 0 w 33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0" y="5"/>
                  </a:moveTo>
                  <a:cubicBezTo>
                    <a:pt x="0" y="5"/>
                    <a:pt x="3" y="12"/>
                    <a:pt x="3" y="13"/>
                  </a:cubicBezTo>
                  <a:cubicBezTo>
                    <a:pt x="3" y="14"/>
                    <a:pt x="3" y="16"/>
                    <a:pt x="4" y="17"/>
                  </a:cubicBezTo>
                  <a:cubicBezTo>
                    <a:pt x="4" y="18"/>
                    <a:pt x="4" y="19"/>
                    <a:pt x="4" y="19"/>
                  </a:cubicBezTo>
                  <a:cubicBezTo>
                    <a:pt x="4" y="19"/>
                    <a:pt x="12" y="15"/>
                    <a:pt x="31" y="18"/>
                  </a:cubicBezTo>
                  <a:cubicBezTo>
                    <a:pt x="31" y="10"/>
                    <a:pt x="33" y="5"/>
                    <a:pt x="33" y="5"/>
                  </a:cubicBezTo>
                  <a:cubicBezTo>
                    <a:pt x="33" y="5"/>
                    <a:pt x="21" y="0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341">
              <a:extLst>
                <a:ext uri="{FF2B5EF4-FFF2-40B4-BE49-F238E27FC236}">
                  <a16:creationId xmlns:a16="http://schemas.microsoft.com/office/drawing/2014/main" id="{9560D4AD-6B79-4C11-8497-6D49DAE6B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25" y="3968751"/>
              <a:ext cx="452438" cy="461963"/>
            </a:xfrm>
            <a:custGeom>
              <a:avLst/>
              <a:gdLst>
                <a:gd name="T0" fmla="*/ 21 w 59"/>
                <a:gd name="T1" fmla="*/ 2 h 60"/>
                <a:gd name="T2" fmla="*/ 11 w 59"/>
                <a:gd name="T3" fmla="*/ 17 h 60"/>
                <a:gd name="T4" fmla="*/ 0 w 59"/>
                <a:gd name="T5" fmla="*/ 32 h 60"/>
                <a:gd name="T6" fmla="*/ 2 w 59"/>
                <a:gd name="T7" fmla="*/ 37 h 60"/>
                <a:gd name="T8" fmla="*/ 15 w 59"/>
                <a:gd name="T9" fmla="*/ 49 h 60"/>
                <a:gd name="T10" fmla="*/ 36 w 59"/>
                <a:gd name="T11" fmla="*/ 60 h 60"/>
                <a:gd name="T12" fmla="*/ 39 w 59"/>
                <a:gd name="T13" fmla="*/ 58 h 60"/>
                <a:gd name="T14" fmla="*/ 47 w 59"/>
                <a:gd name="T15" fmla="*/ 57 h 60"/>
                <a:gd name="T16" fmla="*/ 53 w 59"/>
                <a:gd name="T17" fmla="*/ 57 h 60"/>
                <a:gd name="T18" fmla="*/ 56 w 59"/>
                <a:gd name="T19" fmla="*/ 55 h 60"/>
                <a:gd name="T20" fmla="*/ 55 w 59"/>
                <a:gd name="T21" fmla="*/ 53 h 60"/>
                <a:gd name="T22" fmla="*/ 45 w 59"/>
                <a:gd name="T23" fmla="*/ 49 h 60"/>
                <a:gd name="T24" fmla="*/ 54 w 59"/>
                <a:gd name="T25" fmla="*/ 49 h 60"/>
                <a:gd name="T26" fmla="*/ 49 w 59"/>
                <a:gd name="T27" fmla="*/ 46 h 60"/>
                <a:gd name="T28" fmla="*/ 40 w 59"/>
                <a:gd name="T29" fmla="*/ 48 h 60"/>
                <a:gd name="T30" fmla="*/ 33 w 59"/>
                <a:gd name="T31" fmla="*/ 53 h 60"/>
                <a:gd name="T32" fmla="*/ 14 w 59"/>
                <a:gd name="T33" fmla="*/ 33 h 60"/>
                <a:gd name="T34" fmla="*/ 27 w 59"/>
                <a:gd name="T35" fmla="*/ 17 h 60"/>
                <a:gd name="T36" fmla="*/ 28 w 59"/>
                <a:gd name="T37" fmla="*/ 5 h 60"/>
                <a:gd name="T38" fmla="*/ 21 w 59"/>
                <a:gd name="T39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" h="60">
                  <a:moveTo>
                    <a:pt x="21" y="2"/>
                  </a:moveTo>
                  <a:cubicBezTo>
                    <a:pt x="21" y="2"/>
                    <a:pt x="12" y="16"/>
                    <a:pt x="11" y="17"/>
                  </a:cubicBezTo>
                  <a:cubicBezTo>
                    <a:pt x="10" y="19"/>
                    <a:pt x="0" y="28"/>
                    <a:pt x="0" y="32"/>
                  </a:cubicBezTo>
                  <a:cubicBezTo>
                    <a:pt x="0" y="37"/>
                    <a:pt x="2" y="36"/>
                    <a:pt x="2" y="37"/>
                  </a:cubicBezTo>
                  <a:cubicBezTo>
                    <a:pt x="3" y="38"/>
                    <a:pt x="15" y="49"/>
                    <a:pt x="15" y="49"/>
                  </a:cubicBezTo>
                  <a:cubicBezTo>
                    <a:pt x="15" y="49"/>
                    <a:pt x="27" y="60"/>
                    <a:pt x="36" y="60"/>
                  </a:cubicBezTo>
                  <a:cubicBezTo>
                    <a:pt x="36" y="60"/>
                    <a:pt x="39" y="58"/>
                    <a:pt x="39" y="58"/>
                  </a:cubicBezTo>
                  <a:cubicBezTo>
                    <a:pt x="39" y="58"/>
                    <a:pt x="45" y="56"/>
                    <a:pt x="47" y="57"/>
                  </a:cubicBezTo>
                  <a:cubicBezTo>
                    <a:pt x="49" y="59"/>
                    <a:pt x="53" y="58"/>
                    <a:pt x="53" y="57"/>
                  </a:cubicBezTo>
                  <a:cubicBezTo>
                    <a:pt x="53" y="56"/>
                    <a:pt x="57" y="57"/>
                    <a:pt x="56" y="55"/>
                  </a:cubicBezTo>
                  <a:cubicBezTo>
                    <a:pt x="55" y="53"/>
                    <a:pt x="57" y="54"/>
                    <a:pt x="55" y="53"/>
                  </a:cubicBezTo>
                  <a:cubicBezTo>
                    <a:pt x="53" y="51"/>
                    <a:pt x="45" y="49"/>
                    <a:pt x="45" y="49"/>
                  </a:cubicBezTo>
                  <a:cubicBezTo>
                    <a:pt x="45" y="49"/>
                    <a:pt x="49" y="46"/>
                    <a:pt x="54" y="49"/>
                  </a:cubicBezTo>
                  <a:cubicBezTo>
                    <a:pt x="59" y="46"/>
                    <a:pt x="49" y="46"/>
                    <a:pt x="49" y="46"/>
                  </a:cubicBezTo>
                  <a:cubicBezTo>
                    <a:pt x="49" y="46"/>
                    <a:pt x="41" y="47"/>
                    <a:pt x="40" y="48"/>
                  </a:cubicBezTo>
                  <a:cubicBezTo>
                    <a:pt x="39" y="49"/>
                    <a:pt x="35" y="53"/>
                    <a:pt x="33" y="53"/>
                  </a:cubicBezTo>
                  <a:cubicBezTo>
                    <a:pt x="32" y="53"/>
                    <a:pt x="14" y="36"/>
                    <a:pt x="14" y="33"/>
                  </a:cubicBezTo>
                  <a:cubicBezTo>
                    <a:pt x="13" y="30"/>
                    <a:pt x="27" y="17"/>
                    <a:pt x="27" y="17"/>
                  </a:cubicBezTo>
                  <a:cubicBezTo>
                    <a:pt x="27" y="17"/>
                    <a:pt x="34" y="11"/>
                    <a:pt x="28" y="5"/>
                  </a:cubicBezTo>
                  <a:cubicBezTo>
                    <a:pt x="27" y="0"/>
                    <a:pt x="21" y="2"/>
                    <a:pt x="2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342">
              <a:extLst>
                <a:ext uri="{FF2B5EF4-FFF2-40B4-BE49-F238E27FC236}">
                  <a16:creationId xmlns:a16="http://schemas.microsoft.com/office/drawing/2014/main" id="{81BD35DD-842A-4127-9868-06ED70A01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2363" y="3944938"/>
              <a:ext cx="146050" cy="207963"/>
            </a:xfrm>
            <a:custGeom>
              <a:avLst/>
              <a:gdLst>
                <a:gd name="T0" fmla="*/ 10 w 19"/>
                <a:gd name="T1" fmla="*/ 6 h 27"/>
                <a:gd name="T2" fmla="*/ 19 w 19"/>
                <a:gd name="T3" fmla="*/ 16 h 27"/>
                <a:gd name="T4" fmla="*/ 10 w 19"/>
                <a:gd name="T5" fmla="*/ 27 h 27"/>
                <a:gd name="T6" fmla="*/ 0 w 19"/>
                <a:gd name="T7" fmla="*/ 21 h 27"/>
                <a:gd name="T8" fmla="*/ 10 w 19"/>
                <a:gd name="T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">
                  <a:moveTo>
                    <a:pt x="10" y="6"/>
                  </a:moveTo>
                  <a:cubicBezTo>
                    <a:pt x="10" y="6"/>
                    <a:pt x="19" y="0"/>
                    <a:pt x="19" y="16"/>
                  </a:cubicBezTo>
                  <a:cubicBezTo>
                    <a:pt x="14" y="22"/>
                    <a:pt x="10" y="27"/>
                    <a:pt x="10" y="27"/>
                  </a:cubicBezTo>
                  <a:cubicBezTo>
                    <a:pt x="10" y="27"/>
                    <a:pt x="5" y="20"/>
                    <a:pt x="0" y="21"/>
                  </a:cubicBezTo>
                  <a:cubicBezTo>
                    <a:pt x="1" y="19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343">
              <a:extLst>
                <a:ext uri="{FF2B5EF4-FFF2-40B4-BE49-F238E27FC236}">
                  <a16:creationId xmlns:a16="http://schemas.microsoft.com/office/drawing/2014/main" id="{9CBDCA5F-3ECD-4CA5-B35D-79006631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988" y="4098926"/>
              <a:ext cx="69850" cy="93663"/>
            </a:xfrm>
            <a:custGeom>
              <a:avLst/>
              <a:gdLst>
                <a:gd name="T0" fmla="*/ 2 w 9"/>
                <a:gd name="T1" fmla="*/ 12 h 12"/>
                <a:gd name="T2" fmla="*/ 9 w 9"/>
                <a:gd name="T3" fmla="*/ 10 h 12"/>
                <a:gd name="T4" fmla="*/ 4 w 9"/>
                <a:gd name="T5" fmla="*/ 0 h 12"/>
                <a:gd name="T6" fmla="*/ 2 w 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10"/>
                    <a:pt x="2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344">
              <a:extLst>
                <a:ext uri="{FF2B5EF4-FFF2-40B4-BE49-F238E27FC236}">
                  <a16:creationId xmlns:a16="http://schemas.microsoft.com/office/drawing/2014/main" id="{6EC8A2CD-7766-48BE-A352-C48A46EC3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638" y="4168776"/>
              <a:ext cx="92075" cy="238125"/>
            </a:xfrm>
            <a:custGeom>
              <a:avLst/>
              <a:gdLst>
                <a:gd name="T0" fmla="*/ 10 w 12"/>
                <a:gd name="T1" fmla="*/ 1 h 31"/>
                <a:gd name="T2" fmla="*/ 11 w 12"/>
                <a:gd name="T3" fmla="*/ 13 h 31"/>
                <a:gd name="T4" fmla="*/ 1 w 12"/>
                <a:gd name="T5" fmla="*/ 31 h 31"/>
                <a:gd name="T6" fmla="*/ 0 w 12"/>
                <a:gd name="T7" fmla="*/ 18 h 31"/>
                <a:gd name="T8" fmla="*/ 3 w 12"/>
                <a:gd name="T9" fmla="*/ 1 h 31"/>
                <a:gd name="T10" fmla="*/ 10 w 12"/>
                <a:gd name="T1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31">
                  <a:moveTo>
                    <a:pt x="10" y="1"/>
                  </a:moveTo>
                  <a:cubicBezTo>
                    <a:pt x="10" y="1"/>
                    <a:pt x="12" y="10"/>
                    <a:pt x="11" y="13"/>
                  </a:cubicBezTo>
                  <a:cubicBezTo>
                    <a:pt x="11" y="15"/>
                    <a:pt x="1" y="31"/>
                    <a:pt x="1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5" y="6"/>
                    <a:pt x="3" y="1"/>
                  </a:cubicBezTo>
                  <a:cubicBezTo>
                    <a:pt x="7" y="0"/>
                    <a:pt x="10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345">
              <a:extLst>
                <a:ext uri="{FF2B5EF4-FFF2-40B4-BE49-F238E27FC236}">
                  <a16:creationId xmlns:a16="http://schemas.microsoft.com/office/drawing/2014/main" id="{A6848C84-8315-46FB-A6D5-28B028203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660776"/>
              <a:ext cx="230188" cy="423863"/>
            </a:xfrm>
            <a:custGeom>
              <a:avLst/>
              <a:gdLst>
                <a:gd name="T0" fmla="*/ 0 w 30"/>
                <a:gd name="T1" fmla="*/ 34 h 55"/>
                <a:gd name="T2" fmla="*/ 7 w 30"/>
                <a:gd name="T3" fmla="*/ 25 h 55"/>
                <a:gd name="T4" fmla="*/ 5 w 30"/>
                <a:gd name="T5" fmla="*/ 18 h 55"/>
                <a:gd name="T6" fmla="*/ 9 w 30"/>
                <a:gd name="T7" fmla="*/ 5 h 55"/>
                <a:gd name="T8" fmla="*/ 26 w 30"/>
                <a:gd name="T9" fmla="*/ 12 h 55"/>
                <a:gd name="T10" fmla="*/ 22 w 30"/>
                <a:gd name="T11" fmla="*/ 25 h 55"/>
                <a:gd name="T12" fmla="*/ 30 w 30"/>
                <a:gd name="T13" fmla="*/ 47 h 55"/>
                <a:gd name="T14" fmla="*/ 0 w 30"/>
                <a:gd name="T15" fmla="*/ 3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5">
                  <a:moveTo>
                    <a:pt x="0" y="34"/>
                  </a:moveTo>
                  <a:cubicBezTo>
                    <a:pt x="0" y="34"/>
                    <a:pt x="7" y="31"/>
                    <a:pt x="7" y="25"/>
                  </a:cubicBezTo>
                  <a:cubicBezTo>
                    <a:pt x="6" y="23"/>
                    <a:pt x="5" y="18"/>
                    <a:pt x="5" y="18"/>
                  </a:cubicBezTo>
                  <a:cubicBezTo>
                    <a:pt x="5" y="18"/>
                    <a:pt x="3" y="6"/>
                    <a:pt x="9" y="5"/>
                  </a:cubicBezTo>
                  <a:cubicBezTo>
                    <a:pt x="15" y="3"/>
                    <a:pt x="22" y="0"/>
                    <a:pt x="26" y="12"/>
                  </a:cubicBezTo>
                  <a:cubicBezTo>
                    <a:pt x="24" y="21"/>
                    <a:pt x="22" y="25"/>
                    <a:pt x="22" y="25"/>
                  </a:cubicBezTo>
                  <a:cubicBezTo>
                    <a:pt x="22" y="25"/>
                    <a:pt x="14" y="38"/>
                    <a:pt x="30" y="47"/>
                  </a:cubicBezTo>
                  <a:cubicBezTo>
                    <a:pt x="30" y="47"/>
                    <a:pt x="9" y="55"/>
                    <a:pt x="0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346">
              <a:extLst>
                <a:ext uri="{FF2B5EF4-FFF2-40B4-BE49-F238E27FC236}">
                  <a16:creationId xmlns:a16="http://schemas.microsoft.com/office/drawing/2014/main" id="{0F0B4CDE-B239-44BC-9C33-BF8A99C5F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0800" y="5222876"/>
              <a:ext cx="207963" cy="192088"/>
            </a:xfrm>
            <a:custGeom>
              <a:avLst/>
              <a:gdLst>
                <a:gd name="T0" fmla="*/ 4 w 27"/>
                <a:gd name="T1" fmla="*/ 0 h 25"/>
                <a:gd name="T2" fmla="*/ 2 w 27"/>
                <a:gd name="T3" fmla="*/ 9 h 25"/>
                <a:gd name="T4" fmla="*/ 4 w 27"/>
                <a:gd name="T5" fmla="*/ 10 h 25"/>
                <a:gd name="T6" fmla="*/ 5 w 27"/>
                <a:gd name="T7" fmla="*/ 19 h 25"/>
                <a:gd name="T8" fmla="*/ 6 w 27"/>
                <a:gd name="T9" fmla="*/ 20 h 25"/>
                <a:gd name="T10" fmla="*/ 6 w 27"/>
                <a:gd name="T11" fmla="*/ 12 h 25"/>
                <a:gd name="T12" fmla="*/ 10 w 27"/>
                <a:gd name="T13" fmla="*/ 16 h 25"/>
                <a:gd name="T14" fmla="*/ 13 w 27"/>
                <a:gd name="T15" fmla="*/ 22 h 25"/>
                <a:gd name="T16" fmla="*/ 19 w 27"/>
                <a:gd name="T17" fmla="*/ 24 h 25"/>
                <a:gd name="T18" fmla="*/ 27 w 27"/>
                <a:gd name="T19" fmla="*/ 24 h 25"/>
                <a:gd name="T20" fmla="*/ 26 w 27"/>
                <a:gd name="T21" fmla="*/ 21 h 25"/>
                <a:gd name="T22" fmla="*/ 21 w 27"/>
                <a:gd name="T23" fmla="*/ 18 h 25"/>
                <a:gd name="T24" fmla="*/ 18 w 27"/>
                <a:gd name="T25" fmla="*/ 16 h 25"/>
                <a:gd name="T26" fmla="*/ 20 w 27"/>
                <a:gd name="T27" fmla="*/ 19 h 25"/>
                <a:gd name="T28" fmla="*/ 14 w 27"/>
                <a:gd name="T29" fmla="*/ 18 h 25"/>
                <a:gd name="T30" fmla="*/ 8 w 27"/>
                <a:gd name="T31" fmla="*/ 9 h 25"/>
                <a:gd name="T32" fmla="*/ 4 w 27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5">
                  <a:moveTo>
                    <a:pt x="4" y="0"/>
                  </a:moveTo>
                  <a:cubicBezTo>
                    <a:pt x="4" y="0"/>
                    <a:pt x="0" y="3"/>
                    <a:pt x="2" y="9"/>
                  </a:cubicBezTo>
                  <a:cubicBezTo>
                    <a:pt x="3" y="9"/>
                    <a:pt x="4" y="10"/>
                    <a:pt x="4" y="10"/>
                  </a:cubicBezTo>
                  <a:cubicBezTo>
                    <a:pt x="4" y="10"/>
                    <a:pt x="6" y="18"/>
                    <a:pt x="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5" y="12"/>
                    <a:pt x="6" y="12"/>
                  </a:cubicBezTo>
                  <a:cubicBezTo>
                    <a:pt x="7" y="12"/>
                    <a:pt x="10" y="16"/>
                    <a:pt x="10" y="16"/>
                  </a:cubicBezTo>
                  <a:cubicBezTo>
                    <a:pt x="10" y="17"/>
                    <a:pt x="12" y="20"/>
                    <a:pt x="13" y="22"/>
                  </a:cubicBezTo>
                  <a:cubicBezTo>
                    <a:pt x="13" y="24"/>
                    <a:pt x="17" y="25"/>
                    <a:pt x="19" y="24"/>
                  </a:cubicBezTo>
                  <a:cubicBezTo>
                    <a:pt x="21" y="24"/>
                    <a:pt x="27" y="24"/>
                    <a:pt x="27" y="24"/>
                  </a:cubicBezTo>
                  <a:cubicBezTo>
                    <a:pt x="27" y="24"/>
                    <a:pt x="27" y="21"/>
                    <a:pt x="26" y="21"/>
                  </a:cubicBezTo>
                  <a:cubicBezTo>
                    <a:pt x="24" y="20"/>
                    <a:pt x="21" y="18"/>
                    <a:pt x="21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21" y="19"/>
                    <a:pt x="20" y="19"/>
                  </a:cubicBezTo>
                  <a:cubicBezTo>
                    <a:pt x="19" y="19"/>
                    <a:pt x="14" y="20"/>
                    <a:pt x="14" y="18"/>
                  </a:cubicBezTo>
                  <a:cubicBezTo>
                    <a:pt x="12" y="17"/>
                    <a:pt x="8" y="9"/>
                    <a:pt x="8" y="9"/>
                  </a:cubicBezTo>
                  <a:cubicBezTo>
                    <a:pt x="8" y="9"/>
                    <a:pt x="4" y="2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347">
              <a:extLst>
                <a:ext uri="{FF2B5EF4-FFF2-40B4-BE49-F238E27FC236}">
                  <a16:creationId xmlns:a16="http://schemas.microsoft.com/office/drawing/2014/main" id="{69B68D4B-DD09-4BAE-9F9C-902822F3F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8563" y="3914776"/>
              <a:ext cx="452438" cy="269875"/>
            </a:xfrm>
            <a:custGeom>
              <a:avLst/>
              <a:gdLst>
                <a:gd name="T0" fmla="*/ 0 w 59"/>
                <a:gd name="T1" fmla="*/ 9 h 35"/>
                <a:gd name="T2" fmla="*/ 12 w 59"/>
                <a:gd name="T3" fmla="*/ 1 h 35"/>
                <a:gd name="T4" fmla="*/ 22 w 59"/>
                <a:gd name="T5" fmla="*/ 8 h 35"/>
                <a:gd name="T6" fmla="*/ 43 w 59"/>
                <a:gd name="T7" fmla="*/ 14 h 35"/>
                <a:gd name="T8" fmla="*/ 47 w 59"/>
                <a:gd name="T9" fmla="*/ 35 h 35"/>
                <a:gd name="T10" fmla="*/ 15 w 59"/>
                <a:gd name="T11" fmla="*/ 35 h 35"/>
                <a:gd name="T12" fmla="*/ 12 w 59"/>
                <a:gd name="T13" fmla="*/ 32 h 35"/>
                <a:gd name="T14" fmla="*/ 11 w 59"/>
                <a:gd name="T15" fmla="*/ 29 h 35"/>
                <a:gd name="T16" fmla="*/ 6 w 59"/>
                <a:gd name="T17" fmla="*/ 24 h 35"/>
                <a:gd name="T18" fmla="*/ 7 w 59"/>
                <a:gd name="T19" fmla="*/ 16 h 35"/>
                <a:gd name="T20" fmla="*/ 0 w 59"/>
                <a:gd name="T21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35">
                  <a:moveTo>
                    <a:pt x="0" y="9"/>
                  </a:moveTo>
                  <a:cubicBezTo>
                    <a:pt x="0" y="9"/>
                    <a:pt x="1" y="0"/>
                    <a:pt x="12" y="1"/>
                  </a:cubicBezTo>
                  <a:cubicBezTo>
                    <a:pt x="17" y="1"/>
                    <a:pt x="22" y="8"/>
                    <a:pt x="22" y="8"/>
                  </a:cubicBezTo>
                  <a:cubicBezTo>
                    <a:pt x="22" y="8"/>
                    <a:pt x="23" y="12"/>
                    <a:pt x="43" y="14"/>
                  </a:cubicBezTo>
                  <a:cubicBezTo>
                    <a:pt x="59" y="20"/>
                    <a:pt x="47" y="35"/>
                    <a:pt x="47" y="35"/>
                  </a:cubicBezTo>
                  <a:cubicBezTo>
                    <a:pt x="47" y="35"/>
                    <a:pt x="36" y="31"/>
                    <a:pt x="15" y="35"/>
                  </a:cubicBezTo>
                  <a:cubicBezTo>
                    <a:pt x="15" y="33"/>
                    <a:pt x="12" y="32"/>
                    <a:pt x="12" y="32"/>
                  </a:cubicBezTo>
                  <a:cubicBezTo>
                    <a:pt x="12" y="32"/>
                    <a:pt x="10" y="29"/>
                    <a:pt x="11" y="29"/>
                  </a:cubicBezTo>
                  <a:cubicBezTo>
                    <a:pt x="11" y="29"/>
                    <a:pt x="7" y="24"/>
                    <a:pt x="6" y="24"/>
                  </a:cubicBezTo>
                  <a:cubicBezTo>
                    <a:pt x="5" y="24"/>
                    <a:pt x="10" y="22"/>
                    <a:pt x="7" y="16"/>
                  </a:cubicBezTo>
                  <a:cubicBezTo>
                    <a:pt x="5" y="10"/>
                    <a:pt x="3" y="8"/>
                    <a:pt x="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348">
              <a:extLst>
                <a:ext uri="{FF2B5EF4-FFF2-40B4-BE49-F238E27FC236}">
                  <a16:creationId xmlns:a16="http://schemas.microsoft.com/office/drawing/2014/main" id="{3587D3E0-C139-4DC0-818E-B0CFFA09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4438" y="3568701"/>
              <a:ext cx="352425" cy="392113"/>
            </a:xfrm>
            <a:custGeom>
              <a:avLst/>
              <a:gdLst>
                <a:gd name="T0" fmla="*/ 37 w 46"/>
                <a:gd name="T1" fmla="*/ 28 h 51"/>
                <a:gd name="T2" fmla="*/ 43 w 46"/>
                <a:gd name="T3" fmla="*/ 23 h 51"/>
                <a:gd name="T4" fmla="*/ 45 w 46"/>
                <a:gd name="T5" fmla="*/ 18 h 51"/>
                <a:gd name="T6" fmla="*/ 44 w 46"/>
                <a:gd name="T7" fmla="*/ 12 h 51"/>
                <a:gd name="T8" fmla="*/ 40 w 46"/>
                <a:gd name="T9" fmla="*/ 9 h 51"/>
                <a:gd name="T10" fmla="*/ 37 w 46"/>
                <a:gd name="T11" fmla="*/ 7 h 51"/>
                <a:gd name="T12" fmla="*/ 33 w 46"/>
                <a:gd name="T13" fmla="*/ 5 h 51"/>
                <a:gd name="T14" fmla="*/ 32 w 46"/>
                <a:gd name="T15" fmla="*/ 5 h 51"/>
                <a:gd name="T16" fmla="*/ 27 w 46"/>
                <a:gd name="T17" fmla="*/ 3 h 51"/>
                <a:gd name="T18" fmla="*/ 22 w 46"/>
                <a:gd name="T19" fmla="*/ 3 h 51"/>
                <a:gd name="T20" fmla="*/ 15 w 46"/>
                <a:gd name="T21" fmla="*/ 4 h 51"/>
                <a:gd name="T22" fmla="*/ 12 w 46"/>
                <a:gd name="T23" fmla="*/ 11 h 51"/>
                <a:gd name="T24" fmla="*/ 9 w 46"/>
                <a:gd name="T25" fmla="*/ 12 h 51"/>
                <a:gd name="T26" fmla="*/ 5 w 46"/>
                <a:gd name="T27" fmla="*/ 14 h 51"/>
                <a:gd name="T28" fmla="*/ 3 w 46"/>
                <a:gd name="T29" fmla="*/ 18 h 51"/>
                <a:gd name="T30" fmla="*/ 0 w 46"/>
                <a:gd name="T31" fmla="*/ 21 h 51"/>
                <a:gd name="T32" fmla="*/ 2 w 46"/>
                <a:gd name="T33" fmla="*/ 20 h 51"/>
                <a:gd name="T34" fmla="*/ 8 w 46"/>
                <a:gd name="T35" fmla="*/ 29 h 51"/>
                <a:gd name="T36" fmla="*/ 5 w 46"/>
                <a:gd name="T37" fmla="*/ 27 h 51"/>
                <a:gd name="T38" fmla="*/ 10 w 46"/>
                <a:gd name="T39" fmla="*/ 29 h 51"/>
                <a:gd name="T40" fmla="*/ 7 w 46"/>
                <a:gd name="T41" fmla="*/ 32 h 51"/>
                <a:gd name="T42" fmla="*/ 11 w 46"/>
                <a:gd name="T43" fmla="*/ 31 h 51"/>
                <a:gd name="T44" fmla="*/ 16 w 46"/>
                <a:gd name="T45" fmla="*/ 37 h 51"/>
                <a:gd name="T46" fmla="*/ 23 w 46"/>
                <a:gd name="T47" fmla="*/ 33 h 51"/>
                <a:gd name="T48" fmla="*/ 24 w 46"/>
                <a:gd name="T49" fmla="*/ 41 h 51"/>
                <a:gd name="T50" fmla="*/ 22 w 46"/>
                <a:gd name="T51" fmla="*/ 45 h 51"/>
                <a:gd name="T52" fmla="*/ 25 w 46"/>
                <a:gd name="T53" fmla="*/ 48 h 51"/>
                <a:gd name="T54" fmla="*/ 22 w 46"/>
                <a:gd name="T55" fmla="*/ 47 h 51"/>
                <a:gd name="T56" fmla="*/ 24 w 46"/>
                <a:gd name="T57" fmla="*/ 47 h 51"/>
                <a:gd name="T58" fmla="*/ 22 w 46"/>
                <a:gd name="T59" fmla="*/ 46 h 51"/>
                <a:gd name="T60" fmla="*/ 26 w 46"/>
                <a:gd name="T61" fmla="*/ 37 h 51"/>
                <a:gd name="T62" fmla="*/ 27 w 46"/>
                <a:gd name="T63" fmla="*/ 44 h 51"/>
                <a:gd name="T64" fmla="*/ 28 w 46"/>
                <a:gd name="T65" fmla="*/ 48 h 51"/>
                <a:gd name="T66" fmla="*/ 27 w 46"/>
                <a:gd name="T67" fmla="*/ 44 h 51"/>
                <a:gd name="T68" fmla="*/ 30 w 46"/>
                <a:gd name="T69" fmla="*/ 48 h 51"/>
                <a:gd name="T70" fmla="*/ 31 w 46"/>
                <a:gd name="T71" fmla="*/ 51 h 51"/>
                <a:gd name="T72" fmla="*/ 31 w 46"/>
                <a:gd name="T73" fmla="*/ 48 h 51"/>
                <a:gd name="T74" fmla="*/ 28 w 46"/>
                <a:gd name="T75" fmla="*/ 43 h 51"/>
                <a:gd name="T76" fmla="*/ 29 w 46"/>
                <a:gd name="T77" fmla="*/ 38 h 51"/>
                <a:gd name="T78" fmla="*/ 26 w 46"/>
                <a:gd name="T79" fmla="*/ 28 h 51"/>
                <a:gd name="T80" fmla="*/ 28 w 46"/>
                <a:gd name="T81" fmla="*/ 24 h 51"/>
                <a:gd name="T82" fmla="*/ 31 w 46"/>
                <a:gd name="T83" fmla="*/ 21 h 51"/>
                <a:gd name="T84" fmla="*/ 33 w 46"/>
                <a:gd name="T85" fmla="*/ 22 h 51"/>
                <a:gd name="T86" fmla="*/ 33 w 46"/>
                <a:gd name="T87" fmla="*/ 24 h 51"/>
                <a:gd name="T88" fmla="*/ 29 w 46"/>
                <a:gd name="T89" fmla="*/ 25 h 51"/>
                <a:gd name="T90" fmla="*/ 31 w 46"/>
                <a:gd name="T91" fmla="*/ 26 h 51"/>
                <a:gd name="T92" fmla="*/ 28 w 46"/>
                <a:gd name="T93" fmla="*/ 25 h 51"/>
                <a:gd name="T94" fmla="*/ 37 w 46"/>
                <a:gd name="T95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51">
                  <a:moveTo>
                    <a:pt x="37" y="28"/>
                  </a:moveTo>
                  <a:cubicBezTo>
                    <a:pt x="37" y="28"/>
                    <a:pt x="41" y="29"/>
                    <a:pt x="43" y="23"/>
                  </a:cubicBezTo>
                  <a:cubicBezTo>
                    <a:pt x="45" y="19"/>
                    <a:pt x="45" y="18"/>
                    <a:pt x="45" y="18"/>
                  </a:cubicBezTo>
                  <a:cubicBezTo>
                    <a:pt x="45" y="18"/>
                    <a:pt x="46" y="14"/>
                    <a:pt x="44" y="12"/>
                  </a:cubicBezTo>
                  <a:cubicBezTo>
                    <a:pt x="42" y="11"/>
                    <a:pt x="40" y="9"/>
                    <a:pt x="40" y="9"/>
                  </a:cubicBezTo>
                  <a:cubicBezTo>
                    <a:pt x="40" y="8"/>
                    <a:pt x="38" y="7"/>
                    <a:pt x="37" y="7"/>
                  </a:cubicBezTo>
                  <a:cubicBezTo>
                    <a:pt x="35" y="5"/>
                    <a:pt x="33" y="5"/>
                    <a:pt x="33" y="5"/>
                  </a:cubicBezTo>
                  <a:cubicBezTo>
                    <a:pt x="33" y="5"/>
                    <a:pt x="32" y="5"/>
                    <a:pt x="32" y="5"/>
                  </a:cubicBezTo>
                  <a:cubicBezTo>
                    <a:pt x="31" y="2"/>
                    <a:pt x="27" y="3"/>
                    <a:pt x="27" y="3"/>
                  </a:cubicBezTo>
                  <a:cubicBezTo>
                    <a:pt x="27" y="3"/>
                    <a:pt x="26" y="2"/>
                    <a:pt x="22" y="3"/>
                  </a:cubicBezTo>
                  <a:cubicBezTo>
                    <a:pt x="20" y="0"/>
                    <a:pt x="15" y="4"/>
                    <a:pt x="15" y="4"/>
                  </a:cubicBezTo>
                  <a:cubicBezTo>
                    <a:pt x="15" y="4"/>
                    <a:pt x="12" y="5"/>
                    <a:pt x="12" y="11"/>
                  </a:cubicBezTo>
                  <a:cubicBezTo>
                    <a:pt x="9" y="9"/>
                    <a:pt x="9" y="12"/>
                    <a:pt x="9" y="12"/>
                  </a:cubicBezTo>
                  <a:cubicBezTo>
                    <a:pt x="9" y="12"/>
                    <a:pt x="5" y="13"/>
                    <a:pt x="5" y="14"/>
                  </a:cubicBezTo>
                  <a:cubicBezTo>
                    <a:pt x="2" y="15"/>
                    <a:pt x="3" y="18"/>
                    <a:pt x="3" y="18"/>
                  </a:cubicBezTo>
                  <a:cubicBezTo>
                    <a:pt x="3" y="18"/>
                    <a:pt x="0" y="19"/>
                    <a:pt x="0" y="21"/>
                  </a:cubicBezTo>
                  <a:cubicBezTo>
                    <a:pt x="1" y="20"/>
                    <a:pt x="2" y="20"/>
                    <a:pt x="2" y="20"/>
                  </a:cubicBezTo>
                  <a:cubicBezTo>
                    <a:pt x="2" y="20"/>
                    <a:pt x="1" y="25"/>
                    <a:pt x="8" y="29"/>
                  </a:cubicBezTo>
                  <a:cubicBezTo>
                    <a:pt x="4" y="31"/>
                    <a:pt x="5" y="27"/>
                    <a:pt x="5" y="27"/>
                  </a:cubicBezTo>
                  <a:cubicBezTo>
                    <a:pt x="5" y="27"/>
                    <a:pt x="2" y="32"/>
                    <a:pt x="10" y="29"/>
                  </a:cubicBezTo>
                  <a:cubicBezTo>
                    <a:pt x="11" y="33"/>
                    <a:pt x="7" y="32"/>
                    <a:pt x="7" y="32"/>
                  </a:cubicBezTo>
                  <a:cubicBezTo>
                    <a:pt x="7" y="32"/>
                    <a:pt x="9" y="34"/>
                    <a:pt x="11" y="31"/>
                  </a:cubicBezTo>
                  <a:cubicBezTo>
                    <a:pt x="10" y="38"/>
                    <a:pt x="16" y="37"/>
                    <a:pt x="16" y="37"/>
                  </a:cubicBezTo>
                  <a:cubicBezTo>
                    <a:pt x="17" y="37"/>
                    <a:pt x="20" y="36"/>
                    <a:pt x="23" y="33"/>
                  </a:cubicBezTo>
                  <a:cubicBezTo>
                    <a:pt x="26" y="38"/>
                    <a:pt x="24" y="41"/>
                    <a:pt x="24" y="41"/>
                  </a:cubicBezTo>
                  <a:cubicBezTo>
                    <a:pt x="24" y="41"/>
                    <a:pt x="24" y="42"/>
                    <a:pt x="22" y="45"/>
                  </a:cubicBezTo>
                  <a:cubicBezTo>
                    <a:pt x="21" y="49"/>
                    <a:pt x="25" y="48"/>
                    <a:pt x="25" y="48"/>
                  </a:cubicBezTo>
                  <a:cubicBezTo>
                    <a:pt x="25" y="48"/>
                    <a:pt x="22" y="48"/>
                    <a:pt x="22" y="47"/>
                  </a:cubicBezTo>
                  <a:cubicBezTo>
                    <a:pt x="23" y="47"/>
                    <a:pt x="24" y="47"/>
                    <a:pt x="24" y="47"/>
                  </a:cubicBezTo>
                  <a:cubicBezTo>
                    <a:pt x="24" y="47"/>
                    <a:pt x="22" y="47"/>
                    <a:pt x="22" y="46"/>
                  </a:cubicBezTo>
                  <a:cubicBezTo>
                    <a:pt x="22" y="46"/>
                    <a:pt x="26" y="44"/>
                    <a:pt x="26" y="37"/>
                  </a:cubicBezTo>
                  <a:cubicBezTo>
                    <a:pt x="28" y="38"/>
                    <a:pt x="27" y="44"/>
                    <a:pt x="27" y="44"/>
                  </a:cubicBezTo>
                  <a:cubicBezTo>
                    <a:pt x="27" y="44"/>
                    <a:pt x="23" y="47"/>
                    <a:pt x="28" y="48"/>
                  </a:cubicBezTo>
                  <a:cubicBezTo>
                    <a:pt x="23" y="47"/>
                    <a:pt x="27" y="44"/>
                    <a:pt x="27" y="44"/>
                  </a:cubicBezTo>
                  <a:cubicBezTo>
                    <a:pt x="27" y="44"/>
                    <a:pt x="27" y="46"/>
                    <a:pt x="30" y="48"/>
                  </a:cubicBezTo>
                  <a:cubicBezTo>
                    <a:pt x="33" y="50"/>
                    <a:pt x="31" y="51"/>
                    <a:pt x="31" y="51"/>
                  </a:cubicBezTo>
                  <a:cubicBezTo>
                    <a:pt x="31" y="51"/>
                    <a:pt x="34" y="50"/>
                    <a:pt x="31" y="48"/>
                  </a:cubicBezTo>
                  <a:cubicBezTo>
                    <a:pt x="28" y="45"/>
                    <a:pt x="28" y="46"/>
                    <a:pt x="28" y="43"/>
                  </a:cubicBezTo>
                  <a:cubicBezTo>
                    <a:pt x="28" y="43"/>
                    <a:pt x="30" y="40"/>
                    <a:pt x="29" y="38"/>
                  </a:cubicBezTo>
                  <a:cubicBezTo>
                    <a:pt x="28" y="36"/>
                    <a:pt x="26" y="32"/>
                    <a:pt x="26" y="28"/>
                  </a:cubicBezTo>
                  <a:cubicBezTo>
                    <a:pt x="26" y="24"/>
                    <a:pt x="28" y="24"/>
                    <a:pt x="28" y="24"/>
                  </a:cubicBezTo>
                  <a:cubicBezTo>
                    <a:pt x="28" y="24"/>
                    <a:pt x="29" y="21"/>
                    <a:pt x="31" y="2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4" y="24"/>
                    <a:pt x="33" y="24"/>
                  </a:cubicBezTo>
                  <a:cubicBezTo>
                    <a:pt x="33" y="24"/>
                    <a:pt x="33" y="25"/>
                    <a:pt x="29" y="25"/>
                  </a:cubicBezTo>
                  <a:cubicBezTo>
                    <a:pt x="29" y="25"/>
                    <a:pt x="31" y="26"/>
                    <a:pt x="31" y="26"/>
                  </a:cubicBezTo>
                  <a:cubicBezTo>
                    <a:pt x="31" y="26"/>
                    <a:pt x="30" y="26"/>
                    <a:pt x="28" y="25"/>
                  </a:cubicBezTo>
                  <a:cubicBezTo>
                    <a:pt x="28" y="26"/>
                    <a:pt x="37" y="28"/>
                    <a:pt x="37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349">
              <a:extLst>
                <a:ext uri="{FF2B5EF4-FFF2-40B4-BE49-F238E27FC236}">
                  <a16:creationId xmlns:a16="http://schemas.microsoft.com/office/drawing/2014/main" id="{EFEAAD99-C1B4-4188-820E-2AD8CF39A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3622676"/>
              <a:ext cx="138113" cy="169863"/>
            </a:xfrm>
            <a:custGeom>
              <a:avLst/>
              <a:gdLst>
                <a:gd name="T0" fmla="*/ 10 w 18"/>
                <a:gd name="T1" fmla="*/ 0 h 22"/>
                <a:gd name="T2" fmla="*/ 0 w 18"/>
                <a:gd name="T3" fmla="*/ 18 h 22"/>
                <a:gd name="T4" fmla="*/ 13 w 18"/>
                <a:gd name="T5" fmla="*/ 3 h 22"/>
                <a:gd name="T6" fmla="*/ 10 w 1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2">
                  <a:moveTo>
                    <a:pt x="10" y="0"/>
                  </a:moveTo>
                  <a:cubicBezTo>
                    <a:pt x="10" y="0"/>
                    <a:pt x="15" y="18"/>
                    <a:pt x="0" y="18"/>
                  </a:cubicBezTo>
                  <a:cubicBezTo>
                    <a:pt x="18" y="22"/>
                    <a:pt x="13" y="3"/>
                    <a:pt x="13" y="3"/>
                  </a:cubicBezTo>
                  <a:cubicBezTo>
                    <a:pt x="13" y="3"/>
                    <a:pt x="12" y="1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350">
              <a:extLst>
                <a:ext uri="{FF2B5EF4-FFF2-40B4-BE49-F238E27FC236}">
                  <a16:creationId xmlns:a16="http://schemas.microsoft.com/office/drawing/2014/main" id="{7C29CB11-2135-4103-83CB-FA0A02144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6850" y="3638551"/>
              <a:ext cx="92075" cy="122238"/>
            </a:xfrm>
            <a:custGeom>
              <a:avLst/>
              <a:gdLst>
                <a:gd name="T0" fmla="*/ 7 w 12"/>
                <a:gd name="T1" fmla="*/ 0 h 16"/>
                <a:gd name="T2" fmla="*/ 0 w 12"/>
                <a:gd name="T3" fmla="*/ 16 h 16"/>
                <a:gd name="T4" fmla="*/ 7 w 12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6">
                  <a:moveTo>
                    <a:pt x="7" y="0"/>
                  </a:moveTo>
                  <a:cubicBezTo>
                    <a:pt x="7" y="0"/>
                    <a:pt x="10" y="12"/>
                    <a:pt x="0" y="16"/>
                  </a:cubicBezTo>
                  <a:cubicBezTo>
                    <a:pt x="12" y="12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351">
              <a:extLst>
                <a:ext uri="{FF2B5EF4-FFF2-40B4-BE49-F238E27FC236}">
                  <a16:creationId xmlns:a16="http://schemas.microsoft.com/office/drawing/2014/main" id="{0E4078F5-DDD9-4327-9DBF-4A6F7832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3646488"/>
              <a:ext cx="92075" cy="130175"/>
            </a:xfrm>
            <a:custGeom>
              <a:avLst/>
              <a:gdLst>
                <a:gd name="T0" fmla="*/ 5 w 12"/>
                <a:gd name="T1" fmla="*/ 0 h 17"/>
                <a:gd name="T2" fmla="*/ 0 w 12"/>
                <a:gd name="T3" fmla="*/ 17 h 17"/>
                <a:gd name="T4" fmla="*/ 5 w 1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5" y="0"/>
                  </a:moveTo>
                  <a:cubicBezTo>
                    <a:pt x="5" y="0"/>
                    <a:pt x="10" y="13"/>
                    <a:pt x="0" y="17"/>
                  </a:cubicBezTo>
                  <a:cubicBezTo>
                    <a:pt x="12" y="1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352">
              <a:extLst>
                <a:ext uri="{FF2B5EF4-FFF2-40B4-BE49-F238E27FC236}">
                  <a16:creationId xmlns:a16="http://schemas.microsoft.com/office/drawing/2014/main" id="{BE5A0859-C725-4A2A-8DC5-AC63CE821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3630613"/>
              <a:ext cx="38100" cy="38100"/>
            </a:xfrm>
            <a:custGeom>
              <a:avLst/>
              <a:gdLst>
                <a:gd name="T0" fmla="*/ 5 w 5"/>
                <a:gd name="T1" fmla="*/ 0 h 5"/>
                <a:gd name="T2" fmla="*/ 0 w 5"/>
                <a:gd name="T3" fmla="*/ 5 h 5"/>
                <a:gd name="T4" fmla="*/ 5 w 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5" y="0"/>
                    <a:pt x="2" y="2"/>
                    <a:pt x="0" y="5"/>
                  </a:cubicBezTo>
                  <a:cubicBezTo>
                    <a:pt x="2" y="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353">
              <a:extLst>
                <a:ext uri="{FF2B5EF4-FFF2-40B4-BE49-F238E27FC236}">
                  <a16:creationId xmlns:a16="http://schemas.microsoft.com/office/drawing/2014/main" id="{2A0DA289-9F76-4686-96E9-F0921708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550" y="3622676"/>
              <a:ext cx="14288" cy="46038"/>
            </a:xfrm>
            <a:custGeom>
              <a:avLst/>
              <a:gdLst>
                <a:gd name="T0" fmla="*/ 2 w 2"/>
                <a:gd name="T1" fmla="*/ 0 h 6"/>
                <a:gd name="T2" fmla="*/ 1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2" y="0"/>
                    <a:pt x="0" y="4"/>
                    <a:pt x="1" y="6"/>
                  </a:cubicBezTo>
                  <a:cubicBezTo>
                    <a:pt x="1" y="5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354">
              <a:extLst>
                <a:ext uri="{FF2B5EF4-FFF2-40B4-BE49-F238E27FC236}">
                  <a16:creationId xmlns:a16="http://schemas.microsoft.com/office/drawing/2014/main" id="{DE6021B8-7E12-43C3-8D25-FC8E0B78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5" y="3592513"/>
              <a:ext cx="84138" cy="76200"/>
            </a:xfrm>
            <a:custGeom>
              <a:avLst/>
              <a:gdLst>
                <a:gd name="T0" fmla="*/ 11 w 11"/>
                <a:gd name="T1" fmla="*/ 2 h 10"/>
                <a:gd name="T2" fmla="*/ 1 w 11"/>
                <a:gd name="T3" fmla="*/ 10 h 10"/>
                <a:gd name="T4" fmla="*/ 10 w 11"/>
                <a:gd name="T5" fmla="*/ 0 h 10"/>
                <a:gd name="T6" fmla="*/ 11 w 11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11" y="2"/>
                  </a:moveTo>
                  <a:cubicBezTo>
                    <a:pt x="11" y="2"/>
                    <a:pt x="5" y="9"/>
                    <a:pt x="1" y="10"/>
                  </a:cubicBezTo>
                  <a:cubicBezTo>
                    <a:pt x="0" y="9"/>
                    <a:pt x="10" y="0"/>
                    <a:pt x="10" y="0"/>
                  </a:cubicBezTo>
                  <a:cubicBezTo>
                    <a:pt x="10" y="0"/>
                    <a:pt x="11" y="1"/>
                    <a:pt x="1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355">
              <a:extLst>
                <a:ext uri="{FF2B5EF4-FFF2-40B4-BE49-F238E27FC236}">
                  <a16:creationId xmlns:a16="http://schemas.microsoft.com/office/drawing/2014/main" id="{1AF7C917-5EC9-47F1-BF3F-1D0A2ED3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3714751"/>
              <a:ext cx="60325" cy="23813"/>
            </a:xfrm>
            <a:custGeom>
              <a:avLst/>
              <a:gdLst>
                <a:gd name="T0" fmla="*/ 8 w 8"/>
                <a:gd name="T1" fmla="*/ 3 h 3"/>
                <a:gd name="T2" fmla="*/ 0 w 8"/>
                <a:gd name="T3" fmla="*/ 1 h 3"/>
                <a:gd name="T4" fmla="*/ 8 w 8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8" y="3"/>
                  </a:moveTo>
                  <a:cubicBezTo>
                    <a:pt x="8" y="3"/>
                    <a:pt x="6" y="0"/>
                    <a:pt x="0" y="1"/>
                  </a:cubicBezTo>
                  <a:cubicBezTo>
                    <a:pt x="4" y="0"/>
                    <a:pt x="8" y="3"/>
                    <a:pt x="8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356">
              <a:extLst>
                <a:ext uri="{FF2B5EF4-FFF2-40B4-BE49-F238E27FC236}">
                  <a16:creationId xmlns:a16="http://schemas.microsoft.com/office/drawing/2014/main" id="{8A79E7B9-4614-4EFE-B4F1-B82C1D665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0800" y="3668713"/>
              <a:ext cx="39688" cy="38100"/>
            </a:xfrm>
            <a:custGeom>
              <a:avLst/>
              <a:gdLst>
                <a:gd name="T0" fmla="*/ 5 w 5"/>
                <a:gd name="T1" fmla="*/ 2 h 5"/>
                <a:gd name="T2" fmla="*/ 0 w 5"/>
                <a:gd name="T3" fmla="*/ 5 h 5"/>
                <a:gd name="T4" fmla="*/ 5 w 5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cubicBezTo>
                    <a:pt x="5" y="2"/>
                    <a:pt x="1" y="0"/>
                    <a:pt x="0" y="5"/>
                  </a:cubicBezTo>
                  <a:cubicBezTo>
                    <a:pt x="2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357">
              <a:extLst>
                <a:ext uri="{FF2B5EF4-FFF2-40B4-BE49-F238E27FC236}">
                  <a16:creationId xmlns:a16="http://schemas.microsoft.com/office/drawing/2014/main" id="{AA01C724-F6FE-455D-A325-F20307347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3760788"/>
              <a:ext cx="30163" cy="23813"/>
            </a:xfrm>
            <a:custGeom>
              <a:avLst/>
              <a:gdLst>
                <a:gd name="T0" fmla="*/ 4 w 4"/>
                <a:gd name="T1" fmla="*/ 2 h 3"/>
                <a:gd name="T2" fmla="*/ 0 w 4"/>
                <a:gd name="T3" fmla="*/ 0 h 3"/>
                <a:gd name="T4" fmla="*/ 3 w 4"/>
                <a:gd name="T5" fmla="*/ 3 h 3"/>
                <a:gd name="T6" fmla="*/ 4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4" y="2"/>
                    <a:pt x="0" y="1"/>
                    <a:pt x="0" y="0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358">
              <a:extLst>
                <a:ext uri="{FF2B5EF4-FFF2-40B4-BE49-F238E27FC236}">
                  <a16:creationId xmlns:a16="http://schemas.microsoft.com/office/drawing/2014/main" id="{94F1089B-8BD7-47C8-B197-88B6EB5B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760788"/>
              <a:ext cx="15875" cy="15875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1" y="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359">
              <a:extLst>
                <a:ext uri="{FF2B5EF4-FFF2-40B4-BE49-F238E27FC236}">
                  <a16:creationId xmlns:a16="http://schemas.microsoft.com/office/drawing/2014/main" id="{056411AF-1275-4735-86F7-7B239F0A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3776663"/>
              <a:ext cx="15875" cy="793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360">
              <a:extLst>
                <a:ext uri="{FF2B5EF4-FFF2-40B4-BE49-F238E27FC236}">
                  <a16:creationId xmlns:a16="http://schemas.microsoft.com/office/drawing/2014/main" id="{99B98155-3AB8-4D75-94B8-21D54E894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725" y="3722688"/>
              <a:ext cx="7938" cy="158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361">
              <a:extLst>
                <a:ext uri="{FF2B5EF4-FFF2-40B4-BE49-F238E27FC236}">
                  <a16:creationId xmlns:a16="http://schemas.microsoft.com/office/drawing/2014/main" id="{B9C3DFD7-F8A2-4ED7-B9AE-FDFCE5343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3" y="3722688"/>
              <a:ext cx="7938" cy="158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362">
              <a:extLst>
                <a:ext uri="{FF2B5EF4-FFF2-40B4-BE49-F238E27FC236}">
                  <a16:creationId xmlns:a16="http://schemas.microsoft.com/office/drawing/2014/main" id="{866B321A-FAAD-4135-8DA7-6AE8C646A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660776"/>
              <a:ext cx="30163" cy="15875"/>
            </a:xfrm>
            <a:custGeom>
              <a:avLst/>
              <a:gdLst>
                <a:gd name="T0" fmla="*/ 3 w 4"/>
                <a:gd name="T1" fmla="*/ 1 h 2"/>
                <a:gd name="T2" fmla="*/ 1 w 4"/>
                <a:gd name="T3" fmla="*/ 2 h 2"/>
                <a:gd name="T4" fmla="*/ 3 w 4"/>
                <a:gd name="T5" fmla="*/ 2 h 2"/>
                <a:gd name="T6" fmla="*/ 3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3" y="1"/>
                  </a:moveTo>
                  <a:cubicBezTo>
                    <a:pt x="3" y="1"/>
                    <a:pt x="2" y="0"/>
                    <a:pt x="1" y="2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3" y="2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363">
              <a:extLst>
                <a:ext uri="{FF2B5EF4-FFF2-40B4-BE49-F238E27FC236}">
                  <a16:creationId xmlns:a16="http://schemas.microsoft.com/office/drawing/2014/main" id="{AC0D27E7-E78F-4E82-BA99-6FADBC5F5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3" y="3684588"/>
              <a:ext cx="15875" cy="22225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1 w 2"/>
                <a:gd name="T5" fmla="*/ 1 h 3"/>
                <a:gd name="T6" fmla="*/ 1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1" y="3"/>
                    <a:pt x="1" y="1"/>
                    <a:pt x="1" y="1"/>
                  </a:cubicBezTo>
                  <a:cubicBezTo>
                    <a:pt x="1" y="1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364">
              <a:extLst>
                <a:ext uri="{FF2B5EF4-FFF2-40B4-BE49-F238E27FC236}">
                  <a16:creationId xmlns:a16="http://schemas.microsoft.com/office/drawing/2014/main" id="{0130E1E7-7251-4951-B4A5-BB166FAE8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75" y="3784601"/>
              <a:ext cx="38100" cy="30163"/>
            </a:xfrm>
            <a:custGeom>
              <a:avLst/>
              <a:gdLst>
                <a:gd name="T0" fmla="*/ 5 w 5"/>
                <a:gd name="T1" fmla="*/ 4 h 4"/>
                <a:gd name="T2" fmla="*/ 0 w 5"/>
                <a:gd name="T3" fmla="*/ 0 h 4"/>
                <a:gd name="T4" fmla="*/ 5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5" y="4"/>
                    <a:pt x="2" y="2"/>
                    <a:pt x="0" y="0"/>
                  </a:cubicBezTo>
                  <a:cubicBezTo>
                    <a:pt x="2" y="2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365">
              <a:extLst>
                <a:ext uri="{FF2B5EF4-FFF2-40B4-BE49-F238E27FC236}">
                  <a16:creationId xmlns:a16="http://schemas.microsoft.com/office/drawing/2014/main" id="{AA64BA82-752C-4078-82AB-E835A5BD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488" y="3684588"/>
              <a:ext cx="68263" cy="38100"/>
            </a:xfrm>
            <a:custGeom>
              <a:avLst/>
              <a:gdLst>
                <a:gd name="T0" fmla="*/ 9 w 9"/>
                <a:gd name="T1" fmla="*/ 2 h 5"/>
                <a:gd name="T2" fmla="*/ 0 w 9"/>
                <a:gd name="T3" fmla="*/ 0 h 5"/>
                <a:gd name="T4" fmla="*/ 9 w 9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cubicBezTo>
                    <a:pt x="9" y="2"/>
                    <a:pt x="6" y="3"/>
                    <a:pt x="0" y="0"/>
                  </a:cubicBezTo>
                  <a:cubicBezTo>
                    <a:pt x="5" y="5"/>
                    <a:pt x="9" y="2"/>
                    <a:pt x="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366">
              <a:extLst>
                <a:ext uri="{FF2B5EF4-FFF2-40B4-BE49-F238E27FC236}">
                  <a16:creationId xmlns:a16="http://schemas.microsoft.com/office/drawing/2014/main" id="{F5EBE13C-04FF-41B1-954C-C33F3615B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838" y="3660776"/>
              <a:ext cx="77788" cy="23813"/>
            </a:xfrm>
            <a:custGeom>
              <a:avLst/>
              <a:gdLst>
                <a:gd name="T0" fmla="*/ 10 w 10"/>
                <a:gd name="T1" fmla="*/ 2 h 3"/>
                <a:gd name="T2" fmla="*/ 0 w 10"/>
                <a:gd name="T3" fmla="*/ 3 h 3"/>
                <a:gd name="T4" fmla="*/ 10 w 1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10" y="2"/>
                  </a:moveTo>
                  <a:cubicBezTo>
                    <a:pt x="10" y="2"/>
                    <a:pt x="4" y="0"/>
                    <a:pt x="0" y="3"/>
                  </a:cubicBezTo>
                  <a:cubicBezTo>
                    <a:pt x="5" y="1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367">
              <a:extLst>
                <a:ext uri="{FF2B5EF4-FFF2-40B4-BE49-F238E27FC236}">
                  <a16:creationId xmlns:a16="http://schemas.microsoft.com/office/drawing/2014/main" id="{50DCF8F2-236B-4AFD-99D6-2FAA0673F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3592513"/>
              <a:ext cx="15875" cy="68263"/>
            </a:xfrm>
            <a:custGeom>
              <a:avLst/>
              <a:gdLst>
                <a:gd name="T0" fmla="*/ 0 w 2"/>
                <a:gd name="T1" fmla="*/ 1 h 9"/>
                <a:gd name="T2" fmla="*/ 2 w 2"/>
                <a:gd name="T3" fmla="*/ 8 h 9"/>
                <a:gd name="T4" fmla="*/ 1 w 2"/>
                <a:gd name="T5" fmla="*/ 1 h 9"/>
                <a:gd name="T6" fmla="*/ 0 w 2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0" y="1"/>
                  </a:moveTo>
                  <a:cubicBezTo>
                    <a:pt x="0" y="1"/>
                    <a:pt x="0" y="5"/>
                    <a:pt x="2" y="8"/>
                  </a:cubicBezTo>
                  <a:cubicBezTo>
                    <a:pt x="1" y="9"/>
                    <a:pt x="1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368">
              <a:extLst>
                <a:ext uri="{FF2B5EF4-FFF2-40B4-BE49-F238E27FC236}">
                  <a16:creationId xmlns:a16="http://schemas.microsoft.com/office/drawing/2014/main" id="{75F901F9-1E77-4595-BDA4-9EDAE7BFC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0800" y="3684588"/>
              <a:ext cx="39688" cy="22225"/>
            </a:xfrm>
            <a:custGeom>
              <a:avLst/>
              <a:gdLst>
                <a:gd name="T0" fmla="*/ 5 w 5"/>
                <a:gd name="T1" fmla="*/ 1 h 3"/>
                <a:gd name="T2" fmla="*/ 0 w 5"/>
                <a:gd name="T3" fmla="*/ 3 h 3"/>
                <a:gd name="T4" fmla="*/ 5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1"/>
                    <a:pt x="2" y="0"/>
                    <a:pt x="0" y="3"/>
                  </a:cubicBezTo>
                  <a:cubicBezTo>
                    <a:pt x="1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369">
              <a:extLst>
                <a:ext uri="{FF2B5EF4-FFF2-40B4-BE49-F238E27FC236}">
                  <a16:creationId xmlns:a16="http://schemas.microsoft.com/office/drawing/2014/main" id="{931E81FF-225F-4D9C-A1AC-293BF545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706813"/>
              <a:ext cx="15875" cy="23813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1 h 3"/>
                <a:gd name="T4" fmla="*/ 1 w 2"/>
                <a:gd name="T5" fmla="*/ 2 h 3"/>
                <a:gd name="T6" fmla="*/ 2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2"/>
                    <a:pt x="1" y="0"/>
                    <a:pt x="0" y="1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370">
              <a:extLst>
                <a:ext uri="{FF2B5EF4-FFF2-40B4-BE49-F238E27FC236}">
                  <a16:creationId xmlns:a16="http://schemas.microsoft.com/office/drawing/2014/main" id="{409A789F-E09B-46EA-A2FC-4A501C0A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450" y="3722688"/>
              <a:ext cx="22225" cy="22225"/>
            </a:xfrm>
            <a:custGeom>
              <a:avLst/>
              <a:gdLst>
                <a:gd name="T0" fmla="*/ 3 w 3"/>
                <a:gd name="T1" fmla="*/ 3 h 3"/>
                <a:gd name="T2" fmla="*/ 1 w 3"/>
                <a:gd name="T3" fmla="*/ 2 h 3"/>
                <a:gd name="T4" fmla="*/ 2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0"/>
                    <a:pt x="1" y="2"/>
                  </a:cubicBezTo>
                  <a:cubicBezTo>
                    <a:pt x="0" y="2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371">
              <a:extLst>
                <a:ext uri="{FF2B5EF4-FFF2-40B4-BE49-F238E27FC236}">
                  <a16:creationId xmlns:a16="http://schemas.microsoft.com/office/drawing/2014/main" id="{394BDA27-EA24-49DD-A802-08E1040D9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3660776"/>
              <a:ext cx="46038" cy="31750"/>
            </a:xfrm>
            <a:custGeom>
              <a:avLst/>
              <a:gdLst>
                <a:gd name="T0" fmla="*/ 6 w 6"/>
                <a:gd name="T1" fmla="*/ 4 h 4"/>
                <a:gd name="T2" fmla="*/ 0 w 6"/>
                <a:gd name="T3" fmla="*/ 0 h 4"/>
                <a:gd name="T4" fmla="*/ 6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4" y="0"/>
                    <a:pt x="0" y="0"/>
                  </a:cubicBezTo>
                  <a:cubicBezTo>
                    <a:pt x="2" y="1"/>
                    <a:pt x="6" y="4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372">
              <a:extLst>
                <a:ext uri="{FF2B5EF4-FFF2-40B4-BE49-F238E27FC236}">
                  <a16:creationId xmlns:a16="http://schemas.microsoft.com/office/drawing/2014/main" id="{9A6E428A-9720-4EA1-B299-4BB2EE57D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3676651"/>
              <a:ext cx="53975" cy="38100"/>
            </a:xfrm>
            <a:custGeom>
              <a:avLst/>
              <a:gdLst>
                <a:gd name="T0" fmla="*/ 7 w 7"/>
                <a:gd name="T1" fmla="*/ 5 h 5"/>
                <a:gd name="T2" fmla="*/ 0 w 7"/>
                <a:gd name="T3" fmla="*/ 0 h 5"/>
                <a:gd name="T4" fmla="*/ 4 w 7"/>
                <a:gd name="T5" fmla="*/ 4 h 5"/>
                <a:gd name="T6" fmla="*/ 5 w 7"/>
                <a:gd name="T7" fmla="*/ 5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cubicBezTo>
                    <a:pt x="7" y="5"/>
                    <a:pt x="4" y="0"/>
                    <a:pt x="0" y="0"/>
                  </a:cubicBezTo>
                  <a:cubicBezTo>
                    <a:pt x="2" y="2"/>
                    <a:pt x="4" y="4"/>
                    <a:pt x="4" y="4"/>
                  </a:cubicBezTo>
                  <a:cubicBezTo>
                    <a:pt x="4" y="4"/>
                    <a:pt x="5" y="4"/>
                    <a:pt x="5" y="5"/>
                  </a:cubicBezTo>
                  <a:cubicBezTo>
                    <a:pt x="5" y="5"/>
                    <a:pt x="7" y="5"/>
                    <a:pt x="7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373">
              <a:extLst>
                <a:ext uri="{FF2B5EF4-FFF2-40B4-BE49-F238E27FC236}">
                  <a16:creationId xmlns:a16="http://schemas.microsoft.com/office/drawing/2014/main" id="{28EA12AF-94A3-461E-A2F5-C5A29C654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3692526"/>
              <a:ext cx="30163" cy="22225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4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2" y="1"/>
                    <a:pt x="0" y="0"/>
                  </a:cubicBezTo>
                  <a:cubicBezTo>
                    <a:pt x="1" y="0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374">
              <a:extLst>
                <a:ext uri="{FF2B5EF4-FFF2-40B4-BE49-F238E27FC236}">
                  <a16:creationId xmlns:a16="http://schemas.microsoft.com/office/drawing/2014/main" id="{3E946E99-7183-44DF-91A6-A50D888DC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550" y="3738563"/>
              <a:ext cx="53975" cy="6350"/>
            </a:xfrm>
            <a:custGeom>
              <a:avLst/>
              <a:gdLst>
                <a:gd name="T0" fmla="*/ 7 w 7"/>
                <a:gd name="T1" fmla="*/ 0 h 1"/>
                <a:gd name="T2" fmla="*/ 0 w 7"/>
                <a:gd name="T3" fmla="*/ 1 h 1"/>
                <a:gd name="T4" fmla="*/ 7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7" y="0"/>
                    <a:pt x="4" y="1"/>
                    <a:pt x="0" y="1"/>
                  </a:cubicBezTo>
                  <a:cubicBezTo>
                    <a:pt x="3" y="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375">
              <a:extLst>
                <a:ext uri="{FF2B5EF4-FFF2-40B4-BE49-F238E27FC236}">
                  <a16:creationId xmlns:a16="http://schemas.microsoft.com/office/drawing/2014/main" id="{95A1B4C9-9476-445C-9B23-0DAAFD4A2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2550" y="3752851"/>
              <a:ext cx="53975" cy="15875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0 h 2"/>
                <a:gd name="T4" fmla="*/ 7 w 7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7" y="0"/>
                    <a:pt x="5" y="1"/>
                    <a:pt x="0" y="0"/>
                  </a:cubicBezTo>
                  <a:cubicBezTo>
                    <a:pt x="4" y="2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376">
              <a:extLst>
                <a:ext uri="{FF2B5EF4-FFF2-40B4-BE49-F238E27FC236}">
                  <a16:creationId xmlns:a16="http://schemas.microsoft.com/office/drawing/2014/main" id="{94EF2362-DCFB-44E5-9F31-A57E5DAD8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798888"/>
              <a:ext cx="38100" cy="23813"/>
            </a:xfrm>
            <a:custGeom>
              <a:avLst/>
              <a:gdLst>
                <a:gd name="T0" fmla="*/ 5 w 5"/>
                <a:gd name="T1" fmla="*/ 3 h 3"/>
                <a:gd name="T2" fmla="*/ 0 w 5"/>
                <a:gd name="T3" fmla="*/ 0 h 3"/>
                <a:gd name="T4" fmla="*/ 5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3" y="3"/>
                    <a:pt x="0" y="0"/>
                  </a:cubicBezTo>
                  <a:cubicBezTo>
                    <a:pt x="2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377">
              <a:extLst>
                <a:ext uri="{FF2B5EF4-FFF2-40B4-BE49-F238E27FC236}">
                  <a16:creationId xmlns:a16="http://schemas.microsoft.com/office/drawing/2014/main" id="{EDAC2D7B-F38A-42F2-B258-50DED70B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450" y="3806826"/>
              <a:ext cx="30163" cy="38100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4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4" y="5"/>
                    <a:pt x="2" y="4"/>
                    <a:pt x="0" y="0"/>
                  </a:cubicBezTo>
                  <a:cubicBezTo>
                    <a:pt x="1" y="3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378">
              <a:extLst>
                <a:ext uri="{FF2B5EF4-FFF2-40B4-BE49-F238E27FC236}">
                  <a16:creationId xmlns:a16="http://schemas.microsoft.com/office/drawing/2014/main" id="{BDD9B7AC-1612-4E4A-9590-B31B5FFDC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3768726"/>
              <a:ext cx="46038" cy="15875"/>
            </a:xfrm>
            <a:custGeom>
              <a:avLst/>
              <a:gdLst>
                <a:gd name="T0" fmla="*/ 6 w 6"/>
                <a:gd name="T1" fmla="*/ 2 h 2"/>
                <a:gd name="T2" fmla="*/ 0 w 6"/>
                <a:gd name="T3" fmla="*/ 0 h 2"/>
                <a:gd name="T4" fmla="*/ 6 w 6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2"/>
                  </a:moveTo>
                  <a:cubicBezTo>
                    <a:pt x="6" y="2"/>
                    <a:pt x="3" y="2"/>
                    <a:pt x="0" y="0"/>
                  </a:cubicBezTo>
                  <a:cubicBezTo>
                    <a:pt x="2" y="1"/>
                    <a:pt x="6" y="2"/>
                    <a:pt x="6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379">
              <a:extLst>
                <a:ext uri="{FF2B5EF4-FFF2-40B4-BE49-F238E27FC236}">
                  <a16:creationId xmlns:a16="http://schemas.microsoft.com/office/drawing/2014/main" id="{BD89F48C-0ADA-46CD-8B4B-44D7CA5BC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3844926"/>
              <a:ext cx="46038" cy="85725"/>
            </a:xfrm>
            <a:custGeom>
              <a:avLst/>
              <a:gdLst>
                <a:gd name="T0" fmla="*/ 2 w 6"/>
                <a:gd name="T1" fmla="*/ 0 h 11"/>
                <a:gd name="T2" fmla="*/ 3 w 6"/>
                <a:gd name="T3" fmla="*/ 3 h 11"/>
                <a:gd name="T4" fmla="*/ 0 w 6"/>
                <a:gd name="T5" fmla="*/ 11 h 11"/>
                <a:gd name="T6" fmla="*/ 2 w 6"/>
                <a:gd name="T7" fmla="*/ 4 h 11"/>
                <a:gd name="T8" fmla="*/ 2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2" y="0"/>
                  </a:moveTo>
                  <a:cubicBezTo>
                    <a:pt x="2" y="0"/>
                    <a:pt x="1" y="1"/>
                    <a:pt x="3" y="3"/>
                  </a:cubicBezTo>
                  <a:cubicBezTo>
                    <a:pt x="4" y="6"/>
                    <a:pt x="5" y="7"/>
                    <a:pt x="0" y="11"/>
                  </a:cubicBezTo>
                  <a:cubicBezTo>
                    <a:pt x="6" y="6"/>
                    <a:pt x="2" y="4"/>
                    <a:pt x="2" y="4"/>
                  </a:cubicBezTo>
                  <a:cubicBezTo>
                    <a:pt x="2" y="4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380">
              <a:extLst>
                <a:ext uri="{FF2B5EF4-FFF2-40B4-BE49-F238E27FC236}">
                  <a16:creationId xmlns:a16="http://schemas.microsoft.com/office/drawing/2014/main" id="{FD46B696-5224-42C8-AC50-776503DDE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844926"/>
              <a:ext cx="46038" cy="85725"/>
            </a:xfrm>
            <a:custGeom>
              <a:avLst/>
              <a:gdLst>
                <a:gd name="T0" fmla="*/ 6 w 6"/>
                <a:gd name="T1" fmla="*/ 0 h 11"/>
                <a:gd name="T2" fmla="*/ 2 w 6"/>
                <a:gd name="T3" fmla="*/ 11 h 11"/>
                <a:gd name="T4" fmla="*/ 6 w 6"/>
                <a:gd name="T5" fmla="*/ 10 h 11"/>
                <a:gd name="T6" fmla="*/ 2 w 6"/>
                <a:gd name="T7" fmla="*/ 9 h 11"/>
                <a:gd name="T8" fmla="*/ 6 w 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6" y="0"/>
                    <a:pt x="0" y="10"/>
                    <a:pt x="2" y="11"/>
                  </a:cubicBezTo>
                  <a:cubicBezTo>
                    <a:pt x="4" y="11"/>
                    <a:pt x="6" y="10"/>
                    <a:pt x="6" y="10"/>
                  </a:cubicBezTo>
                  <a:cubicBezTo>
                    <a:pt x="6" y="10"/>
                    <a:pt x="1" y="11"/>
                    <a:pt x="2" y="9"/>
                  </a:cubicBezTo>
                  <a:cubicBezTo>
                    <a:pt x="3" y="7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381">
              <a:extLst>
                <a:ext uri="{FF2B5EF4-FFF2-40B4-BE49-F238E27FC236}">
                  <a16:creationId xmlns:a16="http://schemas.microsoft.com/office/drawing/2014/main" id="{CEE3D9A6-2F57-4959-8AFF-2FB76B6B5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75" y="3622676"/>
              <a:ext cx="131763" cy="176213"/>
            </a:xfrm>
            <a:custGeom>
              <a:avLst/>
              <a:gdLst>
                <a:gd name="T0" fmla="*/ 9 w 17"/>
                <a:gd name="T1" fmla="*/ 0 h 23"/>
                <a:gd name="T2" fmla="*/ 0 w 17"/>
                <a:gd name="T3" fmla="*/ 17 h 23"/>
                <a:gd name="T4" fmla="*/ 12 w 17"/>
                <a:gd name="T5" fmla="*/ 2 h 23"/>
                <a:gd name="T6" fmla="*/ 9 w 1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3">
                  <a:moveTo>
                    <a:pt x="9" y="0"/>
                  </a:moveTo>
                  <a:cubicBezTo>
                    <a:pt x="9" y="0"/>
                    <a:pt x="5" y="15"/>
                    <a:pt x="0" y="17"/>
                  </a:cubicBezTo>
                  <a:cubicBezTo>
                    <a:pt x="17" y="23"/>
                    <a:pt x="12" y="2"/>
                    <a:pt x="12" y="2"/>
                  </a:cubicBezTo>
                  <a:cubicBezTo>
                    <a:pt x="12" y="2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382">
              <a:extLst>
                <a:ext uri="{FF2B5EF4-FFF2-40B4-BE49-F238E27FC236}">
                  <a16:creationId xmlns:a16="http://schemas.microsoft.com/office/drawing/2014/main" id="{6DF7AA51-6CD4-4003-852A-5BF6B11EE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3622676"/>
              <a:ext cx="61913" cy="76200"/>
            </a:xfrm>
            <a:custGeom>
              <a:avLst/>
              <a:gdLst>
                <a:gd name="T0" fmla="*/ 8 w 8"/>
                <a:gd name="T1" fmla="*/ 0 h 10"/>
                <a:gd name="T2" fmla="*/ 0 w 8"/>
                <a:gd name="T3" fmla="*/ 10 h 10"/>
                <a:gd name="T4" fmla="*/ 8 w 8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7" y="8"/>
                    <a:pt x="0" y="10"/>
                  </a:cubicBezTo>
                  <a:cubicBezTo>
                    <a:pt x="8" y="8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383">
              <a:extLst>
                <a:ext uri="{FF2B5EF4-FFF2-40B4-BE49-F238E27FC236}">
                  <a16:creationId xmlns:a16="http://schemas.microsoft.com/office/drawing/2014/main" id="{07480AA3-2758-41C5-A46B-D02FD944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650" y="3660776"/>
              <a:ext cx="100013" cy="69850"/>
            </a:xfrm>
            <a:custGeom>
              <a:avLst/>
              <a:gdLst>
                <a:gd name="T0" fmla="*/ 13 w 13"/>
                <a:gd name="T1" fmla="*/ 0 h 9"/>
                <a:gd name="T2" fmla="*/ 0 w 13"/>
                <a:gd name="T3" fmla="*/ 7 h 9"/>
                <a:gd name="T4" fmla="*/ 13 w 1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3" y="0"/>
                    <a:pt x="11" y="8"/>
                    <a:pt x="0" y="7"/>
                  </a:cubicBezTo>
                  <a:cubicBezTo>
                    <a:pt x="10" y="9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384">
              <a:extLst>
                <a:ext uri="{FF2B5EF4-FFF2-40B4-BE49-F238E27FC236}">
                  <a16:creationId xmlns:a16="http://schemas.microsoft.com/office/drawing/2014/main" id="{F1162D58-686D-4FE1-B02F-5B684A0D9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3088" y="3414713"/>
              <a:ext cx="590550" cy="2070100"/>
            </a:xfrm>
            <a:custGeom>
              <a:avLst/>
              <a:gdLst>
                <a:gd name="T0" fmla="*/ 43 w 77"/>
                <a:gd name="T1" fmla="*/ 248 h 269"/>
                <a:gd name="T2" fmla="*/ 43 w 77"/>
                <a:gd name="T3" fmla="*/ 254 h 269"/>
                <a:gd name="T4" fmla="*/ 51 w 77"/>
                <a:gd name="T5" fmla="*/ 255 h 269"/>
                <a:gd name="T6" fmla="*/ 55 w 77"/>
                <a:gd name="T7" fmla="*/ 250 h 269"/>
                <a:gd name="T8" fmla="*/ 57 w 77"/>
                <a:gd name="T9" fmla="*/ 239 h 269"/>
                <a:gd name="T10" fmla="*/ 55 w 77"/>
                <a:gd name="T11" fmla="*/ 228 h 269"/>
                <a:gd name="T12" fmla="*/ 51 w 77"/>
                <a:gd name="T13" fmla="*/ 220 h 269"/>
                <a:gd name="T14" fmla="*/ 50 w 77"/>
                <a:gd name="T15" fmla="*/ 201 h 269"/>
                <a:gd name="T16" fmla="*/ 60 w 77"/>
                <a:gd name="T17" fmla="*/ 203 h 269"/>
                <a:gd name="T18" fmla="*/ 61 w 77"/>
                <a:gd name="T19" fmla="*/ 194 h 269"/>
                <a:gd name="T20" fmla="*/ 61 w 77"/>
                <a:gd name="T21" fmla="*/ 160 h 269"/>
                <a:gd name="T22" fmla="*/ 62 w 77"/>
                <a:gd name="T23" fmla="*/ 147 h 269"/>
                <a:gd name="T24" fmla="*/ 64 w 77"/>
                <a:gd name="T25" fmla="*/ 126 h 269"/>
                <a:gd name="T26" fmla="*/ 62 w 77"/>
                <a:gd name="T27" fmla="*/ 109 h 269"/>
                <a:gd name="T28" fmla="*/ 66 w 77"/>
                <a:gd name="T29" fmla="*/ 107 h 269"/>
                <a:gd name="T30" fmla="*/ 67 w 77"/>
                <a:gd name="T31" fmla="*/ 106 h 269"/>
                <a:gd name="T32" fmla="*/ 70 w 77"/>
                <a:gd name="T33" fmla="*/ 100 h 269"/>
                <a:gd name="T34" fmla="*/ 75 w 77"/>
                <a:gd name="T35" fmla="*/ 99 h 269"/>
                <a:gd name="T36" fmla="*/ 76 w 77"/>
                <a:gd name="T37" fmla="*/ 91 h 269"/>
                <a:gd name="T38" fmla="*/ 75 w 77"/>
                <a:gd name="T39" fmla="*/ 87 h 269"/>
                <a:gd name="T40" fmla="*/ 75 w 77"/>
                <a:gd name="T41" fmla="*/ 84 h 269"/>
                <a:gd name="T42" fmla="*/ 72 w 77"/>
                <a:gd name="T43" fmla="*/ 73 h 269"/>
                <a:gd name="T44" fmla="*/ 70 w 77"/>
                <a:gd name="T45" fmla="*/ 55 h 269"/>
                <a:gd name="T46" fmla="*/ 69 w 77"/>
                <a:gd name="T47" fmla="*/ 49 h 269"/>
                <a:gd name="T48" fmla="*/ 64 w 77"/>
                <a:gd name="T49" fmla="*/ 47 h 269"/>
                <a:gd name="T50" fmla="*/ 56 w 77"/>
                <a:gd name="T51" fmla="*/ 39 h 269"/>
                <a:gd name="T52" fmla="*/ 57 w 77"/>
                <a:gd name="T53" fmla="*/ 32 h 269"/>
                <a:gd name="T54" fmla="*/ 60 w 77"/>
                <a:gd name="T55" fmla="*/ 39 h 269"/>
                <a:gd name="T56" fmla="*/ 55 w 77"/>
                <a:gd name="T57" fmla="*/ 24 h 269"/>
                <a:gd name="T58" fmla="*/ 36 w 77"/>
                <a:gd name="T59" fmla="*/ 0 h 269"/>
                <a:gd name="T60" fmla="*/ 22 w 77"/>
                <a:gd name="T61" fmla="*/ 34 h 269"/>
                <a:gd name="T62" fmla="*/ 12 w 77"/>
                <a:gd name="T63" fmla="*/ 46 h 269"/>
                <a:gd name="T64" fmla="*/ 8 w 77"/>
                <a:gd name="T65" fmla="*/ 50 h 269"/>
                <a:gd name="T66" fmla="*/ 4 w 77"/>
                <a:gd name="T67" fmla="*/ 60 h 269"/>
                <a:gd name="T68" fmla="*/ 2 w 77"/>
                <a:gd name="T69" fmla="*/ 86 h 269"/>
                <a:gd name="T70" fmla="*/ 2 w 77"/>
                <a:gd name="T71" fmla="*/ 91 h 269"/>
                <a:gd name="T72" fmla="*/ 1 w 77"/>
                <a:gd name="T73" fmla="*/ 97 h 269"/>
                <a:gd name="T74" fmla="*/ 2 w 77"/>
                <a:gd name="T75" fmla="*/ 106 h 269"/>
                <a:gd name="T76" fmla="*/ 4 w 77"/>
                <a:gd name="T77" fmla="*/ 114 h 269"/>
                <a:gd name="T78" fmla="*/ 6 w 77"/>
                <a:gd name="T79" fmla="*/ 118 h 269"/>
                <a:gd name="T80" fmla="*/ 10 w 77"/>
                <a:gd name="T81" fmla="*/ 119 h 269"/>
                <a:gd name="T82" fmla="*/ 13 w 77"/>
                <a:gd name="T83" fmla="*/ 122 h 269"/>
                <a:gd name="T84" fmla="*/ 15 w 77"/>
                <a:gd name="T85" fmla="*/ 149 h 269"/>
                <a:gd name="T86" fmla="*/ 10 w 77"/>
                <a:gd name="T87" fmla="*/ 182 h 269"/>
                <a:gd name="T88" fmla="*/ 9 w 77"/>
                <a:gd name="T89" fmla="*/ 199 h 269"/>
                <a:gd name="T90" fmla="*/ 26 w 77"/>
                <a:gd name="T91" fmla="*/ 203 h 269"/>
                <a:gd name="T92" fmla="*/ 28 w 77"/>
                <a:gd name="T93" fmla="*/ 205 h 269"/>
                <a:gd name="T94" fmla="*/ 34 w 77"/>
                <a:gd name="T95" fmla="*/ 202 h 269"/>
                <a:gd name="T96" fmla="*/ 33 w 77"/>
                <a:gd name="T97" fmla="*/ 219 h 269"/>
                <a:gd name="T98" fmla="*/ 31 w 77"/>
                <a:gd name="T99" fmla="*/ 239 h 269"/>
                <a:gd name="T100" fmla="*/ 29 w 77"/>
                <a:gd name="T101" fmla="*/ 244 h 269"/>
                <a:gd name="T102" fmla="*/ 28 w 77"/>
                <a:gd name="T103" fmla="*/ 248 h 269"/>
                <a:gd name="T104" fmla="*/ 26 w 77"/>
                <a:gd name="T105" fmla="*/ 260 h 269"/>
                <a:gd name="T106" fmla="*/ 26 w 77"/>
                <a:gd name="T107" fmla="*/ 266 h 269"/>
                <a:gd name="T108" fmla="*/ 33 w 77"/>
                <a:gd name="T109" fmla="*/ 267 h 269"/>
                <a:gd name="T110" fmla="*/ 39 w 77"/>
                <a:gd name="T111" fmla="*/ 265 h 269"/>
                <a:gd name="T112" fmla="*/ 40 w 77"/>
                <a:gd name="T113" fmla="*/ 254 h 269"/>
                <a:gd name="T114" fmla="*/ 41 w 77"/>
                <a:gd name="T115" fmla="*/ 246 h 269"/>
                <a:gd name="T116" fmla="*/ 40 w 77"/>
                <a:gd name="T117" fmla="*/ 238 h 269"/>
                <a:gd name="T118" fmla="*/ 44 w 77"/>
                <a:gd name="T119" fmla="*/ 226 h 269"/>
                <a:gd name="T120" fmla="*/ 46 w 77"/>
                <a:gd name="T121" fmla="*/ 233 h 269"/>
                <a:gd name="T122" fmla="*/ 46 w 77"/>
                <a:gd name="T123" fmla="*/ 239 h 269"/>
                <a:gd name="T124" fmla="*/ 43 w 77"/>
                <a:gd name="T125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7" h="269">
                  <a:moveTo>
                    <a:pt x="43" y="248"/>
                  </a:moveTo>
                  <a:cubicBezTo>
                    <a:pt x="43" y="248"/>
                    <a:pt x="42" y="253"/>
                    <a:pt x="43" y="254"/>
                  </a:cubicBezTo>
                  <a:cubicBezTo>
                    <a:pt x="46" y="256"/>
                    <a:pt x="51" y="255"/>
                    <a:pt x="51" y="255"/>
                  </a:cubicBezTo>
                  <a:cubicBezTo>
                    <a:pt x="51" y="255"/>
                    <a:pt x="56" y="255"/>
                    <a:pt x="55" y="250"/>
                  </a:cubicBezTo>
                  <a:cubicBezTo>
                    <a:pt x="55" y="243"/>
                    <a:pt x="57" y="239"/>
                    <a:pt x="57" y="239"/>
                  </a:cubicBezTo>
                  <a:cubicBezTo>
                    <a:pt x="57" y="238"/>
                    <a:pt x="58" y="231"/>
                    <a:pt x="55" y="228"/>
                  </a:cubicBezTo>
                  <a:cubicBezTo>
                    <a:pt x="52" y="228"/>
                    <a:pt x="52" y="221"/>
                    <a:pt x="51" y="220"/>
                  </a:cubicBezTo>
                  <a:cubicBezTo>
                    <a:pt x="51" y="219"/>
                    <a:pt x="49" y="202"/>
                    <a:pt x="50" y="201"/>
                  </a:cubicBezTo>
                  <a:cubicBezTo>
                    <a:pt x="51" y="201"/>
                    <a:pt x="58" y="203"/>
                    <a:pt x="60" y="203"/>
                  </a:cubicBezTo>
                  <a:cubicBezTo>
                    <a:pt x="61" y="203"/>
                    <a:pt x="62" y="201"/>
                    <a:pt x="61" y="194"/>
                  </a:cubicBezTo>
                  <a:cubicBezTo>
                    <a:pt x="61" y="188"/>
                    <a:pt x="61" y="163"/>
                    <a:pt x="61" y="160"/>
                  </a:cubicBezTo>
                  <a:cubicBezTo>
                    <a:pt x="60" y="157"/>
                    <a:pt x="61" y="148"/>
                    <a:pt x="62" y="147"/>
                  </a:cubicBezTo>
                  <a:cubicBezTo>
                    <a:pt x="62" y="147"/>
                    <a:pt x="64" y="129"/>
                    <a:pt x="64" y="126"/>
                  </a:cubicBezTo>
                  <a:cubicBezTo>
                    <a:pt x="63" y="124"/>
                    <a:pt x="62" y="109"/>
                    <a:pt x="62" y="109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6"/>
                  </a:cubicBezTo>
                  <a:cubicBezTo>
                    <a:pt x="67" y="104"/>
                    <a:pt x="70" y="100"/>
                    <a:pt x="70" y="100"/>
                  </a:cubicBezTo>
                  <a:cubicBezTo>
                    <a:pt x="70" y="100"/>
                    <a:pt x="73" y="100"/>
                    <a:pt x="75" y="99"/>
                  </a:cubicBezTo>
                  <a:cubicBezTo>
                    <a:pt x="77" y="98"/>
                    <a:pt x="76" y="93"/>
                    <a:pt x="76" y="91"/>
                  </a:cubicBezTo>
                  <a:cubicBezTo>
                    <a:pt x="77" y="90"/>
                    <a:pt x="75" y="87"/>
                    <a:pt x="75" y="87"/>
                  </a:cubicBezTo>
                  <a:cubicBezTo>
                    <a:pt x="75" y="87"/>
                    <a:pt x="76" y="85"/>
                    <a:pt x="75" y="84"/>
                  </a:cubicBezTo>
                  <a:cubicBezTo>
                    <a:pt x="73" y="82"/>
                    <a:pt x="73" y="77"/>
                    <a:pt x="72" y="73"/>
                  </a:cubicBezTo>
                  <a:cubicBezTo>
                    <a:pt x="71" y="69"/>
                    <a:pt x="70" y="58"/>
                    <a:pt x="70" y="55"/>
                  </a:cubicBezTo>
                  <a:cubicBezTo>
                    <a:pt x="70" y="53"/>
                    <a:pt x="69" y="49"/>
                    <a:pt x="69" y="49"/>
                  </a:cubicBezTo>
                  <a:cubicBezTo>
                    <a:pt x="69" y="49"/>
                    <a:pt x="66" y="48"/>
                    <a:pt x="64" y="47"/>
                  </a:cubicBezTo>
                  <a:cubicBezTo>
                    <a:pt x="62" y="41"/>
                    <a:pt x="56" y="39"/>
                    <a:pt x="56" y="3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2"/>
                    <a:pt x="56" y="40"/>
                    <a:pt x="60" y="39"/>
                  </a:cubicBezTo>
                  <a:cubicBezTo>
                    <a:pt x="58" y="39"/>
                    <a:pt x="55" y="24"/>
                    <a:pt x="55" y="24"/>
                  </a:cubicBezTo>
                  <a:cubicBezTo>
                    <a:pt x="55" y="24"/>
                    <a:pt x="54" y="2"/>
                    <a:pt x="36" y="0"/>
                  </a:cubicBezTo>
                  <a:cubicBezTo>
                    <a:pt x="14" y="2"/>
                    <a:pt x="22" y="34"/>
                    <a:pt x="22" y="34"/>
                  </a:cubicBezTo>
                  <a:cubicBezTo>
                    <a:pt x="22" y="34"/>
                    <a:pt x="12" y="41"/>
                    <a:pt x="12" y="46"/>
                  </a:cubicBezTo>
                  <a:cubicBezTo>
                    <a:pt x="8" y="46"/>
                    <a:pt x="9" y="49"/>
                    <a:pt x="8" y="50"/>
                  </a:cubicBezTo>
                  <a:cubicBezTo>
                    <a:pt x="7" y="51"/>
                    <a:pt x="4" y="59"/>
                    <a:pt x="4" y="60"/>
                  </a:cubicBezTo>
                  <a:cubicBezTo>
                    <a:pt x="4" y="61"/>
                    <a:pt x="3" y="85"/>
                    <a:pt x="2" y="86"/>
                  </a:cubicBezTo>
                  <a:cubicBezTo>
                    <a:pt x="1" y="87"/>
                    <a:pt x="2" y="91"/>
                    <a:pt x="2" y="91"/>
                  </a:cubicBezTo>
                  <a:cubicBezTo>
                    <a:pt x="1" y="90"/>
                    <a:pt x="0" y="95"/>
                    <a:pt x="1" y="97"/>
                  </a:cubicBezTo>
                  <a:cubicBezTo>
                    <a:pt x="0" y="98"/>
                    <a:pt x="4" y="104"/>
                    <a:pt x="2" y="106"/>
                  </a:cubicBezTo>
                  <a:cubicBezTo>
                    <a:pt x="1" y="108"/>
                    <a:pt x="5" y="114"/>
                    <a:pt x="4" y="114"/>
                  </a:cubicBezTo>
                  <a:cubicBezTo>
                    <a:pt x="4" y="114"/>
                    <a:pt x="5" y="118"/>
                    <a:pt x="6" y="118"/>
                  </a:cubicBezTo>
                  <a:cubicBezTo>
                    <a:pt x="6" y="118"/>
                    <a:pt x="10" y="119"/>
                    <a:pt x="10" y="119"/>
                  </a:cubicBezTo>
                  <a:cubicBezTo>
                    <a:pt x="13" y="122"/>
                    <a:pt x="13" y="122"/>
                    <a:pt x="13" y="122"/>
                  </a:cubicBezTo>
                  <a:cubicBezTo>
                    <a:pt x="13" y="122"/>
                    <a:pt x="13" y="142"/>
                    <a:pt x="15" y="149"/>
                  </a:cubicBezTo>
                  <a:cubicBezTo>
                    <a:pt x="10" y="161"/>
                    <a:pt x="10" y="178"/>
                    <a:pt x="10" y="182"/>
                  </a:cubicBezTo>
                  <a:cubicBezTo>
                    <a:pt x="9" y="186"/>
                    <a:pt x="9" y="199"/>
                    <a:pt x="9" y="199"/>
                  </a:cubicBezTo>
                  <a:cubicBezTo>
                    <a:pt x="9" y="199"/>
                    <a:pt x="14" y="203"/>
                    <a:pt x="26" y="203"/>
                  </a:cubicBezTo>
                  <a:cubicBezTo>
                    <a:pt x="26" y="206"/>
                    <a:pt x="28" y="205"/>
                    <a:pt x="28" y="205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2"/>
                    <a:pt x="32" y="210"/>
                    <a:pt x="33" y="219"/>
                  </a:cubicBezTo>
                  <a:cubicBezTo>
                    <a:pt x="34" y="229"/>
                    <a:pt x="32" y="238"/>
                    <a:pt x="31" y="239"/>
                  </a:cubicBezTo>
                  <a:cubicBezTo>
                    <a:pt x="29" y="240"/>
                    <a:pt x="29" y="244"/>
                    <a:pt x="29" y="244"/>
                  </a:cubicBezTo>
                  <a:cubicBezTo>
                    <a:pt x="29" y="244"/>
                    <a:pt x="28" y="247"/>
                    <a:pt x="28" y="248"/>
                  </a:cubicBezTo>
                  <a:cubicBezTo>
                    <a:pt x="28" y="250"/>
                    <a:pt x="28" y="257"/>
                    <a:pt x="26" y="260"/>
                  </a:cubicBezTo>
                  <a:cubicBezTo>
                    <a:pt x="24" y="262"/>
                    <a:pt x="26" y="266"/>
                    <a:pt x="26" y="266"/>
                  </a:cubicBezTo>
                  <a:cubicBezTo>
                    <a:pt x="26" y="266"/>
                    <a:pt x="32" y="268"/>
                    <a:pt x="33" y="267"/>
                  </a:cubicBezTo>
                  <a:cubicBezTo>
                    <a:pt x="33" y="267"/>
                    <a:pt x="38" y="269"/>
                    <a:pt x="39" y="265"/>
                  </a:cubicBezTo>
                  <a:cubicBezTo>
                    <a:pt x="40" y="262"/>
                    <a:pt x="40" y="255"/>
                    <a:pt x="40" y="254"/>
                  </a:cubicBezTo>
                  <a:cubicBezTo>
                    <a:pt x="41" y="253"/>
                    <a:pt x="41" y="246"/>
                    <a:pt x="41" y="246"/>
                  </a:cubicBezTo>
                  <a:cubicBezTo>
                    <a:pt x="41" y="246"/>
                    <a:pt x="39" y="241"/>
                    <a:pt x="40" y="238"/>
                  </a:cubicBezTo>
                  <a:cubicBezTo>
                    <a:pt x="42" y="228"/>
                    <a:pt x="44" y="226"/>
                    <a:pt x="44" y="226"/>
                  </a:cubicBezTo>
                  <a:cubicBezTo>
                    <a:pt x="44" y="226"/>
                    <a:pt x="45" y="232"/>
                    <a:pt x="46" y="233"/>
                  </a:cubicBezTo>
                  <a:cubicBezTo>
                    <a:pt x="46" y="234"/>
                    <a:pt x="46" y="238"/>
                    <a:pt x="46" y="239"/>
                  </a:cubicBezTo>
                  <a:cubicBezTo>
                    <a:pt x="46" y="239"/>
                    <a:pt x="43" y="248"/>
                    <a:pt x="43" y="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385">
              <a:extLst>
                <a:ext uri="{FF2B5EF4-FFF2-40B4-BE49-F238E27FC236}">
                  <a16:creationId xmlns:a16="http://schemas.microsoft.com/office/drawing/2014/main" id="{3CBF9DC0-EA05-4D3B-A575-D147A77EB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3960813"/>
              <a:ext cx="46038" cy="292100"/>
            </a:xfrm>
            <a:custGeom>
              <a:avLst/>
              <a:gdLst>
                <a:gd name="T0" fmla="*/ 1 w 6"/>
                <a:gd name="T1" fmla="*/ 0 h 38"/>
                <a:gd name="T2" fmla="*/ 5 w 6"/>
                <a:gd name="T3" fmla="*/ 12 h 38"/>
                <a:gd name="T4" fmla="*/ 5 w 6"/>
                <a:gd name="T5" fmla="*/ 26 h 38"/>
                <a:gd name="T6" fmla="*/ 4 w 6"/>
                <a:gd name="T7" fmla="*/ 32 h 38"/>
                <a:gd name="T8" fmla="*/ 2 w 6"/>
                <a:gd name="T9" fmla="*/ 38 h 38"/>
                <a:gd name="T10" fmla="*/ 2 w 6"/>
                <a:gd name="T11" fmla="*/ 31 h 38"/>
                <a:gd name="T12" fmla="*/ 1 w 6"/>
                <a:gd name="T13" fmla="*/ 25 h 38"/>
                <a:gd name="T14" fmla="*/ 1 w 6"/>
                <a:gd name="T15" fmla="*/ 22 h 38"/>
                <a:gd name="T16" fmla="*/ 2 w 6"/>
                <a:gd name="T17" fmla="*/ 8 h 38"/>
                <a:gd name="T18" fmla="*/ 1 w 6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38">
                  <a:moveTo>
                    <a:pt x="1" y="0"/>
                  </a:moveTo>
                  <a:cubicBezTo>
                    <a:pt x="1" y="0"/>
                    <a:pt x="4" y="10"/>
                    <a:pt x="5" y="12"/>
                  </a:cubicBezTo>
                  <a:cubicBezTo>
                    <a:pt x="5" y="15"/>
                    <a:pt x="5" y="25"/>
                    <a:pt x="5" y="26"/>
                  </a:cubicBezTo>
                  <a:cubicBezTo>
                    <a:pt x="6" y="28"/>
                    <a:pt x="5" y="32"/>
                    <a:pt x="4" y="32"/>
                  </a:cubicBezTo>
                  <a:cubicBezTo>
                    <a:pt x="3" y="33"/>
                    <a:pt x="2" y="38"/>
                    <a:pt x="2" y="38"/>
                  </a:cubicBezTo>
                  <a:cubicBezTo>
                    <a:pt x="2" y="38"/>
                    <a:pt x="2" y="31"/>
                    <a:pt x="2" y="31"/>
                  </a:cubicBezTo>
                  <a:cubicBezTo>
                    <a:pt x="1" y="31"/>
                    <a:pt x="2" y="25"/>
                    <a:pt x="1" y="25"/>
                  </a:cubicBezTo>
                  <a:cubicBezTo>
                    <a:pt x="0" y="25"/>
                    <a:pt x="1" y="23"/>
                    <a:pt x="1" y="22"/>
                  </a:cubicBezTo>
                  <a:cubicBezTo>
                    <a:pt x="2" y="22"/>
                    <a:pt x="3" y="10"/>
                    <a:pt x="2" y="8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386">
              <a:extLst>
                <a:ext uri="{FF2B5EF4-FFF2-40B4-BE49-F238E27FC236}">
                  <a16:creationId xmlns:a16="http://schemas.microsoft.com/office/drawing/2014/main" id="{00F4571A-6994-4F0A-A41A-6B970207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5363" y="3984626"/>
              <a:ext cx="61913" cy="184150"/>
            </a:xfrm>
            <a:custGeom>
              <a:avLst/>
              <a:gdLst>
                <a:gd name="T0" fmla="*/ 5 w 8"/>
                <a:gd name="T1" fmla="*/ 0 h 24"/>
                <a:gd name="T2" fmla="*/ 6 w 8"/>
                <a:gd name="T3" fmla="*/ 8 h 24"/>
                <a:gd name="T4" fmla="*/ 7 w 8"/>
                <a:gd name="T5" fmla="*/ 12 h 24"/>
                <a:gd name="T6" fmla="*/ 8 w 8"/>
                <a:gd name="T7" fmla="*/ 18 h 24"/>
                <a:gd name="T8" fmla="*/ 4 w 8"/>
                <a:gd name="T9" fmla="*/ 23 h 24"/>
                <a:gd name="T10" fmla="*/ 3 w 8"/>
                <a:gd name="T11" fmla="*/ 24 h 24"/>
                <a:gd name="T12" fmla="*/ 1 w 8"/>
                <a:gd name="T13" fmla="*/ 20 h 24"/>
                <a:gd name="T14" fmla="*/ 2 w 8"/>
                <a:gd name="T15" fmla="*/ 14 h 24"/>
                <a:gd name="T16" fmla="*/ 3 w 8"/>
                <a:gd name="T17" fmla="*/ 9 h 24"/>
                <a:gd name="T18" fmla="*/ 5 w 8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24">
                  <a:moveTo>
                    <a:pt x="5" y="0"/>
                  </a:moveTo>
                  <a:cubicBezTo>
                    <a:pt x="5" y="0"/>
                    <a:pt x="6" y="8"/>
                    <a:pt x="6" y="8"/>
                  </a:cubicBezTo>
                  <a:cubicBezTo>
                    <a:pt x="7" y="9"/>
                    <a:pt x="7" y="11"/>
                    <a:pt x="7" y="12"/>
                  </a:cubicBezTo>
                  <a:cubicBezTo>
                    <a:pt x="7" y="13"/>
                    <a:pt x="8" y="17"/>
                    <a:pt x="8" y="18"/>
                  </a:cubicBezTo>
                  <a:cubicBezTo>
                    <a:pt x="8" y="20"/>
                    <a:pt x="4" y="23"/>
                    <a:pt x="4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0" y="23"/>
                    <a:pt x="1" y="20"/>
                  </a:cubicBezTo>
                  <a:cubicBezTo>
                    <a:pt x="1" y="17"/>
                    <a:pt x="2" y="15"/>
                    <a:pt x="2" y="14"/>
                  </a:cubicBezTo>
                  <a:cubicBezTo>
                    <a:pt x="2" y="13"/>
                    <a:pt x="3" y="9"/>
                    <a:pt x="3" y="9"/>
                  </a:cubicBezTo>
                  <a:cubicBezTo>
                    <a:pt x="3" y="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387">
              <a:extLst>
                <a:ext uri="{FF2B5EF4-FFF2-40B4-BE49-F238E27FC236}">
                  <a16:creationId xmlns:a16="http://schemas.microsoft.com/office/drawing/2014/main" id="{A246339B-B54D-417D-A2FC-3649736A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38" y="3738563"/>
              <a:ext cx="246063" cy="406400"/>
            </a:xfrm>
            <a:custGeom>
              <a:avLst/>
              <a:gdLst>
                <a:gd name="T0" fmla="*/ 11 w 32"/>
                <a:gd name="T1" fmla="*/ 0 h 53"/>
                <a:gd name="T2" fmla="*/ 12 w 32"/>
                <a:gd name="T3" fmla="*/ 10 h 53"/>
                <a:gd name="T4" fmla="*/ 17 w 32"/>
                <a:gd name="T5" fmla="*/ 18 h 53"/>
                <a:gd name="T6" fmla="*/ 24 w 32"/>
                <a:gd name="T7" fmla="*/ 9 h 53"/>
                <a:gd name="T8" fmla="*/ 25 w 32"/>
                <a:gd name="T9" fmla="*/ 1 h 53"/>
                <a:gd name="T10" fmla="*/ 31 w 32"/>
                <a:gd name="T11" fmla="*/ 5 h 53"/>
                <a:gd name="T12" fmla="*/ 32 w 32"/>
                <a:gd name="T13" fmla="*/ 10 h 53"/>
                <a:gd name="T14" fmla="*/ 28 w 32"/>
                <a:gd name="T15" fmla="*/ 10 h 53"/>
                <a:gd name="T16" fmla="*/ 23 w 32"/>
                <a:gd name="T17" fmla="*/ 13 h 53"/>
                <a:gd name="T18" fmla="*/ 21 w 32"/>
                <a:gd name="T19" fmla="*/ 32 h 53"/>
                <a:gd name="T20" fmla="*/ 22 w 32"/>
                <a:gd name="T21" fmla="*/ 53 h 53"/>
                <a:gd name="T22" fmla="*/ 11 w 32"/>
                <a:gd name="T23" fmla="*/ 53 h 53"/>
                <a:gd name="T24" fmla="*/ 13 w 32"/>
                <a:gd name="T25" fmla="*/ 35 h 53"/>
                <a:gd name="T26" fmla="*/ 12 w 32"/>
                <a:gd name="T27" fmla="*/ 22 h 53"/>
                <a:gd name="T28" fmla="*/ 11 w 32"/>
                <a:gd name="T29" fmla="*/ 14 h 53"/>
                <a:gd name="T30" fmla="*/ 6 w 32"/>
                <a:gd name="T31" fmla="*/ 10 h 53"/>
                <a:gd name="T32" fmla="*/ 0 w 32"/>
                <a:gd name="T33" fmla="*/ 11 h 53"/>
                <a:gd name="T34" fmla="*/ 5 w 32"/>
                <a:gd name="T35" fmla="*/ 6 h 53"/>
                <a:gd name="T36" fmla="*/ 11 w 32"/>
                <a:gd name="T3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53">
                  <a:moveTo>
                    <a:pt x="11" y="0"/>
                  </a:moveTo>
                  <a:cubicBezTo>
                    <a:pt x="11" y="0"/>
                    <a:pt x="11" y="7"/>
                    <a:pt x="12" y="10"/>
                  </a:cubicBezTo>
                  <a:cubicBezTo>
                    <a:pt x="13" y="13"/>
                    <a:pt x="17" y="18"/>
                    <a:pt x="17" y="1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3"/>
                    <a:pt x="25" y="1"/>
                  </a:cubicBezTo>
                  <a:cubicBezTo>
                    <a:pt x="27" y="4"/>
                    <a:pt x="31" y="5"/>
                    <a:pt x="31" y="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28" y="10"/>
                    <a:pt x="28" y="10"/>
                  </a:cubicBezTo>
                  <a:cubicBezTo>
                    <a:pt x="27" y="9"/>
                    <a:pt x="23" y="13"/>
                    <a:pt x="23" y="13"/>
                  </a:cubicBezTo>
                  <a:cubicBezTo>
                    <a:pt x="23" y="13"/>
                    <a:pt x="20" y="24"/>
                    <a:pt x="21" y="32"/>
                  </a:cubicBezTo>
                  <a:cubicBezTo>
                    <a:pt x="22" y="39"/>
                    <a:pt x="19" y="46"/>
                    <a:pt x="22" y="53"/>
                  </a:cubicBezTo>
                  <a:cubicBezTo>
                    <a:pt x="20" y="53"/>
                    <a:pt x="11" y="53"/>
                    <a:pt x="11" y="53"/>
                  </a:cubicBezTo>
                  <a:cubicBezTo>
                    <a:pt x="11" y="53"/>
                    <a:pt x="14" y="43"/>
                    <a:pt x="13" y="35"/>
                  </a:cubicBezTo>
                  <a:cubicBezTo>
                    <a:pt x="13" y="29"/>
                    <a:pt x="12" y="22"/>
                    <a:pt x="12" y="2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6" y="10"/>
                    <a:pt x="6" y="10"/>
                  </a:cubicBezTo>
                  <a:cubicBezTo>
                    <a:pt x="5" y="10"/>
                    <a:pt x="0" y="11"/>
                    <a:pt x="0" y="11"/>
                  </a:cubicBezTo>
                  <a:cubicBezTo>
                    <a:pt x="0" y="11"/>
                    <a:pt x="4" y="7"/>
                    <a:pt x="5" y="6"/>
                  </a:cubicBezTo>
                  <a:cubicBezTo>
                    <a:pt x="6" y="6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10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4BCCA2A-9B04-44CE-A656-7D4E50B06060}"/>
              </a:ext>
            </a:extLst>
          </p:cNvPr>
          <p:cNvSpPr>
            <a:spLocks/>
          </p:cNvSpPr>
          <p:nvPr/>
        </p:nvSpPr>
        <p:spPr bwMode="auto">
          <a:xfrm>
            <a:off x="8505825" y="2171701"/>
            <a:ext cx="1687513" cy="2335213"/>
          </a:xfrm>
          <a:custGeom>
            <a:avLst/>
            <a:gdLst>
              <a:gd name="T0" fmla="*/ 87 w 156"/>
              <a:gd name="T1" fmla="*/ 34 h 214"/>
              <a:gd name="T2" fmla="*/ 63 w 156"/>
              <a:gd name="T3" fmla="*/ 38 h 214"/>
              <a:gd name="T4" fmla="*/ 52 w 156"/>
              <a:gd name="T5" fmla="*/ 63 h 214"/>
              <a:gd name="T6" fmla="*/ 16 w 156"/>
              <a:gd name="T7" fmla="*/ 70 h 214"/>
              <a:gd name="T8" fmla="*/ 16 w 156"/>
              <a:gd name="T9" fmla="*/ 138 h 214"/>
              <a:gd name="T10" fmla="*/ 31 w 156"/>
              <a:gd name="T11" fmla="*/ 151 h 214"/>
              <a:gd name="T12" fmla="*/ 57 w 156"/>
              <a:gd name="T13" fmla="*/ 155 h 214"/>
              <a:gd name="T14" fmla="*/ 56 w 156"/>
              <a:gd name="T15" fmla="*/ 174 h 214"/>
              <a:gd name="T16" fmla="*/ 13 w 156"/>
              <a:gd name="T17" fmla="*/ 185 h 214"/>
              <a:gd name="T18" fmla="*/ 7 w 156"/>
              <a:gd name="T19" fmla="*/ 193 h 214"/>
              <a:gd name="T20" fmla="*/ 7 w 156"/>
              <a:gd name="T21" fmla="*/ 201 h 214"/>
              <a:gd name="T22" fmla="*/ 13 w 156"/>
              <a:gd name="T23" fmla="*/ 192 h 214"/>
              <a:gd name="T24" fmla="*/ 37 w 156"/>
              <a:gd name="T25" fmla="*/ 188 h 214"/>
              <a:gd name="T26" fmla="*/ 40 w 156"/>
              <a:gd name="T27" fmla="*/ 194 h 214"/>
              <a:gd name="T28" fmla="*/ 46 w 156"/>
              <a:gd name="T29" fmla="*/ 183 h 214"/>
              <a:gd name="T30" fmla="*/ 48 w 156"/>
              <a:gd name="T31" fmla="*/ 188 h 214"/>
              <a:gd name="T32" fmla="*/ 48 w 156"/>
              <a:gd name="T33" fmla="*/ 206 h 214"/>
              <a:gd name="T34" fmla="*/ 52 w 156"/>
              <a:gd name="T35" fmla="*/ 205 h 214"/>
              <a:gd name="T36" fmla="*/ 53 w 156"/>
              <a:gd name="T37" fmla="*/ 196 h 214"/>
              <a:gd name="T38" fmla="*/ 56 w 156"/>
              <a:gd name="T39" fmla="*/ 188 h 214"/>
              <a:gd name="T40" fmla="*/ 62 w 156"/>
              <a:gd name="T41" fmla="*/ 194 h 214"/>
              <a:gd name="T42" fmla="*/ 63 w 156"/>
              <a:gd name="T43" fmla="*/ 188 h 214"/>
              <a:gd name="T44" fmla="*/ 62 w 156"/>
              <a:gd name="T45" fmla="*/ 203 h 214"/>
              <a:gd name="T46" fmla="*/ 69 w 156"/>
              <a:gd name="T47" fmla="*/ 209 h 214"/>
              <a:gd name="T48" fmla="*/ 101 w 156"/>
              <a:gd name="T49" fmla="*/ 209 h 214"/>
              <a:gd name="T50" fmla="*/ 92 w 156"/>
              <a:gd name="T51" fmla="*/ 200 h 214"/>
              <a:gd name="T52" fmla="*/ 78 w 156"/>
              <a:gd name="T53" fmla="*/ 183 h 214"/>
              <a:gd name="T54" fmla="*/ 91 w 156"/>
              <a:gd name="T55" fmla="*/ 187 h 214"/>
              <a:gd name="T56" fmla="*/ 92 w 156"/>
              <a:gd name="T57" fmla="*/ 195 h 214"/>
              <a:gd name="T58" fmla="*/ 102 w 156"/>
              <a:gd name="T59" fmla="*/ 194 h 214"/>
              <a:gd name="T60" fmla="*/ 105 w 156"/>
              <a:gd name="T61" fmla="*/ 198 h 214"/>
              <a:gd name="T62" fmla="*/ 109 w 156"/>
              <a:gd name="T63" fmla="*/ 201 h 214"/>
              <a:gd name="T64" fmla="*/ 107 w 156"/>
              <a:gd name="T65" fmla="*/ 184 h 214"/>
              <a:gd name="T66" fmla="*/ 80 w 156"/>
              <a:gd name="T67" fmla="*/ 175 h 214"/>
              <a:gd name="T68" fmla="*/ 102 w 156"/>
              <a:gd name="T69" fmla="*/ 145 h 214"/>
              <a:gd name="T70" fmla="*/ 101 w 156"/>
              <a:gd name="T71" fmla="*/ 133 h 214"/>
              <a:gd name="T72" fmla="*/ 111 w 156"/>
              <a:gd name="T73" fmla="*/ 142 h 214"/>
              <a:gd name="T74" fmla="*/ 115 w 156"/>
              <a:gd name="T75" fmla="*/ 180 h 214"/>
              <a:gd name="T76" fmla="*/ 113 w 156"/>
              <a:gd name="T77" fmla="*/ 196 h 214"/>
              <a:gd name="T78" fmla="*/ 128 w 156"/>
              <a:gd name="T79" fmla="*/ 202 h 214"/>
              <a:gd name="T80" fmla="*/ 154 w 156"/>
              <a:gd name="T81" fmla="*/ 204 h 214"/>
              <a:gd name="T82" fmla="*/ 137 w 156"/>
              <a:gd name="T83" fmla="*/ 190 h 214"/>
              <a:gd name="T84" fmla="*/ 130 w 156"/>
              <a:gd name="T85" fmla="*/ 178 h 214"/>
              <a:gd name="T86" fmla="*/ 131 w 156"/>
              <a:gd name="T87" fmla="*/ 148 h 214"/>
              <a:gd name="T88" fmla="*/ 126 w 156"/>
              <a:gd name="T89" fmla="*/ 103 h 214"/>
              <a:gd name="T90" fmla="*/ 126 w 156"/>
              <a:gd name="T91" fmla="*/ 95 h 214"/>
              <a:gd name="T92" fmla="*/ 123 w 156"/>
              <a:gd name="T93" fmla="*/ 67 h 214"/>
              <a:gd name="T94" fmla="*/ 121 w 156"/>
              <a:gd name="T95" fmla="*/ 49 h 214"/>
              <a:gd name="T96" fmla="*/ 108 w 156"/>
              <a:gd name="T97" fmla="*/ 42 h 214"/>
              <a:gd name="T98" fmla="*/ 114 w 156"/>
              <a:gd name="T99" fmla="*/ 33 h 214"/>
              <a:gd name="T100" fmla="*/ 104 w 156"/>
              <a:gd name="T101" fmla="*/ 0 h 214"/>
              <a:gd name="T102" fmla="*/ 88 w 156"/>
              <a:gd name="T103" fmla="*/ 32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6" h="214">
                <a:moveTo>
                  <a:pt x="88" y="32"/>
                </a:moveTo>
                <a:cubicBezTo>
                  <a:pt x="88" y="32"/>
                  <a:pt x="88" y="34"/>
                  <a:pt x="87" y="34"/>
                </a:cubicBezTo>
                <a:cubicBezTo>
                  <a:pt x="86" y="35"/>
                  <a:pt x="81" y="35"/>
                  <a:pt x="77" y="35"/>
                </a:cubicBezTo>
                <a:cubicBezTo>
                  <a:pt x="73" y="34"/>
                  <a:pt x="66" y="38"/>
                  <a:pt x="63" y="38"/>
                </a:cubicBezTo>
                <a:cubicBezTo>
                  <a:pt x="61" y="39"/>
                  <a:pt x="56" y="42"/>
                  <a:pt x="56" y="47"/>
                </a:cubicBezTo>
                <a:cubicBezTo>
                  <a:pt x="56" y="52"/>
                  <a:pt x="55" y="63"/>
                  <a:pt x="52" y="63"/>
                </a:cubicBezTo>
                <a:cubicBezTo>
                  <a:pt x="50" y="63"/>
                  <a:pt x="33" y="62"/>
                  <a:pt x="24" y="58"/>
                </a:cubicBezTo>
                <a:cubicBezTo>
                  <a:pt x="12" y="52"/>
                  <a:pt x="16" y="70"/>
                  <a:pt x="16" y="70"/>
                </a:cubicBezTo>
                <a:cubicBezTo>
                  <a:pt x="16" y="70"/>
                  <a:pt x="19" y="111"/>
                  <a:pt x="18" y="113"/>
                </a:cubicBezTo>
                <a:cubicBezTo>
                  <a:pt x="18" y="113"/>
                  <a:pt x="17" y="131"/>
                  <a:pt x="16" y="138"/>
                </a:cubicBezTo>
                <a:cubicBezTo>
                  <a:pt x="14" y="145"/>
                  <a:pt x="17" y="150"/>
                  <a:pt x="22" y="151"/>
                </a:cubicBezTo>
                <a:cubicBezTo>
                  <a:pt x="25" y="155"/>
                  <a:pt x="31" y="151"/>
                  <a:pt x="31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6" y="151"/>
                  <a:pt x="57" y="153"/>
                  <a:pt x="57" y="155"/>
                </a:cubicBezTo>
                <a:cubicBezTo>
                  <a:pt x="57" y="156"/>
                  <a:pt x="58" y="159"/>
                  <a:pt x="57" y="159"/>
                </a:cubicBezTo>
                <a:cubicBezTo>
                  <a:pt x="57" y="160"/>
                  <a:pt x="55" y="157"/>
                  <a:pt x="56" y="174"/>
                </a:cubicBezTo>
                <a:cubicBezTo>
                  <a:pt x="51" y="174"/>
                  <a:pt x="48" y="174"/>
                  <a:pt x="48" y="174"/>
                </a:cubicBezTo>
                <a:cubicBezTo>
                  <a:pt x="48" y="174"/>
                  <a:pt x="28" y="174"/>
                  <a:pt x="13" y="185"/>
                </a:cubicBezTo>
                <a:cubicBezTo>
                  <a:pt x="8" y="184"/>
                  <a:pt x="7" y="186"/>
                  <a:pt x="7" y="186"/>
                </a:cubicBezTo>
                <a:cubicBezTo>
                  <a:pt x="7" y="193"/>
                  <a:pt x="7" y="193"/>
                  <a:pt x="7" y="193"/>
                </a:cubicBezTo>
                <a:cubicBezTo>
                  <a:pt x="7" y="193"/>
                  <a:pt x="0" y="194"/>
                  <a:pt x="4" y="201"/>
                </a:cubicBezTo>
                <a:cubicBezTo>
                  <a:pt x="5" y="202"/>
                  <a:pt x="7" y="201"/>
                  <a:pt x="7" y="201"/>
                </a:cubicBezTo>
                <a:cubicBezTo>
                  <a:pt x="7" y="201"/>
                  <a:pt x="10" y="202"/>
                  <a:pt x="12" y="200"/>
                </a:cubicBezTo>
                <a:cubicBezTo>
                  <a:pt x="15" y="197"/>
                  <a:pt x="13" y="192"/>
                  <a:pt x="13" y="192"/>
                </a:cubicBezTo>
                <a:cubicBezTo>
                  <a:pt x="13" y="192"/>
                  <a:pt x="29" y="182"/>
                  <a:pt x="38" y="183"/>
                </a:cubicBezTo>
                <a:cubicBezTo>
                  <a:pt x="38" y="184"/>
                  <a:pt x="37" y="188"/>
                  <a:pt x="37" y="188"/>
                </a:cubicBezTo>
                <a:cubicBezTo>
                  <a:pt x="37" y="188"/>
                  <a:pt x="32" y="188"/>
                  <a:pt x="33" y="193"/>
                </a:cubicBezTo>
                <a:cubicBezTo>
                  <a:pt x="35" y="198"/>
                  <a:pt x="39" y="195"/>
                  <a:pt x="40" y="194"/>
                </a:cubicBezTo>
                <a:cubicBezTo>
                  <a:pt x="41" y="193"/>
                  <a:pt x="42" y="187"/>
                  <a:pt x="42" y="187"/>
                </a:cubicBezTo>
                <a:cubicBezTo>
                  <a:pt x="42" y="187"/>
                  <a:pt x="46" y="183"/>
                  <a:pt x="46" y="183"/>
                </a:cubicBezTo>
                <a:cubicBezTo>
                  <a:pt x="47" y="183"/>
                  <a:pt x="50" y="184"/>
                  <a:pt x="50" y="184"/>
                </a:cubicBezTo>
                <a:cubicBezTo>
                  <a:pt x="48" y="188"/>
                  <a:pt x="48" y="188"/>
                  <a:pt x="48" y="188"/>
                </a:cubicBezTo>
                <a:cubicBezTo>
                  <a:pt x="48" y="188"/>
                  <a:pt x="46" y="186"/>
                  <a:pt x="46" y="196"/>
                </a:cubicBezTo>
                <a:cubicBezTo>
                  <a:pt x="45" y="206"/>
                  <a:pt x="48" y="206"/>
                  <a:pt x="48" y="206"/>
                </a:cubicBezTo>
                <a:cubicBezTo>
                  <a:pt x="48" y="206"/>
                  <a:pt x="51" y="207"/>
                  <a:pt x="49" y="203"/>
                </a:cubicBezTo>
                <a:cubicBezTo>
                  <a:pt x="52" y="202"/>
                  <a:pt x="52" y="205"/>
                  <a:pt x="52" y="205"/>
                </a:cubicBezTo>
                <a:cubicBezTo>
                  <a:pt x="52" y="205"/>
                  <a:pt x="55" y="207"/>
                  <a:pt x="55" y="203"/>
                </a:cubicBezTo>
                <a:cubicBezTo>
                  <a:pt x="55" y="199"/>
                  <a:pt x="55" y="197"/>
                  <a:pt x="53" y="196"/>
                </a:cubicBezTo>
                <a:cubicBezTo>
                  <a:pt x="52" y="196"/>
                  <a:pt x="55" y="190"/>
                  <a:pt x="55" y="190"/>
                </a:cubicBezTo>
                <a:cubicBezTo>
                  <a:pt x="55" y="190"/>
                  <a:pt x="55" y="187"/>
                  <a:pt x="56" y="188"/>
                </a:cubicBezTo>
                <a:cubicBezTo>
                  <a:pt x="57" y="190"/>
                  <a:pt x="56" y="194"/>
                  <a:pt x="58" y="194"/>
                </a:cubicBezTo>
                <a:cubicBezTo>
                  <a:pt x="59" y="194"/>
                  <a:pt x="62" y="194"/>
                  <a:pt x="62" y="194"/>
                </a:cubicBezTo>
                <a:cubicBezTo>
                  <a:pt x="63" y="191"/>
                  <a:pt x="63" y="191"/>
                  <a:pt x="63" y="191"/>
                </a:cubicBezTo>
                <a:cubicBezTo>
                  <a:pt x="63" y="188"/>
                  <a:pt x="63" y="188"/>
                  <a:pt x="63" y="188"/>
                </a:cubicBezTo>
                <a:cubicBezTo>
                  <a:pt x="63" y="188"/>
                  <a:pt x="65" y="190"/>
                  <a:pt x="63" y="193"/>
                </a:cubicBezTo>
                <a:cubicBezTo>
                  <a:pt x="61" y="196"/>
                  <a:pt x="62" y="203"/>
                  <a:pt x="62" y="203"/>
                </a:cubicBezTo>
                <a:cubicBezTo>
                  <a:pt x="62" y="208"/>
                  <a:pt x="62" y="208"/>
                  <a:pt x="62" y="208"/>
                </a:cubicBezTo>
                <a:cubicBezTo>
                  <a:pt x="69" y="209"/>
                  <a:pt x="69" y="209"/>
                  <a:pt x="69" y="209"/>
                </a:cubicBezTo>
                <a:cubicBezTo>
                  <a:pt x="69" y="209"/>
                  <a:pt x="70" y="209"/>
                  <a:pt x="72" y="210"/>
                </a:cubicBezTo>
                <a:cubicBezTo>
                  <a:pt x="73" y="211"/>
                  <a:pt x="87" y="214"/>
                  <a:pt x="101" y="209"/>
                </a:cubicBezTo>
                <a:cubicBezTo>
                  <a:pt x="101" y="207"/>
                  <a:pt x="100" y="205"/>
                  <a:pt x="100" y="205"/>
                </a:cubicBezTo>
                <a:cubicBezTo>
                  <a:pt x="92" y="200"/>
                  <a:pt x="92" y="200"/>
                  <a:pt x="92" y="200"/>
                </a:cubicBezTo>
                <a:cubicBezTo>
                  <a:pt x="92" y="200"/>
                  <a:pt x="82" y="189"/>
                  <a:pt x="81" y="187"/>
                </a:cubicBezTo>
                <a:cubicBezTo>
                  <a:pt x="80" y="185"/>
                  <a:pt x="77" y="183"/>
                  <a:pt x="78" y="183"/>
                </a:cubicBezTo>
                <a:cubicBezTo>
                  <a:pt x="78" y="182"/>
                  <a:pt x="81" y="181"/>
                  <a:pt x="88" y="187"/>
                </a:cubicBezTo>
                <a:cubicBezTo>
                  <a:pt x="89" y="187"/>
                  <a:pt x="91" y="187"/>
                  <a:pt x="91" y="187"/>
                </a:cubicBezTo>
                <a:cubicBezTo>
                  <a:pt x="91" y="187"/>
                  <a:pt x="89" y="189"/>
                  <a:pt x="90" y="191"/>
                </a:cubicBezTo>
                <a:cubicBezTo>
                  <a:pt x="91" y="192"/>
                  <a:pt x="90" y="195"/>
                  <a:pt x="92" y="195"/>
                </a:cubicBezTo>
                <a:cubicBezTo>
                  <a:pt x="93" y="195"/>
                  <a:pt x="97" y="197"/>
                  <a:pt x="99" y="191"/>
                </a:cubicBezTo>
                <a:cubicBezTo>
                  <a:pt x="101" y="192"/>
                  <a:pt x="102" y="194"/>
                  <a:pt x="102" y="194"/>
                </a:cubicBezTo>
                <a:cubicBezTo>
                  <a:pt x="102" y="194"/>
                  <a:pt x="100" y="201"/>
                  <a:pt x="103" y="201"/>
                </a:cubicBezTo>
                <a:cubicBezTo>
                  <a:pt x="106" y="201"/>
                  <a:pt x="105" y="198"/>
                  <a:pt x="105" y="198"/>
                </a:cubicBezTo>
                <a:cubicBezTo>
                  <a:pt x="106" y="198"/>
                  <a:pt x="106" y="198"/>
                  <a:pt x="106" y="198"/>
                </a:cubicBezTo>
                <a:cubicBezTo>
                  <a:pt x="106" y="198"/>
                  <a:pt x="107" y="202"/>
                  <a:pt x="109" y="201"/>
                </a:cubicBezTo>
                <a:cubicBezTo>
                  <a:pt x="111" y="200"/>
                  <a:pt x="111" y="194"/>
                  <a:pt x="108" y="193"/>
                </a:cubicBezTo>
                <a:cubicBezTo>
                  <a:pt x="108" y="191"/>
                  <a:pt x="107" y="184"/>
                  <a:pt x="107" y="184"/>
                </a:cubicBezTo>
                <a:cubicBezTo>
                  <a:pt x="107" y="184"/>
                  <a:pt x="102" y="184"/>
                  <a:pt x="101" y="185"/>
                </a:cubicBezTo>
                <a:cubicBezTo>
                  <a:pt x="101" y="186"/>
                  <a:pt x="89" y="177"/>
                  <a:pt x="80" y="175"/>
                </a:cubicBezTo>
                <a:cubicBezTo>
                  <a:pt x="81" y="169"/>
                  <a:pt x="80" y="147"/>
                  <a:pt x="80" y="147"/>
                </a:cubicBezTo>
                <a:cubicBezTo>
                  <a:pt x="80" y="147"/>
                  <a:pt x="91" y="149"/>
                  <a:pt x="102" y="145"/>
                </a:cubicBezTo>
                <a:cubicBezTo>
                  <a:pt x="110" y="143"/>
                  <a:pt x="108" y="136"/>
                  <a:pt x="108" y="136"/>
                </a:cubicBezTo>
                <a:cubicBezTo>
                  <a:pt x="108" y="136"/>
                  <a:pt x="104" y="133"/>
                  <a:pt x="101" y="133"/>
                </a:cubicBezTo>
                <a:cubicBezTo>
                  <a:pt x="104" y="131"/>
                  <a:pt x="109" y="128"/>
                  <a:pt x="109" y="128"/>
                </a:cubicBezTo>
                <a:cubicBezTo>
                  <a:pt x="109" y="128"/>
                  <a:pt x="109" y="138"/>
                  <a:pt x="111" y="142"/>
                </a:cubicBezTo>
                <a:cubicBezTo>
                  <a:pt x="113" y="146"/>
                  <a:pt x="112" y="157"/>
                  <a:pt x="114" y="162"/>
                </a:cubicBezTo>
                <a:cubicBezTo>
                  <a:pt x="114" y="167"/>
                  <a:pt x="115" y="180"/>
                  <a:pt x="115" y="180"/>
                </a:cubicBezTo>
                <a:cubicBezTo>
                  <a:pt x="114" y="185"/>
                  <a:pt x="114" y="185"/>
                  <a:pt x="114" y="185"/>
                </a:cubicBezTo>
                <a:cubicBezTo>
                  <a:pt x="114" y="185"/>
                  <a:pt x="112" y="193"/>
                  <a:pt x="113" y="196"/>
                </a:cubicBezTo>
                <a:cubicBezTo>
                  <a:pt x="112" y="199"/>
                  <a:pt x="113" y="201"/>
                  <a:pt x="113" y="201"/>
                </a:cubicBezTo>
                <a:cubicBezTo>
                  <a:pt x="113" y="201"/>
                  <a:pt x="125" y="202"/>
                  <a:pt x="128" y="202"/>
                </a:cubicBezTo>
                <a:cubicBezTo>
                  <a:pt x="130" y="202"/>
                  <a:pt x="134" y="204"/>
                  <a:pt x="137" y="204"/>
                </a:cubicBezTo>
                <a:cubicBezTo>
                  <a:pt x="139" y="204"/>
                  <a:pt x="153" y="206"/>
                  <a:pt x="154" y="204"/>
                </a:cubicBezTo>
                <a:cubicBezTo>
                  <a:pt x="156" y="202"/>
                  <a:pt x="154" y="199"/>
                  <a:pt x="149" y="197"/>
                </a:cubicBezTo>
                <a:cubicBezTo>
                  <a:pt x="144" y="195"/>
                  <a:pt x="137" y="193"/>
                  <a:pt x="137" y="190"/>
                </a:cubicBezTo>
                <a:cubicBezTo>
                  <a:pt x="135" y="187"/>
                  <a:pt x="130" y="182"/>
                  <a:pt x="129" y="181"/>
                </a:cubicBezTo>
                <a:cubicBezTo>
                  <a:pt x="127" y="180"/>
                  <a:pt x="130" y="178"/>
                  <a:pt x="130" y="178"/>
                </a:cubicBezTo>
                <a:cubicBezTo>
                  <a:pt x="134" y="178"/>
                  <a:pt x="134" y="178"/>
                  <a:pt x="134" y="178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31" y="148"/>
                  <a:pt x="131" y="121"/>
                  <a:pt x="131" y="119"/>
                </a:cubicBezTo>
                <a:cubicBezTo>
                  <a:pt x="131" y="117"/>
                  <a:pt x="132" y="108"/>
                  <a:pt x="126" y="103"/>
                </a:cubicBezTo>
                <a:cubicBezTo>
                  <a:pt x="125" y="103"/>
                  <a:pt x="121" y="103"/>
                  <a:pt x="121" y="103"/>
                </a:cubicBezTo>
                <a:cubicBezTo>
                  <a:pt x="121" y="103"/>
                  <a:pt x="126" y="99"/>
                  <a:pt x="126" y="95"/>
                </a:cubicBezTo>
                <a:cubicBezTo>
                  <a:pt x="126" y="91"/>
                  <a:pt x="126" y="88"/>
                  <a:pt x="124" y="82"/>
                </a:cubicBezTo>
                <a:cubicBezTo>
                  <a:pt x="122" y="75"/>
                  <a:pt x="123" y="67"/>
                  <a:pt x="123" y="67"/>
                </a:cubicBezTo>
                <a:cubicBezTo>
                  <a:pt x="123" y="67"/>
                  <a:pt x="123" y="58"/>
                  <a:pt x="122" y="57"/>
                </a:cubicBezTo>
                <a:cubicBezTo>
                  <a:pt x="122" y="56"/>
                  <a:pt x="123" y="50"/>
                  <a:pt x="121" y="49"/>
                </a:cubicBezTo>
                <a:cubicBezTo>
                  <a:pt x="119" y="47"/>
                  <a:pt x="113" y="45"/>
                  <a:pt x="112" y="44"/>
                </a:cubicBezTo>
                <a:cubicBezTo>
                  <a:pt x="110" y="43"/>
                  <a:pt x="108" y="42"/>
                  <a:pt x="108" y="42"/>
                </a:cubicBezTo>
                <a:cubicBezTo>
                  <a:pt x="108" y="42"/>
                  <a:pt x="112" y="37"/>
                  <a:pt x="112" y="35"/>
                </a:cubicBezTo>
                <a:cubicBezTo>
                  <a:pt x="113" y="34"/>
                  <a:pt x="114" y="33"/>
                  <a:pt x="114" y="33"/>
                </a:cubicBezTo>
                <a:cubicBezTo>
                  <a:pt x="114" y="33"/>
                  <a:pt x="118" y="29"/>
                  <a:pt x="116" y="25"/>
                </a:cubicBezTo>
                <a:cubicBezTo>
                  <a:pt x="114" y="20"/>
                  <a:pt x="124" y="6"/>
                  <a:pt x="104" y="0"/>
                </a:cubicBezTo>
                <a:cubicBezTo>
                  <a:pt x="83" y="0"/>
                  <a:pt x="87" y="21"/>
                  <a:pt x="87" y="21"/>
                </a:cubicBezTo>
                <a:cubicBezTo>
                  <a:pt x="87" y="21"/>
                  <a:pt x="83" y="23"/>
                  <a:pt x="88" y="32"/>
                </a:cubicBezTo>
                <a:close/>
              </a:path>
            </a:pathLst>
          </a:custGeom>
          <a:solidFill>
            <a:srgbClr val="000000"/>
          </a:solidFill>
          <a:ln w="4286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91C3BA8-3500-4F1F-9C91-08A6F8FD6561}"/>
              </a:ext>
            </a:extLst>
          </p:cNvPr>
          <p:cNvSpPr>
            <a:spLocks/>
          </p:cNvSpPr>
          <p:nvPr/>
        </p:nvSpPr>
        <p:spPr bwMode="auto">
          <a:xfrm>
            <a:off x="9523413" y="3033713"/>
            <a:ext cx="238125" cy="293688"/>
          </a:xfrm>
          <a:custGeom>
            <a:avLst/>
            <a:gdLst>
              <a:gd name="T0" fmla="*/ 13 w 22"/>
              <a:gd name="T1" fmla="*/ 1 h 27"/>
              <a:gd name="T2" fmla="*/ 13 w 22"/>
              <a:gd name="T3" fmla="*/ 7 h 27"/>
              <a:gd name="T4" fmla="*/ 15 w 22"/>
              <a:gd name="T5" fmla="*/ 17 h 27"/>
              <a:gd name="T6" fmla="*/ 21 w 22"/>
              <a:gd name="T7" fmla="*/ 23 h 27"/>
              <a:gd name="T8" fmla="*/ 0 w 22"/>
              <a:gd name="T9" fmla="*/ 27 h 27"/>
              <a:gd name="T10" fmla="*/ 0 w 22"/>
              <a:gd name="T11" fmla="*/ 21 h 27"/>
              <a:gd name="T12" fmla="*/ 2 w 22"/>
              <a:gd name="T13" fmla="*/ 7 h 27"/>
              <a:gd name="T14" fmla="*/ 13 w 22"/>
              <a:gd name="T15" fmla="*/ 0 h 27"/>
              <a:gd name="T16" fmla="*/ 13 w 22"/>
              <a:gd name="T17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" h="27">
                <a:moveTo>
                  <a:pt x="13" y="1"/>
                </a:moveTo>
                <a:cubicBezTo>
                  <a:pt x="13" y="1"/>
                  <a:pt x="11" y="6"/>
                  <a:pt x="13" y="7"/>
                </a:cubicBezTo>
                <a:cubicBezTo>
                  <a:pt x="14" y="8"/>
                  <a:pt x="14" y="16"/>
                  <a:pt x="15" y="17"/>
                </a:cubicBezTo>
                <a:cubicBezTo>
                  <a:pt x="16" y="18"/>
                  <a:pt x="21" y="23"/>
                  <a:pt x="21" y="23"/>
                </a:cubicBezTo>
                <a:cubicBezTo>
                  <a:pt x="22" y="23"/>
                  <a:pt x="4" y="26"/>
                  <a:pt x="0" y="27"/>
                </a:cubicBezTo>
                <a:cubicBezTo>
                  <a:pt x="0" y="27"/>
                  <a:pt x="0" y="21"/>
                  <a:pt x="0" y="21"/>
                </a:cubicBezTo>
                <a:cubicBezTo>
                  <a:pt x="0" y="21"/>
                  <a:pt x="1" y="8"/>
                  <a:pt x="2" y="7"/>
                </a:cubicBezTo>
                <a:cubicBezTo>
                  <a:pt x="4" y="7"/>
                  <a:pt x="13" y="0"/>
                  <a:pt x="13" y="0"/>
                </a:cubicBezTo>
                <a:lnTo>
                  <a:pt x="1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A397F0-3BB4-43D1-8756-35BA7919C571}"/>
              </a:ext>
            </a:extLst>
          </p:cNvPr>
          <p:cNvSpPr>
            <a:spLocks/>
          </p:cNvSpPr>
          <p:nvPr/>
        </p:nvSpPr>
        <p:spPr bwMode="auto">
          <a:xfrm>
            <a:off x="9512300" y="2836863"/>
            <a:ext cx="139700" cy="185738"/>
          </a:xfrm>
          <a:custGeom>
            <a:avLst/>
            <a:gdLst>
              <a:gd name="T0" fmla="*/ 0 w 13"/>
              <a:gd name="T1" fmla="*/ 4 h 17"/>
              <a:gd name="T2" fmla="*/ 5 w 13"/>
              <a:gd name="T3" fmla="*/ 0 h 17"/>
              <a:gd name="T4" fmla="*/ 13 w 13"/>
              <a:gd name="T5" fmla="*/ 10 h 17"/>
              <a:gd name="T6" fmla="*/ 7 w 13"/>
              <a:gd name="T7" fmla="*/ 17 h 17"/>
              <a:gd name="T8" fmla="*/ 0 w 13"/>
              <a:gd name="T9" fmla="*/ 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7">
                <a:moveTo>
                  <a:pt x="0" y="4"/>
                </a:moveTo>
                <a:cubicBezTo>
                  <a:pt x="0" y="4"/>
                  <a:pt x="4" y="0"/>
                  <a:pt x="5" y="0"/>
                </a:cubicBezTo>
                <a:cubicBezTo>
                  <a:pt x="5" y="0"/>
                  <a:pt x="13" y="10"/>
                  <a:pt x="13" y="10"/>
                </a:cubicBezTo>
                <a:cubicBezTo>
                  <a:pt x="13" y="10"/>
                  <a:pt x="8" y="17"/>
                  <a:pt x="7" y="17"/>
                </a:cubicBezTo>
                <a:cubicBezTo>
                  <a:pt x="5" y="17"/>
                  <a:pt x="2" y="4"/>
                  <a:pt x="0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04F87A9-BAB4-4EE5-BE0D-D92543CF932D}"/>
              </a:ext>
            </a:extLst>
          </p:cNvPr>
          <p:cNvSpPr>
            <a:spLocks/>
          </p:cNvSpPr>
          <p:nvPr/>
        </p:nvSpPr>
        <p:spPr bwMode="auto">
          <a:xfrm>
            <a:off x="9652000" y="2836863"/>
            <a:ext cx="141288" cy="207963"/>
          </a:xfrm>
          <a:custGeom>
            <a:avLst/>
            <a:gdLst>
              <a:gd name="T0" fmla="*/ 1 w 13"/>
              <a:gd name="T1" fmla="*/ 4 h 19"/>
              <a:gd name="T2" fmla="*/ 7 w 13"/>
              <a:gd name="T3" fmla="*/ 7 h 19"/>
              <a:gd name="T4" fmla="*/ 11 w 13"/>
              <a:gd name="T5" fmla="*/ 1 h 19"/>
              <a:gd name="T6" fmla="*/ 13 w 13"/>
              <a:gd name="T7" fmla="*/ 10 h 19"/>
              <a:gd name="T8" fmla="*/ 5 w 13"/>
              <a:gd name="T9" fmla="*/ 19 h 19"/>
              <a:gd name="T10" fmla="*/ 0 w 13"/>
              <a:gd name="T11" fmla="*/ 12 h 19"/>
              <a:gd name="T12" fmla="*/ 1 w 13"/>
              <a:gd name="T13" fmla="*/ 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" h="19">
                <a:moveTo>
                  <a:pt x="1" y="4"/>
                </a:moveTo>
                <a:cubicBezTo>
                  <a:pt x="1" y="4"/>
                  <a:pt x="5" y="7"/>
                  <a:pt x="7" y="7"/>
                </a:cubicBezTo>
                <a:cubicBezTo>
                  <a:pt x="8" y="7"/>
                  <a:pt x="11" y="2"/>
                  <a:pt x="11" y="1"/>
                </a:cubicBezTo>
                <a:cubicBezTo>
                  <a:pt x="10" y="0"/>
                  <a:pt x="13" y="3"/>
                  <a:pt x="13" y="10"/>
                </a:cubicBezTo>
                <a:cubicBezTo>
                  <a:pt x="13" y="12"/>
                  <a:pt x="5" y="19"/>
                  <a:pt x="5" y="19"/>
                </a:cubicBezTo>
                <a:cubicBezTo>
                  <a:pt x="5" y="19"/>
                  <a:pt x="1" y="13"/>
                  <a:pt x="0" y="12"/>
                </a:cubicBezTo>
                <a:cubicBezTo>
                  <a:pt x="0" y="11"/>
                  <a:pt x="0" y="4"/>
                  <a:pt x="1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B9A1CAF-8B6C-46DD-B265-0D76FE394480}"/>
              </a:ext>
            </a:extLst>
          </p:cNvPr>
          <p:cNvSpPr>
            <a:spLocks/>
          </p:cNvSpPr>
          <p:nvPr/>
        </p:nvSpPr>
        <p:spPr bwMode="auto">
          <a:xfrm>
            <a:off x="9447213" y="2541588"/>
            <a:ext cx="96838" cy="284163"/>
          </a:xfrm>
          <a:custGeom>
            <a:avLst/>
            <a:gdLst>
              <a:gd name="T0" fmla="*/ 1 w 9"/>
              <a:gd name="T1" fmla="*/ 0 h 26"/>
              <a:gd name="T2" fmla="*/ 2 w 9"/>
              <a:gd name="T3" fmla="*/ 10 h 26"/>
              <a:gd name="T4" fmla="*/ 7 w 9"/>
              <a:gd name="T5" fmla="*/ 25 h 26"/>
              <a:gd name="T6" fmla="*/ 9 w 9"/>
              <a:gd name="T7" fmla="*/ 22 h 26"/>
              <a:gd name="T8" fmla="*/ 7 w 9"/>
              <a:gd name="T9" fmla="*/ 16 h 26"/>
              <a:gd name="T10" fmla="*/ 5 w 9"/>
              <a:gd name="T11" fmla="*/ 13 h 26"/>
              <a:gd name="T12" fmla="*/ 1 w 9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" h="26">
                <a:moveTo>
                  <a:pt x="1" y="0"/>
                </a:moveTo>
                <a:cubicBezTo>
                  <a:pt x="1" y="0"/>
                  <a:pt x="0" y="7"/>
                  <a:pt x="2" y="10"/>
                </a:cubicBezTo>
                <a:cubicBezTo>
                  <a:pt x="4" y="13"/>
                  <a:pt x="7" y="23"/>
                  <a:pt x="7" y="25"/>
                </a:cubicBezTo>
                <a:cubicBezTo>
                  <a:pt x="7" y="26"/>
                  <a:pt x="9" y="22"/>
                  <a:pt x="9" y="22"/>
                </a:cubicBezTo>
                <a:cubicBezTo>
                  <a:pt x="9" y="22"/>
                  <a:pt x="7" y="16"/>
                  <a:pt x="7" y="16"/>
                </a:cubicBezTo>
                <a:cubicBezTo>
                  <a:pt x="8" y="15"/>
                  <a:pt x="5" y="17"/>
                  <a:pt x="5" y="13"/>
                </a:cubicBezTo>
                <a:cubicBezTo>
                  <a:pt x="2" y="11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40A09E1-2FEC-4D6D-B44D-A0C6B77EEA11}"/>
              </a:ext>
            </a:extLst>
          </p:cNvPr>
          <p:cNvSpPr>
            <a:spLocks/>
          </p:cNvSpPr>
          <p:nvPr/>
        </p:nvSpPr>
        <p:spPr bwMode="auto">
          <a:xfrm>
            <a:off x="6623050" y="2181226"/>
            <a:ext cx="1752600" cy="2435225"/>
          </a:xfrm>
          <a:custGeom>
            <a:avLst/>
            <a:gdLst>
              <a:gd name="T0" fmla="*/ 39 w 162"/>
              <a:gd name="T1" fmla="*/ 32 h 223"/>
              <a:gd name="T2" fmla="*/ 5 w 162"/>
              <a:gd name="T3" fmla="*/ 42 h 223"/>
              <a:gd name="T4" fmla="*/ 4 w 162"/>
              <a:gd name="T5" fmla="*/ 80 h 223"/>
              <a:gd name="T6" fmla="*/ 12 w 162"/>
              <a:gd name="T7" fmla="*/ 94 h 223"/>
              <a:gd name="T8" fmla="*/ 11 w 162"/>
              <a:gd name="T9" fmla="*/ 101 h 223"/>
              <a:gd name="T10" fmla="*/ 22 w 162"/>
              <a:gd name="T11" fmla="*/ 131 h 223"/>
              <a:gd name="T12" fmla="*/ 49 w 162"/>
              <a:gd name="T13" fmla="*/ 133 h 223"/>
              <a:gd name="T14" fmla="*/ 32 w 162"/>
              <a:gd name="T15" fmla="*/ 143 h 223"/>
              <a:gd name="T16" fmla="*/ 30 w 162"/>
              <a:gd name="T17" fmla="*/ 150 h 223"/>
              <a:gd name="T18" fmla="*/ 56 w 162"/>
              <a:gd name="T19" fmla="*/ 136 h 223"/>
              <a:gd name="T20" fmla="*/ 64 w 162"/>
              <a:gd name="T21" fmla="*/ 140 h 223"/>
              <a:gd name="T22" fmla="*/ 61 w 162"/>
              <a:gd name="T23" fmla="*/ 168 h 223"/>
              <a:gd name="T24" fmla="*/ 44 w 162"/>
              <a:gd name="T25" fmla="*/ 163 h 223"/>
              <a:gd name="T26" fmla="*/ 42 w 162"/>
              <a:gd name="T27" fmla="*/ 174 h 223"/>
              <a:gd name="T28" fmla="*/ 42 w 162"/>
              <a:gd name="T29" fmla="*/ 175 h 223"/>
              <a:gd name="T30" fmla="*/ 20 w 162"/>
              <a:gd name="T31" fmla="*/ 184 h 223"/>
              <a:gd name="T32" fmla="*/ 22 w 162"/>
              <a:gd name="T33" fmla="*/ 191 h 223"/>
              <a:gd name="T34" fmla="*/ 26 w 162"/>
              <a:gd name="T35" fmla="*/ 185 h 223"/>
              <a:gd name="T36" fmla="*/ 62 w 162"/>
              <a:gd name="T37" fmla="*/ 195 h 223"/>
              <a:gd name="T38" fmla="*/ 67 w 162"/>
              <a:gd name="T39" fmla="*/ 203 h 223"/>
              <a:gd name="T40" fmla="*/ 70 w 162"/>
              <a:gd name="T41" fmla="*/ 182 h 223"/>
              <a:gd name="T42" fmla="*/ 100 w 162"/>
              <a:gd name="T43" fmla="*/ 182 h 223"/>
              <a:gd name="T44" fmla="*/ 97 w 162"/>
              <a:gd name="T45" fmla="*/ 207 h 223"/>
              <a:gd name="T46" fmla="*/ 113 w 162"/>
              <a:gd name="T47" fmla="*/ 213 h 223"/>
              <a:gd name="T48" fmla="*/ 131 w 162"/>
              <a:gd name="T49" fmla="*/ 210 h 223"/>
              <a:gd name="T50" fmla="*/ 113 w 162"/>
              <a:gd name="T51" fmla="*/ 191 h 223"/>
              <a:gd name="T52" fmla="*/ 121 w 162"/>
              <a:gd name="T53" fmla="*/ 183 h 223"/>
              <a:gd name="T54" fmla="*/ 119 w 162"/>
              <a:gd name="T55" fmla="*/ 113 h 223"/>
              <a:gd name="T56" fmla="*/ 137 w 162"/>
              <a:gd name="T57" fmla="*/ 121 h 223"/>
              <a:gd name="T58" fmla="*/ 151 w 162"/>
              <a:gd name="T59" fmla="*/ 108 h 223"/>
              <a:gd name="T60" fmla="*/ 126 w 162"/>
              <a:gd name="T61" fmla="*/ 102 h 223"/>
              <a:gd name="T62" fmla="*/ 110 w 162"/>
              <a:gd name="T63" fmla="*/ 97 h 223"/>
              <a:gd name="T64" fmla="*/ 103 w 162"/>
              <a:gd name="T65" fmla="*/ 87 h 223"/>
              <a:gd name="T66" fmla="*/ 93 w 162"/>
              <a:gd name="T67" fmla="*/ 70 h 223"/>
              <a:gd name="T68" fmla="*/ 83 w 162"/>
              <a:gd name="T69" fmla="*/ 55 h 223"/>
              <a:gd name="T70" fmla="*/ 65 w 162"/>
              <a:gd name="T71" fmla="*/ 41 h 223"/>
              <a:gd name="T72" fmla="*/ 56 w 162"/>
              <a:gd name="T73" fmla="*/ 33 h 223"/>
              <a:gd name="T74" fmla="*/ 62 w 162"/>
              <a:gd name="T75" fmla="*/ 13 h 223"/>
              <a:gd name="T76" fmla="*/ 38 w 162"/>
              <a:gd name="T77" fmla="*/ 1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2" h="223">
                <a:moveTo>
                  <a:pt x="39" y="24"/>
                </a:moveTo>
                <a:cubicBezTo>
                  <a:pt x="39" y="32"/>
                  <a:pt x="39" y="32"/>
                  <a:pt x="39" y="32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10" y="36"/>
                  <a:pt x="5" y="42"/>
                </a:cubicBezTo>
                <a:cubicBezTo>
                  <a:pt x="0" y="49"/>
                  <a:pt x="7" y="71"/>
                  <a:pt x="7" y="71"/>
                </a:cubicBezTo>
                <a:cubicBezTo>
                  <a:pt x="7" y="71"/>
                  <a:pt x="4" y="77"/>
                  <a:pt x="4" y="80"/>
                </a:cubicBezTo>
                <a:cubicBezTo>
                  <a:pt x="4" y="82"/>
                  <a:pt x="6" y="91"/>
                  <a:pt x="7" y="92"/>
                </a:cubicBezTo>
                <a:cubicBezTo>
                  <a:pt x="9" y="93"/>
                  <a:pt x="12" y="94"/>
                  <a:pt x="12" y="94"/>
                </a:cubicBezTo>
                <a:cubicBezTo>
                  <a:pt x="12" y="94"/>
                  <a:pt x="4" y="99"/>
                  <a:pt x="6" y="101"/>
                </a:cubicBezTo>
                <a:cubicBezTo>
                  <a:pt x="8" y="103"/>
                  <a:pt x="11" y="101"/>
                  <a:pt x="11" y="101"/>
                </a:cubicBezTo>
                <a:cubicBezTo>
                  <a:pt x="11" y="101"/>
                  <a:pt x="12" y="127"/>
                  <a:pt x="17" y="131"/>
                </a:cubicBezTo>
                <a:cubicBezTo>
                  <a:pt x="19" y="132"/>
                  <a:pt x="22" y="131"/>
                  <a:pt x="22" y="131"/>
                </a:cubicBezTo>
                <a:cubicBezTo>
                  <a:pt x="22" y="131"/>
                  <a:pt x="22" y="133"/>
                  <a:pt x="26" y="133"/>
                </a:cubicBezTo>
                <a:cubicBezTo>
                  <a:pt x="31" y="133"/>
                  <a:pt x="49" y="133"/>
                  <a:pt x="49" y="133"/>
                </a:cubicBezTo>
                <a:cubicBezTo>
                  <a:pt x="49" y="133"/>
                  <a:pt x="52" y="135"/>
                  <a:pt x="54" y="135"/>
                </a:cubicBezTo>
                <a:cubicBezTo>
                  <a:pt x="56" y="135"/>
                  <a:pt x="37" y="135"/>
                  <a:pt x="32" y="143"/>
                </a:cubicBezTo>
                <a:cubicBezTo>
                  <a:pt x="24" y="146"/>
                  <a:pt x="25" y="150"/>
                  <a:pt x="25" y="150"/>
                </a:cubicBezTo>
                <a:cubicBezTo>
                  <a:pt x="25" y="150"/>
                  <a:pt x="27" y="152"/>
                  <a:pt x="30" y="150"/>
                </a:cubicBezTo>
                <a:cubicBezTo>
                  <a:pt x="32" y="148"/>
                  <a:pt x="33" y="143"/>
                  <a:pt x="33" y="143"/>
                </a:cubicBezTo>
                <a:cubicBezTo>
                  <a:pt x="33" y="143"/>
                  <a:pt x="34" y="136"/>
                  <a:pt x="56" y="136"/>
                </a:cubicBezTo>
                <a:cubicBezTo>
                  <a:pt x="57" y="139"/>
                  <a:pt x="62" y="137"/>
                  <a:pt x="62" y="137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1" y="137"/>
                  <a:pt x="62" y="156"/>
                </a:cubicBezTo>
                <a:cubicBezTo>
                  <a:pt x="61" y="155"/>
                  <a:pt x="61" y="168"/>
                  <a:pt x="61" y="168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44" y="163"/>
                  <a:pt x="44" y="163"/>
                  <a:pt x="44" y="163"/>
                </a:cubicBezTo>
                <a:cubicBezTo>
                  <a:pt x="44" y="163"/>
                  <a:pt x="40" y="164"/>
                  <a:pt x="41" y="168"/>
                </a:cubicBezTo>
                <a:cubicBezTo>
                  <a:pt x="42" y="173"/>
                  <a:pt x="42" y="174"/>
                  <a:pt x="42" y="174"/>
                </a:cubicBezTo>
                <a:cubicBezTo>
                  <a:pt x="42" y="173"/>
                  <a:pt x="42" y="173"/>
                  <a:pt x="42" y="173"/>
                </a:cubicBezTo>
                <a:cubicBezTo>
                  <a:pt x="42" y="175"/>
                  <a:pt x="42" y="175"/>
                  <a:pt x="42" y="175"/>
                </a:cubicBezTo>
                <a:cubicBezTo>
                  <a:pt x="21" y="178"/>
                  <a:pt x="21" y="178"/>
                  <a:pt x="21" y="178"/>
                </a:cubicBezTo>
                <a:cubicBezTo>
                  <a:pt x="21" y="178"/>
                  <a:pt x="19" y="179"/>
                  <a:pt x="20" y="184"/>
                </a:cubicBezTo>
                <a:cubicBezTo>
                  <a:pt x="15" y="185"/>
                  <a:pt x="18" y="192"/>
                  <a:pt x="18" y="192"/>
                </a:cubicBezTo>
                <a:cubicBezTo>
                  <a:pt x="18" y="192"/>
                  <a:pt x="22" y="192"/>
                  <a:pt x="22" y="191"/>
                </a:cubicBezTo>
                <a:cubicBezTo>
                  <a:pt x="24" y="192"/>
                  <a:pt x="26" y="190"/>
                  <a:pt x="26" y="190"/>
                </a:cubicBezTo>
                <a:cubicBezTo>
                  <a:pt x="26" y="185"/>
                  <a:pt x="26" y="185"/>
                  <a:pt x="26" y="185"/>
                </a:cubicBezTo>
                <a:cubicBezTo>
                  <a:pt x="62" y="181"/>
                  <a:pt x="62" y="181"/>
                  <a:pt x="62" y="181"/>
                </a:cubicBezTo>
                <a:cubicBezTo>
                  <a:pt x="62" y="195"/>
                  <a:pt x="62" y="195"/>
                  <a:pt x="62" y="195"/>
                </a:cubicBezTo>
                <a:cubicBezTo>
                  <a:pt x="62" y="195"/>
                  <a:pt x="55" y="198"/>
                  <a:pt x="59" y="202"/>
                </a:cubicBezTo>
                <a:cubicBezTo>
                  <a:pt x="63" y="209"/>
                  <a:pt x="67" y="203"/>
                  <a:pt x="67" y="203"/>
                </a:cubicBezTo>
                <a:cubicBezTo>
                  <a:pt x="67" y="203"/>
                  <a:pt x="68" y="199"/>
                  <a:pt x="68" y="196"/>
                </a:cubicBezTo>
                <a:cubicBezTo>
                  <a:pt x="68" y="194"/>
                  <a:pt x="70" y="182"/>
                  <a:pt x="70" y="182"/>
                </a:cubicBezTo>
                <a:cubicBezTo>
                  <a:pt x="70" y="180"/>
                  <a:pt x="70" y="180"/>
                  <a:pt x="70" y="180"/>
                </a:cubicBezTo>
                <a:cubicBezTo>
                  <a:pt x="100" y="182"/>
                  <a:pt x="100" y="182"/>
                  <a:pt x="100" y="182"/>
                </a:cubicBezTo>
                <a:cubicBezTo>
                  <a:pt x="100" y="182"/>
                  <a:pt x="101" y="191"/>
                  <a:pt x="99" y="194"/>
                </a:cubicBezTo>
                <a:cubicBezTo>
                  <a:pt x="96" y="196"/>
                  <a:pt x="97" y="207"/>
                  <a:pt x="97" y="207"/>
                </a:cubicBezTo>
                <a:cubicBezTo>
                  <a:pt x="97" y="207"/>
                  <a:pt x="104" y="209"/>
                  <a:pt x="109" y="210"/>
                </a:cubicBezTo>
                <a:cubicBezTo>
                  <a:pt x="109" y="210"/>
                  <a:pt x="111" y="210"/>
                  <a:pt x="113" y="213"/>
                </a:cubicBezTo>
                <a:cubicBezTo>
                  <a:pt x="115" y="216"/>
                  <a:pt x="126" y="223"/>
                  <a:pt x="136" y="218"/>
                </a:cubicBezTo>
                <a:cubicBezTo>
                  <a:pt x="138" y="213"/>
                  <a:pt x="131" y="210"/>
                  <a:pt x="131" y="210"/>
                </a:cubicBezTo>
                <a:cubicBezTo>
                  <a:pt x="131" y="210"/>
                  <a:pt x="119" y="200"/>
                  <a:pt x="119" y="198"/>
                </a:cubicBezTo>
                <a:cubicBezTo>
                  <a:pt x="118" y="196"/>
                  <a:pt x="113" y="192"/>
                  <a:pt x="113" y="191"/>
                </a:cubicBezTo>
                <a:cubicBezTo>
                  <a:pt x="113" y="189"/>
                  <a:pt x="113" y="182"/>
                  <a:pt x="113" y="182"/>
                </a:cubicBezTo>
                <a:cubicBezTo>
                  <a:pt x="113" y="182"/>
                  <a:pt x="120" y="184"/>
                  <a:pt x="121" y="183"/>
                </a:cubicBezTo>
                <a:cubicBezTo>
                  <a:pt x="119" y="180"/>
                  <a:pt x="120" y="134"/>
                  <a:pt x="120" y="132"/>
                </a:cubicBezTo>
                <a:cubicBezTo>
                  <a:pt x="120" y="129"/>
                  <a:pt x="120" y="114"/>
                  <a:pt x="119" y="113"/>
                </a:cubicBezTo>
                <a:cubicBezTo>
                  <a:pt x="118" y="112"/>
                  <a:pt x="125" y="115"/>
                  <a:pt x="126" y="116"/>
                </a:cubicBezTo>
                <a:cubicBezTo>
                  <a:pt x="127" y="117"/>
                  <a:pt x="136" y="121"/>
                  <a:pt x="137" y="121"/>
                </a:cubicBezTo>
                <a:cubicBezTo>
                  <a:pt x="138" y="121"/>
                  <a:pt x="146" y="129"/>
                  <a:pt x="158" y="117"/>
                </a:cubicBezTo>
                <a:cubicBezTo>
                  <a:pt x="162" y="109"/>
                  <a:pt x="151" y="108"/>
                  <a:pt x="151" y="108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8" y="105"/>
                  <a:pt x="127" y="103"/>
                  <a:pt x="126" y="102"/>
                </a:cubicBezTo>
                <a:cubicBezTo>
                  <a:pt x="125" y="102"/>
                  <a:pt x="114" y="101"/>
                  <a:pt x="114" y="101"/>
                </a:cubicBezTo>
                <a:cubicBezTo>
                  <a:pt x="113" y="101"/>
                  <a:pt x="109" y="98"/>
                  <a:pt x="110" y="97"/>
                </a:cubicBezTo>
                <a:cubicBezTo>
                  <a:pt x="111" y="96"/>
                  <a:pt x="115" y="96"/>
                  <a:pt x="115" y="95"/>
                </a:cubicBezTo>
                <a:cubicBezTo>
                  <a:pt x="115" y="93"/>
                  <a:pt x="104" y="87"/>
                  <a:pt x="103" y="87"/>
                </a:cubicBezTo>
                <a:cubicBezTo>
                  <a:pt x="101" y="86"/>
                  <a:pt x="105" y="85"/>
                  <a:pt x="101" y="77"/>
                </a:cubicBezTo>
                <a:cubicBezTo>
                  <a:pt x="98" y="71"/>
                  <a:pt x="93" y="70"/>
                  <a:pt x="93" y="70"/>
                </a:cubicBezTo>
                <a:cubicBezTo>
                  <a:pt x="88" y="63"/>
                  <a:pt x="88" y="63"/>
                  <a:pt x="88" y="63"/>
                </a:cubicBezTo>
                <a:cubicBezTo>
                  <a:pt x="88" y="63"/>
                  <a:pt x="83" y="58"/>
                  <a:pt x="83" y="55"/>
                </a:cubicBezTo>
                <a:cubicBezTo>
                  <a:pt x="83" y="52"/>
                  <a:pt x="78" y="43"/>
                  <a:pt x="72" y="44"/>
                </a:cubicBezTo>
                <a:cubicBezTo>
                  <a:pt x="70" y="44"/>
                  <a:pt x="65" y="41"/>
                  <a:pt x="65" y="41"/>
                </a:cubicBezTo>
                <a:cubicBezTo>
                  <a:pt x="57" y="36"/>
                  <a:pt x="57" y="36"/>
                  <a:pt x="57" y="36"/>
                </a:cubicBezTo>
                <a:cubicBezTo>
                  <a:pt x="57" y="36"/>
                  <a:pt x="54" y="33"/>
                  <a:pt x="56" y="33"/>
                </a:cubicBezTo>
                <a:cubicBezTo>
                  <a:pt x="57" y="32"/>
                  <a:pt x="59" y="24"/>
                  <a:pt x="59" y="23"/>
                </a:cubicBezTo>
                <a:cubicBezTo>
                  <a:pt x="60" y="21"/>
                  <a:pt x="62" y="13"/>
                  <a:pt x="62" y="13"/>
                </a:cubicBezTo>
                <a:cubicBezTo>
                  <a:pt x="62" y="12"/>
                  <a:pt x="64" y="4"/>
                  <a:pt x="51" y="0"/>
                </a:cubicBezTo>
                <a:cubicBezTo>
                  <a:pt x="38" y="0"/>
                  <a:pt x="38" y="13"/>
                  <a:pt x="38" y="13"/>
                </a:cubicBezTo>
                <a:cubicBezTo>
                  <a:pt x="38" y="13"/>
                  <a:pt x="32" y="17"/>
                  <a:pt x="39" y="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BDB48A8-9D03-40A4-96CC-4B40F863C6CA}"/>
              </a:ext>
            </a:extLst>
          </p:cNvPr>
          <p:cNvSpPr>
            <a:spLocks/>
          </p:cNvSpPr>
          <p:nvPr/>
        </p:nvSpPr>
        <p:spPr bwMode="auto">
          <a:xfrm>
            <a:off x="7034213" y="2530476"/>
            <a:ext cx="193675" cy="165100"/>
          </a:xfrm>
          <a:custGeom>
            <a:avLst/>
            <a:gdLst>
              <a:gd name="T0" fmla="*/ 1 w 18"/>
              <a:gd name="T1" fmla="*/ 0 h 15"/>
              <a:gd name="T2" fmla="*/ 11 w 18"/>
              <a:gd name="T3" fmla="*/ 6 h 15"/>
              <a:gd name="T4" fmla="*/ 17 w 18"/>
              <a:gd name="T5" fmla="*/ 2 h 15"/>
              <a:gd name="T6" fmla="*/ 18 w 18"/>
              <a:gd name="T7" fmla="*/ 4 h 15"/>
              <a:gd name="T8" fmla="*/ 17 w 18"/>
              <a:gd name="T9" fmla="*/ 15 h 15"/>
              <a:gd name="T10" fmla="*/ 13 w 18"/>
              <a:gd name="T11" fmla="*/ 12 h 15"/>
              <a:gd name="T12" fmla="*/ 15 w 18"/>
              <a:gd name="T13" fmla="*/ 8 h 15"/>
              <a:gd name="T14" fmla="*/ 11 w 18"/>
              <a:gd name="T15" fmla="*/ 6 h 15"/>
              <a:gd name="T16" fmla="*/ 7 w 18"/>
              <a:gd name="T17" fmla="*/ 9 h 15"/>
              <a:gd name="T18" fmla="*/ 0 w 18"/>
              <a:gd name="T19" fmla="*/ 2 h 15"/>
              <a:gd name="T20" fmla="*/ 1 w 18"/>
              <a:gd name="T21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" h="15">
                <a:moveTo>
                  <a:pt x="1" y="0"/>
                </a:moveTo>
                <a:cubicBezTo>
                  <a:pt x="1" y="0"/>
                  <a:pt x="9" y="6"/>
                  <a:pt x="11" y="6"/>
                </a:cubicBezTo>
                <a:cubicBezTo>
                  <a:pt x="14" y="6"/>
                  <a:pt x="17" y="2"/>
                  <a:pt x="17" y="2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3" y="14"/>
                  <a:pt x="13" y="12"/>
                </a:cubicBezTo>
                <a:cubicBezTo>
                  <a:pt x="13" y="10"/>
                  <a:pt x="15" y="8"/>
                  <a:pt x="15" y="8"/>
                </a:cubicBezTo>
                <a:cubicBezTo>
                  <a:pt x="15" y="8"/>
                  <a:pt x="13" y="6"/>
                  <a:pt x="11" y="6"/>
                </a:cubicBezTo>
                <a:cubicBezTo>
                  <a:pt x="9" y="7"/>
                  <a:pt x="7" y="8"/>
                  <a:pt x="7" y="9"/>
                </a:cubicBezTo>
                <a:cubicBezTo>
                  <a:pt x="8" y="11"/>
                  <a:pt x="0" y="2"/>
                  <a:pt x="0" y="2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299FFEB-736A-450D-AA5A-EB91DF294739}"/>
              </a:ext>
            </a:extLst>
          </p:cNvPr>
          <p:cNvSpPr>
            <a:spLocks/>
          </p:cNvSpPr>
          <p:nvPr/>
        </p:nvSpPr>
        <p:spPr bwMode="auto">
          <a:xfrm>
            <a:off x="6958013" y="3087688"/>
            <a:ext cx="119063" cy="141288"/>
          </a:xfrm>
          <a:custGeom>
            <a:avLst/>
            <a:gdLst>
              <a:gd name="T0" fmla="*/ 0 w 11"/>
              <a:gd name="T1" fmla="*/ 13 h 13"/>
              <a:gd name="T2" fmla="*/ 2 w 11"/>
              <a:gd name="T3" fmla="*/ 7 h 13"/>
              <a:gd name="T4" fmla="*/ 4 w 11"/>
              <a:gd name="T5" fmla="*/ 0 h 13"/>
              <a:gd name="T6" fmla="*/ 11 w 11"/>
              <a:gd name="T7" fmla="*/ 2 h 13"/>
              <a:gd name="T8" fmla="*/ 5 w 11"/>
              <a:gd name="T9" fmla="*/ 5 h 13"/>
              <a:gd name="T10" fmla="*/ 2 w 11"/>
              <a:gd name="T11" fmla="*/ 13 h 13"/>
              <a:gd name="T12" fmla="*/ 0 w 11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3">
                <a:moveTo>
                  <a:pt x="0" y="13"/>
                </a:moveTo>
                <a:cubicBezTo>
                  <a:pt x="0" y="13"/>
                  <a:pt x="2" y="9"/>
                  <a:pt x="2" y="7"/>
                </a:cubicBezTo>
                <a:cubicBezTo>
                  <a:pt x="2" y="6"/>
                  <a:pt x="3" y="0"/>
                  <a:pt x="4" y="0"/>
                </a:cubicBezTo>
                <a:cubicBezTo>
                  <a:pt x="5" y="0"/>
                  <a:pt x="11" y="2"/>
                  <a:pt x="11" y="2"/>
                </a:cubicBezTo>
                <a:cubicBezTo>
                  <a:pt x="11" y="2"/>
                  <a:pt x="6" y="4"/>
                  <a:pt x="5" y="5"/>
                </a:cubicBezTo>
                <a:cubicBezTo>
                  <a:pt x="5" y="6"/>
                  <a:pt x="3" y="13"/>
                  <a:pt x="2" y="13"/>
                </a:cubicBezTo>
                <a:cubicBezTo>
                  <a:pt x="1" y="13"/>
                  <a:pt x="0" y="13"/>
                  <a:pt x="0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46DC477D-A98F-4C14-BE59-814C17E3907C}"/>
              </a:ext>
            </a:extLst>
          </p:cNvPr>
          <p:cNvSpPr>
            <a:spLocks/>
          </p:cNvSpPr>
          <p:nvPr/>
        </p:nvSpPr>
        <p:spPr bwMode="auto">
          <a:xfrm>
            <a:off x="7456488" y="3000376"/>
            <a:ext cx="85725" cy="141288"/>
          </a:xfrm>
          <a:custGeom>
            <a:avLst/>
            <a:gdLst>
              <a:gd name="T0" fmla="*/ 0 w 8"/>
              <a:gd name="T1" fmla="*/ 0 h 13"/>
              <a:gd name="T2" fmla="*/ 6 w 8"/>
              <a:gd name="T3" fmla="*/ 8 h 13"/>
              <a:gd name="T4" fmla="*/ 8 w 8"/>
              <a:gd name="T5" fmla="*/ 13 h 13"/>
              <a:gd name="T6" fmla="*/ 0 w 8"/>
              <a:gd name="T7" fmla="*/ 8 h 13"/>
              <a:gd name="T8" fmla="*/ 0 w 8"/>
              <a:gd name="T9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3">
                <a:moveTo>
                  <a:pt x="0" y="0"/>
                </a:moveTo>
                <a:cubicBezTo>
                  <a:pt x="0" y="0"/>
                  <a:pt x="6" y="7"/>
                  <a:pt x="6" y="8"/>
                </a:cubicBezTo>
                <a:cubicBezTo>
                  <a:pt x="7" y="9"/>
                  <a:pt x="8" y="13"/>
                  <a:pt x="8" y="13"/>
                </a:cubicBezTo>
                <a:cubicBezTo>
                  <a:pt x="8" y="13"/>
                  <a:pt x="1" y="10"/>
                  <a:pt x="0" y="8"/>
                </a:cubicBezTo>
                <a:cubicBezTo>
                  <a:pt x="0" y="6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22C73E6-B02F-430C-B653-294C8749975E}"/>
              </a:ext>
            </a:extLst>
          </p:cNvPr>
          <p:cNvSpPr>
            <a:spLocks/>
          </p:cNvSpPr>
          <p:nvPr/>
        </p:nvSpPr>
        <p:spPr bwMode="auto">
          <a:xfrm>
            <a:off x="7564438" y="3054351"/>
            <a:ext cx="119063" cy="120650"/>
          </a:xfrm>
          <a:custGeom>
            <a:avLst/>
            <a:gdLst>
              <a:gd name="T0" fmla="*/ 0 w 11"/>
              <a:gd name="T1" fmla="*/ 8 h 11"/>
              <a:gd name="T2" fmla="*/ 11 w 11"/>
              <a:gd name="T3" fmla="*/ 9 h 11"/>
              <a:gd name="T4" fmla="*/ 10 w 11"/>
              <a:gd name="T5" fmla="*/ 11 h 11"/>
              <a:gd name="T6" fmla="*/ 0 w 11"/>
              <a:gd name="T7" fmla="*/ 9 h 11"/>
              <a:gd name="T8" fmla="*/ 0 w 11"/>
              <a:gd name="T9" fmla="*/ 8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1">
                <a:moveTo>
                  <a:pt x="0" y="8"/>
                </a:moveTo>
                <a:cubicBezTo>
                  <a:pt x="0" y="8"/>
                  <a:pt x="5" y="0"/>
                  <a:pt x="11" y="9"/>
                </a:cubicBezTo>
                <a:cubicBezTo>
                  <a:pt x="11" y="10"/>
                  <a:pt x="10" y="11"/>
                  <a:pt x="10" y="11"/>
                </a:cubicBezTo>
                <a:cubicBezTo>
                  <a:pt x="10" y="11"/>
                  <a:pt x="6" y="4"/>
                  <a:pt x="0" y="9"/>
                </a:cubicBezTo>
                <a:cubicBezTo>
                  <a:pt x="0" y="8"/>
                  <a:pt x="0" y="8"/>
                  <a:pt x="0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8CC3A2A-3094-40E3-B443-BD8F4EBE5620}"/>
              </a:ext>
            </a:extLst>
          </p:cNvPr>
          <p:cNvSpPr>
            <a:spLocks/>
          </p:cNvSpPr>
          <p:nvPr/>
        </p:nvSpPr>
        <p:spPr bwMode="auto">
          <a:xfrm>
            <a:off x="7694613" y="3186113"/>
            <a:ext cx="63500" cy="53975"/>
          </a:xfrm>
          <a:custGeom>
            <a:avLst/>
            <a:gdLst>
              <a:gd name="T0" fmla="*/ 2 w 6"/>
              <a:gd name="T1" fmla="*/ 0 h 5"/>
              <a:gd name="T2" fmla="*/ 6 w 6"/>
              <a:gd name="T3" fmla="*/ 4 h 5"/>
              <a:gd name="T4" fmla="*/ 1 w 6"/>
              <a:gd name="T5" fmla="*/ 3 h 5"/>
              <a:gd name="T6" fmla="*/ 2 w 6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5">
                <a:moveTo>
                  <a:pt x="2" y="0"/>
                </a:moveTo>
                <a:cubicBezTo>
                  <a:pt x="2" y="0"/>
                  <a:pt x="6" y="1"/>
                  <a:pt x="6" y="4"/>
                </a:cubicBezTo>
                <a:cubicBezTo>
                  <a:pt x="5" y="5"/>
                  <a:pt x="1" y="3"/>
                  <a:pt x="1" y="3"/>
                </a:cubicBezTo>
                <a:cubicBezTo>
                  <a:pt x="1" y="3"/>
                  <a:pt x="0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71797C6-85C3-41A3-8E92-B736EDE2EAC0}"/>
              </a:ext>
            </a:extLst>
          </p:cNvPr>
          <p:cNvSpPr>
            <a:spLocks/>
          </p:cNvSpPr>
          <p:nvPr/>
        </p:nvSpPr>
        <p:spPr bwMode="auto">
          <a:xfrm>
            <a:off x="7369175" y="3600451"/>
            <a:ext cx="346075" cy="501650"/>
          </a:xfrm>
          <a:custGeom>
            <a:avLst/>
            <a:gdLst>
              <a:gd name="T0" fmla="*/ 9 w 32"/>
              <a:gd name="T1" fmla="*/ 2 h 46"/>
              <a:gd name="T2" fmla="*/ 29 w 32"/>
              <a:gd name="T3" fmla="*/ 1 h 46"/>
              <a:gd name="T4" fmla="*/ 31 w 32"/>
              <a:gd name="T5" fmla="*/ 46 h 46"/>
              <a:gd name="T6" fmla="*/ 7 w 32"/>
              <a:gd name="T7" fmla="*/ 42 h 46"/>
              <a:gd name="T8" fmla="*/ 18 w 32"/>
              <a:gd name="T9" fmla="*/ 41 h 46"/>
              <a:gd name="T10" fmla="*/ 20 w 32"/>
              <a:gd name="T11" fmla="*/ 44 h 46"/>
              <a:gd name="T12" fmla="*/ 22 w 32"/>
              <a:gd name="T13" fmla="*/ 41 h 46"/>
              <a:gd name="T14" fmla="*/ 23 w 32"/>
              <a:gd name="T15" fmla="*/ 43 h 46"/>
              <a:gd name="T16" fmla="*/ 26 w 32"/>
              <a:gd name="T17" fmla="*/ 38 h 46"/>
              <a:gd name="T18" fmla="*/ 25 w 32"/>
              <a:gd name="T19" fmla="*/ 32 h 46"/>
              <a:gd name="T20" fmla="*/ 3 w 32"/>
              <a:gd name="T21" fmla="*/ 39 h 46"/>
              <a:gd name="T22" fmla="*/ 1 w 32"/>
              <a:gd name="T23" fmla="*/ 25 h 46"/>
              <a:gd name="T24" fmla="*/ 1 w 32"/>
              <a:gd name="T25" fmla="*/ 19 h 46"/>
              <a:gd name="T26" fmla="*/ 8 w 32"/>
              <a:gd name="T27" fmla="*/ 17 h 46"/>
              <a:gd name="T28" fmla="*/ 6 w 32"/>
              <a:gd name="T29" fmla="*/ 8 h 46"/>
              <a:gd name="T30" fmla="*/ 4 w 32"/>
              <a:gd name="T31" fmla="*/ 8 h 46"/>
              <a:gd name="T32" fmla="*/ 6 w 32"/>
              <a:gd name="T33" fmla="*/ 6 h 46"/>
              <a:gd name="T34" fmla="*/ 9 w 32"/>
              <a:gd name="T35" fmla="*/ 2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" h="46">
                <a:moveTo>
                  <a:pt x="9" y="2"/>
                </a:moveTo>
                <a:cubicBezTo>
                  <a:pt x="9" y="2"/>
                  <a:pt x="27" y="1"/>
                  <a:pt x="29" y="1"/>
                </a:cubicBezTo>
                <a:cubicBezTo>
                  <a:pt x="32" y="0"/>
                  <a:pt x="29" y="29"/>
                  <a:pt x="31" y="46"/>
                </a:cubicBezTo>
                <a:cubicBezTo>
                  <a:pt x="7" y="42"/>
                  <a:pt x="7" y="42"/>
                  <a:pt x="7" y="42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9" y="44"/>
                  <a:pt x="20" y="44"/>
                </a:cubicBezTo>
                <a:cubicBezTo>
                  <a:pt x="21" y="44"/>
                  <a:pt x="21" y="41"/>
                  <a:pt x="22" y="41"/>
                </a:cubicBezTo>
                <a:cubicBezTo>
                  <a:pt x="23" y="41"/>
                  <a:pt x="23" y="44"/>
                  <a:pt x="23" y="43"/>
                </a:cubicBezTo>
                <a:cubicBezTo>
                  <a:pt x="24" y="43"/>
                  <a:pt x="28" y="44"/>
                  <a:pt x="26" y="38"/>
                </a:cubicBezTo>
                <a:cubicBezTo>
                  <a:pt x="23" y="32"/>
                  <a:pt x="25" y="32"/>
                  <a:pt x="25" y="32"/>
                </a:cubicBezTo>
                <a:cubicBezTo>
                  <a:pt x="3" y="39"/>
                  <a:pt x="3" y="39"/>
                  <a:pt x="3" y="39"/>
                </a:cubicBezTo>
                <a:cubicBezTo>
                  <a:pt x="3" y="39"/>
                  <a:pt x="2" y="26"/>
                  <a:pt x="1" y="25"/>
                </a:cubicBezTo>
                <a:cubicBezTo>
                  <a:pt x="0" y="24"/>
                  <a:pt x="1" y="19"/>
                  <a:pt x="1" y="19"/>
                </a:cubicBezTo>
                <a:cubicBezTo>
                  <a:pt x="1" y="19"/>
                  <a:pt x="8" y="18"/>
                  <a:pt x="8" y="17"/>
                </a:cubicBezTo>
                <a:cubicBezTo>
                  <a:pt x="7" y="16"/>
                  <a:pt x="6" y="8"/>
                  <a:pt x="6" y="8"/>
                </a:cubicBezTo>
                <a:cubicBezTo>
                  <a:pt x="6" y="8"/>
                  <a:pt x="4" y="9"/>
                  <a:pt x="4" y="8"/>
                </a:cubicBezTo>
                <a:cubicBezTo>
                  <a:pt x="4" y="6"/>
                  <a:pt x="4" y="6"/>
                  <a:pt x="6" y="6"/>
                </a:cubicBezTo>
                <a:cubicBezTo>
                  <a:pt x="7" y="6"/>
                  <a:pt x="9" y="2"/>
                  <a:pt x="9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786939D-662B-48C8-9B8D-1A72F1D86128}"/>
              </a:ext>
            </a:extLst>
          </p:cNvPr>
          <p:cNvSpPr>
            <a:spLocks/>
          </p:cNvSpPr>
          <p:nvPr/>
        </p:nvSpPr>
        <p:spPr bwMode="auto">
          <a:xfrm>
            <a:off x="4165600" y="2073276"/>
            <a:ext cx="2347913" cy="2422525"/>
          </a:xfrm>
          <a:custGeom>
            <a:avLst/>
            <a:gdLst>
              <a:gd name="T0" fmla="*/ 27 w 217"/>
              <a:gd name="T1" fmla="*/ 40 h 222"/>
              <a:gd name="T2" fmla="*/ 12 w 217"/>
              <a:gd name="T3" fmla="*/ 56 h 222"/>
              <a:gd name="T4" fmla="*/ 9 w 217"/>
              <a:gd name="T5" fmla="*/ 107 h 222"/>
              <a:gd name="T6" fmla="*/ 30 w 217"/>
              <a:gd name="T7" fmla="*/ 136 h 222"/>
              <a:gd name="T8" fmla="*/ 37 w 217"/>
              <a:gd name="T9" fmla="*/ 152 h 222"/>
              <a:gd name="T10" fmla="*/ 30 w 217"/>
              <a:gd name="T11" fmla="*/ 158 h 222"/>
              <a:gd name="T12" fmla="*/ 52 w 217"/>
              <a:gd name="T13" fmla="*/ 154 h 222"/>
              <a:gd name="T14" fmla="*/ 57 w 217"/>
              <a:gd name="T15" fmla="*/ 163 h 222"/>
              <a:gd name="T16" fmla="*/ 65 w 217"/>
              <a:gd name="T17" fmla="*/ 153 h 222"/>
              <a:gd name="T18" fmla="*/ 72 w 217"/>
              <a:gd name="T19" fmla="*/ 159 h 222"/>
              <a:gd name="T20" fmla="*/ 72 w 217"/>
              <a:gd name="T21" fmla="*/ 181 h 222"/>
              <a:gd name="T22" fmla="*/ 28 w 217"/>
              <a:gd name="T23" fmla="*/ 189 h 222"/>
              <a:gd name="T24" fmla="*/ 38 w 217"/>
              <a:gd name="T25" fmla="*/ 192 h 222"/>
              <a:gd name="T26" fmla="*/ 54 w 217"/>
              <a:gd name="T27" fmla="*/ 189 h 222"/>
              <a:gd name="T28" fmla="*/ 39 w 217"/>
              <a:gd name="T29" fmla="*/ 204 h 222"/>
              <a:gd name="T30" fmla="*/ 52 w 217"/>
              <a:gd name="T31" fmla="*/ 211 h 222"/>
              <a:gd name="T32" fmla="*/ 71 w 217"/>
              <a:gd name="T33" fmla="*/ 193 h 222"/>
              <a:gd name="T34" fmla="*/ 103 w 217"/>
              <a:gd name="T35" fmla="*/ 203 h 222"/>
              <a:gd name="T36" fmla="*/ 114 w 217"/>
              <a:gd name="T37" fmla="*/ 211 h 222"/>
              <a:gd name="T38" fmla="*/ 109 w 217"/>
              <a:gd name="T39" fmla="*/ 194 h 222"/>
              <a:gd name="T40" fmla="*/ 120 w 217"/>
              <a:gd name="T41" fmla="*/ 187 h 222"/>
              <a:gd name="T42" fmla="*/ 131 w 217"/>
              <a:gd name="T43" fmla="*/ 194 h 222"/>
              <a:gd name="T44" fmla="*/ 126 w 217"/>
              <a:gd name="T45" fmla="*/ 180 h 222"/>
              <a:gd name="T46" fmla="*/ 81 w 217"/>
              <a:gd name="T47" fmla="*/ 167 h 222"/>
              <a:gd name="T48" fmla="*/ 83 w 217"/>
              <a:gd name="T49" fmla="*/ 154 h 222"/>
              <a:gd name="T50" fmla="*/ 93 w 217"/>
              <a:gd name="T51" fmla="*/ 163 h 222"/>
              <a:gd name="T52" fmla="*/ 91 w 217"/>
              <a:gd name="T53" fmla="*/ 151 h 222"/>
              <a:gd name="T54" fmla="*/ 133 w 217"/>
              <a:gd name="T55" fmla="*/ 134 h 222"/>
              <a:gd name="T56" fmla="*/ 151 w 217"/>
              <a:gd name="T57" fmla="*/ 131 h 222"/>
              <a:gd name="T58" fmla="*/ 164 w 217"/>
              <a:gd name="T59" fmla="*/ 189 h 222"/>
              <a:gd name="T60" fmla="*/ 163 w 217"/>
              <a:gd name="T61" fmla="*/ 207 h 222"/>
              <a:gd name="T62" fmla="*/ 188 w 217"/>
              <a:gd name="T63" fmla="*/ 208 h 222"/>
              <a:gd name="T64" fmla="*/ 210 w 217"/>
              <a:gd name="T65" fmla="*/ 198 h 222"/>
              <a:gd name="T66" fmla="*/ 184 w 217"/>
              <a:gd name="T67" fmla="*/ 189 h 222"/>
              <a:gd name="T68" fmla="*/ 190 w 217"/>
              <a:gd name="T69" fmla="*/ 177 h 222"/>
              <a:gd name="T70" fmla="*/ 184 w 217"/>
              <a:gd name="T71" fmla="*/ 113 h 222"/>
              <a:gd name="T72" fmla="*/ 204 w 217"/>
              <a:gd name="T73" fmla="*/ 95 h 222"/>
              <a:gd name="T74" fmla="*/ 176 w 217"/>
              <a:gd name="T75" fmla="*/ 94 h 222"/>
              <a:gd name="T76" fmla="*/ 128 w 217"/>
              <a:gd name="T77" fmla="*/ 69 h 222"/>
              <a:gd name="T78" fmla="*/ 109 w 217"/>
              <a:gd name="T79" fmla="*/ 77 h 222"/>
              <a:gd name="T80" fmla="*/ 89 w 217"/>
              <a:gd name="T81" fmla="*/ 73 h 222"/>
              <a:gd name="T82" fmla="*/ 75 w 217"/>
              <a:gd name="T83" fmla="*/ 62 h 222"/>
              <a:gd name="T84" fmla="*/ 81 w 217"/>
              <a:gd name="T85" fmla="*/ 47 h 222"/>
              <a:gd name="T86" fmla="*/ 70 w 217"/>
              <a:gd name="T87" fmla="*/ 31 h 222"/>
              <a:gd name="T88" fmla="*/ 60 w 217"/>
              <a:gd name="T89" fmla="*/ 29 h 222"/>
              <a:gd name="T90" fmla="*/ 51 w 217"/>
              <a:gd name="T91" fmla="*/ 37 h 222"/>
              <a:gd name="T92" fmla="*/ 55 w 217"/>
              <a:gd name="T93" fmla="*/ 24 h 222"/>
              <a:gd name="T94" fmla="*/ 35 w 217"/>
              <a:gd name="T95" fmla="*/ 2 h 222"/>
              <a:gd name="T96" fmla="*/ 23 w 217"/>
              <a:gd name="T97" fmla="*/ 20 h 222"/>
              <a:gd name="T98" fmla="*/ 27 w 217"/>
              <a:gd name="T99" fmla="*/ 34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" h="222">
                <a:moveTo>
                  <a:pt x="27" y="34"/>
                </a:move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4" y="41"/>
                  <a:pt x="23" y="44"/>
                </a:cubicBezTo>
                <a:cubicBezTo>
                  <a:pt x="22" y="47"/>
                  <a:pt x="13" y="52"/>
                  <a:pt x="12" y="56"/>
                </a:cubicBezTo>
                <a:cubicBezTo>
                  <a:pt x="1" y="60"/>
                  <a:pt x="0" y="69"/>
                  <a:pt x="0" y="69"/>
                </a:cubicBezTo>
                <a:cubicBezTo>
                  <a:pt x="0" y="69"/>
                  <a:pt x="9" y="104"/>
                  <a:pt x="9" y="107"/>
                </a:cubicBezTo>
                <a:cubicBezTo>
                  <a:pt x="9" y="109"/>
                  <a:pt x="7" y="114"/>
                  <a:pt x="10" y="114"/>
                </a:cubicBezTo>
                <a:cubicBezTo>
                  <a:pt x="14" y="114"/>
                  <a:pt x="10" y="136"/>
                  <a:pt x="30" y="136"/>
                </a:cubicBezTo>
                <a:cubicBezTo>
                  <a:pt x="25" y="148"/>
                  <a:pt x="32" y="149"/>
                  <a:pt x="32" y="149"/>
                </a:cubicBezTo>
                <a:cubicBezTo>
                  <a:pt x="37" y="152"/>
                  <a:pt x="37" y="152"/>
                  <a:pt x="37" y="152"/>
                </a:cubicBezTo>
                <a:cubicBezTo>
                  <a:pt x="37" y="152"/>
                  <a:pt x="38" y="157"/>
                  <a:pt x="41" y="157"/>
                </a:cubicBezTo>
                <a:cubicBezTo>
                  <a:pt x="44" y="157"/>
                  <a:pt x="30" y="158"/>
                  <a:pt x="30" y="158"/>
                </a:cubicBezTo>
                <a:cubicBezTo>
                  <a:pt x="30" y="158"/>
                  <a:pt x="25" y="162"/>
                  <a:pt x="28" y="162"/>
                </a:cubicBezTo>
                <a:cubicBezTo>
                  <a:pt x="31" y="162"/>
                  <a:pt x="50" y="154"/>
                  <a:pt x="52" y="154"/>
                </a:cubicBezTo>
                <a:cubicBezTo>
                  <a:pt x="55" y="154"/>
                  <a:pt x="57" y="152"/>
                  <a:pt x="57" y="152"/>
                </a:cubicBezTo>
                <a:cubicBezTo>
                  <a:pt x="57" y="152"/>
                  <a:pt x="56" y="163"/>
                  <a:pt x="57" y="163"/>
                </a:cubicBezTo>
                <a:cubicBezTo>
                  <a:pt x="58" y="163"/>
                  <a:pt x="59" y="165"/>
                  <a:pt x="66" y="163"/>
                </a:cubicBezTo>
                <a:cubicBezTo>
                  <a:pt x="64" y="160"/>
                  <a:pt x="65" y="153"/>
                  <a:pt x="65" y="153"/>
                </a:cubicBezTo>
                <a:cubicBezTo>
                  <a:pt x="65" y="153"/>
                  <a:pt x="70" y="155"/>
                  <a:pt x="70" y="156"/>
                </a:cubicBezTo>
                <a:cubicBezTo>
                  <a:pt x="70" y="157"/>
                  <a:pt x="72" y="159"/>
                  <a:pt x="72" y="159"/>
                </a:cubicBezTo>
                <a:cubicBezTo>
                  <a:pt x="71" y="167"/>
                  <a:pt x="71" y="167"/>
                  <a:pt x="71" y="167"/>
                </a:cubicBezTo>
                <a:cubicBezTo>
                  <a:pt x="71" y="167"/>
                  <a:pt x="72" y="179"/>
                  <a:pt x="72" y="181"/>
                </a:cubicBezTo>
                <a:cubicBezTo>
                  <a:pt x="71" y="182"/>
                  <a:pt x="30" y="182"/>
                  <a:pt x="30" y="182"/>
                </a:cubicBezTo>
                <a:cubicBezTo>
                  <a:pt x="30" y="182"/>
                  <a:pt x="26" y="186"/>
                  <a:pt x="28" y="189"/>
                </a:cubicBezTo>
                <a:cubicBezTo>
                  <a:pt x="30" y="192"/>
                  <a:pt x="28" y="197"/>
                  <a:pt x="32" y="197"/>
                </a:cubicBezTo>
                <a:cubicBezTo>
                  <a:pt x="36" y="197"/>
                  <a:pt x="40" y="197"/>
                  <a:pt x="38" y="192"/>
                </a:cubicBezTo>
                <a:cubicBezTo>
                  <a:pt x="38" y="191"/>
                  <a:pt x="38" y="189"/>
                  <a:pt x="38" y="189"/>
                </a:cubicBezTo>
                <a:cubicBezTo>
                  <a:pt x="54" y="189"/>
                  <a:pt x="54" y="189"/>
                  <a:pt x="54" y="189"/>
                </a:cubicBezTo>
                <a:cubicBezTo>
                  <a:pt x="40" y="196"/>
                  <a:pt x="40" y="196"/>
                  <a:pt x="40" y="196"/>
                </a:cubicBezTo>
                <a:cubicBezTo>
                  <a:pt x="40" y="196"/>
                  <a:pt x="37" y="203"/>
                  <a:pt x="39" y="204"/>
                </a:cubicBezTo>
                <a:cubicBezTo>
                  <a:pt x="41" y="205"/>
                  <a:pt x="38" y="209"/>
                  <a:pt x="39" y="209"/>
                </a:cubicBezTo>
                <a:cubicBezTo>
                  <a:pt x="40" y="209"/>
                  <a:pt x="44" y="222"/>
                  <a:pt x="52" y="211"/>
                </a:cubicBezTo>
                <a:cubicBezTo>
                  <a:pt x="51" y="205"/>
                  <a:pt x="48" y="204"/>
                  <a:pt x="48" y="204"/>
                </a:cubicBezTo>
                <a:cubicBezTo>
                  <a:pt x="71" y="193"/>
                  <a:pt x="71" y="193"/>
                  <a:pt x="71" y="193"/>
                </a:cubicBezTo>
                <a:cubicBezTo>
                  <a:pt x="71" y="193"/>
                  <a:pt x="78" y="193"/>
                  <a:pt x="81" y="193"/>
                </a:cubicBezTo>
                <a:cubicBezTo>
                  <a:pt x="84" y="193"/>
                  <a:pt x="103" y="203"/>
                  <a:pt x="103" y="203"/>
                </a:cubicBezTo>
                <a:cubicBezTo>
                  <a:pt x="104" y="208"/>
                  <a:pt x="104" y="208"/>
                  <a:pt x="104" y="208"/>
                </a:cubicBezTo>
                <a:cubicBezTo>
                  <a:pt x="104" y="208"/>
                  <a:pt x="107" y="218"/>
                  <a:pt x="114" y="211"/>
                </a:cubicBezTo>
                <a:cubicBezTo>
                  <a:pt x="119" y="207"/>
                  <a:pt x="112" y="204"/>
                  <a:pt x="112" y="204"/>
                </a:cubicBezTo>
                <a:cubicBezTo>
                  <a:pt x="112" y="204"/>
                  <a:pt x="110" y="194"/>
                  <a:pt x="109" y="194"/>
                </a:cubicBezTo>
                <a:cubicBezTo>
                  <a:pt x="108" y="194"/>
                  <a:pt x="97" y="189"/>
                  <a:pt x="97" y="189"/>
                </a:cubicBezTo>
                <a:cubicBezTo>
                  <a:pt x="120" y="187"/>
                  <a:pt x="120" y="187"/>
                  <a:pt x="120" y="187"/>
                </a:cubicBezTo>
                <a:cubicBezTo>
                  <a:pt x="121" y="193"/>
                  <a:pt x="121" y="193"/>
                  <a:pt x="121" y="193"/>
                </a:cubicBezTo>
                <a:cubicBezTo>
                  <a:pt x="121" y="193"/>
                  <a:pt x="126" y="201"/>
                  <a:pt x="131" y="194"/>
                </a:cubicBezTo>
                <a:cubicBezTo>
                  <a:pt x="135" y="188"/>
                  <a:pt x="127" y="188"/>
                  <a:pt x="127" y="188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82" y="179"/>
                  <a:pt x="82" y="179"/>
                  <a:pt x="82" y="179"/>
                </a:cubicBezTo>
                <a:cubicBezTo>
                  <a:pt x="81" y="167"/>
                  <a:pt x="81" y="167"/>
                  <a:pt x="81" y="167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83" y="154"/>
                  <a:pt x="83" y="154"/>
                  <a:pt x="83" y="154"/>
                </a:cubicBezTo>
                <a:cubicBezTo>
                  <a:pt x="83" y="154"/>
                  <a:pt x="85" y="165"/>
                  <a:pt x="86" y="165"/>
                </a:cubicBezTo>
                <a:cubicBezTo>
                  <a:pt x="88" y="164"/>
                  <a:pt x="93" y="163"/>
                  <a:pt x="93" y="163"/>
                </a:cubicBezTo>
                <a:cubicBezTo>
                  <a:pt x="93" y="163"/>
                  <a:pt x="93" y="154"/>
                  <a:pt x="92" y="153"/>
                </a:cubicBezTo>
                <a:cubicBezTo>
                  <a:pt x="91" y="153"/>
                  <a:pt x="91" y="151"/>
                  <a:pt x="91" y="151"/>
                </a:cubicBezTo>
                <a:cubicBezTo>
                  <a:pt x="91" y="151"/>
                  <a:pt x="117" y="156"/>
                  <a:pt x="129" y="144"/>
                </a:cubicBezTo>
                <a:cubicBezTo>
                  <a:pt x="134" y="138"/>
                  <a:pt x="133" y="134"/>
                  <a:pt x="133" y="134"/>
                </a:cubicBezTo>
                <a:cubicBezTo>
                  <a:pt x="133" y="134"/>
                  <a:pt x="147" y="134"/>
                  <a:pt x="148" y="133"/>
                </a:cubicBezTo>
                <a:cubicBezTo>
                  <a:pt x="149" y="132"/>
                  <a:pt x="151" y="131"/>
                  <a:pt x="151" y="131"/>
                </a:cubicBezTo>
                <a:cubicBezTo>
                  <a:pt x="165" y="184"/>
                  <a:pt x="165" y="184"/>
                  <a:pt x="165" y="184"/>
                </a:cubicBezTo>
                <a:cubicBezTo>
                  <a:pt x="165" y="184"/>
                  <a:pt x="166" y="188"/>
                  <a:pt x="164" y="189"/>
                </a:cubicBezTo>
                <a:cubicBezTo>
                  <a:pt x="162" y="193"/>
                  <a:pt x="163" y="205"/>
                  <a:pt x="163" y="205"/>
                </a:cubicBezTo>
                <a:cubicBezTo>
                  <a:pt x="163" y="207"/>
                  <a:pt x="163" y="207"/>
                  <a:pt x="163" y="207"/>
                </a:cubicBezTo>
                <a:cubicBezTo>
                  <a:pt x="163" y="207"/>
                  <a:pt x="172" y="209"/>
                  <a:pt x="179" y="207"/>
                </a:cubicBezTo>
                <a:cubicBezTo>
                  <a:pt x="187" y="206"/>
                  <a:pt x="188" y="208"/>
                  <a:pt x="188" y="208"/>
                </a:cubicBezTo>
                <a:cubicBezTo>
                  <a:pt x="188" y="208"/>
                  <a:pt x="203" y="215"/>
                  <a:pt x="216" y="202"/>
                </a:cubicBezTo>
                <a:cubicBezTo>
                  <a:pt x="217" y="200"/>
                  <a:pt x="210" y="198"/>
                  <a:pt x="210" y="198"/>
                </a:cubicBezTo>
                <a:cubicBezTo>
                  <a:pt x="210" y="198"/>
                  <a:pt x="197" y="198"/>
                  <a:pt x="195" y="196"/>
                </a:cubicBezTo>
                <a:cubicBezTo>
                  <a:pt x="194" y="194"/>
                  <a:pt x="184" y="189"/>
                  <a:pt x="184" y="189"/>
                </a:cubicBezTo>
                <a:cubicBezTo>
                  <a:pt x="184" y="189"/>
                  <a:pt x="181" y="181"/>
                  <a:pt x="181" y="180"/>
                </a:cubicBezTo>
                <a:cubicBezTo>
                  <a:pt x="182" y="179"/>
                  <a:pt x="190" y="177"/>
                  <a:pt x="190" y="177"/>
                </a:cubicBezTo>
                <a:cubicBezTo>
                  <a:pt x="190" y="177"/>
                  <a:pt x="176" y="111"/>
                  <a:pt x="175" y="110"/>
                </a:cubicBezTo>
                <a:cubicBezTo>
                  <a:pt x="174" y="108"/>
                  <a:pt x="182" y="113"/>
                  <a:pt x="184" y="113"/>
                </a:cubicBezTo>
                <a:cubicBezTo>
                  <a:pt x="187" y="113"/>
                  <a:pt x="199" y="116"/>
                  <a:pt x="210" y="104"/>
                </a:cubicBezTo>
                <a:cubicBezTo>
                  <a:pt x="213" y="95"/>
                  <a:pt x="204" y="95"/>
                  <a:pt x="204" y="95"/>
                </a:cubicBezTo>
                <a:cubicBezTo>
                  <a:pt x="187" y="95"/>
                  <a:pt x="187" y="95"/>
                  <a:pt x="187" y="95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6" y="94"/>
                  <a:pt x="178" y="86"/>
                  <a:pt x="169" y="84"/>
                </a:cubicBezTo>
                <a:cubicBezTo>
                  <a:pt x="160" y="83"/>
                  <a:pt x="130" y="73"/>
                  <a:pt x="128" y="69"/>
                </a:cubicBezTo>
                <a:cubicBezTo>
                  <a:pt x="121" y="67"/>
                  <a:pt x="117" y="70"/>
                  <a:pt x="117" y="70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1" y="77"/>
                  <a:pt x="99" y="76"/>
                </a:cubicBezTo>
                <a:cubicBezTo>
                  <a:pt x="98" y="75"/>
                  <a:pt x="92" y="72"/>
                  <a:pt x="89" y="73"/>
                </a:cubicBezTo>
                <a:cubicBezTo>
                  <a:pt x="89" y="73"/>
                  <a:pt x="84" y="70"/>
                  <a:pt x="83" y="70"/>
                </a:cubicBezTo>
                <a:cubicBezTo>
                  <a:pt x="82" y="70"/>
                  <a:pt x="75" y="63"/>
                  <a:pt x="75" y="62"/>
                </a:cubicBezTo>
                <a:cubicBezTo>
                  <a:pt x="74" y="61"/>
                  <a:pt x="78" y="55"/>
                  <a:pt x="78" y="54"/>
                </a:cubicBezTo>
                <a:cubicBezTo>
                  <a:pt x="78" y="53"/>
                  <a:pt x="81" y="47"/>
                  <a:pt x="81" y="47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1" y="32"/>
                  <a:pt x="70" y="31"/>
                </a:cubicBezTo>
                <a:cubicBezTo>
                  <a:pt x="68" y="30"/>
                  <a:pt x="66" y="29"/>
                  <a:pt x="65" y="29"/>
                </a:cubicBezTo>
                <a:cubicBezTo>
                  <a:pt x="63" y="29"/>
                  <a:pt x="61" y="28"/>
                  <a:pt x="60" y="29"/>
                </a:cubicBezTo>
                <a:cubicBezTo>
                  <a:pt x="59" y="30"/>
                  <a:pt x="56" y="30"/>
                  <a:pt x="56" y="30"/>
                </a:cubicBezTo>
                <a:cubicBezTo>
                  <a:pt x="56" y="30"/>
                  <a:pt x="52" y="38"/>
                  <a:pt x="51" y="37"/>
                </a:cubicBezTo>
                <a:cubicBezTo>
                  <a:pt x="50" y="36"/>
                  <a:pt x="54" y="30"/>
                  <a:pt x="54" y="30"/>
                </a:cubicBezTo>
                <a:cubicBezTo>
                  <a:pt x="54" y="29"/>
                  <a:pt x="55" y="24"/>
                  <a:pt x="55" y="24"/>
                </a:cubicBezTo>
                <a:cubicBezTo>
                  <a:pt x="59" y="19"/>
                  <a:pt x="57" y="11"/>
                  <a:pt x="52" y="7"/>
                </a:cubicBezTo>
                <a:cubicBezTo>
                  <a:pt x="48" y="2"/>
                  <a:pt x="41" y="0"/>
                  <a:pt x="35" y="2"/>
                </a:cubicBezTo>
                <a:cubicBezTo>
                  <a:pt x="29" y="4"/>
                  <a:pt x="24" y="10"/>
                  <a:pt x="23" y="17"/>
                </a:cubicBezTo>
                <a:cubicBezTo>
                  <a:pt x="23" y="18"/>
                  <a:pt x="23" y="19"/>
                  <a:pt x="23" y="20"/>
                </a:cubicBezTo>
                <a:cubicBezTo>
                  <a:pt x="23" y="21"/>
                  <a:pt x="23" y="22"/>
                  <a:pt x="23" y="22"/>
                </a:cubicBezTo>
                <a:cubicBezTo>
                  <a:pt x="23" y="22"/>
                  <a:pt x="20" y="28"/>
                  <a:pt x="27" y="3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A5391420-ED10-467A-9A38-04E3165F730C}"/>
              </a:ext>
            </a:extLst>
          </p:cNvPr>
          <p:cNvSpPr>
            <a:spLocks/>
          </p:cNvSpPr>
          <p:nvPr/>
        </p:nvSpPr>
        <p:spPr bwMode="auto">
          <a:xfrm>
            <a:off x="4446588" y="2509838"/>
            <a:ext cx="260350" cy="174625"/>
          </a:xfrm>
          <a:custGeom>
            <a:avLst/>
            <a:gdLst>
              <a:gd name="T0" fmla="*/ 1 w 24"/>
              <a:gd name="T1" fmla="*/ 0 h 16"/>
              <a:gd name="T2" fmla="*/ 0 w 24"/>
              <a:gd name="T3" fmla="*/ 1 h 16"/>
              <a:gd name="T4" fmla="*/ 19 w 24"/>
              <a:gd name="T5" fmla="*/ 16 h 16"/>
              <a:gd name="T6" fmla="*/ 20 w 24"/>
              <a:gd name="T7" fmla="*/ 11 h 16"/>
              <a:gd name="T8" fmla="*/ 24 w 24"/>
              <a:gd name="T9" fmla="*/ 11 h 16"/>
              <a:gd name="T10" fmla="*/ 22 w 24"/>
              <a:gd name="T11" fmla="*/ 6 h 16"/>
              <a:gd name="T12" fmla="*/ 17 w 24"/>
              <a:gd name="T13" fmla="*/ 8 h 16"/>
              <a:gd name="T14" fmla="*/ 1 w 24"/>
              <a:gd name="T1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16">
                <a:moveTo>
                  <a:pt x="1" y="0"/>
                </a:moveTo>
                <a:cubicBezTo>
                  <a:pt x="0" y="1"/>
                  <a:pt x="0" y="1"/>
                  <a:pt x="0" y="1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19" y="11"/>
                  <a:pt x="20" y="11"/>
                </a:cubicBezTo>
                <a:cubicBezTo>
                  <a:pt x="22" y="11"/>
                  <a:pt x="24" y="10"/>
                  <a:pt x="24" y="11"/>
                </a:cubicBezTo>
                <a:cubicBezTo>
                  <a:pt x="24" y="11"/>
                  <a:pt x="22" y="6"/>
                  <a:pt x="22" y="6"/>
                </a:cubicBezTo>
                <a:cubicBezTo>
                  <a:pt x="22" y="6"/>
                  <a:pt x="20" y="9"/>
                  <a:pt x="17" y="8"/>
                </a:cubicBezTo>
                <a:cubicBezTo>
                  <a:pt x="15" y="7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940538B7-0F32-4AED-8B68-21AD59691996}"/>
              </a:ext>
            </a:extLst>
          </p:cNvPr>
          <p:cNvSpPr>
            <a:spLocks/>
          </p:cNvSpPr>
          <p:nvPr/>
        </p:nvSpPr>
        <p:spPr bwMode="auto">
          <a:xfrm>
            <a:off x="4772025" y="2454276"/>
            <a:ext cx="269875" cy="219075"/>
          </a:xfrm>
          <a:custGeom>
            <a:avLst/>
            <a:gdLst>
              <a:gd name="T0" fmla="*/ 0 w 25"/>
              <a:gd name="T1" fmla="*/ 6 h 20"/>
              <a:gd name="T2" fmla="*/ 0 w 25"/>
              <a:gd name="T3" fmla="*/ 12 h 20"/>
              <a:gd name="T4" fmla="*/ 22 w 25"/>
              <a:gd name="T5" fmla="*/ 20 h 20"/>
              <a:gd name="T6" fmla="*/ 25 w 25"/>
              <a:gd name="T7" fmla="*/ 12 h 20"/>
              <a:gd name="T8" fmla="*/ 0 w 25"/>
              <a:gd name="T9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0">
                <a:moveTo>
                  <a:pt x="0" y="6"/>
                </a:move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12" y="11"/>
                  <a:pt x="22" y="20"/>
                </a:cubicBezTo>
                <a:cubicBezTo>
                  <a:pt x="25" y="16"/>
                  <a:pt x="25" y="12"/>
                  <a:pt x="25" y="12"/>
                </a:cubicBezTo>
                <a:cubicBezTo>
                  <a:pt x="25" y="12"/>
                  <a:pt x="11" y="0"/>
                  <a:pt x="0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81EB2EEC-3C50-4F12-9864-F8451135A09B}"/>
              </a:ext>
            </a:extLst>
          </p:cNvPr>
          <p:cNvSpPr>
            <a:spLocks/>
          </p:cNvSpPr>
          <p:nvPr/>
        </p:nvSpPr>
        <p:spPr bwMode="auto">
          <a:xfrm>
            <a:off x="0" y="1789113"/>
            <a:ext cx="2185988" cy="2662238"/>
          </a:xfrm>
          <a:custGeom>
            <a:avLst/>
            <a:gdLst>
              <a:gd name="T0" fmla="*/ 108 w 202"/>
              <a:gd name="T1" fmla="*/ 236 h 244"/>
              <a:gd name="T2" fmla="*/ 82 w 202"/>
              <a:gd name="T3" fmla="*/ 224 h 244"/>
              <a:gd name="T4" fmla="*/ 79 w 202"/>
              <a:gd name="T5" fmla="*/ 224 h 244"/>
              <a:gd name="T6" fmla="*/ 97 w 202"/>
              <a:gd name="T7" fmla="*/ 213 h 244"/>
              <a:gd name="T8" fmla="*/ 111 w 202"/>
              <a:gd name="T9" fmla="*/ 214 h 244"/>
              <a:gd name="T10" fmla="*/ 112 w 202"/>
              <a:gd name="T11" fmla="*/ 181 h 244"/>
              <a:gd name="T12" fmla="*/ 75 w 202"/>
              <a:gd name="T13" fmla="*/ 206 h 244"/>
              <a:gd name="T14" fmla="*/ 36 w 202"/>
              <a:gd name="T15" fmla="*/ 235 h 244"/>
              <a:gd name="T16" fmla="*/ 24 w 202"/>
              <a:gd name="T17" fmla="*/ 238 h 244"/>
              <a:gd name="T18" fmla="*/ 15 w 202"/>
              <a:gd name="T19" fmla="*/ 225 h 244"/>
              <a:gd name="T20" fmla="*/ 45 w 202"/>
              <a:gd name="T21" fmla="*/ 209 h 244"/>
              <a:gd name="T22" fmla="*/ 83 w 202"/>
              <a:gd name="T23" fmla="*/ 169 h 244"/>
              <a:gd name="T24" fmla="*/ 25 w 202"/>
              <a:gd name="T25" fmla="*/ 170 h 244"/>
              <a:gd name="T26" fmla="*/ 3 w 202"/>
              <a:gd name="T27" fmla="*/ 167 h 244"/>
              <a:gd name="T28" fmla="*/ 1 w 202"/>
              <a:gd name="T29" fmla="*/ 138 h 244"/>
              <a:gd name="T30" fmla="*/ 11 w 202"/>
              <a:gd name="T31" fmla="*/ 142 h 244"/>
              <a:gd name="T32" fmla="*/ 38 w 202"/>
              <a:gd name="T33" fmla="*/ 143 h 244"/>
              <a:gd name="T34" fmla="*/ 98 w 202"/>
              <a:gd name="T35" fmla="*/ 139 h 244"/>
              <a:gd name="T36" fmla="*/ 115 w 202"/>
              <a:gd name="T37" fmla="*/ 111 h 244"/>
              <a:gd name="T38" fmla="*/ 103 w 202"/>
              <a:gd name="T39" fmla="*/ 57 h 244"/>
              <a:gd name="T40" fmla="*/ 94 w 202"/>
              <a:gd name="T41" fmla="*/ 25 h 244"/>
              <a:gd name="T42" fmla="*/ 90 w 202"/>
              <a:gd name="T43" fmla="*/ 9 h 244"/>
              <a:gd name="T44" fmla="*/ 93 w 202"/>
              <a:gd name="T45" fmla="*/ 3 h 244"/>
              <a:gd name="T46" fmla="*/ 96 w 202"/>
              <a:gd name="T47" fmla="*/ 0 h 244"/>
              <a:gd name="T48" fmla="*/ 98 w 202"/>
              <a:gd name="T49" fmla="*/ 1 h 244"/>
              <a:gd name="T50" fmla="*/ 105 w 202"/>
              <a:gd name="T51" fmla="*/ 10 h 244"/>
              <a:gd name="T52" fmla="*/ 103 w 202"/>
              <a:gd name="T53" fmla="*/ 20 h 244"/>
              <a:gd name="T54" fmla="*/ 108 w 202"/>
              <a:gd name="T55" fmla="*/ 36 h 244"/>
              <a:gd name="T56" fmla="*/ 121 w 202"/>
              <a:gd name="T57" fmla="*/ 66 h 244"/>
              <a:gd name="T58" fmla="*/ 140 w 202"/>
              <a:gd name="T59" fmla="*/ 67 h 244"/>
              <a:gd name="T60" fmla="*/ 146 w 202"/>
              <a:gd name="T61" fmla="*/ 86 h 244"/>
              <a:gd name="T62" fmla="*/ 155 w 202"/>
              <a:gd name="T63" fmla="*/ 116 h 244"/>
              <a:gd name="T64" fmla="*/ 169 w 202"/>
              <a:gd name="T65" fmla="*/ 140 h 244"/>
              <a:gd name="T66" fmla="*/ 175 w 202"/>
              <a:gd name="T67" fmla="*/ 153 h 244"/>
              <a:gd name="T68" fmla="*/ 196 w 202"/>
              <a:gd name="T69" fmla="*/ 158 h 244"/>
              <a:gd name="T70" fmla="*/ 191 w 202"/>
              <a:gd name="T71" fmla="*/ 167 h 244"/>
              <a:gd name="T72" fmla="*/ 192 w 202"/>
              <a:gd name="T73" fmla="*/ 170 h 244"/>
              <a:gd name="T74" fmla="*/ 191 w 202"/>
              <a:gd name="T75" fmla="*/ 174 h 244"/>
              <a:gd name="T76" fmla="*/ 192 w 202"/>
              <a:gd name="T77" fmla="*/ 182 h 244"/>
              <a:gd name="T78" fmla="*/ 187 w 202"/>
              <a:gd name="T79" fmla="*/ 182 h 244"/>
              <a:gd name="T80" fmla="*/ 175 w 202"/>
              <a:gd name="T81" fmla="*/ 167 h 244"/>
              <a:gd name="T82" fmla="*/ 150 w 202"/>
              <a:gd name="T83" fmla="*/ 140 h 244"/>
              <a:gd name="T84" fmla="*/ 115 w 202"/>
              <a:gd name="T85" fmla="*/ 181 h 244"/>
              <a:gd name="T86" fmla="*/ 116 w 202"/>
              <a:gd name="T87" fmla="*/ 216 h 244"/>
              <a:gd name="T88" fmla="*/ 136 w 202"/>
              <a:gd name="T89" fmla="*/ 217 h 244"/>
              <a:gd name="T90" fmla="*/ 145 w 202"/>
              <a:gd name="T91" fmla="*/ 229 h 244"/>
              <a:gd name="T92" fmla="*/ 142 w 202"/>
              <a:gd name="T93" fmla="*/ 228 h 244"/>
              <a:gd name="T94" fmla="*/ 112 w 202"/>
              <a:gd name="T95" fmla="*/ 23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2" h="244">
                <a:moveTo>
                  <a:pt x="113" y="237"/>
                </a:moveTo>
                <a:cubicBezTo>
                  <a:pt x="113" y="237"/>
                  <a:pt x="116" y="240"/>
                  <a:pt x="111" y="244"/>
                </a:cubicBezTo>
                <a:cubicBezTo>
                  <a:pt x="103" y="244"/>
                  <a:pt x="108" y="236"/>
                  <a:pt x="108" y="236"/>
                </a:cubicBezTo>
                <a:cubicBezTo>
                  <a:pt x="108" y="236"/>
                  <a:pt x="107" y="235"/>
                  <a:pt x="106" y="235"/>
                </a:cubicBezTo>
                <a:cubicBezTo>
                  <a:pt x="104" y="235"/>
                  <a:pt x="109" y="222"/>
                  <a:pt x="109" y="222"/>
                </a:cubicBezTo>
                <a:cubicBezTo>
                  <a:pt x="82" y="224"/>
                  <a:pt x="82" y="224"/>
                  <a:pt x="82" y="224"/>
                </a:cubicBezTo>
                <a:cubicBezTo>
                  <a:pt x="82" y="224"/>
                  <a:pt x="84" y="225"/>
                  <a:pt x="84" y="228"/>
                </a:cubicBezTo>
                <a:cubicBezTo>
                  <a:pt x="84" y="231"/>
                  <a:pt x="80" y="232"/>
                  <a:pt x="80" y="232"/>
                </a:cubicBezTo>
                <a:cubicBezTo>
                  <a:pt x="80" y="232"/>
                  <a:pt x="71" y="233"/>
                  <a:pt x="79" y="224"/>
                </a:cubicBezTo>
                <a:cubicBezTo>
                  <a:pt x="76" y="224"/>
                  <a:pt x="78" y="222"/>
                  <a:pt x="78" y="222"/>
                </a:cubicBezTo>
                <a:cubicBezTo>
                  <a:pt x="78" y="222"/>
                  <a:pt x="83" y="220"/>
                  <a:pt x="93" y="218"/>
                </a:cubicBezTo>
                <a:cubicBezTo>
                  <a:pt x="92" y="212"/>
                  <a:pt x="97" y="213"/>
                  <a:pt x="97" y="213"/>
                </a:cubicBezTo>
                <a:cubicBezTo>
                  <a:pt x="97" y="213"/>
                  <a:pt x="95" y="212"/>
                  <a:pt x="95" y="211"/>
                </a:cubicBezTo>
                <a:cubicBezTo>
                  <a:pt x="95" y="210"/>
                  <a:pt x="100" y="210"/>
                  <a:pt x="100" y="210"/>
                </a:cubicBezTo>
                <a:cubicBezTo>
                  <a:pt x="111" y="214"/>
                  <a:pt x="111" y="214"/>
                  <a:pt x="111" y="214"/>
                </a:cubicBezTo>
                <a:cubicBezTo>
                  <a:pt x="111" y="214"/>
                  <a:pt x="111" y="202"/>
                  <a:pt x="111" y="198"/>
                </a:cubicBezTo>
                <a:cubicBezTo>
                  <a:pt x="111" y="195"/>
                  <a:pt x="112" y="195"/>
                  <a:pt x="112" y="195"/>
                </a:cubicBezTo>
                <a:cubicBezTo>
                  <a:pt x="112" y="181"/>
                  <a:pt x="112" y="181"/>
                  <a:pt x="112" y="181"/>
                </a:cubicBezTo>
                <a:cubicBezTo>
                  <a:pt x="110" y="182"/>
                  <a:pt x="100" y="184"/>
                  <a:pt x="98" y="184"/>
                </a:cubicBezTo>
                <a:cubicBezTo>
                  <a:pt x="97" y="184"/>
                  <a:pt x="93" y="186"/>
                  <a:pt x="90" y="186"/>
                </a:cubicBezTo>
                <a:cubicBezTo>
                  <a:pt x="87" y="186"/>
                  <a:pt x="77" y="205"/>
                  <a:pt x="75" y="206"/>
                </a:cubicBezTo>
                <a:cubicBezTo>
                  <a:pt x="73" y="207"/>
                  <a:pt x="50" y="237"/>
                  <a:pt x="48" y="237"/>
                </a:cubicBezTo>
                <a:cubicBezTo>
                  <a:pt x="46" y="237"/>
                  <a:pt x="41" y="229"/>
                  <a:pt x="40" y="229"/>
                </a:cubicBezTo>
                <a:cubicBezTo>
                  <a:pt x="38" y="229"/>
                  <a:pt x="36" y="234"/>
                  <a:pt x="36" y="235"/>
                </a:cubicBezTo>
                <a:cubicBezTo>
                  <a:pt x="36" y="235"/>
                  <a:pt x="33" y="239"/>
                  <a:pt x="32" y="240"/>
                </a:cubicBezTo>
                <a:cubicBezTo>
                  <a:pt x="31" y="241"/>
                  <a:pt x="31" y="242"/>
                  <a:pt x="30" y="242"/>
                </a:cubicBezTo>
                <a:cubicBezTo>
                  <a:pt x="29" y="242"/>
                  <a:pt x="28" y="241"/>
                  <a:pt x="24" y="238"/>
                </a:cubicBezTo>
                <a:cubicBezTo>
                  <a:pt x="20" y="236"/>
                  <a:pt x="9" y="226"/>
                  <a:pt x="9" y="226"/>
                </a:cubicBezTo>
                <a:cubicBezTo>
                  <a:pt x="9" y="226"/>
                  <a:pt x="8" y="224"/>
                  <a:pt x="8" y="223"/>
                </a:cubicBezTo>
                <a:cubicBezTo>
                  <a:pt x="12" y="222"/>
                  <a:pt x="15" y="225"/>
                  <a:pt x="15" y="225"/>
                </a:cubicBezTo>
                <a:cubicBezTo>
                  <a:pt x="15" y="225"/>
                  <a:pt x="20" y="226"/>
                  <a:pt x="24" y="224"/>
                </a:cubicBezTo>
                <a:cubicBezTo>
                  <a:pt x="25" y="222"/>
                  <a:pt x="32" y="220"/>
                  <a:pt x="32" y="220"/>
                </a:cubicBezTo>
                <a:cubicBezTo>
                  <a:pt x="33" y="219"/>
                  <a:pt x="43" y="210"/>
                  <a:pt x="45" y="209"/>
                </a:cubicBezTo>
                <a:cubicBezTo>
                  <a:pt x="48" y="209"/>
                  <a:pt x="59" y="195"/>
                  <a:pt x="61" y="192"/>
                </a:cubicBezTo>
                <a:cubicBezTo>
                  <a:pt x="63" y="190"/>
                  <a:pt x="72" y="178"/>
                  <a:pt x="72" y="177"/>
                </a:cubicBezTo>
                <a:cubicBezTo>
                  <a:pt x="73" y="176"/>
                  <a:pt x="83" y="169"/>
                  <a:pt x="83" y="169"/>
                </a:cubicBezTo>
                <a:cubicBezTo>
                  <a:pt x="83" y="169"/>
                  <a:pt x="81" y="166"/>
                  <a:pt x="92" y="164"/>
                </a:cubicBezTo>
                <a:cubicBezTo>
                  <a:pt x="82" y="156"/>
                  <a:pt x="63" y="159"/>
                  <a:pt x="61" y="159"/>
                </a:cubicBezTo>
                <a:cubicBezTo>
                  <a:pt x="58" y="159"/>
                  <a:pt x="28" y="170"/>
                  <a:pt x="25" y="170"/>
                </a:cubicBezTo>
                <a:cubicBezTo>
                  <a:pt x="21" y="170"/>
                  <a:pt x="22" y="161"/>
                  <a:pt x="20" y="162"/>
                </a:cubicBezTo>
                <a:cubicBezTo>
                  <a:pt x="18" y="162"/>
                  <a:pt x="12" y="166"/>
                  <a:pt x="10" y="167"/>
                </a:cubicBezTo>
                <a:cubicBezTo>
                  <a:pt x="9" y="168"/>
                  <a:pt x="4" y="167"/>
                  <a:pt x="3" y="167"/>
                </a:cubicBezTo>
                <a:cubicBezTo>
                  <a:pt x="2" y="167"/>
                  <a:pt x="1" y="157"/>
                  <a:pt x="1" y="157"/>
                </a:cubicBezTo>
                <a:cubicBezTo>
                  <a:pt x="1" y="157"/>
                  <a:pt x="0" y="155"/>
                  <a:pt x="3" y="155"/>
                </a:cubicBezTo>
                <a:cubicBezTo>
                  <a:pt x="0" y="147"/>
                  <a:pt x="1" y="140"/>
                  <a:pt x="1" y="138"/>
                </a:cubicBezTo>
                <a:cubicBezTo>
                  <a:pt x="1" y="137"/>
                  <a:pt x="6" y="127"/>
                  <a:pt x="6" y="126"/>
                </a:cubicBezTo>
                <a:cubicBezTo>
                  <a:pt x="6" y="125"/>
                  <a:pt x="10" y="123"/>
                  <a:pt x="9" y="129"/>
                </a:cubicBezTo>
                <a:cubicBezTo>
                  <a:pt x="8" y="134"/>
                  <a:pt x="10" y="140"/>
                  <a:pt x="11" y="142"/>
                </a:cubicBezTo>
                <a:cubicBezTo>
                  <a:pt x="12" y="143"/>
                  <a:pt x="18" y="148"/>
                  <a:pt x="19" y="149"/>
                </a:cubicBezTo>
                <a:cubicBezTo>
                  <a:pt x="19" y="150"/>
                  <a:pt x="27" y="148"/>
                  <a:pt x="29" y="148"/>
                </a:cubicBezTo>
                <a:cubicBezTo>
                  <a:pt x="31" y="148"/>
                  <a:pt x="38" y="143"/>
                  <a:pt x="38" y="143"/>
                </a:cubicBezTo>
                <a:cubicBezTo>
                  <a:pt x="38" y="143"/>
                  <a:pt x="62" y="137"/>
                  <a:pt x="63" y="136"/>
                </a:cubicBezTo>
                <a:cubicBezTo>
                  <a:pt x="65" y="134"/>
                  <a:pt x="71" y="133"/>
                  <a:pt x="76" y="135"/>
                </a:cubicBezTo>
                <a:cubicBezTo>
                  <a:pt x="78" y="137"/>
                  <a:pt x="92" y="137"/>
                  <a:pt x="98" y="139"/>
                </a:cubicBezTo>
                <a:cubicBezTo>
                  <a:pt x="104" y="141"/>
                  <a:pt x="106" y="143"/>
                  <a:pt x="106" y="143"/>
                </a:cubicBezTo>
                <a:cubicBezTo>
                  <a:pt x="106" y="142"/>
                  <a:pt x="110" y="131"/>
                  <a:pt x="111" y="129"/>
                </a:cubicBezTo>
                <a:cubicBezTo>
                  <a:pt x="111" y="127"/>
                  <a:pt x="115" y="114"/>
                  <a:pt x="115" y="111"/>
                </a:cubicBezTo>
                <a:cubicBezTo>
                  <a:pt x="115" y="108"/>
                  <a:pt x="120" y="92"/>
                  <a:pt x="120" y="92"/>
                </a:cubicBezTo>
                <a:cubicBezTo>
                  <a:pt x="119" y="91"/>
                  <a:pt x="111" y="73"/>
                  <a:pt x="111" y="71"/>
                </a:cubicBezTo>
                <a:cubicBezTo>
                  <a:pt x="110" y="70"/>
                  <a:pt x="104" y="58"/>
                  <a:pt x="103" y="57"/>
                </a:cubicBezTo>
                <a:cubicBezTo>
                  <a:pt x="103" y="56"/>
                  <a:pt x="100" y="42"/>
                  <a:pt x="100" y="42"/>
                </a:cubicBezTo>
                <a:cubicBezTo>
                  <a:pt x="100" y="42"/>
                  <a:pt x="97" y="32"/>
                  <a:pt x="97" y="31"/>
                </a:cubicBezTo>
                <a:cubicBezTo>
                  <a:pt x="97" y="29"/>
                  <a:pt x="96" y="26"/>
                  <a:pt x="94" y="25"/>
                </a:cubicBezTo>
                <a:cubicBezTo>
                  <a:pt x="94" y="23"/>
                  <a:pt x="92" y="18"/>
                  <a:pt x="91" y="17"/>
                </a:cubicBezTo>
                <a:cubicBezTo>
                  <a:pt x="91" y="16"/>
                  <a:pt x="89" y="11"/>
                  <a:pt x="89" y="10"/>
                </a:cubicBezTo>
                <a:cubicBezTo>
                  <a:pt x="89" y="9"/>
                  <a:pt x="90" y="9"/>
                  <a:pt x="90" y="9"/>
                </a:cubicBezTo>
                <a:cubicBezTo>
                  <a:pt x="90" y="9"/>
                  <a:pt x="91" y="13"/>
                  <a:pt x="92" y="13"/>
                </a:cubicBezTo>
                <a:cubicBezTo>
                  <a:pt x="93" y="13"/>
                  <a:pt x="92" y="6"/>
                  <a:pt x="92" y="4"/>
                </a:cubicBezTo>
                <a:cubicBezTo>
                  <a:pt x="92" y="2"/>
                  <a:pt x="93" y="3"/>
                  <a:pt x="93" y="3"/>
                </a:cubicBezTo>
                <a:cubicBezTo>
                  <a:pt x="96" y="10"/>
                  <a:pt x="96" y="10"/>
                  <a:pt x="96" y="10"/>
                </a:cubicBezTo>
                <a:cubicBezTo>
                  <a:pt x="96" y="10"/>
                  <a:pt x="94" y="3"/>
                  <a:pt x="94" y="1"/>
                </a:cubicBezTo>
                <a:cubicBezTo>
                  <a:pt x="94" y="0"/>
                  <a:pt x="95" y="0"/>
                  <a:pt x="96" y="0"/>
                </a:cubicBezTo>
                <a:cubicBezTo>
                  <a:pt x="96" y="1"/>
                  <a:pt x="97" y="10"/>
                  <a:pt x="97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3"/>
                  <a:pt x="98" y="1"/>
                </a:cubicBezTo>
                <a:cubicBezTo>
                  <a:pt x="98" y="0"/>
                  <a:pt x="100" y="2"/>
                  <a:pt x="100" y="2"/>
                </a:cubicBezTo>
                <a:cubicBezTo>
                  <a:pt x="101" y="15"/>
                  <a:pt x="101" y="15"/>
                  <a:pt x="101" y="15"/>
                </a:cubicBezTo>
                <a:cubicBezTo>
                  <a:pt x="101" y="15"/>
                  <a:pt x="103" y="11"/>
                  <a:pt x="105" y="10"/>
                </a:cubicBezTo>
                <a:cubicBezTo>
                  <a:pt x="106" y="9"/>
                  <a:pt x="107" y="10"/>
                  <a:pt x="107" y="10"/>
                </a:cubicBezTo>
                <a:cubicBezTo>
                  <a:pt x="107" y="10"/>
                  <a:pt x="106" y="13"/>
                  <a:pt x="105" y="14"/>
                </a:cubicBezTo>
                <a:cubicBezTo>
                  <a:pt x="104" y="14"/>
                  <a:pt x="103" y="17"/>
                  <a:pt x="103" y="20"/>
                </a:cubicBezTo>
                <a:cubicBezTo>
                  <a:pt x="103" y="23"/>
                  <a:pt x="105" y="29"/>
                  <a:pt x="105" y="29"/>
                </a:cubicBezTo>
                <a:cubicBezTo>
                  <a:pt x="105" y="29"/>
                  <a:pt x="106" y="31"/>
                  <a:pt x="107" y="33"/>
                </a:cubicBezTo>
                <a:cubicBezTo>
                  <a:pt x="107" y="34"/>
                  <a:pt x="108" y="35"/>
                  <a:pt x="108" y="36"/>
                </a:cubicBezTo>
                <a:cubicBezTo>
                  <a:pt x="108" y="44"/>
                  <a:pt x="115" y="50"/>
                  <a:pt x="116" y="58"/>
                </a:cubicBezTo>
                <a:cubicBezTo>
                  <a:pt x="116" y="58"/>
                  <a:pt x="117" y="59"/>
                  <a:pt x="117" y="60"/>
                </a:cubicBezTo>
                <a:cubicBezTo>
                  <a:pt x="118" y="62"/>
                  <a:pt x="120" y="65"/>
                  <a:pt x="121" y="66"/>
                </a:cubicBezTo>
                <a:cubicBezTo>
                  <a:pt x="122" y="67"/>
                  <a:pt x="124" y="73"/>
                  <a:pt x="124" y="73"/>
                </a:cubicBezTo>
                <a:cubicBezTo>
                  <a:pt x="124" y="73"/>
                  <a:pt x="125" y="72"/>
                  <a:pt x="126" y="70"/>
                </a:cubicBezTo>
                <a:cubicBezTo>
                  <a:pt x="130" y="67"/>
                  <a:pt x="135" y="66"/>
                  <a:pt x="140" y="67"/>
                </a:cubicBezTo>
                <a:cubicBezTo>
                  <a:pt x="144" y="68"/>
                  <a:pt x="146" y="71"/>
                  <a:pt x="147" y="75"/>
                </a:cubicBezTo>
                <a:cubicBezTo>
                  <a:pt x="147" y="75"/>
                  <a:pt x="147" y="76"/>
                  <a:pt x="148" y="77"/>
                </a:cubicBezTo>
                <a:cubicBezTo>
                  <a:pt x="148" y="80"/>
                  <a:pt x="147" y="83"/>
                  <a:pt x="146" y="86"/>
                </a:cubicBezTo>
                <a:cubicBezTo>
                  <a:pt x="147" y="92"/>
                  <a:pt x="141" y="92"/>
                  <a:pt x="142" y="94"/>
                </a:cubicBezTo>
                <a:cubicBezTo>
                  <a:pt x="143" y="95"/>
                  <a:pt x="149" y="105"/>
                  <a:pt x="150" y="106"/>
                </a:cubicBezTo>
                <a:cubicBezTo>
                  <a:pt x="150" y="106"/>
                  <a:pt x="155" y="114"/>
                  <a:pt x="155" y="116"/>
                </a:cubicBezTo>
                <a:cubicBezTo>
                  <a:pt x="155" y="117"/>
                  <a:pt x="157" y="121"/>
                  <a:pt x="158" y="125"/>
                </a:cubicBezTo>
                <a:cubicBezTo>
                  <a:pt x="158" y="126"/>
                  <a:pt x="159" y="126"/>
                  <a:pt x="159" y="127"/>
                </a:cubicBezTo>
                <a:cubicBezTo>
                  <a:pt x="160" y="133"/>
                  <a:pt x="165" y="136"/>
                  <a:pt x="169" y="140"/>
                </a:cubicBezTo>
                <a:cubicBezTo>
                  <a:pt x="171" y="142"/>
                  <a:pt x="171" y="144"/>
                  <a:pt x="172" y="146"/>
                </a:cubicBezTo>
                <a:cubicBezTo>
                  <a:pt x="172" y="146"/>
                  <a:pt x="173" y="147"/>
                  <a:pt x="173" y="147"/>
                </a:cubicBezTo>
                <a:cubicBezTo>
                  <a:pt x="174" y="150"/>
                  <a:pt x="175" y="152"/>
                  <a:pt x="175" y="153"/>
                </a:cubicBezTo>
                <a:cubicBezTo>
                  <a:pt x="175" y="154"/>
                  <a:pt x="179" y="158"/>
                  <a:pt x="182" y="158"/>
                </a:cubicBezTo>
                <a:cubicBezTo>
                  <a:pt x="185" y="158"/>
                  <a:pt x="189" y="159"/>
                  <a:pt x="189" y="159"/>
                </a:cubicBezTo>
                <a:cubicBezTo>
                  <a:pt x="189" y="159"/>
                  <a:pt x="195" y="158"/>
                  <a:pt x="196" y="158"/>
                </a:cubicBezTo>
                <a:cubicBezTo>
                  <a:pt x="196" y="161"/>
                  <a:pt x="194" y="162"/>
                  <a:pt x="193" y="162"/>
                </a:cubicBezTo>
                <a:cubicBezTo>
                  <a:pt x="192" y="162"/>
                  <a:pt x="190" y="162"/>
                  <a:pt x="189" y="162"/>
                </a:cubicBezTo>
                <a:cubicBezTo>
                  <a:pt x="188" y="163"/>
                  <a:pt x="191" y="167"/>
                  <a:pt x="191" y="167"/>
                </a:cubicBezTo>
                <a:cubicBezTo>
                  <a:pt x="191" y="167"/>
                  <a:pt x="197" y="170"/>
                  <a:pt x="199" y="171"/>
                </a:cubicBezTo>
                <a:cubicBezTo>
                  <a:pt x="202" y="173"/>
                  <a:pt x="201" y="174"/>
                  <a:pt x="201" y="174"/>
                </a:cubicBezTo>
                <a:cubicBezTo>
                  <a:pt x="192" y="170"/>
                  <a:pt x="192" y="170"/>
                  <a:pt x="192" y="170"/>
                </a:cubicBezTo>
                <a:cubicBezTo>
                  <a:pt x="192" y="170"/>
                  <a:pt x="198" y="175"/>
                  <a:pt x="200" y="177"/>
                </a:cubicBezTo>
                <a:cubicBezTo>
                  <a:pt x="201" y="178"/>
                  <a:pt x="199" y="180"/>
                  <a:pt x="199" y="180"/>
                </a:cubicBezTo>
                <a:cubicBezTo>
                  <a:pt x="191" y="174"/>
                  <a:pt x="191" y="174"/>
                  <a:pt x="191" y="174"/>
                </a:cubicBezTo>
                <a:cubicBezTo>
                  <a:pt x="191" y="174"/>
                  <a:pt x="190" y="173"/>
                  <a:pt x="189" y="174"/>
                </a:cubicBezTo>
                <a:cubicBezTo>
                  <a:pt x="188" y="175"/>
                  <a:pt x="193" y="180"/>
                  <a:pt x="193" y="181"/>
                </a:cubicBezTo>
                <a:cubicBezTo>
                  <a:pt x="194" y="183"/>
                  <a:pt x="192" y="182"/>
                  <a:pt x="192" y="182"/>
                </a:cubicBezTo>
                <a:cubicBezTo>
                  <a:pt x="186" y="176"/>
                  <a:pt x="186" y="176"/>
                  <a:pt x="186" y="176"/>
                </a:cubicBezTo>
                <a:cubicBezTo>
                  <a:pt x="185" y="176"/>
                  <a:pt x="185" y="176"/>
                  <a:pt x="185" y="176"/>
                </a:cubicBezTo>
                <a:cubicBezTo>
                  <a:pt x="185" y="176"/>
                  <a:pt x="186" y="181"/>
                  <a:pt x="187" y="182"/>
                </a:cubicBezTo>
                <a:cubicBezTo>
                  <a:pt x="188" y="183"/>
                  <a:pt x="186" y="184"/>
                  <a:pt x="186" y="184"/>
                </a:cubicBezTo>
                <a:cubicBezTo>
                  <a:pt x="185" y="184"/>
                  <a:pt x="182" y="176"/>
                  <a:pt x="181" y="176"/>
                </a:cubicBezTo>
                <a:cubicBezTo>
                  <a:pt x="180" y="176"/>
                  <a:pt x="176" y="168"/>
                  <a:pt x="175" y="167"/>
                </a:cubicBezTo>
                <a:cubicBezTo>
                  <a:pt x="174" y="166"/>
                  <a:pt x="164" y="158"/>
                  <a:pt x="164" y="157"/>
                </a:cubicBezTo>
                <a:cubicBezTo>
                  <a:pt x="163" y="157"/>
                  <a:pt x="156" y="148"/>
                  <a:pt x="155" y="148"/>
                </a:cubicBezTo>
                <a:cubicBezTo>
                  <a:pt x="154" y="148"/>
                  <a:pt x="150" y="140"/>
                  <a:pt x="150" y="140"/>
                </a:cubicBezTo>
                <a:cubicBezTo>
                  <a:pt x="150" y="140"/>
                  <a:pt x="148" y="163"/>
                  <a:pt x="147" y="171"/>
                </a:cubicBezTo>
                <a:cubicBezTo>
                  <a:pt x="145" y="179"/>
                  <a:pt x="137" y="180"/>
                  <a:pt x="135" y="180"/>
                </a:cubicBezTo>
                <a:cubicBezTo>
                  <a:pt x="134" y="180"/>
                  <a:pt x="115" y="181"/>
                  <a:pt x="115" y="181"/>
                </a:cubicBezTo>
                <a:cubicBezTo>
                  <a:pt x="115" y="181"/>
                  <a:pt x="115" y="195"/>
                  <a:pt x="115" y="195"/>
                </a:cubicBezTo>
                <a:cubicBezTo>
                  <a:pt x="116" y="195"/>
                  <a:pt x="116" y="197"/>
                  <a:pt x="116" y="197"/>
                </a:cubicBezTo>
                <a:cubicBezTo>
                  <a:pt x="116" y="216"/>
                  <a:pt x="116" y="216"/>
                  <a:pt x="116" y="216"/>
                </a:cubicBezTo>
                <a:cubicBezTo>
                  <a:pt x="116" y="216"/>
                  <a:pt x="132" y="213"/>
                  <a:pt x="135" y="213"/>
                </a:cubicBezTo>
                <a:cubicBezTo>
                  <a:pt x="137" y="213"/>
                  <a:pt x="135" y="215"/>
                  <a:pt x="135" y="215"/>
                </a:cubicBezTo>
                <a:cubicBezTo>
                  <a:pt x="135" y="215"/>
                  <a:pt x="135" y="216"/>
                  <a:pt x="136" y="217"/>
                </a:cubicBezTo>
                <a:cubicBezTo>
                  <a:pt x="136" y="217"/>
                  <a:pt x="136" y="222"/>
                  <a:pt x="136" y="222"/>
                </a:cubicBezTo>
                <a:cubicBezTo>
                  <a:pt x="136" y="222"/>
                  <a:pt x="143" y="226"/>
                  <a:pt x="144" y="226"/>
                </a:cubicBezTo>
                <a:cubicBezTo>
                  <a:pt x="146" y="227"/>
                  <a:pt x="145" y="229"/>
                  <a:pt x="145" y="229"/>
                </a:cubicBezTo>
                <a:cubicBezTo>
                  <a:pt x="145" y="229"/>
                  <a:pt x="149" y="231"/>
                  <a:pt x="148" y="234"/>
                </a:cubicBezTo>
                <a:cubicBezTo>
                  <a:pt x="144" y="240"/>
                  <a:pt x="142" y="234"/>
                  <a:pt x="141" y="234"/>
                </a:cubicBezTo>
                <a:cubicBezTo>
                  <a:pt x="141" y="233"/>
                  <a:pt x="142" y="228"/>
                  <a:pt x="142" y="228"/>
                </a:cubicBezTo>
                <a:cubicBezTo>
                  <a:pt x="142" y="228"/>
                  <a:pt x="118" y="222"/>
                  <a:pt x="118" y="222"/>
                </a:cubicBezTo>
                <a:cubicBezTo>
                  <a:pt x="117" y="223"/>
                  <a:pt x="114" y="223"/>
                  <a:pt x="114" y="223"/>
                </a:cubicBezTo>
                <a:cubicBezTo>
                  <a:pt x="112" y="236"/>
                  <a:pt x="112" y="236"/>
                  <a:pt x="112" y="236"/>
                </a:cubicBezTo>
                <a:lnTo>
                  <a:pt x="113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66F59140-1BDD-4AE2-8C13-E6689911E04B}"/>
              </a:ext>
            </a:extLst>
          </p:cNvPr>
          <p:cNvSpPr>
            <a:spLocks/>
          </p:cNvSpPr>
          <p:nvPr/>
        </p:nvSpPr>
        <p:spPr bwMode="auto">
          <a:xfrm>
            <a:off x="1071563" y="4102101"/>
            <a:ext cx="74613" cy="77788"/>
          </a:xfrm>
          <a:custGeom>
            <a:avLst/>
            <a:gdLst>
              <a:gd name="T0" fmla="*/ 0 w 7"/>
              <a:gd name="T1" fmla="*/ 0 h 7"/>
              <a:gd name="T2" fmla="*/ 7 w 7"/>
              <a:gd name="T3" fmla="*/ 6 h 7"/>
              <a:gd name="T4" fmla="*/ 0 w 7"/>
              <a:gd name="T5" fmla="*/ 6 h 7"/>
              <a:gd name="T6" fmla="*/ 0 w 7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7">
                <a:moveTo>
                  <a:pt x="0" y="0"/>
                </a:moveTo>
                <a:cubicBezTo>
                  <a:pt x="0" y="0"/>
                  <a:pt x="7" y="5"/>
                  <a:pt x="7" y="6"/>
                </a:cubicBezTo>
                <a:cubicBezTo>
                  <a:pt x="6" y="7"/>
                  <a:pt x="0" y="6"/>
                  <a:pt x="0" y="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7216E626-7B2A-4547-89A4-EC259C792F77}"/>
              </a:ext>
            </a:extLst>
          </p:cNvPr>
          <p:cNvSpPr>
            <a:spLocks/>
          </p:cNvSpPr>
          <p:nvPr/>
        </p:nvSpPr>
        <p:spPr bwMode="auto">
          <a:xfrm>
            <a:off x="1287463" y="4124326"/>
            <a:ext cx="150813" cy="76200"/>
          </a:xfrm>
          <a:custGeom>
            <a:avLst/>
            <a:gdLst>
              <a:gd name="T0" fmla="*/ 0 w 14"/>
              <a:gd name="T1" fmla="*/ 4 h 7"/>
              <a:gd name="T2" fmla="*/ 14 w 14"/>
              <a:gd name="T3" fmla="*/ 0 h 7"/>
              <a:gd name="T4" fmla="*/ 12 w 14"/>
              <a:gd name="T5" fmla="*/ 2 h 7"/>
              <a:gd name="T6" fmla="*/ 11 w 14"/>
              <a:gd name="T7" fmla="*/ 6 h 7"/>
              <a:gd name="T8" fmla="*/ 0 w 14"/>
              <a:gd name="T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7">
                <a:moveTo>
                  <a:pt x="0" y="4"/>
                </a:moveTo>
                <a:cubicBezTo>
                  <a:pt x="14" y="0"/>
                  <a:pt x="14" y="0"/>
                  <a:pt x="14" y="0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2"/>
                  <a:pt x="10" y="6"/>
                  <a:pt x="11" y="6"/>
                </a:cubicBezTo>
                <a:cubicBezTo>
                  <a:pt x="12" y="7"/>
                  <a:pt x="0" y="4"/>
                  <a:pt x="0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0ACD5CCA-F065-4A86-8F42-E65B21F2E81B}"/>
              </a:ext>
            </a:extLst>
          </p:cNvPr>
          <p:cNvSpPr>
            <a:spLocks/>
          </p:cNvSpPr>
          <p:nvPr/>
        </p:nvSpPr>
        <p:spPr bwMode="auto">
          <a:xfrm>
            <a:off x="1157288" y="2870201"/>
            <a:ext cx="215900" cy="577850"/>
          </a:xfrm>
          <a:custGeom>
            <a:avLst/>
            <a:gdLst>
              <a:gd name="T0" fmla="*/ 16 w 20"/>
              <a:gd name="T1" fmla="*/ 2 h 53"/>
              <a:gd name="T2" fmla="*/ 19 w 20"/>
              <a:gd name="T3" fmla="*/ 5 h 53"/>
              <a:gd name="T4" fmla="*/ 17 w 20"/>
              <a:gd name="T5" fmla="*/ 8 h 53"/>
              <a:gd name="T6" fmla="*/ 16 w 20"/>
              <a:gd name="T7" fmla="*/ 10 h 53"/>
              <a:gd name="T8" fmla="*/ 7 w 20"/>
              <a:gd name="T9" fmla="*/ 46 h 53"/>
              <a:gd name="T10" fmla="*/ 8 w 20"/>
              <a:gd name="T11" fmla="*/ 52 h 53"/>
              <a:gd name="T12" fmla="*/ 5 w 20"/>
              <a:gd name="T13" fmla="*/ 52 h 53"/>
              <a:gd name="T14" fmla="*/ 4 w 20"/>
              <a:gd name="T15" fmla="*/ 50 h 53"/>
              <a:gd name="T16" fmla="*/ 1 w 20"/>
              <a:gd name="T17" fmla="*/ 48 h 53"/>
              <a:gd name="T18" fmla="*/ 0 w 20"/>
              <a:gd name="T19" fmla="*/ 44 h 53"/>
              <a:gd name="T20" fmla="*/ 12 w 20"/>
              <a:gd name="T21" fmla="*/ 8 h 53"/>
              <a:gd name="T22" fmla="*/ 16 w 20"/>
              <a:gd name="T23" fmla="*/ 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" h="53">
                <a:moveTo>
                  <a:pt x="16" y="2"/>
                </a:moveTo>
                <a:cubicBezTo>
                  <a:pt x="16" y="2"/>
                  <a:pt x="18" y="2"/>
                  <a:pt x="19" y="5"/>
                </a:cubicBezTo>
                <a:cubicBezTo>
                  <a:pt x="20" y="8"/>
                  <a:pt x="17" y="8"/>
                  <a:pt x="17" y="8"/>
                </a:cubicBezTo>
                <a:cubicBezTo>
                  <a:pt x="17" y="8"/>
                  <a:pt x="16" y="8"/>
                  <a:pt x="16" y="10"/>
                </a:cubicBezTo>
                <a:cubicBezTo>
                  <a:pt x="16" y="12"/>
                  <a:pt x="7" y="44"/>
                  <a:pt x="7" y="46"/>
                </a:cubicBezTo>
                <a:cubicBezTo>
                  <a:pt x="7" y="48"/>
                  <a:pt x="9" y="52"/>
                  <a:pt x="8" y="52"/>
                </a:cubicBezTo>
                <a:cubicBezTo>
                  <a:pt x="7" y="53"/>
                  <a:pt x="5" y="52"/>
                  <a:pt x="5" y="52"/>
                </a:cubicBezTo>
                <a:cubicBezTo>
                  <a:pt x="5" y="52"/>
                  <a:pt x="4" y="52"/>
                  <a:pt x="4" y="50"/>
                </a:cubicBezTo>
                <a:cubicBezTo>
                  <a:pt x="4" y="48"/>
                  <a:pt x="1" y="49"/>
                  <a:pt x="1" y="48"/>
                </a:cubicBezTo>
                <a:cubicBezTo>
                  <a:pt x="1" y="47"/>
                  <a:pt x="0" y="45"/>
                  <a:pt x="0" y="44"/>
                </a:cubicBezTo>
                <a:cubicBezTo>
                  <a:pt x="0" y="44"/>
                  <a:pt x="12" y="9"/>
                  <a:pt x="12" y="8"/>
                </a:cubicBezTo>
                <a:cubicBezTo>
                  <a:pt x="12" y="6"/>
                  <a:pt x="14" y="0"/>
                  <a:pt x="16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E15E3051-7361-4C34-A40E-E4CA86D72781}"/>
              </a:ext>
            </a:extLst>
          </p:cNvPr>
          <p:cNvSpPr>
            <a:spLocks/>
          </p:cNvSpPr>
          <p:nvPr/>
        </p:nvSpPr>
        <p:spPr bwMode="auto">
          <a:xfrm>
            <a:off x="10431463" y="2236788"/>
            <a:ext cx="1471613" cy="2214563"/>
          </a:xfrm>
          <a:custGeom>
            <a:avLst/>
            <a:gdLst>
              <a:gd name="T0" fmla="*/ 33 w 136"/>
              <a:gd name="T1" fmla="*/ 22 h 203"/>
              <a:gd name="T2" fmla="*/ 5 w 136"/>
              <a:gd name="T3" fmla="*/ 30 h 203"/>
              <a:gd name="T4" fmla="*/ 3 w 136"/>
              <a:gd name="T5" fmla="*/ 53 h 203"/>
              <a:gd name="T6" fmla="*/ 11 w 136"/>
              <a:gd name="T7" fmla="*/ 91 h 203"/>
              <a:gd name="T8" fmla="*/ 10 w 136"/>
              <a:gd name="T9" fmla="*/ 95 h 203"/>
              <a:gd name="T10" fmla="*/ 11 w 136"/>
              <a:gd name="T11" fmla="*/ 118 h 203"/>
              <a:gd name="T12" fmla="*/ 17 w 136"/>
              <a:gd name="T13" fmla="*/ 133 h 203"/>
              <a:gd name="T14" fmla="*/ 27 w 136"/>
              <a:gd name="T15" fmla="*/ 131 h 203"/>
              <a:gd name="T16" fmla="*/ 53 w 136"/>
              <a:gd name="T17" fmla="*/ 133 h 203"/>
              <a:gd name="T18" fmla="*/ 31 w 136"/>
              <a:gd name="T19" fmla="*/ 139 h 203"/>
              <a:gd name="T20" fmla="*/ 21 w 136"/>
              <a:gd name="T21" fmla="*/ 146 h 203"/>
              <a:gd name="T22" fmla="*/ 31 w 136"/>
              <a:gd name="T23" fmla="*/ 141 h 203"/>
              <a:gd name="T24" fmla="*/ 54 w 136"/>
              <a:gd name="T25" fmla="*/ 134 h 203"/>
              <a:gd name="T26" fmla="*/ 59 w 136"/>
              <a:gd name="T27" fmla="*/ 136 h 203"/>
              <a:gd name="T28" fmla="*/ 58 w 136"/>
              <a:gd name="T29" fmla="*/ 149 h 203"/>
              <a:gd name="T30" fmla="*/ 56 w 136"/>
              <a:gd name="T31" fmla="*/ 166 h 203"/>
              <a:gd name="T32" fmla="*/ 17 w 136"/>
              <a:gd name="T33" fmla="*/ 166 h 203"/>
              <a:gd name="T34" fmla="*/ 15 w 136"/>
              <a:gd name="T35" fmla="*/ 171 h 203"/>
              <a:gd name="T36" fmla="*/ 22 w 136"/>
              <a:gd name="T37" fmla="*/ 178 h 203"/>
              <a:gd name="T38" fmla="*/ 24 w 136"/>
              <a:gd name="T39" fmla="*/ 172 h 203"/>
              <a:gd name="T40" fmla="*/ 43 w 136"/>
              <a:gd name="T41" fmla="*/ 173 h 203"/>
              <a:gd name="T42" fmla="*/ 30 w 136"/>
              <a:gd name="T43" fmla="*/ 180 h 203"/>
              <a:gd name="T44" fmla="*/ 31 w 136"/>
              <a:gd name="T45" fmla="*/ 184 h 203"/>
              <a:gd name="T46" fmla="*/ 32 w 136"/>
              <a:gd name="T47" fmla="*/ 191 h 203"/>
              <a:gd name="T48" fmla="*/ 39 w 136"/>
              <a:gd name="T49" fmla="*/ 188 h 203"/>
              <a:gd name="T50" fmla="*/ 36 w 136"/>
              <a:gd name="T51" fmla="*/ 184 h 203"/>
              <a:gd name="T52" fmla="*/ 59 w 136"/>
              <a:gd name="T53" fmla="*/ 176 h 203"/>
              <a:gd name="T54" fmla="*/ 64 w 136"/>
              <a:gd name="T55" fmla="*/ 177 h 203"/>
              <a:gd name="T56" fmla="*/ 88 w 136"/>
              <a:gd name="T57" fmla="*/ 184 h 203"/>
              <a:gd name="T58" fmla="*/ 91 w 136"/>
              <a:gd name="T59" fmla="*/ 191 h 203"/>
              <a:gd name="T60" fmla="*/ 99 w 136"/>
              <a:gd name="T61" fmla="*/ 189 h 203"/>
              <a:gd name="T62" fmla="*/ 100 w 136"/>
              <a:gd name="T63" fmla="*/ 198 h 203"/>
              <a:gd name="T64" fmla="*/ 107 w 136"/>
              <a:gd name="T65" fmla="*/ 199 h 203"/>
              <a:gd name="T66" fmla="*/ 110 w 136"/>
              <a:gd name="T67" fmla="*/ 199 h 203"/>
              <a:gd name="T68" fmla="*/ 118 w 136"/>
              <a:gd name="T69" fmla="*/ 203 h 203"/>
              <a:gd name="T70" fmla="*/ 135 w 136"/>
              <a:gd name="T71" fmla="*/ 200 h 203"/>
              <a:gd name="T72" fmla="*/ 130 w 136"/>
              <a:gd name="T73" fmla="*/ 196 h 203"/>
              <a:gd name="T74" fmla="*/ 123 w 136"/>
              <a:gd name="T75" fmla="*/ 192 h 203"/>
              <a:gd name="T76" fmla="*/ 116 w 136"/>
              <a:gd name="T77" fmla="*/ 173 h 203"/>
              <a:gd name="T78" fmla="*/ 126 w 136"/>
              <a:gd name="T79" fmla="*/ 170 h 203"/>
              <a:gd name="T80" fmla="*/ 119 w 136"/>
              <a:gd name="T81" fmla="*/ 164 h 203"/>
              <a:gd name="T82" fmla="*/ 113 w 136"/>
              <a:gd name="T83" fmla="*/ 147 h 203"/>
              <a:gd name="T84" fmla="*/ 113 w 136"/>
              <a:gd name="T85" fmla="*/ 131 h 203"/>
              <a:gd name="T86" fmla="*/ 117 w 136"/>
              <a:gd name="T87" fmla="*/ 125 h 203"/>
              <a:gd name="T88" fmla="*/ 114 w 136"/>
              <a:gd name="T89" fmla="*/ 117 h 203"/>
              <a:gd name="T90" fmla="*/ 112 w 136"/>
              <a:gd name="T91" fmla="*/ 109 h 203"/>
              <a:gd name="T92" fmla="*/ 113 w 136"/>
              <a:gd name="T93" fmla="*/ 90 h 203"/>
              <a:gd name="T94" fmla="*/ 99 w 136"/>
              <a:gd name="T95" fmla="*/ 82 h 203"/>
              <a:gd name="T96" fmla="*/ 99 w 136"/>
              <a:gd name="T97" fmla="*/ 79 h 203"/>
              <a:gd name="T98" fmla="*/ 106 w 136"/>
              <a:gd name="T99" fmla="*/ 75 h 203"/>
              <a:gd name="T100" fmla="*/ 80 w 136"/>
              <a:gd name="T101" fmla="*/ 42 h 203"/>
              <a:gd name="T102" fmla="*/ 68 w 136"/>
              <a:gd name="T103" fmla="*/ 47 h 203"/>
              <a:gd name="T104" fmla="*/ 64 w 136"/>
              <a:gd name="T105" fmla="*/ 42 h 203"/>
              <a:gd name="T106" fmla="*/ 54 w 136"/>
              <a:gd name="T107" fmla="*/ 33 h 203"/>
              <a:gd name="T108" fmla="*/ 53 w 136"/>
              <a:gd name="T109" fmla="*/ 25 h 203"/>
              <a:gd name="T110" fmla="*/ 45 w 136"/>
              <a:gd name="T111" fmla="*/ 3 h 203"/>
              <a:gd name="T112" fmla="*/ 33 w 136"/>
              <a:gd name="T113" fmla="*/ 2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6" h="203">
                <a:moveTo>
                  <a:pt x="33" y="22"/>
                </a:moveTo>
                <a:cubicBezTo>
                  <a:pt x="33" y="22"/>
                  <a:pt x="7" y="21"/>
                  <a:pt x="5" y="30"/>
                </a:cubicBezTo>
                <a:cubicBezTo>
                  <a:pt x="4" y="39"/>
                  <a:pt x="0" y="44"/>
                  <a:pt x="3" y="53"/>
                </a:cubicBezTo>
                <a:cubicBezTo>
                  <a:pt x="5" y="63"/>
                  <a:pt x="11" y="91"/>
                  <a:pt x="11" y="91"/>
                </a:cubicBezTo>
                <a:cubicBezTo>
                  <a:pt x="11" y="91"/>
                  <a:pt x="8" y="92"/>
                  <a:pt x="10" y="95"/>
                </a:cubicBezTo>
                <a:cubicBezTo>
                  <a:pt x="12" y="97"/>
                  <a:pt x="13" y="115"/>
                  <a:pt x="11" y="118"/>
                </a:cubicBezTo>
                <a:cubicBezTo>
                  <a:pt x="9" y="120"/>
                  <a:pt x="8" y="132"/>
                  <a:pt x="17" y="133"/>
                </a:cubicBezTo>
                <a:cubicBezTo>
                  <a:pt x="25" y="133"/>
                  <a:pt x="27" y="131"/>
                  <a:pt x="27" y="131"/>
                </a:cubicBezTo>
                <a:cubicBezTo>
                  <a:pt x="27" y="131"/>
                  <a:pt x="50" y="131"/>
                  <a:pt x="53" y="133"/>
                </a:cubicBezTo>
                <a:cubicBezTo>
                  <a:pt x="46" y="133"/>
                  <a:pt x="31" y="139"/>
                  <a:pt x="31" y="139"/>
                </a:cubicBezTo>
                <a:cubicBezTo>
                  <a:pt x="31" y="139"/>
                  <a:pt x="27" y="138"/>
                  <a:pt x="21" y="146"/>
                </a:cubicBezTo>
                <a:cubicBezTo>
                  <a:pt x="21" y="146"/>
                  <a:pt x="24" y="148"/>
                  <a:pt x="31" y="141"/>
                </a:cubicBezTo>
                <a:cubicBezTo>
                  <a:pt x="41" y="135"/>
                  <a:pt x="54" y="134"/>
                  <a:pt x="54" y="134"/>
                </a:cubicBezTo>
                <a:cubicBezTo>
                  <a:pt x="54" y="134"/>
                  <a:pt x="60" y="134"/>
                  <a:pt x="59" y="136"/>
                </a:cubicBezTo>
                <a:cubicBezTo>
                  <a:pt x="58" y="139"/>
                  <a:pt x="58" y="149"/>
                  <a:pt x="58" y="149"/>
                </a:cubicBezTo>
                <a:cubicBezTo>
                  <a:pt x="58" y="149"/>
                  <a:pt x="56" y="149"/>
                  <a:pt x="56" y="166"/>
                </a:cubicBezTo>
                <a:cubicBezTo>
                  <a:pt x="46" y="166"/>
                  <a:pt x="17" y="166"/>
                  <a:pt x="17" y="166"/>
                </a:cubicBezTo>
                <a:cubicBezTo>
                  <a:pt x="17" y="166"/>
                  <a:pt x="12" y="169"/>
                  <a:pt x="15" y="171"/>
                </a:cubicBezTo>
                <a:cubicBezTo>
                  <a:pt x="15" y="180"/>
                  <a:pt x="22" y="178"/>
                  <a:pt x="22" y="178"/>
                </a:cubicBezTo>
                <a:cubicBezTo>
                  <a:pt x="22" y="178"/>
                  <a:pt x="25" y="176"/>
                  <a:pt x="24" y="172"/>
                </a:cubicBezTo>
                <a:cubicBezTo>
                  <a:pt x="31" y="172"/>
                  <a:pt x="43" y="173"/>
                  <a:pt x="43" y="173"/>
                </a:cubicBezTo>
                <a:cubicBezTo>
                  <a:pt x="30" y="180"/>
                  <a:pt x="30" y="180"/>
                  <a:pt x="30" y="180"/>
                </a:cubicBezTo>
                <a:cubicBezTo>
                  <a:pt x="30" y="180"/>
                  <a:pt x="30" y="183"/>
                  <a:pt x="31" y="184"/>
                </a:cubicBezTo>
                <a:cubicBezTo>
                  <a:pt x="28" y="191"/>
                  <a:pt x="32" y="191"/>
                  <a:pt x="32" y="191"/>
                </a:cubicBezTo>
                <a:cubicBezTo>
                  <a:pt x="32" y="191"/>
                  <a:pt x="38" y="192"/>
                  <a:pt x="39" y="188"/>
                </a:cubicBezTo>
                <a:cubicBezTo>
                  <a:pt x="39" y="185"/>
                  <a:pt x="36" y="184"/>
                  <a:pt x="36" y="18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2" y="178"/>
                  <a:pt x="64" y="177"/>
                </a:cubicBezTo>
                <a:cubicBezTo>
                  <a:pt x="66" y="177"/>
                  <a:pt x="88" y="184"/>
                  <a:pt x="88" y="184"/>
                </a:cubicBezTo>
                <a:cubicBezTo>
                  <a:pt x="88" y="184"/>
                  <a:pt x="89" y="191"/>
                  <a:pt x="91" y="191"/>
                </a:cubicBezTo>
                <a:cubicBezTo>
                  <a:pt x="93" y="191"/>
                  <a:pt x="96" y="195"/>
                  <a:pt x="99" y="189"/>
                </a:cubicBezTo>
                <a:cubicBezTo>
                  <a:pt x="102" y="194"/>
                  <a:pt x="100" y="198"/>
                  <a:pt x="100" y="198"/>
                </a:cubicBezTo>
                <a:cubicBezTo>
                  <a:pt x="100" y="198"/>
                  <a:pt x="106" y="200"/>
                  <a:pt x="107" y="199"/>
                </a:cubicBezTo>
                <a:cubicBezTo>
                  <a:pt x="107" y="198"/>
                  <a:pt x="109" y="199"/>
                  <a:pt x="110" y="199"/>
                </a:cubicBezTo>
                <a:cubicBezTo>
                  <a:pt x="110" y="199"/>
                  <a:pt x="117" y="203"/>
                  <a:pt x="118" y="203"/>
                </a:cubicBezTo>
                <a:cubicBezTo>
                  <a:pt x="120" y="203"/>
                  <a:pt x="135" y="203"/>
                  <a:pt x="135" y="200"/>
                </a:cubicBezTo>
                <a:cubicBezTo>
                  <a:pt x="136" y="197"/>
                  <a:pt x="130" y="196"/>
                  <a:pt x="130" y="196"/>
                </a:cubicBezTo>
                <a:cubicBezTo>
                  <a:pt x="130" y="196"/>
                  <a:pt x="124" y="194"/>
                  <a:pt x="123" y="192"/>
                </a:cubicBezTo>
                <a:cubicBezTo>
                  <a:pt x="123" y="190"/>
                  <a:pt x="116" y="176"/>
                  <a:pt x="116" y="173"/>
                </a:cubicBezTo>
                <a:cubicBezTo>
                  <a:pt x="118" y="173"/>
                  <a:pt x="126" y="173"/>
                  <a:pt x="126" y="170"/>
                </a:cubicBezTo>
                <a:cubicBezTo>
                  <a:pt x="126" y="168"/>
                  <a:pt x="127" y="165"/>
                  <a:pt x="119" y="164"/>
                </a:cubicBezTo>
                <a:cubicBezTo>
                  <a:pt x="116" y="159"/>
                  <a:pt x="113" y="147"/>
                  <a:pt x="113" y="147"/>
                </a:cubicBezTo>
                <a:cubicBezTo>
                  <a:pt x="113" y="131"/>
                  <a:pt x="113" y="131"/>
                  <a:pt x="113" y="131"/>
                </a:cubicBezTo>
                <a:cubicBezTo>
                  <a:pt x="113" y="131"/>
                  <a:pt x="117" y="128"/>
                  <a:pt x="117" y="125"/>
                </a:cubicBezTo>
                <a:cubicBezTo>
                  <a:pt x="117" y="121"/>
                  <a:pt x="115" y="117"/>
                  <a:pt x="114" y="117"/>
                </a:cubicBezTo>
                <a:cubicBezTo>
                  <a:pt x="115" y="116"/>
                  <a:pt x="112" y="109"/>
                  <a:pt x="112" y="109"/>
                </a:cubicBezTo>
                <a:cubicBezTo>
                  <a:pt x="112" y="109"/>
                  <a:pt x="115" y="101"/>
                  <a:pt x="113" y="90"/>
                </a:cubicBezTo>
                <a:cubicBezTo>
                  <a:pt x="107" y="82"/>
                  <a:pt x="99" y="82"/>
                  <a:pt x="99" y="82"/>
                </a:cubicBezTo>
                <a:cubicBezTo>
                  <a:pt x="99" y="79"/>
                  <a:pt x="99" y="79"/>
                  <a:pt x="99" y="79"/>
                </a:cubicBezTo>
                <a:cubicBezTo>
                  <a:pt x="99" y="79"/>
                  <a:pt x="106" y="76"/>
                  <a:pt x="106" y="75"/>
                </a:cubicBezTo>
                <a:cubicBezTo>
                  <a:pt x="105" y="73"/>
                  <a:pt x="80" y="42"/>
                  <a:pt x="80" y="42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47"/>
                  <a:pt x="64" y="42"/>
                  <a:pt x="64" y="42"/>
                </a:cubicBezTo>
                <a:cubicBezTo>
                  <a:pt x="63" y="42"/>
                  <a:pt x="56" y="34"/>
                  <a:pt x="54" y="33"/>
                </a:cubicBezTo>
                <a:cubicBezTo>
                  <a:pt x="53" y="32"/>
                  <a:pt x="53" y="25"/>
                  <a:pt x="53" y="25"/>
                </a:cubicBezTo>
                <a:cubicBezTo>
                  <a:pt x="53" y="25"/>
                  <a:pt x="61" y="7"/>
                  <a:pt x="45" y="3"/>
                </a:cubicBezTo>
                <a:cubicBezTo>
                  <a:pt x="29" y="0"/>
                  <a:pt x="33" y="22"/>
                  <a:pt x="33" y="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6973CBBC-3D94-457C-95FF-D7E9580A45F6}"/>
              </a:ext>
            </a:extLst>
          </p:cNvPr>
          <p:cNvSpPr>
            <a:spLocks/>
          </p:cNvSpPr>
          <p:nvPr/>
        </p:nvSpPr>
        <p:spPr bwMode="auto">
          <a:xfrm>
            <a:off x="11134725" y="3709988"/>
            <a:ext cx="390525" cy="349250"/>
          </a:xfrm>
          <a:custGeom>
            <a:avLst/>
            <a:gdLst>
              <a:gd name="T0" fmla="*/ 0 w 36"/>
              <a:gd name="T1" fmla="*/ 3 h 32"/>
              <a:gd name="T2" fmla="*/ 0 w 36"/>
              <a:gd name="T3" fmla="*/ 14 h 32"/>
              <a:gd name="T4" fmla="*/ 3 w 36"/>
              <a:gd name="T5" fmla="*/ 32 h 32"/>
              <a:gd name="T6" fmla="*/ 36 w 36"/>
              <a:gd name="T7" fmla="*/ 32 h 32"/>
              <a:gd name="T8" fmla="*/ 34 w 36"/>
              <a:gd name="T9" fmla="*/ 24 h 32"/>
              <a:gd name="T10" fmla="*/ 30 w 36"/>
              <a:gd name="T11" fmla="*/ 11 h 32"/>
              <a:gd name="T12" fmla="*/ 29 w 36"/>
              <a:gd name="T13" fmla="*/ 0 h 32"/>
              <a:gd name="T14" fmla="*/ 9 w 36"/>
              <a:gd name="T15" fmla="*/ 5 h 32"/>
              <a:gd name="T16" fmla="*/ 10 w 36"/>
              <a:gd name="T17" fmla="*/ 10 h 32"/>
              <a:gd name="T18" fmla="*/ 1 w 36"/>
              <a:gd name="T19" fmla="*/ 11 h 32"/>
              <a:gd name="T20" fmla="*/ 0 w 36"/>
              <a:gd name="T21" fmla="*/ 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32">
                <a:moveTo>
                  <a:pt x="0" y="3"/>
                </a:move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3" y="10"/>
                  <a:pt x="3" y="32"/>
                </a:cubicBezTo>
                <a:cubicBezTo>
                  <a:pt x="22" y="32"/>
                  <a:pt x="36" y="32"/>
                  <a:pt x="36" y="32"/>
                </a:cubicBezTo>
                <a:cubicBezTo>
                  <a:pt x="36" y="32"/>
                  <a:pt x="34" y="25"/>
                  <a:pt x="34" y="24"/>
                </a:cubicBezTo>
                <a:cubicBezTo>
                  <a:pt x="34" y="24"/>
                  <a:pt x="30" y="13"/>
                  <a:pt x="30" y="11"/>
                </a:cubicBezTo>
                <a:cubicBezTo>
                  <a:pt x="30" y="9"/>
                  <a:pt x="29" y="0"/>
                  <a:pt x="29" y="0"/>
                </a:cubicBezTo>
                <a:cubicBezTo>
                  <a:pt x="29" y="0"/>
                  <a:pt x="15" y="7"/>
                  <a:pt x="9" y="5"/>
                </a:cubicBezTo>
                <a:cubicBezTo>
                  <a:pt x="10" y="8"/>
                  <a:pt x="10" y="10"/>
                  <a:pt x="10" y="10"/>
                </a:cubicBezTo>
                <a:cubicBezTo>
                  <a:pt x="10" y="10"/>
                  <a:pt x="2" y="11"/>
                  <a:pt x="1" y="11"/>
                </a:cubicBez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AD3DDD71-DF95-400B-B9F5-AB0A39424904}"/>
              </a:ext>
            </a:extLst>
          </p:cNvPr>
          <p:cNvSpPr>
            <a:spLocks/>
          </p:cNvSpPr>
          <p:nvPr/>
        </p:nvSpPr>
        <p:spPr bwMode="auto">
          <a:xfrm>
            <a:off x="11298238" y="4113213"/>
            <a:ext cx="247650" cy="142875"/>
          </a:xfrm>
          <a:custGeom>
            <a:avLst/>
            <a:gdLst>
              <a:gd name="T0" fmla="*/ 0 w 23"/>
              <a:gd name="T1" fmla="*/ 2 h 13"/>
              <a:gd name="T2" fmla="*/ 22 w 23"/>
              <a:gd name="T3" fmla="*/ 0 h 13"/>
              <a:gd name="T4" fmla="*/ 22 w 23"/>
              <a:gd name="T5" fmla="*/ 4 h 13"/>
              <a:gd name="T6" fmla="*/ 18 w 23"/>
              <a:gd name="T7" fmla="*/ 13 h 13"/>
              <a:gd name="T8" fmla="*/ 14 w 23"/>
              <a:gd name="T9" fmla="*/ 12 h 13"/>
              <a:gd name="T10" fmla="*/ 12 w 23"/>
              <a:gd name="T11" fmla="*/ 7 h 13"/>
              <a:gd name="T12" fmla="*/ 0 w 23"/>
              <a:gd name="T13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3">
                <a:moveTo>
                  <a:pt x="0" y="2"/>
                </a:move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3"/>
                  <a:pt x="22" y="4"/>
                </a:cubicBezTo>
                <a:cubicBezTo>
                  <a:pt x="21" y="5"/>
                  <a:pt x="18" y="10"/>
                  <a:pt x="18" y="13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8"/>
                  <a:pt x="12" y="7"/>
                </a:cubicBezTo>
                <a:cubicBezTo>
                  <a:pt x="11" y="7"/>
                  <a:pt x="0" y="2"/>
                  <a:pt x="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3368990A-AA55-4F79-85B0-59D83A7B2E4C}"/>
              </a:ext>
            </a:extLst>
          </p:cNvPr>
          <p:cNvSpPr>
            <a:spLocks/>
          </p:cNvSpPr>
          <p:nvPr/>
        </p:nvSpPr>
        <p:spPr bwMode="auto">
          <a:xfrm>
            <a:off x="10529888" y="2552701"/>
            <a:ext cx="723900" cy="819150"/>
          </a:xfrm>
          <a:custGeom>
            <a:avLst/>
            <a:gdLst>
              <a:gd name="T0" fmla="*/ 25 w 67"/>
              <a:gd name="T1" fmla="*/ 0 h 75"/>
              <a:gd name="T2" fmla="*/ 21 w 67"/>
              <a:gd name="T3" fmla="*/ 5 h 75"/>
              <a:gd name="T4" fmla="*/ 18 w 67"/>
              <a:gd name="T5" fmla="*/ 7 h 75"/>
              <a:gd name="T6" fmla="*/ 5 w 67"/>
              <a:gd name="T7" fmla="*/ 16 h 75"/>
              <a:gd name="T8" fmla="*/ 2 w 67"/>
              <a:gd name="T9" fmla="*/ 48 h 75"/>
              <a:gd name="T10" fmla="*/ 4 w 67"/>
              <a:gd name="T11" fmla="*/ 60 h 75"/>
              <a:gd name="T12" fmla="*/ 32 w 67"/>
              <a:gd name="T13" fmla="*/ 61 h 75"/>
              <a:gd name="T14" fmla="*/ 36 w 67"/>
              <a:gd name="T15" fmla="*/ 53 h 75"/>
              <a:gd name="T16" fmla="*/ 44 w 67"/>
              <a:gd name="T17" fmla="*/ 57 h 75"/>
              <a:gd name="T18" fmla="*/ 48 w 67"/>
              <a:gd name="T19" fmla="*/ 60 h 75"/>
              <a:gd name="T20" fmla="*/ 49 w 67"/>
              <a:gd name="T21" fmla="*/ 71 h 75"/>
              <a:gd name="T22" fmla="*/ 47 w 67"/>
              <a:gd name="T23" fmla="*/ 72 h 75"/>
              <a:gd name="T24" fmla="*/ 48 w 67"/>
              <a:gd name="T25" fmla="*/ 75 h 75"/>
              <a:gd name="T26" fmla="*/ 55 w 67"/>
              <a:gd name="T27" fmla="*/ 71 h 75"/>
              <a:gd name="T28" fmla="*/ 54 w 67"/>
              <a:gd name="T29" fmla="*/ 63 h 75"/>
              <a:gd name="T30" fmla="*/ 60 w 67"/>
              <a:gd name="T31" fmla="*/ 65 h 75"/>
              <a:gd name="T32" fmla="*/ 61 w 67"/>
              <a:gd name="T33" fmla="*/ 68 h 75"/>
              <a:gd name="T34" fmla="*/ 67 w 67"/>
              <a:gd name="T35" fmla="*/ 65 h 75"/>
              <a:gd name="T36" fmla="*/ 61 w 67"/>
              <a:gd name="T37" fmla="*/ 63 h 75"/>
              <a:gd name="T38" fmla="*/ 60 w 67"/>
              <a:gd name="T39" fmla="*/ 63 h 75"/>
              <a:gd name="T40" fmla="*/ 36 w 67"/>
              <a:gd name="T41" fmla="*/ 30 h 75"/>
              <a:gd name="T42" fmla="*/ 59 w 67"/>
              <a:gd name="T43" fmla="*/ 18 h 75"/>
              <a:gd name="T44" fmla="*/ 54 w 67"/>
              <a:gd name="T45" fmla="*/ 12 h 75"/>
              <a:gd name="T46" fmla="*/ 39 w 67"/>
              <a:gd name="T47" fmla="*/ 2 h 75"/>
              <a:gd name="T48" fmla="*/ 39 w 67"/>
              <a:gd name="T49" fmla="*/ 8 h 75"/>
              <a:gd name="T50" fmla="*/ 47 w 67"/>
              <a:gd name="T51" fmla="*/ 13 h 75"/>
              <a:gd name="T52" fmla="*/ 41 w 67"/>
              <a:gd name="T53" fmla="*/ 20 h 75"/>
              <a:gd name="T54" fmla="*/ 31 w 67"/>
              <a:gd name="T55" fmla="*/ 13 h 75"/>
              <a:gd name="T56" fmla="*/ 27 w 67"/>
              <a:gd name="T57" fmla="*/ 6 h 75"/>
              <a:gd name="T58" fmla="*/ 25 w 67"/>
              <a:gd name="T59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" h="75">
                <a:moveTo>
                  <a:pt x="25" y="0"/>
                </a:moveTo>
                <a:cubicBezTo>
                  <a:pt x="25" y="0"/>
                  <a:pt x="22" y="3"/>
                  <a:pt x="21" y="5"/>
                </a:cubicBezTo>
                <a:cubicBezTo>
                  <a:pt x="21" y="6"/>
                  <a:pt x="18" y="7"/>
                  <a:pt x="18" y="7"/>
                </a:cubicBezTo>
                <a:cubicBezTo>
                  <a:pt x="18" y="7"/>
                  <a:pt x="5" y="9"/>
                  <a:pt x="5" y="16"/>
                </a:cubicBezTo>
                <a:cubicBezTo>
                  <a:pt x="4" y="22"/>
                  <a:pt x="2" y="47"/>
                  <a:pt x="2" y="48"/>
                </a:cubicBezTo>
                <a:cubicBezTo>
                  <a:pt x="2" y="49"/>
                  <a:pt x="0" y="56"/>
                  <a:pt x="4" y="60"/>
                </a:cubicBezTo>
                <a:cubicBezTo>
                  <a:pt x="14" y="62"/>
                  <a:pt x="32" y="61"/>
                  <a:pt x="32" y="61"/>
                </a:cubicBezTo>
                <a:cubicBezTo>
                  <a:pt x="32" y="61"/>
                  <a:pt x="33" y="53"/>
                  <a:pt x="36" y="53"/>
                </a:cubicBezTo>
                <a:cubicBezTo>
                  <a:pt x="39" y="55"/>
                  <a:pt x="44" y="57"/>
                  <a:pt x="44" y="57"/>
                </a:cubicBezTo>
                <a:cubicBezTo>
                  <a:pt x="44" y="57"/>
                  <a:pt x="48" y="58"/>
                  <a:pt x="48" y="60"/>
                </a:cubicBezTo>
                <a:cubicBezTo>
                  <a:pt x="48" y="63"/>
                  <a:pt x="49" y="71"/>
                  <a:pt x="49" y="71"/>
                </a:cubicBezTo>
                <a:cubicBezTo>
                  <a:pt x="48" y="71"/>
                  <a:pt x="47" y="72"/>
                  <a:pt x="47" y="72"/>
                </a:cubicBezTo>
                <a:cubicBezTo>
                  <a:pt x="48" y="75"/>
                  <a:pt x="48" y="75"/>
                  <a:pt x="48" y="75"/>
                </a:cubicBezTo>
                <a:cubicBezTo>
                  <a:pt x="55" y="71"/>
                  <a:pt x="55" y="71"/>
                  <a:pt x="55" y="71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63"/>
                  <a:pt x="59" y="63"/>
                  <a:pt x="60" y="65"/>
                </a:cubicBezTo>
                <a:cubicBezTo>
                  <a:pt x="61" y="67"/>
                  <a:pt x="61" y="68"/>
                  <a:pt x="61" y="68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5"/>
                  <a:pt x="62" y="63"/>
                  <a:pt x="61" y="63"/>
                </a:cubicBezTo>
                <a:cubicBezTo>
                  <a:pt x="61" y="63"/>
                  <a:pt x="60" y="63"/>
                  <a:pt x="60" y="63"/>
                </a:cubicBezTo>
                <a:cubicBezTo>
                  <a:pt x="36" y="30"/>
                  <a:pt x="36" y="30"/>
                  <a:pt x="36" y="30"/>
                </a:cubicBezTo>
                <a:cubicBezTo>
                  <a:pt x="59" y="18"/>
                  <a:pt x="59" y="18"/>
                  <a:pt x="59" y="18"/>
                </a:cubicBezTo>
                <a:cubicBezTo>
                  <a:pt x="59" y="18"/>
                  <a:pt x="55" y="12"/>
                  <a:pt x="54" y="12"/>
                </a:cubicBezTo>
                <a:cubicBezTo>
                  <a:pt x="52" y="12"/>
                  <a:pt x="45" y="2"/>
                  <a:pt x="39" y="2"/>
                </a:cubicBezTo>
                <a:cubicBezTo>
                  <a:pt x="38" y="7"/>
                  <a:pt x="39" y="8"/>
                  <a:pt x="39" y="8"/>
                </a:cubicBezTo>
                <a:cubicBezTo>
                  <a:pt x="39" y="8"/>
                  <a:pt x="48" y="13"/>
                  <a:pt x="47" y="13"/>
                </a:cubicBezTo>
                <a:cubicBezTo>
                  <a:pt x="46" y="13"/>
                  <a:pt x="41" y="20"/>
                  <a:pt x="41" y="20"/>
                </a:cubicBezTo>
                <a:cubicBezTo>
                  <a:pt x="41" y="20"/>
                  <a:pt x="32" y="14"/>
                  <a:pt x="31" y="13"/>
                </a:cubicBezTo>
                <a:cubicBezTo>
                  <a:pt x="31" y="12"/>
                  <a:pt x="28" y="7"/>
                  <a:pt x="27" y="6"/>
                </a:cubicBezTo>
                <a:cubicBezTo>
                  <a:pt x="26" y="5"/>
                  <a:pt x="25" y="0"/>
                  <a:pt x="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D199F406-73A5-40B8-A1AD-5DD1AB4CB909}"/>
              </a:ext>
            </a:extLst>
          </p:cNvPr>
          <p:cNvSpPr>
            <a:spLocks/>
          </p:cNvSpPr>
          <p:nvPr/>
        </p:nvSpPr>
        <p:spPr bwMode="auto">
          <a:xfrm>
            <a:off x="10777538" y="3219451"/>
            <a:ext cx="184150" cy="195263"/>
          </a:xfrm>
          <a:custGeom>
            <a:avLst/>
            <a:gdLst>
              <a:gd name="T0" fmla="*/ 0 w 17"/>
              <a:gd name="T1" fmla="*/ 2 h 18"/>
              <a:gd name="T2" fmla="*/ 1 w 17"/>
              <a:gd name="T3" fmla="*/ 10 h 18"/>
              <a:gd name="T4" fmla="*/ 2 w 17"/>
              <a:gd name="T5" fmla="*/ 18 h 18"/>
              <a:gd name="T6" fmla="*/ 17 w 17"/>
              <a:gd name="T7" fmla="*/ 15 h 18"/>
              <a:gd name="T8" fmla="*/ 0 w 17"/>
              <a:gd name="T9" fmla="*/ 2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18">
                <a:moveTo>
                  <a:pt x="0" y="2"/>
                </a:moveTo>
                <a:cubicBezTo>
                  <a:pt x="0" y="2"/>
                  <a:pt x="1" y="9"/>
                  <a:pt x="1" y="10"/>
                </a:cubicBezTo>
                <a:cubicBezTo>
                  <a:pt x="1" y="12"/>
                  <a:pt x="2" y="18"/>
                  <a:pt x="2" y="18"/>
                </a:cubicBezTo>
                <a:cubicBezTo>
                  <a:pt x="2" y="18"/>
                  <a:pt x="15" y="15"/>
                  <a:pt x="17" y="15"/>
                </a:cubicBezTo>
                <a:cubicBezTo>
                  <a:pt x="17" y="13"/>
                  <a:pt x="11" y="0"/>
                  <a:pt x="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1C2D2C4B-8AC1-48C6-BB52-0C55627BACAC}"/>
              </a:ext>
            </a:extLst>
          </p:cNvPr>
          <p:cNvSpPr>
            <a:spLocks/>
          </p:cNvSpPr>
          <p:nvPr/>
        </p:nvSpPr>
        <p:spPr bwMode="auto">
          <a:xfrm>
            <a:off x="10669588" y="2978151"/>
            <a:ext cx="65088" cy="120650"/>
          </a:xfrm>
          <a:custGeom>
            <a:avLst/>
            <a:gdLst>
              <a:gd name="T0" fmla="*/ 3 w 6"/>
              <a:gd name="T1" fmla="*/ 0 h 11"/>
              <a:gd name="T2" fmla="*/ 6 w 6"/>
              <a:gd name="T3" fmla="*/ 11 h 11"/>
              <a:gd name="T4" fmla="*/ 1 w 6"/>
              <a:gd name="T5" fmla="*/ 10 h 11"/>
              <a:gd name="T6" fmla="*/ 2 w 6"/>
              <a:gd name="T7" fmla="*/ 7 h 11"/>
              <a:gd name="T8" fmla="*/ 3 w 6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1">
                <a:moveTo>
                  <a:pt x="3" y="0"/>
                </a:moveTo>
                <a:cubicBezTo>
                  <a:pt x="3" y="0"/>
                  <a:pt x="6" y="10"/>
                  <a:pt x="6" y="11"/>
                </a:cubicBezTo>
                <a:cubicBezTo>
                  <a:pt x="6" y="11"/>
                  <a:pt x="1" y="11"/>
                  <a:pt x="1" y="10"/>
                </a:cubicBezTo>
                <a:cubicBezTo>
                  <a:pt x="0" y="10"/>
                  <a:pt x="2" y="8"/>
                  <a:pt x="2" y="7"/>
                </a:cubicBezTo>
                <a:cubicBezTo>
                  <a:pt x="2" y="5"/>
                  <a:pt x="3" y="0"/>
                  <a:pt x="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3740711C-D496-4D60-9611-09289D2AD6A7}"/>
              </a:ext>
            </a:extLst>
          </p:cNvPr>
          <p:cNvSpPr>
            <a:spLocks/>
          </p:cNvSpPr>
          <p:nvPr/>
        </p:nvSpPr>
        <p:spPr bwMode="auto">
          <a:xfrm>
            <a:off x="11514138" y="3197226"/>
            <a:ext cx="96838" cy="206375"/>
          </a:xfrm>
          <a:custGeom>
            <a:avLst/>
            <a:gdLst>
              <a:gd name="T0" fmla="*/ 0 w 9"/>
              <a:gd name="T1" fmla="*/ 0 h 19"/>
              <a:gd name="T2" fmla="*/ 7 w 9"/>
              <a:gd name="T3" fmla="*/ 16 h 19"/>
              <a:gd name="T4" fmla="*/ 8 w 9"/>
              <a:gd name="T5" fmla="*/ 19 h 19"/>
              <a:gd name="T6" fmla="*/ 0 w 9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9">
                <a:moveTo>
                  <a:pt x="0" y="0"/>
                </a:move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8"/>
                  <a:pt x="8" y="19"/>
                </a:cubicBezTo>
                <a:cubicBezTo>
                  <a:pt x="8" y="19"/>
                  <a:pt x="9" y="5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07103BE9-026F-44DE-8E54-799E6A22D9DB}"/>
              </a:ext>
            </a:extLst>
          </p:cNvPr>
          <p:cNvSpPr>
            <a:spLocks/>
          </p:cNvSpPr>
          <p:nvPr/>
        </p:nvSpPr>
        <p:spPr bwMode="auto">
          <a:xfrm>
            <a:off x="10680700" y="2225676"/>
            <a:ext cx="444500" cy="622300"/>
          </a:xfrm>
          <a:custGeom>
            <a:avLst/>
            <a:gdLst>
              <a:gd name="T0" fmla="*/ 20 w 41"/>
              <a:gd name="T1" fmla="*/ 0 h 57"/>
              <a:gd name="T2" fmla="*/ 32 w 41"/>
              <a:gd name="T3" fmla="*/ 9 h 57"/>
              <a:gd name="T4" fmla="*/ 34 w 41"/>
              <a:gd name="T5" fmla="*/ 17 h 57"/>
              <a:gd name="T6" fmla="*/ 36 w 41"/>
              <a:gd name="T7" fmla="*/ 22 h 57"/>
              <a:gd name="T8" fmla="*/ 38 w 41"/>
              <a:gd name="T9" fmla="*/ 23 h 57"/>
              <a:gd name="T10" fmla="*/ 37 w 41"/>
              <a:gd name="T11" fmla="*/ 24 h 57"/>
              <a:gd name="T12" fmla="*/ 39 w 41"/>
              <a:gd name="T13" fmla="*/ 24 h 57"/>
              <a:gd name="T14" fmla="*/ 39 w 41"/>
              <a:gd name="T15" fmla="*/ 25 h 57"/>
              <a:gd name="T16" fmla="*/ 39 w 41"/>
              <a:gd name="T17" fmla="*/ 27 h 57"/>
              <a:gd name="T18" fmla="*/ 38 w 41"/>
              <a:gd name="T19" fmla="*/ 28 h 57"/>
              <a:gd name="T20" fmla="*/ 38 w 41"/>
              <a:gd name="T21" fmla="*/ 30 h 57"/>
              <a:gd name="T22" fmla="*/ 40 w 41"/>
              <a:gd name="T23" fmla="*/ 38 h 57"/>
              <a:gd name="T24" fmla="*/ 39 w 41"/>
              <a:gd name="T25" fmla="*/ 42 h 57"/>
              <a:gd name="T26" fmla="*/ 39 w 41"/>
              <a:gd name="T27" fmla="*/ 39 h 57"/>
              <a:gd name="T28" fmla="*/ 38 w 41"/>
              <a:gd name="T29" fmla="*/ 41 h 57"/>
              <a:gd name="T30" fmla="*/ 39 w 41"/>
              <a:gd name="T31" fmla="*/ 45 h 57"/>
              <a:gd name="T32" fmla="*/ 38 w 41"/>
              <a:gd name="T33" fmla="*/ 51 h 57"/>
              <a:gd name="T34" fmla="*/ 34 w 41"/>
              <a:gd name="T35" fmla="*/ 57 h 57"/>
              <a:gd name="T36" fmla="*/ 32 w 41"/>
              <a:gd name="T37" fmla="*/ 55 h 57"/>
              <a:gd name="T38" fmla="*/ 32 w 41"/>
              <a:gd name="T39" fmla="*/ 50 h 57"/>
              <a:gd name="T40" fmla="*/ 27 w 41"/>
              <a:gd name="T41" fmla="*/ 43 h 57"/>
              <a:gd name="T42" fmla="*/ 26 w 41"/>
              <a:gd name="T43" fmla="*/ 39 h 57"/>
              <a:gd name="T44" fmla="*/ 24 w 41"/>
              <a:gd name="T45" fmla="*/ 37 h 57"/>
              <a:gd name="T46" fmla="*/ 27 w 41"/>
              <a:gd name="T47" fmla="*/ 29 h 57"/>
              <a:gd name="T48" fmla="*/ 27 w 41"/>
              <a:gd name="T49" fmla="*/ 25 h 57"/>
              <a:gd name="T50" fmla="*/ 29 w 41"/>
              <a:gd name="T51" fmla="*/ 17 h 57"/>
              <a:gd name="T52" fmla="*/ 26 w 41"/>
              <a:gd name="T53" fmla="*/ 11 h 57"/>
              <a:gd name="T54" fmla="*/ 20 w 41"/>
              <a:gd name="T55" fmla="*/ 17 h 57"/>
              <a:gd name="T56" fmla="*/ 25 w 41"/>
              <a:gd name="T57" fmla="*/ 13 h 57"/>
              <a:gd name="T58" fmla="*/ 18 w 41"/>
              <a:gd name="T59" fmla="*/ 16 h 57"/>
              <a:gd name="T60" fmla="*/ 14 w 41"/>
              <a:gd name="T61" fmla="*/ 17 h 57"/>
              <a:gd name="T62" fmla="*/ 14 w 41"/>
              <a:gd name="T63" fmla="*/ 20 h 57"/>
              <a:gd name="T64" fmla="*/ 20 w 41"/>
              <a:gd name="T65" fmla="*/ 28 h 57"/>
              <a:gd name="T66" fmla="*/ 14 w 41"/>
              <a:gd name="T67" fmla="*/ 26 h 57"/>
              <a:gd name="T68" fmla="*/ 19 w 41"/>
              <a:gd name="T69" fmla="*/ 29 h 57"/>
              <a:gd name="T70" fmla="*/ 14 w 41"/>
              <a:gd name="T71" fmla="*/ 27 h 57"/>
              <a:gd name="T72" fmla="*/ 15 w 41"/>
              <a:gd name="T73" fmla="*/ 32 h 57"/>
              <a:gd name="T74" fmla="*/ 15 w 41"/>
              <a:gd name="T75" fmla="*/ 36 h 57"/>
              <a:gd name="T76" fmla="*/ 15 w 41"/>
              <a:gd name="T77" fmla="*/ 44 h 57"/>
              <a:gd name="T78" fmla="*/ 15 w 41"/>
              <a:gd name="T79" fmla="*/ 52 h 57"/>
              <a:gd name="T80" fmla="*/ 8 w 41"/>
              <a:gd name="T81" fmla="*/ 55 h 57"/>
              <a:gd name="T82" fmla="*/ 7 w 41"/>
              <a:gd name="T83" fmla="*/ 52 h 57"/>
              <a:gd name="T84" fmla="*/ 5 w 41"/>
              <a:gd name="T85" fmla="*/ 48 h 57"/>
              <a:gd name="T86" fmla="*/ 6 w 41"/>
              <a:gd name="T87" fmla="*/ 46 h 57"/>
              <a:gd name="T88" fmla="*/ 3 w 41"/>
              <a:gd name="T89" fmla="*/ 44 h 57"/>
              <a:gd name="T90" fmla="*/ 6 w 41"/>
              <a:gd name="T91" fmla="*/ 44 h 57"/>
              <a:gd name="T92" fmla="*/ 4 w 41"/>
              <a:gd name="T93" fmla="*/ 44 h 57"/>
              <a:gd name="T94" fmla="*/ 4 w 41"/>
              <a:gd name="T95" fmla="*/ 42 h 57"/>
              <a:gd name="T96" fmla="*/ 5 w 41"/>
              <a:gd name="T97" fmla="*/ 39 h 57"/>
              <a:gd name="T98" fmla="*/ 0 w 41"/>
              <a:gd name="T99" fmla="*/ 38 h 57"/>
              <a:gd name="T100" fmla="*/ 1 w 41"/>
              <a:gd name="T101" fmla="*/ 37 h 57"/>
              <a:gd name="T102" fmla="*/ 0 w 41"/>
              <a:gd name="T103" fmla="*/ 37 h 57"/>
              <a:gd name="T104" fmla="*/ 1 w 41"/>
              <a:gd name="T105" fmla="*/ 37 h 57"/>
              <a:gd name="T106" fmla="*/ 1 w 41"/>
              <a:gd name="T107" fmla="*/ 35 h 57"/>
              <a:gd name="T108" fmla="*/ 6 w 41"/>
              <a:gd name="T109" fmla="*/ 36 h 57"/>
              <a:gd name="T110" fmla="*/ 1 w 41"/>
              <a:gd name="T111" fmla="*/ 34 h 57"/>
              <a:gd name="T112" fmla="*/ 4 w 41"/>
              <a:gd name="T113" fmla="*/ 29 h 57"/>
              <a:gd name="T114" fmla="*/ 0 w 41"/>
              <a:gd name="T115" fmla="*/ 27 h 57"/>
              <a:gd name="T116" fmla="*/ 2 w 41"/>
              <a:gd name="T117" fmla="*/ 25 h 57"/>
              <a:gd name="T118" fmla="*/ 2 w 41"/>
              <a:gd name="T119" fmla="*/ 22 h 57"/>
              <a:gd name="T120" fmla="*/ 3 w 41"/>
              <a:gd name="T121" fmla="*/ 24 h 57"/>
              <a:gd name="T122" fmla="*/ 8 w 41"/>
              <a:gd name="T123" fmla="*/ 15 h 57"/>
              <a:gd name="T124" fmla="*/ 20 w 41"/>
              <a:gd name="T12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" h="57">
                <a:moveTo>
                  <a:pt x="20" y="0"/>
                </a:moveTo>
                <a:cubicBezTo>
                  <a:pt x="20" y="0"/>
                  <a:pt x="28" y="0"/>
                  <a:pt x="32" y="9"/>
                </a:cubicBezTo>
                <a:cubicBezTo>
                  <a:pt x="34" y="14"/>
                  <a:pt x="34" y="17"/>
                  <a:pt x="34" y="17"/>
                </a:cubicBezTo>
                <a:cubicBezTo>
                  <a:pt x="34" y="17"/>
                  <a:pt x="35" y="22"/>
                  <a:pt x="36" y="22"/>
                </a:cubicBezTo>
                <a:cubicBezTo>
                  <a:pt x="37" y="23"/>
                  <a:pt x="37" y="23"/>
                  <a:pt x="38" y="23"/>
                </a:cubicBezTo>
                <a:cubicBezTo>
                  <a:pt x="38" y="24"/>
                  <a:pt x="37" y="24"/>
                  <a:pt x="37" y="24"/>
                </a:cubicBezTo>
                <a:cubicBezTo>
                  <a:pt x="37" y="24"/>
                  <a:pt x="38" y="24"/>
                  <a:pt x="39" y="24"/>
                </a:cubicBezTo>
                <a:cubicBezTo>
                  <a:pt x="40" y="25"/>
                  <a:pt x="39" y="25"/>
                  <a:pt x="39" y="25"/>
                </a:cubicBezTo>
                <a:cubicBezTo>
                  <a:pt x="39" y="25"/>
                  <a:pt x="39" y="27"/>
                  <a:pt x="39" y="27"/>
                </a:cubicBezTo>
                <a:cubicBezTo>
                  <a:pt x="38" y="27"/>
                  <a:pt x="37" y="28"/>
                  <a:pt x="38" y="28"/>
                </a:cubicBezTo>
                <a:cubicBezTo>
                  <a:pt x="38" y="29"/>
                  <a:pt x="38" y="30"/>
                  <a:pt x="38" y="30"/>
                </a:cubicBezTo>
                <a:cubicBezTo>
                  <a:pt x="38" y="31"/>
                  <a:pt x="41" y="35"/>
                  <a:pt x="40" y="38"/>
                </a:cubicBezTo>
                <a:cubicBezTo>
                  <a:pt x="40" y="40"/>
                  <a:pt x="39" y="42"/>
                  <a:pt x="39" y="42"/>
                </a:cubicBezTo>
                <a:cubicBezTo>
                  <a:pt x="39" y="42"/>
                  <a:pt x="39" y="39"/>
                  <a:pt x="39" y="39"/>
                </a:cubicBezTo>
                <a:cubicBezTo>
                  <a:pt x="38" y="39"/>
                  <a:pt x="38" y="41"/>
                  <a:pt x="38" y="41"/>
                </a:cubicBezTo>
                <a:cubicBezTo>
                  <a:pt x="38" y="42"/>
                  <a:pt x="38" y="44"/>
                  <a:pt x="39" y="45"/>
                </a:cubicBezTo>
                <a:cubicBezTo>
                  <a:pt x="39" y="46"/>
                  <a:pt x="39" y="51"/>
                  <a:pt x="38" y="51"/>
                </a:cubicBezTo>
                <a:cubicBezTo>
                  <a:pt x="37" y="52"/>
                  <a:pt x="35" y="57"/>
                  <a:pt x="34" y="57"/>
                </a:cubicBezTo>
                <a:cubicBezTo>
                  <a:pt x="33" y="57"/>
                  <a:pt x="32" y="57"/>
                  <a:pt x="32" y="55"/>
                </a:cubicBezTo>
                <a:cubicBezTo>
                  <a:pt x="33" y="53"/>
                  <a:pt x="32" y="50"/>
                  <a:pt x="32" y="50"/>
                </a:cubicBezTo>
                <a:cubicBezTo>
                  <a:pt x="31" y="49"/>
                  <a:pt x="29" y="45"/>
                  <a:pt x="27" y="43"/>
                </a:cubicBezTo>
                <a:cubicBezTo>
                  <a:pt x="26" y="41"/>
                  <a:pt x="26" y="39"/>
                  <a:pt x="26" y="39"/>
                </a:cubicBezTo>
                <a:cubicBezTo>
                  <a:pt x="26" y="39"/>
                  <a:pt x="23" y="39"/>
                  <a:pt x="24" y="37"/>
                </a:cubicBezTo>
                <a:cubicBezTo>
                  <a:pt x="24" y="35"/>
                  <a:pt x="24" y="34"/>
                  <a:pt x="27" y="29"/>
                </a:cubicBezTo>
                <a:cubicBezTo>
                  <a:pt x="28" y="27"/>
                  <a:pt x="27" y="25"/>
                  <a:pt x="27" y="25"/>
                </a:cubicBezTo>
                <a:cubicBezTo>
                  <a:pt x="27" y="25"/>
                  <a:pt x="29" y="19"/>
                  <a:pt x="29" y="17"/>
                </a:cubicBezTo>
                <a:cubicBezTo>
                  <a:pt x="29" y="15"/>
                  <a:pt x="26" y="13"/>
                  <a:pt x="26" y="11"/>
                </a:cubicBezTo>
                <a:cubicBezTo>
                  <a:pt x="25" y="17"/>
                  <a:pt x="20" y="17"/>
                  <a:pt x="20" y="17"/>
                </a:cubicBezTo>
                <a:cubicBezTo>
                  <a:pt x="20" y="17"/>
                  <a:pt x="25" y="15"/>
                  <a:pt x="25" y="13"/>
                </a:cubicBezTo>
                <a:cubicBezTo>
                  <a:pt x="23" y="15"/>
                  <a:pt x="18" y="16"/>
                  <a:pt x="18" y="16"/>
                </a:cubicBezTo>
                <a:cubicBezTo>
                  <a:pt x="18" y="16"/>
                  <a:pt x="15" y="16"/>
                  <a:pt x="14" y="17"/>
                </a:cubicBezTo>
                <a:cubicBezTo>
                  <a:pt x="14" y="18"/>
                  <a:pt x="13" y="19"/>
                  <a:pt x="14" y="20"/>
                </a:cubicBezTo>
                <a:cubicBezTo>
                  <a:pt x="14" y="22"/>
                  <a:pt x="13" y="27"/>
                  <a:pt x="20" y="28"/>
                </a:cubicBezTo>
                <a:cubicBezTo>
                  <a:pt x="16" y="29"/>
                  <a:pt x="14" y="26"/>
                  <a:pt x="14" y="26"/>
                </a:cubicBezTo>
                <a:cubicBezTo>
                  <a:pt x="14" y="26"/>
                  <a:pt x="14" y="28"/>
                  <a:pt x="19" y="29"/>
                </a:cubicBezTo>
                <a:cubicBezTo>
                  <a:pt x="15" y="28"/>
                  <a:pt x="14" y="27"/>
                  <a:pt x="14" y="27"/>
                </a:cubicBezTo>
                <a:cubicBezTo>
                  <a:pt x="14" y="27"/>
                  <a:pt x="16" y="30"/>
                  <a:pt x="15" y="32"/>
                </a:cubicBezTo>
                <a:cubicBezTo>
                  <a:pt x="14" y="34"/>
                  <a:pt x="15" y="35"/>
                  <a:pt x="15" y="36"/>
                </a:cubicBezTo>
                <a:cubicBezTo>
                  <a:pt x="15" y="38"/>
                  <a:pt x="15" y="43"/>
                  <a:pt x="15" y="44"/>
                </a:cubicBezTo>
                <a:cubicBezTo>
                  <a:pt x="15" y="45"/>
                  <a:pt x="16" y="50"/>
                  <a:pt x="15" y="52"/>
                </a:cubicBezTo>
                <a:cubicBezTo>
                  <a:pt x="14" y="54"/>
                  <a:pt x="10" y="56"/>
                  <a:pt x="8" y="55"/>
                </a:cubicBezTo>
                <a:cubicBezTo>
                  <a:pt x="6" y="55"/>
                  <a:pt x="7" y="52"/>
                  <a:pt x="7" y="52"/>
                </a:cubicBezTo>
                <a:cubicBezTo>
                  <a:pt x="7" y="52"/>
                  <a:pt x="5" y="49"/>
                  <a:pt x="5" y="48"/>
                </a:cubicBezTo>
                <a:cubicBezTo>
                  <a:pt x="6" y="47"/>
                  <a:pt x="6" y="46"/>
                  <a:pt x="6" y="46"/>
                </a:cubicBezTo>
                <a:cubicBezTo>
                  <a:pt x="6" y="46"/>
                  <a:pt x="4" y="46"/>
                  <a:pt x="3" y="44"/>
                </a:cubicBezTo>
                <a:cubicBezTo>
                  <a:pt x="5" y="46"/>
                  <a:pt x="6" y="44"/>
                  <a:pt x="6" y="44"/>
                </a:cubicBezTo>
                <a:cubicBezTo>
                  <a:pt x="6" y="44"/>
                  <a:pt x="4" y="44"/>
                  <a:pt x="4" y="44"/>
                </a:cubicBezTo>
                <a:cubicBezTo>
                  <a:pt x="4" y="43"/>
                  <a:pt x="3" y="42"/>
                  <a:pt x="4" y="42"/>
                </a:cubicBezTo>
                <a:cubicBezTo>
                  <a:pt x="5" y="41"/>
                  <a:pt x="5" y="39"/>
                  <a:pt x="5" y="39"/>
                </a:cubicBezTo>
                <a:cubicBezTo>
                  <a:pt x="5" y="39"/>
                  <a:pt x="1" y="39"/>
                  <a:pt x="0" y="38"/>
                </a:cubicBezTo>
                <a:cubicBezTo>
                  <a:pt x="0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2" y="37"/>
                  <a:pt x="6" y="36"/>
                </a:cubicBezTo>
                <a:cubicBezTo>
                  <a:pt x="6" y="36"/>
                  <a:pt x="2" y="34"/>
                  <a:pt x="1" y="34"/>
                </a:cubicBezTo>
                <a:cubicBezTo>
                  <a:pt x="0" y="34"/>
                  <a:pt x="4" y="30"/>
                  <a:pt x="4" y="29"/>
                </a:cubicBezTo>
                <a:cubicBezTo>
                  <a:pt x="4" y="27"/>
                  <a:pt x="0" y="28"/>
                  <a:pt x="0" y="27"/>
                </a:cubicBezTo>
                <a:cubicBezTo>
                  <a:pt x="0" y="27"/>
                  <a:pt x="2" y="25"/>
                  <a:pt x="2" y="25"/>
                </a:cubicBezTo>
                <a:cubicBezTo>
                  <a:pt x="2" y="25"/>
                  <a:pt x="1" y="23"/>
                  <a:pt x="2" y="22"/>
                </a:cubicBezTo>
                <a:cubicBezTo>
                  <a:pt x="3" y="21"/>
                  <a:pt x="0" y="24"/>
                  <a:pt x="3" y="24"/>
                </a:cubicBezTo>
                <a:cubicBezTo>
                  <a:pt x="7" y="23"/>
                  <a:pt x="8" y="16"/>
                  <a:pt x="8" y="15"/>
                </a:cubicBezTo>
                <a:cubicBezTo>
                  <a:pt x="8" y="14"/>
                  <a:pt x="9" y="1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2878A101-261A-42D5-977A-66EDEB3DE098}"/>
              </a:ext>
            </a:extLst>
          </p:cNvPr>
          <p:cNvSpPr>
            <a:spLocks/>
          </p:cNvSpPr>
          <p:nvPr/>
        </p:nvSpPr>
        <p:spPr bwMode="auto">
          <a:xfrm>
            <a:off x="10929938" y="2552701"/>
            <a:ext cx="53975" cy="98425"/>
          </a:xfrm>
          <a:custGeom>
            <a:avLst/>
            <a:gdLst>
              <a:gd name="T0" fmla="*/ 5 w 5"/>
              <a:gd name="T1" fmla="*/ 0 h 9"/>
              <a:gd name="T2" fmla="*/ 3 w 5"/>
              <a:gd name="T3" fmla="*/ 8 h 9"/>
              <a:gd name="T4" fmla="*/ 2 w 5"/>
              <a:gd name="T5" fmla="*/ 5 h 9"/>
              <a:gd name="T6" fmla="*/ 5 w 5"/>
              <a:gd name="T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9">
                <a:moveTo>
                  <a:pt x="5" y="0"/>
                </a:moveTo>
                <a:cubicBezTo>
                  <a:pt x="5" y="0"/>
                  <a:pt x="3" y="8"/>
                  <a:pt x="3" y="8"/>
                </a:cubicBezTo>
                <a:cubicBezTo>
                  <a:pt x="3" y="9"/>
                  <a:pt x="0" y="7"/>
                  <a:pt x="2" y="5"/>
                </a:cubicBezTo>
                <a:cubicBezTo>
                  <a:pt x="3" y="3"/>
                  <a:pt x="5" y="0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9163B228-5FFE-47D9-B967-C05C4A3C8A41}"/>
              </a:ext>
            </a:extLst>
          </p:cNvPr>
          <p:cNvSpPr>
            <a:spLocks/>
          </p:cNvSpPr>
          <p:nvPr/>
        </p:nvSpPr>
        <p:spPr bwMode="auto">
          <a:xfrm>
            <a:off x="2532063" y="2062163"/>
            <a:ext cx="1687513" cy="2771775"/>
          </a:xfrm>
          <a:custGeom>
            <a:avLst/>
            <a:gdLst>
              <a:gd name="T0" fmla="*/ 22 w 156"/>
              <a:gd name="T1" fmla="*/ 41 h 254"/>
              <a:gd name="T2" fmla="*/ 20 w 156"/>
              <a:gd name="T3" fmla="*/ 72 h 254"/>
              <a:gd name="T4" fmla="*/ 17 w 156"/>
              <a:gd name="T5" fmla="*/ 122 h 254"/>
              <a:gd name="T6" fmla="*/ 11 w 156"/>
              <a:gd name="T7" fmla="*/ 148 h 254"/>
              <a:gd name="T8" fmla="*/ 26 w 156"/>
              <a:gd name="T9" fmla="*/ 161 h 254"/>
              <a:gd name="T10" fmla="*/ 4 w 156"/>
              <a:gd name="T11" fmla="*/ 165 h 254"/>
              <a:gd name="T12" fmla="*/ 22 w 156"/>
              <a:gd name="T13" fmla="*/ 164 h 254"/>
              <a:gd name="T14" fmla="*/ 37 w 156"/>
              <a:gd name="T15" fmla="*/ 168 h 254"/>
              <a:gd name="T16" fmla="*/ 49 w 156"/>
              <a:gd name="T17" fmla="*/ 183 h 254"/>
              <a:gd name="T18" fmla="*/ 46 w 156"/>
              <a:gd name="T19" fmla="*/ 209 h 254"/>
              <a:gd name="T20" fmla="*/ 7 w 156"/>
              <a:gd name="T21" fmla="*/ 211 h 254"/>
              <a:gd name="T22" fmla="*/ 2 w 156"/>
              <a:gd name="T23" fmla="*/ 220 h 254"/>
              <a:gd name="T24" fmla="*/ 10 w 156"/>
              <a:gd name="T25" fmla="*/ 213 h 254"/>
              <a:gd name="T26" fmla="*/ 35 w 156"/>
              <a:gd name="T27" fmla="*/ 215 h 254"/>
              <a:gd name="T28" fmla="*/ 17 w 156"/>
              <a:gd name="T29" fmla="*/ 231 h 254"/>
              <a:gd name="T30" fmla="*/ 21 w 156"/>
              <a:gd name="T31" fmla="*/ 237 h 254"/>
              <a:gd name="T32" fmla="*/ 21 w 156"/>
              <a:gd name="T33" fmla="*/ 230 h 254"/>
              <a:gd name="T34" fmla="*/ 55 w 156"/>
              <a:gd name="T35" fmla="*/ 220 h 254"/>
              <a:gd name="T36" fmla="*/ 76 w 156"/>
              <a:gd name="T37" fmla="*/ 234 h 254"/>
              <a:gd name="T38" fmla="*/ 80 w 156"/>
              <a:gd name="T39" fmla="*/ 243 h 254"/>
              <a:gd name="T40" fmla="*/ 81 w 156"/>
              <a:gd name="T41" fmla="*/ 227 h 254"/>
              <a:gd name="T42" fmla="*/ 82 w 156"/>
              <a:gd name="T43" fmla="*/ 215 h 254"/>
              <a:gd name="T44" fmla="*/ 91 w 156"/>
              <a:gd name="T45" fmla="*/ 254 h 254"/>
              <a:gd name="T46" fmla="*/ 103 w 156"/>
              <a:gd name="T47" fmla="*/ 226 h 254"/>
              <a:gd name="T48" fmla="*/ 106 w 156"/>
              <a:gd name="T49" fmla="*/ 198 h 254"/>
              <a:gd name="T50" fmla="*/ 113 w 156"/>
              <a:gd name="T51" fmla="*/ 215 h 254"/>
              <a:gd name="T52" fmla="*/ 114 w 156"/>
              <a:gd name="T53" fmla="*/ 204 h 254"/>
              <a:gd name="T54" fmla="*/ 154 w 156"/>
              <a:gd name="T55" fmla="*/ 212 h 254"/>
              <a:gd name="T56" fmla="*/ 135 w 156"/>
              <a:gd name="T57" fmla="*/ 202 h 254"/>
              <a:gd name="T58" fmla="*/ 111 w 156"/>
              <a:gd name="T59" fmla="*/ 155 h 254"/>
              <a:gd name="T60" fmla="*/ 100 w 156"/>
              <a:gd name="T61" fmla="*/ 122 h 254"/>
              <a:gd name="T62" fmla="*/ 89 w 156"/>
              <a:gd name="T63" fmla="*/ 115 h 254"/>
              <a:gd name="T64" fmla="*/ 86 w 156"/>
              <a:gd name="T65" fmla="*/ 93 h 254"/>
              <a:gd name="T66" fmla="*/ 71 w 156"/>
              <a:gd name="T67" fmla="*/ 42 h 254"/>
              <a:gd name="T68" fmla="*/ 45 w 156"/>
              <a:gd name="T69" fmla="*/ 2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6" h="254">
                <a:moveTo>
                  <a:pt x="33" y="36"/>
                </a:moveTo>
                <a:cubicBezTo>
                  <a:pt x="33" y="36"/>
                  <a:pt x="29" y="39"/>
                  <a:pt x="22" y="41"/>
                </a:cubicBezTo>
                <a:cubicBezTo>
                  <a:pt x="16" y="43"/>
                  <a:pt x="16" y="47"/>
                  <a:pt x="17" y="51"/>
                </a:cubicBezTo>
                <a:cubicBezTo>
                  <a:pt x="18" y="55"/>
                  <a:pt x="20" y="72"/>
                  <a:pt x="20" y="72"/>
                </a:cubicBezTo>
                <a:cubicBezTo>
                  <a:pt x="20" y="72"/>
                  <a:pt x="7" y="73"/>
                  <a:pt x="7" y="100"/>
                </a:cubicBezTo>
                <a:cubicBezTo>
                  <a:pt x="7" y="127"/>
                  <a:pt x="17" y="122"/>
                  <a:pt x="17" y="122"/>
                </a:cubicBezTo>
                <a:cubicBezTo>
                  <a:pt x="17" y="122"/>
                  <a:pt x="17" y="135"/>
                  <a:pt x="18" y="138"/>
                </a:cubicBezTo>
                <a:cubicBezTo>
                  <a:pt x="11" y="142"/>
                  <a:pt x="11" y="148"/>
                  <a:pt x="11" y="148"/>
                </a:cubicBezTo>
                <a:cubicBezTo>
                  <a:pt x="11" y="148"/>
                  <a:pt x="8" y="151"/>
                  <a:pt x="10" y="151"/>
                </a:cubicBezTo>
                <a:cubicBezTo>
                  <a:pt x="12" y="151"/>
                  <a:pt x="26" y="159"/>
                  <a:pt x="26" y="161"/>
                </a:cubicBezTo>
                <a:cubicBezTo>
                  <a:pt x="26" y="163"/>
                  <a:pt x="22" y="162"/>
                  <a:pt x="22" y="162"/>
                </a:cubicBezTo>
                <a:cubicBezTo>
                  <a:pt x="22" y="162"/>
                  <a:pt x="15" y="163"/>
                  <a:pt x="4" y="165"/>
                </a:cubicBezTo>
                <a:cubicBezTo>
                  <a:pt x="4" y="169"/>
                  <a:pt x="7" y="168"/>
                  <a:pt x="7" y="168"/>
                </a:cubicBezTo>
                <a:cubicBezTo>
                  <a:pt x="22" y="164"/>
                  <a:pt x="22" y="164"/>
                  <a:pt x="22" y="164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28" y="162"/>
                  <a:pt x="36" y="168"/>
                  <a:pt x="37" y="168"/>
                </a:cubicBezTo>
                <a:cubicBezTo>
                  <a:pt x="38" y="168"/>
                  <a:pt x="47" y="169"/>
                  <a:pt x="50" y="169"/>
                </a:cubicBezTo>
                <a:cubicBezTo>
                  <a:pt x="50" y="171"/>
                  <a:pt x="49" y="183"/>
                  <a:pt x="49" y="183"/>
                </a:cubicBezTo>
                <a:cubicBezTo>
                  <a:pt x="47" y="189"/>
                  <a:pt x="47" y="189"/>
                  <a:pt x="47" y="189"/>
                </a:cubicBezTo>
                <a:cubicBezTo>
                  <a:pt x="46" y="209"/>
                  <a:pt x="46" y="209"/>
                  <a:pt x="46" y="209"/>
                </a:cubicBezTo>
                <a:cubicBezTo>
                  <a:pt x="7" y="205"/>
                  <a:pt x="7" y="205"/>
                  <a:pt x="7" y="205"/>
                </a:cubicBezTo>
                <a:cubicBezTo>
                  <a:pt x="7" y="205"/>
                  <a:pt x="5" y="210"/>
                  <a:pt x="7" y="211"/>
                </a:cubicBezTo>
                <a:cubicBezTo>
                  <a:pt x="8" y="212"/>
                  <a:pt x="7" y="213"/>
                  <a:pt x="7" y="213"/>
                </a:cubicBezTo>
                <a:cubicBezTo>
                  <a:pt x="7" y="213"/>
                  <a:pt x="0" y="214"/>
                  <a:pt x="2" y="220"/>
                </a:cubicBezTo>
                <a:cubicBezTo>
                  <a:pt x="9" y="227"/>
                  <a:pt x="11" y="218"/>
                  <a:pt x="11" y="218"/>
                </a:cubicBezTo>
                <a:cubicBezTo>
                  <a:pt x="10" y="213"/>
                  <a:pt x="10" y="213"/>
                  <a:pt x="10" y="213"/>
                </a:cubicBezTo>
                <a:cubicBezTo>
                  <a:pt x="10" y="213"/>
                  <a:pt x="10" y="212"/>
                  <a:pt x="11" y="212"/>
                </a:cubicBezTo>
                <a:cubicBezTo>
                  <a:pt x="12" y="212"/>
                  <a:pt x="35" y="215"/>
                  <a:pt x="35" y="215"/>
                </a:cubicBezTo>
                <a:cubicBezTo>
                  <a:pt x="16" y="225"/>
                  <a:pt x="16" y="225"/>
                  <a:pt x="16" y="225"/>
                </a:cubicBezTo>
                <a:cubicBezTo>
                  <a:pt x="16" y="225"/>
                  <a:pt x="14" y="230"/>
                  <a:pt x="17" y="231"/>
                </a:cubicBezTo>
                <a:cubicBezTo>
                  <a:pt x="8" y="239"/>
                  <a:pt x="16" y="241"/>
                  <a:pt x="16" y="241"/>
                </a:cubicBezTo>
                <a:cubicBezTo>
                  <a:pt x="16" y="241"/>
                  <a:pt x="21" y="242"/>
                  <a:pt x="21" y="237"/>
                </a:cubicBezTo>
                <a:cubicBezTo>
                  <a:pt x="21" y="232"/>
                  <a:pt x="20" y="232"/>
                  <a:pt x="20" y="232"/>
                </a:cubicBezTo>
                <a:cubicBezTo>
                  <a:pt x="21" y="230"/>
                  <a:pt x="21" y="230"/>
                  <a:pt x="21" y="23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7" y="220"/>
                  <a:pt x="50" y="223"/>
                  <a:pt x="55" y="220"/>
                </a:cubicBezTo>
                <a:cubicBezTo>
                  <a:pt x="66" y="223"/>
                  <a:pt x="74" y="232"/>
                  <a:pt x="74" y="232"/>
                </a:cubicBezTo>
                <a:cubicBezTo>
                  <a:pt x="76" y="234"/>
                  <a:pt x="76" y="234"/>
                  <a:pt x="76" y="234"/>
                </a:cubicBezTo>
                <a:cubicBezTo>
                  <a:pt x="76" y="234"/>
                  <a:pt x="69" y="237"/>
                  <a:pt x="74" y="243"/>
                </a:cubicBezTo>
                <a:cubicBezTo>
                  <a:pt x="78" y="246"/>
                  <a:pt x="80" y="243"/>
                  <a:pt x="80" y="243"/>
                </a:cubicBezTo>
                <a:cubicBezTo>
                  <a:pt x="80" y="243"/>
                  <a:pt x="80" y="234"/>
                  <a:pt x="79" y="234"/>
                </a:cubicBezTo>
                <a:cubicBezTo>
                  <a:pt x="78" y="234"/>
                  <a:pt x="82" y="228"/>
                  <a:pt x="81" y="227"/>
                </a:cubicBezTo>
                <a:cubicBezTo>
                  <a:pt x="80" y="227"/>
                  <a:pt x="66" y="217"/>
                  <a:pt x="66" y="217"/>
                </a:cubicBezTo>
                <a:cubicBezTo>
                  <a:pt x="82" y="215"/>
                  <a:pt x="82" y="215"/>
                  <a:pt x="82" y="215"/>
                </a:cubicBezTo>
                <a:cubicBezTo>
                  <a:pt x="82" y="215"/>
                  <a:pt x="85" y="227"/>
                  <a:pt x="83" y="232"/>
                </a:cubicBezTo>
                <a:cubicBezTo>
                  <a:pt x="81" y="237"/>
                  <a:pt x="79" y="251"/>
                  <a:pt x="91" y="254"/>
                </a:cubicBezTo>
                <a:cubicBezTo>
                  <a:pt x="99" y="243"/>
                  <a:pt x="96" y="229"/>
                  <a:pt x="96" y="229"/>
                </a:cubicBezTo>
                <a:cubicBezTo>
                  <a:pt x="96" y="229"/>
                  <a:pt x="103" y="227"/>
                  <a:pt x="103" y="226"/>
                </a:cubicBezTo>
                <a:cubicBezTo>
                  <a:pt x="103" y="224"/>
                  <a:pt x="100" y="198"/>
                  <a:pt x="100" y="196"/>
                </a:cubicBezTo>
                <a:cubicBezTo>
                  <a:pt x="100" y="193"/>
                  <a:pt x="106" y="198"/>
                  <a:pt x="106" y="198"/>
                </a:cubicBezTo>
                <a:cubicBezTo>
                  <a:pt x="106" y="198"/>
                  <a:pt x="105" y="201"/>
                  <a:pt x="109" y="203"/>
                </a:cubicBezTo>
                <a:cubicBezTo>
                  <a:pt x="114" y="205"/>
                  <a:pt x="113" y="215"/>
                  <a:pt x="113" y="215"/>
                </a:cubicBezTo>
                <a:cubicBezTo>
                  <a:pt x="115" y="215"/>
                  <a:pt x="115" y="215"/>
                  <a:pt x="115" y="215"/>
                </a:cubicBezTo>
                <a:cubicBezTo>
                  <a:pt x="114" y="204"/>
                  <a:pt x="114" y="204"/>
                  <a:pt x="114" y="204"/>
                </a:cubicBezTo>
                <a:cubicBezTo>
                  <a:pt x="126" y="215"/>
                  <a:pt x="126" y="215"/>
                  <a:pt x="126" y="215"/>
                </a:cubicBezTo>
                <a:cubicBezTo>
                  <a:pt x="126" y="215"/>
                  <a:pt x="138" y="218"/>
                  <a:pt x="154" y="212"/>
                </a:cubicBezTo>
                <a:cubicBezTo>
                  <a:pt x="156" y="210"/>
                  <a:pt x="148" y="209"/>
                  <a:pt x="148" y="209"/>
                </a:cubicBezTo>
                <a:cubicBezTo>
                  <a:pt x="148" y="209"/>
                  <a:pt x="139" y="207"/>
                  <a:pt x="135" y="202"/>
                </a:cubicBezTo>
                <a:cubicBezTo>
                  <a:pt x="130" y="198"/>
                  <a:pt x="127" y="190"/>
                  <a:pt x="127" y="190"/>
                </a:cubicBezTo>
                <a:cubicBezTo>
                  <a:pt x="127" y="190"/>
                  <a:pt x="123" y="182"/>
                  <a:pt x="111" y="155"/>
                </a:cubicBezTo>
                <a:cubicBezTo>
                  <a:pt x="106" y="140"/>
                  <a:pt x="105" y="129"/>
                  <a:pt x="105" y="129"/>
                </a:cubicBezTo>
                <a:cubicBezTo>
                  <a:pt x="105" y="129"/>
                  <a:pt x="103" y="123"/>
                  <a:pt x="100" y="122"/>
                </a:cubicBezTo>
                <a:cubicBezTo>
                  <a:pt x="97" y="121"/>
                  <a:pt x="94" y="117"/>
                  <a:pt x="94" y="117"/>
                </a:cubicBezTo>
                <a:cubicBezTo>
                  <a:pt x="94" y="117"/>
                  <a:pt x="91" y="115"/>
                  <a:pt x="89" y="115"/>
                </a:cubicBezTo>
                <a:cubicBezTo>
                  <a:pt x="88" y="115"/>
                  <a:pt x="87" y="106"/>
                  <a:pt x="87" y="104"/>
                </a:cubicBezTo>
                <a:cubicBezTo>
                  <a:pt x="87" y="103"/>
                  <a:pt x="88" y="95"/>
                  <a:pt x="86" y="93"/>
                </a:cubicBezTo>
                <a:cubicBezTo>
                  <a:pt x="84" y="91"/>
                  <a:pt x="84" y="77"/>
                  <a:pt x="84" y="75"/>
                </a:cubicBezTo>
                <a:cubicBezTo>
                  <a:pt x="83" y="72"/>
                  <a:pt x="76" y="47"/>
                  <a:pt x="71" y="42"/>
                </a:cubicBezTo>
                <a:cubicBezTo>
                  <a:pt x="66" y="37"/>
                  <a:pt x="62" y="32"/>
                  <a:pt x="62" y="27"/>
                </a:cubicBezTo>
                <a:cubicBezTo>
                  <a:pt x="62" y="21"/>
                  <a:pt x="63" y="0"/>
                  <a:pt x="45" y="2"/>
                </a:cubicBezTo>
                <a:cubicBezTo>
                  <a:pt x="27" y="4"/>
                  <a:pt x="33" y="36"/>
                  <a:pt x="33" y="3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C26CA5E4-F714-4732-86EE-86F1273E5AE4}"/>
              </a:ext>
            </a:extLst>
          </p:cNvPr>
          <p:cNvSpPr>
            <a:spLocks/>
          </p:cNvSpPr>
          <p:nvPr/>
        </p:nvSpPr>
        <p:spPr bwMode="auto">
          <a:xfrm>
            <a:off x="3105150" y="3906838"/>
            <a:ext cx="292100" cy="447675"/>
          </a:xfrm>
          <a:custGeom>
            <a:avLst/>
            <a:gdLst>
              <a:gd name="T0" fmla="*/ 0 w 27"/>
              <a:gd name="T1" fmla="*/ 1 h 41"/>
              <a:gd name="T2" fmla="*/ 0 w 27"/>
              <a:gd name="T3" fmla="*/ 13 h 41"/>
              <a:gd name="T4" fmla="*/ 4 w 27"/>
              <a:gd name="T5" fmla="*/ 20 h 41"/>
              <a:gd name="T6" fmla="*/ 5 w 27"/>
              <a:gd name="T7" fmla="*/ 40 h 41"/>
              <a:gd name="T8" fmla="*/ 27 w 27"/>
              <a:gd name="T9" fmla="*/ 41 h 41"/>
              <a:gd name="T10" fmla="*/ 26 w 27"/>
              <a:gd name="T11" fmla="*/ 28 h 41"/>
              <a:gd name="T12" fmla="*/ 25 w 27"/>
              <a:gd name="T13" fmla="*/ 4 h 41"/>
              <a:gd name="T14" fmla="*/ 24 w 27"/>
              <a:gd name="T15" fmla="*/ 0 h 41"/>
              <a:gd name="T16" fmla="*/ 0 w 27"/>
              <a:gd name="T17" fmla="*/ 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" h="41">
                <a:moveTo>
                  <a:pt x="0" y="1"/>
                </a:moveTo>
                <a:cubicBezTo>
                  <a:pt x="0" y="13"/>
                  <a:pt x="0" y="13"/>
                  <a:pt x="0" y="13"/>
                </a:cubicBezTo>
                <a:cubicBezTo>
                  <a:pt x="4" y="20"/>
                  <a:pt x="4" y="20"/>
                  <a:pt x="4" y="20"/>
                </a:cubicBezTo>
                <a:cubicBezTo>
                  <a:pt x="5" y="40"/>
                  <a:pt x="5" y="40"/>
                  <a:pt x="5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6" y="30"/>
                  <a:pt x="26" y="28"/>
                </a:cubicBezTo>
                <a:cubicBezTo>
                  <a:pt x="26" y="26"/>
                  <a:pt x="24" y="5"/>
                  <a:pt x="25" y="4"/>
                </a:cubicBezTo>
                <a:cubicBezTo>
                  <a:pt x="26" y="3"/>
                  <a:pt x="24" y="0"/>
                  <a:pt x="24" y="0"/>
                </a:cubicBezTo>
                <a:cubicBezTo>
                  <a:pt x="24" y="0"/>
                  <a:pt x="7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294DF84F-DCDB-432D-B2DA-1D3D5739CCE8}"/>
              </a:ext>
            </a:extLst>
          </p:cNvPr>
          <p:cNvSpPr>
            <a:spLocks/>
          </p:cNvSpPr>
          <p:nvPr/>
        </p:nvSpPr>
        <p:spPr bwMode="auto">
          <a:xfrm>
            <a:off x="2846388" y="2454276"/>
            <a:ext cx="465138" cy="774700"/>
          </a:xfrm>
          <a:custGeom>
            <a:avLst/>
            <a:gdLst>
              <a:gd name="T0" fmla="*/ 18 w 43"/>
              <a:gd name="T1" fmla="*/ 10 h 71"/>
              <a:gd name="T2" fmla="*/ 28 w 43"/>
              <a:gd name="T3" fmla="*/ 20 h 71"/>
              <a:gd name="T4" fmla="*/ 32 w 43"/>
              <a:gd name="T5" fmla="*/ 6 h 71"/>
              <a:gd name="T6" fmla="*/ 36 w 43"/>
              <a:gd name="T7" fmla="*/ 0 h 71"/>
              <a:gd name="T8" fmla="*/ 43 w 43"/>
              <a:gd name="T9" fmla="*/ 8 h 71"/>
              <a:gd name="T10" fmla="*/ 40 w 43"/>
              <a:gd name="T11" fmla="*/ 37 h 71"/>
              <a:gd name="T12" fmla="*/ 41 w 43"/>
              <a:gd name="T13" fmla="*/ 69 h 71"/>
              <a:gd name="T14" fmla="*/ 29 w 43"/>
              <a:gd name="T15" fmla="*/ 63 h 71"/>
              <a:gd name="T16" fmla="*/ 24 w 43"/>
              <a:gd name="T17" fmla="*/ 56 h 71"/>
              <a:gd name="T18" fmla="*/ 27 w 43"/>
              <a:gd name="T19" fmla="*/ 40 h 71"/>
              <a:gd name="T20" fmla="*/ 18 w 43"/>
              <a:gd name="T21" fmla="*/ 21 h 71"/>
              <a:gd name="T22" fmla="*/ 0 w 43"/>
              <a:gd name="T23" fmla="*/ 9 h 71"/>
              <a:gd name="T24" fmla="*/ 4 w 43"/>
              <a:gd name="T25" fmla="*/ 0 h 71"/>
              <a:gd name="T26" fmla="*/ 18 w 43"/>
              <a:gd name="T27" fmla="*/ 1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71">
                <a:moveTo>
                  <a:pt x="18" y="10"/>
                </a:moveTo>
                <a:cubicBezTo>
                  <a:pt x="18" y="10"/>
                  <a:pt x="28" y="19"/>
                  <a:pt x="28" y="20"/>
                </a:cubicBezTo>
                <a:cubicBezTo>
                  <a:pt x="28" y="21"/>
                  <a:pt x="32" y="6"/>
                  <a:pt x="32" y="6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43" y="6"/>
                  <a:pt x="43" y="8"/>
                </a:cubicBezTo>
                <a:cubicBezTo>
                  <a:pt x="43" y="11"/>
                  <a:pt x="40" y="34"/>
                  <a:pt x="40" y="37"/>
                </a:cubicBezTo>
                <a:cubicBezTo>
                  <a:pt x="40" y="40"/>
                  <a:pt x="41" y="68"/>
                  <a:pt x="41" y="69"/>
                </a:cubicBezTo>
                <a:cubicBezTo>
                  <a:pt x="41" y="71"/>
                  <a:pt x="33" y="64"/>
                  <a:pt x="29" y="63"/>
                </a:cubicBezTo>
                <a:cubicBezTo>
                  <a:pt x="25" y="61"/>
                  <a:pt x="24" y="56"/>
                  <a:pt x="24" y="56"/>
                </a:cubicBezTo>
                <a:cubicBezTo>
                  <a:pt x="24" y="56"/>
                  <a:pt x="27" y="46"/>
                  <a:pt x="27" y="40"/>
                </a:cubicBezTo>
                <a:cubicBezTo>
                  <a:pt x="26" y="33"/>
                  <a:pt x="21" y="24"/>
                  <a:pt x="18" y="21"/>
                </a:cubicBezTo>
                <a:cubicBezTo>
                  <a:pt x="16" y="18"/>
                  <a:pt x="0" y="9"/>
                  <a:pt x="0" y="9"/>
                </a:cubicBezTo>
                <a:cubicBezTo>
                  <a:pt x="4" y="0"/>
                  <a:pt x="4" y="0"/>
                  <a:pt x="4" y="0"/>
                </a:cubicBezTo>
                <a:lnTo>
                  <a:pt x="18" y="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565E2600-CA2C-45F0-8B24-843DEE68712F}"/>
              </a:ext>
            </a:extLst>
          </p:cNvPr>
          <p:cNvSpPr>
            <a:spLocks/>
          </p:cNvSpPr>
          <p:nvPr/>
        </p:nvSpPr>
        <p:spPr bwMode="auto">
          <a:xfrm>
            <a:off x="2997200" y="3262313"/>
            <a:ext cx="173038" cy="76200"/>
          </a:xfrm>
          <a:custGeom>
            <a:avLst/>
            <a:gdLst>
              <a:gd name="T0" fmla="*/ 5 w 16"/>
              <a:gd name="T1" fmla="*/ 0 h 7"/>
              <a:gd name="T2" fmla="*/ 0 w 16"/>
              <a:gd name="T3" fmla="*/ 7 h 7"/>
              <a:gd name="T4" fmla="*/ 16 w 16"/>
              <a:gd name="T5" fmla="*/ 7 h 7"/>
              <a:gd name="T6" fmla="*/ 5 w 16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7">
                <a:moveTo>
                  <a:pt x="5" y="0"/>
                </a:move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8" y="1"/>
                  <a:pt x="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7">
            <a:extLst>
              <a:ext uri="{FF2B5EF4-FFF2-40B4-BE49-F238E27FC236}">
                <a16:creationId xmlns:a16="http://schemas.microsoft.com/office/drawing/2014/main" id="{25D4E3EF-EDB3-4291-B3AF-0682B641FC13}"/>
              </a:ext>
            </a:extLst>
          </p:cNvPr>
          <p:cNvSpPr>
            <a:spLocks/>
          </p:cNvSpPr>
          <p:nvPr/>
        </p:nvSpPr>
        <p:spPr bwMode="auto">
          <a:xfrm>
            <a:off x="2716213" y="3349626"/>
            <a:ext cx="119063" cy="44450"/>
          </a:xfrm>
          <a:custGeom>
            <a:avLst/>
            <a:gdLst>
              <a:gd name="T0" fmla="*/ 1 w 11"/>
              <a:gd name="T1" fmla="*/ 0 h 4"/>
              <a:gd name="T2" fmla="*/ 0 w 11"/>
              <a:gd name="T3" fmla="*/ 4 h 4"/>
              <a:gd name="T4" fmla="*/ 11 w 11"/>
              <a:gd name="T5" fmla="*/ 3 h 4"/>
              <a:gd name="T6" fmla="*/ 1 w 11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4">
                <a:moveTo>
                  <a:pt x="1" y="0"/>
                </a:moveTo>
                <a:cubicBezTo>
                  <a:pt x="0" y="4"/>
                  <a:pt x="0" y="4"/>
                  <a:pt x="0" y="4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2" y="2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8">
            <a:extLst>
              <a:ext uri="{FF2B5EF4-FFF2-40B4-BE49-F238E27FC236}">
                <a16:creationId xmlns:a16="http://schemas.microsoft.com/office/drawing/2014/main" id="{94DFFBEE-CA5B-48A9-B681-3A8FE57B68EC}"/>
              </a:ext>
            </a:extLst>
          </p:cNvPr>
          <p:cNvSpPr>
            <a:spLocks/>
          </p:cNvSpPr>
          <p:nvPr/>
        </p:nvSpPr>
        <p:spPr bwMode="auto">
          <a:xfrm>
            <a:off x="3235325" y="3262313"/>
            <a:ext cx="141288" cy="120650"/>
          </a:xfrm>
          <a:custGeom>
            <a:avLst/>
            <a:gdLst>
              <a:gd name="T0" fmla="*/ 0 w 13"/>
              <a:gd name="T1" fmla="*/ 11 h 11"/>
              <a:gd name="T2" fmla="*/ 11 w 13"/>
              <a:gd name="T3" fmla="*/ 0 h 11"/>
              <a:gd name="T4" fmla="*/ 13 w 13"/>
              <a:gd name="T5" fmla="*/ 1 h 11"/>
              <a:gd name="T6" fmla="*/ 2 w 13"/>
              <a:gd name="T7" fmla="*/ 11 h 11"/>
              <a:gd name="T8" fmla="*/ 0 w 13"/>
              <a:gd name="T9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1">
                <a:moveTo>
                  <a:pt x="0" y="11"/>
                </a:moveTo>
                <a:cubicBezTo>
                  <a:pt x="0" y="11"/>
                  <a:pt x="3" y="2"/>
                  <a:pt x="11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3" y="4"/>
                  <a:pt x="2" y="11"/>
                </a:cubicBezTo>
                <a:cubicBezTo>
                  <a:pt x="1" y="11"/>
                  <a:pt x="0" y="11"/>
                  <a:pt x="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FDE79634-28D1-419A-A21A-AEC440D16108}"/>
              </a:ext>
            </a:extLst>
          </p:cNvPr>
          <p:cNvSpPr>
            <a:spLocks/>
          </p:cNvSpPr>
          <p:nvPr/>
        </p:nvSpPr>
        <p:spPr bwMode="auto">
          <a:xfrm>
            <a:off x="2759075" y="2006601"/>
            <a:ext cx="595313" cy="819150"/>
          </a:xfrm>
          <a:custGeom>
            <a:avLst/>
            <a:gdLst>
              <a:gd name="T0" fmla="*/ 27 w 55"/>
              <a:gd name="T1" fmla="*/ 1 h 75"/>
              <a:gd name="T2" fmla="*/ 41 w 55"/>
              <a:gd name="T3" fmla="*/ 11 h 75"/>
              <a:gd name="T4" fmla="*/ 45 w 55"/>
              <a:gd name="T5" fmla="*/ 25 h 75"/>
              <a:gd name="T6" fmla="*/ 46 w 55"/>
              <a:gd name="T7" fmla="*/ 33 h 75"/>
              <a:gd name="T8" fmla="*/ 45 w 55"/>
              <a:gd name="T9" fmla="*/ 40 h 75"/>
              <a:gd name="T10" fmla="*/ 47 w 55"/>
              <a:gd name="T11" fmla="*/ 41 h 75"/>
              <a:gd name="T12" fmla="*/ 50 w 55"/>
              <a:gd name="T13" fmla="*/ 46 h 75"/>
              <a:gd name="T14" fmla="*/ 54 w 55"/>
              <a:gd name="T15" fmla="*/ 47 h 75"/>
              <a:gd name="T16" fmla="*/ 54 w 55"/>
              <a:gd name="T17" fmla="*/ 48 h 75"/>
              <a:gd name="T18" fmla="*/ 48 w 55"/>
              <a:gd name="T19" fmla="*/ 48 h 75"/>
              <a:gd name="T20" fmla="*/ 47 w 55"/>
              <a:gd name="T21" fmla="*/ 50 h 75"/>
              <a:gd name="T22" fmla="*/ 50 w 55"/>
              <a:gd name="T23" fmla="*/ 55 h 75"/>
              <a:gd name="T24" fmla="*/ 48 w 55"/>
              <a:gd name="T25" fmla="*/ 58 h 75"/>
              <a:gd name="T26" fmla="*/ 48 w 55"/>
              <a:gd name="T27" fmla="*/ 60 h 75"/>
              <a:gd name="T28" fmla="*/ 52 w 55"/>
              <a:gd name="T29" fmla="*/ 63 h 75"/>
              <a:gd name="T30" fmla="*/ 53 w 55"/>
              <a:gd name="T31" fmla="*/ 65 h 75"/>
              <a:gd name="T32" fmla="*/ 51 w 55"/>
              <a:gd name="T33" fmla="*/ 67 h 75"/>
              <a:gd name="T34" fmla="*/ 50 w 55"/>
              <a:gd name="T35" fmla="*/ 67 h 75"/>
              <a:gd name="T36" fmla="*/ 48 w 55"/>
              <a:gd name="T37" fmla="*/ 69 h 75"/>
              <a:gd name="T38" fmla="*/ 48 w 55"/>
              <a:gd name="T39" fmla="*/ 71 h 75"/>
              <a:gd name="T40" fmla="*/ 47 w 55"/>
              <a:gd name="T41" fmla="*/ 69 h 75"/>
              <a:gd name="T42" fmla="*/ 43 w 55"/>
              <a:gd name="T43" fmla="*/ 69 h 75"/>
              <a:gd name="T44" fmla="*/ 35 w 55"/>
              <a:gd name="T45" fmla="*/ 65 h 75"/>
              <a:gd name="T46" fmla="*/ 38 w 55"/>
              <a:gd name="T47" fmla="*/ 60 h 75"/>
              <a:gd name="T48" fmla="*/ 36 w 55"/>
              <a:gd name="T49" fmla="*/ 57 h 75"/>
              <a:gd name="T50" fmla="*/ 30 w 55"/>
              <a:gd name="T51" fmla="*/ 57 h 75"/>
              <a:gd name="T52" fmla="*/ 33 w 55"/>
              <a:gd name="T53" fmla="*/ 57 h 75"/>
              <a:gd name="T54" fmla="*/ 36 w 55"/>
              <a:gd name="T55" fmla="*/ 54 h 75"/>
              <a:gd name="T56" fmla="*/ 33 w 55"/>
              <a:gd name="T57" fmla="*/ 51 h 75"/>
              <a:gd name="T58" fmla="*/ 30 w 55"/>
              <a:gd name="T59" fmla="*/ 47 h 75"/>
              <a:gd name="T60" fmla="*/ 32 w 55"/>
              <a:gd name="T61" fmla="*/ 38 h 75"/>
              <a:gd name="T62" fmla="*/ 34 w 55"/>
              <a:gd name="T63" fmla="*/ 32 h 75"/>
              <a:gd name="T64" fmla="*/ 37 w 55"/>
              <a:gd name="T65" fmla="*/ 20 h 75"/>
              <a:gd name="T66" fmla="*/ 34 w 55"/>
              <a:gd name="T67" fmla="*/ 7 h 75"/>
              <a:gd name="T68" fmla="*/ 24 w 55"/>
              <a:gd name="T69" fmla="*/ 16 h 75"/>
              <a:gd name="T70" fmla="*/ 15 w 55"/>
              <a:gd name="T71" fmla="*/ 21 h 75"/>
              <a:gd name="T72" fmla="*/ 17 w 55"/>
              <a:gd name="T73" fmla="*/ 29 h 75"/>
              <a:gd name="T74" fmla="*/ 19 w 55"/>
              <a:gd name="T75" fmla="*/ 33 h 75"/>
              <a:gd name="T76" fmla="*/ 18 w 55"/>
              <a:gd name="T77" fmla="*/ 38 h 75"/>
              <a:gd name="T78" fmla="*/ 19 w 55"/>
              <a:gd name="T79" fmla="*/ 47 h 75"/>
              <a:gd name="T80" fmla="*/ 16 w 55"/>
              <a:gd name="T81" fmla="*/ 51 h 75"/>
              <a:gd name="T82" fmla="*/ 15 w 55"/>
              <a:gd name="T83" fmla="*/ 54 h 75"/>
              <a:gd name="T84" fmla="*/ 16 w 55"/>
              <a:gd name="T85" fmla="*/ 57 h 75"/>
              <a:gd name="T86" fmla="*/ 17 w 55"/>
              <a:gd name="T87" fmla="*/ 64 h 75"/>
              <a:gd name="T88" fmla="*/ 10 w 55"/>
              <a:gd name="T89" fmla="*/ 69 h 75"/>
              <a:gd name="T90" fmla="*/ 9 w 55"/>
              <a:gd name="T91" fmla="*/ 73 h 75"/>
              <a:gd name="T92" fmla="*/ 12 w 55"/>
              <a:gd name="T93" fmla="*/ 72 h 75"/>
              <a:gd name="T94" fmla="*/ 7 w 55"/>
              <a:gd name="T95" fmla="*/ 74 h 75"/>
              <a:gd name="T96" fmla="*/ 10 w 55"/>
              <a:gd name="T97" fmla="*/ 68 h 75"/>
              <a:gd name="T98" fmla="*/ 6 w 55"/>
              <a:gd name="T99" fmla="*/ 69 h 75"/>
              <a:gd name="T100" fmla="*/ 5 w 55"/>
              <a:gd name="T101" fmla="*/ 68 h 75"/>
              <a:gd name="T102" fmla="*/ 4 w 55"/>
              <a:gd name="T103" fmla="*/ 61 h 75"/>
              <a:gd name="T104" fmla="*/ 3 w 55"/>
              <a:gd name="T105" fmla="*/ 56 h 75"/>
              <a:gd name="T106" fmla="*/ 6 w 55"/>
              <a:gd name="T107" fmla="*/ 50 h 75"/>
              <a:gd name="T108" fmla="*/ 3 w 55"/>
              <a:gd name="T109" fmla="*/ 46 h 75"/>
              <a:gd name="T110" fmla="*/ 6 w 55"/>
              <a:gd name="T111" fmla="*/ 40 h 75"/>
              <a:gd name="T112" fmla="*/ 4 w 55"/>
              <a:gd name="T113" fmla="*/ 32 h 75"/>
              <a:gd name="T114" fmla="*/ 5 w 55"/>
              <a:gd name="T115" fmla="*/ 26 h 75"/>
              <a:gd name="T116" fmla="*/ 6 w 55"/>
              <a:gd name="T117" fmla="*/ 23 h 75"/>
              <a:gd name="T118" fmla="*/ 9 w 55"/>
              <a:gd name="T119" fmla="*/ 15 h 75"/>
              <a:gd name="T120" fmla="*/ 18 w 55"/>
              <a:gd name="T121" fmla="*/ 2 h 75"/>
              <a:gd name="T122" fmla="*/ 27 w 55"/>
              <a:gd name="T123" fmla="*/ 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5" h="75">
                <a:moveTo>
                  <a:pt x="27" y="1"/>
                </a:moveTo>
                <a:cubicBezTo>
                  <a:pt x="27" y="1"/>
                  <a:pt x="35" y="0"/>
                  <a:pt x="41" y="11"/>
                </a:cubicBezTo>
                <a:cubicBezTo>
                  <a:pt x="46" y="22"/>
                  <a:pt x="45" y="25"/>
                  <a:pt x="45" y="25"/>
                </a:cubicBezTo>
                <a:cubicBezTo>
                  <a:pt x="45" y="25"/>
                  <a:pt x="49" y="30"/>
                  <a:pt x="46" y="33"/>
                </a:cubicBezTo>
                <a:cubicBezTo>
                  <a:pt x="51" y="36"/>
                  <a:pt x="45" y="40"/>
                  <a:pt x="45" y="40"/>
                </a:cubicBezTo>
                <a:cubicBezTo>
                  <a:pt x="45" y="40"/>
                  <a:pt x="46" y="41"/>
                  <a:pt x="47" y="41"/>
                </a:cubicBezTo>
                <a:cubicBezTo>
                  <a:pt x="47" y="41"/>
                  <a:pt x="52" y="42"/>
                  <a:pt x="50" y="46"/>
                </a:cubicBezTo>
                <a:cubicBezTo>
                  <a:pt x="52" y="47"/>
                  <a:pt x="54" y="47"/>
                  <a:pt x="54" y="47"/>
                </a:cubicBezTo>
                <a:cubicBezTo>
                  <a:pt x="54" y="47"/>
                  <a:pt x="55" y="48"/>
                  <a:pt x="54" y="48"/>
                </a:cubicBezTo>
                <a:cubicBezTo>
                  <a:pt x="53" y="48"/>
                  <a:pt x="49" y="48"/>
                  <a:pt x="48" y="48"/>
                </a:cubicBezTo>
                <a:cubicBezTo>
                  <a:pt x="49" y="49"/>
                  <a:pt x="47" y="50"/>
                  <a:pt x="47" y="50"/>
                </a:cubicBezTo>
                <a:cubicBezTo>
                  <a:pt x="47" y="50"/>
                  <a:pt x="52" y="50"/>
                  <a:pt x="50" y="55"/>
                </a:cubicBezTo>
                <a:cubicBezTo>
                  <a:pt x="47" y="57"/>
                  <a:pt x="47" y="57"/>
                  <a:pt x="48" y="58"/>
                </a:cubicBezTo>
                <a:cubicBezTo>
                  <a:pt x="48" y="60"/>
                  <a:pt x="48" y="59"/>
                  <a:pt x="48" y="60"/>
                </a:cubicBezTo>
                <a:cubicBezTo>
                  <a:pt x="48" y="61"/>
                  <a:pt x="52" y="63"/>
                  <a:pt x="52" y="63"/>
                </a:cubicBezTo>
                <a:cubicBezTo>
                  <a:pt x="52" y="63"/>
                  <a:pt x="54" y="64"/>
                  <a:pt x="53" y="65"/>
                </a:cubicBezTo>
                <a:cubicBezTo>
                  <a:pt x="53" y="66"/>
                  <a:pt x="51" y="67"/>
                  <a:pt x="51" y="67"/>
                </a:cubicBezTo>
                <a:cubicBezTo>
                  <a:pt x="51" y="67"/>
                  <a:pt x="50" y="67"/>
                  <a:pt x="50" y="67"/>
                </a:cubicBezTo>
                <a:cubicBezTo>
                  <a:pt x="50" y="67"/>
                  <a:pt x="48" y="69"/>
                  <a:pt x="48" y="69"/>
                </a:cubicBezTo>
                <a:cubicBezTo>
                  <a:pt x="48" y="69"/>
                  <a:pt x="49" y="70"/>
                  <a:pt x="48" y="71"/>
                </a:cubicBezTo>
                <a:cubicBezTo>
                  <a:pt x="49" y="70"/>
                  <a:pt x="47" y="69"/>
                  <a:pt x="47" y="69"/>
                </a:cubicBezTo>
                <a:cubicBezTo>
                  <a:pt x="47" y="69"/>
                  <a:pt x="45" y="70"/>
                  <a:pt x="43" y="69"/>
                </a:cubicBezTo>
                <a:cubicBezTo>
                  <a:pt x="41" y="70"/>
                  <a:pt x="35" y="65"/>
                  <a:pt x="35" y="65"/>
                </a:cubicBezTo>
                <a:cubicBezTo>
                  <a:pt x="35" y="65"/>
                  <a:pt x="34" y="61"/>
                  <a:pt x="38" y="60"/>
                </a:cubicBezTo>
                <a:cubicBezTo>
                  <a:pt x="39" y="58"/>
                  <a:pt x="36" y="57"/>
                  <a:pt x="36" y="57"/>
                </a:cubicBezTo>
                <a:cubicBezTo>
                  <a:pt x="36" y="57"/>
                  <a:pt x="33" y="59"/>
                  <a:pt x="30" y="57"/>
                </a:cubicBezTo>
                <a:cubicBezTo>
                  <a:pt x="34" y="58"/>
                  <a:pt x="33" y="57"/>
                  <a:pt x="33" y="57"/>
                </a:cubicBezTo>
                <a:cubicBezTo>
                  <a:pt x="33" y="57"/>
                  <a:pt x="32" y="54"/>
                  <a:pt x="36" y="54"/>
                </a:cubicBezTo>
                <a:cubicBezTo>
                  <a:pt x="36" y="53"/>
                  <a:pt x="33" y="51"/>
                  <a:pt x="33" y="51"/>
                </a:cubicBezTo>
                <a:cubicBezTo>
                  <a:pt x="33" y="51"/>
                  <a:pt x="31" y="52"/>
                  <a:pt x="30" y="47"/>
                </a:cubicBezTo>
                <a:cubicBezTo>
                  <a:pt x="30" y="42"/>
                  <a:pt x="32" y="39"/>
                  <a:pt x="32" y="38"/>
                </a:cubicBezTo>
                <a:cubicBezTo>
                  <a:pt x="33" y="38"/>
                  <a:pt x="34" y="34"/>
                  <a:pt x="34" y="32"/>
                </a:cubicBezTo>
                <a:cubicBezTo>
                  <a:pt x="36" y="29"/>
                  <a:pt x="37" y="20"/>
                  <a:pt x="37" y="20"/>
                </a:cubicBezTo>
                <a:cubicBezTo>
                  <a:pt x="37" y="20"/>
                  <a:pt x="37" y="10"/>
                  <a:pt x="34" y="7"/>
                </a:cubicBezTo>
                <a:cubicBezTo>
                  <a:pt x="33" y="13"/>
                  <a:pt x="24" y="16"/>
                  <a:pt x="24" y="16"/>
                </a:cubicBezTo>
                <a:cubicBezTo>
                  <a:pt x="24" y="16"/>
                  <a:pt x="16" y="21"/>
                  <a:pt x="15" y="21"/>
                </a:cubicBezTo>
                <a:cubicBezTo>
                  <a:pt x="15" y="22"/>
                  <a:pt x="17" y="29"/>
                  <a:pt x="17" y="29"/>
                </a:cubicBezTo>
                <a:cubicBezTo>
                  <a:pt x="17" y="29"/>
                  <a:pt x="18" y="32"/>
                  <a:pt x="19" y="33"/>
                </a:cubicBezTo>
                <a:cubicBezTo>
                  <a:pt x="19" y="33"/>
                  <a:pt x="18" y="36"/>
                  <a:pt x="18" y="38"/>
                </a:cubicBezTo>
                <a:cubicBezTo>
                  <a:pt x="18" y="39"/>
                  <a:pt x="20" y="46"/>
                  <a:pt x="19" y="47"/>
                </a:cubicBezTo>
                <a:cubicBezTo>
                  <a:pt x="17" y="49"/>
                  <a:pt x="15" y="50"/>
                  <a:pt x="16" y="51"/>
                </a:cubicBezTo>
                <a:cubicBezTo>
                  <a:pt x="16" y="53"/>
                  <a:pt x="15" y="54"/>
                  <a:pt x="15" y="54"/>
                </a:cubicBezTo>
                <a:cubicBezTo>
                  <a:pt x="16" y="55"/>
                  <a:pt x="16" y="57"/>
                  <a:pt x="16" y="57"/>
                </a:cubicBezTo>
                <a:cubicBezTo>
                  <a:pt x="16" y="57"/>
                  <a:pt x="19" y="59"/>
                  <a:pt x="17" y="64"/>
                </a:cubicBezTo>
                <a:cubicBezTo>
                  <a:pt x="14" y="69"/>
                  <a:pt x="11" y="68"/>
                  <a:pt x="10" y="69"/>
                </a:cubicBezTo>
                <a:cubicBezTo>
                  <a:pt x="10" y="70"/>
                  <a:pt x="7" y="73"/>
                  <a:pt x="9" y="73"/>
                </a:cubicBezTo>
                <a:cubicBezTo>
                  <a:pt x="11" y="74"/>
                  <a:pt x="12" y="72"/>
                  <a:pt x="12" y="72"/>
                </a:cubicBezTo>
                <a:cubicBezTo>
                  <a:pt x="12" y="72"/>
                  <a:pt x="12" y="75"/>
                  <a:pt x="7" y="74"/>
                </a:cubicBezTo>
                <a:cubicBezTo>
                  <a:pt x="5" y="71"/>
                  <a:pt x="10" y="68"/>
                  <a:pt x="10" y="68"/>
                </a:cubicBezTo>
                <a:cubicBezTo>
                  <a:pt x="10" y="68"/>
                  <a:pt x="7" y="68"/>
                  <a:pt x="6" y="69"/>
                </a:cubicBezTo>
                <a:cubicBezTo>
                  <a:pt x="4" y="69"/>
                  <a:pt x="5" y="68"/>
                  <a:pt x="5" y="68"/>
                </a:cubicBezTo>
                <a:cubicBezTo>
                  <a:pt x="5" y="68"/>
                  <a:pt x="2" y="66"/>
                  <a:pt x="4" y="61"/>
                </a:cubicBezTo>
                <a:cubicBezTo>
                  <a:pt x="0" y="61"/>
                  <a:pt x="3" y="56"/>
                  <a:pt x="3" y="56"/>
                </a:cubicBezTo>
                <a:cubicBezTo>
                  <a:pt x="3" y="56"/>
                  <a:pt x="6" y="51"/>
                  <a:pt x="6" y="50"/>
                </a:cubicBezTo>
                <a:cubicBezTo>
                  <a:pt x="6" y="49"/>
                  <a:pt x="2" y="49"/>
                  <a:pt x="3" y="46"/>
                </a:cubicBezTo>
                <a:cubicBezTo>
                  <a:pt x="3" y="42"/>
                  <a:pt x="6" y="40"/>
                  <a:pt x="6" y="40"/>
                </a:cubicBezTo>
                <a:cubicBezTo>
                  <a:pt x="6" y="40"/>
                  <a:pt x="6" y="35"/>
                  <a:pt x="4" y="32"/>
                </a:cubicBezTo>
                <a:cubicBezTo>
                  <a:pt x="2" y="29"/>
                  <a:pt x="5" y="26"/>
                  <a:pt x="5" y="26"/>
                </a:cubicBezTo>
                <a:cubicBezTo>
                  <a:pt x="5" y="26"/>
                  <a:pt x="6" y="24"/>
                  <a:pt x="6" y="23"/>
                </a:cubicBezTo>
                <a:cubicBezTo>
                  <a:pt x="7" y="21"/>
                  <a:pt x="9" y="17"/>
                  <a:pt x="9" y="15"/>
                </a:cubicBezTo>
                <a:cubicBezTo>
                  <a:pt x="9" y="13"/>
                  <a:pt x="12" y="5"/>
                  <a:pt x="18" y="2"/>
                </a:cubicBezTo>
                <a:cubicBezTo>
                  <a:pt x="24" y="0"/>
                  <a:pt x="27" y="1"/>
                  <a:pt x="2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4DC7864B-4139-42FA-BBFB-BFB5B1632EEF}"/>
              </a:ext>
            </a:extLst>
          </p:cNvPr>
          <p:cNvSpPr>
            <a:spLocks/>
          </p:cNvSpPr>
          <p:nvPr/>
        </p:nvSpPr>
        <p:spPr bwMode="auto">
          <a:xfrm>
            <a:off x="3224213" y="2301876"/>
            <a:ext cx="33338" cy="53975"/>
          </a:xfrm>
          <a:custGeom>
            <a:avLst/>
            <a:gdLst>
              <a:gd name="T0" fmla="*/ 1 w 3"/>
              <a:gd name="T1" fmla="*/ 0 h 5"/>
              <a:gd name="T2" fmla="*/ 1 w 3"/>
              <a:gd name="T3" fmla="*/ 5 h 5"/>
              <a:gd name="T4" fmla="*/ 1 w 3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5">
                <a:moveTo>
                  <a:pt x="1" y="0"/>
                </a:moveTo>
                <a:cubicBezTo>
                  <a:pt x="1" y="0"/>
                  <a:pt x="3" y="2"/>
                  <a:pt x="1" y="5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E78C0B4D-39AC-46DA-82C6-E0B2D0926E5F}"/>
              </a:ext>
            </a:extLst>
          </p:cNvPr>
          <p:cNvSpPr>
            <a:spLocks/>
          </p:cNvSpPr>
          <p:nvPr/>
        </p:nvSpPr>
        <p:spPr bwMode="auto">
          <a:xfrm>
            <a:off x="3257550" y="2389188"/>
            <a:ext cx="20638" cy="22225"/>
          </a:xfrm>
          <a:custGeom>
            <a:avLst/>
            <a:gdLst>
              <a:gd name="T0" fmla="*/ 0 w 2"/>
              <a:gd name="T1" fmla="*/ 0 h 2"/>
              <a:gd name="T2" fmla="*/ 0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0" y="0"/>
                  <a:pt x="2" y="1"/>
                  <a:pt x="0" y="2"/>
                </a:cubicBezTo>
                <a:cubicBezTo>
                  <a:pt x="0" y="2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BB9E1968-D988-4B27-90E2-F758563516C7}"/>
              </a:ext>
            </a:extLst>
          </p:cNvPr>
          <p:cNvSpPr>
            <a:spLocks/>
          </p:cNvSpPr>
          <p:nvPr/>
        </p:nvSpPr>
        <p:spPr bwMode="auto">
          <a:xfrm>
            <a:off x="3267075" y="2465388"/>
            <a:ext cx="33338" cy="33338"/>
          </a:xfrm>
          <a:custGeom>
            <a:avLst/>
            <a:gdLst>
              <a:gd name="T0" fmla="*/ 0 w 3"/>
              <a:gd name="T1" fmla="*/ 0 h 3"/>
              <a:gd name="T2" fmla="*/ 2 w 3"/>
              <a:gd name="T3" fmla="*/ 3 h 3"/>
              <a:gd name="T4" fmla="*/ 0 w 3"/>
              <a:gd name="T5" fmla="*/ 2 h 3"/>
              <a:gd name="T6" fmla="*/ 0 w 3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3">
                <a:moveTo>
                  <a:pt x="0" y="0"/>
                </a:moveTo>
                <a:cubicBezTo>
                  <a:pt x="0" y="0"/>
                  <a:pt x="3" y="0"/>
                  <a:pt x="2" y="3"/>
                </a:cubicBezTo>
                <a:cubicBezTo>
                  <a:pt x="1" y="3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1BA3D6A6-14A7-44C3-8F30-2F28FF97559E}"/>
              </a:ext>
            </a:extLst>
          </p:cNvPr>
          <p:cNvSpPr>
            <a:spLocks/>
          </p:cNvSpPr>
          <p:nvPr/>
        </p:nvSpPr>
        <p:spPr bwMode="auto">
          <a:xfrm>
            <a:off x="3246438" y="2465388"/>
            <a:ext cx="20638" cy="22225"/>
          </a:xfrm>
          <a:custGeom>
            <a:avLst/>
            <a:gdLst>
              <a:gd name="T0" fmla="*/ 1 w 2"/>
              <a:gd name="T1" fmla="*/ 0 h 2"/>
              <a:gd name="T2" fmla="*/ 1 w 2"/>
              <a:gd name="T3" fmla="*/ 2 h 2"/>
              <a:gd name="T4" fmla="*/ 0 w 2"/>
              <a:gd name="T5" fmla="*/ 2 h 2"/>
              <a:gd name="T6" fmla="*/ 1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1" y="0"/>
                </a:moveTo>
                <a:cubicBezTo>
                  <a:pt x="1" y="0"/>
                  <a:pt x="2" y="2"/>
                  <a:pt x="1" y="2"/>
                </a:cubicBezTo>
                <a:cubicBezTo>
                  <a:pt x="1" y="2"/>
                  <a:pt x="0" y="2"/>
                  <a:pt x="0" y="2"/>
                </a:cubicBezTo>
                <a:cubicBezTo>
                  <a:pt x="0" y="2"/>
                  <a:pt x="0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11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10D0E791-67C9-4E87-8373-B8AB2F3078D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50875" y="2078038"/>
            <a:ext cx="10693400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71EF7C3-37A8-49B9-A883-C39C97EFC915}"/>
              </a:ext>
            </a:extLst>
          </p:cNvPr>
          <p:cNvSpPr>
            <a:spLocks noEditPoints="1"/>
          </p:cNvSpPr>
          <p:nvPr/>
        </p:nvSpPr>
        <p:spPr bwMode="auto">
          <a:xfrm>
            <a:off x="9442450" y="2773363"/>
            <a:ext cx="901700" cy="2414587"/>
          </a:xfrm>
          <a:custGeom>
            <a:avLst/>
            <a:gdLst>
              <a:gd name="T0" fmla="*/ 360 w 386"/>
              <a:gd name="T1" fmla="*/ 499 h 1032"/>
              <a:gd name="T2" fmla="*/ 371 w 386"/>
              <a:gd name="T3" fmla="*/ 459 h 1032"/>
              <a:gd name="T4" fmla="*/ 363 w 386"/>
              <a:gd name="T5" fmla="*/ 388 h 1032"/>
              <a:gd name="T6" fmla="*/ 363 w 386"/>
              <a:gd name="T7" fmla="*/ 296 h 1032"/>
              <a:gd name="T8" fmla="*/ 312 w 386"/>
              <a:gd name="T9" fmla="*/ 176 h 1032"/>
              <a:gd name="T10" fmla="*/ 272 w 386"/>
              <a:gd name="T11" fmla="*/ 128 h 1032"/>
              <a:gd name="T12" fmla="*/ 268 w 386"/>
              <a:gd name="T13" fmla="*/ 96 h 1032"/>
              <a:gd name="T14" fmla="*/ 265 w 386"/>
              <a:gd name="T15" fmla="*/ 50 h 1032"/>
              <a:gd name="T16" fmla="*/ 252 w 386"/>
              <a:gd name="T17" fmla="*/ 7 h 1032"/>
              <a:gd name="T18" fmla="*/ 158 w 386"/>
              <a:gd name="T19" fmla="*/ 27 h 1032"/>
              <a:gd name="T20" fmla="*/ 165 w 386"/>
              <a:gd name="T21" fmla="*/ 60 h 1032"/>
              <a:gd name="T22" fmla="*/ 165 w 386"/>
              <a:gd name="T23" fmla="*/ 69 h 1032"/>
              <a:gd name="T24" fmla="*/ 165 w 386"/>
              <a:gd name="T25" fmla="*/ 76 h 1032"/>
              <a:gd name="T26" fmla="*/ 166 w 386"/>
              <a:gd name="T27" fmla="*/ 82 h 1032"/>
              <a:gd name="T28" fmla="*/ 166 w 386"/>
              <a:gd name="T29" fmla="*/ 90 h 1032"/>
              <a:gd name="T30" fmla="*/ 165 w 386"/>
              <a:gd name="T31" fmla="*/ 108 h 1032"/>
              <a:gd name="T32" fmla="*/ 114 w 386"/>
              <a:gd name="T33" fmla="*/ 146 h 1032"/>
              <a:gd name="T34" fmla="*/ 19 w 386"/>
              <a:gd name="T35" fmla="*/ 281 h 1032"/>
              <a:gd name="T36" fmla="*/ 33 w 386"/>
              <a:gd name="T37" fmla="*/ 430 h 1032"/>
              <a:gd name="T38" fmla="*/ 46 w 386"/>
              <a:gd name="T39" fmla="*/ 567 h 1032"/>
              <a:gd name="T40" fmla="*/ 63 w 386"/>
              <a:gd name="T41" fmla="*/ 659 h 1032"/>
              <a:gd name="T42" fmla="*/ 84 w 386"/>
              <a:gd name="T43" fmla="*/ 919 h 1032"/>
              <a:gd name="T44" fmla="*/ 123 w 386"/>
              <a:gd name="T45" fmla="*/ 1020 h 1032"/>
              <a:gd name="T46" fmla="*/ 148 w 386"/>
              <a:gd name="T47" fmla="*/ 953 h 1032"/>
              <a:gd name="T48" fmla="*/ 160 w 386"/>
              <a:gd name="T49" fmla="*/ 934 h 1032"/>
              <a:gd name="T50" fmla="*/ 233 w 386"/>
              <a:gd name="T51" fmla="*/ 953 h 1032"/>
              <a:gd name="T52" fmla="*/ 221 w 386"/>
              <a:gd name="T53" fmla="*/ 908 h 1032"/>
              <a:gd name="T54" fmla="*/ 217 w 386"/>
              <a:gd name="T55" fmla="*/ 856 h 1032"/>
              <a:gd name="T56" fmla="*/ 235 w 386"/>
              <a:gd name="T57" fmla="*/ 694 h 1032"/>
              <a:gd name="T58" fmla="*/ 266 w 386"/>
              <a:gd name="T59" fmla="*/ 602 h 1032"/>
              <a:gd name="T60" fmla="*/ 290 w 386"/>
              <a:gd name="T61" fmla="*/ 505 h 1032"/>
              <a:gd name="T62" fmla="*/ 306 w 386"/>
              <a:gd name="T63" fmla="*/ 478 h 1032"/>
              <a:gd name="T64" fmla="*/ 328 w 386"/>
              <a:gd name="T65" fmla="*/ 520 h 1032"/>
              <a:gd name="T66" fmla="*/ 334 w 386"/>
              <a:gd name="T67" fmla="*/ 559 h 1032"/>
              <a:gd name="T68" fmla="*/ 338 w 386"/>
              <a:gd name="T69" fmla="*/ 723 h 1032"/>
              <a:gd name="T70" fmla="*/ 341 w 386"/>
              <a:gd name="T71" fmla="*/ 790 h 1032"/>
              <a:gd name="T72" fmla="*/ 349 w 386"/>
              <a:gd name="T73" fmla="*/ 947 h 1032"/>
              <a:gd name="T74" fmla="*/ 345 w 386"/>
              <a:gd name="T75" fmla="*/ 965 h 1032"/>
              <a:gd name="T76" fmla="*/ 361 w 386"/>
              <a:gd name="T77" fmla="*/ 949 h 1032"/>
              <a:gd name="T78" fmla="*/ 354 w 386"/>
              <a:gd name="T79" fmla="*/ 814 h 1032"/>
              <a:gd name="T80" fmla="*/ 349 w 386"/>
              <a:gd name="T81" fmla="*/ 730 h 1032"/>
              <a:gd name="T82" fmla="*/ 350 w 386"/>
              <a:gd name="T83" fmla="*/ 723 h 1032"/>
              <a:gd name="T84" fmla="*/ 351 w 386"/>
              <a:gd name="T85" fmla="*/ 712 h 1032"/>
              <a:gd name="T86" fmla="*/ 346 w 386"/>
              <a:gd name="T87" fmla="*/ 562 h 1032"/>
              <a:gd name="T88" fmla="*/ 352 w 386"/>
              <a:gd name="T89" fmla="*/ 569 h 1032"/>
              <a:gd name="T90" fmla="*/ 382 w 386"/>
              <a:gd name="T91" fmla="*/ 539 h 1032"/>
              <a:gd name="T92" fmla="*/ 153 w 386"/>
              <a:gd name="T93" fmla="*/ 736 h 1032"/>
              <a:gd name="T94" fmla="*/ 138 w 386"/>
              <a:gd name="T95" fmla="*/ 851 h 1032"/>
              <a:gd name="T96" fmla="*/ 132 w 386"/>
              <a:gd name="T97" fmla="*/ 807 h 1032"/>
              <a:gd name="T98" fmla="*/ 154 w 386"/>
              <a:gd name="T99" fmla="*/ 692 h 1032"/>
              <a:gd name="T100" fmla="*/ 168 w 386"/>
              <a:gd name="T101" fmla="*/ 8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86" h="1032">
                <a:moveTo>
                  <a:pt x="372" y="513"/>
                </a:moveTo>
                <a:cubicBezTo>
                  <a:pt x="366" y="508"/>
                  <a:pt x="362" y="509"/>
                  <a:pt x="362" y="507"/>
                </a:cubicBezTo>
                <a:cubicBezTo>
                  <a:pt x="362" y="506"/>
                  <a:pt x="360" y="500"/>
                  <a:pt x="360" y="499"/>
                </a:cubicBezTo>
                <a:cubicBezTo>
                  <a:pt x="360" y="498"/>
                  <a:pt x="365" y="493"/>
                  <a:pt x="369" y="487"/>
                </a:cubicBezTo>
                <a:cubicBezTo>
                  <a:pt x="372" y="480"/>
                  <a:pt x="367" y="479"/>
                  <a:pt x="366" y="472"/>
                </a:cubicBezTo>
                <a:cubicBezTo>
                  <a:pt x="364" y="465"/>
                  <a:pt x="367" y="467"/>
                  <a:pt x="371" y="459"/>
                </a:cubicBezTo>
                <a:cubicBezTo>
                  <a:pt x="376" y="451"/>
                  <a:pt x="368" y="435"/>
                  <a:pt x="367" y="432"/>
                </a:cubicBezTo>
                <a:cubicBezTo>
                  <a:pt x="367" y="430"/>
                  <a:pt x="368" y="426"/>
                  <a:pt x="373" y="417"/>
                </a:cubicBezTo>
                <a:cubicBezTo>
                  <a:pt x="377" y="408"/>
                  <a:pt x="364" y="391"/>
                  <a:pt x="363" y="388"/>
                </a:cubicBezTo>
                <a:cubicBezTo>
                  <a:pt x="363" y="385"/>
                  <a:pt x="362" y="375"/>
                  <a:pt x="367" y="364"/>
                </a:cubicBezTo>
                <a:cubicBezTo>
                  <a:pt x="371" y="353"/>
                  <a:pt x="369" y="335"/>
                  <a:pt x="371" y="331"/>
                </a:cubicBezTo>
                <a:cubicBezTo>
                  <a:pt x="373" y="328"/>
                  <a:pt x="368" y="312"/>
                  <a:pt x="363" y="296"/>
                </a:cubicBezTo>
                <a:cubicBezTo>
                  <a:pt x="359" y="280"/>
                  <a:pt x="356" y="264"/>
                  <a:pt x="353" y="249"/>
                </a:cubicBezTo>
                <a:cubicBezTo>
                  <a:pt x="349" y="233"/>
                  <a:pt x="330" y="203"/>
                  <a:pt x="324" y="197"/>
                </a:cubicBezTo>
                <a:cubicBezTo>
                  <a:pt x="318" y="191"/>
                  <a:pt x="311" y="177"/>
                  <a:pt x="312" y="176"/>
                </a:cubicBezTo>
                <a:cubicBezTo>
                  <a:pt x="313" y="174"/>
                  <a:pt x="312" y="172"/>
                  <a:pt x="313" y="170"/>
                </a:cubicBezTo>
                <a:cubicBezTo>
                  <a:pt x="315" y="168"/>
                  <a:pt x="310" y="161"/>
                  <a:pt x="302" y="154"/>
                </a:cubicBezTo>
                <a:cubicBezTo>
                  <a:pt x="295" y="148"/>
                  <a:pt x="276" y="132"/>
                  <a:pt x="272" y="128"/>
                </a:cubicBezTo>
                <a:cubicBezTo>
                  <a:pt x="268" y="123"/>
                  <a:pt x="261" y="110"/>
                  <a:pt x="261" y="110"/>
                </a:cubicBezTo>
                <a:cubicBezTo>
                  <a:pt x="261" y="110"/>
                  <a:pt x="263" y="109"/>
                  <a:pt x="265" y="107"/>
                </a:cubicBezTo>
                <a:cubicBezTo>
                  <a:pt x="268" y="104"/>
                  <a:pt x="268" y="99"/>
                  <a:pt x="268" y="96"/>
                </a:cubicBezTo>
                <a:cubicBezTo>
                  <a:pt x="267" y="93"/>
                  <a:pt x="270" y="80"/>
                  <a:pt x="271" y="73"/>
                </a:cubicBezTo>
                <a:cubicBezTo>
                  <a:pt x="272" y="67"/>
                  <a:pt x="268" y="64"/>
                  <a:pt x="268" y="64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65" y="50"/>
                  <a:pt x="265" y="48"/>
                  <a:pt x="268" y="45"/>
                </a:cubicBezTo>
                <a:cubicBezTo>
                  <a:pt x="271" y="42"/>
                  <a:pt x="273" y="29"/>
                  <a:pt x="271" y="24"/>
                </a:cubicBezTo>
                <a:cubicBezTo>
                  <a:pt x="268" y="18"/>
                  <a:pt x="260" y="11"/>
                  <a:pt x="252" y="7"/>
                </a:cubicBezTo>
                <a:cubicBezTo>
                  <a:pt x="243" y="2"/>
                  <a:pt x="229" y="1"/>
                  <a:pt x="219" y="0"/>
                </a:cubicBezTo>
                <a:cubicBezTo>
                  <a:pt x="209" y="0"/>
                  <a:pt x="202" y="2"/>
                  <a:pt x="188" y="6"/>
                </a:cubicBezTo>
                <a:cubicBezTo>
                  <a:pt x="175" y="9"/>
                  <a:pt x="161" y="22"/>
                  <a:pt x="158" y="27"/>
                </a:cubicBezTo>
                <a:cubicBezTo>
                  <a:pt x="156" y="32"/>
                  <a:pt x="158" y="41"/>
                  <a:pt x="160" y="42"/>
                </a:cubicBezTo>
                <a:cubicBezTo>
                  <a:pt x="162" y="44"/>
                  <a:pt x="166" y="54"/>
                  <a:pt x="166" y="54"/>
                </a:cubicBezTo>
                <a:cubicBezTo>
                  <a:pt x="165" y="60"/>
                  <a:pt x="165" y="60"/>
                  <a:pt x="165" y="60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65" y="62"/>
                  <a:pt x="166" y="65"/>
                  <a:pt x="166" y="66"/>
                </a:cubicBezTo>
                <a:cubicBezTo>
                  <a:pt x="165" y="67"/>
                  <a:pt x="165" y="69"/>
                  <a:pt x="165" y="69"/>
                </a:cubicBezTo>
                <a:cubicBezTo>
                  <a:pt x="166" y="68"/>
                  <a:pt x="166" y="68"/>
                  <a:pt x="166" y="68"/>
                </a:cubicBezTo>
                <a:cubicBezTo>
                  <a:pt x="166" y="68"/>
                  <a:pt x="167" y="72"/>
                  <a:pt x="167" y="73"/>
                </a:cubicBezTo>
                <a:cubicBezTo>
                  <a:pt x="166" y="73"/>
                  <a:pt x="165" y="76"/>
                  <a:pt x="165" y="76"/>
                </a:cubicBezTo>
                <a:cubicBezTo>
                  <a:pt x="167" y="77"/>
                  <a:pt x="167" y="77"/>
                  <a:pt x="167" y="77"/>
                </a:cubicBezTo>
                <a:cubicBezTo>
                  <a:pt x="166" y="82"/>
                  <a:pt x="166" y="82"/>
                  <a:pt x="166" y="82"/>
                </a:cubicBezTo>
                <a:cubicBezTo>
                  <a:pt x="166" y="82"/>
                  <a:pt x="167" y="80"/>
                  <a:pt x="166" y="82"/>
                </a:cubicBezTo>
                <a:cubicBezTo>
                  <a:pt x="166" y="84"/>
                  <a:pt x="165" y="88"/>
                  <a:pt x="165" y="88"/>
                </a:cubicBezTo>
                <a:cubicBezTo>
                  <a:pt x="166" y="88"/>
                  <a:pt x="166" y="88"/>
                  <a:pt x="166" y="88"/>
                </a:cubicBezTo>
                <a:cubicBezTo>
                  <a:pt x="166" y="90"/>
                  <a:pt x="166" y="90"/>
                  <a:pt x="166" y="90"/>
                </a:cubicBezTo>
                <a:cubicBezTo>
                  <a:pt x="166" y="90"/>
                  <a:pt x="167" y="89"/>
                  <a:pt x="167" y="89"/>
                </a:cubicBezTo>
                <a:cubicBezTo>
                  <a:pt x="166" y="90"/>
                  <a:pt x="166" y="94"/>
                  <a:pt x="165" y="97"/>
                </a:cubicBezTo>
                <a:cubicBezTo>
                  <a:pt x="164" y="100"/>
                  <a:pt x="165" y="108"/>
                  <a:pt x="165" y="108"/>
                </a:cubicBezTo>
                <a:cubicBezTo>
                  <a:pt x="165" y="108"/>
                  <a:pt x="153" y="114"/>
                  <a:pt x="150" y="114"/>
                </a:cubicBezTo>
                <a:cubicBezTo>
                  <a:pt x="146" y="115"/>
                  <a:pt x="134" y="125"/>
                  <a:pt x="125" y="129"/>
                </a:cubicBezTo>
                <a:cubicBezTo>
                  <a:pt x="115" y="132"/>
                  <a:pt x="119" y="140"/>
                  <a:pt x="114" y="146"/>
                </a:cubicBezTo>
                <a:cubicBezTo>
                  <a:pt x="110" y="152"/>
                  <a:pt x="90" y="178"/>
                  <a:pt x="81" y="184"/>
                </a:cubicBezTo>
                <a:cubicBezTo>
                  <a:pt x="72" y="190"/>
                  <a:pt x="59" y="207"/>
                  <a:pt x="47" y="220"/>
                </a:cubicBezTo>
                <a:cubicBezTo>
                  <a:pt x="35" y="233"/>
                  <a:pt x="21" y="270"/>
                  <a:pt x="19" y="281"/>
                </a:cubicBezTo>
                <a:cubicBezTo>
                  <a:pt x="17" y="291"/>
                  <a:pt x="15" y="302"/>
                  <a:pt x="7" y="321"/>
                </a:cubicBezTo>
                <a:cubicBezTo>
                  <a:pt x="0" y="340"/>
                  <a:pt x="11" y="379"/>
                  <a:pt x="14" y="391"/>
                </a:cubicBezTo>
                <a:cubicBezTo>
                  <a:pt x="16" y="403"/>
                  <a:pt x="29" y="417"/>
                  <a:pt x="33" y="430"/>
                </a:cubicBezTo>
                <a:cubicBezTo>
                  <a:pt x="37" y="443"/>
                  <a:pt x="65" y="466"/>
                  <a:pt x="65" y="466"/>
                </a:cubicBezTo>
                <a:cubicBezTo>
                  <a:pt x="65" y="466"/>
                  <a:pt x="55" y="491"/>
                  <a:pt x="53" y="507"/>
                </a:cubicBezTo>
                <a:cubicBezTo>
                  <a:pt x="51" y="522"/>
                  <a:pt x="42" y="552"/>
                  <a:pt x="46" y="567"/>
                </a:cubicBezTo>
                <a:cubicBezTo>
                  <a:pt x="50" y="583"/>
                  <a:pt x="55" y="584"/>
                  <a:pt x="55" y="584"/>
                </a:cubicBezTo>
                <a:cubicBezTo>
                  <a:pt x="56" y="591"/>
                  <a:pt x="56" y="591"/>
                  <a:pt x="56" y="591"/>
                </a:cubicBezTo>
                <a:cubicBezTo>
                  <a:pt x="56" y="591"/>
                  <a:pt x="59" y="642"/>
                  <a:pt x="63" y="659"/>
                </a:cubicBezTo>
                <a:cubicBezTo>
                  <a:pt x="66" y="675"/>
                  <a:pt x="70" y="749"/>
                  <a:pt x="70" y="767"/>
                </a:cubicBezTo>
                <a:cubicBezTo>
                  <a:pt x="69" y="784"/>
                  <a:pt x="66" y="840"/>
                  <a:pt x="68" y="861"/>
                </a:cubicBezTo>
                <a:cubicBezTo>
                  <a:pt x="70" y="883"/>
                  <a:pt x="82" y="913"/>
                  <a:pt x="84" y="919"/>
                </a:cubicBezTo>
                <a:cubicBezTo>
                  <a:pt x="87" y="925"/>
                  <a:pt x="93" y="953"/>
                  <a:pt x="94" y="959"/>
                </a:cubicBezTo>
                <a:cubicBezTo>
                  <a:pt x="95" y="964"/>
                  <a:pt x="101" y="979"/>
                  <a:pt x="101" y="985"/>
                </a:cubicBezTo>
                <a:cubicBezTo>
                  <a:pt x="101" y="990"/>
                  <a:pt x="109" y="1007"/>
                  <a:pt x="123" y="1020"/>
                </a:cubicBezTo>
                <a:cubicBezTo>
                  <a:pt x="137" y="1032"/>
                  <a:pt x="154" y="1028"/>
                  <a:pt x="168" y="1021"/>
                </a:cubicBezTo>
                <a:cubicBezTo>
                  <a:pt x="182" y="1015"/>
                  <a:pt x="161" y="987"/>
                  <a:pt x="158" y="984"/>
                </a:cubicBezTo>
                <a:cubicBezTo>
                  <a:pt x="155" y="980"/>
                  <a:pt x="148" y="953"/>
                  <a:pt x="148" y="953"/>
                </a:cubicBezTo>
                <a:cubicBezTo>
                  <a:pt x="148" y="953"/>
                  <a:pt x="148" y="952"/>
                  <a:pt x="150" y="949"/>
                </a:cubicBezTo>
                <a:cubicBezTo>
                  <a:pt x="151" y="946"/>
                  <a:pt x="150" y="934"/>
                  <a:pt x="150" y="934"/>
                </a:cubicBezTo>
                <a:cubicBezTo>
                  <a:pt x="150" y="934"/>
                  <a:pt x="152" y="935"/>
                  <a:pt x="160" y="934"/>
                </a:cubicBezTo>
                <a:cubicBezTo>
                  <a:pt x="167" y="934"/>
                  <a:pt x="167" y="933"/>
                  <a:pt x="175" y="935"/>
                </a:cubicBezTo>
                <a:cubicBezTo>
                  <a:pt x="183" y="938"/>
                  <a:pt x="198" y="948"/>
                  <a:pt x="204" y="951"/>
                </a:cubicBezTo>
                <a:cubicBezTo>
                  <a:pt x="209" y="954"/>
                  <a:pt x="221" y="952"/>
                  <a:pt x="233" y="953"/>
                </a:cubicBezTo>
                <a:cubicBezTo>
                  <a:pt x="246" y="953"/>
                  <a:pt x="257" y="950"/>
                  <a:pt x="260" y="944"/>
                </a:cubicBezTo>
                <a:cubicBezTo>
                  <a:pt x="263" y="938"/>
                  <a:pt x="246" y="921"/>
                  <a:pt x="239" y="917"/>
                </a:cubicBezTo>
                <a:cubicBezTo>
                  <a:pt x="233" y="914"/>
                  <a:pt x="220" y="908"/>
                  <a:pt x="221" y="908"/>
                </a:cubicBezTo>
                <a:cubicBezTo>
                  <a:pt x="221" y="907"/>
                  <a:pt x="223" y="905"/>
                  <a:pt x="222" y="902"/>
                </a:cubicBezTo>
                <a:cubicBezTo>
                  <a:pt x="220" y="898"/>
                  <a:pt x="214" y="893"/>
                  <a:pt x="212" y="883"/>
                </a:cubicBezTo>
                <a:cubicBezTo>
                  <a:pt x="209" y="874"/>
                  <a:pt x="212" y="869"/>
                  <a:pt x="217" y="856"/>
                </a:cubicBezTo>
                <a:cubicBezTo>
                  <a:pt x="221" y="843"/>
                  <a:pt x="213" y="822"/>
                  <a:pt x="211" y="810"/>
                </a:cubicBezTo>
                <a:cubicBezTo>
                  <a:pt x="210" y="798"/>
                  <a:pt x="214" y="765"/>
                  <a:pt x="222" y="748"/>
                </a:cubicBezTo>
                <a:cubicBezTo>
                  <a:pt x="230" y="731"/>
                  <a:pt x="235" y="694"/>
                  <a:pt x="235" y="694"/>
                </a:cubicBezTo>
                <a:cubicBezTo>
                  <a:pt x="235" y="694"/>
                  <a:pt x="242" y="676"/>
                  <a:pt x="248" y="660"/>
                </a:cubicBezTo>
                <a:cubicBezTo>
                  <a:pt x="254" y="645"/>
                  <a:pt x="258" y="605"/>
                  <a:pt x="258" y="605"/>
                </a:cubicBezTo>
                <a:cubicBezTo>
                  <a:pt x="258" y="605"/>
                  <a:pt x="262" y="604"/>
                  <a:pt x="266" y="602"/>
                </a:cubicBezTo>
                <a:cubicBezTo>
                  <a:pt x="269" y="599"/>
                  <a:pt x="271" y="597"/>
                  <a:pt x="271" y="593"/>
                </a:cubicBezTo>
                <a:cubicBezTo>
                  <a:pt x="271" y="588"/>
                  <a:pt x="275" y="579"/>
                  <a:pt x="278" y="570"/>
                </a:cubicBezTo>
                <a:cubicBezTo>
                  <a:pt x="281" y="561"/>
                  <a:pt x="288" y="513"/>
                  <a:pt x="290" y="505"/>
                </a:cubicBezTo>
                <a:cubicBezTo>
                  <a:pt x="292" y="497"/>
                  <a:pt x="297" y="480"/>
                  <a:pt x="298" y="471"/>
                </a:cubicBezTo>
                <a:cubicBezTo>
                  <a:pt x="300" y="463"/>
                  <a:pt x="304" y="450"/>
                  <a:pt x="304" y="450"/>
                </a:cubicBezTo>
                <a:cubicBezTo>
                  <a:pt x="304" y="450"/>
                  <a:pt x="306" y="474"/>
                  <a:pt x="306" y="478"/>
                </a:cubicBezTo>
                <a:cubicBezTo>
                  <a:pt x="306" y="482"/>
                  <a:pt x="315" y="498"/>
                  <a:pt x="318" y="503"/>
                </a:cubicBezTo>
                <a:cubicBezTo>
                  <a:pt x="322" y="508"/>
                  <a:pt x="322" y="504"/>
                  <a:pt x="324" y="506"/>
                </a:cubicBezTo>
                <a:cubicBezTo>
                  <a:pt x="326" y="509"/>
                  <a:pt x="327" y="516"/>
                  <a:pt x="328" y="520"/>
                </a:cubicBezTo>
                <a:cubicBezTo>
                  <a:pt x="328" y="523"/>
                  <a:pt x="330" y="536"/>
                  <a:pt x="330" y="536"/>
                </a:cubicBezTo>
                <a:cubicBezTo>
                  <a:pt x="332" y="558"/>
                  <a:pt x="332" y="558"/>
                  <a:pt x="332" y="558"/>
                </a:cubicBezTo>
                <a:cubicBezTo>
                  <a:pt x="334" y="559"/>
                  <a:pt x="334" y="559"/>
                  <a:pt x="334" y="559"/>
                </a:cubicBezTo>
                <a:cubicBezTo>
                  <a:pt x="340" y="711"/>
                  <a:pt x="340" y="711"/>
                  <a:pt x="340" y="711"/>
                </a:cubicBezTo>
                <a:cubicBezTo>
                  <a:pt x="340" y="711"/>
                  <a:pt x="339" y="712"/>
                  <a:pt x="339" y="713"/>
                </a:cubicBezTo>
                <a:cubicBezTo>
                  <a:pt x="338" y="713"/>
                  <a:pt x="338" y="715"/>
                  <a:pt x="338" y="723"/>
                </a:cubicBezTo>
                <a:cubicBezTo>
                  <a:pt x="338" y="730"/>
                  <a:pt x="340" y="729"/>
                  <a:pt x="340" y="729"/>
                </a:cubicBezTo>
                <a:cubicBezTo>
                  <a:pt x="344" y="790"/>
                  <a:pt x="344" y="790"/>
                  <a:pt x="344" y="790"/>
                </a:cubicBezTo>
                <a:cubicBezTo>
                  <a:pt x="341" y="790"/>
                  <a:pt x="341" y="790"/>
                  <a:pt x="341" y="790"/>
                </a:cubicBezTo>
                <a:cubicBezTo>
                  <a:pt x="343" y="815"/>
                  <a:pt x="343" y="815"/>
                  <a:pt x="343" y="815"/>
                </a:cubicBezTo>
                <a:cubicBezTo>
                  <a:pt x="345" y="816"/>
                  <a:pt x="345" y="816"/>
                  <a:pt x="345" y="816"/>
                </a:cubicBezTo>
                <a:cubicBezTo>
                  <a:pt x="349" y="947"/>
                  <a:pt x="349" y="947"/>
                  <a:pt x="349" y="947"/>
                </a:cubicBezTo>
                <a:cubicBezTo>
                  <a:pt x="349" y="947"/>
                  <a:pt x="349" y="947"/>
                  <a:pt x="347" y="948"/>
                </a:cubicBezTo>
                <a:cubicBezTo>
                  <a:pt x="346" y="948"/>
                  <a:pt x="348" y="960"/>
                  <a:pt x="348" y="960"/>
                </a:cubicBezTo>
                <a:cubicBezTo>
                  <a:pt x="348" y="960"/>
                  <a:pt x="347" y="960"/>
                  <a:pt x="345" y="965"/>
                </a:cubicBezTo>
                <a:cubicBezTo>
                  <a:pt x="343" y="970"/>
                  <a:pt x="350" y="971"/>
                  <a:pt x="359" y="971"/>
                </a:cubicBezTo>
                <a:cubicBezTo>
                  <a:pt x="367" y="970"/>
                  <a:pt x="363" y="964"/>
                  <a:pt x="362" y="961"/>
                </a:cubicBezTo>
                <a:cubicBezTo>
                  <a:pt x="361" y="958"/>
                  <a:pt x="361" y="949"/>
                  <a:pt x="361" y="949"/>
                </a:cubicBezTo>
                <a:cubicBezTo>
                  <a:pt x="359" y="948"/>
                  <a:pt x="359" y="948"/>
                  <a:pt x="359" y="948"/>
                </a:cubicBezTo>
                <a:cubicBezTo>
                  <a:pt x="352" y="815"/>
                  <a:pt x="352" y="815"/>
                  <a:pt x="352" y="815"/>
                </a:cubicBezTo>
                <a:cubicBezTo>
                  <a:pt x="354" y="814"/>
                  <a:pt x="354" y="814"/>
                  <a:pt x="354" y="814"/>
                </a:cubicBezTo>
                <a:cubicBezTo>
                  <a:pt x="354" y="790"/>
                  <a:pt x="354" y="790"/>
                  <a:pt x="354" y="790"/>
                </a:cubicBezTo>
                <a:cubicBezTo>
                  <a:pt x="352" y="790"/>
                  <a:pt x="352" y="790"/>
                  <a:pt x="352" y="790"/>
                </a:cubicBezTo>
                <a:cubicBezTo>
                  <a:pt x="349" y="730"/>
                  <a:pt x="349" y="730"/>
                  <a:pt x="349" y="730"/>
                </a:cubicBezTo>
                <a:cubicBezTo>
                  <a:pt x="352" y="729"/>
                  <a:pt x="352" y="729"/>
                  <a:pt x="352" y="729"/>
                </a:cubicBezTo>
                <a:cubicBezTo>
                  <a:pt x="351" y="723"/>
                  <a:pt x="351" y="723"/>
                  <a:pt x="351" y="723"/>
                </a:cubicBezTo>
                <a:cubicBezTo>
                  <a:pt x="350" y="723"/>
                  <a:pt x="350" y="723"/>
                  <a:pt x="350" y="723"/>
                </a:cubicBezTo>
                <a:cubicBezTo>
                  <a:pt x="349" y="719"/>
                  <a:pt x="349" y="719"/>
                  <a:pt x="349" y="719"/>
                </a:cubicBezTo>
                <a:cubicBezTo>
                  <a:pt x="351" y="718"/>
                  <a:pt x="351" y="718"/>
                  <a:pt x="351" y="718"/>
                </a:cubicBezTo>
                <a:cubicBezTo>
                  <a:pt x="351" y="712"/>
                  <a:pt x="351" y="712"/>
                  <a:pt x="351" y="712"/>
                </a:cubicBezTo>
                <a:cubicBezTo>
                  <a:pt x="349" y="712"/>
                  <a:pt x="349" y="712"/>
                  <a:pt x="349" y="712"/>
                </a:cubicBezTo>
                <a:cubicBezTo>
                  <a:pt x="342" y="563"/>
                  <a:pt x="342" y="563"/>
                  <a:pt x="342" y="563"/>
                </a:cubicBezTo>
                <a:cubicBezTo>
                  <a:pt x="346" y="562"/>
                  <a:pt x="346" y="562"/>
                  <a:pt x="346" y="562"/>
                </a:cubicBezTo>
                <a:cubicBezTo>
                  <a:pt x="346" y="562"/>
                  <a:pt x="346" y="562"/>
                  <a:pt x="346" y="564"/>
                </a:cubicBezTo>
                <a:cubicBezTo>
                  <a:pt x="346" y="566"/>
                  <a:pt x="346" y="566"/>
                  <a:pt x="347" y="568"/>
                </a:cubicBezTo>
                <a:cubicBezTo>
                  <a:pt x="348" y="570"/>
                  <a:pt x="352" y="569"/>
                  <a:pt x="352" y="569"/>
                </a:cubicBezTo>
                <a:cubicBezTo>
                  <a:pt x="352" y="569"/>
                  <a:pt x="351" y="572"/>
                  <a:pt x="352" y="574"/>
                </a:cubicBezTo>
                <a:cubicBezTo>
                  <a:pt x="354" y="576"/>
                  <a:pt x="362" y="575"/>
                  <a:pt x="369" y="571"/>
                </a:cubicBezTo>
                <a:cubicBezTo>
                  <a:pt x="375" y="567"/>
                  <a:pt x="378" y="555"/>
                  <a:pt x="382" y="539"/>
                </a:cubicBezTo>
                <a:cubicBezTo>
                  <a:pt x="386" y="524"/>
                  <a:pt x="377" y="519"/>
                  <a:pt x="372" y="513"/>
                </a:cubicBezTo>
                <a:close/>
                <a:moveTo>
                  <a:pt x="153" y="709"/>
                </a:moveTo>
                <a:cubicBezTo>
                  <a:pt x="153" y="713"/>
                  <a:pt x="152" y="731"/>
                  <a:pt x="153" y="736"/>
                </a:cubicBezTo>
                <a:cubicBezTo>
                  <a:pt x="154" y="741"/>
                  <a:pt x="156" y="749"/>
                  <a:pt x="154" y="757"/>
                </a:cubicBezTo>
                <a:cubicBezTo>
                  <a:pt x="151" y="766"/>
                  <a:pt x="154" y="797"/>
                  <a:pt x="154" y="802"/>
                </a:cubicBezTo>
                <a:cubicBezTo>
                  <a:pt x="154" y="806"/>
                  <a:pt x="140" y="844"/>
                  <a:pt x="138" y="851"/>
                </a:cubicBezTo>
                <a:cubicBezTo>
                  <a:pt x="135" y="858"/>
                  <a:pt x="133" y="867"/>
                  <a:pt x="132" y="865"/>
                </a:cubicBezTo>
                <a:cubicBezTo>
                  <a:pt x="131" y="863"/>
                  <a:pt x="129" y="858"/>
                  <a:pt x="129" y="851"/>
                </a:cubicBezTo>
                <a:cubicBezTo>
                  <a:pt x="129" y="845"/>
                  <a:pt x="132" y="821"/>
                  <a:pt x="132" y="807"/>
                </a:cubicBezTo>
                <a:cubicBezTo>
                  <a:pt x="133" y="792"/>
                  <a:pt x="138" y="754"/>
                  <a:pt x="140" y="749"/>
                </a:cubicBezTo>
                <a:cubicBezTo>
                  <a:pt x="141" y="743"/>
                  <a:pt x="145" y="729"/>
                  <a:pt x="147" y="724"/>
                </a:cubicBezTo>
                <a:cubicBezTo>
                  <a:pt x="149" y="719"/>
                  <a:pt x="154" y="692"/>
                  <a:pt x="154" y="692"/>
                </a:cubicBezTo>
                <a:cubicBezTo>
                  <a:pt x="159" y="687"/>
                  <a:pt x="159" y="687"/>
                  <a:pt x="159" y="687"/>
                </a:cubicBezTo>
                <a:cubicBezTo>
                  <a:pt x="159" y="687"/>
                  <a:pt x="154" y="706"/>
                  <a:pt x="153" y="709"/>
                </a:cubicBezTo>
                <a:close/>
                <a:moveTo>
                  <a:pt x="168" y="89"/>
                </a:moveTo>
                <a:cubicBezTo>
                  <a:pt x="168" y="89"/>
                  <a:pt x="168" y="89"/>
                  <a:pt x="168" y="89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0E22081-17F5-454E-B8FD-31CAB97D9E19}"/>
              </a:ext>
            </a:extLst>
          </p:cNvPr>
          <p:cNvSpPr>
            <a:spLocks noEditPoints="1"/>
          </p:cNvSpPr>
          <p:nvPr/>
        </p:nvSpPr>
        <p:spPr bwMode="auto">
          <a:xfrm>
            <a:off x="10206038" y="2765425"/>
            <a:ext cx="1147763" cy="2355850"/>
          </a:xfrm>
          <a:custGeom>
            <a:avLst/>
            <a:gdLst>
              <a:gd name="T0" fmla="*/ 470 w 491"/>
              <a:gd name="T1" fmla="*/ 523 h 1006"/>
              <a:gd name="T2" fmla="*/ 459 w 491"/>
              <a:gd name="T3" fmla="*/ 447 h 1006"/>
              <a:gd name="T4" fmla="*/ 431 w 491"/>
              <a:gd name="T5" fmla="*/ 424 h 1006"/>
              <a:gd name="T6" fmla="*/ 423 w 491"/>
              <a:gd name="T7" fmla="*/ 412 h 1006"/>
              <a:gd name="T8" fmla="*/ 413 w 491"/>
              <a:gd name="T9" fmla="*/ 386 h 1006"/>
              <a:gd name="T10" fmla="*/ 377 w 491"/>
              <a:gd name="T11" fmla="*/ 248 h 1006"/>
              <a:gd name="T12" fmla="*/ 361 w 491"/>
              <a:gd name="T13" fmla="*/ 227 h 1006"/>
              <a:gd name="T14" fmla="*/ 350 w 491"/>
              <a:gd name="T15" fmla="*/ 224 h 1006"/>
              <a:gd name="T16" fmla="*/ 347 w 491"/>
              <a:gd name="T17" fmla="*/ 234 h 1006"/>
              <a:gd name="T18" fmla="*/ 336 w 491"/>
              <a:gd name="T19" fmla="*/ 228 h 1006"/>
              <a:gd name="T20" fmla="*/ 297 w 491"/>
              <a:gd name="T21" fmla="*/ 247 h 1006"/>
              <a:gd name="T22" fmla="*/ 273 w 491"/>
              <a:gd name="T23" fmla="*/ 218 h 1006"/>
              <a:gd name="T24" fmla="*/ 246 w 491"/>
              <a:gd name="T25" fmla="*/ 146 h 1006"/>
              <a:gd name="T26" fmla="*/ 213 w 491"/>
              <a:gd name="T27" fmla="*/ 122 h 1006"/>
              <a:gd name="T28" fmla="*/ 238 w 491"/>
              <a:gd name="T29" fmla="*/ 104 h 1006"/>
              <a:gd name="T30" fmla="*/ 226 w 491"/>
              <a:gd name="T31" fmla="*/ 78 h 1006"/>
              <a:gd name="T32" fmla="*/ 233 w 491"/>
              <a:gd name="T33" fmla="*/ 44 h 1006"/>
              <a:gd name="T34" fmla="*/ 151 w 491"/>
              <a:gd name="T35" fmla="*/ 1 h 1006"/>
              <a:gd name="T36" fmla="*/ 89 w 491"/>
              <a:gd name="T37" fmla="*/ 103 h 1006"/>
              <a:gd name="T38" fmla="*/ 45 w 491"/>
              <a:gd name="T39" fmla="*/ 129 h 1006"/>
              <a:gd name="T40" fmla="*/ 6 w 491"/>
              <a:gd name="T41" fmla="*/ 349 h 1006"/>
              <a:gd name="T42" fmla="*/ 36 w 491"/>
              <a:gd name="T43" fmla="*/ 647 h 1006"/>
              <a:gd name="T44" fmla="*/ 74 w 491"/>
              <a:gd name="T45" fmla="*/ 844 h 1006"/>
              <a:gd name="T46" fmla="*/ 108 w 491"/>
              <a:gd name="T47" fmla="*/ 942 h 1006"/>
              <a:gd name="T48" fmla="*/ 134 w 491"/>
              <a:gd name="T49" fmla="*/ 975 h 1006"/>
              <a:gd name="T50" fmla="*/ 185 w 491"/>
              <a:gd name="T51" fmla="*/ 944 h 1006"/>
              <a:gd name="T52" fmla="*/ 165 w 491"/>
              <a:gd name="T53" fmla="*/ 843 h 1006"/>
              <a:gd name="T54" fmla="*/ 183 w 491"/>
              <a:gd name="T55" fmla="*/ 872 h 1006"/>
              <a:gd name="T56" fmla="*/ 188 w 491"/>
              <a:gd name="T57" fmla="*/ 927 h 1006"/>
              <a:gd name="T58" fmla="*/ 254 w 491"/>
              <a:gd name="T59" fmla="*/ 970 h 1006"/>
              <a:gd name="T60" fmla="*/ 257 w 491"/>
              <a:gd name="T61" fmla="*/ 904 h 1006"/>
              <a:gd name="T62" fmla="*/ 259 w 491"/>
              <a:gd name="T63" fmla="*/ 808 h 1006"/>
              <a:gd name="T64" fmla="*/ 321 w 491"/>
              <a:gd name="T65" fmla="*/ 733 h 1006"/>
              <a:gd name="T66" fmla="*/ 399 w 491"/>
              <a:gd name="T67" fmla="*/ 642 h 1006"/>
              <a:gd name="T68" fmla="*/ 314 w 491"/>
              <a:gd name="T69" fmla="*/ 423 h 1006"/>
              <a:gd name="T70" fmla="*/ 309 w 491"/>
              <a:gd name="T71" fmla="*/ 458 h 1006"/>
              <a:gd name="T72" fmla="*/ 303 w 491"/>
              <a:gd name="T73" fmla="*/ 479 h 1006"/>
              <a:gd name="T74" fmla="*/ 260 w 491"/>
              <a:gd name="T75" fmla="*/ 396 h 1006"/>
              <a:gd name="T76" fmla="*/ 300 w 491"/>
              <a:gd name="T77" fmla="*/ 333 h 1006"/>
              <a:gd name="T78" fmla="*/ 314 w 491"/>
              <a:gd name="T79" fmla="*/ 423 h 1006"/>
              <a:gd name="T80" fmla="*/ 323 w 491"/>
              <a:gd name="T81" fmla="*/ 430 h 1006"/>
              <a:gd name="T82" fmla="*/ 330 w 491"/>
              <a:gd name="T83" fmla="*/ 338 h 1006"/>
              <a:gd name="T84" fmla="*/ 347 w 491"/>
              <a:gd name="T85" fmla="*/ 465 h 1006"/>
              <a:gd name="T86" fmla="*/ 337 w 491"/>
              <a:gd name="T87" fmla="*/ 374 h 1006"/>
              <a:gd name="T88" fmla="*/ 357 w 491"/>
              <a:gd name="T89" fmla="*/ 262 h 1006"/>
              <a:gd name="T90" fmla="*/ 375 w 491"/>
              <a:gd name="T91" fmla="*/ 293 h 1006"/>
              <a:gd name="T92" fmla="*/ 382 w 491"/>
              <a:gd name="T93" fmla="*/ 420 h 1006"/>
              <a:gd name="T94" fmla="*/ 406 w 491"/>
              <a:gd name="T95" fmla="*/ 424 h 1006"/>
              <a:gd name="T96" fmla="*/ 399 w 491"/>
              <a:gd name="T97" fmla="*/ 416 h 1006"/>
              <a:gd name="T98" fmla="*/ 390 w 491"/>
              <a:gd name="T99" fmla="*/ 376 h 1006"/>
              <a:gd name="T100" fmla="*/ 404 w 491"/>
              <a:gd name="T101" fmla="*/ 393 h 1006"/>
              <a:gd name="T102" fmla="*/ 406 w 491"/>
              <a:gd name="T103" fmla="*/ 424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91" h="1006">
                <a:moveTo>
                  <a:pt x="483" y="571"/>
                </a:moveTo>
                <a:cubicBezTo>
                  <a:pt x="481" y="565"/>
                  <a:pt x="482" y="560"/>
                  <a:pt x="481" y="552"/>
                </a:cubicBezTo>
                <a:cubicBezTo>
                  <a:pt x="480" y="544"/>
                  <a:pt x="475" y="531"/>
                  <a:pt x="470" y="523"/>
                </a:cubicBezTo>
                <a:cubicBezTo>
                  <a:pt x="466" y="516"/>
                  <a:pt x="462" y="492"/>
                  <a:pt x="461" y="488"/>
                </a:cubicBezTo>
                <a:cubicBezTo>
                  <a:pt x="460" y="484"/>
                  <a:pt x="465" y="473"/>
                  <a:pt x="464" y="465"/>
                </a:cubicBezTo>
                <a:cubicBezTo>
                  <a:pt x="463" y="458"/>
                  <a:pt x="463" y="450"/>
                  <a:pt x="459" y="447"/>
                </a:cubicBezTo>
                <a:cubicBezTo>
                  <a:pt x="455" y="444"/>
                  <a:pt x="457" y="435"/>
                  <a:pt x="455" y="431"/>
                </a:cubicBezTo>
                <a:cubicBezTo>
                  <a:pt x="454" y="427"/>
                  <a:pt x="450" y="421"/>
                  <a:pt x="447" y="420"/>
                </a:cubicBezTo>
                <a:cubicBezTo>
                  <a:pt x="443" y="418"/>
                  <a:pt x="432" y="420"/>
                  <a:pt x="431" y="424"/>
                </a:cubicBezTo>
                <a:cubicBezTo>
                  <a:pt x="429" y="429"/>
                  <a:pt x="426" y="428"/>
                  <a:pt x="426" y="428"/>
                </a:cubicBezTo>
                <a:cubicBezTo>
                  <a:pt x="426" y="428"/>
                  <a:pt x="426" y="422"/>
                  <a:pt x="426" y="420"/>
                </a:cubicBezTo>
                <a:cubicBezTo>
                  <a:pt x="426" y="417"/>
                  <a:pt x="423" y="412"/>
                  <a:pt x="423" y="412"/>
                </a:cubicBezTo>
                <a:cubicBezTo>
                  <a:pt x="423" y="412"/>
                  <a:pt x="422" y="407"/>
                  <a:pt x="421" y="405"/>
                </a:cubicBezTo>
                <a:cubicBezTo>
                  <a:pt x="421" y="403"/>
                  <a:pt x="418" y="398"/>
                  <a:pt x="416" y="394"/>
                </a:cubicBezTo>
                <a:cubicBezTo>
                  <a:pt x="413" y="390"/>
                  <a:pt x="413" y="387"/>
                  <a:pt x="413" y="386"/>
                </a:cubicBezTo>
                <a:cubicBezTo>
                  <a:pt x="412" y="384"/>
                  <a:pt x="409" y="369"/>
                  <a:pt x="407" y="364"/>
                </a:cubicBezTo>
                <a:cubicBezTo>
                  <a:pt x="406" y="359"/>
                  <a:pt x="398" y="322"/>
                  <a:pt x="396" y="310"/>
                </a:cubicBezTo>
                <a:cubicBezTo>
                  <a:pt x="393" y="299"/>
                  <a:pt x="380" y="251"/>
                  <a:pt x="377" y="248"/>
                </a:cubicBezTo>
                <a:cubicBezTo>
                  <a:pt x="375" y="244"/>
                  <a:pt x="372" y="241"/>
                  <a:pt x="372" y="241"/>
                </a:cubicBezTo>
                <a:cubicBezTo>
                  <a:pt x="372" y="241"/>
                  <a:pt x="369" y="235"/>
                  <a:pt x="367" y="233"/>
                </a:cubicBezTo>
                <a:cubicBezTo>
                  <a:pt x="366" y="232"/>
                  <a:pt x="361" y="227"/>
                  <a:pt x="361" y="227"/>
                </a:cubicBezTo>
                <a:cubicBezTo>
                  <a:pt x="361" y="227"/>
                  <a:pt x="361" y="227"/>
                  <a:pt x="360" y="222"/>
                </a:cubicBezTo>
                <a:cubicBezTo>
                  <a:pt x="359" y="217"/>
                  <a:pt x="355" y="215"/>
                  <a:pt x="353" y="215"/>
                </a:cubicBezTo>
                <a:cubicBezTo>
                  <a:pt x="351" y="215"/>
                  <a:pt x="350" y="221"/>
                  <a:pt x="350" y="224"/>
                </a:cubicBezTo>
                <a:cubicBezTo>
                  <a:pt x="350" y="226"/>
                  <a:pt x="352" y="234"/>
                  <a:pt x="351" y="237"/>
                </a:cubicBezTo>
                <a:cubicBezTo>
                  <a:pt x="350" y="240"/>
                  <a:pt x="344" y="239"/>
                  <a:pt x="344" y="239"/>
                </a:cubicBezTo>
                <a:cubicBezTo>
                  <a:pt x="344" y="239"/>
                  <a:pt x="346" y="236"/>
                  <a:pt x="347" y="234"/>
                </a:cubicBezTo>
                <a:cubicBezTo>
                  <a:pt x="348" y="231"/>
                  <a:pt x="349" y="226"/>
                  <a:pt x="348" y="221"/>
                </a:cubicBezTo>
                <a:cubicBezTo>
                  <a:pt x="346" y="217"/>
                  <a:pt x="338" y="217"/>
                  <a:pt x="336" y="219"/>
                </a:cubicBezTo>
                <a:cubicBezTo>
                  <a:pt x="333" y="221"/>
                  <a:pt x="336" y="226"/>
                  <a:pt x="336" y="228"/>
                </a:cubicBezTo>
                <a:cubicBezTo>
                  <a:pt x="335" y="231"/>
                  <a:pt x="326" y="234"/>
                  <a:pt x="324" y="237"/>
                </a:cubicBezTo>
                <a:cubicBezTo>
                  <a:pt x="321" y="241"/>
                  <a:pt x="313" y="247"/>
                  <a:pt x="310" y="249"/>
                </a:cubicBezTo>
                <a:cubicBezTo>
                  <a:pt x="308" y="250"/>
                  <a:pt x="301" y="248"/>
                  <a:pt x="297" y="247"/>
                </a:cubicBezTo>
                <a:cubicBezTo>
                  <a:pt x="293" y="245"/>
                  <a:pt x="292" y="244"/>
                  <a:pt x="289" y="238"/>
                </a:cubicBezTo>
                <a:cubicBezTo>
                  <a:pt x="285" y="232"/>
                  <a:pt x="281" y="230"/>
                  <a:pt x="277" y="227"/>
                </a:cubicBezTo>
                <a:cubicBezTo>
                  <a:pt x="273" y="225"/>
                  <a:pt x="275" y="224"/>
                  <a:pt x="273" y="218"/>
                </a:cubicBezTo>
                <a:cubicBezTo>
                  <a:pt x="270" y="213"/>
                  <a:pt x="267" y="205"/>
                  <a:pt x="265" y="197"/>
                </a:cubicBezTo>
                <a:cubicBezTo>
                  <a:pt x="263" y="189"/>
                  <a:pt x="261" y="187"/>
                  <a:pt x="256" y="177"/>
                </a:cubicBezTo>
                <a:cubicBezTo>
                  <a:pt x="252" y="166"/>
                  <a:pt x="247" y="149"/>
                  <a:pt x="246" y="146"/>
                </a:cubicBezTo>
                <a:cubicBezTo>
                  <a:pt x="244" y="143"/>
                  <a:pt x="235" y="136"/>
                  <a:pt x="232" y="133"/>
                </a:cubicBezTo>
                <a:cubicBezTo>
                  <a:pt x="229" y="130"/>
                  <a:pt x="226" y="129"/>
                  <a:pt x="225" y="127"/>
                </a:cubicBezTo>
                <a:cubicBezTo>
                  <a:pt x="224" y="125"/>
                  <a:pt x="212" y="124"/>
                  <a:pt x="213" y="122"/>
                </a:cubicBezTo>
                <a:cubicBezTo>
                  <a:pt x="213" y="119"/>
                  <a:pt x="215" y="111"/>
                  <a:pt x="215" y="111"/>
                </a:cubicBezTo>
                <a:cubicBezTo>
                  <a:pt x="215" y="111"/>
                  <a:pt x="222" y="108"/>
                  <a:pt x="225" y="108"/>
                </a:cubicBezTo>
                <a:cubicBezTo>
                  <a:pt x="228" y="108"/>
                  <a:pt x="236" y="106"/>
                  <a:pt x="238" y="104"/>
                </a:cubicBezTo>
                <a:cubicBezTo>
                  <a:pt x="240" y="101"/>
                  <a:pt x="239" y="97"/>
                  <a:pt x="236" y="97"/>
                </a:cubicBezTo>
                <a:cubicBezTo>
                  <a:pt x="234" y="96"/>
                  <a:pt x="226" y="81"/>
                  <a:pt x="226" y="81"/>
                </a:cubicBezTo>
                <a:cubicBezTo>
                  <a:pt x="226" y="81"/>
                  <a:pt x="226" y="81"/>
                  <a:pt x="226" y="78"/>
                </a:cubicBezTo>
                <a:cubicBezTo>
                  <a:pt x="227" y="76"/>
                  <a:pt x="223" y="69"/>
                  <a:pt x="223" y="69"/>
                </a:cubicBezTo>
                <a:cubicBezTo>
                  <a:pt x="223" y="69"/>
                  <a:pt x="223" y="69"/>
                  <a:pt x="225" y="67"/>
                </a:cubicBezTo>
                <a:cubicBezTo>
                  <a:pt x="226" y="64"/>
                  <a:pt x="231" y="53"/>
                  <a:pt x="233" y="44"/>
                </a:cubicBezTo>
                <a:cubicBezTo>
                  <a:pt x="235" y="34"/>
                  <a:pt x="229" y="27"/>
                  <a:pt x="226" y="24"/>
                </a:cubicBezTo>
                <a:cubicBezTo>
                  <a:pt x="224" y="21"/>
                  <a:pt x="214" y="14"/>
                  <a:pt x="204" y="8"/>
                </a:cubicBezTo>
                <a:cubicBezTo>
                  <a:pt x="194" y="3"/>
                  <a:pt x="164" y="0"/>
                  <a:pt x="151" y="1"/>
                </a:cubicBezTo>
                <a:cubicBezTo>
                  <a:pt x="138" y="1"/>
                  <a:pt x="131" y="4"/>
                  <a:pt x="117" y="10"/>
                </a:cubicBezTo>
                <a:cubicBezTo>
                  <a:pt x="103" y="16"/>
                  <a:pt x="90" y="36"/>
                  <a:pt x="85" y="50"/>
                </a:cubicBezTo>
                <a:cubicBezTo>
                  <a:pt x="80" y="65"/>
                  <a:pt x="89" y="103"/>
                  <a:pt x="89" y="103"/>
                </a:cubicBezTo>
                <a:cubicBezTo>
                  <a:pt x="89" y="103"/>
                  <a:pt x="80" y="108"/>
                  <a:pt x="72" y="109"/>
                </a:cubicBezTo>
                <a:cubicBezTo>
                  <a:pt x="64" y="110"/>
                  <a:pt x="67" y="116"/>
                  <a:pt x="67" y="116"/>
                </a:cubicBezTo>
                <a:cubicBezTo>
                  <a:pt x="67" y="116"/>
                  <a:pt x="58" y="121"/>
                  <a:pt x="45" y="129"/>
                </a:cubicBezTo>
                <a:cubicBezTo>
                  <a:pt x="32" y="137"/>
                  <a:pt x="34" y="155"/>
                  <a:pt x="20" y="171"/>
                </a:cubicBezTo>
                <a:cubicBezTo>
                  <a:pt x="7" y="187"/>
                  <a:pt x="7" y="204"/>
                  <a:pt x="3" y="222"/>
                </a:cubicBezTo>
                <a:cubicBezTo>
                  <a:pt x="0" y="241"/>
                  <a:pt x="7" y="339"/>
                  <a:pt x="6" y="349"/>
                </a:cubicBezTo>
                <a:cubicBezTo>
                  <a:pt x="4" y="359"/>
                  <a:pt x="20" y="401"/>
                  <a:pt x="23" y="407"/>
                </a:cubicBezTo>
                <a:cubicBezTo>
                  <a:pt x="25" y="412"/>
                  <a:pt x="20" y="447"/>
                  <a:pt x="21" y="459"/>
                </a:cubicBezTo>
                <a:cubicBezTo>
                  <a:pt x="21" y="471"/>
                  <a:pt x="36" y="615"/>
                  <a:pt x="36" y="647"/>
                </a:cubicBezTo>
                <a:cubicBezTo>
                  <a:pt x="36" y="679"/>
                  <a:pt x="61" y="822"/>
                  <a:pt x="63" y="835"/>
                </a:cubicBezTo>
                <a:cubicBezTo>
                  <a:pt x="65" y="849"/>
                  <a:pt x="74" y="846"/>
                  <a:pt x="74" y="846"/>
                </a:cubicBezTo>
                <a:cubicBezTo>
                  <a:pt x="74" y="844"/>
                  <a:pt x="74" y="844"/>
                  <a:pt x="74" y="844"/>
                </a:cubicBezTo>
                <a:cubicBezTo>
                  <a:pt x="74" y="844"/>
                  <a:pt x="80" y="851"/>
                  <a:pt x="83" y="860"/>
                </a:cubicBezTo>
                <a:cubicBezTo>
                  <a:pt x="85" y="868"/>
                  <a:pt x="99" y="904"/>
                  <a:pt x="100" y="916"/>
                </a:cubicBezTo>
                <a:cubicBezTo>
                  <a:pt x="102" y="928"/>
                  <a:pt x="106" y="937"/>
                  <a:pt x="108" y="942"/>
                </a:cubicBezTo>
                <a:cubicBezTo>
                  <a:pt x="109" y="947"/>
                  <a:pt x="111" y="954"/>
                  <a:pt x="115" y="963"/>
                </a:cubicBezTo>
                <a:cubicBezTo>
                  <a:pt x="118" y="972"/>
                  <a:pt x="117" y="965"/>
                  <a:pt x="123" y="968"/>
                </a:cubicBezTo>
                <a:cubicBezTo>
                  <a:pt x="129" y="972"/>
                  <a:pt x="131" y="973"/>
                  <a:pt x="134" y="975"/>
                </a:cubicBezTo>
                <a:cubicBezTo>
                  <a:pt x="137" y="976"/>
                  <a:pt x="152" y="985"/>
                  <a:pt x="171" y="996"/>
                </a:cubicBezTo>
                <a:cubicBezTo>
                  <a:pt x="189" y="1006"/>
                  <a:pt x="215" y="1003"/>
                  <a:pt x="222" y="988"/>
                </a:cubicBezTo>
                <a:cubicBezTo>
                  <a:pt x="229" y="974"/>
                  <a:pt x="191" y="948"/>
                  <a:pt x="185" y="944"/>
                </a:cubicBezTo>
                <a:cubicBezTo>
                  <a:pt x="179" y="941"/>
                  <a:pt x="171" y="913"/>
                  <a:pt x="169" y="910"/>
                </a:cubicBezTo>
                <a:cubicBezTo>
                  <a:pt x="167" y="907"/>
                  <a:pt x="165" y="898"/>
                  <a:pt x="167" y="891"/>
                </a:cubicBezTo>
                <a:cubicBezTo>
                  <a:pt x="169" y="884"/>
                  <a:pt x="165" y="843"/>
                  <a:pt x="165" y="843"/>
                </a:cubicBezTo>
                <a:cubicBezTo>
                  <a:pt x="183" y="841"/>
                  <a:pt x="183" y="841"/>
                  <a:pt x="183" y="841"/>
                </a:cubicBezTo>
                <a:cubicBezTo>
                  <a:pt x="183" y="841"/>
                  <a:pt x="186" y="849"/>
                  <a:pt x="186" y="855"/>
                </a:cubicBezTo>
                <a:cubicBezTo>
                  <a:pt x="186" y="862"/>
                  <a:pt x="186" y="865"/>
                  <a:pt x="183" y="872"/>
                </a:cubicBezTo>
                <a:cubicBezTo>
                  <a:pt x="181" y="879"/>
                  <a:pt x="188" y="884"/>
                  <a:pt x="188" y="887"/>
                </a:cubicBezTo>
                <a:cubicBezTo>
                  <a:pt x="188" y="889"/>
                  <a:pt x="187" y="893"/>
                  <a:pt x="186" y="900"/>
                </a:cubicBezTo>
                <a:cubicBezTo>
                  <a:pt x="185" y="906"/>
                  <a:pt x="189" y="919"/>
                  <a:pt x="188" y="927"/>
                </a:cubicBezTo>
                <a:cubicBezTo>
                  <a:pt x="187" y="935"/>
                  <a:pt x="195" y="944"/>
                  <a:pt x="195" y="944"/>
                </a:cubicBezTo>
                <a:cubicBezTo>
                  <a:pt x="195" y="944"/>
                  <a:pt x="199" y="946"/>
                  <a:pt x="206" y="947"/>
                </a:cubicBezTo>
                <a:cubicBezTo>
                  <a:pt x="212" y="948"/>
                  <a:pt x="234" y="960"/>
                  <a:pt x="254" y="970"/>
                </a:cubicBezTo>
                <a:cubicBezTo>
                  <a:pt x="274" y="981"/>
                  <a:pt x="299" y="975"/>
                  <a:pt x="305" y="964"/>
                </a:cubicBezTo>
                <a:cubicBezTo>
                  <a:pt x="310" y="953"/>
                  <a:pt x="289" y="934"/>
                  <a:pt x="284" y="931"/>
                </a:cubicBezTo>
                <a:cubicBezTo>
                  <a:pt x="279" y="928"/>
                  <a:pt x="255" y="910"/>
                  <a:pt x="257" y="904"/>
                </a:cubicBezTo>
                <a:cubicBezTo>
                  <a:pt x="260" y="898"/>
                  <a:pt x="257" y="889"/>
                  <a:pt x="259" y="877"/>
                </a:cubicBezTo>
                <a:cubicBezTo>
                  <a:pt x="260" y="865"/>
                  <a:pt x="259" y="843"/>
                  <a:pt x="258" y="836"/>
                </a:cubicBezTo>
                <a:cubicBezTo>
                  <a:pt x="257" y="830"/>
                  <a:pt x="259" y="808"/>
                  <a:pt x="259" y="808"/>
                </a:cubicBezTo>
                <a:cubicBezTo>
                  <a:pt x="259" y="808"/>
                  <a:pt x="266" y="792"/>
                  <a:pt x="269" y="791"/>
                </a:cubicBezTo>
                <a:cubicBezTo>
                  <a:pt x="272" y="789"/>
                  <a:pt x="306" y="777"/>
                  <a:pt x="319" y="770"/>
                </a:cubicBezTo>
                <a:cubicBezTo>
                  <a:pt x="332" y="764"/>
                  <a:pt x="322" y="741"/>
                  <a:pt x="321" y="733"/>
                </a:cubicBezTo>
                <a:cubicBezTo>
                  <a:pt x="321" y="725"/>
                  <a:pt x="312" y="682"/>
                  <a:pt x="317" y="682"/>
                </a:cubicBezTo>
                <a:cubicBezTo>
                  <a:pt x="321" y="682"/>
                  <a:pt x="340" y="678"/>
                  <a:pt x="340" y="678"/>
                </a:cubicBezTo>
                <a:cubicBezTo>
                  <a:pt x="340" y="678"/>
                  <a:pt x="378" y="652"/>
                  <a:pt x="399" y="642"/>
                </a:cubicBezTo>
                <a:cubicBezTo>
                  <a:pt x="420" y="632"/>
                  <a:pt x="464" y="606"/>
                  <a:pt x="478" y="598"/>
                </a:cubicBezTo>
                <a:cubicBezTo>
                  <a:pt x="491" y="589"/>
                  <a:pt x="486" y="578"/>
                  <a:pt x="483" y="571"/>
                </a:cubicBezTo>
                <a:close/>
                <a:moveTo>
                  <a:pt x="314" y="423"/>
                </a:moveTo>
                <a:cubicBezTo>
                  <a:pt x="311" y="438"/>
                  <a:pt x="311" y="438"/>
                  <a:pt x="311" y="438"/>
                </a:cubicBezTo>
                <a:cubicBezTo>
                  <a:pt x="310" y="446"/>
                  <a:pt x="310" y="446"/>
                  <a:pt x="310" y="446"/>
                </a:cubicBezTo>
                <a:cubicBezTo>
                  <a:pt x="310" y="446"/>
                  <a:pt x="309" y="457"/>
                  <a:pt x="309" y="458"/>
                </a:cubicBezTo>
                <a:cubicBezTo>
                  <a:pt x="310" y="460"/>
                  <a:pt x="311" y="461"/>
                  <a:pt x="311" y="461"/>
                </a:cubicBezTo>
                <a:cubicBezTo>
                  <a:pt x="311" y="461"/>
                  <a:pt x="311" y="465"/>
                  <a:pt x="311" y="468"/>
                </a:cubicBezTo>
                <a:cubicBezTo>
                  <a:pt x="310" y="470"/>
                  <a:pt x="306" y="476"/>
                  <a:pt x="303" y="479"/>
                </a:cubicBezTo>
                <a:cubicBezTo>
                  <a:pt x="301" y="482"/>
                  <a:pt x="289" y="494"/>
                  <a:pt x="289" y="494"/>
                </a:cubicBezTo>
                <a:cubicBezTo>
                  <a:pt x="289" y="494"/>
                  <a:pt x="278" y="453"/>
                  <a:pt x="274" y="442"/>
                </a:cubicBezTo>
                <a:cubicBezTo>
                  <a:pt x="271" y="431"/>
                  <a:pt x="262" y="403"/>
                  <a:pt x="260" y="396"/>
                </a:cubicBezTo>
                <a:cubicBezTo>
                  <a:pt x="258" y="390"/>
                  <a:pt x="257" y="327"/>
                  <a:pt x="257" y="327"/>
                </a:cubicBezTo>
                <a:cubicBezTo>
                  <a:pt x="257" y="327"/>
                  <a:pt x="263" y="329"/>
                  <a:pt x="271" y="333"/>
                </a:cubicBezTo>
                <a:cubicBezTo>
                  <a:pt x="278" y="336"/>
                  <a:pt x="291" y="335"/>
                  <a:pt x="300" y="333"/>
                </a:cubicBezTo>
                <a:cubicBezTo>
                  <a:pt x="309" y="331"/>
                  <a:pt x="312" y="297"/>
                  <a:pt x="312" y="297"/>
                </a:cubicBezTo>
                <a:cubicBezTo>
                  <a:pt x="322" y="293"/>
                  <a:pt x="322" y="293"/>
                  <a:pt x="322" y="293"/>
                </a:cubicBezTo>
                <a:lnTo>
                  <a:pt x="314" y="423"/>
                </a:lnTo>
                <a:close/>
                <a:moveTo>
                  <a:pt x="330" y="424"/>
                </a:moveTo>
                <a:cubicBezTo>
                  <a:pt x="328" y="432"/>
                  <a:pt x="328" y="438"/>
                  <a:pt x="328" y="438"/>
                </a:cubicBezTo>
                <a:cubicBezTo>
                  <a:pt x="328" y="438"/>
                  <a:pt x="325" y="433"/>
                  <a:pt x="323" y="430"/>
                </a:cubicBezTo>
                <a:cubicBezTo>
                  <a:pt x="320" y="426"/>
                  <a:pt x="321" y="418"/>
                  <a:pt x="320" y="411"/>
                </a:cubicBezTo>
                <a:cubicBezTo>
                  <a:pt x="319" y="404"/>
                  <a:pt x="332" y="276"/>
                  <a:pt x="332" y="276"/>
                </a:cubicBezTo>
                <a:cubicBezTo>
                  <a:pt x="330" y="338"/>
                  <a:pt x="330" y="338"/>
                  <a:pt x="330" y="338"/>
                </a:cubicBezTo>
                <a:cubicBezTo>
                  <a:pt x="330" y="338"/>
                  <a:pt x="331" y="417"/>
                  <a:pt x="330" y="424"/>
                </a:cubicBezTo>
                <a:close/>
                <a:moveTo>
                  <a:pt x="384" y="436"/>
                </a:moveTo>
                <a:cubicBezTo>
                  <a:pt x="384" y="438"/>
                  <a:pt x="347" y="465"/>
                  <a:pt x="347" y="465"/>
                </a:cubicBezTo>
                <a:cubicBezTo>
                  <a:pt x="347" y="465"/>
                  <a:pt x="347" y="455"/>
                  <a:pt x="346" y="452"/>
                </a:cubicBezTo>
                <a:cubicBezTo>
                  <a:pt x="345" y="450"/>
                  <a:pt x="343" y="437"/>
                  <a:pt x="342" y="434"/>
                </a:cubicBezTo>
                <a:cubicBezTo>
                  <a:pt x="341" y="432"/>
                  <a:pt x="337" y="390"/>
                  <a:pt x="337" y="374"/>
                </a:cubicBezTo>
                <a:cubicBezTo>
                  <a:pt x="337" y="357"/>
                  <a:pt x="339" y="276"/>
                  <a:pt x="339" y="276"/>
                </a:cubicBezTo>
                <a:cubicBezTo>
                  <a:pt x="339" y="276"/>
                  <a:pt x="351" y="271"/>
                  <a:pt x="354" y="268"/>
                </a:cubicBezTo>
                <a:cubicBezTo>
                  <a:pt x="357" y="265"/>
                  <a:pt x="357" y="262"/>
                  <a:pt x="357" y="262"/>
                </a:cubicBezTo>
                <a:cubicBezTo>
                  <a:pt x="357" y="262"/>
                  <a:pt x="362" y="261"/>
                  <a:pt x="364" y="261"/>
                </a:cubicBezTo>
                <a:cubicBezTo>
                  <a:pt x="366" y="260"/>
                  <a:pt x="370" y="259"/>
                  <a:pt x="370" y="259"/>
                </a:cubicBezTo>
                <a:cubicBezTo>
                  <a:pt x="370" y="259"/>
                  <a:pt x="375" y="285"/>
                  <a:pt x="375" y="293"/>
                </a:cubicBezTo>
                <a:cubicBezTo>
                  <a:pt x="376" y="301"/>
                  <a:pt x="382" y="377"/>
                  <a:pt x="382" y="385"/>
                </a:cubicBezTo>
                <a:cubicBezTo>
                  <a:pt x="381" y="394"/>
                  <a:pt x="382" y="405"/>
                  <a:pt x="382" y="408"/>
                </a:cubicBezTo>
                <a:cubicBezTo>
                  <a:pt x="382" y="411"/>
                  <a:pt x="380" y="417"/>
                  <a:pt x="382" y="420"/>
                </a:cubicBezTo>
                <a:cubicBezTo>
                  <a:pt x="383" y="423"/>
                  <a:pt x="384" y="424"/>
                  <a:pt x="384" y="424"/>
                </a:cubicBezTo>
                <a:cubicBezTo>
                  <a:pt x="384" y="424"/>
                  <a:pt x="384" y="435"/>
                  <a:pt x="384" y="436"/>
                </a:cubicBezTo>
                <a:close/>
                <a:moveTo>
                  <a:pt x="406" y="424"/>
                </a:moveTo>
                <a:cubicBezTo>
                  <a:pt x="397" y="424"/>
                  <a:pt x="397" y="424"/>
                  <a:pt x="397" y="424"/>
                </a:cubicBezTo>
                <a:cubicBezTo>
                  <a:pt x="398" y="418"/>
                  <a:pt x="398" y="418"/>
                  <a:pt x="398" y="418"/>
                </a:cubicBezTo>
                <a:cubicBezTo>
                  <a:pt x="399" y="416"/>
                  <a:pt x="399" y="416"/>
                  <a:pt x="399" y="41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398" y="406"/>
                  <a:pt x="393" y="388"/>
                  <a:pt x="392" y="386"/>
                </a:cubicBezTo>
                <a:cubicBezTo>
                  <a:pt x="391" y="385"/>
                  <a:pt x="390" y="376"/>
                  <a:pt x="390" y="376"/>
                </a:cubicBezTo>
                <a:cubicBezTo>
                  <a:pt x="384" y="297"/>
                  <a:pt x="384" y="297"/>
                  <a:pt x="384" y="297"/>
                </a:cubicBezTo>
                <a:cubicBezTo>
                  <a:pt x="384" y="297"/>
                  <a:pt x="403" y="381"/>
                  <a:pt x="404" y="385"/>
                </a:cubicBezTo>
                <a:cubicBezTo>
                  <a:pt x="404" y="390"/>
                  <a:pt x="404" y="393"/>
                  <a:pt x="404" y="393"/>
                </a:cubicBezTo>
                <a:cubicBezTo>
                  <a:pt x="404" y="393"/>
                  <a:pt x="403" y="404"/>
                  <a:pt x="404" y="407"/>
                </a:cubicBezTo>
                <a:cubicBezTo>
                  <a:pt x="405" y="410"/>
                  <a:pt x="406" y="416"/>
                  <a:pt x="406" y="416"/>
                </a:cubicBezTo>
                <a:lnTo>
                  <a:pt x="406" y="424"/>
                </a:ln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8B8DF96-3316-41D6-85D3-AAC96F191FD5}"/>
              </a:ext>
            </a:extLst>
          </p:cNvPr>
          <p:cNvSpPr>
            <a:spLocks/>
          </p:cNvSpPr>
          <p:nvPr/>
        </p:nvSpPr>
        <p:spPr bwMode="auto">
          <a:xfrm>
            <a:off x="7929563" y="2817813"/>
            <a:ext cx="923925" cy="2293937"/>
          </a:xfrm>
          <a:custGeom>
            <a:avLst/>
            <a:gdLst>
              <a:gd name="T0" fmla="*/ 18 w 396"/>
              <a:gd name="T1" fmla="*/ 459 h 980"/>
              <a:gd name="T2" fmla="*/ 17 w 396"/>
              <a:gd name="T3" fmla="*/ 435 h 980"/>
              <a:gd name="T4" fmla="*/ 81 w 396"/>
              <a:gd name="T5" fmla="*/ 283 h 980"/>
              <a:gd name="T6" fmla="*/ 100 w 396"/>
              <a:gd name="T7" fmla="*/ 244 h 980"/>
              <a:gd name="T8" fmla="*/ 196 w 396"/>
              <a:gd name="T9" fmla="*/ 138 h 980"/>
              <a:gd name="T10" fmla="*/ 221 w 396"/>
              <a:gd name="T11" fmla="*/ 112 h 980"/>
              <a:gd name="T12" fmla="*/ 221 w 396"/>
              <a:gd name="T13" fmla="*/ 110 h 980"/>
              <a:gd name="T14" fmla="*/ 224 w 396"/>
              <a:gd name="T15" fmla="*/ 104 h 980"/>
              <a:gd name="T16" fmla="*/ 231 w 396"/>
              <a:gd name="T17" fmla="*/ 103 h 980"/>
              <a:gd name="T18" fmla="*/ 225 w 396"/>
              <a:gd name="T19" fmla="*/ 85 h 980"/>
              <a:gd name="T20" fmla="*/ 206 w 396"/>
              <a:gd name="T21" fmla="*/ 60 h 980"/>
              <a:gd name="T22" fmla="*/ 225 w 396"/>
              <a:gd name="T23" fmla="*/ 51 h 980"/>
              <a:gd name="T24" fmla="*/ 277 w 396"/>
              <a:gd name="T25" fmla="*/ 0 h 980"/>
              <a:gd name="T26" fmla="*/ 333 w 396"/>
              <a:gd name="T27" fmla="*/ 64 h 980"/>
              <a:gd name="T28" fmla="*/ 354 w 396"/>
              <a:gd name="T29" fmla="*/ 77 h 980"/>
              <a:gd name="T30" fmla="*/ 319 w 396"/>
              <a:gd name="T31" fmla="*/ 110 h 980"/>
              <a:gd name="T32" fmla="*/ 321 w 396"/>
              <a:gd name="T33" fmla="*/ 128 h 980"/>
              <a:gd name="T34" fmla="*/ 318 w 396"/>
              <a:gd name="T35" fmla="*/ 126 h 980"/>
              <a:gd name="T36" fmla="*/ 326 w 396"/>
              <a:gd name="T37" fmla="*/ 134 h 980"/>
              <a:gd name="T38" fmla="*/ 317 w 396"/>
              <a:gd name="T39" fmla="*/ 140 h 980"/>
              <a:gd name="T40" fmla="*/ 345 w 396"/>
              <a:gd name="T41" fmla="*/ 166 h 980"/>
              <a:gd name="T42" fmla="*/ 392 w 396"/>
              <a:gd name="T43" fmla="*/ 204 h 980"/>
              <a:gd name="T44" fmla="*/ 389 w 396"/>
              <a:gd name="T45" fmla="*/ 379 h 980"/>
              <a:gd name="T46" fmla="*/ 384 w 396"/>
              <a:gd name="T47" fmla="*/ 398 h 980"/>
              <a:gd name="T48" fmla="*/ 346 w 396"/>
              <a:gd name="T49" fmla="*/ 379 h 980"/>
              <a:gd name="T50" fmla="*/ 345 w 396"/>
              <a:gd name="T51" fmla="*/ 567 h 980"/>
              <a:gd name="T52" fmla="*/ 344 w 396"/>
              <a:gd name="T53" fmla="*/ 605 h 980"/>
              <a:gd name="T54" fmla="*/ 323 w 396"/>
              <a:gd name="T55" fmla="*/ 713 h 980"/>
              <a:gd name="T56" fmla="*/ 242 w 396"/>
              <a:gd name="T57" fmla="*/ 828 h 980"/>
              <a:gd name="T58" fmla="*/ 245 w 396"/>
              <a:gd name="T59" fmla="*/ 851 h 980"/>
              <a:gd name="T60" fmla="*/ 248 w 396"/>
              <a:gd name="T61" fmla="*/ 906 h 980"/>
              <a:gd name="T62" fmla="*/ 242 w 396"/>
              <a:gd name="T63" fmla="*/ 951 h 980"/>
              <a:gd name="T64" fmla="*/ 200 w 396"/>
              <a:gd name="T65" fmla="*/ 931 h 980"/>
              <a:gd name="T66" fmla="*/ 199 w 396"/>
              <a:gd name="T67" fmla="*/ 866 h 980"/>
              <a:gd name="T68" fmla="*/ 207 w 396"/>
              <a:gd name="T69" fmla="*/ 828 h 980"/>
              <a:gd name="T70" fmla="*/ 158 w 396"/>
              <a:gd name="T71" fmla="*/ 828 h 980"/>
              <a:gd name="T72" fmla="*/ 155 w 396"/>
              <a:gd name="T73" fmla="*/ 948 h 980"/>
              <a:gd name="T74" fmla="*/ 125 w 396"/>
              <a:gd name="T75" fmla="*/ 969 h 980"/>
              <a:gd name="T76" fmla="*/ 74 w 396"/>
              <a:gd name="T77" fmla="*/ 956 h 980"/>
              <a:gd name="T78" fmla="*/ 82 w 396"/>
              <a:gd name="T79" fmla="*/ 923 h 980"/>
              <a:gd name="T80" fmla="*/ 113 w 396"/>
              <a:gd name="T81" fmla="*/ 903 h 980"/>
              <a:gd name="T82" fmla="*/ 119 w 396"/>
              <a:gd name="T83" fmla="*/ 819 h 980"/>
              <a:gd name="T84" fmla="*/ 86 w 396"/>
              <a:gd name="T85" fmla="*/ 811 h 980"/>
              <a:gd name="T86" fmla="*/ 74 w 396"/>
              <a:gd name="T87" fmla="*/ 688 h 980"/>
              <a:gd name="T88" fmla="*/ 99 w 396"/>
              <a:gd name="T89" fmla="*/ 399 h 980"/>
              <a:gd name="T90" fmla="*/ 105 w 396"/>
              <a:gd name="T91" fmla="*/ 364 h 980"/>
              <a:gd name="T92" fmla="*/ 89 w 396"/>
              <a:gd name="T93" fmla="*/ 411 h 980"/>
              <a:gd name="T94" fmla="*/ 61 w 396"/>
              <a:gd name="T95" fmla="*/ 452 h 980"/>
              <a:gd name="T96" fmla="*/ 49 w 396"/>
              <a:gd name="T97" fmla="*/ 483 h 980"/>
              <a:gd name="T98" fmla="*/ 39 w 396"/>
              <a:gd name="T99" fmla="*/ 498 h 980"/>
              <a:gd name="T100" fmla="*/ 37 w 396"/>
              <a:gd name="T101" fmla="*/ 495 h 980"/>
              <a:gd name="T102" fmla="*/ 32 w 396"/>
              <a:gd name="T103" fmla="*/ 498 h 980"/>
              <a:gd name="T104" fmla="*/ 22 w 396"/>
              <a:gd name="T105" fmla="*/ 498 h 980"/>
              <a:gd name="T106" fmla="*/ 17 w 396"/>
              <a:gd name="T107" fmla="*/ 497 h 980"/>
              <a:gd name="T108" fmla="*/ 18 w 396"/>
              <a:gd name="T109" fmla="*/ 45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96" h="980">
                <a:moveTo>
                  <a:pt x="18" y="459"/>
                </a:moveTo>
                <a:cubicBezTo>
                  <a:pt x="18" y="459"/>
                  <a:pt x="18" y="459"/>
                  <a:pt x="18" y="459"/>
                </a:cubicBezTo>
                <a:cubicBezTo>
                  <a:pt x="20" y="453"/>
                  <a:pt x="21" y="448"/>
                  <a:pt x="23" y="442"/>
                </a:cubicBezTo>
                <a:cubicBezTo>
                  <a:pt x="23" y="440"/>
                  <a:pt x="16" y="438"/>
                  <a:pt x="17" y="435"/>
                </a:cubicBezTo>
                <a:cubicBezTo>
                  <a:pt x="23" y="412"/>
                  <a:pt x="37" y="388"/>
                  <a:pt x="39" y="382"/>
                </a:cubicBezTo>
                <a:cubicBezTo>
                  <a:pt x="44" y="367"/>
                  <a:pt x="81" y="283"/>
                  <a:pt x="81" y="283"/>
                </a:cubicBezTo>
                <a:cubicBezTo>
                  <a:pt x="93" y="257"/>
                  <a:pt x="93" y="257"/>
                  <a:pt x="93" y="257"/>
                </a:cubicBezTo>
                <a:cubicBezTo>
                  <a:pt x="95" y="252"/>
                  <a:pt x="98" y="247"/>
                  <a:pt x="100" y="244"/>
                </a:cubicBezTo>
                <a:cubicBezTo>
                  <a:pt x="105" y="214"/>
                  <a:pt x="133" y="160"/>
                  <a:pt x="139" y="154"/>
                </a:cubicBezTo>
                <a:cubicBezTo>
                  <a:pt x="146" y="147"/>
                  <a:pt x="188" y="143"/>
                  <a:pt x="196" y="138"/>
                </a:cubicBezTo>
                <a:cubicBezTo>
                  <a:pt x="204" y="134"/>
                  <a:pt x="216" y="123"/>
                  <a:pt x="217" y="121"/>
                </a:cubicBezTo>
                <a:cubicBezTo>
                  <a:pt x="219" y="118"/>
                  <a:pt x="225" y="112"/>
                  <a:pt x="221" y="112"/>
                </a:cubicBezTo>
                <a:cubicBezTo>
                  <a:pt x="216" y="112"/>
                  <a:pt x="216" y="110"/>
                  <a:pt x="216" y="110"/>
                </a:cubicBezTo>
                <a:cubicBezTo>
                  <a:pt x="216" y="110"/>
                  <a:pt x="217" y="111"/>
                  <a:pt x="221" y="110"/>
                </a:cubicBezTo>
                <a:cubicBezTo>
                  <a:pt x="226" y="110"/>
                  <a:pt x="229" y="108"/>
                  <a:pt x="226" y="107"/>
                </a:cubicBezTo>
                <a:cubicBezTo>
                  <a:pt x="223" y="106"/>
                  <a:pt x="224" y="104"/>
                  <a:pt x="224" y="104"/>
                </a:cubicBezTo>
                <a:cubicBezTo>
                  <a:pt x="229" y="106"/>
                  <a:pt x="229" y="106"/>
                  <a:pt x="229" y="106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31" y="103"/>
                  <a:pt x="230" y="102"/>
                  <a:pt x="228" y="97"/>
                </a:cubicBezTo>
                <a:cubicBezTo>
                  <a:pt x="226" y="93"/>
                  <a:pt x="225" y="85"/>
                  <a:pt x="225" y="85"/>
                </a:cubicBezTo>
                <a:cubicBezTo>
                  <a:pt x="225" y="85"/>
                  <a:pt x="212" y="78"/>
                  <a:pt x="210" y="74"/>
                </a:cubicBezTo>
                <a:cubicBezTo>
                  <a:pt x="207" y="71"/>
                  <a:pt x="203" y="64"/>
                  <a:pt x="206" y="60"/>
                </a:cubicBezTo>
                <a:cubicBezTo>
                  <a:pt x="208" y="56"/>
                  <a:pt x="223" y="58"/>
                  <a:pt x="223" y="58"/>
                </a:cubicBezTo>
                <a:cubicBezTo>
                  <a:pt x="223" y="58"/>
                  <a:pt x="223" y="57"/>
                  <a:pt x="225" y="51"/>
                </a:cubicBezTo>
                <a:cubicBezTo>
                  <a:pt x="226" y="45"/>
                  <a:pt x="235" y="21"/>
                  <a:pt x="241" y="13"/>
                </a:cubicBezTo>
                <a:cubicBezTo>
                  <a:pt x="248" y="5"/>
                  <a:pt x="269" y="0"/>
                  <a:pt x="277" y="0"/>
                </a:cubicBezTo>
                <a:cubicBezTo>
                  <a:pt x="285" y="0"/>
                  <a:pt x="296" y="0"/>
                  <a:pt x="315" y="10"/>
                </a:cubicBezTo>
                <a:cubicBezTo>
                  <a:pt x="334" y="20"/>
                  <a:pt x="333" y="64"/>
                  <a:pt x="333" y="64"/>
                </a:cubicBezTo>
                <a:cubicBezTo>
                  <a:pt x="333" y="64"/>
                  <a:pt x="338" y="66"/>
                  <a:pt x="344" y="70"/>
                </a:cubicBezTo>
                <a:cubicBezTo>
                  <a:pt x="351" y="73"/>
                  <a:pt x="354" y="75"/>
                  <a:pt x="354" y="77"/>
                </a:cubicBezTo>
                <a:cubicBezTo>
                  <a:pt x="354" y="79"/>
                  <a:pt x="325" y="99"/>
                  <a:pt x="323" y="102"/>
                </a:cubicBezTo>
                <a:cubicBezTo>
                  <a:pt x="321" y="105"/>
                  <a:pt x="319" y="110"/>
                  <a:pt x="319" y="110"/>
                </a:cubicBezTo>
                <a:cubicBezTo>
                  <a:pt x="319" y="110"/>
                  <a:pt x="320" y="118"/>
                  <a:pt x="322" y="123"/>
                </a:cubicBezTo>
                <a:cubicBezTo>
                  <a:pt x="324" y="128"/>
                  <a:pt x="321" y="128"/>
                  <a:pt x="321" y="128"/>
                </a:cubicBezTo>
                <a:cubicBezTo>
                  <a:pt x="321" y="128"/>
                  <a:pt x="321" y="128"/>
                  <a:pt x="321" y="126"/>
                </a:cubicBezTo>
                <a:cubicBezTo>
                  <a:pt x="320" y="124"/>
                  <a:pt x="317" y="124"/>
                  <a:pt x="318" y="126"/>
                </a:cubicBezTo>
                <a:cubicBezTo>
                  <a:pt x="318" y="129"/>
                  <a:pt x="319" y="131"/>
                  <a:pt x="320" y="135"/>
                </a:cubicBezTo>
                <a:cubicBezTo>
                  <a:pt x="322" y="138"/>
                  <a:pt x="326" y="134"/>
                  <a:pt x="326" y="134"/>
                </a:cubicBezTo>
                <a:cubicBezTo>
                  <a:pt x="326" y="134"/>
                  <a:pt x="323" y="138"/>
                  <a:pt x="321" y="139"/>
                </a:cubicBezTo>
                <a:cubicBezTo>
                  <a:pt x="319" y="140"/>
                  <a:pt x="316" y="138"/>
                  <a:pt x="317" y="140"/>
                </a:cubicBezTo>
                <a:cubicBezTo>
                  <a:pt x="318" y="142"/>
                  <a:pt x="325" y="151"/>
                  <a:pt x="326" y="152"/>
                </a:cubicBezTo>
                <a:cubicBezTo>
                  <a:pt x="326" y="152"/>
                  <a:pt x="337" y="163"/>
                  <a:pt x="345" y="166"/>
                </a:cubicBezTo>
                <a:cubicBezTo>
                  <a:pt x="352" y="168"/>
                  <a:pt x="369" y="178"/>
                  <a:pt x="370" y="178"/>
                </a:cubicBezTo>
                <a:cubicBezTo>
                  <a:pt x="370" y="178"/>
                  <a:pt x="390" y="194"/>
                  <a:pt x="392" y="204"/>
                </a:cubicBezTo>
                <a:cubicBezTo>
                  <a:pt x="396" y="219"/>
                  <a:pt x="395" y="270"/>
                  <a:pt x="394" y="282"/>
                </a:cubicBezTo>
                <a:cubicBezTo>
                  <a:pt x="394" y="303"/>
                  <a:pt x="389" y="372"/>
                  <a:pt x="389" y="379"/>
                </a:cubicBezTo>
                <a:cubicBezTo>
                  <a:pt x="389" y="381"/>
                  <a:pt x="388" y="393"/>
                  <a:pt x="388" y="394"/>
                </a:cubicBezTo>
                <a:cubicBezTo>
                  <a:pt x="387" y="396"/>
                  <a:pt x="384" y="398"/>
                  <a:pt x="384" y="398"/>
                </a:cubicBezTo>
                <a:cubicBezTo>
                  <a:pt x="384" y="398"/>
                  <a:pt x="363" y="403"/>
                  <a:pt x="357" y="402"/>
                </a:cubicBezTo>
                <a:cubicBezTo>
                  <a:pt x="350" y="401"/>
                  <a:pt x="346" y="379"/>
                  <a:pt x="346" y="379"/>
                </a:cubicBezTo>
                <a:cubicBezTo>
                  <a:pt x="346" y="379"/>
                  <a:pt x="348" y="405"/>
                  <a:pt x="349" y="429"/>
                </a:cubicBezTo>
                <a:cubicBezTo>
                  <a:pt x="350" y="440"/>
                  <a:pt x="348" y="503"/>
                  <a:pt x="345" y="567"/>
                </a:cubicBezTo>
                <a:cubicBezTo>
                  <a:pt x="342" y="578"/>
                  <a:pt x="341" y="591"/>
                  <a:pt x="344" y="604"/>
                </a:cubicBezTo>
                <a:cubicBezTo>
                  <a:pt x="344" y="604"/>
                  <a:pt x="344" y="604"/>
                  <a:pt x="344" y="605"/>
                </a:cubicBezTo>
                <a:cubicBezTo>
                  <a:pt x="342" y="659"/>
                  <a:pt x="340" y="706"/>
                  <a:pt x="340" y="706"/>
                </a:cubicBezTo>
                <a:cubicBezTo>
                  <a:pt x="323" y="713"/>
                  <a:pt x="323" y="713"/>
                  <a:pt x="323" y="713"/>
                </a:cubicBezTo>
                <a:cubicBezTo>
                  <a:pt x="324" y="830"/>
                  <a:pt x="324" y="830"/>
                  <a:pt x="324" y="830"/>
                </a:cubicBezTo>
                <a:cubicBezTo>
                  <a:pt x="242" y="828"/>
                  <a:pt x="242" y="828"/>
                  <a:pt x="242" y="828"/>
                </a:cubicBezTo>
                <a:cubicBezTo>
                  <a:pt x="243" y="851"/>
                  <a:pt x="243" y="851"/>
                  <a:pt x="243" y="851"/>
                </a:cubicBezTo>
                <a:cubicBezTo>
                  <a:pt x="245" y="851"/>
                  <a:pt x="245" y="851"/>
                  <a:pt x="245" y="851"/>
                </a:cubicBezTo>
                <a:cubicBezTo>
                  <a:pt x="246" y="895"/>
                  <a:pt x="246" y="895"/>
                  <a:pt x="246" y="895"/>
                </a:cubicBezTo>
                <a:cubicBezTo>
                  <a:pt x="246" y="895"/>
                  <a:pt x="246" y="898"/>
                  <a:pt x="248" y="906"/>
                </a:cubicBezTo>
                <a:cubicBezTo>
                  <a:pt x="251" y="913"/>
                  <a:pt x="260" y="924"/>
                  <a:pt x="260" y="932"/>
                </a:cubicBezTo>
                <a:cubicBezTo>
                  <a:pt x="260" y="940"/>
                  <a:pt x="259" y="953"/>
                  <a:pt x="242" y="951"/>
                </a:cubicBezTo>
                <a:cubicBezTo>
                  <a:pt x="225" y="949"/>
                  <a:pt x="202" y="940"/>
                  <a:pt x="202" y="940"/>
                </a:cubicBezTo>
                <a:cubicBezTo>
                  <a:pt x="202" y="940"/>
                  <a:pt x="202" y="936"/>
                  <a:pt x="200" y="931"/>
                </a:cubicBezTo>
                <a:cubicBezTo>
                  <a:pt x="197" y="926"/>
                  <a:pt x="199" y="887"/>
                  <a:pt x="199" y="885"/>
                </a:cubicBezTo>
                <a:cubicBezTo>
                  <a:pt x="199" y="883"/>
                  <a:pt x="199" y="875"/>
                  <a:pt x="199" y="866"/>
                </a:cubicBezTo>
                <a:cubicBezTo>
                  <a:pt x="199" y="858"/>
                  <a:pt x="205" y="851"/>
                  <a:pt x="205" y="851"/>
                </a:cubicBezTo>
                <a:cubicBezTo>
                  <a:pt x="207" y="828"/>
                  <a:pt x="207" y="828"/>
                  <a:pt x="207" y="828"/>
                </a:cubicBezTo>
                <a:cubicBezTo>
                  <a:pt x="162" y="810"/>
                  <a:pt x="162" y="810"/>
                  <a:pt x="162" y="810"/>
                </a:cubicBezTo>
                <a:cubicBezTo>
                  <a:pt x="158" y="828"/>
                  <a:pt x="158" y="828"/>
                  <a:pt x="158" y="828"/>
                </a:cubicBezTo>
                <a:cubicBezTo>
                  <a:pt x="153" y="887"/>
                  <a:pt x="153" y="887"/>
                  <a:pt x="153" y="887"/>
                </a:cubicBezTo>
                <a:cubicBezTo>
                  <a:pt x="153" y="887"/>
                  <a:pt x="153" y="916"/>
                  <a:pt x="155" y="948"/>
                </a:cubicBezTo>
                <a:cubicBezTo>
                  <a:pt x="158" y="980"/>
                  <a:pt x="132" y="969"/>
                  <a:pt x="132" y="969"/>
                </a:cubicBezTo>
                <a:cubicBezTo>
                  <a:pt x="132" y="969"/>
                  <a:pt x="132" y="969"/>
                  <a:pt x="125" y="969"/>
                </a:cubicBezTo>
                <a:cubicBezTo>
                  <a:pt x="118" y="969"/>
                  <a:pt x="89" y="960"/>
                  <a:pt x="89" y="960"/>
                </a:cubicBezTo>
                <a:cubicBezTo>
                  <a:pt x="89" y="960"/>
                  <a:pt x="79" y="960"/>
                  <a:pt x="74" y="956"/>
                </a:cubicBezTo>
                <a:cubicBezTo>
                  <a:pt x="68" y="952"/>
                  <a:pt x="67" y="945"/>
                  <a:pt x="67" y="937"/>
                </a:cubicBezTo>
                <a:cubicBezTo>
                  <a:pt x="67" y="930"/>
                  <a:pt x="75" y="923"/>
                  <a:pt x="82" y="923"/>
                </a:cubicBezTo>
                <a:cubicBezTo>
                  <a:pt x="89" y="923"/>
                  <a:pt x="102" y="912"/>
                  <a:pt x="102" y="912"/>
                </a:cubicBezTo>
                <a:cubicBezTo>
                  <a:pt x="102" y="912"/>
                  <a:pt x="107" y="907"/>
                  <a:pt x="113" y="903"/>
                </a:cubicBezTo>
                <a:cubicBezTo>
                  <a:pt x="119" y="900"/>
                  <a:pt x="116" y="819"/>
                  <a:pt x="116" y="819"/>
                </a:cubicBezTo>
                <a:cubicBezTo>
                  <a:pt x="119" y="819"/>
                  <a:pt x="119" y="819"/>
                  <a:pt x="119" y="819"/>
                </a:cubicBezTo>
                <a:cubicBezTo>
                  <a:pt x="118" y="807"/>
                  <a:pt x="118" y="807"/>
                  <a:pt x="118" y="807"/>
                </a:cubicBezTo>
                <a:cubicBezTo>
                  <a:pt x="86" y="811"/>
                  <a:pt x="86" y="811"/>
                  <a:pt x="86" y="811"/>
                </a:cubicBezTo>
                <a:cubicBezTo>
                  <a:pt x="91" y="700"/>
                  <a:pt x="91" y="700"/>
                  <a:pt x="91" y="700"/>
                </a:cubicBezTo>
                <a:cubicBezTo>
                  <a:pt x="91" y="700"/>
                  <a:pt x="83" y="693"/>
                  <a:pt x="74" y="688"/>
                </a:cubicBezTo>
                <a:cubicBezTo>
                  <a:pt x="65" y="682"/>
                  <a:pt x="59" y="671"/>
                  <a:pt x="61" y="666"/>
                </a:cubicBezTo>
                <a:cubicBezTo>
                  <a:pt x="63" y="662"/>
                  <a:pt x="96" y="422"/>
                  <a:pt x="99" y="399"/>
                </a:cubicBezTo>
                <a:cubicBezTo>
                  <a:pt x="100" y="399"/>
                  <a:pt x="101" y="399"/>
                  <a:pt x="101" y="399"/>
                </a:cubicBezTo>
                <a:cubicBezTo>
                  <a:pt x="105" y="364"/>
                  <a:pt x="105" y="364"/>
                  <a:pt x="105" y="364"/>
                </a:cubicBezTo>
                <a:cubicBezTo>
                  <a:pt x="104" y="367"/>
                  <a:pt x="104" y="370"/>
                  <a:pt x="103" y="374"/>
                </a:cubicBezTo>
                <a:cubicBezTo>
                  <a:pt x="99" y="390"/>
                  <a:pt x="91" y="407"/>
                  <a:pt x="89" y="411"/>
                </a:cubicBezTo>
                <a:cubicBezTo>
                  <a:pt x="85" y="416"/>
                  <a:pt x="78" y="447"/>
                  <a:pt x="72" y="457"/>
                </a:cubicBezTo>
                <a:cubicBezTo>
                  <a:pt x="69" y="461"/>
                  <a:pt x="61" y="451"/>
                  <a:pt x="61" y="452"/>
                </a:cubicBezTo>
                <a:cubicBezTo>
                  <a:pt x="60" y="454"/>
                  <a:pt x="53" y="471"/>
                  <a:pt x="48" y="481"/>
                </a:cubicBezTo>
                <a:cubicBezTo>
                  <a:pt x="49" y="482"/>
                  <a:pt x="49" y="482"/>
                  <a:pt x="49" y="483"/>
                </a:cubicBezTo>
                <a:cubicBezTo>
                  <a:pt x="47" y="485"/>
                  <a:pt x="46" y="488"/>
                  <a:pt x="45" y="492"/>
                </a:cubicBezTo>
                <a:cubicBezTo>
                  <a:pt x="43" y="493"/>
                  <a:pt x="40" y="495"/>
                  <a:pt x="39" y="498"/>
                </a:cubicBezTo>
                <a:cubicBezTo>
                  <a:pt x="38" y="497"/>
                  <a:pt x="37" y="496"/>
                  <a:pt x="37" y="495"/>
                </a:cubicBezTo>
                <a:cubicBezTo>
                  <a:pt x="37" y="495"/>
                  <a:pt x="37" y="495"/>
                  <a:pt x="37" y="495"/>
                </a:cubicBezTo>
                <a:cubicBezTo>
                  <a:pt x="36" y="495"/>
                  <a:pt x="36" y="495"/>
                  <a:pt x="36" y="495"/>
                </a:cubicBezTo>
                <a:cubicBezTo>
                  <a:pt x="35" y="496"/>
                  <a:pt x="34" y="498"/>
                  <a:pt x="32" y="498"/>
                </a:cubicBezTo>
                <a:cubicBezTo>
                  <a:pt x="28" y="499"/>
                  <a:pt x="28" y="493"/>
                  <a:pt x="28" y="493"/>
                </a:cubicBezTo>
                <a:cubicBezTo>
                  <a:pt x="28" y="493"/>
                  <a:pt x="25" y="498"/>
                  <a:pt x="22" y="498"/>
                </a:cubicBezTo>
                <a:cubicBezTo>
                  <a:pt x="19" y="498"/>
                  <a:pt x="20" y="489"/>
                  <a:pt x="18" y="495"/>
                </a:cubicBezTo>
                <a:cubicBezTo>
                  <a:pt x="17" y="496"/>
                  <a:pt x="17" y="496"/>
                  <a:pt x="17" y="497"/>
                </a:cubicBezTo>
                <a:cubicBezTo>
                  <a:pt x="11" y="493"/>
                  <a:pt x="6" y="491"/>
                  <a:pt x="0" y="489"/>
                </a:cubicBezTo>
                <a:cubicBezTo>
                  <a:pt x="3" y="473"/>
                  <a:pt x="9" y="462"/>
                  <a:pt x="18" y="459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B6A9EB7-4878-452F-8347-2B4BB16E99BC}"/>
              </a:ext>
            </a:extLst>
          </p:cNvPr>
          <p:cNvSpPr>
            <a:spLocks/>
          </p:cNvSpPr>
          <p:nvPr/>
        </p:nvSpPr>
        <p:spPr bwMode="auto">
          <a:xfrm>
            <a:off x="8543925" y="2432050"/>
            <a:ext cx="1255713" cy="2706687"/>
          </a:xfrm>
          <a:custGeom>
            <a:avLst/>
            <a:gdLst>
              <a:gd name="T0" fmla="*/ 9 w 538"/>
              <a:gd name="T1" fmla="*/ 640 h 1157"/>
              <a:gd name="T2" fmla="*/ 0 w 538"/>
              <a:gd name="T3" fmla="*/ 563 h 1157"/>
              <a:gd name="T4" fmla="*/ 22 w 538"/>
              <a:gd name="T5" fmla="*/ 427 h 1157"/>
              <a:gd name="T6" fmla="*/ 59 w 538"/>
              <a:gd name="T7" fmla="*/ 322 h 1157"/>
              <a:gd name="T8" fmla="*/ 129 w 538"/>
              <a:gd name="T9" fmla="*/ 289 h 1157"/>
              <a:gd name="T10" fmla="*/ 114 w 538"/>
              <a:gd name="T11" fmla="*/ 241 h 1157"/>
              <a:gd name="T12" fmla="*/ 94 w 538"/>
              <a:gd name="T13" fmla="*/ 208 h 1157"/>
              <a:gd name="T14" fmla="*/ 183 w 538"/>
              <a:gd name="T15" fmla="*/ 149 h 1157"/>
              <a:gd name="T16" fmla="*/ 232 w 538"/>
              <a:gd name="T17" fmla="*/ 165 h 1157"/>
              <a:gd name="T18" fmla="*/ 215 w 538"/>
              <a:gd name="T19" fmla="*/ 191 h 1157"/>
              <a:gd name="T20" fmla="*/ 222 w 538"/>
              <a:gd name="T21" fmla="*/ 205 h 1157"/>
              <a:gd name="T22" fmla="*/ 224 w 538"/>
              <a:gd name="T23" fmla="*/ 217 h 1157"/>
              <a:gd name="T24" fmla="*/ 226 w 538"/>
              <a:gd name="T25" fmla="*/ 230 h 1157"/>
              <a:gd name="T26" fmla="*/ 228 w 538"/>
              <a:gd name="T27" fmla="*/ 237 h 1157"/>
              <a:gd name="T28" fmla="*/ 235 w 538"/>
              <a:gd name="T29" fmla="*/ 251 h 1157"/>
              <a:gd name="T30" fmla="*/ 299 w 538"/>
              <a:gd name="T31" fmla="*/ 240 h 1157"/>
              <a:gd name="T32" fmla="*/ 387 w 538"/>
              <a:gd name="T33" fmla="*/ 158 h 1157"/>
              <a:gd name="T34" fmla="*/ 455 w 538"/>
              <a:gd name="T35" fmla="*/ 87 h 1157"/>
              <a:gd name="T36" fmla="*/ 474 w 538"/>
              <a:gd name="T37" fmla="*/ 69 h 1157"/>
              <a:gd name="T38" fmla="*/ 477 w 538"/>
              <a:gd name="T39" fmla="*/ 23 h 1157"/>
              <a:gd name="T40" fmla="*/ 490 w 538"/>
              <a:gd name="T41" fmla="*/ 38 h 1157"/>
              <a:gd name="T42" fmla="*/ 526 w 538"/>
              <a:gd name="T43" fmla="*/ 0 h 1157"/>
              <a:gd name="T44" fmla="*/ 512 w 538"/>
              <a:gd name="T45" fmla="*/ 31 h 1157"/>
              <a:gd name="T46" fmla="*/ 528 w 538"/>
              <a:gd name="T47" fmla="*/ 46 h 1157"/>
              <a:gd name="T48" fmla="*/ 522 w 538"/>
              <a:gd name="T49" fmla="*/ 82 h 1157"/>
              <a:gd name="T50" fmla="*/ 510 w 538"/>
              <a:gd name="T51" fmla="*/ 86 h 1157"/>
              <a:gd name="T52" fmla="*/ 485 w 538"/>
              <a:gd name="T53" fmla="*/ 103 h 1157"/>
              <a:gd name="T54" fmla="*/ 497 w 538"/>
              <a:gd name="T55" fmla="*/ 138 h 1157"/>
              <a:gd name="T56" fmla="*/ 344 w 538"/>
              <a:gd name="T57" fmla="*/ 348 h 1157"/>
              <a:gd name="T58" fmla="*/ 461 w 538"/>
              <a:gd name="T59" fmla="*/ 603 h 1157"/>
              <a:gd name="T60" fmla="*/ 437 w 538"/>
              <a:gd name="T61" fmla="*/ 709 h 1157"/>
              <a:gd name="T62" fmla="*/ 377 w 538"/>
              <a:gd name="T63" fmla="*/ 723 h 1157"/>
              <a:gd name="T64" fmla="*/ 341 w 538"/>
              <a:gd name="T65" fmla="*/ 727 h 1157"/>
              <a:gd name="T66" fmla="*/ 341 w 538"/>
              <a:gd name="T67" fmla="*/ 856 h 1157"/>
              <a:gd name="T68" fmla="*/ 345 w 538"/>
              <a:gd name="T69" fmla="*/ 1029 h 1157"/>
              <a:gd name="T70" fmla="*/ 335 w 538"/>
              <a:gd name="T71" fmla="*/ 1085 h 1157"/>
              <a:gd name="T72" fmla="*/ 364 w 538"/>
              <a:gd name="T73" fmla="*/ 1135 h 1157"/>
              <a:gd name="T74" fmla="*/ 305 w 538"/>
              <a:gd name="T75" fmla="*/ 1142 h 1157"/>
              <a:gd name="T76" fmla="*/ 284 w 538"/>
              <a:gd name="T77" fmla="*/ 1109 h 1157"/>
              <a:gd name="T78" fmla="*/ 281 w 538"/>
              <a:gd name="T79" fmla="*/ 1054 h 1157"/>
              <a:gd name="T80" fmla="*/ 268 w 538"/>
              <a:gd name="T81" fmla="*/ 935 h 1157"/>
              <a:gd name="T82" fmla="*/ 240 w 538"/>
              <a:gd name="T83" fmla="*/ 797 h 1157"/>
              <a:gd name="T84" fmla="*/ 217 w 538"/>
              <a:gd name="T85" fmla="*/ 773 h 1157"/>
              <a:gd name="T86" fmla="*/ 189 w 538"/>
              <a:gd name="T87" fmla="*/ 834 h 1157"/>
              <a:gd name="T88" fmla="*/ 158 w 538"/>
              <a:gd name="T89" fmla="*/ 1006 h 1157"/>
              <a:gd name="T90" fmla="*/ 139 w 538"/>
              <a:gd name="T91" fmla="*/ 1089 h 1157"/>
              <a:gd name="T92" fmla="*/ 129 w 538"/>
              <a:gd name="T93" fmla="*/ 1117 h 1157"/>
              <a:gd name="T94" fmla="*/ 108 w 538"/>
              <a:gd name="T95" fmla="*/ 1149 h 1157"/>
              <a:gd name="T96" fmla="*/ 67 w 538"/>
              <a:gd name="T97" fmla="*/ 1119 h 1157"/>
              <a:gd name="T98" fmla="*/ 92 w 538"/>
              <a:gd name="T99" fmla="*/ 1085 h 1157"/>
              <a:gd name="T100" fmla="*/ 92 w 538"/>
              <a:gd name="T101" fmla="*/ 992 h 1157"/>
              <a:gd name="T102" fmla="*/ 98 w 538"/>
              <a:gd name="T103" fmla="*/ 854 h 1157"/>
              <a:gd name="T104" fmla="*/ 87 w 538"/>
              <a:gd name="T105" fmla="*/ 663 h 1157"/>
              <a:gd name="T106" fmla="*/ 81 w 538"/>
              <a:gd name="T107" fmla="*/ 513 h 1157"/>
              <a:gd name="T108" fmla="*/ 65 w 538"/>
              <a:gd name="T109" fmla="*/ 580 h 1157"/>
              <a:gd name="T110" fmla="*/ 63 w 538"/>
              <a:gd name="T111" fmla="*/ 636 h 1157"/>
              <a:gd name="T112" fmla="*/ 69 w 538"/>
              <a:gd name="T113" fmla="*/ 673 h 1157"/>
              <a:gd name="T114" fmla="*/ 55 w 538"/>
              <a:gd name="T115" fmla="*/ 670 h 1157"/>
              <a:gd name="T116" fmla="*/ 52 w 538"/>
              <a:gd name="T117" fmla="*/ 690 h 1157"/>
              <a:gd name="T118" fmla="*/ 50 w 538"/>
              <a:gd name="T119" fmla="*/ 701 h 1157"/>
              <a:gd name="T120" fmla="*/ 40 w 538"/>
              <a:gd name="T121" fmla="*/ 708 h 1157"/>
              <a:gd name="T122" fmla="*/ 24 w 538"/>
              <a:gd name="T123" fmla="*/ 674 h 1157"/>
              <a:gd name="T124" fmla="*/ 19 w 538"/>
              <a:gd name="T125" fmla="*/ 648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8" h="1157">
                <a:moveTo>
                  <a:pt x="19" y="648"/>
                </a:moveTo>
                <a:cubicBezTo>
                  <a:pt x="18" y="648"/>
                  <a:pt x="8" y="646"/>
                  <a:pt x="9" y="640"/>
                </a:cubicBezTo>
                <a:cubicBezTo>
                  <a:pt x="9" y="634"/>
                  <a:pt x="1" y="625"/>
                  <a:pt x="6" y="605"/>
                </a:cubicBezTo>
                <a:cubicBezTo>
                  <a:pt x="11" y="586"/>
                  <a:pt x="0" y="577"/>
                  <a:pt x="0" y="563"/>
                </a:cubicBezTo>
                <a:cubicBezTo>
                  <a:pt x="0" y="549"/>
                  <a:pt x="0" y="494"/>
                  <a:pt x="4" y="473"/>
                </a:cubicBezTo>
                <a:cubicBezTo>
                  <a:pt x="7" y="451"/>
                  <a:pt x="17" y="443"/>
                  <a:pt x="22" y="427"/>
                </a:cubicBezTo>
                <a:cubicBezTo>
                  <a:pt x="28" y="411"/>
                  <a:pt x="49" y="380"/>
                  <a:pt x="49" y="369"/>
                </a:cubicBezTo>
                <a:cubicBezTo>
                  <a:pt x="50" y="358"/>
                  <a:pt x="55" y="329"/>
                  <a:pt x="59" y="322"/>
                </a:cubicBezTo>
                <a:cubicBezTo>
                  <a:pt x="64" y="314"/>
                  <a:pt x="105" y="299"/>
                  <a:pt x="112" y="297"/>
                </a:cubicBezTo>
                <a:cubicBezTo>
                  <a:pt x="119" y="296"/>
                  <a:pt x="127" y="290"/>
                  <a:pt x="129" y="289"/>
                </a:cubicBezTo>
                <a:cubicBezTo>
                  <a:pt x="131" y="288"/>
                  <a:pt x="130" y="274"/>
                  <a:pt x="123" y="263"/>
                </a:cubicBezTo>
                <a:cubicBezTo>
                  <a:pt x="116" y="251"/>
                  <a:pt x="114" y="244"/>
                  <a:pt x="114" y="241"/>
                </a:cubicBezTo>
                <a:cubicBezTo>
                  <a:pt x="114" y="238"/>
                  <a:pt x="114" y="238"/>
                  <a:pt x="114" y="238"/>
                </a:cubicBezTo>
                <a:cubicBezTo>
                  <a:pt x="114" y="238"/>
                  <a:pt x="96" y="227"/>
                  <a:pt x="94" y="208"/>
                </a:cubicBezTo>
                <a:cubicBezTo>
                  <a:pt x="92" y="190"/>
                  <a:pt x="102" y="172"/>
                  <a:pt x="125" y="163"/>
                </a:cubicBezTo>
                <a:cubicBezTo>
                  <a:pt x="148" y="154"/>
                  <a:pt x="162" y="146"/>
                  <a:pt x="183" y="149"/>
                </a:cubicBezTo>
                <a:cubicBezTo>
                  <a:pt x="204" y="151"/>
                  <a:pt x="219" y="153"/>
                  <a:pt x="225" y="153"/>
                </a:cubicBezTo>
                <a:cubicBezTo>
                  <a:pt x="232" y="153"/>
                  <a:pt x="240" y="155"/>
                  <a:pt x="232" y="165"/>
                </a:cubicBezTo>
                <a:cubicBezTo>
                  <a:pt x="224" y="175"/>
                  <a:pt x="216" y="180"/>
                  <a:pt x="216" y="180"/>
                </a:cubicBezTo>
                <a:cubicBezTo>
                  <a:pt x="216" y="180"/>
                  <a:pt x="215" y="187"/>
                  <a:pt x="215" y="191"/>
                </a:cubicBezTo>
                <a:cubicBezTo>
                  <a:pt x="214" y="195"/>
                  <a:pt x="214" y="196"/>
                  <a:pt x="214" y="196"/>
                </a:cubicBezTo>
                <a:cubicBezTo>
                  <a:pt x="214" y="196"/>
                  <a:pt x="219" y="205"/>
                  <a:pt x="222" y="205"/>
                </a:cubicBezTo>
                <a:cubicBezTo>
                  <a:pt x="224" y="205"/>
                  <a:pt x="228" y="210"/>
                  <a:pt x="227" y="212"/>
                </a:cubicBezTo>
                <a:cubicBezTo>
                  <a:pt x="227" y="215"/>
                  <a:pt x="224" y="217"/>
                  <a:pt x="224" y="217"/>
                </a:cubicBezTo>
                <a:cubicBezTo>
                  <a:pt x="224" y="217"/>
                  <a:pt x="228" y="226"/>
                  <a:pt x="227" y="228"/>
                </a:cubicBezTo>
                <a:cubicBezTo>
                  <a:pt x="226" y="230"/>
                  <a:pt x="226" y="230"/>
                  <a:pt x="226" y="230"/>
                </a:cubicBezTo>
                <a:cubicBezTo>
                  <a:pt x="226" y="230"/>
                  <a:pt x="228" y="231"/>
                  <a:pt x="228" y="233"/>
                </a:cubicBezTo>
                <a:cubicBezTo>
                  <a:pt x="228" y="234"/>
                  <a:pt x="228" y="237"/>
                  <a:pt x="228" y="237"/>
                </a:cubicBezTo>
                <a:cubicBezTo>
                  <a:pt x="228" y="237"/>
                  <a:pt x="230" y="239"/>
                  <a:pt x="230" y="241"/>
                </a:cubicBezTo>
                <a:cubicBezTo>
                  <a:pt x="230" y="244"/>
                  <a:pt x="235" y="251"/>
                  <a:pt x="235" y="251"/>
                </a:cubicBezTo>
                <a:cubicBezTo>
                  <a:pt x="235" y="251"/>
                  <a:pt x="248" y="237"/>
                  <a:pt x="260" y="237"/>
                </a:cubicBezTo>
                <a:cubicBezTo>
                  <a:pt x="272" y="237"/>
                  <a:pt x="292" y="243"/>
                  <a:pt x="299" y="240"/>
                </a:cubicBezTo>
                <a:cubicBezTo>
                  <a:pt x="305" y="238"/>
                  <a:pt x="313" y="240"/>
                  <a:pt x="319" y="232"/>
                </a:cubicBezTo>
                <a:cubicBezTo>
                  <a:pt x="325" y="224"/>
                  <a:pt x="364" y="181"/>
                  <a:pt x="387" y="158"/>
                </a:cubicBezTo>
                <a:cubicBezTo>
                  <a:pt x="410" y="135"/>
                  <a:pt x="437" y="107"/>
                  <a:pt x="440" y="102"/>
                </a:cubicBezTo>
                <a:cubicBezTo>
                  <a:pt x="443" y="96"/>
                  <a:pt x="450" y="86"/>
                  <a:pt x="455" y="87"/>
                </a:cubicBezTo>
                <a:cubicBezTo>
                  <a:pt x="460" y="87"/>
                  <a:pt x="465" y="87"/>
                  <a:pt x="465" y="87"/>
                </a:cubicBezTo>
                <a:cubicBezTo>
                  <a:pt x="465" y="87"/>
                  <a:pt x="473" y="77"/>
                  <a:pt x="474" y="69"/>
                </a:cubicBezTo>
                <a:cubicBezTo>
                  <a:pt x="474" y="62"/>
                  <a:pt x="477" y="50"/>
                  <a:pt x="479" y="43"/>
                </a:cubicBezTo>
                <a:cubicBezTo>
                  <a:pt x="481" y="35"/>
                  <a:pt x="474" y="26"/>
                  <a:pt x="477" y="23"/>
                </a:cubicBezTo>
                <a:cubicBezTo>
                  <a:pt x="479" y="21"/>
                  <a:pt x="486" y="27"/>
                  <a:pt x="488" y="32"/>
                </a:cubicBezTo>
                <a:cubicBezTo>
                  <a:pt x="490" y="38"/>
                  <a:pt x="490" y="38"/>
                  <a:pt x="490" y="38"/>
                </a:cubicBezTo>
                <a:cubicBezTo>
                  <a:pt x="490" y="38"/>
                  <a:pt x="495" y="35"/>
                  <a:pt x="501" y="28"/>
                </a:cubicBezTo>
                <a:cubicBezTo>
                  <a:pt x="506" y="20"/>
                  <a:pt x="521" y="0"/>
                  <a:pt x="526" y="0"/>
                </a:cubicBezTo>
                <a:cubicBezTo>
                  <a:pt x="531" y="0"/>
                  <a:pt x="530" y="5"/>
                  <a:pt x="528" y="9"/>
                </a:cubicBezTo>
                <a:cubicBezTo>
                  <a:pt x="525" y="13"/>
                  <a:pt x="512" y="29"/>
                  <a:pt x="512" y="31"/>
                </a:cubicBezTo>
                <a:cubicBezTo>
                  <a:pt x="511" y="34"/>
                  <a:pt x="510" y="41"/>
                  <a:pt x="512" y="41"/>
                </a:cubicBezTo>
                <a:cubicBezTo>
                  <a:pt x="514" y="41"/>
                  <a:pt x="525" y="38"/>
                  <a:pt x="528" y="46"/>
                </a:cubicBezTo>
                <a:cubicBezTo>
                  <a:pt x="530" y="55"/>
                  <a:pt x="538" y="69"/>
                  <a:pt x="534" y="74"/>
                </a:cubicBezTo>
                <a:cubicBezTo>
                  <a:pt x="530" y="79"/>
                  <a:pt x="526" y="83"/>
                  <a:pt x="522" y="82"/>
                </a:cubicBezTo>
                <a:cubicBezTo>
                  <a:pt x="518" y="80"/>
                  <a:pt x="517" y="77"/>
                  <a:pt x="517" y="77"/>
                </a:cubicBezTo>
                <a:cubicBezTo>
                  <a:pt x="517" y="77"/>
                  <a:pt x="514" y="84"/>
                  <a:pt x="510" y="86"/>
                </a:cubicBezTo>
                <a:cubicBezTo>
                  <a:pt x="506" y="89"/>
                  <a:pt x="497" y="94"/>
                  <a:pt x="494" y="97"/>
                </a:cubicBezTo>
                <a:cubicBezTo>
                  <a:pt x="491" y="99"/>
                  <a:pt x="485" y="103"/>
                  <a:pt x="485" y="103"/>
                </a:cubicBezTo>
                <a:cubicBezTo>
                  <a:pt x="485" y="103"/>
                  <a:pt x="483" y="111"/>
                  <a:pt x="485" y="115"/>
                </a:cubicBezTo>
                <a:cubicBezTo>
                  <a:pt x="486" y="118"/>
                  <a:pt x="501" y="127"/>
                  <a:pt x="497" y="138"/>
                </a:cubicBezTo>
                <a:cubicBezTo>
                  <a:pt x="492" y="149"/>
                  <a:pt x="433" y="220"/>
                  <a:pt x="407" y="253"/>
                </a:cubicBezTo>
                <a:cubicBezTo>
                  <a:pt x="381" y="286"/>
                  <a:pt x="340" y="342"/>
                  <a:pt x="344" y="348"/>
                </a:cubicBezTo>
                <a:cubicBezTo>
                  <a:pt x="347" y="354"/>
                  <a:pt x="371" y="419"/>
                  <a:pt x="379" y="437"/>
                </a:cubicBezTo>
                <a:cubicBezTo>
                  <a:pt x="386" y="454"/>
                  <a:pt x="452" y="576"/>
                  <a:pt x="461" y="603"/>
                </a:cubicBezTo>
                <a:cubicBezTo>
                  <a:pt x="470" y="630"/>
                  <a:pt x="494" y="653"/>
                  <a:pt x="480" y="668"/>
                </a:cubicBezTo>
                <a:cubicBezTo>
                  <a:pt x="466" y="684"/>
                  <a:pt x="461" y="696"/>
                  <a:pt x="437" y="709"/>
                </a:cubicBezTo>
                <a:cubicBezTo>
                  <a:pt x="414" y="722"/>
                  <a:pt x="404" y="728"/>
                  <a:pt x="393" y="732"/>
                </a:cubicBezTo>
                <a:cubicBezTo>
                  <a:pt x="383" y="736"/>
                  <a:pt x="377" y="723"/>
                  <a:pt x="377" y="723"/>
                </a:cubicBezTo>
                <a:cubicBezTo>
                  <a:pt x="377" y="723"/>
                  <a:pt x="357" y="728"/>
                  <a:pt x="352" y="731"/>
                </a:cubicBezTo>
                <a:cubicBezTo>
                  <a:pt x="347" y="735"/>
                  <a:pt x="341" y="727"/>
                  <a:pt x="341" y="727"/>
                </a:cubicBezTo>
                <a:cubicBezTo>
                  <a:pt x="336" y="730"/>
                  <a:pt x="336" y="730"/>
                  <a:pt x="336" y="730"/>
                </a:cubicBezTo>
                <a:cubicBezTo>
                  <a:pt x="336" y="730"/>
                  <a:pt x="341" y="827"/>
                  <a:pt x="341" y="856"/>
                </a:cubicBezTo>
                <a:cubicBezTo>
                  <a:pt x="341" y="884"/>
                  <a:pt x="342" y="978"/>
                  <a:pt x="345" y="996"/>
                </a:cubicBezTo>
                <a:cubicBezTo>
                  <a:pt x="348" y="1014"/>
                  <a:pt x="341" y="1010"/>
                  <a:pt x="345" y="1029"/>
                </a:cubicBezTo>
                <a:cubicBezTo>
                  <a:pt x="349" y="1049"/>
                  <a:pt x="354" y="1061"/>
                  <a:pt x="346" y="1072"/>
                </a:cubicBezTo>
                <a:cubicBezTo>
                  <a:pt x="339" y="1082"/>
                  <a:pt x="335" y="1085"/>
                  <a:pt x="335" y="1085"/>
                </a:cubicBezTo>
                <a:cubicBezTo>
                  <a:pt x="336" y="1090"/>
                  <a:pt x="336" y="1090"/>
                  <a:pt x="336" y="1090"/>
                </a:cubicBezTo>
                <a:cubicBezTo>
                  <a:pt x="336" y="1090"/>
                  <a:pt x="363" y="1130"/>
                  <a:pt x="364" y="1135"/>
                </a:cubicBezTo>
                <a:cubicBezTo>
                  <a:pt x="365" y="1140"/>
                  <a:pt x="363" y="1154"/>
                  <a:pt x="345" y="1154"/>
                </a:cubicBezTo>
                <a:cubicBezTo>
                  <a:pt x="327" y="1154"/>
                  <a:pt x="309" y="1152"/>
                  <a:pt x="305" y="1142"/>
                </a:cubicBezTo>
                <a:cubicBezTo>
                  <a:pt x="302" y="1132"/>
                  <a:pt x="302" y="1127"/>
                  <a:pt x="299" y="1124"/>
                </a:cubicBezTo>
                <a:cubicBezTo>
                  <a:pt x="296" y="1122"/>
                  <a:pt x="283" y="1119"/>
                  <a:pt x="284" y="1109"/>
                </a:cubicBezTo>
                <a:cubicBezTo>
                  <a:pt x="285" y="1100"/>
                  <a:pt x="291" y="1089"/>
                  <a:pt x="291" y="1089"/>
                </a:cubicBezTo>
                <a:cubicBezTo>
                  <a:pt x="291" y="1089"/>
                  <a:pt x="281" y="1074"/>
                  <a:pt x="281" y="1054"/>
                </a:cubicBezTo>
                <a:cubicBezTo>
                  <a:pt x="281" y="1033"/>
                  <a:pt x="285" y="1022"/>
                  <a:pt x="283" y="1013"/>
                </a:cubicBezTo>
                <a:cubicBezTo>
                  <a:pt x="282" y="1005"/>
                  <a:pt x="270" y="966"/>
                  <a:pt x="268" y="935"/>
                </a:cubicBezTo>
                <a:cubicBezTo>
                  <a:pt x="266" y="904"/>
                  <a:pt x="267" y="893"/>
                  <a:pt x="262" y="883"/>
                </a:cubicBezTo>
                <a:cubicBezTo>
                  <a:pt x="258" y="873"/>
                  <a:pt x="243" y="815"/>
                  <a:pt x="240" y="797"/>
                </a:cubicBezTo>
                <a:cubicBezTo>
                  <a:pt x="237" y="779"/>
                  <a:pt x="235" y="775"/>
                  <a:pt x="234" y="772"/>
                </a:cubicBezTo>
                <a:cubicBezTo>
                  <a:pt x="232" y="770"/>
                  <a:pt x="223" y="772"/>
                  <a:pt x="217" y="773"/>
                </a:cubicBezTo>
                <a:cubicBezTo>
                  <a:pt x="211" y="774"/>
                  <a:pt x="208" y="776"/>
                  <a:pt x="208" y="777"/>
                </a:cubicBezTo>
                <a:cubicBezTo>
                  <a:pt x="208" y="778"/>
                  <a:pt x="194" y="815"/>
                  <a:pt x="189" y="834"/>
                </a:cubicBezTo>
                <a:cubicBezTo>
                  <a:pt x="184" y="852"/>
                  <a:pt x="177" y="863"/>
                  <a:pt x="170" y="902"/>
                </a:cubicBezTo>
                <a:cubicBezTo>
                  <a:pt x="162" y="941"/>
                  <a:pt x="163" y="989"/>
                  <a:pt x="158" y="1006"/>
                </a:cubicBezTo>
                <a:cubicBezTo>
                  <a:pt x="153" y="1023"/>
                  <a:pt x="144" y="1058"/>
                  <a:pt x="146" y="1071"/>
                </a:cubicBezTo>
                <a:cubicBezTo>
                  <a:pt x="148" y="1084"/>
                  <a:pt x="142" y="1088"/>
                  <a:pt x="139" y="1089"/>
                </a:cubicBezTo>
                <a:cubicBezTo>
                  <a:pt x="136" y="1090"/>
                  <a:pt x="133" y="1091"/>
                  <a:pt x="133" y="1091"/>
                </a:cubicBezTo>
                <a:cubicBezTo>
                  <a:pt x="133" y="1091"/>
                  <a:pt x="136" y="1114"/>
                  <a:pt x="129" y="1117"/>
                </a:cubicBezTo>
                <a:cubicBezTo>
                  <a:pt x="122" y="1121"/>
                  <a:pt x="118" y="1121"/>
                  <a:pt x="118" y="1121"/>
                </a:cubicBezTo>
                <a:cubicBezTo>
                  <a:pt x="118" y="1121"/>
                  <a:pt x="116" y="1141"/>
                  <a:pt x="108" y="1149"/>
                </a:cubicBezTo>
                <a:cubicBezTo>
                  <a:pt x="100" y="1157"/>
                  <a:pt x="81" y="1156"/>
                  <a:pt x="66" y="1150"/>
                </a:cubicBezTo>
                <a:cubicBezTo>
                  <a:pt x="51" y="1144"/>
                  <a:pt x="58" y="1127"/>
                  <a:pt x="67" y="1119"/>
                </a:cubicBezTo>
                <a:cubicBezTo>
                  <a:pt x="75" y="1111"/>
                  <a:pt x="80" y="1102"/>
                  <a:pt x="86" y="1095"/>
                </a:cubicBezTo>
                <a:cubicBezTo>
                  <a:pt x="92" y="1088"/>
                  <a:pt x="92" y="1087"/>
                  <a:pt x="92" y="1085"/>
                </a:cubicBezTo>
                <a:cubicBezTo>
                  <a:pt x="92" y="1084"/>
                  <a:pt x="84" y="1063"/>
                  <a:pt x="92" y="1046"/>
                </a:cubicBezTo>
                <a:cubicBezTo>
                  <a:pt x="99" y="1029"/>
                  <a:pt x="91" y="995"/>
                  <a:pt x="92" y="992"/>
                </a:cubicBezTo>
                <a:cubicBezTo>
                  <a:pt x="92" y="990"/>
                  <a:pt x="83" y="944"/>
                  <a:pt x="91" y="914"/>
                </a:cubicBezTo>
                <a:cubicBezTo>
                  <a:pt x="98" y="883"/>
                  <a:pt x="100" y="869"/>
                  <a:pt x="98" y="854"/>
                </a:cubicBezTo>
                <a:cubicBezTo>
                  <a:pt x="97" y="839"/>
                  <a:pt x="100" y="799"/>
                  <a:pt x="96" y="776"/>
                </a:cubicBezTo>
                <a:cubicBezTo>
                  <a:pt x="92" y="753"/>
                  <a:pt x="88" y="679"/>
                  <a:pt x="87" y="663"/>
                </a:cubicBezTo>
                <a:cubicBezTo>
                  <a:pt x="87" y="647"/>
                  <a:pt x="79" y="559"/>
                  <a:pt x="82" y="545"/>
                </a:cubicBezTo>
                <a:cubicBezTo>
                  <a:pt x="84" y="532"/>
                  <a:pt x="81" y="513"/>
                  <a:pt x="81" y="513"/>
                </a:cubicBezTo>
                <a:cubicBezTo>
                  <a:pt x="81" y="513"/>
                  <a:pt x="69" y="531"/>
                  <a:pt x="67" y="539"/>
                </a:cubicBezTo>
                <a:cubicBezTo>
                  <a:pt x="64" y="547"/>
                  <a:pt x="63" y="569"/>
                  <a:pt x="65" y="580"/>
                </a:cubicBezTo>
                <a:cubicBezTo>
                  <a:pt x="67" y="591"/>
                  <a:pt x="67" y="632"/>
                  <a:pt x="66" y="634"/>
                </a:cubicBezTo>
                <a:cubicBezTo>
                  <a:pt x="65" y="636"/>
                  <a:pt x="64" y="635"/>
                  <a:pt x="63" y="636"/>
                </a:cubicBezTo>
                <a:cubicBezTo>
                  <a:pt x="63" y="637"/>
                  <a:pt x="67" y="648"/>
                  <a:pt x="66" y="654"/>
                </a:cubicBezTo>
                <a:cubicBezTo>
                  <a:pt x="65" y="659"/>
                  <a:pt x="68" y="668"/>
                  <a:pt x="69" y="673"/>
                </a:cubicBezTo>
                <a:cubicBezTo>
                  <a:pt x="71" y="678"/>
                  <a:pt x="68" y="681"/>
                  <a:pt x="65" y="678"/>
                </a:cubicBezTo>
                <a:cubicBezTo>
                  <a:pt x="61" y="675"/>
                  <a:pt x="55" y="670"/>
                  <a:pt x="55" y="670"/>
                </a:cubicBezTo>
                <a:cubicBezTo>
                  <a:pt x="51" y="664"/>
                  <a:pt x="51" y="664"/>
                  <a:pt x="51" y="664"/>
                </a:cubicBezTo>
                <a:cubicBezTo>
                  <a:pt x="51" y="664"/>
                  <a:pt x="48" y="684"/>
                  <a:pt x="52" y="690"/>
                </a:cubicBezTo>
                <a:cubicBezTo>
                  <a:pt x="56" y="696"/>
                  <a:pt x="57" y="701"/>
                  <a:pt x="54" y="701"/>
                </a:cubicBezTo>
                <a:cubicBezTo>
                  <a:pt x="52" y="701"/>
                  <a:pt x="50" y="701"/>
                  <a:pt x="50" y="701"/>
                </a:cubicBezTo>
                <a:cubicBezTo>
                  <a:pt x="50" y="701"/>
                  <a:pt x="54" y="713"/>
                  <a:pt x="52" y="714"/>
                </a:cubicBezTo>
                <a:cubicBezTo>
                  <a:pt x="49" y="716"/>
                  <a:pt x="43" y="712"/>
                  <a:pt x="40" y="708"/>
                </a:cubicBezTo>
                <a:cubicBezTo>
                  <a:pt x="38" y="705"/>
                  <a:pt x="36" y="697"/>
                  <a:pt x="33" y="693"/>
                </a:cubicBezTo>
                <a:cubicBezTo>
                  <a:pt x="30" y="689"/>
                  <a:pt x="25" y="677"/>
                  <a:pt x="24" y="674"/>
                </a:cubicBezTo>
                <a:cubicBezTo>
                  <a:pt x="23" y="670"/>
                  <a:pt x="21" y="663"/>
                  <a:pt x="21" y="658"/>
                </a:cubicBezTo>
                <a:cubicBezTo>
                  <a:pt x="21" y="654"/>
                  <a:pt x="19" y="648"/>
                  <a:pt x="19" y="6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0557FC2-3461-4656-810D-FE4780EC2A67}"/>
              </a:ext>
            </a:extLst>
          </p:cNvPr>
          <p:cNvSpPr>
            <a:spLocks/>
          </p:cNvSpPr>
          <p:nvPr/>
        </p:nvSpPr>
        <p:spPr bwMode="auto">
          <a:xfrm>
            <a:off x="4903788" y="3727450"/>
            <a:ext cx="3175" cy="0"/>
          </a:xfrm>
          <a:custGeom>
            <a:avLst/>
            <a:gdLst>
              <a:gd name="T0" fmla="*/ 0 w 1"/>
              <a:gd name="T1" fmla="*/ 1 w 1"/>
              <a:gd name="T2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6C6C3F9-9F8D-489B-BD11-CB74D7C39257}"/>
              </a:ext>
            </a:extLst>
          </p:cNvPr>
          <p:cNvSpPr>
            <a:spLocks noEditPoints="1"/>
          </p:cNvSpPr>
          <p:nvPr/>
        </p:nvSpPr>
        <p:spPr bwMode="auto">
          <a:xfrm>
            <a:off x="4773613" y="2452688"/>
            <a:ext cx="1874838" cy="2654300"/>
          </a:xfrm>
          <a:custGeom>
            <a:avLst/>
            <a:gdLst>
              <a:gd name="T0" fmla="*/ 790 w 803"/>
              <a:gd name="T1" fmla="*/ 255 h 1134"/>
              <a:gd name="T2" fmla="*/ 754 w 803"/>
              <a:gd name="T3" fmla="*/ 263 h 1134"/>
              <a:gd name="T4" fmla="*/ 707 w 803"/>
              <a:gd name="T5" fmla="*/ 362 h 1134"/>
              <a:gd name="T6" fmla="*/ 626 w 803"/>
              <a:gd name="T7" fmla="*/ 467 h 1134"/>
              <a:gd name="T8" fmla="*/ 531 w 803"/>
              <a:gd name="T9" fmla="*/ 455 h 1134"/>
              <a:gd name="T10" fmla="*/ 449 w 803"/>
              <a:gd name="T11" fmla="*/ 517 h 1134"/>
              <a:gd name="T12" fmla="*/ 458 w 803"/>
              <a:gd name="T13" fmla="*/ 400 h 1134"/>
              <a:gd name="T14" fmla="*/ 427 w 803"/>
              <a:gd name="T15" fmla="*/ 414 h 1134"/>
              <a:gd name="T16" fmla="*/ 404 w 803"/>
              <a:gd name="T17" fmla="*/ 509 h 1134"/>
              <a:gd name="T18" fmla="*/ 385 w 803"/>
              <a:gd name="T19" fmla="*/ 483 h 1134"/>
              <a:gd name="T20" fmla="*/ 281 w 803"/>
              <a:gd name="T21" fmla="*/ 616 h 1134"/>
              <a:gd name="T22" fmla="*/ 275 w 803"/>
              <a:gd name="T23" fmla="*/ 656 h 1134"/>
              <a:gd name="T24" fmla="*/ 274 w 803"/>
              <a:gd name="T25" fmla="*/ 621 h 1134"/>
              <a:gd name="T26" fmla="*/ 231 w 803"/>
              <a:gd name="T27" fmla="*/ 526 h 1134"/>
              <a:gd name="T28" fmla="*/ 246 w 803"/>
              <a:gd name="T29" fmla="*/ 406 h 1134"/>
              <a:gd name="T30" fmla="*/ 235 w 803"/>
              <a:gd name="T31" fmla="*/ 260 h 1134"/>
              <a:gd name="T32" fmla="*/ 250 w 803"/>
              <a:gd name="T33" fmla="*/ 245 h 1134"/>
              <a:gd name="T34" fmla="*/ 238 w 803"/>
              <a:gd name="T35" fmla="*/ 192 h 1134"/>
              <a:gd name="T36" fmla="*/ 142 w 803"/>
              <a:gd name="T37" fmla="*/ 210 h 1134"/>
              <a:gd name="T38" fmla="*/ 138 w 803"/>
              <a:gd name="T39" fmla="*/ 220 h 1134"/>
              <a:gd name="T40" fmla="*/ 141 w 803"/>
              <a:gd name="T41" fmla="*/ 233 h 1134"/>
              <a:gd name="T42" fmla="*/ 137 w 803"/>
              <a:gd name="T43" fmla="*/ 250 h 1134"/>
              <a:gd name="T44" fmla="*/ 143 w 803"/>
              <a:gd name="T45" fmla="*/ 247 h 1134"/>
              <a:gd name="T46" fmla="*/ 142 w 803"/>
              <a:gd name="T47" fmla="*/ 258 h 1134"/>
              <a:gd name="T48" fmla="*/ 138 w 803"/>
              <a:gd name="T49" fmla="*/ 269 h 1134"/>
              <a:gd name="T50" fmla="*/ 70 w 803"/>
              <a:gd name="T51" fmla="*/ 241 h 1134"/>
              <a:gd name="T52" fmla="*/ 63 w 803"/>
              <a:gd name="T53" fmla="*/ 85 h 1134"/>
              <a:gd name="T54" fmla="*/ 51 w 803"/>
              <a:gd name="T55" fmla="*/ 5 h 1134"/>
              <a:gd name="T56" fmla="*/ 19 w 803"/>
              <a:gd name="T57" fmla="*/ 55 h 1134"/>
              <a:gd name="T58" fmla="*/ 84 w 803"/>
              <a:gd name="T59" fmla="*/ 326 h 1134"/>
              <a:gd name="T60" fmla="*/ 57 w 803"/>
              <a:gd name="T61" fmla="*/ 520 h 1134"/>
              <a:gd name="T62" fmla="*/ 57 w 803"/>
              <a:gd name="T63" fmla="*/ 838 h 1134"/>
              <a:gd name="T64" fmla="*/ 110 w 803"/>
              <a:gd name="T65" fmla="*/ 1127 h 1134"/>
              <a:gd name="T66" fmla="*/ 203 w 803"/>
              <a:gd name="T67" fmla="*/ 1050 h 1134"/>
              <a:gd name="T68" fmla="*/ 222 w 803"/>
              <a:gd name="T69" fmla="*/ 594 h 1134"/>
              <a:gd name="T70" fmla="*/ 305 w 803"/>
              <a:gd name="T71" fmla="*/ 723 h 1134"/>
              <a:gd name="T72" fmla="*/ 311 w 803"/>
              <a:gd name="T73" fmla="*/ 944 h 1134"/>
              <a:gd name="T74" fmla="*/ 347 w 803"/>
              <a:gd name="T75" fmla="*/ 1044 h 1134"/>
              <a:gd name="T76" fmla="*/ 390 w 803"/>
              <a:gd name="T77" fmla="*/ 1070 h 1134"/>
              <a:gd name="T78" fmla="*/ 411 w 803"/>
              <a:gd name="T79" fmla="*/ 929 h 1134"/>
              <a:gd name="T80" fmla="*/ 420 w 803"/>
              <a:gd name="T81" fmla="*/ 621 h 1134"/>
              <a:gd name="T82" fmla="*/ 504 w 803"/>
              <a:gd name="T83" fmla="*/ 698 h 1134"/>
              <a:gd name="T84" fmla="*/ 499 w 803"/>
              <a:gd name="T85" fmla="*/ 982 h 1134"/>
              <a:gd name="T86" fmla="*/ 560 w 803"/>
              <a:gd name="T87" fmla="*/ 1058 h 1134"/>
              <a:gd name="T88" fmla="*/ 604 w 803"/>
              <a:gd name="T89" fmla="*/ 959 h 1134"/>
              <a:gd name="T90" fmla="*/ 679 w 803"/>
              <a:gd name="T91" fmla="*/ 1077 h 1134"/>
              <a:gd name="T92" fmla="*/ 641 w 803"/>
              <a:gd name="T93" fmla="*/ 801 h 1134"/>
              <a:gd name="T94" fmla="*/ 642 w 803"/>
              <a:gd name="T95" fmla="*/ 643 h 1134"/>
              <a:gd name="T96" fmla="*/ 746 w 803"/>
              <a:gd name="T97" fmla="*/ 346 h 1134"/>
              <a:gd name="T98" fmla="*/ 140 w 803"/>
              <a:gd name="T99" fmla="*/ 230 h 1134"/>
              <a:gd name="T100" fmla="*/ 138 w 803"/>
              <a:gd name="T101" fmla="*/ 250 h 1134"/>
              <a:gd name="T102" fmla="*/ 142 w 803"/>
              <a:gd name="T103" fmla="*/ 253 h 1134"/>
              <a:gd name="T104" fmla="*/ 287 w 803"/>
              <a:gd name="T105" fmla="*/ 621 h 1134"/>
              <a:gd name="T106" fmla="*/ 285 w 803"/>
              <a:gd name="T107" fmla="*/ 631 h 1134"/>
              <a:gd name="T108" fmla="*/ 282 w 803"/>
              <a:gd name="T109" fmla="*/ 633 h 1134"/>
              <a:gd name="T110" fmla="*/ 287 w 803"/>
              <a:gd name="T111" fmla="*/ 626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03" h="1134">
                <a:moveTo>
                  <a:pt x="796" y="283"/>
                </a:moveTo>
                <a:cubicBezTo>
                  <a:pt x="794" y="283"/>
                  <a:pt x="777" y="297"/>
                  <a:pt x="777" y="297"/>
                </a:cubicBezTo>
                <a:cubicBezTo>
                  <a:pt x="776" y="297"/>
                  <a:pt x="777" y="293"/>
                  <a:pt x="777" y="291"/>
                </a:cubicBezTo>
                <a:cubicBezTo>
                  <a:pt x="777" y="289"/>
                  <a:pt x="782" y="283"/>
                  <a:pt x="788" y="274"/>
                </a:cubicBezTo>
                <a:cubicBezTo>
                  <a:pt x="794" y="264"/>
                  <a:pt x="794" y="263"/>
                  <a:pt x="794" y="260"/>
                </a:cubicBezTo>
                <a:cubicBezTo>
                  <a:pt x="794" y="256"/>
                  <a:pt x="789" y="259"/>
                  <a:pt x="789" y="259"/>
                </a:cubicBezTo>
                <a:cubicBezTo>
                  <a:pt x="789" y="259"/>
                  <a:pt x="789" y="259"/>
                  <a:pt x="790" y="255"/>
                </a:cubicBezTo>
                <a:cubicBezTo>
                  <a:pt x="791" y="252"/>
                  <a:pt x="789" y="251"/>
                  <a:pt x="787" y="251"/>
                </a:cubicBezTo>
                <a:cubicBezTo>
                  <a:pt x="785" y="251"/>
                  <a:pt x="782" y="254"/>
                  <a:pt x="782" y="254"/>
                </a:cubicBezTo>
                <a:cubicBezTo>
                  <a:pt x="782" y="254"/>
                  <a:pt x="782" y="253"/>
                  <a:pt x="782" y="251"/>
                </a:cubicBezTo>
                <a:cubicBezTo>
                  <a:pt x="782" y="250"/>
                  <a:pt x="780" y="249"/>
                  <a:pt x="778" y="249"/>
                </a:cubicBezTo>
                <a:cubicBezTo>
                  <a:pt x="777" y="249"/>
                  <a:pt x="766" y="260"/>
                  <a:pt x="762" y="265"/>
                </a:cubicBezTo>
                <a:cubicBezTo>
                  <a:pt x="758" y="270"/>
                  <a:pt x="756" y="274"/>
                  <a:pt x="756" y="271"/>
                </a:cubicBezTo>
                <a:cubicBezTo>
                  <a:pt x="756" y="268"/>
                  <a:pt x="756" y="265"/>
                  <a:pt x="754" y="263"/>
                </a:cubicBezTo>
                <a:cubicBezTo>
                  <a:pt x="752" y="261"/>
                  <a:pt x="749" y="265"/>
                  <a:pt x="749" y="267"/>
                </a:cubicBezTo>
                <a:cubicBezTo>
                  <a:pt x="749" y="269"/>
                  <a:pt x="745" y="272"/>
                  <a:pt x="743" y="274"/>
                </a:cubicBezTo>
                <a:cubicBezTo>
                  <a:pt x="741" y="276"/>
                  <a:pt x="739" y="283"/>
                  <a:pt x="736" y="288"/>
                </a:cubicBezTo>
                <a:cubicBezTo>
                  <a:pt x="734" y="293"/>
                  <a:pt x="731" y="307"/>
                  <a:pt x="729" y="313"/>
                </a:cubicBezTo>
                <a:cubicBezTo>
                  <a:pt x="728" y="318"/>
                  <a:pt x="722" y="334"/>
                  <a:pt x="722" y="334"/>
                </a:cubicBezTo>
                <a:cubicBezTo>
                  <a:pt x="722" y="334"/>
                  <a:pt x="722" y="334"/>
                  <a:pt x="721" y="334"/>
                </a:cubicBezTo>
                <a:cubicBezTo>
                  <a:pt x="720" y="335"/>
                  <a:pt x="714" y="346"/>
                  <a:pt x="707" y="362"/>
                </a:cubicBezTo>
                <a:cubicBezTo>
                  <a:pt x="700" y="378"/>
                  <a:pt x="678" y="418"/>
                  <a:pt x="672" y="424"/>
                </a:cubicBezTo>
                <a:cubicBezTo>
                  <a:pt x="666" y="430"/>
                  <a:pt x="654" y="448"/>
                  <a:pt x="650" y="454"/>
                </a:cubicBezTo>
                <a:cubicBezTo>
                  <a:pt x="647" y="460"/>
                  <a:pt x="641" y="468"/>
                  <a:pt x="638" y="469"/>
                </a:cubicBezTo>
                <a:cubicBezTo>
                  <a:pt x="636" y="470"/>
                  <a:pt x="629" y="481"/>
                  <a:pt x="628" y="478"/>
                </a:cubicBezTo>
                <a:cubicBezTo>
                  <a:pt x="627" y="475"/>
                  <a:pt x="624" y="472"/>
                  <a:pt x="622" y="467"/>
                </a:cubicBezTo>
                <a:cubicBezTo>
                  <a:pt x="620" y="462"/>
                  <a:pt x="623" y="455"/>
                  <a:pt x="623" y="458"/>
                </a:cubicBezTo>
                <a:cubicBezTo>
                  <a:pt x="623" y="461"/>
                  <a:pt x="626" y="467"/>
                  <a:pt x="626" y="467"/>
                </a:cubicBezTo>
                <a:cubicBezTo>
                  <a:pt x="626" y="467"/>
                  <a:pt x="624" y="463"/>
                  <a:pt x="624" y="454"/>
                </a:cubicBezTo>
                <a:cubicBezTo>
                  <a:pt x="624" y="444"/>
                  <a:pt x="628" y="441"/>
                  <a:pt x="627" y="432"/>
                </a:cubicBezTo>
                <a:cubicBezTo>
                  <a:pt x="626" y="423"/>
                  <a:pt x="617" y="402"/>
                  <a:pt x="607" y="390"/>
                </a:cubicBezTo>
                <a:cubicBezTo>
                  <a:pt x="596" y="378"/>
                  <a:pt x="575" y="376"/>
                  <a:pt x="565" y="379"/>
                </a:cubicBezTo>
                <a:cubicBezTo>
                  <a:pt x="556" y="381"/>
                  <a:pt x="542" y="397"/>
                  <a:pt x="538" y="404"/>
                </a:cubicBezTo>
                <a:cubicBezTo>
                  <a:pt x="534" y="410"/>
                  <a:pt x="533" y="427"/>
                  <a:pt x="533" y="431"/>
                </a:cubicBezTo>
                <a:cubicBezTo>
                  <a:pt x="533" y="436"/>
                  <a:pt x="531" y="450"/>
                  <a:pt x="531" y="455"/>
                </a:cubicBezTo>
                <a:cubicBezTo>
                  <a:pt x="530" y="459"/>
                  <a:pt x="529" y="479"/>
                  <a:pt x="529" y="483"/>
                </a:cubicBezTo>
                <a:cubicBezTo>
                  <a:pt x="528" y="488"/>
                  <a:pt x="524" y="496"/>
                  <a:pt x="516" y="495"/>
                </a:cubicBezTo>
                <a:cubicBezTo>
                  <a:pt x="508" y="494"/>
                  <a:pt x="500" y="501"/>
                  <a:pt x="499" y="502"/>
                </a:cubicBezTo>
                <a:cubicBezTo>
                  <a:pt x="497" y="503"/>
                  <a:pt x="483" y="508"/>
                  <a:pt x="476" y="510"/>
                </a:cubicBezTo>
                <a:cubicBezTo>
                  <a:pt x="470" y="513"/>
                  <a:pt x="466" y="522"/>
                  <a:pt x="462" y="524"/>
                </a:cubicBezTo>
                <a:cubicBezTo>
                  <a:pt x="458" y="527"/>
                  <a:pt x="446" y="528"/>
                  <a:pt x="446" y="528"/>
                </a:cubicBezTo>
                <a:cubicBezTo>
                  <a:pt x="446" y="528"/>
                  <a:pt x="448" y="521"/>
                  <a:pt x="449" y="517"/>
                </a:cubicBezTo>
                <a:cubicBezTo>
                  <a:pt x="451" y="512"/>
                  <a:pt x="450" y="484"/>
                  <a:pt x="450" y="476"/>
                </a:cubicBezTo>
                <a:cubicBezTo>
                  <a:pt x="450" y="467"/>
                  <a:pt x="455" y="443"/>
                  <a:pt x="456" y="438"/>
                </a:cubicBezTo>
                <a:cubicBezTo>
                  <a:pt x="456" y="433"/>
                  <a:pt x="456" y="423"/>
                  <a:pt x="456" y="423"/>
                </a:cubicBezTo>
                <a:cubicBezTo>
                  <a:pt x="456" y="423"/>
                  <a:pt x="460" y="418"/>
                  <a:pt x="464" y="414"/>
                </a:cubicBezTo>
                <a:cubicBezTo>
                  <a:pt x="468" y="410"/>
                  <a:pt x="460" y="409"/>
                  <a:pt x="460" y="409"/>
                </a:cubicBezTo>
                <a:cubicBezTo>
                  <a:pt x="460" y="409"/>
                  <a:pt x="462" y="407"/>
                  <a:pt x="462" y="405"/>
                </a:cubicBezTo>
                <a:cubicBezTo>
                  <a:pt x="462" y="403"/>
                  <a:pt x="461" y="404"/>
                  <a:pt x="458" y="400"/>
                </a:cubicBezTo>
                <a:cubicBezTo>
                  <a:pt x="455" y="396"/>
                  <a:pt x="450" y="398"/>
                  <a:pt x="449" y="400"/>
                </a:cubicBezTo>
                <a:cubicBezTo>
                  <a:pt x="448" y="401"/>
                  <a:pt x="448" y="402"/>
                  <a:pt x="448" y="402"/>
                </a:cubicBezTo>
                <a:cubicBezTo>
                  <a:pt x="448" y="402"/>
                  <a:pt x="445" y="402"/>
                  <a:pt x="443" y="403"/>
                </a:cubicBezTo>
                <a:cubicBezTo>
                  <a:pt x="440" y="404"/>
                  <a:pt x="437" y="408"/>
                  <a:pt x="437" y="408"/>
                </a:cubicBezTo>
                <a:cubicBezTo>
                  <a:pt x="437" y="408"/>
                  <a:pt x="437" y="406"/>
                  <a:pt x="435" y="404"/>
                </a:cubicBezTo>
                <a:cubicBezTo>
                  <a:pt x="433" y="402"/>
                  <a:pt x="430" y="405"/>
                  <a:pt x="429" y="406"/>
                </a:cubicBezTo>
                <a:cubicBezTo>
                  <a:pt x="428" y="407"/>
                  <a:pt x="427" y="414"/>
                  <a:pt x="427" y="414"/>
                </a:cubicBezTo>
                <a:cubicBezTo>
                  <a:pt x="427" y="414"/>
                  <a:pt x="424" y="413"/>
                  <a:pt x="423" y="411"/>
                </a:cubicBezTo>
                <a:cubicBezTo>
                  <a:pt x="421" y="410"/>
                  <a:pt x="419" y="414"/>
                  <a:pt x="419" y="415"/>
                </a:cubicBezTo>
                <a:cubicBezTo>
                  <a:pt x="419" y="416"/>
                  <a:pt x="415" y="420"/>
                  <a:pt x="413" y="423"/>
                </a:cubicBezTo>
                <a:cubicBezTo>
                  <a:pt x="412" y="426"/>
                  <a:pt x="412" y="444"/>
                  <a:pt x="412" y="444"/>
                </a:cubicBezTo>
                <a:cubicBezTo>
                  <a:pt x="412" y="444"/>
                  <a:pt x="408" y="448"/>
                  <a:pt x="406" y="455"/>
                </a:cubicBezTo>
                <a:cubicBezTo>
                  <a:pt x="404" y="463"/>
                  <a:pt x="403" y="476"/>
                  <a:pt x="403" y="479"/>
                </a:cubicBezTo>
                <a:cubicBezTo>
                  <a:pt x="403" y="482"/>
                  <a:pt x="404" y="505"/>
                  <a:pt x="404" y="509"/>
                </a:cubicBezTo>
                <a:cubicBezTo>
                  <a:pt x="404" y="512"/>
                  <a:pt x="404" y="526"/>
                  <a:pt x="403" y="533"/>
                </a:cubicBezTo>
                <a:cubicBezTo>
                  <a:pt x="402" y="540"/>
                  <a:pt x="398" y="546"/>
                  <a:pt x="398" y="546"/>
                </a:cubicBezTo>
                <a:cubicBezTo>
                  <a:pt x="398" y="546"/>
                  <a:pt x="400" y="537"/>
                  <a:pt x="400" y="533"/>
                </a:cubicBezTo>
                <a:cubicBezTo>
                  <a:pt x="400" y="530"/>
                  <a:pt x="397" y="528"/>
                  <a:pt x="397" y="528"/>
                </a:cubicBezTo>
                <a:cubicBezTo>
                  <a:pt x="397" y="528"/>
                  <a:pt x="396" y="527"/>
                  <a:pt x="397" y="523"/>
                </a:cubicBezTo>
                <a:cubicBezTo>
                  <a:pt x="398" y="520"/>
                  <a:pt x="398" y="514"/>
                  <a:pt x="397" y="506"/>
                </a:cubicBezTo>
                <a:cubicBezTo>
                  <a:pt x="396" y="499"/>
                  <a:pt x="391" y="490"/>
                  <a:pt x="385" y="483"/>
                </a:cubicBezTo>
                <a:cubicBezTo>
                  <a:pt x="378" y="477"/>
                  <a:pt x="366" y="475"/>
                  <a:pt x="355" y="475"/>
                </a:cubicBezTo>
                <a:cubicBezTo>
                  <a:pt x="344" y="475"/>
                  <a:pt x="331" y="484"/>
                  <a:pt x="323" y="496"/>
                </a:cubicBezTo>
                <a:cubicBezTo>
                  <a:pt x="315" y="508"/>
                  <a:pt x="315" y="531"/>
                  <a:pt x="314" y="534"/>
                </a:cubicBezTo>
                <a:cubicBezTo>
                  <a:pt x="313" y="537"/>
                  <a:pt x="309" y="540"/>
                  <a:pt x="307" y="545"/>
                </a:cubicBezTo>
                <a:cubicBezTo>
                  <a:pt x="305" y="550"/>
                  <a:pt x="307" y="567"/>
                  <a:pt x="308" y="576"/>
                </a:cubicBezTo>
                <a:cubicBezTo>
                  <a:pt x="309" y="586"/>
                  <a:pt x="299" y="594"/>
                  <a:pt x="293" y="599"/>
                </a:cubicBezTo>
                <a:cubicBezTo>
                  <a:pt x="287" y="603"/>
                  <a:pt x="283" y="612"/>
                  <a:pt x="281" y="616"/>
                </a:cubicBezTo>
                <a:cubicBezTo>
                  <a:pt x="278" y="619"/>
                  <a:pt x="279" y="623"/>
                  <a:pt x="279" y="623"/>
                </a:cubicBezTo>
                <a:cubicBezTo>
                  <a:pt x="279" y="623"/>
                  <a:pt x="279" y="622"/>
                  <a:pt x="279" y="620"/>
                </a:cubicBezTo>
                <a:cubicBezTo>
                  <a:pt x="280" y="618"/>
                  <a:pt x="286" y="613"/>
                  <a:pt x="284" y="615"/>
                </a:cubicBezTo>
                <a:cubicBezTo>
                  <a:pt x="282" y="617"/>
                  <a:pt x="280" y="626"/>
                  <a:pt x="280" y="630"/>
                </a:cubicBezTo>
                <a:cubicBezTo>
                  <a:pt x="280" y="633"/>
                  <a:pt x="281" y="637"/>
                  <a:pt x="283" y="639"/>
                </a:cubicBezTo>
                <a:cubicBezTo>
                  <a:pt x="283" y="642"/>
                  <a:pt x="283" y="648"/>
                  <a:pt x="282" y="649"/>
                </a:cubicBezTo>
                <a:cubicBezTo>
                  <a:pt x="280" y="649"/>
                  <a:pt x="277" y="655"/>
                  <a:pt x="275" y="656"/>
                </a:cubicBezTo>
                <a:cubicBezTo>
                  <a:pt x="273" y="657"/>
                  <a:pt x="271" y="651"/>
                  <a:pt x="271" y="651"/>
                </a:cubicBezTo>
                <a:cubicBezTo>
                  <a:pt x="271" y="651"/>
                  <a:pt x="271" y="651"/>
                  <a:pt x="272" y="647"/>
                </a:cubicBezTo>
                <a:cubicBezTo>
                  <a:pt x="273" y="642"/>
                  <a:pt x="271" y="636"/>
                  <a:pt x="271" y="636"/>
                </a:cubicBezTo>
                <a:cubicBezTo>
                  <a:pt x="271" y="636"/>
                  <a:pt x="271" y="636"/>
                  <a:pt x="272" y="634"/>
                </a:cubicBezTo>
                <a:cubicBezTo>
                  <a:pt x="273" y="631"/>
                  <a:pt x="270" y="632"/>
                  <a:pt x="273" y="631"/>
                </a:cubicBezTo>
                <a:cubicBezTo>
                  <a:pt x="276" y="629"/>
                  <a:pt x="273" y="625"/>
                  <a:pt x="273" y="625"/>
                </a:cubicBezTo>
                <a:cubicBezTo>
                  <a:pt x="273" y="625"/>
                  <a:pt x="274" y="623"/>
                  <a:pt x="274" y="621"/>
                </a:cubicBezTo>
                <a:cubicBezTo>
                  <a:pt x="274" y="619"/>
                  <a:pt x="269" y="618"/>
                  <a:pt x="269" y="616"/>
                </a:cubicBezTo>
                <a:cubicBezTo>
                  <a:pt x="269" y="614"/>
                  <a:pt x="264" y="610"/>
                  <a:pt x="264" y="610"/>
                </a:cubicBezTo>
                <a:cubicBezTo>
                  <a:pt x="264" y="610"/>
                  <a:pt x="260" y="605"/>
                  <a:pt x="261" y="603"/>
                </a:cubicBezTo>
                <a:cubicBezTo>
                  <a:pt x="262" y="602"/>
                  <a:pt x="262" y="600"/>
                  <a:pt x="260" y="598"/>
                </a:cubicBezTo>
                <a:cubicBezTo>
                  <a:pt x="257" y="595"/>
                  <a:pt x="246" y="567"/>
                  <a:pt x="245" y="562"/>
                </a:cubicBezTo>
                <a:cubicBezTo>
                  <a:pt x="243" y="557"/>
                  <a:pt x="239" y="548"/>
                  <a:pt x="237" y="541"/>
                </a:cubicBezTo>
                <a:cubicBezTo>
                  <a:pt x="235" y="534"/>
                  <a:pt x="231" y="527"/>
                  <a:pt x="231" y="526"/>
                </a:cubicBezTo>
                <a:cubicBezTo>
                  <a:pt x="231" y="525"/>
                  <a:pt x="229" y="521"/>
                  <a:pt x="229" y="520"/>
                </a:cubicBezTo>
                <a:cubicBezTo>
                  <a:pt x="229" y="519"/>
                  <a:pt x="229" y="516"/>
                  <a:pt x="227" y="514"/>
                </a:cubicBezTo>
                <a:cubicBezTo>
                  <a:pt x="225" y="512"/>
                  <a:pt x="225" y="508"/>
                  <a:pt x="225" y="505"/>
                </a:cubicBezTo>
                <a:cubicBezTo>
                  <a:pt x="225" y="502"/>
                  <a:pt x="223" y="500"/>
                  <a:pt x="223" y="497"/>
                </a:cubicBezTo>
                <a:cubicBezTo>
                  <a:pt x="223" y="494"/>
                  <a:pt x="223" y="488"/>
                  <a:pt x="228" y="472"/>
                </a:cubicBezTo>
                <a:cubicBezTo>
                  <a:pt x="234" y="457"/>
                  <a:pt x="244" y="445"/>
                  <a:pt x="247" y="434"/>
                </a:cubicBezTo>
                <a:cubicBezTo>
                  <a:pt x="250" y="423"/>
                  <a:pt x="249" y="410"/>
                  <a:pt x="246" y="406"/>
                </a:cubicBezTo>
                <a:cubicBezTo>
                  <a:pt x="244" y="401"/>
                  <a:pt x="242" y="385"/>
                  <a:pt x="243" y="376"/>
                </a:cubicBezTo>
                <a:cubicBezTo>
                  <a:pt x="245" y="367"/>
                  <a:pt x="245" y="348"/>
                  <a:pt x="243" y="345"/>
                </a:cubicBezTo>
                <a:cubicBezTo>
                  <a:pt x="241" y="341"/>
                  <a:pt x="233" y="328"/>
                  <a:pt x="230" y="326"/>
                </a:cubicBezTo>
                <a:cubicBezTo>
                  <a:pt x="227" y="323"/>
                  <a:pt x="211" y="299"/>
                  <a:pt x="211" y="297"/>
                </a:cubicBezTo>
                <a:cubicBezTo>
                  <a:pt x="211" y="296"/>
                  <a:pt x="213" y="287"/>
                  <a:pt x="214" y="286"/>
                </a:cubicBezTo>
                <a:cubicBezTo>
                  <a:pt x="215" y="284"/>
                  <a:pt x="217" y="284"/>
                  <a:pt x="221" y="283"/>
                </a:cubicBezTo>
                <a:cubicBezTo>
                  <a:pt x="224" y="281"/>
                  <a:pt x="232" y="265"/>
                  <a:pt x="235" y="260"/>
                </a:cubicBezTo>
                <a:cubicBezTo>
                  <a:pt x="237" y="255"/>
                  <a:pt x="239" y="242"/>
                  <a:pt x="239" y="242"/>
                </a:cubicBezTo>
                <a:cubicBezTo>
                  <a:pt x="239" y="242"/>
                  <a:pt x="240" y="246"/>
                  <a:pt x="242" y="249"/>
                </a:cubicBezTo>
                <a:cubicBezTo>
                  <a:pt x="243" y="251"/>
                  <a:pt x="241" y="255"/>
                  <a:pt x="241" y="255"/>
                </a:cubicBezTo>
                <a:cubicBezTo>
                  <a:pt x="241" y="255"/>
                  <a:pt x="243" y="255"/>
                  <a:pt x="244" y="253"/>
                </a:cubicBezTo>
                <a:cubicBezTo>
                  <a:pt x="245" y="250"/>
                  <a:pt x="240" y="237"/>
                  <a:pt x="240" y="237"/>
                </a:cubicBezTo>
                <a:cubicBezTo>
                  <a:pt x="240" y="237"/>
                  <a:pt x="242" y="241"/>
                  <a:pt x="246" y="245"/>
                </a:cubicBezTo>
                <a:cubicBezTo>
                  <a:pt x="249" y="248"/>
                  <a:pt x="250" y="245"/>
                  <a:pt x="250" y="245"/>
                </a:cubicBezTo>
                <a:cubicBezTo>
                  <a:pt x="250" y="245"/>
                  <a:pt x="251" y="245"/>
                  <a:pt x="249" y="246"/>
                </a:cubicBezTo>
                <a:cubicBezTo>
                  <a:pt x="248" y="246"/>
                  <a:pt x="244" y="238"/>
                  <a:pt x="243" y="235"/>
                </a:cubicBezTo>
                <a:cubicBezTo>
                  <a:pt x="241" y="232"/>
                  <a:pt x="241" y="224"/>
                  <a:pt x="241" y="224"/>
                </a:cubicBezTo>
                <a:cubicBezTo>
                  <a:pt x="241" y="224"/>
                  <a:pt x="244" y="228"/>
                  <a:pt x="246" y="230"/>
                </a:cubicBezTo>
                <a:cubicBezTo>
                  <a:pt x="248" y="233"/>
                  <a:pt x="251" y="232"/>
                  <a:pt x="250" y="232"/>
                </a:cubicBezTo>
                <a:cubicBezTo>
                  <a:pt x="248" y="232"/>
                  <a:pt x="245" y="225"/>
                  <a:pt x="243" y="220"/>
                </a:cubicBezTo>
                <a:cubicBezTo>
                  <a:pt x="241" y="216"/>
                  <a:pt x="240" y="206"/>
                  <a:pt x="238" y="192"/>
                </a:cubicBezTo>
                <a:cubicBezTo>
                  <a:pt x="236" y="178"/>
                  <a:pt x="225" y="171"/>
                  <a:pt x="214" y="165"/>
                </a:cubicBezTo>
                <a:cubicBezTo>
                  <a:pt x="203" y="159"/>
                  <a:pt x="188" y="161"/>
                  <a:pt x="182" y="161"/>
                </a:cubicBezTo>
                <a:cubicBezTo>
                  <a:pt x="177" y="161"/>
                  <a:pt x="161" y="171"/>
                  <a:pt x="156" y="176"/>
                </a:cubicBezTo>
                <a:cubicBezTo>
                  <a:pt x="152" y="180"/>
                  <a:pt x="149" y="189"/>
                  <a:pt x="146" y="197"/>
                </a:cubicBezTo>
                <a:cubicBezTo>
                  <a:pt x="140" y="204"/>
                  <a:pt x="143" y="207"/>
                  <a:pt x="140" y="211"/>
                </a:cubicBezTo>
                <a:cubicBezTo>
                  <a:pt x="136" y="214"/>
                  <a:pt x="136" y="214"/>
                  <a:pt x="136" y="214"/>
                </a:cubicBezTo>
                <a:cubicBezTo>
                  <a:pt x="136" y="214"/>
                  <a:pt x="139" y="212"/>
                  <a:pt x="142" y="210"/>
                </a:cubicBezTo>
                <a:cubicBezTo>
                  <a:pt x="142" y="210"/>
                  <a:pt x="142" y="211"/>
                  <a:pt x="142" y="211"/>
                </a:cubicBezTo>
                <a:cubicBezTo>
                  <a:pt x="141" y="215"/>
                  <a:pt x="140" y="214"/>
                  <a:pt x="139" y="216"/>
                </a:cubicBezTo>
                <a:cubicBezTo>
                  <a:pt x="137" y="217"/>
                  <a:pt x="136" y="218"/>
                  <a:pt x="136" y="218"/>
                </a:cubicBezTo>
                <a:cubicBezTo>
                  <a:pt x="136" y="218"/>
                  <a:pt x="141" y="216"/>
                  <a:pt x="142" y="215"/>
                </a:cubicBezTo>
                <a:cubicBezTo>
                  <a:pt x="142" y="215"/>
                  <a:pt x="142" y="215"/>
                  <a:pt x="142" y="214"/>
                </a:cubicBezTo>
                <a:cubicBezTo>
                  <a:pt x="142" y="215"/>
                  <a:pt x="142" y="215"/>
                  <a:pt x="142" y="215"/>
                </a:cubicBezTo>
                <a:cubicBezTo>
                  <a:pt x="141" y="217"/>
                  <a:pt x="139" y="219"/>
                  <a:pt x="138" y="220"/>
                </a:cubicBezTo>
                <a:cubicBezTo>
                  <a:pt x="136" y="223"/>
                  <a:pt x="139" y="226"/>
                  <a:pt x="139" y="229"/>
                </a:cubicBezTo>
                <a:cubicBezTo>
                  <a:pt x="136" y="231"/>
                  <a:pt x="136" y="231"/>
                  <a:pt x="136" y="231"/>
                </a:cubicBezTo>
                <a:cubicBezTo>
                  <a:pt x="136" y="231"/>
                  <a:pt x="137" y="231"/>
                  <a:pt x="139" y="230"/>
                </a:cubicBezTo>
                <a:cubicBezTo>
                  <a:pt x="137" y="233"/>
                  <a:pt x="136" y="236"/>
                  <a:pt x="136" y="236"/>
                </a:cubicBezTo>
                <a:cubicBezTo>
                  <a:pt x="136" y="236"/>
                  <a:pt x="136" y="236"/>
                  <a:pt x="136" y="235"/>
                </a:cubicBezTo>
                <a:cubicBezTo>
                  <a:pt x="137" y="235"/>
                  <a:pt x="140" y="233"/>
                  <a:pt x="142" y="232"/>
                </a:cubicBezTo>
                <a:cubicBezTo>
                  <a:pt x="142" y="232"/>
                  <a:pt x="141" y="233"/>
                  <a:pt x="141" y="233"/>
                </a:cubicBezTo>
                <a:cubicBezTo>
                  <a:pt x="140" y="234"/>
                  <a:pt x="138" y="236"/>
                  <a:pt x="138" y="237"/>
                </a:cubicBezTo>
                <a:cubicBezTo>
                  <a:pt x="138" y="238"/>
                  <a:pt x="138" y="238"/>
                  <a:pt x="138" y="238"/>
                </a:cubicBezTo>
                <a:cubicBezTo>
                  <a:pt x="137" y="238"/>
                  <a:pt x="137" y="239"/>
                  <a:pt x="137" y="239"/>
                </a:cubicBezTo>
                <a:cubicBezTo>
                  <a:pt x="136" y="242"/>
                  <a:pt x="134" y="243"/>
                  <a:pt x="134" y="243"/>
                </a:cubicBezTo>
                <a:cubicBezTo>
                  <a:pt x="134" y="243"/>
                  <a:pt x="136" y="244"/>
                  <a:pt x="138" y="242"/>
                </a:cubicBezTo>
                <a:cubicBezTo>
                  <a:pt x="139" y="244"/>
                  <a:pt x="139" y="245"/>
                  <a:pt x="139" y="247"/>
                </a:cubicBezTo>
                <a:cubicBezTo>
                  <a:pt x="138" y="248"/>
                  <a:pt x="138" y="249"/>
                  <a:pt x="137" y="250"/>
                </a:cubicBezTo>
                <a:cubicBezTo>
                  <a:pt x="136" y="250"/>
                  <a:pt x="136" y="251"/>
                  <a:pt x="136" y="251"/>
                </a:cubicBezTo>
                <a:cubicBezTo>
                  <a:pt x="136" y="251"/>
                  <a:pt x="136" y="251"/>
                  <a:pt x="137" y="251"/>
                </a:cubicBezTo>
                <a:cubicBezTo>
                  <a:pt x="136" y="252"/>
                  <a:pt x="136" y="253"/>
                  <a:pt x="136" y="253"/>
                </a:cubicBezTo>
                <a:cubicBezTo>
                  <a:pt x="136" y="253"/>
                  <a:pt x="137" y="252"/>
                  <a:pt x="138" y="251"/>
                </a:cubicBezTo>
                <a:cubicBezTo>
                  <a:pt x="138" y="251"/>
                  <a:pt x="139" y="251"/>
                  <a:pt x="140" y="250"/>
                </a:cubicBezTo>
                <a:cubicBezTo>
                  <a:pt x="141" y="249"/>
                  <a:pt x="143" y="247"/>
                  <a:pt x="143" y="247"/>
                </a:cubicBezTo>
                <a:cubicBezTo>
                  <a:pt x="143" y="247"/>
                  <a:pt x="143" y="247"/>
                  <a:pt x="143" y="247"/>
                </a:cubicBezTo>
                <a:cubicBezTo>
                  <a:pt x="143" y="247"/>
                  <a:pt x="142" y="248"/>
                  <a:pt x="142" y="249"/>
                </a:cubicBezTo>
                <a:cubicBezTo>
                  <a:pt x="139" y="255"/>
                  <a:pt x="138" y="254"/>
                  <a:pt x="137" y="257"/>
                </a:cubicBezTo>
                <a:cubicBezTo>
                  <a:pt x="136" y="259"/>
                  <a:pt x="134" y="261"/>
                  <a:pt x="134" y="261"/>
                </a:cubicBezTo>
                <a:cubicBezTo>
                  <a:pt x="134" y="261"/>
                  <a:pt x="135" y="261"/>
                  <a:pt x="137" y="260"/>
                </a:cubicBezTo>
                <a:cubicBezTo>
                  <a:pt x="135" y="261"/>
                  <a:pt x="134" y="263"/>
                  <a:pt x="134" y="263"/>
                </a:cubicBezTo>
                <a:cubicBezTo>
                  <a:pt x="134" y="263"/>
                  <a:pt x="137" y="264"/>
                  <a:pt x="140" y="261"/>
                </a:cubicBezTo>
                <a:cubicBezTo>
                  <a:pt x="141" y="260"/>
                  <a:pt x="142" y="259"/>
                  <a:pt x="142" y="258"/>
                </a:cubicBezTo>
                <a:cubicBezTo>
                  <a:pt x="142" y="259"/>
                  <a:pt x="142" y="260"/>
                  <a:pt x="142" y="261"/>
                </a:cubicBezTo>
                <a:cubicBezTo>
                  <a:pt x="141" y="262"/>
                  <a:pt x="141" y="263"/>
                  <a:pt x="141" y="264"/>
                </a:cubicBezTo>
                <a:cubicBezTo>
                  <a:pt x="139" y="265"/>
                  <a:pt x="138" y="266"/>
                  <a:pt x="137" y="267"/>
                </a:cubicBezTo>
                <a:cubicBezTo>
                  <a:pt x="137" y="267"/>
                  <a:pt x="137" y="267"/>
                  <a:pt x="137" y="267"/>
                </a:cubicBezTo>
                <a:cubicBezTo>
                  <a:pt x="136" y="267"/>
                  <a:pt x="136" y="268"/>
                  <a:pt x="136" y="268"/>
                </a:cubicBezTo>
                <a:cubicBezTo>
                  <a:pt x="136" y="268"/>
                  <a:pt x="137" y="268"/>
                  <a:pt x="138" y="268"/>
                </a:cubicBezTo>
                <a:cubicBezTo>
                  <a:pt x="138" y="269"/>
                  <a:pt x="138" y="269"/>
                  <a:pt x="138" y="269"/>
                </a:cubicBezTo>
                <a:cubicBezTo>
                  <a:pt x="138" y="269"/>
                  <a:pt x="139" y="269"/>
                  <a:pt x="140" y="270"/>
                </a:cubicBezTo>
                <a:cubicBezTo>
                  <a:pt x="141" y="270"/>
                  <a:pt x="141" y="270"/>
                  <a:pt x="141" y="271"/>
                </a:cubicBezTo>
                <a:cubicBezTo>
                  <a:pt x="140" y="272"/>
                  <a:pt x="140" y="273"/>
                  <a:pt x="140" y="273"/>
                </a:cubicBezTo>
                <a:cubicBezTo>
                  <a:pt x="141" y="274"/>
                  <a:pt x="141" y="274"/>
                  <a:pt x="141" y="274"/>
                </a:cubicBezTo>
                <a:cubicBezTo>
                  <a:pt x="141" y="274"/>
                  <a:pt x="133" y="272"/>
                  <a:pt x="130" y="271"/>
                </a:cubicBezTo>
                <a:cubicBezTo>
                  <a:pt x="126" y="269"/>
                  <a:pt x="98" y="263"/>
                  <a:pt x="94" y="259"/>
                </a:cubicBezTo>
                <a:cubicBezTo>
                  <a:pt x="90" y="255"/>
                  <a:pt x="77" y="249"/>
                  <a:pt x="70" y="241"/>
                </a:cubicBezTo>
                <a:cubicBezTo>
                  <a:pt x="64" y="234"/>
                  <a:pt x="59" y="231"/>
                  <a:pt x="53" y="226"/>
                </a:cubicBezTo>
                <a:cubicBezTo>
                  <a:pt x="48" y="221"/>
                  <a:pt x="48" y="208"/>
                  <a:pt x="49" y="199"/>
                </a:cubicBezTo>
                <a:cubicBezTo>
                  <a:pt x="50" y="190"/>
                  <a:pt x="49" y="180"/>
                  <a:pt x="49" y="179"/>
                </a:cubicBezTo>
                <a:cubicBezTo>
                  <a:pt x="49" y="178"/>
                  <a:pt x="52" y="176"/>
                  <a:pt x="52" y="172"/>
                </a:cubicBezTo>
                <a:cubicBezTo>
                  <a:pt x="52" y="169"/>
                  <a:pt x="51" y="159"/>
                  <a:pt x="53" y="147"/>
                </a:cubicBezTo>
                <a:cubicBezTo>
                  <a:pt x="54" y="135"/>
                  <a:pt x="61" y="100"/>
                  <a:pt x="63" y="92"/>
                </a:cubicBezTo>
                <a:cubicBezTo>
                  <a:pt x="64" y="85"/>
                  <a:pt x="63" y="85"/>
                  <a:pt x="63" y="85"/>
                </a:cubicBezTo>
                <a:cubicBezTo>
                  <a:pt x="63" y="85"/>
                  <a:pt x="68" y="68"/>
                  <a:pt x="71" y="55"/>
                </a:cubicBezTo>
                <a:cubicBezTo>
                  <a:pt x="75" y="42"/>
                  <a:pt x="75" y="33"/>
                  <a:pt x="75" y="24"/>
                </a:cubicBezTo>
                <a:cubicBezTo>
                  <a:pt x="75" y="15"/>
                  <a:pt x="73" y="14"/>
                  <a:pt x="71" y="7"/>
                </a:cubicBezTo>
                <a:cubicBezTo>
                  <a:pt x="70" y="0"/>
                  <a:pt x="68" y="0"/>
                  <a:pt x="67" y="2"/>
                </a:cubicBezTo>
                <a:cubicBezTo>
                  <a:pt x="66" y="3"/>
                  <a:pt x="66" y="8"/>
                  <a:pt x="66" y="8"/>
                </a:cubicBezTo>
                <a:cubicBezTo>
                  <a:pt x="66" y="8"/>
                  <a:pt x="62" y="6"/>
                  <a:pt x="60" y="4"/>
                </a:cubicBezTo>
                <a:cubicBezTo>
                  <a:pt x="58" y="2"/>
                  <a:pt x="52" y="2"/>
                  <a:pt x="51" y="5"/>
                </a:cubicBezTo>
                <a:cubicBezTo>
                  <a:pt x="49" y="9"/>
                  <a:pt x="51" y="12"/>
                  <a:pt x="51" y="12"/>
                </a:cubicBezTo>
                <a:cubicBezTo>
                  <a:pt x="51" y="12"/>
                  <a:pt x="47" y="12"/>
                  <a:pt x="44" y="15"/>
                </a:cubicBezTo>
                <a:cubicBezTo>
                  <a:pt x="41" y="18"/>
                  <a:pt x="42" y="21"/>
                  <a:pt x="42" y="21"/>
                </a:cubicBezTo>
                <a:cubicBezTo>
                  <a:pt x="42" y="21"/>
                  <a:pt x="37" y="22"/>
                  <a:pt x="34" y="24"/>
                </a:cubicBezTo>
                <a:cubicBezTo>
                  <a:pt x="32" y="26"/>
                  <a:pt x="31" y="29"/>
                  <a:pt x="31" y="29"/>
                </a:cubicBezTo>
                <a:cubicBezTo>
                  <a:pt x="31" y="29"/>
                  <a:pt x="27" y="26"/>
                  <a:pt x="21" y="32"/>
                </a:cubicBezTo>
                <a:cubicBezTo>
                  <a:pt x="16" y="38"/>
                  <a:pt x="18" y="51"/>
                  <a:pt x="19" y="55"/>
                </a:cubicBezTo>
                <a:cubicBezTo>
                  <a:pt x="20" y="60"/>
                  <a:pt x="28" y="76"/>
                  <a:pt x="26" y="76"/>
                </a:cubicBezTo>
                <a:cubicBezTo>
                  <a:pt x="25" y="76"/>
                  <a:pt x="25" y="78"/>
                  <a:pt x="25" y="86"/>
                </a:cubicBezTo>
                <a:cubicBezTo>
                  <a:pt x="25" y="95"/>
                  <a:pt x="12" y="137"/>
                  <a:pt x="9" y="155"/>
                </a:cubicBezTo>
                <a:cubicBezTo>
                  <a:pt x="6" y="172"/>
                  <a:pt x="2" y="176"/>
                  <a:pt x="1" y="196"/>
                </a:cubicBezTo>
                <a:cubicBezTo>
                  <a:pt x="0" y="216"/>
                  <a:pt x="3" y="234"/>
                  <a:pt x="6" y="247"/>
                </a:cubicBezTo>
                <a:cubicBezTo>
                  <a:pt x="10" y="259"/>
                  <a:pt x="39" y="287"/>
                  <a:pt x="52" y="294"/>
                </a:cubicBezTo>
                <a:cubicBezTo>
                  <a:pt x="66" y="302"/>
                  <a:pt x="82" y="319"/>
                  <a:pt x="84" y="326"/>
                </a:cubicBezTo>
                <a:cubicBezTo>
                  <a:pt x="87" y="333"/>
                  <a:pt x="81" y="350"/>
                  <a:pt x="81" y="365"/>
                </a:cubicBezTo>
                <a:cubicBezTo>
                  <a:pt x="81" y="379"/>
                  <a:pt x="79" y="403"/>
                  <a:pt x="79" y="418"/>
                </a:cubicBezTo>
                <a:cubicBezTo>
                  <a:pt x="79" y="432"/>
                  <a:pt x="82" y="451"/>
                  <a:pt x="80" y="453"/>
                </a:cubicBezTo>
                <a:cubicBezTo>
                  <a:pt x="77" y="455"/>
                  <a:pt x="77" y="458"/>
                  <a:pt x="77" y="461"/>
                </a:cubicBezTo>
                <a:cubicBezTo>
                  <a:pt x="77" y="464"/>
                  <a:pt x="82" y="466"/>
                  <a:pt x="80" y="471"/>
                </a:cubicBezTo>
                <a:cubicBezTo>
                  <a:pt x="78" y="477"/>
                  <a:pt x="74" y="479"/>
                  <a:pt x="71" y="487"/>
                </a:cubicBezTo>
                <a:cubicBezTo>
                  <a:pt x="69" y="494"/>
                  <a:pt x="57" y="520"/>
                  <a:pt x="57" y="520"/>
                </a:cubicBezTo>
                <a:cubicBezTo>
                  <a:pt x="64" y="520"/>
                  <a:pt x="64" y="520"/>
                  <a:pt x="64" y="520"/>
                </a:cubicBezTo>
                <a:cubicBezTo>
                  <a:pt x="64" y="520"/>
                  <a:pt x="58" y="543"/>
                  <a:pt x="57" y="545"/>
                </a:cubicBezTo>
                <a:cubicBezTo>
                  <a:pt x="57" y="545"/>
                  <a:pt x="57" y="545"/>
                  <a:pt x="54" y="553"/>
                </a:cubicBezTo>
                <a:cubicBezTo>
                  <a:pt x="33" y="603"/>
                  <a:pt x="64" y="661"/>
                  <a:pt x="64" y="661"/>
                </a:cubicBezTo>
                <a:cubicBezTo>
                  <a:pt x="68" y="705"/>
                  <a:pt x="68" y="705"/>
                  <a:pt x="68" y="705"/>
                </a:cubicBezTo>
                <a:cubicBezTo>
                  <a:pt x="68" y="708"/>
                  <a:pt x="61" y="762"/>
                  <a:pt x="59" y="775"/>
                </a:cubicBezTo>
                <a:cubicBezTo>
                  <a:pt x="58" y="788"/>
                  <a:pt x="60" y="829"/>
                  <a:pt x="57" y="838"/>
                </a:cubicBezTo>
                <a:cubicBezTo>
                  <a:pt x="54" y="847"/>
                  <a:pt x="56" y="851"/>
                  <a:pt x="57" y="856"/>
                </a:cubicBezTo>
                <a:cubicBezTo>
                  <a:pt x="58" y="860"/>
                  <a:pt x="53" y="895"/>
                  <a:pt x="51" y="907"/>
                </a:cubicBezTo>
                <a:cubicBezTo>
                  <a:pt x="50" y="919"/>
                  <a:pt x="40" y="990"/>
                  <a:pt x="42" y="1006"/>
                </a:cubicBezTo>
                <a:cubicBezTo>
                  <a:pt x="43" y="1023"/>
                  <a:pt x="35" y="1061"/>
                  <a:pt x="31" y="1072"/>
                </a:cubicBezTo>
                <a:cubicBezTo>
                  <a:pt x="27" y="1082"/>
                  <a:pt x="28" y="1094"/>
                  <a:pt x="29" y="1101"/>
                </a:cubicBezTo>
                <a:cubicBezTo>
                  <a:pt x="31" y="1107"/>
                  <a:pt x="59" y="1114"/>
                  <a:pt x="64" y="1114"/>
                </a:cubicBezTo>
                <a:cubicBezTo>
                  <a:pt x="70" y="1114"/>
                  <a:pt x="94" y="1125"/>
                  <a:pt x="110" y="1127"/>
                </a:cubicBezTo>
                <a:cubicBezTo>
                  <a:pt x="126" y="1130"/>
                  <a:pt x="149" y="1134"/>
                  <a:pt x="165" y="1118"/>
                </a:cubicBezTo>
                <a:cubicBezTo>
                  <a:pt x="175" y="1108"/>
                  <a:pt x="165" y="1099"/>
                  <a:pt x="155" y="1095"/>
                </a:cubicBezTo>
                <a:cubicBezTo>
                  <a:pt x="144" y="1091"/>
                  <a:pt x="132" y="1081"/>
                  <a:pt x="132" y="1081"/>
                </a:cubicBezTo>
                <a:cubicBezTo>
                  <a:pt x="132" y="1081"/>
                  <a:pt x="127" y="1076"/>
                  <a:pt x="131" y="1073"/>
                </a:cubicBezTo>
                <a:cubicBezTo>
                  <a:pt x="135" y="1069"/>
                  <a:pt x="133" y="1065"/>
                  <a:pt x="133" y="1065"/>
                </a:cubicBezTo>
                <a:cubicBezTo>
                  <a:pt x="133" y="1065"/>
                  <a:pt x="182" y="1075"/>
                  <a:pt x="200" y="1075"/>
                </a:cubicBezTo>
                <a:cubicBezTo>
                  <a:pt x="217" y="1075"/>
                  <a:pt x="211" y="1058"/>
                  <a:pt x="203" y="1050"/>
                </a:cubicBezTo>
                <a:cubicBezTo>
                  <a:pt x="196" y="1044"/>
                  <a:pt x="172" y="1038"/>
                  <a:pt x="172" y="1034"/>
                </a:cubicBezTo>
                <a:cubicBezTo>
                  <a:pt x="172" y="1030"/>
                  <a:pt x="173" y="989"/>
                  <a:pt x="173" y="966"/>
                </a:cubicBezTo>
                <a:cubicBezTo>
                  <a:pt x="173" y="944"/>
                  <a:pt x="186" y="861"/>
                  <a:pt x="190" y="839"/>
                </a:cubicBezTo>
                <a:cubicBezTo>
                  <a:pt x="194" y="816"/>
                  <a:pt x="201" y="606"/>
                  <a:pt x="201" y="600"/>
                </a:cubicBezTo>
                <a:cubicBezTo>
                  <a:pt x="201" y="593"/>
                  <a:pt x="204" y="583"/>
                  <a:pt x="204" y="578"/>
                </a:cubicBezTo>
                <a:cubicBezTo>
                  <a:pt x="204" y="573"/>
                  <a:pt x="204" y="567"/>
                  <a:pt x="204" y="567"/>
                </a:cubicBezTo>
                <a:cubicBezTo>
                  <a:pt x="204" y="567"/>
                  <a:pt x="220" y="589"/>
                  <a:pt x="222" y="594"/>
                </a:cubicBezTo>
                <a:cubicBezTo>
                  <a:pt x="224" y="599"/>
                  <a:pt x="229" y="617"/>
                  <a:pt x="229" y="617"/>
                </a:cubicBezTo>
                <a:cubicBezTo>
                  <a:pt x="239" y="617"/>
                  <a:pt x="239" y="617"/>
                  <a:pt x="239" y="617"/>
                </a:cubicBezTo>
                <a:cubicBezTo>
                  <a:pt x="239" y="617"/>
                  <a:pt x="238" y="621"/>
                  <a:pt x="236" y="627"/>
                </a:cubicBezTo>
                <a:cubicBezTo>
                  <a:pt x="233" y="634"/>
                  <a:pt x="242" y="663"/>
                  <a:pt x="246" y="673"/>
                </a:cubicBezTo>
                <a:cubicBezTo>
                  <a:pt x="250" y="683"/>
                  <a:pt x="273" y="705"/>
                  <a:pt x="279" y="708"/>
                </a:cubicBezTo>
                <a:cubicBezTo>
                  <a:pt x="285" y="710"/>
                  <a:pt x="301" y="696"/>
                  <a:pt x="301" y="701"/>
                </a:cubicBezTo>
                <a:cubicBezTo>
                  <a:pt x="301" y="706"/>
                  <a:pt x="305" y="722"/>
                  <a:pt x="305" y="723"/>
                </a:cubicBezTo>
                <a:cubicBezTo>
                  <a:pt x="305" y="725"/>
                  <a:pt x="306" y="728"/>
                  <a:pt x="306" y="735"/>
                </a:cubicBezTo>
                <a:cubicBezTo>
                  <a:pt x="306" y="742"/>
                  <a:pt x="309" y="755"/>
                  <a:pt x="309" y="755"/>
                </a:cubicBezTo>
                <a:cubicBezTo>
                  <a:pt x="309" y="755"/>
                  <a:pt x="310" y="777"/>
                  <a:pt x="309" y="781"/>
                </a:cubicBezTo>
                <a:cubicBezTo>
                  <a:pt x="307" y="786"/>
                  <a:pt x="299" y="804"/>
                  <a:pt x="301" y="810"/>
                </a:cubicBezTo>
                <a:cubicBezTo>
                  <a:pt x="303" y="815"/>
                  <a:pt x="302" y="854"/>
                  <a:pt x="302" y="862"/>
                </a:cubicBezTo>
                <a:cubicBezTo>
                  <a:pt x="302" y="869"/>
                  <a:pt x="310" y="904"/>
                  <a:pt x="311" y="908"/>
                </a:cubicBezTo>
                <a:cubicBezTo>
                  <a:pt x="313" y="913"/>
                  <a:pt x="313" y="940"/>
                  <a:pt x="311" y="944"/>
                </a:cubicBezTo>
                <a:cubicBezTo>
                  <a:pt x="310" y="948"/>
                  <a:pt x="306" y="977"/>
                  <a:pt x="305" y="987"/>
                </a:cubicBezTo>
                <a:cubicBezTo>
                  <a:pt x="303" y="997"/>
                  <a:pt x="306" y="1006"/>
                  <a:pt x="307" y="1010"/>
                </a:cubicBezTo>
                <a:cubicBezTo>
                  <a:pt x="309" y="1014"/>
                  <a:pt x="309" y="1028"/>
                  <a:pt x="309" y="1028"/>
                </a:cubicBezTo>
                <a:cubicBezTo>
                  <a:pt x="309" y="1028"/>
                  <a:pt x="307" y="1030"/>
                  <a:pt x="301" y="1045"/>
                </a:cubicBezTo>
                <a:cubicBezTo>
                  <a:pt x="295" y="1059"/>
                  <a:pt x="317" y="1061"/>
                  <a:pt x="326" y="1059"/>
                </a:cubicBezTo>
                <a:cubicBezTo>
                  <a:pt x="335" y="1057"/>
                  <a:pt x="336" y="1044"/>
                  <a:pt x="336" y="1044"/>
                </a:cubicBezTo>
                <a:cubicBezTo>
                  <a:pt x="336" y="1044"/>
                  <a:pt x="342" y="1044"/>
                  <a:pt x="347" y="1044"/>
                </a:cubicBezTo>
                <a:cubicBezTo>
                  <a:pt x="352" y="1044"/>
                  <a:pt x="357" y="1034"/>
                  <a:pt x="361" y="1028"/>
                </a:cubicBezTo>
                <a:cubicBezTo>
                  <a:pt x="365" y="1022"/>
                  <a:pt x="361" y="989"/>
                  <a:pt x="361" y="989"/>
                </a:cubicBezTo>
                <a:cubicBezTo>
                  <a:pt x="361" y="989"/>
                  <a:pt x="363" y="989"/>
                  <a:pt x="363" y="991"/>
                </a:cubicBezTo>
                <a:cubicBezTo>
                  <a:pt x="363" y="992"/>
                  <a:pt x="365" y="1020"/>
                  <a:pt x="364" y="1030"/>
                </a:cubicBezTo>
                <a:cubicBezTo>
                  <a:pt x="363" y="1039"/>
                  <a:pt x="367" y="1044"/>
                  <a:pt x="375" y="1051"/>
                </a:cubicBezTo>
                <a:cubicBezTo>
                  <a:pt x="382" y="1059"/>
                  <a:pt x="382" y="1052"/>
                  <a:pt x="382" y="1052"/>
                </a:cubicBezTo>
                <a:cubicBezTo>
                  <a:pt x="382" y="1052"/>
                  <a:pt x="384" y="1067"/>
                  <a:pt x="390" y="1070"/>
                </a:cubicBezTo>
                <a:cubicBezTo>
                  <a:pt x="396" y="1073"/>
                  <a:pt x="412" y="1074"/>
                  <a:pt x="420" y="1070"/>
                </a:cubicBezTo>
                <a:cubicBezTo>
                  <a:pt x="428" y="1066"/>
                  <a:pt x="409" y="1042"/>
                  <a:pt x="413" y="1043"/>
                </a:cubicBezTo>
                <a:cubicBezTo>
                  <a:pt x="417" y="1044"/>
                  <a:pt x="420" y="1037"/>
                  <a:pt x="420" y="1036"/>
                </a:cubicBezTo>
                <a:cubicBezTo>
                  <a:pt x="420" y="1035"/>
                  <a:pt x="416" y="1018"/>
                  <a:pt x="416" y="1013"/>
                </a:cubicBezTo>
                <a:cubicBezTo>
                  <a:pt x="416" y="1008"/>
                  <a:pt x="420" y="996"/>
                  <a:pt x="419" y="987"/>
                </a:cubicBezTo>
                <a:cubicBezTo>
                  <a:pt x="417" y="977"/>
                  <a:pt x="412" y="943"/>
                  <a:pt x="412" y="940"/>
                </a:cubicBezTo>
                <a:cubicBezTo>
                  <a:pt x="412" y="938"/>
                  <a:pt x="410" y="933"/>
                  <a:pt x="411" y="929"/>
                </a:cubicBezTo>
                <a:cubicBezTo>
                  <a:pt x="413" y="926"/>
                  <a:pt x="416" y="916"/>
                  <a:pt x="416" y="908"/>
                </a:cubicBezTo>
                <a:cubicBezTo>
                  <a:pt x="416" y="900"/>
                  <a:pt x="417" y="857"/>
                  <a:pt x="421" y="835"/>
                </a:cubicBezTo>
                <a:cubicBezTo>
                  <a:pt x="425" y="814"/>
                  <a:pt x="428" y="805"/>
                  <a:pt x="425" y="794"/>
                </a:cubicBezTo>
                <a:cubicBezTo>
                  <a:pt x="422" y="782"/>
                  <a:pt x="420" y="752"/>
                  <a:pt x="420" y="752"/>
                </a:cubicBezTo>
                <a:cubicBezTo>
                  <a:pt x="420" y="752"/>
                  <a:pt x="419" y="750"/>
                  <a:pt x="418" y="746"/>
                </a:cubicBezTo>
                <a:cubicBezTo>
                  <a:pt x="417" y="742"/>
                  <a:pt x="415" y="707"/>
                  <a:pt x="417" y="691"/>
                </a:cubicBezTo>
                <a:cubicBezTo>
                  <a:pt x="419" y="675"/>
                  <a:pt x="415" y="643"/>
                  <a:pt x="420" y="621"/>
                </a:cubicBezTo>
                <a:cubicBezTo>
                  <a:pt x="425" y="599"/>
                  <a:pt x="431" y="573"/>
                  <a:pt x="431" y="573"/>
                </a:cubicBezTo>
                <a:cubicBezTo>
                  <a:pt x="431" y="573"/>
                  <a:pt x="431" y="573"/>
                  <a:pt x="439" y="573"/>
                </a:cubicBezTo>
                <a:cubicBezTo>
                  <a:pt x="448" y="573"/>
                  <a:pt x="501" y="563"/>
                  <a:pt x="501" y="563"/>
                </a:cubicBezTo>
                <a:cubicBezTo>
                  <a:pt x="501" y="563"/>
                  <a:pt x="502" y="585"/>
                  <a:pt x="501" y="598"/>
                </a:cubicBezTo>
                <a:cubicBezTo>
                  <a:pt x="500" y="611"/>
                  <a:pt x="503" y="673"/>
                  <a:pt x="503" y="677"/>
                </a:cubicBezTo>
                <a:cubicBezTo>
                  <a:pt x="503" y="681"/>
                  <a:pt x="506" y="689"/>
                  <a:pt x="506" y="689"/>
                </a:cubicBezTo>
                <a:cubicBezTo>
                  <a:pt x="504" y="698"/>
                  <a:pt x="504" y="698"/>
                  <a:pt x="504" y="698"/>
                </a:cubicBezTo>
                <a:cubicBezTo>
                  <a:pt x="504" y="698"/>
                  <a:pt x="504" y="700"/>
                  <a:pt x="500" y="712"/>
                </a:cubicBezTo>
                <a:cubicBezTo>
                  <a:pt x="495" y="724"/>
                  <a:pt x="496" y="784"/>
                  <a:pt x="496" y="789"/>
                </a:cubicBezTo>
                <a:cubicBezTo>
                  <a:pt x="496" y="795"/>
                  <a:pt x="496" y="876"/>
                  <a:pt x="496" y="876"/>
                </a:cubicBezTo>
                <a:cubicBezTo>
                  <a:pt x="496" y="876"/>
                  <a:pt x="500" y="898"/>
                  <a:pt x="500" y="900"/>
                </a:cubicBezTo>
                <a:cubicBezTo>
                  <a:pt x="500" y="902"/>
                  <a:pt x="501" y="910"/>
                  <a:pt x="498" y="912"/>
                </a:cubicBezTo>
                <a:cubicBezTo>
                  <a:pt x="496" y="915"/>
                  <a:pt x="498" y="918"/>
                  <a:pt x="498" y="926"/>
                </a:cubicBezTo>
                <a:cubicBezTo>
                  <a:pt x="498" y="933"/>
                  <a:pt x="499" y="977"/>
                  <a:pt x="499" y="982"/>
                </a:cubicBezTo>
                <a:cubicBezTo>
                  <a:pt x="499" y="986"/>
                  <a:pt x="490" y="1033"/>
                  <a:pt x="490" y="1038"/>
                </a:cubicBezTo>
                <a:cubicBezTo>
                  <a:pt x="490" y="1042"/>
                  <a:pt x="489" y="1048"/>
                  <a:pt x="495" y="1051"/>
                </a:cubicBezTo>
                <a:cubicBezTo>
                  <a:pt x="500" y="1055"/>
                  <a:pt x="500" y="1057"/>
                  <a:pt x="500" y="1057"/>
                </a:cubicBezTo>
                <a:cubicBezTo>
                  <a:pt x="500" y="1057"/>
                  <a:pt x="495" y="1070"/>
                  <a:pt x="497" y="1075"/>
                </a:cubicBezTo>
                <a:cubicBezTo>
                  <a:pt x="500" y="1079"/>
                  <a:pt x="527" y="1086"/>
                  <a:pt x="534" y="1084"/>
                </a:cubicBezTo>
                <a:cubicBezTo>
                  <a:pt x="541" y="1081"/>
                  <a:pt x="542" y="1061"/>
                  <a:pt x="542" y="1061"/>
                </a:cubicBezTo>
                <a:cubicBezTo>
                  <a:pt x="542" y="1061"/>
                  <a:pt x="550" y="1061"/>
                  <a:pt x="560" y="1058"/>
                </a:cubicBezTo>
                <a:cubicBezTo>
                  <a:pt x="569" y="1054"/>
                  <a:pt x="574" y="1037"/>
                  <a:pt x="576" y="1023"/>
                </a:cubicBezTo>
                <a:cubicBezTo>
                  <a:pt x="578" y="1010"/>
                  <a:pt x="565" y="945"/>
                  <a:pt x="562" y="924"/>
                </a:cubicBezTo>
                <a:cubicBezTo>
                  <a:pt x="558" y="903"/>
                  <a:pt x="562" y="849"/>
                  <a:pt x="562" y="836"/>
                </a:cubicBezTo>
                <a:cubicBezTo>
                  <a:pt x="562" y="823"/>
                  <a:pt x="569" y="786"/>
                  <a:pt x="569" y="786"/>
                </a:cubicBezTo>
                <a:cubicBezTo>
                  <a:pt x="569" y="786"/>
                  <a:pt x="575" y="829"/>
                  <a:pt x="577" y="837"/>
                </a:cubicBezTo>
                <a:cubicBezTo>
                  <a:pt x="580" y="845"/>
                  <a:pt x="589" y="906"/>
                  <a:pt x="593" y="921"/>
                </a:cubicBezTo>
                <a:cubicBezTo>
                  <a:pt x="597" y="936"/>
                  <a:pt x="604" y="951"/>
                  <a:pt x="604" y="959"/>
                </a:cubicBezTo>
                <a:cubicBezTo>
                  <a:pt x="604" y="967"/>
                  <a:pt x="607" y="988"/>
                  <a:pt x="607" y="1008"/>
                </a:cubicBezTo>
                <a:cubicBezTo>
                  <a:pt x="607" y="1027"/>
                  <a:pt x="610" y="1057"/>
                  <a:pt x="612" y="1069"/>
                </a:cubicBezTo>
                <a:cubicBezTo>
                  <a:pt x="614" y="1082"/>
                  <a:pt x="622" y="1086"/>
                  <a:pt x="622" y="1086"/>
                </a:cubicBezTo>
                <a:cubicBezTo>
                  <a:pt x="637" y="1082"/>
                  <a:pt x="637" y="1082"/>
                  <a:pt x="637" y="1082"/>
                </a:cubicBezTo>
                <a:cubicBezTo>
                  <a:pt x="637" y="1082"/>
                  <a:pt x="637" y="1099"/>
                  <a:pt x="641" y="1103"/>
                </a:cubicBezTo>
                <a:cubicBezTo>
                  <a:pt x="644" y="1106"/>
                  <a:pt x="673" y="1108"/>
                  <a:pt x="680" y="1101"/>
                </a:cubicBezTo>
                <a:cubicBezTo>
                  <a:pt x="686" y="1094"/>
                  <a:pt x="679" y="1077"/>
                  <a:pt x="679" y="1077"/>
                </a:cubicBezTo>
                <a:cubicBezTo>
                  <a:pt x="679" y="1077"/>
                  <a:pt x="681" y="1077"/>
                  <a:pt x="689" y="1077"/>
                </a:cubicBezTo>
                <a:cubicBezTo>
                  <a:pt x="697" y="1077"/>
                  <a:pt x="688" y="1065"/>
                  <a:pt x="689" y="1059"/>
                </a:cubicBezTo>
                <a:cubicBezTo>
                  <a:pt x="691" y="1054"/>
                  <a:pt x="688" y="1042"/>
                  <a:pt x="681" y="1023"/>
                </a:cubicBezTo>
                <a:cubicBezTo>
                  <a:pt x="673" y="1005"/>
                  <a:pt x="666" y="977"/>
                  <a:pt x="666" y="966"/>
                </a:cubicBezTo>
                <a:cubicBezTo>
                  <a:pt x="666" y="955"/>
                  <a:pt x="662" y="930"/>
                  <a:pt x="656" y="919"/>
                </a:cubicBezTo>
                <a:cubicBezTo>
                  <a:pt x="651" y="907"/>
                  <a:pt x="644" y="886"/>
                  <a:pt x="644" y="874"/>
                </a:cubicBezTo>
                <a:cubicBezTo>
                  <a:pt x="644" y="862"/>
                  <a:pt x="641" y="811"/>
                  <a:pt x="641" y="801"/>
                </a:cubicBezTo>
                <a:cubicBezTo>
                  <a:pt x="641" y="791"/>
                  <a:pt x="641" y="787"/>
                  <a:pt x="641" y="773"/>
                </a:cubicBezTo>
                <a:cubicBezTo>
                  <a:pt x="641" y="759"/>
                  <a:pt x="638" y="731"/>
                  <a:pt x="635" y="721"/>
                </a:cubicBezTo>
                <a:cubicBezTo>
                  <a:pt x="633" y="710"/>
                  <a:pt x="628" y="704"/>
                  <a:pt x="628" y="703"/>
                </a:cubicBezTo>
                <a:cubicBezTo>
                  <a:pt x="628" y="702"/>
                  <a:pt x="628" y="687"/>
                  <a:pt x="628" y="687"/>
                </a:cubicBezTo>
                <a:cubicBezTo>
                  <a:pt x="629" y="686"/>
                  <a:pt x="629" y="686"/>
                  <a:pt x="629" y="686"/>
                </a:cubicBezTo>
                <a:cubicBezTo>
                  <a:pt x="629" y="686"/>
                  <a:pt x="641" y="684"/>
                  <a:pt x="645" y="684"/>
                </a:cubicBezTo>
                <a:cubicBezTo>
                  <a:pt x="649" y="684"/>
                  <a:pt x="647" y="666"/>
                  <a:pt x="642" y="643"/>
                </a:cubicBezTo>
                <a:cubicBezTo>
                  <a:pt x="638" y="621"/>
                  <a:pt x="642" y="610"/>
                  <a:pt x="642" y="597"/>
                </a:cubicBezTo>
                <a:cubicBezTo>
                  <a:pt x="642" y="583"/>
                  <a:pt x="652" y="534"/>
                  <a:pt x="652" y="534"/>
                </a:cubicBezTo>
                <a:cubicBezTo>
                  <a:pt x="652" y="534"/>
                  <a:pt x="668" y="512"/>
                  <a:pt x="679" y="501"/>
                </a:cubicBezTo>
                <a:cubicBezTo>
                  <a:pt x="690" y="490"/>
                  <a:pt x="702" y="453"/>
                  <a:pt x="707" y="442"/>
                </a:cubicBezTo>
                <a:cubicBezTo>
                  <a:pt x="712" y="432"/>
                  <a:pt x="716" y="427"/>
                  <a:pt x="721" y="415"/>
                </a:cubicBezTo>
                <a:cubicBezTo>
                  <a:pt x="726" y="403"/>
                  <a:pt x="748" y="361"/>
                  <a:pt x="749" y="359"/>
                </a:cubicBezTo>
                <a:cubicBezTo>
                  <a:pt x="750" y="356"/>
                  <a:pt x="746" y="346"/>
                  <a:pt x="746" y="346"/>
                </a:cubicBezTo>
                <a:cubicBezTo>
                  <a:pt x="754" y="329"/>
                  <a:pt x="754" y="329"/>
                  <a:pt x="754" y="329"/>
                </a:cubicBezTo>
                <a:cubicBezTo>
                  <a:pt x="754" y="329"/>
                  <a:pt x="770" y="315"/>
                  <a:pt x="775" y="312"/>
                </a:cubicBezTo>
                <a:cubicBezTo>
                  <a:pt x="779" y="309"/>
                  <a:pt x="791" y="295"/>
                  <a:pt x="797" y="289"/>
                </a:cubicBezTo>
                <a:cubicBezTo>
                  <a:pt x="803" y="283"/>
                  <a:pt x="798" y="282"/>
                  <a:pt x="796" y="283"/>
                </a:cubicBezTo>
                <a:close/>
                <a:moveTo>
                  <a:pt x="139" y="233"/>
                </a:moveTo>
                <a:cubicBezTo>
                  <a:pt x="138" y="233"/>
                  <a:pt x="138" y="233"/>
                  <a:pt x="138" y="234"/>
                </a:cubicBezTo>
                <a:cubicBezTo>
                  <a:pt x="139" y="233"/>
                  <a:pt x="140" y="231"/>
                  <a:pt x="140" y="230"/>
                </a:cubicBezTo>
                <a:cubicBezTo>
                  <a:pt x="140" y="229"/>
                  <a:pt x="141" y="229"/>
                  <a:pt x="141" y="228"/>
                </a:cubicBezTo>
                <a:cubicBezTo>
                  <a:pt x="141" y="227"/>
                  <a:pt x="142" y="227"/>
                  <a:pt x="142" y="227"/>
                </a:cubicBezTo>
                <a:cubicBezTo>
                  <a:pt x="142" y="227"/>
                  <a:pt x="142" y="228"/>
                  <a:pt x="142" y="228"/>
                </a:cubicBezTo>
                <a:cubicBezTo>
                  <a:pt x="141" y="232"/>
                  <a:pt x="140" y="231"/>
                  <a:pt x="139" y="233"/>
                </a:cubicBezTo>
                <a:close/>
                <a:moveTo>
                  <a:pt x="143" y="243"/>
                </a:moveTo>
                <a:cubicBezTo>
                  <a:pt x="140" y="245"/>
                  <a:pt x="140" y="250"/>
                  <a:pt x="139" y="250"/>
                </a:cubicBezTo>
                <a:cubicBezTo>
                  <a:pt x="139" y="250"/>
                  <a:pt x="139" y="250"/>
                  <a:pt x="138" y="250"/>
                </a:cubicBezTo>
                <a:cubicBezTo>
                  <a:pt x="139" y="249"/>
                  <a:pt x="140" y="248"/>
                  <a:pt x="140" y="247"/>
                </a:cubicBezTo>
                <a:cubicBezTo>
                  <a:pt x="141" y="244"/>
                  <a:pt x="142" y="241"/>
                  <a:pt x="142" y="240"/>
                </a:cubicBezTo>
                <a:cubicBezTo>
                  <a:pt x="142" y="239"/>
                  <a:pt x="143" y="239"/>
                  <a:pt x="143" y="238"/>
                </a:cubicBezTo>
                <a:cubicBezTo>
                  <a:pt x="143" y="240"/>
                  <a:pt x="143" y="241"/>
                  <a:pt x="143" y="243"/>
                </a:cubicBezTo>
                <a:cubicBezTo>
                  <a:pt x="143" y="243"/>
                  <a:pt x="143" y="243"/>
                  <a:pt x="143" y="243"/>
                </a:cubicBezTo>
                <a:close/>
                <a:moveTo>
                  <a:pt x="140" y="257"/>
                </a:moveTo>
                <a:cubicBezTo>
                  <a:pt x="141" y="256"/>
                  <a:pt x="142" y="255"/>
                  <a:pt x="142" y="253"/>
                </a:cubicBezTo>
                <a:cubicBezTo>
                  <a:pt x="142" y="255"/>
                  <a:pt x="141" y="256"/>
                  <a:pt x="140" y="257"/>
                </a:cubicBezTo>
                <a:cubicBezTo>
                  <a:pt x="140" y="257"/>
                  <a:pt x="140" y="257"/>
                  <a:pt x="140" y="257"/>
                </a:cubicBezTo>
                <a:close/>
                <a:moveTo>
                  <a:pt x="138" y="267"/>
                </a:moveTo>
                <a:cubicBezTo>
                  <a:pt x="139" y="267"/>
                  <a:pt x="140" y="266"/>
                  <a:pt x="140" y="266"/>
                </a:cubicBezTo>
                <a:cubicBezTo>
                  <a:pt x="140" y="267"/>
                  <a:pt x="139" y="267"/>
                  <a:pt x="139" y="267"/>
                </a:cubicBezTo>
                <a:cubicBezTo>
                  <a:pt x="139" y="267"/>
                  <a:pt x="138" y="267"/>
                  <a:pt x="138" y="267"/>
                </a:cubicBezTo>
                <a:close/>
                <a:moveTo>
                  <a:pt x="287" y="621"/>
                </a:moveTo>
                <a:cubicBezTo>
                  <a:pt x="287" y="621"/>
                  <a:pt x="286" y="623"/>
                  <a:pt x="286" y="627"/>
                </a:cubicBezTo>
                <a:cubicBezTo>
                  <a:pt x="286" y="629"/>
                  <a:pt x="287" y="630"/>
                  <a:pt x="288" y="631"/>
                </a:cubicBezTo>
                <a:cubicBezTo>
                  <a:pt x="288" y="631"/>
                  <a:pt x="287" y="632"/>
                  <a:pt x="287" y="632"/>
                </a:cubicBezTo>
                <a:cubicBezTo>
                  <a:pt x="287" y="631"/>
                  <a:pt x="286" y="630"/>
                  <a:pt x="285" y="629"/>
                </a:cubicBezTo>
                <a:cubicBezTo>
                  <a:pt x="283" y="627"/>
                  <a:pt x="287" y="621"/>
                  <a:pt x="287" y="621"/>
                </a:cubicBezTo>
                <a:close/>
                <a:moveTo>
                  <a:pt x="283" y="626"/>
                </a:moveTo>
                <a:cubicBezTo>
                  <a:pt x="283" y="626"/>
                  <a:pt x="284" y="630"/>
                  <a:pt x="285" y="631"/>
                </a:cubicBezTo>
                <a:cubicBezTo>
                  <a:pt x="285" y="631"/>
                  <a:pt x="286" y="632"/>
                  <a:pt x="286" y="634"/>
                </a:cubicBezTo>
                <a:cubicBezTo>
                  <a:pt x="285" y="635"/>
                  <a:pt x="285" y="635"/>
                  <a:pt x="284" y="636"/>
                </a:cubicBezTo>
                <a:cubicBezTo>
                  <a:pt x="284" y="634"/>
                  <a:pt x="283" y="632"/>
                  <a:pt x="282" y="631"/>
                </a:cubicBezTo>
                <a:cubicBezTo>
                  <a:pt x="281" y="629"/>
                  <a:pt x="283" y="626"/>
                  <a:pt x="283" y="626"/>
                </a:cubicBezTo>
                <a:close/>
                <a:moveTo>
                  <a:pt x="282" y="636"/>
                </a:moveTo>
                <a:cubicBezTo>
                  <a:pt x="281" y="635"/>
                  <a:pt x="281" y="631"/>
                  <a:pt x="281" y="629"/>
                </a:cubicBezTo>
                <a:cubicBezTo>
                  <a:pt x="281" y="630"/>
                  <a:pt x="281" y="631"/>
                  <a:pt x="282" y="633"/>
                </a:cubicBezTo>
                <a:cubicBezTo>
                  <a:pt x="283" y="634"/>
                  <a:pt x="283" y="636"/>
                  <a:pt x="284" y="637"/>
                </a:cubicBezTo>
                <a:cubicBezTo>
                  <a:pt x="283" y="637"/>
                  <a:pt x="283" y="638"/>
                  <a:pt x="283" y="638"/>
                </a:cubicBezTo>
                <a:cubicBezTo>
                  <a:pt x="283" y="638"/>
                  <a:pt x="283" y="638"/>
                  <a:pt x="283" y="638"/>
                </a:cubicBezTo>
                <a:cubicBezTo>
                  <a:pt x="283" y="638"/>
                  <a:pt x="282" y="637"/>
                  <a:pt x="282" y="636"/>
                </a:cubicBezTo>
                <a:close/>
                <a:moveTo>
                  <a:pt x="290" y="628"/>
                </a:moveTo>
                <a:cubicBezTo>
                  <a:pt x="289" y="628"/>
                  <a:pt x="289" y="629"/>
                  <a:pt x="289" y="630"/>
                </a:cubicBezTo>
                <a:cubicBezTo>
                  <a:pt x="288" y="629"/>
                  <a:pt x="288" y="627"/>
                  <a:pt x="287" y="626"/>
                </a:cubicBezTo>
                <a:cubicBezTo>
                  <a:pt x="286" y="623"/>
                  <a:pt x="290" y="621"/>
                  <a:pt x="290" y="621"/>
                </a:cubicBezTo>
                <a:cubicBezTo>
                  <a:pt x="290" y="621"/>
                  <a:pt x="291" y="626"/>
                  <a:pt x="290" y="628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1BA579C-4AF0-4881-855C-5302BA9279A9}"/>
              </a:ext>
            </a:extLst>
          </p:cNvPr>
          <p:cNvSpPr>
            <a:spLocks/>
          </p:cNvSpPr>
          <p:nvPr/>
        </p:nvSpPr>
        <p:spPr bwMode="auto">
          <a:xfrm>
            <a:off x="6140450" y="2078038"/>
            <a:ext cx="1062038" cy="2998787"/>
          </a:xfrm>
          <a:custGeom>
            <a:avLst/>
            <a:gdLst>
              <a:gd name="T0" fmla="*/ 213 w 455"/>
              <a:gd name="T1" fmla="*/ 972 h 1281"/>
              <a:gd name="T2" fmla="*/ 223 w 455"/>
              <a:gd name="T3" fmla="*/ 1166 h 1281"/>
              <a:gd name="T4" fmla="*/ 226 w 455"/>
              <a:gd name="T5" fmla="*/ 1192 h 1281"/>
              <a:gd name="T6" fmla="*/ 224 w 455"/>
              <a:gd name="T7" fmla="*/ 1242 h 1281"/>
              <a:gd name="T8" fmla="*/ 283 w 455"/>
              <a:gd name="T9" fmla="*/ 1190 h 1281"/>
              <a:gd name="T10" fmla="*/ 294 w 455"/>
              <a:gd name="T11" fmla="*/ 1107 h 1281"/>
              <a:gd name="T12" fmla="*/ 329 w 455"/>
              <a:gd name="T13" fmla="*/ 913 h 1281"/>
              <a:gd name="T14" fmla="*/ 366 w 455"/>
              <a:gd name="T15" fmla="*/ 1164 h 1281"/>
              <a:gd name="T16" fmla="*/ 381 w 455"/>
              <a:gd name="T17" fmla="*/ 1253 h 1281"/>
              <a:gd name="T18" fmla="*/ 428 w 455"/>
              <a:gd name="T19" fmla="*/ 1231 h 1281"/>
              <a:gd name="T20" fmla="*/ 435 w 455"/>
              <a:gd name="T21" fmla="*/ 1181 h 1281"/>
              <a:gd name="T22" fmla="*/ 443 w 455"/>
              <a:gd name="T23" fmla="*/ 913 h 1281"/>
              <a:gd name="T24" fmla="*/ 420 w 455"/>
              <a:gd name="T25" fmla="*/ 753 h 1281"/>
              <a:gd name="T26" fmla="*/ 420 w 455"/>
              <a:gd name="T27" fmla="*/ 677 h 1281"/>
              <a:gd name="T28" fmla="*/ 397 w 455"/>
              <a:gd name="T29" fmla="*/ 450 h 1281"/>
              <a:gd name="T30" fmla="*/ 432 w 455"/>
              <a:gd name="T31" fmla="*/ 245 h 1281"/>
              <a:gd name="T32" fmla="*/ 401 w 455"/>
              <a:gd name="T33" fmla="*/ 78 h 1281"/>
              <a:gd name="T34" fmla="*/ 411 w 455"/>
              <a:gd name="T35" fmla="*/ 7 h 1281"/>
              <a:gd name="T36" fmla="*/ 397 w 455"/>
              <a:gd name="T37" fmla="*/ 22 h 1281"/>
              <a:gd name="T38" fmla="*/ 374 w 455"/>
              <a:gd name="T39" fmla="*/ 26 h 1281"/>
              <a:gd name="T40" fmla="*/ 362 w 455"/>
              <a:gd name="T41" fmla="*/ 17 h 1281"/>
              <a:gd name="T42" fmla="*/ 352 w 455"/>
              <a:gd name="T43" fmla="*/ 8 h 1281"/>
              <a:gd name="T44" fmla="*/ 323 w 455"/>
              <a:gd name="T45" fmla="*/ 36 h 1281"/>
              <a:gd name="T46" fmla="*/ 358 w 455"/>
              <a:gd name="T47" fmla="*/ 80 h 1281"/>
              <a:gd name="T48" fmla="*/ 372 w 455"/>
              <a:gd name="T49" fmla="*/ 126 h 1281"/>
              <a:gd name="T50" fmla="*/ 368 w 455"/>
              <a:gd name="T51" fmla="*/ 285 h 1281"/>
              <a:gd name="T52" fmla="*/ 310 w 455"/>
              <a:gd name="T53" fmla="*/ 383 h 1281"/>
              <a:gd name="T54" fmla="*/ 315 w 455"/>
              <a:gd name="T55" fmla="*/ 352 h 1281"/>
              <a:gd name="T56" fmla="*/ 308 w 455"/>
              <a:gd name="T57" fmla="*/ 302 h 1281"/>
              <a:gd name="T58" fmla="*/ 213 w 455"/>
              <a:gd name="T59" fmla="*/ 265 h 1281"/>
              <a:gd name="T60" fmla="*/ 213 w 455"/>
              <a:gd name="T61" fmla="*/ 306 h 1281"/>
              <a:gd name="T62" fmla="*/ 213 w 455"/>
              <a:gd name="T63" fmla="*/ 318 h 1281"/>
              <a:gd name="T64" fmla="*/ 225 w 455"/>
              <a:gd name="T65" fmla="*/ 357 h 1281"/>
              <a:gd name="T66" fmla="*/ 236 w 455"/>
              <a:gd name="T67" fmla="*/ 394 h 1281"/>
              <a:gd name="T68" fmla="*/ 137 w 455"/>
              <a:gd name="T69" fmla="*/ 496 h 1281"/>
              <a:gd name="T70" fmla="*/ 17 w 455"/>
              <a:gd name="T71" fmla="*/ 675 h 1281"/>
              <a:gd name="T72" fmla="*/ 6 w 455"/>
              <a:gd name="T73" fmla="*/ 740 h 1281"/>
              <a:gd name="T74" fmla="*/ 30 w 455"/>
              <a:gd name="T75" fmla="*/ 740 h 1281"/>
              <a:gd name="T76" fmla="*/ 51 w 455"/>
              <a:gd name="T77" fmla="*/ 725 h 1281"/>
              <a:gd name="T78" fmla="*/ 50 w 455"/>
              <a:gd name="T79" fmla="*/ 695 h 1281"/>
              <a:gd name="T80" fmla="*/ 103 w 455"/>
              <a:gd name="T81" fmla="*/ 653 h 1281"/>
              <a:gd name="T82" fmla="*/ 203 w 455"/>
              <a:gd name="T83" fmla="*/ 564 h 1281"/>
              <a:gd name="T84" fmla="*/ 199 w 455"/>
              <a:gd name="T85" fmla="*/ 710 h 1281"/>
              <a:gd name="T86" fmla="*/ 207 w 455"/>
              <a:gd name="T87" fmla="*/ 904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5" h="1281">
                <a:moveTo>
                  <a:pt x="207" y="904"/>
                </a:moveTo>
                <a:cubicBezTo>
                  <a:pt x="203" y="921"/>
                  <a:pt x="213" y="969"/>
                  <a:pt x="213" y="972"/>
                </a:cubicBezTo>
                <a:cubicBezTo>
                  <a:pt x="211" y="991"/>
                  <a:pt x="221" y="1133"/>
                  <a:pt x="223" y="1148"/>
                </a:cubicBezTo>
                <a:cubicBezTo>
                  <a:pt x="223" y="1155"/>
                  <a:pt x="223" y="1159"/>
                  <a:pt x="223" y="1166"/>
                </a:cubicBezTo>
                <a:cubicBezTo>
                  <a:pt x="221" y="1170"/>
                  <a:pt x="217" y="1177"/>
                  <a:pt x="219" y="1181"/>
                </a:cubicBezTo>
                <a:cubicBezTo>
                  <a:pt x="221" y="1185"/>
                  <a:pt x="224" y="1190"/>
                  <a:pt x="226" y="1192"/>
                </a:cubicBezTo>
                <a:cubicBezTo>
                  <a:pt x="228" y="1201"/>
                  <a:pt x="219" y="1211"/>
                  <a:pt x="223" y="1220"/>
                </a:cubicBezTo>
                <a:cubicBezTo>
                  <a:pt x="224" y="1227"/>
                  <a:pt x="223" y="1235"/>
                  <a:pt x="224" y="1242"/>
                </a:cubicBezTo>
                <a:cubicBezTo>
                  <a:pt x="228" y="1257"/>
                  <a:pt x="250" y="1257"/>
                  <a:pt x="265" y="1253"/>
                </a:cubicBezTo>
                <a:cubicBezTo>
                  <a:pt x="277" y="1249"/>
                  <a:pt x="277" y="1198"/>
                  <a:pt x="283" y="1190"/>
                </a:cubicBezTo>
                <a:cubicBezTo>
                  <a:pt x="284" y="1183"/>
                  <a:pt x="294" y="1181"/>
                  <a:pt x="296" y="1174"/>
                </a:cubicBezTo>
                <a:cubicBezTo>
                  <a:pt x="302" y="1153"/>
                  <a:pt x="292" y="1129"/>
                  <a:pt x="294" y="1107"/>
                </a:cubicBezTo>
                <a:cubicBezTo>
                  <a:pt x="294" y="1039"/>
                  <a:pt x="310" y="937"/>
                  <a:pt x="325" y="871"/>
                </a:cubicBezTo>
                <a:cubicBezTo>
                  <a:pt x="325" y="871"/>
                  <a:pt x="329" y="911"/>
                  <a:pt x="329" y="913"/>
                </a:cubicBezTo>
                <a:cubicBezTo>
                  <a:pt x="339" y="956"/>
                  <a:pt x="350" y="998"/>
                  <a:pt x="356" y="1041"/>
                </a:cubicBezTo>
                <a:cubicBezTo>
                  <a:pt x="362" y="1083"/>
                  <a:pt x="368" y="1122"/>
                  <a:pt x="366" y="1164"/>
                </a:cubicBezTo>
                <a:cubicBezTo>
                  <a:pt x="366" y="1177"/>
                  <a:pt x="354" y="1190"/>
                  <a:pt x="358" y="1205"/>
                </a:cubicBezTo>
                <a:cubicBezTo>
                  <a:pt x="358" y="1209"/>
                  <a:pt x="377" y="1249"/>
                  <a:pt x="381" y="1253"/>
                </a:cubicBezTo>
                <a:cubicBezTo>
                  <a:pt x="381" y="1255"/>
                  <a:pt x="420" y="1281"/>
                  <a:pt x="430" y="1262"/>
                </a:cubicBezTo>
                <a:cubicBezTo>
                  <a:pt x="435" y="1253"/>
                  <a:pt x="430" y="1242"/>
                  <a:pt x="428" y="1231"/>
                </a:cubicBezTo>
                <a:cubicBezTo>
                  <a:pt x="428" y="1225"/>
                  <a:pt x="422" y="1216"/>
                  <a:pt x="424" y="1209"/>
                </a:cubicBezTo>
                <a:cubicBezTo>
                  <a:pt x="430" y="1201"/>
                  <a:pt x="433" y="1190"/>
                  <a:pt x="435" y="1181"/>
                </a:cubicBezTo>
                <a:cubicBezTo>
                  <a:pt x="443" y="1133"/>
                  <a:pt x="449" y="1033"/>
                  <a:pt x="449" y="1031"/>
                </a:cubicBezTo>
                <a:cubicBezTo>
                  <a:pt x="455" y="1022"/>
                  <a:pt x="445" y="917"/>
                  <a:pt x="443" y="913"/>
                </a:cubicBezTo>
                <a:cubicBezTo>
                  <a:pt x="433" y="884"/>
                  <a:pt x="435" y="865"/>
                  <a:pt x="433" y="834"/>
                </a:cubicBezTo>
                <a:cubicBezTo>
                  <a:pt x="429" y="798"/>
                  <a:pt x="428" y="828"/>
                  <a:pt x="420" y="753"/>
                </a:cubicBezTo>
                <a:cubicBezTo>
                  <a:pt x="418" y="740"/>
                  <a:pt x="416" y="735"/>
                  <a:pt x="414" y="720"/>
                </a:cubicBezTo>
                <a:cubicBezTo>
                  <a:pt x="412" y="713"/>
                  <a:pt x="422" y="682"/>
                  <a:pt x="420" y="677"/>
                </a:cubicBezTo>
                <a:cubicBezTo>
                  <a:pt x="416" y="651"/>
                  <a:pt x="424" y="629"/>
                  <a:pt x="420" y="603"/>
                </a:cubicBezTo>
                <a:cubicBezTo>
                  <a:pt x="414" y="551"/>
                  <a:pt x="404" y="503"/>
                  <a:pt x="397" y="450"/>
                </a:cubicBezTo>
                <a:cubicBezTo>
                  <a:pt x="391" y="409"/>
                  <a:pt x="416" y="374"/>
                  <a:pt x="422" y="333"/>
                </a:cubicBezTo>
                <a:cubicBezTo>
                  <a:pt x="426" y="302"/>
                  <a:pt x="430" y="274"/>
                  <a:pt x="432" y="245"/>
                </a:cubicBezTo>
                <a:cubicBezTo>
                  <a:pt x="433" y="204"/>
                  <a:pt x="426" y="165"/>
                  <a:pt x="418" y="123"/>
                </a:cubicBezTo>
                <a:cubicBezTo>
                  <a:pt x="414" y="110"/>
                  <a:pt x="401" y="82"/>
                  <a:pt x="401" y="78"/>
                </a:cubicBezTo>
                <a:cubicBezTo>
                  <a:pt x="401" y="62"/>
                  <a:pt x="401" y="47"/>
                  <a:pt x="403" y="32"/>
                </a:cubicBezTo>
                <a:cubicBezTo>
                  <a:pt x="404" y="23"/>
                  <a:pt x="409" y="16"/>
                  <a:pt x="411" y="7"/>
                </a:cubicBezTo>
                <a:cubicBezTo>
                  <a:pt x="412" y="3"/>
                  <a:pt x="412" y="0"/>
                  <a:pt x="407" y="0"/>
                </a:cubicBezTo>
                <a:cubicBezTo>
                  <a:pt x="400" y="0"/>
                  <a:pt x="397" y="16"/>
                  <a:pt x="397" y="22"/>
                </a:cubicBezTo>
                <a:cubicBezTo>
                  <a:pt x="397" y="24"/>
                  <a:pt x="395" y="27"/>
                  <a:pt x="393" y="27"/>
                </a:cubicBezTo>
                <a:cubicBezTo>
                  <a:pt x="387" y="25"/>
                  <a:pt x="381" y="26"/>
                  <a:pt x="374" y="26"/>
                </a:cubicBezTo>
                <a:cubicBezTo>
                  <a:pt x="372" y="26"/>
                  <a:pt x="372" y="27"/>
                  <a:pt x="370" y="27"/>
                </a:cubicBezTo>
                <a:cubicBezTo>
                  <a:pt x="364" y="27"/>
                  <a:pt x="364" y="21"/>
                  <a:pt x="362" y="17"/>
                </a:cubicBezTo>
                <a:cubicBezTo>
                  <a:pt x="362" y="12"/>
                  <a:pt x="362" y="8"/>
                  <a:pt x="358" y="6"/>
                </a:cubicBezTo>
                <a:cubicBezTo>
                  <a:pt x="356" y="6"/>
                  <a:pt x="354" y="6"/>
                  <a:pt x="352" y="8"/>
                </a:cubicBezTo>
                <a:cubicBezTo>
                  <a:pt x="348" y="23"/>
                  <a:pt x="364" y="43"/>
                  <a:pt x="350" y="47"/>
                </a:cubicBezTo>
                <a:cubicBezTo>
                  <a:pt x="343" y="49"/>
                  <a:pt x="335" y="32"/>
                  <a:pt x="323" y="36"/>
                </a:cubicBezTo>
                <a:cubicBezTo>
                  <a:pt x="321" y="38"/>
                  <a:pt x="317" y="40"/>
                  <a:pt x="319" y="43"/>
                </a:cubicBezTo>
                <a:cubicBezTo>
                  <a:pt x="335" y="51"/>
                  <a:pt x="344" y="67"/>
                  <a:pt x="358" y="80"/>
                </a:cubicBezTo>
                <a:cubicBezTo>
                  <a:pt x="362" y="82"/>
                  <a:pt x="370" y="82"/>
                  <a:pt x="368" y="86"/>
                </a:cubicBezTo>
                <a:cubicBezTo>
                  <a:pt x="368" y="99"/>
                  <a:pt x="374" y="112"/>
                  <a:pt x="372" y="126"/>
                </a:cubicBezTo>
                <a:cubicBezTo>
                  <a:pt x="372" y="128"/>
                  <a:pt x="372" y="143"/>
                  <a:pt x="370" y="150"/>
                </a:cubicBezTo>
                <a:cubicBezTo>
                  <a:pt x="370" y="195"/>
                  <a:pt x="366" y="239"/>
                  <a:pt x="368" y="285"/>
                </a:cubicBezTo>
                <a:cubicBezTo>
                  <a:pt x="368" y="309"/>
                  <a:pt x="329" y="365"/>
                  <a:pt x="317" y="383"/>
                </a:cubicBezTo>
                <a:cubicBezTo>
                  <a:pt x="315" y="383"/>
                  <a:pt x="312" y="383"/>
                  <a:pt x="310" y="383"/>
                </a:cubicBezTo>
                <a:cubicBezTo>
                  <a:pt x="302" y="376"/>
                  <a:pt x="300" y="365"/>
                  <a:pt x="302" y="357"/>
                </a:cubicBezTo>
                <a:cubicBezTo>
                  <a:pt x="304" y="352"/>
                  <a:pt x="312" y="355"/>
                  <a:pt x="315" y="352"/>
                </a:cubicBezTo>
                <a:cubicBezTo>
                  <a:pt x="321" y="348"/>
                  <a:pt x="329" y="339"/>
                  <a:pt x="327" y="331"/>
                </a:cubicBezTo>
                <a:cubicBezTo>
                  <a:pt x="325" y="317"/>
                  <a:pt x="310" y="313"/>
                  <a:pt x="308" y="302"/>
                </a:cubicBezTo>
                <a:cubicBezTo>
                  <a:pt x="306" y="267"/>
                  <a:pt x="284" y="232"/>
                  <a:pt x="254" y="232"/>
                </a:cubicBezTo>
                <a:cubicBezTo>
                  <a:pt x="243" y="232"/>
                  <a:pt x="218" y="238"/>
                  <a:pt x="213" y="265"/>
                </a:cubicBezTo>
                <a:cubicBezTo>
                  <a:pt x="212" y="272"/>
                  <a:pt x="213" y="288"/>
                  <a:pt x="213" y="303"/>
                </a:cubicBezTo>
                <a:cubicBezTo>
                  <a:pt x="213" y="304"/>
                  <a:pt x="213" y="305"/>
                  <a:pt x="213" y="306"/>
                </a:cubicBezTo>
                <a:cubicBezTo>
                  <a:pt x="214" y="312"/>
                  <a:pt x="213" y="313"/>
                  <a:pt x="213" y="318"/>
                </a:cubicBezTo>
                <a:cubicBezTo>
                  <a:pt x="213" y="319"/>
                  <a:pt x="213" y="317"/>
                  <a:pt x="213" y="318"/>
                </a:cubicBezTo>
                <a:cubicBezTo>
                  <a:pt x="211" y="327"/>
                  <a:pt x="211" y="341"/>
                  <a:pt x="219" y="348"/>
                </a:cubicBezTo>
                <a:cubicBezTo>
                  <a:pt x="221" y="348"/>
                  <a:pt x="223" y="357"/>
                  <a:pt x="225" y="357"/>
                </a:cubicBezTo>
                <a:cubicBezTo>
                  <a:pt x="233" y="368"/>
                  <a:pt x="237" y="368"/>
                  <a:pt x="237" y="381"/>
                </a:cubicBezTo>
                <a:cubicBezTo>
                  <a:pt x="237" y="385"/>
                  <a:pt x="238" y="389"/>
                  <a:pt x="236" y="394"/>
                </a:cubicBezTo>
                <a:cubicBezTo>
                  <a:pt x="230" y="400"/>
                  <a:pt x="228" y="411"/>
                  <a:pt x="221" y="416"/>
                </a:cubicBezTo>
                <a:cubicBezTo>
                  <a:pt x="188" y="435"/>
                  <a:pt x="153" y="457"/>
                  <a:pt x="137" y="496"/>
                </a:cubicBezTo>
                <a:cubicBezTo>
                  <a:pt x="134" y="505"/>
                  <a:pt x="87" y="573"/>
                  <a:pt x="81" y="575"/>
                </a:cubicBezTo>
                <a:cubicBezTo>
                  <a:pt x="75" y="579"/>
                  <a:pt x="17" y="664"/>
                  <a:pt x="17" y="675"/>
                </a:cubicBezTo>
                <a:cubicBezTo>
                  <a:pt x="15" y="684"/>
                  <a:pt x="11" y="690"/>
                  <a:pt x="10" y="699"/>
                </a:cubicBezTo>
                <a:cubicBezTo>
                  <a:pt x="7" y="714"/>
                  <a:pt x="0" y="727"/>
                  <a:pt x="6" y="740"/>
                </a:cubicBezTo>
                <a:cubicBezTo>
                  <a:pt x="34" y="804"/>
                  <a:pt x="39" y="780"/>
                  <a:pt x="39" y="771"/>
                </a:cubicBezTo>
                <a:cubicBezTo>
                  <a:pt x="41" y="767"/>
                  <a:pt x="37" y="747"/>
                  <a:pt x="30" y="740"/>
                </a:cubicBezTo>
                <a:cubicBezTo>
                  <a:pt x="22" y="734"/>
                  <a:pt x="27" y="723"/>
                  <a:pt x="33" y="717"/>
                </a:cubicBezTo>
                <a:cubicBezTo>
                  <a:pt x="41" y="710"/>
                  <a:pt x="43" y="725"/>
                  <a:pt x="51" y="725"/>
                </a:cubicBezTo>
                <a:cubicBezTo>
                  <a:pt x="55" y="727"/>
                  <a:pt x="65" y="721"/>
                  <a:pt x="59" y="717"/>
                </a:cubicBezTo>
                <a:cubicBezTo>
                  <a:pt x="55" y="710"/>
                  <a:pt x="46" y="699"/>
                  <a:pt x="50" y="695"/>
                </a:cubicBezTo>
                <a:cubicBezTo>
                  <a:pt x="56" y="688"/>
                  <a:pt x="62" y="679"/>
                  <a:pt x="68" y="675"/>
                </a:cubicBezTo>
                <a:cubicBezTo>
                  <a:pt x="79" y="669"/>
                  <a:pt x="93" y="662"/>
                  <a:pt x="103" y="653"/>
                </a:cubicBezTo>
                <a:cubicBezTo>
                  <a:pt x="104" y="651"/>
                  <a:pt x="184" y="579"/>
                  <a:pt x="195" y="559"/>
                </a:cubicBezTo>
                <a:cubicBezTo>
                  <a:pt x="197" y="564"/>
                  <a:pt x="203" y="559"/>
                  <a:pt x="203" y="564"/>
                </a:cubicBezTo>
                <a:cubicBezTo>
                  <a:pt x="195" y="603"/>
                  <a:pt x="205" y="642"/>
                  <a:pt x="205" y="679"/>
                </a:cubicBezTo>
                <a:cubicBezTo>
                  <a:pt x="205" y="688"/>
                  <a:pt x="200" y="708"/>
                  <a:pt x="199" y="710"/>
                </a:cubicBezTo>
                <a:cubicBezTo>
                  <a:pt x="193" y="721"/>
                  <a:pt x="192" y="739"/>
                  <a:pt x="189" y="755"/>
                </a:cubicBezTo>
                <a:cubicBezTo>
                  <a:pt x="187" y="767"/>
                  <a:pt x="207" y="900"/>
                  <a:pt x="207" y="904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BFB49B9-1DEA-4A09-9B72-7D72E26F9299}"/>
              </a:ext>
            </a:extLst>
          </p:cNvPr>
          <p:cNvSpPr>
            <a:spLocks noEditPoints="1"/>
          </p:cNvSpPr>
          <p:nvPr/>
        </p:nvSpPr>
        <p:spPr bwMode="auto">
          <a:xfrm>
            <a:off x="2474913" y="3554413"/>
            <a:ext cx="1485900" cy="1512887"/>
          </a:xfrm>
          <a:custGeom>
            <a:avLst/>
            <a:gdLst>
              <a:gd name="T0" fmla="*/ 630 w 636"/>
              <a:gd name="T1" fmla="*/ 86 h 646"/>
              <a:gd name="T2" fmla="*/ 632 w 636"/>
              <a:gd name="T3" fmla="*/ 76 h 646"/>
              <a:gd name="T4" fmla="*/ 623 w 636"/>
              <a:gd name="T5" fmla="*/ 71 h 646"/>
              <a:gd name="T6" fmla="*/ 588 w 636"/>
              <a:gd name="T7" fmla="*/ 56 h 646"/>
              <a:gd name="T8" fmla="*/ 557 w 636"/>
              <a:gd name="T9" fmla="*/ 15 h 646"/>
              <a:gd name="T10" fmla="*/ 466 w 636"/>
              <a:gd name="T11" fmla="*/ 15 h 646"/>
              <a:gd name="T12" fmla="*/ 454 w 636"/>
              <a:gd name="T13" fmla="*/ 54 h 646"/>
              <a:gd name="T14" fmla="*/ 454 w 636"/>
              <a:gd name="T15" fmla="*/ 69 h 646"/>
              <a:gd name="T16" fmla="*/ 456 w 636"/>
              <a:gd name="T17" fmla="*/ 83 h 646"/>
              <a:gd name="T18" fmla="*/ 460 w 636"/>
              <a:gd name="T19" fmla="*/ 100 h 646"/>
              <a:gd name="T20" fmla="*/ 464 w 636"/>
              <a:gd name="T21" fmla="*/ 121 h 646"/>
              <a:gd name="T22" fmla="*/ 386 w 636"/>
              <a:gd name="T23" fmla="*/ 183 h 646"/>
              <a:gd name="T24" fmla="*/ 346 w 636"/>
              <a:gd name="T25" fmla="*/ 177 h 646"/>
              <a:gd name="T26" fmla="*/ 305 w 636"/>
              <a:gd name="T27" fmla="*/ 163 h 646"/>
              <a:gd name="T28" fmla="*/ 161 w 636"/>
              <a:gd name="T29" fmla="*/ 115 h 646"/>
              <a:gd name="T30" fmla="*/ 125 w 636"/>
              <a:gd name="T31" fmla="*/ 95 h 646"/>
              <a:gd name="T32" fmla="*/ 122 w 636"/>
              <a:gd name="T33" fmla="*/ 90 h 646"/>
              <a:gd name="T34" fmla="*/ 114 w 636"/>
              <a:gd name="T35" fmla="*/ 84 h 646"/>
              <a:gd name="T36" fmla="*/ 108 w 636"/>
              <a:gd name="T37" fmla="*/ 79 h 646"/>
              <a:gd name="T38" fmla="*/ 87 w 636"/>
              <a:gd name="T39" fmla="*/ 70 h 646"/>
              <a:gd name="T40" fmla="*/ 45 w 636"/>
              <a:gd name="T41" fmla="*/ 137 h 646"/>
              <a:gd name="T42" fmla="*/ 19 w 636"/>
              <a:gd name="T43" fmla="*/ 204 h 646"/>
              <a:gd name="T44" fmla="*/ 5 w 636"/>
              <a:gd name="T45" fmla="*/ 313 h 646"/>
              <a:gd name="T46" fmla="*/ 70 w 636"/>
              <a:gd name="T47" fmla="*/ 448 h 646"/>
              <a:gd name="T48" fmla="*/ 88 w 636"/>
              <a:gd name="T49" fmla="*/ 546 h 646"/>
              <a:gd name="T50" fmla="*/ 68 w 636"/>
              <a:gd name="T51" fmla="*/ 586 h 646"/>
              <a:gd name="T52" fmla="*/ 147 w 636"/>
              <a:gd name="T53" fmla="*/ 628 h 646"/>
              <a:gd name="T54" fmla="*/ 149 w 636"/>
              <a:gd name="T55" fmla="*/ 587 h 646"/>
              <a:gd name="T56" fmla="*/ 164 w 636"/>
              <a:gd name="T57" fmla="*/ 579 h 646"/>
              <a:gd name="T58" fmla="*/ 197 w 636"/>
              <a:gd name="T59" fmla="*/ 579 h 646"/>
              <a:gd name="T60" fmla="*/ 184 w 636"/>
              <a:gd name="T61" fmla="*/ 477 h 646"/>
              <a:gd name="T62" fmla="*/ 142 w 636"/>
              <a:gd name="T63" fmla="*/ 319 h 646"/>
              <a:gd name="T64" fmla="*/ 121 w 636"/>
              <a:gd name="T65" fmla="*/ 254 h 646"/>
              <a:gd name="T66" fmla="*/ 279 w 636"/>
              <a:gd name="T67" fmla="*/ 235 h 646"/>
              <a:gd name="T68" fmla="*/ 313 w 636"/>
              <a:gd name="T69" fmla="*/ 219 h 646"/>
              <a:gd name="T70" fmla="*/ 344 w 636"/>
              <a:gd name="T71" fmla="*/ 223 h 646"/>
              <a:gd name="T72" fmla="*/ 410 w 636"/>
              <a:gd name="T73" fmla="*/ 274 h 646"/>
              <a:gd name="T74" fmla="*/ 405 w 636"/>
              <a:gd name="T75" fmla="*/ 312 h 646"/>
              <a:gd name="T76" fmla="*/ 309 w 636"/>
              <a:gd name="T77" fmla="*/ 400 h 646"/>
              <a:gd name="T78" fmla="*/ 303 w 636"/>
              <a:gd name="T79" fmla="*/ 514 h 646"/>
              <a:gd name="T80" fmla="*/ 306 w 636"/>
              <a:gd name="T81" fmla="*/ 573 h 646"/>
              <a:gd name="T82" fmla="*/ 277 w 636"/>
              <a:gd name="T83" fmla="*/ 607 h 646"/>
              <a:gd name="T84" fmla="*/ 324 w 636"/>
              <a:gd name="T85" fmla="*/ 644 h 646"/>
              <a:gd name="T86" fmla="*/ 343 w 636"/>
              <a:gd name="T87" fmla="*/ 591 h 646"/>
              <a:gd name="T88" fmla="*/ 353 w 636"/>
              <a:gd name="T89" fmla="*/ 473 h 646"/>
              <a:gd name="T90" fmla="*/ 386 w 636"/>
              <a:gd name="T91" fmla="*/ 537 h 646"/>
              <a:gd name="T92" fmla="*/ 358 w 636"/>
              <a:gd name="T93" fmla="*/ 593 h 646"/>
              <a:gd name="T94" fmla="*/ 445 w 636"/>
              <a:gd name="T95" fmla="*/ 562 h 646"/>
              <a:gd name="T96" fmla="*/ 434 w 636"/>
              <a:gd name="T97" fmla="*/ 518 h 646"/>
              <a:gd name="T98" fmla="*/ 389 w 636"/>
              <a:gd name="T99" fmla="*/ 412 h 646"/>
              <a:gd name="T100" fmla="*/ 508 w 636"/>
              <a:gd name="T101" fmla="*/ 316 h 646"/>
              <a:gd name="T102" fmla="*/ 521 w 636"/>
              <a:gd name="T103" fmla="*/ 265 h 646"/>
              <a:gd name="T104" fmla="*/ 559 w 636"/>
              <a:gd name="T105" fmla="*/ 164 h 646"/>
              <a:gd name="T106" fmla="*/ 575 w 636"/>
              <a:gd name="T107" fmla="*/ 126 h 646"/>
              <a:gd name="T108" fmla="*/ 595 w 636"/>
              <a:gd name="T109" fmla="*/ 119 h 646"/>
              <a:gd name="T110" fmla="*/ 608 w 636"/>
              <a:gd name="T111" fmla="*/ 115 h 646"/>
              <a:gd name="T112" fmla="*/ 608 w 636"/>
              <a:gd name="T113" fmla="*/ 107 h 646"/>
              <a:gd name="T114" fmla="*/ 628 w 636"/>
              <a:gd name="T115" fmla="*/ 98 h 646"/>
              <a:gd name="T116" fmla="*/ 628 w 636"/>
              <a:gd name="T117" fmla="*/ 92 h 646"/>
              <a:gd name="T118" fmla="*/ 196 w 636"/>
              <a:gd name="T119" fmla="*/ 204 h 646"/>
              <a:gd name="T120" fmla="*/ 135 w 636"/>
              <a:gd name="T121" fmla="*/ 184 h 646"/>
              <a:gd name="T122" fmla="*/ 228 w 636"/>
              <a:gd name="T123" fmla="*/ 1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36" h="646">
                <a:moveTo>
                  <a:pt x="628" y="92"/>
                </a:moveTo>
                <a:cubicBezTo>
                  <a:pt x="636" y="89"/>
                  <a:pt x="636" y="89"/>
                  <a:pt x="636" y="89"/>
                </a:cubicBezTo>
                <a:cubicBezTo>
                  <a:pt x="636" y="89"/>
                  <a:pt x="632" y="86"/>
                  <a:pt x="630" y="86"/>
                </a:cubicBezTo>
                <a:cubicBezTo>
                  <a:pt x="629" y="85"/>
                  <a:pt x="632" y="81"/>
                  <a:pt x="632" y="81"/>
                </a:cubicBezTo>
                <a:cubicBezTo>
                  <a:pt x="632" y="81"/>
                  <a:pt x="622" y="75"/>
                  <a:pt x="623" y="76"/>
                </a:cubicBezTo>
                <a:cubicBezTo>
                  <a:pt x="624" y="76"/>
                  <a:pt x="632" y="76"/>
                  <a:pt x="632" y="76"/>
                </a:cubicBezTo>
                <a:cubicBezTo>
                  <a:pt x="623" y="74"/>
                  <a:pt x="623" y="74"/>
                  <a:pt x="623" y="74"/>
                </a:cubicBezTo>
                <a:cubicBezTo>
                  <a:pt x="631" y="71"/>
                  <a:pt x="631" y="71"/>
                  <a:pt x="631" y="71"/>
                </a:cubicBezTo>
                <a:cubicBezTo>
                  <a:pt x="623" y="71"/>
                  <a:pt x="623" y="71"/>
                  <a:pt x="623" y="71"/>
                </a:cubicBezTo>
                <a:cubicBezTo>
                  <a:pt x="629" y="66"/>
                  <a:pt x="629" y="66"/>
                  <a:pt x="629" y="66"/>
                </a:cubicBezTo>
                <a:cubicBezTo>
                  <a:pt x="629" y="66"/>
                  <a:pt x="625" y="68"/>
                  <a:pt x="618" y="71"/>
                </a:cubicBezTo>
                <a:cubicBezTo>
                  <a:pt x="611" y="73"/>
                  <a:pt x="601" y="67"/>
                  <a:pt x="588" y="56"/>
                </a:cubicBezTo>
                <a:cubicBezTo>
                  <a:pt x="575" y="46"/>
                  <a:pt x="574" y="39"/>
                  <a:pt x="567" y="33"/>
                </a:cubicBezTo>
                <a:cubicBezTo>
                  <a:pt x="560" y="26"/>
                  <a:pt x="544" y="16"/>
                  <a:pt x="546" y="16"/>
                </a:cubicBezTo>
                <a:cubicBezTo>
                  <a:pt x="548" y="17"/>
                  <a:pt x="557" y="15"/>
                  <a:pt x="557" y="15"/>
                </a:cubicBezTo>
                <a:cubicBezTo>
                  <a:pt x="557" y="15"/>
                  <a:pt x="556" y="15"/>
                  <a:pt x="551" y="15"/>
                </a:cubicBezTo>
                <a:cubicBezTo>
                  <a:pt x="545" y="14"/>
                  <a:pt x="533" y="8"/>
                  <a:pt x="517" y="4"/>
                </a:cubicBezTo>
                <a:cubicBezTo>
                  <a:pt x="501" y="0"/>
                  <a:pt x="473" y="10"/>
                  <a:pt x="466" y="15"/>
                </a:cubicBezTo>
                <a:cubicBezTo>
                  <a:pt x="459" y="21"/>
                  <a:pt x="457" y="31"/>
                  <a:pt x="454" y="40"/>
                </a:cubicBezTo>
                <a:cubicBezTo>
                  <a:pt x="451" y="49"/>
                  <a:pt x="453" y="53"/>
                  <a:pt x="453" y="53"/>
                </a:cubicBezTo>
                <a:cubicBezTo>
                  <a:pt x="453" y="53"/>
                  <a:pt x="456" y="47"/>
                  <a:pt x="454" y="54"/>
                </a:cubicBezTo>
                <a:cubicBezTo>
                  <a:pt x="452" y="58"/>
                  <a:pt x="452" y="63"/>
                  <a:pt x="452" y="66"/>
                </a:cubicBezTo>
                <a:cubicBezTo>
                  <a:pt x="453" y="62"/>
                  <a:pt x="456" y="54"/>
                  <a:pt x="457" y="57"/>
                </a:cubicBezTo>
                <a:cubicBezTo>
                  <a:pt x="458" y="61"/>
                  <a:pt x="455" y="67"/>
                  <a:pt x="454" y="69"/>
                </a:cubicBezTo>
                <a:cubicBezTo>
                  <a:pt x="453" y="71"/>
                  <a:pt x="451" y="73"/>
                  <a:pt x="450" y="75"/>
                </a:cubicBezTo>
                <a:cubicBezTo>
                  <a:pt x="449" y="78"/>
                  <a:pt x="455" y="80"/>
                  <a:pt x="455" y="80"/>
                </a:cubicBezTo>
                <a:cubicBezTo>
                  <a:pt x="456" y="83"/>
                  <a:pt x="456" y="83"/>
                  <a:pt x="456" y="83"/>
                </a:cubicBezTo>
                <a:cubicBezTo>
                  <a:pt x="456" y="83"/>
                  <a:pt x="457" y="87"/>
                  <a:pt x="457" y="89"/>
                </a:cubicBezTo>
                <a:cubicBezTo>
                  <a:pt x="458" y="92"/>
                  <a:pt x="461" y="94"/>
                  <a:pt x="460" y="94"/>
                </a:cubicBezTo>
                <a:cubicBezTo>
                  <a:pt x="460" y="95"/>
                  <a:pt x="460" y="98"/>
                  <a:pt x="460" y="100"/>
                </a:cubicBezTo>
                <a:cubicBezTo>
                  <a:pt x="461" y="103"/>
                  <a:pt x="460" y="109"/>
                  <a:pt x="461" y="111"/>
                </a:cubicBezTo>
                <a:cubicBezTo>
                  <a:pt x="462" y="114"/>
                  <a:pt x="471" y="116"/>
                  <a:pt x="471" y="116"/>
                </a:cubicBezTo>
                <a:cubicBezTo>
                  <a:pt x="471" y="116"/>
                  <a:pt x="469" y="118"/>
                  <a:pt x="464" y="121"/>
                </a:cubicBezTo>
                <a:cubicBezTo>
                  <a:pt x="460" y="125"/>
                  <a:pt x="420" y="160"/>
                  <a:pt x="414" y="164"/>
                </a:cubicBezTo>
                <a:cubicBezTo>
                  <a:pt x="408" y="169"/>
                  <a:pt x="401" y="179"/>
                  <a:pt x="398" y="179"/>
                </a:cubicBezTo>
                <a:cubicBezTo>
                  <a:pt x="396" y="180"/>
                  <a:pt x="388" y="182"/>
                  <a:pt x="386" y="183"/>
                </a:cubicBezTo>
                <a:cubicBezTo>
                  <a:pt x="383" y="184"/>
                  <a:pt x="377" y="183"/>
                  <a:pt x="372" y="181"/>
                </a:cubicBezTo>
                <a:cubicBezTo>
                  <a:pt x="367" y="180"/>
                  <a:pt x="362" y="180"/>
                  <a:pt x="359" y="180"/>
                </a:cubicBezTo>
                <a:cubicBezTo>
                  <a:pt x="356" y="180"/>
                  <a:pt x="349" y="177"/>
                  <a:pt x="346" y="177"/>
                </a:cubicBezTo>
                <a:cubicBezTo>
                  <a:pt x="343" y="177"/>
                  <a:pt x="331" y="172"/>
                  <a:pt x="329" y="169"/>
                </a:cubicBezTo>
                <a:cubicBezTo>
                  <a:pt x="328" y="166"/>
                  <a:pt x="314" y="168"/>
                  <a:pt x="314" y="168"/>
                </a:cubicBezTo>
                <a:cubicBezTo>
                  <a:pt x="314" y="168"/>
                  <a:pt x="309" y="167"/>
                  <a:pt x="305" y="163"/>
                </a:cubicBezTo>
                <a:cubicBezTo>
                  <a:pt x="301" y="158"/>
                  <a:pt x="282" y="154"/>
                  <a:pt x="274" y="151"/>
                </a:cubicBezTo>
                <a:cubicBezTo>
                  <a:pt x="266" y="148"/>
                  <a:pt x="240" y="137"/>
                  <a:pt x="221" y="131"/>
                </a:cubicBezTo>
                <a:cubicBezTo>
                  <a:pt x="202" y="126"/>
                  <a:pt x="166" y="120"/>
                  <a:pt x="161" y="115"/>
                </a:cubicBezTo>
                <a:cubicBezTo>
                  <a:pt x="156" y="111"/>
                  <a:pt x="154" y="114"/>
                  <a:pt x="150" y="113"/>
                </a:cubicBezTo>
                <a:cubicBezTo>
                  <a:pt x="146" y="113"/>
                  <a:pt x="128" y="101"/>
                  <a:pt x="128" y="101"/>
                </a:cubicBezTo>
                <a:cubicBezTo>
                  <a:pt x="128" y="101"/>
                  <a:pt x="127" y="98"/>
                  <a:pt x="125" y="95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23" y="92"/>
                  <a:pt x="122" y="91"/>
                  <a:pt x="122" y="90"/>
                </a:cubicBezTo>
                <a:cubicBezTo>
                  <a:pt x="124" y="90"/>
                  <a:pt x="125" y="89"/>
                  <a:pt x="123" y="88"/>
                </a:cubicBezTo>
                <a:cubicBezTo>
                  <a:pt x="122" y="88"/>
                  <a:pt x="120" y="87"/>
                  <a:pt x="118" y="87"/>
                </a:cubicBezTo>
                <a:cubicBezTo>
                  <a:pt x="117" y="86"/>
                  <a:pt x="116" y="85"/>
                  <a:pt x="114" y="84"/>
                </a:cubicBezTo>
                <a:cubicBezTo>
                  <a:pt x="116" y="82"/>
                  <a:pt x="116" y="82"/>
                  <a:pt x="116" y="82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10" y="81"/>
                  <a:pt x="109" y="80"/>
                  <a:pt x="108" y="79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99" y="74"/>
                  <a:pt x="93" y="71"/>
                  <a:pt x="87" y="70"/>
                </a:cubicBezTo>
                <a:cubicBezTo>
                  <a:pt x="73" y="66"/>
                  <a:pt x="59" y="80"/>
                  <a:pt x="50" y="92"/>
                </a:cubicBezTo>
                <a:cubicBezTo>
                  <a:pt x="41" y="104"/>
                  <a:pt x="45" y="130"/>
                  <a:pt x="45" y="130"/>
                </a:cubicBezTo>
                <a:cubicBezTo>
                  <a:pt x="45" y="130"/>
                  <a:pt x="46" y="135"/>
                  <a:pt x="45" y="137"/>
                </a:cubicBezTo>
                <a:cubicBezTo>
                  <a:pt x="43" y="138"/>
                  <a:pt x="48" y="145"/>
                  <a:pt x="48" y="145"/>
                </a:cubicBezTo>
                <a:cubicBezTo>
                  <a:pt x="48" y="145"/>
                  <a:pt x="48" y="144"/>
                  <a:pt x="41" y="151"/>
                </a:cubicBezTo>
                <a:cubicBezTo>
                  <a:pt x="34" y="159"/>
                  <a:pt x="22" y="193"/>
                  <a:pt x="19" y="204"/>
                </a:cubicBezTo>
                <a:cubicBezTo>
                  <a:pt x="16" y="216"/>
                  <a:pt x="5" y="246"/>
                  <a:pt x="2" y="259"/>
                </a:cubicBezTo>
                <a:cubicBezTo>
                  <a:pt x="0" y="273"/>
                  <a:pt x="0" y="294"/>
                  <a:pt x="2" y="303"/>
                </a:cubicBezTo>
                <a:cubicBezTo>
                  <a:pt x="3" y="311"/>
                  <a:pt x="5" y="313"/>
                  <a:pt x="5" y="313"/>
                </a:cubicBezTo>
                <a:cubicBezTo>
                  <a:pt x="5" y="313"/>
                  <a:pt x="19" y="348"/>
                  <a:pt x="25" y="358"/>
                </a:cubicBezTo>
                <a:cubicBezTo>
                  <a:pt x="30" y="367"/>
                  <a:pt x="55" y="387"/>
                  <a:pt x="57" y="396"/>
                </a:cubicBezTo>
                <a:cubicBezTo>
                  <a:pt x="59" y="405"/>
                  <a:pt x="65" y="437"/>
                  <a:pt x="70" y="448"/>
                </a:cubicBezTo>
                <a:cubicBezTo>
                  <a:pt x="75" y="459"/>
                  <a:pt x="77" y="476"/>
                  <a:pt x="79" y="491"/>
                </a:cubicBezTo>
                <a:cubicBezTo>
                  <a:pt x="81" y="506"/>
                  <a:pt x="87" y="527"/>
                  <a:pt x="84" y="533"/>
                </a:cubicBezTo>
                <a:cubicBezTo>
                  <a:pt x="80" y="539"/>
                  <a:pt x="86" y="542"/>
                  <a:pt x="88" y="546"/>
                </a:cubicBezTo>
                <a:cubicBezTo>
                  <a:pt x="89" y="550"/>
                  <a:pt x="87" y="557"/>
                  <a:pt x="87" y="557"/>
                </a:cubicBezTo>
                <a:cubicBezTo>
                  <a:pt x="87" y="557"/>
                  <a:pt x="87" y="557"/>
                  <a:pt x="81" y="559"/>
                </a:cubicBezTo>
                <a:cubicBezTo>
                  <a:pt x="75" y="562"/>
                  <a:pt x="68" y="580"/>
                  <a:pt x="68" y="586"/>
                </a:cubicBezTo>
                <a:cubicBezTo>
                  <a:pt x="67" y="592"/>
                  <a:pt x="79" y="600"/>
                  <a:pt x="87" y="603"/>
                </a:cubicBezTo>
                <a:cubicBezTo>
                  <a:pt x="95" y="606"/>
                  <a:pt x="102" y="612"/>
                  <a:pt x="105" y="614"/>
                </a:cubicBezTo>
                <a:cubicBezTo>
                  <a:pt x="108" y="616"/>
                  <a:pt x="128" y="624"/>
                  <a:pt x="147" y="628"/>
                </a:cubicBezTo>
                <a:cubicBezTo>
                  <a:pt x="165" y="632"/>
                  <a:pt x="173" y="627"/>
                  <a:pt x="174" y="623"/>
                </a:cubicBezTo>
                <a:cubicBezTo>
                  <a:pt x="175" y="619"/>
                  <a:pt x="162" y="609"/>
                  <a:pt x="155" y="602"/>
                </a:cubicBezTo>
                <a:cubicBezTo>
                  <a:pt x="148" y="595"/>
                  <a:pt x="149" y="587"/>
                  <a:pt x="149" y="587"/>
                </a:cubicBezTo>
                <a:cubicBezTo>
                  <a:pt x="149" y="587"/>
                  <a:pt x="155" y="588"/>
                  <a:pt x="158" y="586"/>
                </a:cubicBezTo>
                <a:cubicBezTo>
                  <a:pt x="161" y="584"/>
                  <a:pt x="161" y="577"/>
                  <a:pt x="161" y="577"/>
                </a:cubicBezTo>
                <a:cubicBezTo>
                  <a:pt x="161" y="577"/>
                  <a:pt x="161" y="577"/>
                  <a:pt x="164" y="579"/>
                </a:cubicBezTo>
                <a:cubicBezTo>
                  <a:pt x="168" y="582"/>
                  <a:pt x="176" y="586"/>
                  <a:pt x="185" y="591"/>
                </a:cubicBezTo>
                <a:cubicBezTo>
                  <a:pt x="193" y="596"/>
                  <a:pt x="200" y="593"/>
                  <a:pt x="201" y="592"/>
                </a:cubicBezTo>
                <a:cubicBezTo>
                  <a:pt x="202" y="590"/>
                  <a:pt x="202" y="585"/>
                  <a:pt x="197" y="579"/>
                </a:cubicBezTo>
                <a:cubicBezTo>
                  <a:pt x="192" y="574"/>
                  <a:pt x="184" y="550"/>
                  <a:pt x="184" y="550"/>
                </a:cubicBezTo>
                <a:cubicBezTo>
                  <a:pt x="184" y="549"/>
                  <a:pt x="181" y="538"/>
                  <a:pt x="181" y="531"/>
                </a:cubicBezTo>
                <a:cubicBezTo>
                  <a:pt x="182" y="525"/>
                  <a:pt x="182" y="494"/>
                  <a:pt x="184" y="477"/>
                </a:cubicBezTo>
                <a:cubicBezTo>
                  <a:pt x="187" y="460"/>
                  <a:pt x="191" y="430"/>
                  <a:pt x="194" y="419"/>
                </a:cubicBezTo>
                <a:cubicBezTo>
                  <a:pt x="196" y="409"/>
                  <a:pt x="196" y="381"/>
                  <a:pt x="184" y="370"/>
                </a:cubicBezTo>
                <a:cubicBezTo>
                  <a:pt x="173" y="359"/>
                  <a:pt x="156" y="337"/>
                  <a:pt x="142" y="319"/>
                </a:cubicBezTo>
                <a:cubicBezTo>
                  <a:pt x="129" y="301"/>
                  <a:pt x="113" y="286"/>
                  <a:pt x="114" y="284"/>
                </a:cubicBezTo>
                <a:cubicBezTo>
                  <a:pt x="114" y="282"/>
                  <a:pt x="114" y="279"/>
                  <a:pt x="111" y="274"/>
                </a:cubicBezTo>
                <a:cubicBezTo>
                  <a:pt x="108" y="269"/>
                  <a:pt x="121" y="254"/>
                  <a:pt x="121" y="254"/>
                </a:cubicBezTo>
                <a:cubicBezTo>
                  <a:pt x="121" y="253"/>
                  <a:pt x="121" y="254"/>
                  <a:pt x="127" y="255"/>
                </a:cubicBezTo>
                <a:cubicBezTo>
                  <a:pt x="134" y="257"/>
                  <a:pt x="177" y="257"/>
                  <a:pt x="199" y="254"/>
                </a:cubicBezTo>
                <a:cubicBezTo>
                  <a:pt x="221" y="250"/>
                  <a:pt x="278" y="235"/>
                  <a:pt x="279" y="235"/>
                </a:cubicBezTo>
                <a:cubicBezTo>
                  <a:pt x="280" y="234"/>
                  <a:pt x="284" y="223"/>
                  <a:pt x="284" y="223"/>
                </a:cubicBezTo>
                <a:cubicBezTo>
                  <a:pt x="284" y="223"/>
                  <a:pt x="286" y="222"/>
                  <a:pt x="291" y="222"/>
                </a:cubicBezTo>
                <a:cubicBezTo>
                  <a:pt x="297" y="222"/>
                  <a:pt x="306" y="222"/>
                  <a:pt x="313" y="219"/>
                </a:cubicBezTo>
                <a:cubicBezTo>
                  <a:pt x="319" y="217"/>
                  <a:pt x="332" y="217"/>
                  <a:pt x="332" y="217"/>
                </a:cubicBezTo>
                <a:cubicBezTo>
                  <a:pt x="332" y="217"/>
                  <a:pt x="332" y="227"/>
                  <a:pt x="334" y="229"/>
                </a:cubicBezTo>
                <a:cubicBezTo>
                  <a:pt x="336" y="231"/>
                  <a:pt x="344" y="223"/>
                  <a:pt x="344" y="223"/>
                </a:cubicBezTo>
                <a:cubicBezTo>
                  <a:pt x="379" y="227"/>
                  <a:pt x="379" y="227"/>
                  <a:pt x="379" y="227"/>
                </a:cubicBezTo>
                <a:cubicBezTo>
                  <a:pt x="416" y="230"/>
                  <a:pt x="416" y="230"/>
                  <a:pt x="416" y="230"/>
                </a:cubicBezTo>
                <a:cubicBezTo>
                  <a:pt x="416" y="230"/>
                  <a:pt x="411" y="272"/>
                  <a:pt x="410" y="274"/>
                </a:cubicBezTo>
                <a:cubicBezTo>
                  <a:pt x="410" y="276"/>
                  <a:pt x="407" y="282"/>
                  <a:pt x="406" y="288"/>
                </a:cubicBezTo>
                <a:cubicBezTo>
                  <a:pt x="405" y="295"/>
                  <a:pt x="413" y="304"/>
                  <a:pt x="413" y="304"/>
                </a:cubicBezTo>
                <a:cubicBezTo>
                  <a:pt x="413" y="304"/>
                  <a:pt x="408" y="310"/>
                  <a:pt x="405" y="312"/>
                </a:cubicBezTo>
                <a:cubicBezTo>
                  <a:pt x="402" y="315"/>
                  <a:pt x="370" y="340"/>
                  <a:pt x="370" y="340"/>
                </a:cubicBezTo>
                <a:cubicBezTo>
                  <a:pt x="316" y="394"/>
                  <a:pt x="316" y="394"/>
                  <a:pt x="316" y="394"/>
                </a:cubicBezTo>
                <a:cubicBezTo>
                  <a:pt x="316" y="394"/>
                  <a:pt x="316" y="394"/>
                  <a:pt x="309" y="400"/>
                </a:cubicBezTo>
                <a:cubicBezTo>
                  <a:pt x="303" y="407"/>
                  <a:pt x="298" y="431"/>
                  <a:pt x="297" y="435"/>
                </a:cubicBezTo>
                <a:cubicBezTo>
                  <a:pt x="296" y="439"/>
                  <a:pt x="297" y="449"/>
                  <a:pt x="297" y="454"/>
                </a:cubicBezTo>
                <a:cubicBezTo>
                  <a:pt x="298" y="460"/>
                  <a:pt x="302" y="508"/>
                  <a:pt x="303" y="514"/>
                </a:cubicBezTo>
                <a:cubicBezTo>
                  <a:pt x="305" y="519"/>
                  <a:pt x="301" y="542"/>
                  <a:pt x="301" y="543"/>
                </a:cubicBezTo>
                <a:cubicBezTo>
                  <a:pt x="301" y="545"/>
                  <a:pt x="297" y="558"/>
                  <a:pt x="297" y="565"/>
                </a:cubicBezTo>
                <a:cubicBezTo>
                  <a:pt x="298" y="573"/>
                  <a:pt x="306" y="573"/>
                  <a:pt x="306" y="573"/>
                </a:cubicBezTo>
                <a:cubicBezTo>
                  <a:pt x="306" y="573"/>
                  <a:pt x="304" y="574"/>
                  <a:pt x="300" y="575"/>
                </a:cubicBezTo>
                <a:cubicBezTo>
                  <a:pt x="297" y="576"/>
                  <a:pt x="296" y="583"/>
                  <a:pt x="294" y="587"/>
                </a:cubicBezTo>
                <a:cubicBezTo>
                  <a:pt x="293" y="591"/>
                  <a:pt x="287" y="604"/>
                  <a:pt x="277" y="607"/>
                </a:cubicBezTo>
                <a:cubicBezTo>
                  <a:pt x="268" y="611"/>
                  <a:pt x="263" y="626"/>
                  <a:pt x="268" y="633"/>
                </a:cubicBezTo>
                <a:cubicBezTo>
                  <a:pt x="273" y="639"/>
                  <a:pt x="296" y="644"/>
                  <a:pt x="307" y="643"/>
                </a:cubicBezTo>
                <a:cubicBezTo>
                  <a:pt x="317" y="643"/>
                  <a:pt x="316" y="646"/>
                  <a:pt x="324" y="644"/>
                </a:cubicBezTo>
                <a:cubicBezTo>
                  <a:pt x="331" y="643"/>
                  <a:pt x="343" y="641"/>
                  <a:pt x="350" y="636"/>
                </a:cubicBezTo>
                <a:cubicBezTo>
                  <a:pt x="357" y="631"/>
                  <a:pt x="351" y="609"/>
                  <a:pt x="351" y="605"/>
                </a:cubicBezTo>
                <a:cubicBezTo>
                  <a:pt x="351" y="601"/>
                  <a:pt x="344" y="594"/>
                  <a:pt x="343" y="591"/>
                </a:cubicBezTo>
                <a:cubicBezTo>
                  <a:pt x="343" y="589"/>
                  <a:pt x="345" y="590"/>
                  <a:pt x="349" y="586"/>
                </a:cubicBezTo>
                <a:cubicBezTo>
                  <a:pt x="353" y="582"/>
                  <a:pt x="351" y="557"/>
                  <a:pt x="351" y="553"/>
                </a:cubicBezTo>
                <a:cubicBezTo>
                  <a:pt x="351" y="549"/>
                  <a:pt x="353" y="473"/>
                  <a:pt x="353" y="473"/>
                </a:cubicBezTo>
                <a:cubicBezTo>
                  <a:pt x="353" y="473"/>
                  <a:pt x="370" y="504"/>
                  <a:pt x="370" y="512"/>
                </a:cubicBezTo>
                <a:cubicBezTo>
                  <a:pt x="371" y="519"/>
                  <a:pt x="378" y="525"/>
                  <a:pt x="380" y="528"/>
                </a:cubicBezTo>
                <a:cubicBezTo>
                  <a:pt x="382" y="532"/>
                  <a:pt x="386" y="537"/>
                  <a:pt x="386" y="537"/>
                </a:cubicBezTo>
                <a:cubicBezTo>
                  <a:pt x="386" y="537"/>
                  <a:pt x="384" y="538"/>
                  <a:pt x="383" y="539"/>
                </a:cubicBezTo>
                <a:cubicBezTo>
                  <a:pt x="383" y="540"/>
                  <a:pt x="380" y="562"/>
                  <a:pt x="379" y="568"/>
                </a:cubicBezTo>
                <a:cubicBezTo>
                  <a:pt x="378" y="574"/>
                  <a:pt x="362" y="589"/>
                  <a:pt x="358" y="593"/>
                </a:cubicBezTo>
                <a:cubicBezTo>
                  <a:pt x="354" y="598"/>
                  <a:pt x="363" y="604"/>
                  <a:pt x="370" y="604"/>
                </a:cubicBezTo>
                <a:cubicBezTo>
                  <a:pt x="377" y="604"/>
                  <a:pt x="414" y="584"/>
                  <a:pt x="420" y="579"/>
                </a:cubicBezTo>
                <a:cubicBezTo>
                  <a:pt x="425" y="573"/>
                  <a:pt x="436" y="570"/>
                  <a:pt x="445" y="562"/>
                </a:cubicBezTo>
                <a:cubicBezTo>
                  <a:pt x="455" y="555"/>
                  <a:pt x="444" y="541"/>
                  <a:pt x="444" y="539"/>
                </a:cubicBezTo>
                <a:cubicBezTo>
                  <a:pt x="443" y="536"/>
                  <a:pt x="433" y="522"/>
                  <a:pt x="432" y="521"/>
                </a:cubicBezTo>
                <a:cubicBezTo>
                  <a:pt x="430" y="520"/>
                  <a:pt x="433" y="521"/>
                  <a:pt x="434" y="518"/>
                </a:cubicBezTo>
                <a:cubicBezTo>
                  <a:pt x="435" y="514"/>
                  <a:pt x="421" y="502"/>
                  <a:pt x="407" y="482"/>
                </a:cubicBezTo>
                <a:cubicBezTo>
                  <a:pt x="394" y="461"/>
                  <a:pt x="377" y="418"/>
                  <a:pt x="377" y="418"/>
                </a:cubicBezTo>
                <a:cubicBezTo>
                  <a:pt x="377" y="418"/>
                  <a:pt x="381" y="417"/>
                  <a:pt x="389" y="412"/>
                </a:cubicBezTo>
                <a:cubicBezTo>
                  <a:pt x="396" y="407"/>
                  <a:pt x="428" y="385"/>
                  <a:pt x="437" y="383"/>
                </a:cubicBezTo>
                <a:cubicBezTo>
                  <a:pt x="446" y="382"/>
                  <a:pt x="476" y="368"/>
                  <a:pt x="489" y="360"/>
                </a:cubicBezTo>
                <a:cubicBezTo>
                  <a:pt x="502" y="352"/>
                  <a:pt x="508" y="316"/>
                  <a:pt x="508" y="316"/>
                </a:cubicBezTo>
                <a:cubicBezTo>
                  <a:pt x="508" y="316"/>
                  <a:pt x="515" y="318"/>
                  <a:pt x="517" y="317"/>
                </a:cubicBezTo>
                <a:cubicBezTo>
                  <a:pt x="519" y="315"/>
                  <a:pt x="517" y="310"/>
                  <a:pt x="516" y="300"/>
                </a:cubicBezTo>
                <a:cubicBezTo>
                  <a:pt x="515" y="290"/>
                  <a:pt x="518" y="269"/>
                  <a:pt x="521" y="265"/>
                </a:cubicBezTo>
                <a:cubicBezTo>
                  <a:pt x="523" y="261"/>
                  <a:pt x="530" y="246"/>
                  <a:pt x="537" y="233"/>
                </a:cubicBezTo>
                <a:cubicBezTo>
                  <a:pt x="543" y="220"/>
                  <a:pt x="545" y="205"/>
                  <a:pt x="547" y="195"/>
                </a:cubicBezTo>
                <a:cubicBezTo>
                  <a:pt x="548" y="186"/>
                  <a:pt x="556" y="174"/>
                  <a:pt x="559" y="164"/>
                </a:cubicBezTo>
                <a:cubicBezTo>
                  <a:pt x="562" y="154"/>
                  <a:pt x="570" y="135"/>
                  <a:pt x="574" y="136"/>
                </a:cubicBezTo>
                <a:cubicBezTo>
                  <a:pt x="578" y="137"/>
                  <a:pt x="582" y="133"/>
                  <a:pt x="579" y="133"/>
                </a:cubicBezTo>
                <a:cubicBezTo>
                  <a:pt x="575" y="132"/>
                  <a:pt x="574" y="126"/>
                  <a:pt x="575" y="126"/>
                </a:cubicBezTo>
                <a:cubicBezTo>
                  <a:pt x="576" y="126"/>
                  <a:pt x="585" y="123"/>
                  <a:pt x="583" y="123"/>
                </a:cubicBezTo>
                <a:cubicBezTo>
                  <a:pt x="582" y="124"/>
                  <a:pt x="579" y="112"/>
                  <a:pt x="581" y="113"/>
                </a:cubicBezTo>
                <a:cubicBezTo>
                  <a:pt x="582" y="115"/>
                  <a:pt x="591" y="119"/>
                  <a:pt x="595" y="119"/>
                </a:cubicBezTo>
                <a:cubicBezTo>
                  <a:pt x="599" y="120"/>
                  <a:pt x="601" y="119"/>
                  <a:pt x="601" y="119"/>
                </a:cubicBezTo>
                <a:cubicBezTo>
                  <a:pt x="601" y="119"/>
                  <a:pt x="599" y="116"/>
                  <a:pt x="601" y="116"/>
                </a:cubicBezTo>
                <a:cubicBezTo>
                  <a:pt x="603" y="117"/>
                  <a:pt x="608" y="115"/>
                  <a:pt x="608" y="115"/>
                </a:cubicBezTo>
                <a:cubicBezTo>
                  <a:pt x="605" y="111"/>
                  <a:pt x="605" y="111"/>
                  <a:pt x="605" y="111"/>
                </a:cubicBezTo>
                <a:cubicBezTo>
                  <a:pt x="609" y="109"/>
                  <a:pt x="609" y="109"/>
                  <a:pt x="609" y="109"/>
                </a:cubicBezTo>
                <a:cubicBezTo>
                  <a:pt x="609" y="109"/>
                  <a:pt x="607" y="107"/>
                  <a:pt x="608" y="107"/>
                </a:cubicBezTo>
                <a:cubicBezTo>
                  <a:pt x="610" y="108"/>
                  <a:pt x="619" y="105"/>
                  <a:pt x="619" y="105"/>
                </a:cubicBezTo>
                <a:cubicBezTo>
                  <a:pt x="619" y="105"/>
                  <a:pt x="614" y="102"/>
                  <a:pt x="618" y="101"/>
                </a:cubicBezTo>
                <a:cubicBezTo>
                  <a:pt x="622" y="101"/>
                  <a:pt x="628" y="98"/>
                  <a:pt x="628" y="98"/>
                </a:cubicBezTo>
                <a:cubicBezTo>
                  <a:pt x="625" y="96"/>
                  <a:pt x="625" y="96"/>
                  <a:pt x="625" y="96"/>
                </a:cubicBezTo>
                <a:cubicBezTo>
                  <a:pt x="630" y="95"/>
                  <a:pt x="630" y="95"/>
                  <a:pt x="630" y="95"/>
                </a:cubicBezTo>
                <a:lnTo>
                  <a:pt x="628" y="92"/>
                </a:lnTo>
                <a:close/>
                <a:moveTo>
                  <a:pt x="245" y="197"/>
                </a:moveTo>
                <a:cubicBezTo>
                  <a:pt x="238" y="199"/>
                  <a:pt x="232" y="199"/>
                  <a:pt x="226" y="201"/>
                </a:cubicBezTo>
                <a:cubicBezTo>
                  <a:pt x="219" y="203"/>
                  <a:pt x="208" y="200"/>
                  <a:pt x="196" y="204"/>
                </a:cubicBezTo>
                <a:cubicBezTo>
                  <a:pt x="184" y="208"/>
                  <a:pt x="180" y="210"/>
                  <a:pt x="173" y="209"/>
                </a:cubicBezTo>
                <a:cubicBezTo>
                  <a:pt x="166" y="207"/>
                  <a:pt x="142" y="200"/>
                  <a:pt x="138" y="199"/>
                </a:cubicBezTo>
                <a:cubicBezTo>
                  <a:pt x="134" y="197"/>
                  <a:pt x="137" y="190"/>
                  <a:pt x="135" y="184"/>
                </a:cubicBezTo>
                <a:cubicBezTo>
                  <a:pt x="134" y="178"/>
                  <a:pt x="138" y="169"/>
                  <a:pt x="138" y="169"/>
                </a:cubicBezTo>
                <a:cubicBezTo>
                  <a:pt x="138" y="169"/>
                  <a:pt x="188" y="180"/>
                  <a:pt x="196" y="179"/>
                </a:cubicBezTo>
                <a:cubicBezTo>
                  <a:pt x="205" y="179"/>
                  <a:pt x="215" y="181"/>
                  <a:pt x="228" y="183"/>
                </a:cubicBezTo>
                <a:cubicBezTo>
                  <a:pt x="242" y="185"/>
                  <a:pt x="272" y="190"/>
                  <a:pt x="272" y="190"/>
                </a:cubicBezTo>
                <a:cubicBezTo>
                  <a:pt x="272" y="190"/>
                  <a:pt x="252" y="194"/>
                  <a:pt x="245" y="197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E7C77A6-1305-4737-A0EF-88D9AD8866E7}"/>
              </a:ext>
            </a:extLst>
          </p:cNvPr>
          <p:cNvSpPr>
            <a:spLocks/>
          </p:cNvSpPr>
          <p:nvPr/>
        </p:nvSpPr>
        <p:spPr bwMode="auto">
          <a:xfrm>
            <a:off x="3530600" y="3709988"/>
            <a:ext cx="3175" cy="4762"/>
          </a:xfrm>
          <a:custGeom>
            <a:avLst/>
            <a:gdLst>
              <a:gd name="T0" fmla="*/ 0 w 1"/>
              <a:gd name="T1" fmla="*/ 0 h 2"/>
              <a:gd name="T2" fmla="*/ 0 w 1"/>
              <a:gd name="T3" fmla="*/ 1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1" y="2"/>
                  <a:pt x="0" y="1"/>
                  <a:pt x="0" y="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69E99E12-DB49-4F25-A386-0618D6AFD4F0}"/>
              </a:ext>
            </a:extLst>
          </p:cNvPr>
          <p:cNvSpPr>
            <a:spLocks/>
          </p:cNvSpPr>
          <p:nvPr/>
        </p:nvSpPr>
        <p:spPr bwMode="auto">
          <a:xfrm>
            <a:off x="655638" y="3579813"/>
            <a:ext cx="1863725" cy="1519237"/>
          </a:xfrm>
          <a:custGeom>
            <a:avLst/>
            <a:gdLst>
              <a:gd name="T0" fmla="*/ 158 w 798"/>
              <a:gd name="T1" fmla="*/ 124 h 649"/>
              <a:gd name="T2" fmla="*/ 146 w 798"/>
              <a:gd name="T3" fmla="*/ 63 h 649"/>
              <a:gd name="T4" fmla="*/ 177 w 798"/>
              <a:gd name="T5" fmla="*/ 5 h 649"/>
              <a:gd name="T6" fmla="*/ 248 w 798"/>
              <a:gd name="T7" fmla="*/ 55 h 649"/>
              <a:gd name="T8" fmla="*/ 250 w 798"/>
              <a:gd name="T9" fmla="*/ 55 h 649"/>
              <a:gd name="T10" fmla="*/ 273 w 798"/>
              <a:gd name="T11" fmla="*/ 97 h 649"/>
              <a:gd name="T12" fmla="*/ 272 w 798"/>
              <a:gd name="T13" fmla="*/ 81 h 649"/>
              <a:gd name="T14" fmla="*/ 259 w 798"/>
              <a:gd name="T15" fmla="*/ 107 h 649"/>
              <a:gd name="T16" fmla="*/ 248 w 798"/>
              <a:gd name="T17" fmla="*/ 105 h 649"/>
              <a:gd name="T18" fmla="*/ 247 w 798"/>
              <a:gd name="T19" fmla="*/ 102 h 649"/>
              <a:gd name="T20" fmla="*/ 254 w 798"/>
              <a:gd name="T21" fmla="*/ 86 h 649"/>
              <a:gd name="T22" fmla="*/ 247 w 798"/>
              <a:gd name="T23" fmla="*/ 65 h 649"/>
              <a:gd name="T24" fmla="*/ 246 w 798"/>
              <a:gd name="T25" fmla="*/ 119 h 649"/>
              <a:gd name="T26" fmla="*/ 346 w 798"/>
              <a:gd name="T27" fmla="*/ 221 h 649"/>
              <a:gd name="T28" fmla="*/ 400 w 798"/>
              <a:gd name="T29" fmla="*/ 285 h 649"/>
              <a:gd name="T30" fmla="*/ 458 w 798"/>
              <a:gd name="T31" fmla="*/ 288 h 649"/>
              <a:gd name="T32" fmla="*/ 520 w 798"/>
              <a:gd name="T33" fmla="*/ 247 h 649"/>
              <a:gd name="T34" fmla="*/ 525 w 798"/>
              <a:gd name="T35" fmla="*/ 221 h 649"/>
              <a:gd name="T36" fmla="*/ 522 w 798"/>
              <a:gd name="T37" fmla="*/ 217 h 649"/>
              <a:gd name="T38" fmla="*/ 522 w 798"/>
              <a:gd name="T39" fmla="*/ 223 h 649"/>
              <a:gd name="T40" fmla="*/ 521 w 798"/>
              <a:gd name="T41" fmla="*/ 203 h 649"/>
              <a:gd name="T42" fmla="*/ 518 w 798"/>
              <a:gd name="T43" fmla="*/ 209 h 649"/>
              <a:gd name="T44" fmla="*/ 524 w 798"/>
              <a:gd name="T45" fmla="*/ 159 h 649"/>
              <a:gd name="T46" fmla="*/ 522 w 798"/>
              <a:gd name="T47" fmla="*/ 189 h 649"/>
              <a:gd name="T48" fmla="*/ 533 w 798"/>
              <a:gd name="T49" fmla="*/ 118 h 649"/>
              <a:gd name="T50" fmla="*/ 623 w 798"/>
              <a:gd name="T51" fmla="*/ 152 h 649"/>
              <a:gd name="T52" fmla="*/ 625 w 798"/>
              <a:gd name="T53" fmla="*/ 161 h 649"/>
              <a:gd name="T54" fmla="*/ 622 w 798"/>
              <a:gd name="T55" fmla="*/ 164 h 649"/>
              <a:gd name="T56" fmla="*/ 706 w 798"/>
              <a:gd name="T57" fmla="*/ 151 h 649"/>
              <a:gd name="T58" fmla="*/ 763 w 798"/>
              <a:gd name="T59" fmla="*/ 58 h 649"/>
              <a:gd name="T60" fmla="*/ 783 w 798"/>
              <a:gd name="T61" fmla="*/ 51 h 649"/>
              <a:gd name="T62" fmla="*/ 795 w 798"/>
              <a:gd name="T63" fmla="*/ 71 h 649"/>
              <a:gd name="T64" fmla="*/ 753 w 798"/>
              <a:gd name="T65" fmla="*/ 145 h 649"/>
              <a:gd name="T66" fmla="*/ 679 w 798"/>
              <a:gd name="T67" fmla="*/ 294 h 649"/>
              <a:gd name="T68" fmla="*/ 695 w 798"/>
              <a:gd name="T69" fmla="*/ 385 h 649"/>
              <a:gd name="T70" fmla="*/ 711 w 798"/>
              <a:gd name="T71" fmla="*/ 497 h 649"/>
              <a:gd name="T72" fmla="*/ 715 w 798"/>
              <a:gd name="T73" fmla="*/ 546 h 649"/>
              <a:gd name="T74" fmla="*/ 657 w 798"/>
              <a:gd name="T75" fmla="*/ 579 h 649"/>
              <a:gd name="T76" fmla="*/ 598 w 798"/>
              <a:gd name="T77" fmla="*/ 638 h 649"/>
              <a:gd name="T78" fmla="*/ 599 w 798"/>
              <a:gd name="T79" fmla="*/ 577 h 649"/>
              <a:gd name="T80" fmla="*/ 548 w 798"/>
              <a:gd name="T81" fmla="*/ 476 h 649"/>
              <a:gd name="T82" fmla="*/ 574 w 798"/>
              <a:gd name="T83" fmla="*/ 348 h 649"/>
              <a:gd name="T84" fmla="*/ 552 w 798"/>
              <a:gd name="T85" fmla="*/ 282 h 649"/>
              <a:gd name="T86" fmla="*/ 406 w 798"/>
              <a:gd name="T87" fmla="*/ 331 h 649"/>
              <a:gd name="T88" fmla="*/ 394 w 798"/>
              <a:gd name="T89" fmla="*/ 321 h 649"/>
              <a:gd name="T90" fmla="*/ 387 w 798"/>
              <a:gd name="T91" fmla="*/ 300 h 649"/>
              <a:gd name="T92" fmla="*/ 308 w 798"/>
              <a:gd name="T93" fmla="*/ 233 h 649"/>
              <a:gd name="T94" fmla="*/ 267 w 798"/>
              <a:gd name="T95" fmla="*/ 241 h 649"/>
              <a:gd name="T96" fmla="*/ 278 w 798"/>
              <a:gd name="T97" fmla="*/ 354 h 649"/>
              <a:gd name="T98" fmla="*/ 243 w 798"/>
              <a:gd name="T99" fmla="*/ 503 h 649"/>
              <a:gd name="T100" fmla="*/ 261 w 798"/>
              <a:gd name="T101" fmla="*/ 621 h 649"/>
              <a:gd name="T102" fmla="*/ 209 w 798"/>
              <a:gd name="T103" fmla="*/ 635 h 649"/>
              <a:gd name="T104" fmla="*/ 136 w 798"/>
              <a:gd name="T105" fmla="*/ 552 h 649"/>
              <a:gd name="T106" fmla="*/ 91 w 798"/>
              <a:gd name="T107" fmla="*/ 545 h 649"/>
              <a:gd name="T108" fmla="*/ 138 w 798"/>
              <a:gd name="T109" fmla="*/ 456 h 649"/>
              <a:gd name="T110" fmla="*/ 149 w 798"/>
              <a:gd name="T111" fmla="*/ 311 h 649"/>
              <a:gd name="T112" fmla="*/ 151 w 798"/>
              <a:gd name="T113" fmla="*/ 241 h 649"/>
              <a:gd name="T114" fmla="*/ 124 w 798"/>
              <a:gd name="T115" fmla="*/ 215 h 649"/>
              <a:gd name="T116" fmla="*/ 27 w 798"/>
              <a:gd name="T117" fmla="*/ 316 h 649"/>
              <a:gd name="T118" fmla="*/ 24 w 798"/>
              <a:gd name="T119" fmla="*/ 352 h 649"/>
              <a:gd name="T120" fmla="*/ 10 w 798"/>
              <a:gd name="T121" fmla="*/ 357 h 649"/>
              <a:gd name="T122" fmla="*/ 0 w 798"/>
              <a:gd name="T123" fmla="*/ 310 h 649"/>
              <a:gd name="T124" fmla="*/ 84 w 798"/>
              <a:gd name="T125" fmla="*/ 203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98" h="649">
                <a:moveTo>
                  <a:pt x="98" y="186"/>
                </a:moveTo>
                <a:cubicBezTo>
                  <a:pt x="98" y="186"/>
                  <a:pt x="116" y="165"/>
                  <a:pt x="118" y="159"/>
                </a:cubicBezTo>
                <a:cubicBezTo>
                  <a:pt x="121" y="154"/>
                  <a:pt x="131" y="137"/>
                  <a:pt x="136" y="134"/>
                </a:cubicBezTo>
                <a:cubicBezTo>
                  <a:pt x="140" y="131"/>
                  <a:pt x="158" y="124"/>
                  <a:pt x="158" y="124"/>
                </a:cubicBezTo>
                <a:cubicBezTo>
                  <a:pt x="158" y="124"/>
                  <a:pt x="172" y="125"/>
                  <a:pt x="174" y="123"/>
                </a:cubicBezTo>
                <a:cubicBezTo>
                  <a:pt x="176" y="120"/>
                  <a:pt x="172" y="106"/>
                  <a:pt x="168" y="96"/>
                </a:cubicBezTo>
                <a:cubicBezTo>
                  <a:pt x="164" y="86"/>
                  <a:pt x="158" y="65"/>
                  <a:pt x="157" y="60"/>
                </a:cubicBezTo>
                <a:cubicBezTo>
                  <a:pt x="156" y="55"/>
                  <a:pt x="148" y="61"/>
                  <a:pt x="146" y="63"/>
                </a:cubicBezTo>
                <a:cubicBezTo>
                  <a:pt x="143" y="66"/>
                  <a:pt x="138" y="65"/>
                  <a:pt x="142" y="57"/>
                </a:cubicBezTo>
                <a:cubicBezTo>
                  <a:pt x="146" y="50"/>
                  <a:pt x="152" y="49"/>
                  <a:pt x="152" y="45"/>
                </a:cubicBezTo>
                <a:cubicBezTo>
                  <a:pt x="152" y="42"/>
                  <a:pt x="152" y="27"/>
                  <a:pt x="155" y="24"/>
                </a:cubicBezTo>
                <a:cubicBezTo>
                  <a:pt x="158" y="20"/>
                  <a:pt x="169" y="9"/>
                  <a:pt x="177" y="5"/>
                </a:cubicBezTo>
                <a:cubicBezTo>
                  <a:pt x="186" y="2"/>
                  <a:pt x="207" y="0"/>
                  <a:pt x="212" y="3"/>
                </a:cubicBezTo>
                <a:cubicBezTo>
                  <a:pt x="218" y="6"/>
                  <a:pt x="219" y="8"/>
                  <a:pt x="219" y="8"/>
                </a:cubicBezTo>
                <a:cubicBezTo>
                  <a:pt x="219" y="8"/>
                  <a:pt x="230" y="12"/>
                  <a:pt x="235" y="23"/>
                </a:cubicBezTo>
                <a:cubicBezTo>
                  <a:pt x="241" y="35"/>
                  <a:pt x="249" y="51"/>
                  <a:pt x="248" y="55"/>
                </a:cubicBezTo>
                <a:cubicBezTo>
                  <a:pt x="247" y="58"/>
                  <a:pt x="247" y="58"/>
                  <a:pt x="247" y="58"/>
                </a:cubicBezTo>
                <a:cubicBezTo>
                  <a:pt x="247" y="54"/>
                  <a:pt x="247" y="54"/>
                  <a:pt x="247" y="54"/>
                </a:cubicBezTo>
                <a:cubicBezTo>
                  <a:pt x="250" y="53"/>
                  <a:pt x="250" y="53"/>
                  <a:pt x="250" y="53"/>
                </a:cubicBezTo>
                <a:cubicBezTo>
                  <a:pt x="250" y="55"/>
                  <a:pt x="250" y="55"/>
                  <a:pt x="250" y="55"/>
                </a:cubicBezTo>
                <a:cubicBezTo>
                  <a:pt x="250" y="55"/>
                  <a:pt x="247" y="53"/>
                  <a:pt x="253" y="52"/>
                </a:cubicBezTo>
                <a:cubicBezTo>
                  <a:pt x="259" y="51"/>
                  <a:pt x="269" y="50"/>
                  <a:pt x="273" y="59"/>
                </a:cubicBezTo>
                <a:cubicBezTo>
                  <a:pt x="276" y="68"/>
                  <a:pt x="279" y="76"/>
                  <a:pt x="278" y="84"/>
                </a:cubicBezTo>
                <a:cubicBezTo>
                  <a:pt x="276" y="92"/>
                  <a:pt x="273" y="97"/>
                  <a:pt x="273" y="97"/>
                </a:cubicBezTo>
                <a:cubicBezTo>
                  <a:pt x="273" y="97"/>
                  <a:pt x="277" y="78"/>
                  <a:pt x="276" y="74"/>
                </a:cubicBezTo>
                <a:cubicBezTo>
                  <a:pt x="274" y="70"/>
                  <a:pt x="279" y="81"/>
                  <a:pt x="273" y="89"/>
                </a:cubicBezTo>
                <a:cubicBezTo>
                  <a:pt x="267" y="96"/>
                  <a:pt x="267" y="96"/>
                  <a:pt x="267" y="96"/>
                </a:cubicBezTo>
                <a:cubicBezTo>
                  <a:pt x="267" y="96"/>
                  <a:pt x="272" y="87"/>
                  <a:pt x="272" y="81"/>
                </a:cubicBezTo>
                <a:cubicBezTo>
                  <a:pt x="272" y="76"/>
                  <a:pt x="271" y="95"/>
                  <a:pt x="267" y="99"/>
                </a:cubicBezTo>
                <a:cubicBezTo>
                  <a:pt x="262" y="103"/>
                  <a:pt x="262" y="103"/>
                  <a:pt x="262" y="103"/>
                </a:cubicBezTo>
                <a:cubicBezTo>
                  <a:pt x="262" y="103"/>
                  <a:pt x="267" y="94"/>
                  <a:pt x="267" y="87"/>
                </a:cubicBezTo>
                <a:cubicBezTo>
                  <a:pt x="267" y="80"/>
                  <a:pt x="266" y="100"/>
                  <a:pt x="259" y="107"/>
                </a:cubicBezTo>
                <a:cubicBezTo>
                  <a:pt x="251" y="114"/>
                  <a:pt x="251" y="114"/>
                  <a:pt x="251" y="114"/>
                </a:cubicBezTo>
                <a:cubicBezTo>
                  <a:pt x="251" y="114"/>
                  <a:pt x="258" y="110"/>
                  <a:pt x="260" y="102"/>
                </a:cubicBezTo>
                <a:cubicBezTo>
                  <a:pt x="262" y="94"/>
                  <a:pt x="261" y="99"/>
                  <a:pt x="258" y="103"/>
                </a:cubicBezTo>
                <a:cubicBezTo>
                  <a:pt x="254" y="107"/>
                  <a:pt x="248" y="105"/>
                  <a:pt x="248" y="105"/>
                </a:cubicBezTo>
                <a:cubicBezTo>
                  <a:pt x="248" y="105"/>
                  <a:pt x="255" y="105"/>
                  <a:pt x="257" y="100"/>
                </a:cubicBezTo>
                <a:cubicBezTo>
                  <a:pt x="259" y="95"/>
                  <a:pt x="260" y="97"/>
                  <a:pt x="257" y="88"/>
                </a:cubicBezTo>
                <a:cubicBezTo>
                  <a:pt x="255" y="80"/>
                  <a:pt x="263" y="92"/>
                  <a:pt x="255" y="97"/>
                </a:cubicBezTo>
                <a:cubicBezTo>
                  <a:pt x="247" y="102"/>
                  <a:pt x="247" y="102"/>
                  <a:pt x="247" y="102"/>
                </a:cubicBezTo>
                <a:cubicBezTo>
                  <a:pt x="247" y="102"/>
                  <a:pt x="250" y="100"/>
                  <a:pt x="253" y="95"/>
                </a:cubicBezTo>
                <a:cubicBezTo>
                  <a:pt x="257" y="90"/>
                  <a:pt x="256" y="90"/>
                  <a:pt x="256" y="88"/>
                </a:cubicBezTo>
                <a:cubicBezTo>
                  <a:pt x="256" y="85"/>
                  <a:pt x="253" y="73"/>
                  <a:pt x="252" y="72"/>
                </a:cubicBezTo>
                <a:cubicBezTo>
                  <a:pt x="251" y="71"/>
                  <a:pt x="258" y="80"/>
                  <a:pt x="254" y="86"/>
                </a:cubicBezTo>
                <a:cubicBezTo>
                  <a:pt x="251" y="92"/>
                  <a:pt x="251" y="92"/>
                  <a:pt x="251" y="92"/>
                </a:cubicBezTo>
                <a:cubicBezTo>
                  <a:pt x="251" y="92"/>
                  <a:pt x="253" y="93"/>
                  <a:pt x="252" y="84"/>
                </a:cubicBezTo>
                <a:cubicBezTo>
                  <a:pt x="251" y="76"/>
                  <a:pt x="250" y="70"/>
                  <a:pt x="250" y="70"/>
                </a:cubicBezTo>
                <a:cubicBezTo>
                  <a:pt x="250" y="70"/>
                  <a:pt x="248" y="65"/>
                  <a:pt x="247" y="65"/>
                </a:cubicBezTo>
                <a:cubicBezTo>
                  <a:pt x="245" y="65"/>
                  <a:pt x="245" y="65"/>
                  <a:pt x="245" y="65"/>
                </a:cubicBezTo>
                <a:cubicBezTo>
                  <a:pt x="245" y="65"/>
                  <a:pt x="244" y="70"/>
                  <a:pt x="242" y="74"/>
                </a:cubicBezTo>
                <a:cubicBezTo>
                  <a:pt x="241" y="79"/>
                  <a:pt x="234" y="84"/>
                  <a:pt x="234" y="88"/>
                </a:cubicBezTo>
                <a:cubicBezTo>
                  <a:pt x="234" y="92"/>
                  <a:pt x="237" y="110"/>
                  <a:pt x="246" y="119"/>
                </a:cubicBezTo>
                <a:cubicBezTo>
                  <a:pt x="255" y="128"/>
                  <a:pt x="285" y="132"/>
                  <a:pt x="289" y="138"/>
                </a:cubicBezTo>
                <a:cubicBezTo>
                  <a:pt x="293" y="143"/>
                  <a:pt x="309" y="174"/>
                  <a:pt x="318" y="189"/>
                </a:cubicBezTo>
                <a:cubicBezTo>
                  <a:pt x="326" y="204"/>
                  <a:pt x="328" y="205"/>
                  <a:pt x="332" y="209"/>
                </a:cubicBezTo>
                <a:cubicBezTo>
                  <a:pt x="336" y="213"/>
                  <a:pt x="344" y="216"/>
                  <a:pt x="346" y="221"/>
                </a:cubicBezTo>
                <a:cubicBezTo>
                  <a:pt x="349" y="226"/>
                  <a:pt x="353" y="231"/>
                  <a:pt x="357" y="236"/>
                </a:cubicBezTo>
                <a:cubicBezTo>
                  <a:pt x="362" y="240"/>
                  <a:pt x="380" y="263"/>
                  <a:pt x="386" y="269"/>
                </a:cubicBezTo>
                <a:cubicBezTo>
                  <a:pt x="392" y="276"/>
                  <a:pt x="400" y="280"/>
                  <a:pt x="400" y="282"/>
                </a:cubicBezTo>
                <a:cubicBezTo>
                  <a:pt x="400" y="284"/>
                  <a:pt x="400" y="285"/>
                  <a:pt x="400" y="285"/>
                </a:cubicBezTo>
                <a:cubicBezTo>
                  <a:pt x="400" y="285"/>
                  <a:pt x="409" y="285"/>
                  <a:pt x="417" y="288"/>
                </a:cubicBezTo>
                <a:cubicBezTo>
                  <a:pt x="424" y="290"/>
                  <a:pt x="431" y="295"/>
                  <a:pt x="432" y="295"/>
                </a:cubicBezTo>
                <a:cubicBezTo>
                  <a:pt x="433" y="296"/>
                  <a:pt x="436" y="297"/>
                  <a:pt x="437" y="297"/>
                </a:cubicBezTo>
                <a:cubicBezTo>
                  <a:pt x="438" y="298"/>
                  <a:pt x="450" y="290"/>
                  <a:pt x="458" y="288"/>
                </a:cubicBezTo>
                <a:cubicBezTo>
                  <a:pt x="465" y="287"/>
                  <a:pt x="469" y="287"/>
                  <a:pt x="475" y="281"/>
                </a:cubicBezTo>
                <a:cubicBezTo>
                  <a:pt x="480" y="275"/>
                  <a:pt x="488" y="279"/>
                  <a:pt x="493" y="276"/>
                </a:cubicBezTo>
                <a:cubicBezTo>
                  <a:pt x="497" y="273"/>
                  <a:pt x="510" y="267"/>
                  <a:pt x="512" y="262"/>
                </a:cubicBezTo>
                <a:cubicBezTo>
                  <a:pt x="514" y="257"/>
                  <a:pt x="515" y="251"/>
                  <a:pt x="520" y="247"/>
                </a:cubicBezTo>
                <a:cubicBezTo>
                  <a:pt x="525" y="244"/>
                  <a:pt x="529" y="231"/>
                  <a:pt x="533" y="229"/>
                </a:cubicBezTo>
                <a:cubicBezTo>
                  <a:pt x="538" y="227"/>
                  <a:pt x="529" y="239"/>
                  <a:pt x="526" y="242"/>
                </a:cubicBezTo>
                <a:cubicBezTo>
                  <a:pt x="524" y="245"/>
                  <a:pt x="522" y="243"/>
                  <a:pt x="522" y="237"/>
                </a:cubicBezTo>
                <a:cubicBezTo>
                  <a:pt x="522" y="232"/>
                  <a:pt x="523" y="226"/>
                  <a:pt x="525" y="221"/>
                </a:cubicBezTo>
                <a:cubicBezTo>
                  <a:pt x="527" y="215"/>
                  <a:pt x="525" y="213"/>
                  <a:pt x="525" y="209"/>
                </a:cubicBezTo>
                <a:cubicBezTo>
                  <a:pt x="525" y="205"/>
                  <a:pt x="527" y="216"/>
                  <a:pt x="522" y="220"/>
                </a:cubicBezTo>
                <a:cubicBezTo>
                  <a:pt x="517" y="225"/>
                  <a:pt x="518" y="226"/>
                  <a:pt x="518" y="226"/>
                </a:cubicBezTo>
                <a:cubicBezTo>
                  <a:pt x="518" y="226"/>
                  <a:pt x="521" y="220"/>
                  <a:pt x="522" y="217"/>
                </a:cubicBezTo>
                <a:cubicBezTo>
                  <a:pt x="524" y="213"/>
                  <a:pt x="524" y="213"/>
                  <a:pt x="524" y="209"/>
                </a:cubicBezTo>
                <a:cubicBezTo>
                  <a:pt x="524" y="205"/>
                  <a:pt x="524" y="200"/>
                  <a:pt x="524" y="200"/>
                </a:cubicBezTo>
                <a:cubicBezTo>
                  <a:pt x="524" y="200"/>
                  <a:pt x="521" y="207"/>
                  <a:pt x="521" y="211"/>
                </a:cubicBezTo>
                <a:cubicBezTo>
                  <a:pt x="521" y="214"/>
                  <a:pt x="522" y="222"/>
                  <a:pt x="522" y="223"/>
                </a:cubicBezTo>
                <a:cubicBezTo>
                  <a:pt x="522" y="225"/>
                  <a:pt x="520" y="227"/>
                  <a:pt x="520" y="227"/>
                </a:cubicBezTo>
                <a:cubicBezTo>
                  <a:pt x="520" y="227"/>
                  <a:pt x="520" y="225"/>
                  <a:pt x="521" y="224"/>
                </a:cubicBezTo>
                <a:cubicBezTo>
                  <a:pt x="522" y="223"/>
                  <a:pt x="521" y="216"/>
                  <a:pt x="520" y="212"/>
                </a:cubicBezTo>
                <a:cubicBezTo>
                  <a:pt x="520" y="208"/>
                  <a:pt x="519" y="206"/>
                  <a:pt x="521" y="203"/>
                </a:cubicBezTo>
                <a:cubicBezTo>
                  <a:pt x="523" y="199"/>
                  <a:pt x="524" y="193"/>
                  <a:pt x="524" y="186"/>
                </a:cubicBezTo>
                <a:cubicBezTo>
                  <a:pt x="524" y="180"/>
                  <a:pt x="528" y="190"/>
                  <a:pt x="525" y="193"/>
                </a:cubicBezTo>
                <a:cubicBezTo>
                  <a:pt x="523" y="197"/>
                  <a:pt x="518" y="201"/>
                  <a:pt x="518" y="202"/>
                </a:cubicBezTo>
                <a:cubicBezTo>
                  <a:pt x="518" y="203"/>
                  <a:pt x="517" y="208"/>
                  <a:pt x="518" y="209"/>
                </a:cubicBezTo>
                <a:cubicBezTo>
                  <a:pt x="519" y="210"/>
                  <a:pt x="517" y="209"/>
                  <a:pt x="517" y="204"/>
                </a:cubicBezTo>
                <a:cubicBezTo>
                  <a:pt x="517" y="200"/>
                  <a:pt x="520" y="198"/>
                  <a:pt x="522" y="194"/>
                </a:cubicBezTo>
                <a:cubicBezTo>
                  <a:pt x="524" y="191"/>
                  <a:pt x="525" y="180"/>
                  <a:pt x="525" y="176"/>
                </a:cubicBezTo>
                <a:cubicBezTo>
                  <a:pt x="525" y="172"/>
                  <a:pt x="524" y="161"/>
                  <a:pt x="524" y="159"/>
                </a:cubicBezTo>
                <a:cubicBezTo>
                  <a:pt x="524" y="156"/>
                  <a:pt x="523" y="161"/>
                  <a:pt x="523" y="167"/>
                </a:cubicBezTo>
                <a:cubicBezTo>
                  <a:pt x="523" y="173"/>
                  <a:pt x="524" y="175"/>
                  <a:pt x="523" y="177"/>
                </a:cubicBezTo>
                <a:cubicBezTo>
                  <a:pt x="522" y="180"/>
                  <a:pt x="520" y="183"/>
                  <a:pt x="522" y="185"/>
                </a:cubicBezTo>
                <a:cubicBezTo>
                  <a:pt x="524" y="187"/>
                  <a:pt x="522" y="189"/>
                  <a:pt x="522" y="189"/>
                </a:cubicBezTo>
                <a:cubicBezTo>
                  <a:pt x="522" y="189"/>
                  <a:pt x="523" y="187"/>
                  <a:pt x="522" y="186"/>
                </a:cubicBezTo>
                <a:cubicBezTo>
                  <a:pt x="521" y="185"/>
                  <a:pt x="520" y="183"/>
                  <a:pt x="521" y="179"/>
                </a:cubicBezTo>
                <a:cubicBezTo>
                  <a:pt x="522" y="175"/>
                  <a:pt x="522" y="161"/>
                  <a:pt x="523" y="153"/>
                </a:cubicBezTo>
                <a:cubicBezTo>
                  <a:pt x="524" y="145"/>
                  <a:pt x="519" y="132"/>
                  <a:pt x="533" y="118"/>
                </a:cubicBezTo>
                <a:cubicBezTo>
                  <a:pt x="546" y="105"/>
                  <a:pt x="560" y="97"/>
                  <a:pt x="570" y="98"/>
                </a:cubicBezTo>
                <a:cubicBezTo>
                  <a:pt x="581" y="99"/>
                  <a:pt x="593" y="103"/>
                  <a:pt x="599" y="113"/>
                </a:cubicBezTo>
                <a:cubicBezTo>
                  <a:pt x="605" y="123"/>
                  <a:pt x="612" y="126"/>
                  <a:pt x="614" y="135"/>
                </a:cubicBezTo>
                <a:cubicBezTo>
                  <a:pt x="615" y="144"/>
                  <a:pt x="622" y="150"/>
                  <a:pt x="623" y="152"/>
                </a:cubicBezTo>
                <a:cubicBezTo>
                  <a:pt x="625" y="154"/>
                  <a:pt x="631" y="154"/>
                  <a:pt x="631" y="154"/>
                </a:cubicBezTo>
                <a:cubicBezTo>
                  <a:pt x="631" y="154"/>
                  <a:pt x="631" y="156"/>
                  <a:pt x="626" y="155"/>
                </a:cubicBezTo>
                <a:cubicBezTo>
                  <a:pt x="621" y="154"/>
                  <a:pt x="618" y="151"/>
                  <a:pt x="618" y="151"/>
                </a:cubicBezTo>
                <a:cubicBezTo>
                  <a:pt x="618" y="151"/>
                  <a:pt x="625" y="158"/>
                  <a:pt x="625" y="161"/>
                </a:cubicBezTo>
                <a:cubicBezTo>
                  <a:pt x="625" y="164"/>
                  <a:pt x="630" y="166"/>
                  <a:pt x="631" y="164"/>
                </a:cubicBezTo>
                <a:cubicBezTo>
                  <a:pt x="633" y="163"/>
                  <a:pt x="634" y="163"/>
                  <a:pt x="634" y="163"/>
                </a:cubicBezTo>
                <a:cubicBezTo>
                  <a:pt x="634" y="163"/>
                  <a:pt x="629" y="168"/>
                  <a:pt x="628" y="167"/>
                </a:cubicBezTo>
                <a:cubicBezTo>
                  <a:pt x="626" y="165"/>
                  <a:pt x="622" y="164"/>
                  <a:pt x="622" y="164"/>
                </a:cubicBezTo>
                <a:cubicBezTo>
                  <a:pt x="622" y="164"/>
                  <a:pt x="625" y="168"/>
                  <a:pt x="628" y="171"/>
                </a:cubicBezTo>
                <a:cubicBezTo>
                  <a:pt x="630" y="173"/>
                  <a:pt x="636" y="173"/>
                  <a:pt x="636" y="173"/>
                </a:cubicBezTo>
                <a:cubicBezTo>
                  <a:pt x="636" y="173"/>
                  <a:pt x="659" y="168"/>
                  <a:pt x="669" y="166"/>
                </a:cubicBezTo>
                <a:cubicBezTo>
                  <a:pt x="679" y="163"/>
                  <a:pt x="704" y="153"/>
                  <a:pt x="706" y="151"/>
                </a:cubicBezTo>
                <a:cubicBezTo>
                  <a:pt x="708" y="148"/>
                  <a:pt x="719" y="120"/>
                  <a:pt x="730" y="114"/>
                </a:cubicBezTo>
                <a:cubicBezTo>
                  <a:pt x="741" y="109"/>
                  <a:pt x="741" y="94"/>
                  <a:pt x="743" y="90"/>
                </a:cubicBezTo>
                <a:cubicBezTo>
                  <a:pt x="746" y="85"/>
                  <a:pt x="759" y="62"/>
                  <a:pt x="759" y="60"/>
                </a:cubicBezTo>
                <a:cubicBezTo>
                  <a:pt x="759" y="58"/>
                  <a:pt x="763" y="58"/>
                  <a:pt x="763" y="58"/>
                </a:cubicBezTo>
                <a:cubicBezTo>
                  <a:pt x="763" y="58"/>
                  <a:pt x="764" y="57"/>
                  <a:pt x="767" y="55"/>
                </a:cubicBezTo>
                <a:cubicBezTo>
                  <a:pt x="769" y="52"/>
                  <a:pt x="773" y="48"/>
                  <a:pt x="774" y="50"/>
                </a:cubicBezTo>
                <a:cubicBezTo>
                  <a:pt x="775" y="51"/>
                  <a:pt x="775" y="52"/>
                  <a:pt x="775" y="52"/>
                </a:cubicBezTo>
                <a:cubicBezTo>
                  <a:pt x="775" y="52"/>
                  <a:pt x="780" y="48"/>
                  <a:pt x="783" y="51"/>
                </a:cubicBezTo>
                <a:cubicBezTo>
                  <a:pt x="785" y="53"/>
                  <a:pt x="784" y="55"/>
                  <a:pt x="784" y="55"/>
                </a:cubicBezTo>
                <a:cubicBezTo>
                  <a:pt x="784" y="55"/>
                  <a:pt x="789" y="59"/>
                  <a:pt x="789" y="61"/>
                </a:cubicBezTo>
                <a:cubicBezTo>
                  <a:pt x="789" y="62"/>
                  <a:pt x="795" y="64"/>
                  <a:pt x="795" y="67"/>
                </a:cubicBezTo>
                <a:cubicBezTo>
                  <a:pt x="795" y="71"/>
                  <a:pt x="795" y="71"/>
                  <a:pt x="795" y="71"/>
                </a:cubicBezTo>
                <a:cubicBezTo>
                  <a:pt x="795" y="71"/>
                  <a:pt x="798" y="75"/>
                  <a:pt x="798" y="78"/>
                </a:cubicBezTo>
                <a:cubicBezTo>
                  <a:pt x="798" y="81"/>
                  <a:pt x="796" y="81"/>
                  <a:pt x="796" y="81"/>
                </a:cubicBezTo>
                <a:cubicBezTo>
                  <a:pt x="796" y="81"/>
                  <a:pt x="786" y="87"/>
                  <a:pt x="781" y="98"/>
                </a:cubicBezTo>
                <a:cubicBezTo>
                  <a:pt x="775" y="109"/>
                  <a:pt x="756" y="140"/>
                  <a:pt x="753" y="145"/>
                </a:cubicBezTo>
                <a:cubicBezTo>
                  <a:pt x="749" y="151"/>
                  <a:pt x="728" y="179"/>
                  <a:pt x="716" y="184"/>
                </a:cubicBezTo>
                <a:cubicBezTo>
                  <a:pt x="704" y="190"/>
                  <a:pt x="690" y="199"/>
                  <a:pt x="687" y="202"/>
                </a:cubicBezTo>
                <a:cubicBezTo>
                  <a:pt x="685" y="205"/>
                  <a:pt x="663" y="217"/>
                  <a:pt x="667" y="238"/>
                </a:cubicBezTo>
                <a:cubicBezTo>
                  <a:pt x="670" y="259"/>
                  <a:pt x="675" y="281"/>
                  <a:pt x="679" y="294"/>
                </a:cubicBezTo>
                <a:cubicBezTo>
                  <a:pt x="683" y="307"/>
                  <a:pt x="696" y="340"/>
                  <a:pt x="699" y="341"/>
                </a:cubicBezTo>
                <a:cubicBezTo>
                  <a:pt x="701" y="342"/>
                  <a:pt x="695" y="345"/>
                  <a:pt x="692" y="346"/>
                </a:cubicBezTo>
                <a:cubicBezTo>
                  <a:pt x="689" y="347"/>
                  <a:pt x="689" y="348"/>
                  <a:pt x="689" y="348"/>
                </a:cubicBezTo>
                <a:cubicBezTo>
                  <a:pt x="689" y="348"/>
                  <a:pt x="694" y="378"/>
                  <a:pt x="695" y="385"/>
                </a:cubicBezTo>
                <a:cubicBezTo>
                  <a:pt x="696" y="392"/>
                  <a:pt x="693" y="418"/>
                  <a:pt x="686" y="438"/>
                </a:cubicBezTo>
                <a:cubicBezTo>
                  <a:pt x="680" y="459"/>
                  <a:pt x="674" y="472"/>
                  <a:pt x="679" y="475"/>
                </a:cubicBezTo>
                <a:cubicBezTo>
                  <a:pt x="685" y="477"/>
                  <a:pt x="702" y="476"/>
                  <a:pt x="706" y="478"/>
                </a:cubicBezTo>
                <a:cubicBezTo>
                  <a:pt x="709" y="480"/>
                  <a:pt x="711" y="492"/>
                  <a:pt x="711" y="497"/>
                </a:cubicBezTo>
                <a:cubicBezTo>
                  <a:pt x="712" y="503"/>
                  <a:pt x="715" y="515"/>
                  <a:pt x="721" y="524"/>
                </a:cubicBezTo>
                <a:cubicBezTo>
                  <a:pt x="726" y="532"/>
                  <a:pt x="738" y="541"/>
                  <a:pt x="738" y="546"/>
                </a:cubicBezTo>
                <a:cubicBezTo>
                  <a:pt x="738" y="552"/>
                  <a:pt x="738" y="568"/>
                  <a:pt x="729" y="563"/>
                </a:cubicBezTo>
                <a:cubicBezTo>
                  <a:pt x="720" y="558"/>
                  <a:pt x="721" y="552"/>
                  <a:pt x="715" y="546"/>
                </a:cubicBezTo>
                <a:cubicBezTo>
                  <a:pt x="708" y="539"/>
                  <a:pt x="700" y="536"/>
                  <a:pt x="700" y="536"/>
                </a:cubicBezTo>
                <a:cubicBezTo>
                  <a:pt x="700" y="536"/>
                  <a:pt x="684" y="548"/>
                  <a:pt x="675" y="544"/>
                </a:cubicBezTo>
                <a:cubicBezTo>
                  <a:pt x="666" y="541"/>
                  <a:pt x="664" y="541"/>
                  <a:pt x="664" y="541"/>
                </a:cubicBezTo>
                <a:cubicBezTo>
                  <a:pt x="664" y="541"/>
                  <a:pt x="660" y="572"/>
                  <a:pt x="657" y="579"/>
                </a:cubicBezTo>
                <a:cubicBezTo>
                  <a:pt x="655" y="586"/>
                  <a:pt x="652" y="601"/>
                  <a:pt x="651" y="606"/>
                </a:cubicBezTo>
                <a:cubicBezTo>
                  <a:pt x="650" y="611"/>
                  <a:pt x="652" y="613"/>
                  <a:pt x="646" y="613"/>
                </a:cubicBezTo>
                <a:cubicBezTo>
                  <a:pt x="640" y="613"/>
                  <a:pt x="626" y="624"/>
                  <a:pt x="623" y="629"/>
                </a:cubicBezTo>
                <a:cubicBezTo>
                  <a:pt x="619" y="634"/>
                  <a:pt x="611" y="640"/>
                  <a:pt x="598" y="638"/>
                </a:cubicBezTo>
                <a:cubicBezTo>
                  <a:pt x="585" y="635"/>
                  <a:pt x="575" y="635"/>
                  <a:pt x="575" y="630"/>
                </a:cubicBezTo>
                <a:cubicBezTo>
                  <a:pt x="575" y="624"/>
                  <a:pt x="579" y="623"/>
                  <a:pt x="585" y="617"/>
                </a:cubicBezTo>
                <a:cubicBezTo>
                  <a:pt x="592" y="610"/>
                  <a:pt x="595" y="605"/>
                  <a:pt x="595" y="604"/>
                </a:cubicBezTo>
                <a:cubicBezTo>
                  <a:pt x="595" y="604"/>
                  <a:pt x="595" y="584"/>
                  <a:pt x="599" y="577"/>
                </a:cubicBezTo>
                <a:cubicBezTo>
                  <a:pt x="602" y="570"/>
                  <a:pt x="612" y="544"/>
                  <a:pt x="613" y="543"/>
                </a:cubicBezTo>
                <a:cubicBezTo>
                  <a:pt x="614" y="542"/>
                  <a:pt x="612" y="527"/>
                  <a:pt x="612" y="527"/>
                </a:cubicBezTo>
                <a:cubicBezTo>
                  <a:pt x="612" y="527"/>
                  <a:pt x="577" y="511"/>
                  <a:pt x="568" y="508"/>
                </a:cubicBezTo>
                <a:cubicBezTo>
                  <a:pt x="559" y="504"/>
                  <a:pt x="544" y="498"/>
                  <a:pt x="548" y="476"/>
                </a:cubicBezTo>
                <a:cubicBezTo>
                  <a:pt x="552" y="454"/>
                  <a:pt x="562" y="416"/>
                  <a:pt x="564" y="410"/>
                </a:cubicBezTo>
                <a:cubicBezTo>
                  <a:pt x="566" y="404"/>
                  <a:pt x="566" y="398"/>
                  <a:pt x="566" y="391"/>
                </a:cubicBezTo>
                <a:cubicBezTo>
                  <a:pt x="566" y="384"/>
                  <a:pt x="574" y="375"/>
                  <a:pt x="574" y="371"/>
                </a:cubicBezTo>
                <a:cubicBezTo>
                  <a:pt x="575" y="366"/>
                  <a:pt x="575" y="350"/>
                  <a:pt x="574" y="348"/>
                </a:cubicBezTo>
                <a:cubicBezTo>
                  <a:pt x="573" y="345"/>
                  <a:pt x="570" y="329"/>
                  <a:pt x="569" y="325"/>
                </a:cubicBezTo>
                <a:cubicBezTo>
                  <a:pt x="567" y="320"/>
                  <a:pt x="568" y="317"/>
                  <a:pt x="568" y="312"/>
                </a:cubicBezTo>
                <a:cubicBezTo>
                  <a:pt x="568" y="306"/>
                  <a:pt x="567" y="299"/>
                  <a:pt x="565" y="292"/>
                </a:cubicBezTo>
                <a:cubicBezTo>
                  <a:pt x="562" y="285"/>
                  <a:pt x="560" y="282"/>
                  <a:pt x="552" y="282"/>
                </a:cubicBezTo>
                <a:cubicBezTo>
                  <a:pt x="544" y="282"/>
                  <a:pt x="519" y="298"/>
                  <a:pt x="504" y="305"/>
                </a:cubicBezTo>
                <a:cubicBezTo>
                  <a:pt x="489" y="311"/>
                  <a:pt x="443" y="327"/>
                  <a:pt x="438" y="328"/>
                </a:cubicBezTo>
                <a:cubicBezTo>
                  <a:pt x="434" y="329"/>
                  <a:pt x="421" y="332"/>
                  <a:pt x="418" y="331"/>
                </a:cubicBezTo>
                <a:cubicBezTo>
                  <a:pt x="415" y="330"/>
                  <a:pt x="408" y="334"/>
                  <a:pt x="406" y="331"/>
                </a:cubicBezTo>
                <a:cubicBezTo>
                  <a:pt x="403" y="329"/>
                  <a:pt x="404" y="328"/>
                  <a:pt x="404" y="328"/>
                </a:cubicBezTo>
                <a:cubicBezTo>
                  <a:pt x="404" y="328"/>
                  <a:pt x="400" y="328"/>
                  <a:pt x="400" y="326"/>
                </a:cubicBezTo>
                <a:cubicBezTo>
                  <a:pt x="400" y="324"/>
                  <a:pt x="400" y="324"/>
                  <a:pt x="400" y="324"/>
                </a:cubicBezTo>
                <a:cubicBezTo>
                  <a:pt x="400" y="324"/>
                  <a:pt x="394" y="325"/>
                  <a:pt x="394" y="321"/>
                </a:cubicBezTo>
                <a:cubicBezTo>
                  <a:pt x="394" y="318"/>
                  <a:pt x="394" y="318"/>
                  <a:pt x="394" y="318"/>
                </a:cubicBezTo>
                <a:cubicBezTo>
                  <a:pt x="394" y="318"/>
                  <a:pt x="390" y="317"/>
                  <a:pt x="390" y="313"/>
                </a:cubicBezTo>
                <a:cubicBezTo>
                  <a:pt x="390" y="310"/>
                  <a:pt x="392" y="307"/>
                  <a:pt x="392" y="307"/>
                </a:cubicBezTo>
                <a:cubicBezTo>
                  <a:pt x="387" y="300"/>
                  <a:pt x="387" y="300"/>
                  <a:pt x="387" y="300"/>
                </a:cubicBezTo>
                <a:cubicBezTo>
                  <a:pt x="387" y="300"/>
                  <a:pt x="381" y="305"/>
                  <a:pt x="376" y="303"/>
                </a:cubicBezTo>
                <a:cubicBezTo>
                  <a:pt x="371" y="301"/>
                  <a:pt x="348" y="279"/>
                  <a:pt x="346" y="275"/>
                </a:cubicBezTo>
                <a:cubicBezTo>
                  <a:pt x="344" y="271"/>
                  <a:pt x="318" y="244"/>
                  <a:pt x="315" y="242"/>
                </a:cubicBezTo>
                <a:cubicBezTo>
                  <a:pt x="312" y="239"/>
                  <a:pt x="313" y="235"/>
                  <a:pt x="308" y="233"/>
                </a:cubicBezTo>
                <a:cubicBezTo>
                  <a:pt x="303" y="231"/>
                  <a:pt x="298" y="221"/>
                  <a:pt x="294" y="214"/>
                </a:cubicBezTo>
                <a:cubicBezTo>
                  <a:pt x="291" y="208"/>
                  <a:pt x="274" y="181"/>
                  <a:pt x="274" y="181"/>
                </a:cubicBezTo>
                <a:cubicBezTo>
                  <a:pt x="274" y="181"/>
                  <a:pt x="268" y="210"/>
                  <a:pt x="268" y="218"/>
                </a:cubicBezTo>
                <a:cubicBezTo>
                  <a:pt x="268" y="226"/>
                  <a:pt x="267" y="237"/>
                  <a:pt x="267" y="241"/>
                </a:cubicBezTo>
                <a:cubicBezTo>
                  <a:pt x="267" y="245"/>
                  <a:pt x="264" y="283"/>
                  <a:pt x="269" y="292"/>
                </a:cubicBezTo>
                <a:cubicBezTo>
                  <a:pt x="273" y="302"/>
                  <a:pt x="273" y="307"/>
                  <a:pt x="270" y="308"/>
                </a:cubicBezTo>
                <a:cubicBezTo>
                  <a:pt x="267" y="308"/>
                  <a:pt x="267" y="310"/>
                  <a:pt x="267" y="310"/>
                </a:cubicBezTo>
                <a:cubicBezTo>
                  <a:pt x="267" y="310"/>
                  <a:pt x="278" y="339"/>
                  <a:pt x="278" y="354"/>
                </a:cubicBezTo>
                <a:cubicBezTo>
                  <a:pt x="278" y="369"/>
                  <a:pt x="281" y="375"/>
                  <a:pt x="285" y="395"/>
                </a:cubicBezTo>
                <a:cubicBezTo>
                  <a:pt x="290" y="415"/>
                  <a:pt x="296" y="454"/>
                  <a:pt x="294" y="460"/>
                </a:cubicBezTo>
                <a:cubicBezTo>
                  <a:pt x="291" y="466"/>
                  <a:pt x="266" y="490"/>
                  <a:pt x="255" y="496"/>
                </a:cubicBezTo>
                <a:cubicBezTo>
                  <a:pt x="243" y="503"/>
                  <a:pt x="243" y="503"/>
                  <a:pt x="243" y="503"/>
                </a:cubicBezTo>
                <a:cubicBezTo>
                  <a:pt x="243" y="503"/>
                  <a:pt x="246" y="544"/>
                  <a:pt x="250" y="563"/>
                </a:cubicBezTo>
                <a:cubicBezTo>
                  <a:pt x="254" y="581"/>
                  <a:pt x="259" y="599"/>
                  <a:pt x="262" y="607"/>
                </a:cubicBezTo>
                <a:cubicBezTo>
                  <a:pt x="266" y="616"/>
                  <a:pt x="268" y="618"/>
                  <a:pt x="266" y="620"/>
                </a:cubicBezTo>
                <a:cubicBezTo>
                  <a:pt x="264" y="622"/>
                  <a:pt x="261" y="621"/>
                  <a:pt x="261" y="621"/>
                </a:cubicBezTo>
                <a:cubicBezTo>
                  <a:pt x="261" y="621"/>
                  <a:pt x="275" y="638"/>
                  <a:pt x="273" y="640"/>
                </a:cubicBezTo>
                <a:cubicBezTo>
                  <a:pt x="271" y="643"/>
                  <a:pt x="254" y="649"/>
                  <a:pt x="243" y="645"/>
                </a:cubicBezTo>
                <a:cubicBezTo>
                  <a:pt x="231" y="642"/>
                  <a:pt x="221" y="634"/>
                  <a:pt x="221" y="634"/>
                </a:cubicBezTo>
                <a:cubicBezTo>
                  <a:pt x="221" y="634"/>
                  <a:pt x="215" y="644"/>
                  <a:pt x="209" y="635"/>
                </a:cubicBezTo>
                <a:cubicBezTo>
                  <a:pt x="204" y="625"/>
                  <a:pt x="194" y="611"/>
                  <a:pt x="192" y="598"/>
                </a:cubicBezTo>
                <a:cubicBezTo>
                  <a:pt x="191" y="585"/>
                  <a:pt x="186" y="558"/>
                  <a:pt x="189" y="544"/>
                </a:cubicBezTo>
                <a:cubicBezTo>
                  <a:pt x="191" y="530"/>
                  <a:pt x="191" y="527"/>
                  <a:pt x="191" y="527"/>
                </a:cubicBezTo>
                <a:cubicBezTo>
                  <a:pt x="191" y="527"/>
                  <a:pt x="143" y="552"/>
                  <a:pt x="136" y="552"/>
                </a:cubicBezTo>
                <a:cubicBezTo>
                  <a:pt x="129" y="552"/>
                  <a:pt x="127" y="554"/>
                  <a:pt x="121" y="545"/>
                </a:cubicBezTo>
                <a:cubicBezTo>
                  <a:pt x="115" y="536"/>
                  <a:pt x="115" y="535"/>
                  <a:pt x="115" y="535"/>
                </a:cubicBezTo>
                <a:cubicBezTo>
                  <a:pt x="115" y="535"/>
                  <a:pt x="114" y="551"/>
                  <a:pt x="106" y="554"/>
                </a:cubicBezTo>
                <a:cubicBezTo>
                  <a:pt x="99" y="557"/>
                  <a:pt x="88" y="561"/>
                  <a:pt x="91" y="545"/>
                </a:cubicBezTo>
                <a:cubicBezTo>
                  <a:pt x="94" y="529"/>
                  <a:pt x="99" y="516"/>
                  <a:pt x="102" y="509"/>
                </a:cubicBezTo>
                <a:cubicBezTo>
                  <a:pt x="105" y="502"/>
                  <a:pt x="101" y="477"/>
                  <a:pt x="101" y="477"/>
                </a:cubicBezTo>
                <a:cubicBezTo>
                  <a:pt x="101" y="477"/>
                  <a:pt x="96" y="461"/>
                  <a:pt x="106" y="460"/>
                </a:cubicBezTo>
                <a:cubicBezTo>
                  <a:pt x="117" y="458"/>
                  <a:pt x="121" y="456"/>
                  <a:pt x="138" y="456"/>
                </a:cubicBezTo>
                <a:cubicBezTo>
                  <a:pt x="156" y="456"/>
                  <a:pt x="169" y="453"/>
                  <a:pt x="171" y="447"/>
                </a:cubicBezTo>
                <a:cubicBezTo>
                  <a:pt x="173" y="441"/>
                  <a:pt x="176" y="420"/>
                  <a:pt x="169" y="400"/>
                </a:cubicBezTo>
                <a:cubicBezTo>
                  <a:pt x="162" y="381"/>
                  <a:pt x="146" y="340"/>
                  <a:pt x="148" y="332"/>
                </a:cubicBezTo>
                <a:cubicBezTo>
                  <a:pt x="149" y="323"/>
                  <a:pt x="149" y="311"/>
                  <a:pt x="149" y="311"/>
                </a:cubicBezTo>
                <a:cubicBezTo>
                  <a:pt x="149" y="311"/>
                  <a:pt x="141" y="309"/>
                  <a:pt x="141" y="306"/>
                </a:cubicBezTo>
                <a:cubicBezTo>
                  <a:pt x="141" y="304"/>
                  <a:pt x="145" y="297"/>
                  <a:pt x="145" y="294"/>
                </a:cubicBezTo>
                <a:cubicBezTo>
                  <a:pt x="145" y="291"/>
                  <a:pt x="147" y="272"/>
                  <a:pt x="147" y="272"/>
                </a:cubicBezTo>
                <a:cubicBezTo>
                  <a:pt x="147" y="272"/>
                  <a:pt x="151" y="250"/>
                  <a:pt x="151" y="241"/>
                </a:cubicBezTo>
                <a:cubicBezTo>
                  <a:pt x="151" y="233"/>
                  <a:pt x="151" y="232"/>
                  <a:pt x="150" y="227"/>
                </a:cubicBezTo>
                <a:cubicBezTo>
                  <a:pt x="148" y="222"/>
                  <a:pt x="148" y="214"/>
                  <a:pt x="150" y="204"/>
                </a:cubicBezTo>
                <a:cubicBezTo>
                  <a:pt x="152" y="193"/>
                  <a:pt x="152" y="193"/>
                  <a:pt x="152" y="193"/>
                </a:cubicBezTo>
                <a:cubicBezTo>
                  <a:pt x="152" y="193"/>
                  <a:pt x="130" y="206"/>
                  <a:pt x="124" y="215"/>
                </a:cubicBezTo>
                <a:cubicBezTo>
                  <a:pt x="119" y="224"/>
                  <a:pt x="95" y="251"/>
                  <a:pt x="88" y="256"/>
                </a:cubicBezTo>
                <a:cubicBezTo>
                  <a:pt x="80" y="261"/>
                  <a:pt x="63" y="281"/>
                  <a:pt x="57" y="289"/>
                </a:cubicBezTo>
                <a:cubicBezTo>
                  <a:pt x="51" y="297"/>
                  <a:pt x="34" y="306"/>
                  <a:pt x="30" y="309"/>
                </a:cubicBezTo>
                <a:cubicBezTo>
                  <a:pt x="27" y="313"/>
                  <a:pt x="27" y="314"/>
                  <a:pt x="27" y="316"/>
                </a:cubicBezTo>
                <a:cubicBezTo>
                  <a:pt x="27" y="318"/>
                  <a:pt x="24" y="327"/>
                  <a:pt x="25" y="333"/>
                </a:cubicBezTo>
                <a:cubicBezTo>
                  <a:pt x="26" y="339"/>
                  <a:pt x="25" y="345"/>
                  <a:pt x="24" y="346"/>
                </a:cubicBezTo>
                <a:cubicBezTo>
                  <a:pt x="23" y="347"/>
                  <a:pt x="27" y="348"/>
                  <a:pt x="26" y="350"/>
                </a:cubicBezTo>
                <a:cubicBezTo>
                  <a:pt x="25" y="353"/>
                  <a:pt x="24" y="352"/>
                  <a:pt x="24" y="352"/>
                </a:cubicBezTo>
                <a:cubicBezTo>
                  <a:pt x="24" y="352"/>
                  <a:pt x="27" y="355"/>
                  <a:pt x="25" y="357"/>
                </a:cubicBezTo>
                <a:cubicBezTo>
                  <a:pt x="24" y="358"/>
                  <a:pt x="20" y="357"/>
                  <a:pt x="20" y="357"/>
                </a:cubicBezTo>
                <a:cubicBezTo>
                  <a:pt x="20" y="357"/>
                  <a:pt x="20" y="361"/>
                  <a:pt x="19" y="362"/>
                </a:cubicBezTo>
                <a:cubicBezTo>
                  <a:pt x="18" y="363"/>
                  <a:pt x="13" y="361"/>
                  <a:pt x="10" y="357"/>
                </a:cubicBezTo>
                <a:cubicBezTo>
                  <a:pt x="7" y="354"/>
                  <a:pt x="5" y="352"/>
                  <a:pt x="5" y="343"/>
                </a:cubicBezTo>
                <a:cubicBezTo>
                  <a:pt x="5" y="335"/>
                  <a:pt x="5" y="319"/>
                  <a:pt x="5" y="316"/>
                </a:cubicBezTo>
                <a:cubicBezTo>
                  <a:pt x="5" y="313"/>
                  <a:pt x="5" y="313"/>
                  <a:pt x="5" y="313"/>
                </a:cubicBezTo>
                <a:cubicBezTo>
                  <a:pt x="5" y="313"/>
                  <a:pt x="0" y="314"/>
                  <a:pt x="0" y="310"/>
                </a:cubicBezTo>
                <a:cubicBezTo>
                  <a:pt x="0" y="307"/>
                  <a:pt x="3" y="309"/>
                  <a:pt x="4" y="304"/>
                </a:cubicBezTo>
                <a:cubicBezTo>
                  <a:pt x="5" y="298"/>
                  <a:pt x="12" y="285"/>
                  <a:pt x="12" y="285"/>
                </a:cubicBezTo>
                <a:cubicBezTo>
                  <a:pt x="12" y="285"/>
                  <a:pt x="37" y="256"/>
                  <a:pt x="47" y="245"/>
                </a:cubicBezTo>
                <a:cubicBezTo>
                  <a:pt x="57" y="235"/>
                  <a:pt x="79" y="208"/>
                  <a:pt x="84" y="203"/>
                </a:cubicBezTo>
                <a:cubicBezTo>
                  <a:pt x="88" y="199"/>
                  <a:pt x="98" y="186"/>
                  <a:pt x="98" y="186"/>
                </a:cubicBezTo>
                <a:close/>
              </a:path>
            </a:pathLst>
          </a:custGeom>
          <a:solidFill>
            <a:srgbClr val="000101"/>
          </a:solidFill>
          <a:ln w="3175" cap="flat">
            <a:solidFill>
              <a:srgbClr val="00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7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F860085-7BCE-44E0-B354-6909EAA5DC5C}"/>
              </a:ext>
            </a:extLst>
          </p:cNvPr>
          <p:cNvSpPr>
            <a:spLocks noEditPoints="1"/>
          </p:cNvSpPr>
          <p:nvPr/>
        </p:nvSpPr>
        <p:spPr bwMode="auto">
          <a:xfrm>
            <a:off x="9194800" y="2306638"/>
            <a:ext cx="1004888" cy="2493963"/>
          </a:xfrm>
          <a:custGeom>
            <a:avLst/>
            <a:gdLst>
              <a:gd name="T0" fmla="*/ 38 w 410"/>
              <a:gd name="T1" fmla="*/ 434 h 1016"/>
              <a:gd name="T2" fmla="*/ 67 w 410"/>
              <a:gd name="T3" fmla="*/ 484 h 1016"/>
              <a:gd name="T4" fmla="*/ 75 w 410"/>
              <a:gd name="T5" fmla="*/ 550 h 1016"/>
              <a:gd name="T6" fmla="*/ 71 w 410"/>
              <a:gd name="T7" fmla="*/ 697 h 1016"/>
              <a:gd name="T8" fmla="*/ 101 w 410"/>
              <a:gd name="T9" fmla="*/ 796 h 1016"/>
              <a:gd name="T10" fmla="*/ 110 w 410"/>
              <a:gd name="T11" fmla="*/ 905 h 1016"/>
              <a:gd name="T12" fmla="*/ 110 w 410"/>
              <a:gd name="T13" fmla="*/ 935 h 1016"/>
              <a:gd name="T14" fmla="*/ 156 w 410"/>
              <a:gd name="T15" fmla="*/ 983 h 1016"/>
              <a:gd name="T16" fmla="*/ 201 w 410"/>
              <a:gd name="T17" fmla="*/ 944 h 1016"/>
              <a:gd name="T18" fmla="*/ 289 w 410"/>
              <a:gd name="T19" fmla="*/ 967 h 1016"/>
              <a:gd name="T20" fmla="*/ 233 w 410"/>
              <a:gd name="T21" fmla="*/ 869 h 1016"/>
              <a:gd name="T22" fmla="*/ 228 w 410"/>
              <a:gd name="T23" fmla="*/ 750 h 1016"/>
              <a:gd name="T24" fmla="*/ 255 w 410"/>
              <a:gd name="T25" fmla="*/ 629 h 1016"/>
              <a:gd name="T26" fmla="*/ 293 w 410"/>
              <a:gd name="T27" fmla="*/ 494 h 1016"/>
              <a:gd name="T28" fmla="*/ 294 w 410"/>
              <a:gd name="T29" fmla="*/ 481 h 1016"/>
              <a:gd name="T30" fmla="*/ 307 w 410"/>
              <a:gd name="T31" fmla="*/ 489 h 1016"/>
              <a:gd name="T32" fmla="*/ 344 w 410"/>
              <a:gd name="T33" fmla="*/ 456 h 1016"/>
              <a:gd name="T34" fmla="*/ 390 w 410"/>
              <a:gd name="T35" fmla="*/ 393 h 1016"/>
              <a:gd name="T36" fmla="*/ 404 w 410"/>
              <a:gd name="T37" fmla="*/ 298 h 1016"/>
              <a:gd name="T38" fmla="*/ 332 w 410"/>
              <a:gd name="T39" fmla="*/ 170 h 1016"/>
              <a:gd name="T40" fmla="*/ 302 w 410"/>
              <a:gd name="T41" fmla="*/ 135 h 1016"/>
              <a:gd name="T42" fmla="*/ 316 w 410"/>
              <a:gd name="T43" fmla="*/ 122 h 1016"/>
              <a:gd name="T44" fmla="*/ 318 w 410"/>
              <a:gd name="T45" fmla="*/ 117 h 1016"/>
              <a:gd name="T46" fmla="*/ 323 w 410"/>
              <a:gd name="T47" fmla="*/ 116 h 1016"/>
              <a:gd name="T48" fmla="*/ 336 w 410"/>
              <a:gd name="T49" fmla="*/ 109 h 1016"/>
              <a:gd name="T50" fmla="*/ 339 w 410"/>
              <a:gd name="T51" fmla="*/ 58 h 1016"/>
              <a:gd name="T52" fmla="*/ 243 w 410"/>
              <a:gd name="T53" fmla="*/ 30 h 1016"/>
              <a:gd name="T54" fmla="*/ 231 w 410"/>
              <a:gd name="T55" fmla="*/ 98 h 1016"/>
              <a:gd name="T56" fmla="*/ 231 w 410"/>
              <a:gd name="T57" fmla="*/ 103 h 1016"/>
              <a:gd name="T58" fmla="*/ 228 w 410"/>
              <a:gd name="T59" fmla="*/ 108 h 1016"/>
              <a:gd name="T60" fmla="*/ 226 w 410"/>
              <a:gd name="T61" fmla="*/ 109 h 1016"/>
              <a:gd name="T62" fmla="*/ 170 w 410"/>
              <a:gd name="T63" fmla="*/ 126 h 1016"/>
              <a:gd name="T64" fmla="*/ 30 w 410"/>
              <a:gd name="T65" fmla="*/ 247 h 1016"/>
              <a:gd name="T66" fmla="*/ 298 w 410"/>
              <a:gd name="T67" fmla="*/ 371 h 1016"/>
              <a:gd name="T68" fmla="*/ 336 w 410"/>
              <a:gd name="T69" fmla="*/ 331 h 1016"/>
              <a:gd name="T70" fmla="*/ 336 w 410"/>
              <a:gd name="T71" fmla="*/ 384 h 1016"/>
              <a:gd name="T72" fmla="*/ 316 w 410"/>
              <a:gd name="T73" fmla="*/ 423 h 1016"/>
              <a:gd name="T74" fmla="*/ 298 w 410"/>
              <a:gd name="T75" fmla="*/ 401 h 1016"/>
              <a:gd name="T76" fmla="*/ 159 w 410"/>
              <a:gd name="T77" fmla="*/ 621 h 1016"/>
              <a:gd name="T78" fmla="*/ 168 w 410"/>
              <a:gd name="T79" fmla="*/ 603 h 1016"/>
              <a:gd name="T80" fmla="*/ 160 w 410"/>
              <a:gd name="T81" fmla="*/ 723 h 1016"/>
              <a:gd name="T82" fmla="*/ 67 w 410"/>
              <a:gd name="T83" fmla="*/ 379 h 1016"/>
              <a:gd name="T84" fmla="*/ 73 w 410"/>
              <a:gd name="T85" fmla="*/ 318 h 1016"/>
              <a:gd name="T86" fmla="*/ 93 w 410"/>
              <a:gd name="T87" fmla="*/ 389 h 1016"/>
              <a:gd name="T88" fmla="*/ 83 w 410"/>
              <a:gd name="T89" fmla="*/ 428 h 1016"/>
              <a:gd name="T90" fmla="*/ 74 w 410"/>
              <a:gd name="T91" fmla="*/ 406 h 1016"/>
              <a:gd name="T92" fmla="*/ 67 w 410"/>
              <a:gd name="T93" fmla="*/ 379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10" h="1016">
                <a:moveTo>
                  <a:pt x="7" y="399"/>
                </a:moveTo>
                <a:cubicBezTo>
                  <a:pt x="8" y="413"/>
                  <a:pt x="24" y="425"/>
                  <a:pt x="28" y="431"/>
                </a:cubicBezTo>
                <a:cubicBezTo>
                  <a:pt x="31" y="437"/>
                  <a:pt x="34" y="435"/>
                  <a:pt x="38" y="434"/>
                </a:cubicBezTo>
                <a:cubicBezTo>
                  <a:pt x="42" y="433"/>
                  <a:pt x="46" y="446"/>
                  <a:pt x="48" y="450"/>
                </a:cubicBezTo>
                <a:cubicBezTo>
                  <a:pt x="50" y="454"/>
                  <a:pt x="63" y="462"/>
                  <a:pt x="63" y="469"/>
                </a:cubicBezTo>
                <a:cubicBezTo>
                  <a:pt x="63" y="477"/>
                  <a:pt x="63" y="484"/>
                  <a:pt x="67" y="484"/>
                </a:cubicBezTo>
                <a:cubicBezTo>
                  <a:pt x="70" y="485"/>
                  <a:pt x="74" y="483"/>
                  <a:pt x="74" y="483"/>
                </a:cubicBezTo>
                <a:cubicBezTo>
                  <a:pt x="74" y="483"/>
                  <a:pt x="75" y="515"/>
                  <a:pt x="74" y="528"/>
                </a:cubicBezTo>
                <a:cubicBezTo>
                  <a:pt x="73" y="541"/>
                  <a:pt x="73" y="544"/>
                  <a:pt x="75" y="550"/>
                </a:cubicBezTo>
                <a:cubicBezTo>
                  <a:pt x="78" y="557"/>
                  <a:pt x="72" y="588"/>
                  <a:pt x="73" y="601"/>
                </a:cubicBezTo>
                <a:cubicBezTo>
                  <a:pt x="73" y="613"/>
                  <a:pt x="74" y="659"/>
                  <a:pt x="73" y="670"/>
                </a:cubicBezTo>
                <a:cubicBezTo>
                  <a:pt x="72" y="680"/>
                  <a:pt x="68" y="686"/>
                  <a:pt x="71" y="697"/>
                </a:cubicBezTo>
                <a:cubicBezTo>
                  <a:pt x="74" y="708"/>
                  <a:pt x="77" y="709"/>
                  <a:pt x="77" y="716"/>
                </a:cubicBezTo>
                <a:cubicBezTo>
                  <a:pt x="76" y="723"/>
                  <a:pt x="83" y="735"/>
                  <a:pt x="86" y="750"/>
                </a:cubicBezTo>
                <a:cubicBezTo>
                  <a:pt x="89" y="764"/>
                  <a:pt x="101" y="783"/>
                  <a:pt x="101" y="796"/>
                </a:cubicBezTo>
                <a:cubicBezTo>
                  <a:pt x="102" y="809"/>
                  <a:pt x="94" y="810"/>
                  <a:pt x="101" y="821"/>
                </a:cubicBezTo>
                <a:cubicBezTo>
                  <a:pt x="107" y="833"/>
                  <a:pt x="117" y="844"/>
                  <a:pt x="117" y="844"/>
                </a:cubicBezTo>
                <a:cubicBezTo>
                  <a:pt x="117" y="844"/>
                  <a:pt x="112" y="901"/>
                  <a:pt x="110" y="905"/>
                </a:cubicBezTo>
                <a:cubicBezTo>
                  <a:pt x="108" y="908"/>
                  <a:pt x="103" y="913"/>
                  <a:pt x="105" y="918"/>
                </a:cubicBezTo>
                <a:cubicBezTo>
                  <a:pt x="107" y="923"/>
                  <a:pt x="113" y="923"/>
                  <a:pt x="113" y="923"/>
                </a:cubicBezTo>
                <a:cubicBezTo>
                  <a:pt x="113" y="923"/>
                  <a:pt x="106" y="929"/>
                  <a:pt x="110" y="935"/>
                </a:cubicBezTo>
                <a:cubicBezTo>
                  <a:pt x="113" y="941"/>
                  <a:pt x="119" y="946"/>
                  <a:pt x="119" y="946"/>
                </a:cubicBezTo>
                <a:cubicBezTo>
                  <a:pt x="119" y="946"/>
                  <a:pt x="112" y="959"/>
                  <a:pt x="119" y="970"/>
                </a:cubicBezTo>
                <a:cubicBezTo>
                  <a:pt x="127" y="981"/>
                  <a:pt x="149" y="983"/>
                  <a:pt x="156" y="983"/>
                </a:cubicBezTo>
                <a:cubicBezTo>
                  <a:pt x="164" y="982"/>
                  <a:pt x="177" y="976"/>
                  <a:pt x="178" y="974"/>
                </a:cubicBezTo>
                <a:cubicBezTo>
                  <a:pt x="179" y="971"/>
                  <a:pt x="178" y="950"/>
                  <a:pt x="178" y="950"/>
                </a:cubicBezTo>
                <a:cubicBezTo>
                  <a:pt x="201" y="944"/>
                  <a:pt x="201" y="944"/>
                  <a:pt x="201" y="944"/>
                </a:cubicBezTo>
                <a:cubicBezTo>
                  <a:pt x="201" y="944"/>
                  <a:pt x="213" y="966"/>
                  <a:pt x="226" y="979"/>
                </a:cubicBezTo>
                <a:cubicBezTo>
                  <a:pt x="239" y="993"/>
                  <a:pt x="258" y="1016"/>
                  <a:pt x="268" y="1008"/>
                </a:cubicBezTo>
                <a:cubicBezTo>
                  <a:pt x="277" y="1001"/>
                  <a:pt x="289" y="977"/>
                  <a:pt x="289" y="967"/>
                </a:cubicBezTo>
                <a:cubicBezTo>
                  <a:pt x="289" y="958"/>
                  <a:pt x="276" y="935"/>
                  <a:pt x="267" y="929"/>
                </a:cubicBezTo>
                <a:cubicBezTo>
                  <a:pt x="257" y="924"/>
                  <a:pt x="239" y="911"/>
                  <a:pt x="239" y="909"/>
                </a:cubicBezTo>
                <a:cubicBezTo>
                  <a:pt x="239" y="907"/>
                  <a:pt x="240" y="879"/>
                  <a:pt x="233" y="869"/>
                </a:cubicBezTo>
                <a:cubicBezTo>
                  <a:pt x="225" y="859"/>
                  <a:pt x="217" y="847"/>
                  <a:pt x="215" y="840"/>
                </a:cubicBezTo>
                <a:cubicBezTo>
                  <a:pt x="214" y="832"/>
                  <a:pt x="213" y="822"/>
                  <a:pt x="213" y="822"/>
                </a:cubicBezTo>
                <a:cubicBezTo>
                  <a:pt x="213" y="822"/>
                  <a:pt x="226" y="767"/>
                  <a:pt x="228" y="750"/>
                </a:cubicBezTo>
                <a:cubicBezTo>
                  <a:pt x="230" y="733"/>
                  <a:pt x="229" y="728"/>
                  <a:pt x="235" y="709"/>
                </a:cubicBezTo>
                <a:cubicBezTo>
                  <a:pt x="242" y="690"/>
                  <a:pt x="240" y="694"/>
                  <a:pt x="244" y="683"/>
                </a:cubicBezTo>
                <a:cubicBezTo>
                  <a:pt x="249" y="671"/>
                  <a:pt x="250" y="644"/>
                  <a:pt x="255" y="629"/>
                </a:cubicBezTo>
                <a:cubicBezTo>
                  <a:pt x="261" y="615"/>
                  <a:pt x="275" y="565"/>
                  <a:pt x="282" y="544"/>
                </a:cubicBezTo>
                <a:cubicBezTo>
                  <a:pt x="288" y="522"/>
                  <a:pt x="285" y="519"/>
                  <a:pt x="288" y="512"/>
                </a:cubicBezTo>
                <a:cubicBezTo>
                  <a:pt x="291" y="506"/>
                  <a:pt x="296" y="500"/>
                  <a:pt x="293" y="494"/>
                </a:cubicBezTo>
                <a:cubicBezTo>
                  <a:pt x="290" y="488"/>
                  <a:pt x="290" y="485"/>
                  <a:pt x="290" y="485"/>
                </a:cubicBezTo>
                <a:cubicBezTo>
                  <a:pt x="292" y="481"/>
                  <a:pt x="292" y="481"/>
                  <a:pt x="292" y="481"/>
                </a:cubicBezTo>
                <a:cubicBezTo>
                  <a:pt x="292" y="481"/>
                  <a:pt x="292" y="482"/>
                  <a:pt x="294" y="481"/>
                </a:cubicBezTo>
                <a:cubicBezTo>
                  <a:pt x="296" y="481"/>
                  <a:pt x="296" y="485"/>
                  <a:pt x="299" y="485"/>
                </a:cubicBezTo>
                <a:cubicBezTo>
                  <a:pt x="301" y="485"/>
                  <a:pt x="304" y="485"/>
                  <a:pt x="304" y="485"/>
                </a:cubicBezTo>
                <a:cubicBezTo>
                  <a:pt x="304" y="485"/>
                  <a:pt x="305" y="489"/>
                  <a:pt x="307" y="489"/>
                </a:cubicBezTo>
                <a:cubicBezTo>
                  <a:pt x="310" y="489"/>
                  <a:pt x="320" y="481"/>
                  <a:pt x="320" y="481"/>
                </a:cubicBezTo>
                <a:cubicBezTo>
                  <a:pt x="337" y="464"/>
                  <a:pt x="337" y="464"/>
                  <a:pt x="337" y="464"/>
                </a:cubicBezTo>
                <a:cubicBezTo>
                  <a:pt x="344" y="456"/>
                  <a:pt x="344" y="456"/>
                  <a:pt x="344" y="456"/>
                </a:cubicBezTo>
                <a:cubicBezTo>
                  <a:pt x="344" y="456"/>
                  <a:pt x="357" y="454"/>
                  <a:pt x="361" y="450"/>
                </a:cubicBezTo>
                <a:cubicBezTo>
                  <a:pt x="364" y="445"/>
                  <a:pt x="366" y="439"/>
                  <a:pt x="372" y="429"/>
                </a:cubicBezTo>
                <a:cubicBezTo>
                  <a:pt x="378" y="420"/>
                  <a:pt x="385" y="405"/>
                  <a:pt x="390" y="393"/>
                </a:cubicBezTo>
                <a:cubicBezTo>
                  <a:pt x="394" y="381"/>
                  <a:pt x="401" y="387"/>
                  <a:pt x="401" y="362"/>
                </a:cubicBezTo>
                <a:cubicBezTo>
                  <a:pt x="401" y="337"/>
                  <a:pt x="401" y="323"/>
                  <a:pt x="402" y="315"/>
                </a:cubicBezTo>
                <a:cubicBezTo>
                  <a:pt x="403" y="307"/>
                  <a:pt x="410" y="302"/>
                  <a:pt x="404" y="298"/>
                </a:cubicBezTo>
                <a:cubicBezTo>
                  <a:pt x="399" y="293"/>
                  <a:pt x="386" y="265"/>
                  <a:pt x="382" y="254"/>
                </a:cubicBezTo>
                <a:cubicBezTo>
                  <a:pt x="379" y="243"/>
                  <a:pt x="381" y="226"/>
                  <a:pt x="367" y="205"/>
                </a:cubicBezTo>
                <a:cubicBezTo>
                  <a:pt x="352" y="185"/>
                  <a:pt x="343" y="175"/>
                  <a:pt x="332" y="170"/>
                </a:cubicBezTo>
                <a:cubicBezTo>
                  <a:pt x="322" y="165"/>
                  <a:pt x="314" y="156"/>
                  <a:pt x="314" y="156"/>
                </a:cubicBezTo>
                <a:cubicBezTo>
                  <a:pt x="314" y="156"/>
                  <a:pt x="314" y="149"/>
                  <a:pt x="312" y="148"/>
                </a:cubicBezTo>
                <a:cubicBezTo>
                  <a:pt x="310" y="147"/>
                  <a:pt x="302" y="135"/>
                  <a:pt x="302" y="135"/>
                </a:cubicBezTo>
                <a:cubicBezTo>
                  <a:pt x="302" y="135"/>
                  <a:pt x="313" y="120"/>
                  <a:pt x="315" y="119"/>
                </a:cubicBezTo>
                <a:cubicBezTo>
                  <a:pt x="316" y="118"/>
                  <a:pt x="316" y="120"/>
                  <a:pt x="316" y="121"/>
                </a:cubicBezTo>
                <a:cubicBezTo>
                  <a:pt x="316" y="121"/>
                  <a:pt x="316" y="122"/>
                  <a:pt x="316" y="122"/>
                </a:cubicBezTo>
                <a:cubicBezTo>
                  <a:pt x="317" y="119"/>
                  <a:pt x="317" y="119"/>
                  <a:pt x="317" y="119"/>
                </a:cubicBezTo>
                <a:cubicBezTo>
                  <a:pt x="318" y="121"/>
                  <a:pt x="318" y="121"/>
                  <a:pt x="318" y="121"/>
                </a:cubicBezTo>
                <a:cubicBezTo>
                  <a:pt x="318" y="117"/>
                  <a:pt x="318" y="117"/>
                  <a:pt x="318" y="117"/>
                </a:cubicBezTo>
                <a:cubicBezTo>
                  <a:pt x="318" y="117"/>
                  <a:pt x="319" y="119"/>
                  <a:pt x="319" y="119"/>
                </a:cubicBezTo>
                <a:cubicBezTo>
                  <a:pt x="319" y="120"/>
                  <a:pt x="320" y="117"/>
                  <a:pt x="321" y="116"/>
                </a:cubicBezTo>
                <a:cubicBezTo>
                  <a:pt x="321" y="114"/>
                  <a:pt x="323" y="115"/>
                  <a:pt x="323" y="116"/>
                </a:cubicBezTo>
                <a:cubicBezTo>
                  <a:pt x="323" y="116"/>
                  <a:pt x="323" y="112"/>
                  <a:pt x="323" y="112"/>
                </a:cubicBezTo>
                <a:cubicBezTo>
                  <a:pt x="323" y="111"/>
                  <a:pt x="324" y="109"/>
                  <a:pt x="324" y="109"/>
                </a:cubicBezTo>
                <a:cubicBezTo>
                  <a:pt x="324" y="109"/>
                  <a:pt x="335" y="112"/>
                  <a:pt x="336" y="109"/>
                </a:cubicBezTo>
                <a:cubicBezTo>
                  <a:pt x="338" y="107"/>
                  <a:pt x="335" y="100"/>
                  <a:pt x="332" y="96"/>
                </a:cubicBezTo>
                <a:cubicBezTo>
                  <a:pt x="329" y="91"/>
                  <a:pt x="329" y="89"/>
                  <a:pt x="329" y="89"/>
                </a:cubicBezTo>
                <a:cubicBezTo>
                  <a:pt x="329" y="89"/>
                  <a:pt x="337" y="66"/>
                  <a:pt x="339" y="58"/>
                </a:cubicBezTo>
                <a:cubicBezTo>
                  <a:pt x="342" y="50"/>
                  <a:pt x="339" y="28"/>
                  <a:pt x="324" y="17"/>
                </a:cubicBezTo>
                <a:cubicBezTo>
                  <a:pt x="308" y="5"/>
                  <a:pt x="288" y="0"/>
                  <a:pt x="277" y="3"/>
                </a:cubicBezTo>
                <a:cubicBezTo>
                  <a:pt x="267" y="5"/>
                  <a:pt x="248" y="9"/>
                  <a:pt x="243" y="30"/>
                </a:cubicBezTo>
                <a:cubicBezTo>
                  <a:pt x="238" y="51"/>
                  <a:pt x="237" y="57"/>
                  <a:pt x="233" y="64"/>
                </a:cubicBezTo>
                <a:cubicBezTo>
                  <a:pt x="229" y="72"/>
                  <a:pt x="224" y="87"/>
                  <a:pt x="226" y="90"/>
                </a:cubicBezTo>
                <a:cubicBezTo>
                  <a:pt x="229" y="94"/>
                  <a:pt x="231" y="98"/>
                  <a:pt x="231" y="98"/>
                </a:cubicBezTo>
                <a:cubicBezTo>
                  <a:pt x="231" y="98"/>
                  <a:pt x="230" y="99"/>
                  <a:pt x="229" y="100"/>
                </a:cubicBezTo>
                <a:cubicBezTo>
                  <a:pt x="228" y="101"/>
                  <a:pt x="226" y="101"/>
                  <a:pt x="226" y="101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28" y="103"/>
                  <a:pt x="228" y="103"/>
                  <a:pt x="228" y="103"/>
                </a:cubicBezTo>
                <a:cubicBezTo>
                  <a:pt x="228" y="103"/>
                  <a:pt x="229" y="105"/>
                  <a:pt x="230" y="105"/>
                </a:cubicBezTo>
                <a:cubicBezTo>
                  <a:pt x="230" y="106"/>
                  <a:pt x="228" y="108"/>
                  <a:pt x="228" y="10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1" y="111"/>
                  <a:pt x="231" y="111"/>
                  <a:pt x="231" y="111"/>
                </a:cubicBezTo>
                <a:cubicBezTo>
                  <a:pt x="231" y="111"/>
                  <a:pt x="231" y="112"/>
                  <a:pt x="226" y="109"/>
                </a:cubicBezTo>
                <a:cubicBezTo>
                  <a:pt x="220" y="107"/>
                  <a:pt x="220" y="98"/>
                  <a:pt x="213" y="99"/>
                </a:cubicBezTo>
                <a:cubicBezTo>
                  <a:pt x="207" y="101"/>
                  <a:pt x="197" y="111"/>
                  <a:pt x="188" y="117"/>
                </a:cubicBezTo>
                <a:cubicBezTo>
                  <a:pt x="180" y="123"/>
                  <a:pt x="173" y="122"/>
                  <a:pt x="170" y="126"/>
                </a:cubicBezTo>
                <a:cubicBezTo>
                  <a:pt x="167" y="129"/>
                  <a:pt x="167" y="132"/>
                  <a:pt x="167" y="132"/>
                </a:cubicBezTo>
                <a:cubicBezTo>
                  <a:pt x="167" y="132"/>
                  <a:pt x="130" y="133"/>
                  <a:pt x="106" y="156"/>
                </a:cubicBezTo>
                <a:cubicBezTo>
                  <a:pt x="82" y="179"/>
                  <a:pt x="37" y="236"/>
                  <a:pt x="30" y="247"/>
                </a:cubicBezTo>
                <a:cubicBezTo>
                  <a:pt x="23" y="259"/>
                  <a:pt x="6" y="293"/>
                  <a:pt x="3" y="316"/>
                </a:cubicBezTo>
                <a:cubicBezTo>
                  <a:pt x="0" y="339"/>
                  <a:pt x="6" y="386"/>
                  <a:pt x="7" y="399"/>
                </a:cubicBezTo>
                <a:close/>
                <a:moveTo>
                  <a:pt x="298" y="371"/>
                </a:moveTo>
                <a:cubicBezTo>
                  <a:pt x="300" y="362"/>
                  <a:pt x="309" y="343"/>
                  <a:pt x="314" y="334"/>
                </a:cubicBezTo>
                <a:cubicBezTo>
                  <a:pt x="318" y="325"/>
                  <a:pt x="322" y="319"/>
                  <a:pt x="322" y="319"/>
                </a:cubicBezTo>
                <a:cubicBezTo>
                  <a:pt x="322" y="319"/>
                  <a:pt x="332" y="329"/>
                  <a:pt x="336" y="331"/>
                </a:cubicBezTo>
                <a:cubicBezTo>
                  <a:pt x="340" y="332"/>
                  <a:pt x="338" y="327"/>
                  <a:pt x="340" y="332"/>
                </a:cubicBezTo>
                <a:cubicBezTo>
                  <a:pt x="342" y="338"/>
                  <a:pt x="343" y="356"/>
                  <a:pt x="343" y="362"/>
                </a:cubicBezTo>
                <a:cubicBezTo>
                  <a:pt x="344" y="368"/>
                  <a:pt x="337" y="378"/>
                  <a:pt x="336" y="384"/>
                </a:cubicBezTo>
                <a:cubicBezTo>
                  <a:pt x="336" y="390"/>
                  <a:pt x="334" y="393"/>
                  <a:pt x="331" y="400"/>
                </a:cubicBezTo>
                <a:cubicBezTo>
                  <a:pt x="328" y="408"/>
                  <a:pt x="322" y="410"/>
                  <a:pt x="319" y="417"/>
                </a:cubicBezTo>
                <a:cubicBezTo>
                  <a:pt x="316" y="423"/>
                  <a:pt x="315" y="420"/>
                  <a:pt x="316" y="423"/>
                </a:cubicBezTo>
                <a:cubicBezTo>
                  <a:pt x="316" y="427"/>
                  <a:pt x="312" y="430"/>
                  <a:pt x="307" y="434"/>
                </a:cubicBezTo>
                <a:cubicBezTo>
                  <a:pt x="302" y="438"/>
                  <a:pt x="301" y="438"/>
                  <a:pt x="301" y="438"/>
                </a:cubicBezTo>
                <a:cubicBezTo>
                  <a:pt x="301" y="438"/>
                  <a:pt x="298" y="411"/>
                  <a:pt x="298" y="401"/>
                </a:cubicBezTo>
                <a:cubicBezTo>
                  <a:pt x="298" y="391"/>
                  <a:pt x="296" y="380"/>
                  <a:pt x="298" y="371"/>
                </a:cubicBezTo>
                <a:close/>
                <a:moveTo>
                  <a:pt x="154" y="646"/>
                </a:moveTo>
                <a:cubicBezTo>
                  <a:pt x="154" y="639"/>
                  <a:pt x="158" y="626"/>
                  <a:pt x="159" y="621"/>
                </a:cubicBezTo>
                <a:cubicBezTo>
                  <a:pt x="160" y="615"/>
                  <a:pt x="169" y="575"/>
                  <a:pt x="169" y="575"/>
                </a:cubicBezTo>
                <a:cubicBezTo>
                  <a:pt x="174" y="547"/>
                  <a:pt x="174" y="547"/>
                  <a:pt x="174" y="547"/>
                </a:cubicBezTo>
                <a:cubicBezTo>
                  <a:pt x="174" y="547"/>
                  <a:pt x="172" y="585"/>
                  <a:pt x="168" y="603"/>
                </a:cubicBezTo>
                <a:cubicBezTo>
                  <a:pt x="164" y="621"/>
                  <a:pt x="165" y="655"/>
                  <a:pt x="165" y="665"/>
                </a:cubicBezTo>
                <a:cubicBezTo>
                  <a:pt x="165" y="676"/>
                  <a:pt x="167" y="700"/>
                  <a:pt x="164" y="709"/>
                </a:cubicBezTo>
                <a:cubicBezTo>
                  <a:pt x="162" y="719"/>
                  <a:pt x="160" y="723"/>
                  <a:pt x="160" y="723"/>
                </a:cubicBezTo>
                <a:cubicBezTo>
                  <a:pt x="160" y="723"/>
                  <a:pt x="154" y="695"/>
                  <a:pt x="154" y="684"/>
                </a:cubicBezTo>
                <a:cubicBezTo>
                  <a:pt x="154" y="673"/>
                  <a:pt x="154" y="653"/>
                  <a:pt x="154" y="646"/>
                </a:cubicBezTo>
                <a:close/>
                <a:moveTo>
                  <a:pt x="67" y="379"/>
                </a:moveTo>
                <a:cubicBezTo>
                  <a:pt x="68" y="373"/>
                  <a:pt x="68" y="360"/>
                  <a:pt x="68" y="360"/>
                </a:cubicBezTo>
                <a:cubicBezTo>
                  <a:pt x="67" y="359"/>
                  <a:pt x="72" y="334"/>
                  <a:pt x="72" y="331"/>
                </a:cubicBezTo>
                <a:cubicBezTo>
                  <a:pt x="72" y="327"/>
                  <a:pt x="73" y="318"/>
                  <a:pt x="73" y="318"/>
                </a:cubicBezTo>
                <a:cubicBezTo>
                  <a:pt x="73" y="318"/>
                  <a:pt x="88" y="304"/>
                  <a:pt x="94" y="299"/>
                </a:cubicBezTo>
                <a:cubicBezTo>
                  <a:pt x="100" y="295"/>
                  <a:pt x="107" y="292"/>
                  <a:pt x="107" y="292"/>
                </a:cubicBezTo>
                <a:cubicBezTo>
                  <a:pt x="108" y="298"/>
                  <a:pt x="95" y="370"/>
                  <a:pt x="93" y="389"/>
                </a:cubicBezTo>
                <a:cubicBezTo>
                  <a:pt x="91" y="408"/>
                  <a:pt x="89" y="426"/>
                  <a:pt x="89" y="431"/>
                </a:cubicBezTo>
                <a:cubicBezTo>
                  <a:pt x="89" y="435"/>
                  <a:pt x="89" y="435"/>
                  <a:pt x="89" y="435"/>
                </a:cubicBezTo>
                <a:cubicBezTo>
                  <a:pt x="83" y="428"/>
                  <a:pt x="83" y="428"/>
                  <a:pt x="83" y="428"/>
                </a:cubicBezTo>
                <a:cubicBezTo>
                  <a:pt x="75" y="418"/>
                  <a:pt x="75" y="418"/>
                  <a:pt x="75" y="418"/>
                </a:cubicBezTo>
                <a:cubicBezTo>
                  <a:pt x="75" y="418"/>
                  <a:pt x="76" y="415"/>
                  <a:pt x="77" y="412"/>
                </a:cubicBezTo>
                <a:cubicBezTo>
                  <a:pt x="78" y="409"/>
                  <a:pt x="76" y="406"/>
                  <a:pt x="74" y="406"/>
                </a:cubicBezTo>
                <a:cubicBezTo>
                  <a:pt x="72" y="406"/>
                  <a:pt x="76" y="401"/>
                  <a:pt x="75" y="400"/>
                </a:cubicBezTo>
                <a:cubicBezTo>
                  <a:pt x="75" y="398"/>
                  <a:pt x="67" y="395"/>
                  <a:pt x="66" y="393"/>
                </a:cubicBezTo>
                <a:cubicBezTo>
                  <a:pt x="65" y="390"/>
                  <a:pt x="67" y="385"/>
                  <a:pt x="67" y="379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39935F-916E-4E57-B12E-9815AE9A0099}"/>
              </a:ext>
            </a:extLst>
          </p:cNvPr>
          <p:cNvSpPr>
            <a:spLocks noEditPoints="1"/>
          </p:cNvSpPr>
          <p:nvPr/>
        </p:nvSpPr>
        <p:spPr bwMode="auto">
          <a:xfrm>
            <a:off x="10321925" y="2327275"/>
            <a:ext cx="1169988" cy="2422525"/>
          </a:xfrm>
          <a:custGeom>
            <a:avLst/>
            <a:gdLst>
              <a:gd name="T0" fmla="*/ 439 w 478"/>
              <a:gd name="T1" fmla="*/ 216 h 987"/>
              <a:gd name="T2" fmla="*/ 395 w 478"/>
              <a:gd name="T3" fmla="*/ 167 h 987"/>
              <a:gd name="T4" fmla="*/ 360 w 478"/>
              <a:gd name="T5" fmla="*/ 132 h 987"/>
              <a:gd name="T6" fmla="*/ 335 w 478"/>
              <a:gd name="T7" fmla="*/ 140 h 987"/>
              <a:gd name="T8" fmla="*/ 303 w 478"/>
              <a:gd name="T9" fmla="*/ 129 h 987"/>
              <a:gd name="T10" fmla="*/ 310 w 478"/>
              <a:gd name="T11" fmla="*/ 128 h 987"/>
              <a:gd name="T12" fmla="*/ 311 w 478"/>
              <a:gd name="T13" fmla="*/ 122 h 987"/>
              <a:gd name="T14" fmla="*/ 319 w 478"/>
              <a:gd name="T15" fmla="*/ 112 h 987"/>
              <a:gd name="T16" fmla="*/ 331 w 478"/>
              <a:gd name="T17" fmla="*/ 62 h 987"/>
              <a:gd name="T18" fmla="*/ 334 w 478"/>
              <a:gd name="T19" fmla="*/ 57 h 987"/>
              <a:gd name="T20" fmla="*/ 337 w 478"/>
              <a:gd name="T21" fmla="*/ 53 h 987"/>
              <a:gd name="T22" fmla="*/ 337 w 478"/>
              <a:gd name="T23" fmla="*/ 46 h 987"/>
              <a:gd name="T24" fmla="*/ 331 w 478"/>
              <a:gd name="T25" fmla="*/ 29 h 987"/>
              <a:gd name="T26" fmla="*/ 329 w 478"/>
              <a:gd name="T27" fmla="*/ 22 h 987"/>
              <a:gd name="T28" fmla="*/ 322 w 478"/>
              <a:gd name="T29" fmla="*/ 17 h 987"/>
              <a:gd name="T30" fmla="*/ 311 w 478"/>
              <a:gd name="T31" fmla="*/ 8 h 987"/>
              <a:gd name="T32" fmla="*/ 304 w 478"/>
              <a:gd name="T33" fmla="*/ 7 h 987"/>
              <a:gd name="T34" fmla="*/ 287 w 478"/>
              <a:gd name="T35" fmla="*/ 0 h 987"/>
              <a:gd name="T36" fmla="*/ 272 w 478"/>
              <a:gd name="T37" fmla="*/ 4 h 987"/>
              <a:gd name="T38" fmla="*/ 255 w 478"/>
              <a:gd name="T39" fmla="*/ 4 h 987"/>
              <a:gd name="T40" fmla="*/ 241 w 478"/>
              <a:gd name="T41" fmla="*/ 15 h 987"/>
              <a:gd name="T42" fmla="*/ 233 w 478"/>
              <a:gd name="T43" fmla="*/ 20 h 987"/>
              <a:gd name="T44" fmla="*/ 232 w 478"/>
              <a:gd name="T45" fmla="*/ 29 h 987"/>
              <a:gd name="T46" fmla="*/ 230 w 478"/>
              <a:gd name="T47" fmla="*/ 60 h 987"/>
              <a:gd name="T48" fmla="*/ 233 w 478"/>
              <a:gd name="T49" fmla="*/ 125 h 987"/>
              <a:gd name="T50" fmla="*/ 185 w 478"/>
              <a:gd name="T51" fmla="*/ 103 h 987"/>
              <a:gd name="T52" fmla="*/ 172 w 478"/>
              <a:gd name="T53" fmla="*/ 100 h 987"/>
              <a:gd name="T54" fmla="*/ 109 w 478"/>
              <a:gd name="T55" fmla="*/ 123 h 987"/>
              <a:gd name="T56" fmla="*/ 52 w 478"/>
              <a:gd name="T57" fmla="*/ 152 h 987"/>
              <a:gd name="T58" fmla="*/ 83 w 478"/>
              <a:gd name="T59" fmla="*/ 261 h 987"/>
              <a:gd name="T60" fmla="*/ 126 w 478"/>
              <a:gd name="T61" fmla="*/ 438 h 987"/>
              <a:gd name="T62" fmla="*/ 127 w 478"/>
              <a:gd name="T63" fmla="*/ 525 h 987"/>
              <a:gd name="T64" fmla="*/ 118 w 478"/>
              <a:gd name="T65" fmla="*/ 666 h 987"/>
              <a:gd name="T66" fmla="*/ 100 w 478"/>
              <a:gd name="T67" fmla="*/ 746 h 987"/>
              <a:gd name="T68" fmla="*/ 72 w 478"/>
              <a:gd name="T69" fmla="*/ 896 h 987"/>
              <a:gd name="T70" fmla="*/ 76 w 478"/>
              <a:gd name="T71" fmla="*/ 943 h 987"/>
              <a:gd name="T72" fmla="*/ 115 w 478"/>
              <a:gd name="T73" fmla="*/ 976 h 987"/>
              <a:gd name="T74" fmla="*/ 135 w 478"/>
              <a:gd name="T75" fmla="*/ 942 h 987"/>
              <a:gd name="T76" fmla="*/ 159 w 478"/>
              <a:gd name="T77" fmla="*/ 861 h 987"/>
              <a:gd name="T78" fmla="*/ 241 w 478"/>
              <a:gd name="T79" fmla="*/ 568 h 987"/>
              <a:gd name="T80" fmla="*/ 282 w 478"/>
              <a:gd name="T81" fmla="*/ 813 h 987"/>
              <a:gd name="T82" fmla="*/ 283 w 478"/>
              <a:gd name="T83" fmla="*/ 932 h 987"/>
              <a:gd name="T84" fmla="*/ 275 w 478"/>
              <a:gd name="T85" fmla="*/ 979 h 987"/>
              <a:gd name="T86" fmla="*/ 367 w 478"/>
              <a:gd name="T87" fmla="*/ 946 h 987"/>
              <a:gd name="T88" fmla="*/ 358 w 478"/>
              <a:gd name="T89" fmla="*/ 777 h 987"/>
              <a:gd name="T90" fmla="*/ 343 w 478"/>
              <a:gd name="T91" fmla="*/ 539 h 987"/>
              <a:gd name="T92" fmla="*/ 349 w 478"/>
              <a:gd name="T93" fmla="*/ 383 h 987"/>
              <a:gd name="T94" fmla="*/ 368 w 478"/>
              <a:gd name="T95" fmla="*/ 303 h 987"/>
              <a:gd name="T96" fmla="*/ 475 w 478"/>
              <a:gd name="T97" fmla="*/ 292 h 987"/>
              <a:gd name="T98" fmla="*/ 122 w 478"/>
              <a:gd name="T99" fmla="*/ 173 h 987"/>
              <a:gd name="T100" fmla="*/ 134 w 478"/>
              <a:gd name="T101" fmla="*/ 148 h 987"/>
              <a:gd name="T102" fmla="*/ 175 w 478"/>
              <a:gd name="T103" fmla="*/ 128 h 987"/>
              <a:gd name="T104" fmla="*/ 193 w 478"/>
              <a:gd name="T105" fmla="*/ 136 h 987"/>
              <a:gd name="T106" fmla="*/ 203 w 478"/>
              <a:gd name="T107" fmla="*/ 163 h 987"/>
              <a:gd name="T108" fmla="*/ 319 w 478"/>
              <a:gd name="T109" fmla="*/ 173 h 987"/>
              <a:gd name="T110" fmla="*/ 337 w 478"/>
              <a:gd name="T111" fmla="*/ 153 h 987"/>
              <a:gd name="T112" fmla="*/ 360 w 478"/>
              <a:gd name="T113" fmla="*/ 184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78" h="987">
                <a:moveTo>
                  <a:pt x="475" y="292"/>
                </a:moveTo>
                <a:cubicBezTo>
                  <a:pt x="472" y="279"/>
                  <a:pt x="453" y="252"/>
                  <a:pt x="448" y="235"/>
                </a:cubicBezTo>
                <a:cubicBezTo>
                  <a:pt x="442" y="218"/>
                  <a:pt x="443" y="221"/>
                  <a:pt x="439" y="216"/>
                </a:cubicBezTo>
                <a:cubicBezTo>
                  <a:pt x="434" y="211"/>
                  <a:pt x="419" y="188"/>
                  <a:pt x="419" y="188"/>
                </a:cubicBezTo>
                <a:cubicBezTo>
                  <a:pt x="415" y="190"/>
                  <a:pt x="415" y="190"/>
                  <a:pt x="415" y="190"/>
                </a:cubicBezTo>
                <a:cubicBezTo>
                  <a:pt x="415" y="190"/>
                  <a:pt x="395" y="168"/>
                  <a:pt x="395" y="167"/>
                </a:cubicBezTo>
                <a:cubicBezTo>
                  <a:pt x="395" y="166"/>
                  <a:pt x="390" y="161"/>
                  <a:pt x="387" y="150"/>
                </a:cubicBezTo>
                <a:cubicBezTo>
                  <a:pt x="384" y="140"/>
                  <a:pt x="381" y="135"/>
                  <a:pt x="379" y="134"/>
                </a:cubicBezTo>
                <a:cubicBezTo>
                  <a:pt x="378" y="133"/>
                  <a:pt x="367" y="132"/>
                  <a:pt x="360" y="132"/>
                </a:cubicBezTo>
                <a:cubicBezTo>
                  <a:pt x="352" y="132"/>
                  <a:pt x="354" y="138"/>
                  <a:pt x="353" y="137"/>
                </a:cubicBezTo>
                <a:cubicBezTo>
                  <a:pt x="352" y="136"/>
                  <a:pt x="349" y="136"/>
                  <a:pt x="345" y="137"/>
                </a:cubicBezTo>
                <a:cubicBezTo>
                  <a:pt x="340" y="138"/>
                  <a:pt x="335" y="141"/>
                  <a:pt x="335" y="140"/>
                </a:cubicBezTo>
                <a:cubicBezTo>
                  <a:pt x="334" y="140"/>
                  <a:pt x="327" y="138"/>
                  <a:pt x="322" y="137"/>
                </a:cubicBezTo>
                <a:cubicBezTo>
                  <a:pt x="317" y="135"/>
                  <a:pt x="304" y="132"/>
                  <a:pt x="304" y="132"/>
                </a:cubicBezTo>
                <a:cubicBezTo>
                  <a:pt x="303" y="129"/>
                  <a:pt x="303" y="129"/>
                  <a:pt x="303" y="129"/>
                </a:cubicBezTo>
                <a:cubicBezTo>
                  <a:pt x="306" y="131"/>
                  <a:pt x="306" y="131"/>
                  <a:pt x="306" y="131"/>
                </a:cubicBezTo>
                <a:cubicBezTo>
                  <a:pt x="307" y="128"/>
                  <a:pt x="307" y="128"/>
                  <a:pt x="307" y="128"/>
                </a:cubicBezTo>
                <a:cubicBezTo>
                  <a:pt x="307" y="128"/>
                  <a:pt x="309" y="129"/>
                  <a:pt x="310" y="128"/>
                </a:cubicBezTo>
                <a:cubicBezTo>
                  <a:pt x="310" y="128"/>
                  <a:pt x="309" y="125"/>
                  <a:pt x="309" y="125"/>
                </a:cubicBezTo>
                <a:cubicBezTo>
                  <a:pt x="311" y="127"/>
                  <a:pt x="311" y="127"/>
                  <a:pt x="311" y="127"/>
                </a:cubicBezTo>
                <a:cubicBezTo>
                  <a:pt x="311" y="122"/>
                  <a:pt x="311" y="122"/>
                  <a:pt x="311" y="122"/>
                </a:cubicBezTo>
                <a:cubicBezTo>
                  <a:pt x="311" y="122"/>
                  <a:pt x="314" y="123"/>
                  <a:pt x="313" y="122"/>
                </a:cubicBezTo>
                <a:cubicBezTo>
                  <a:pt x="312" y="121"/>
                  <a:pt x="312" y="117"/>
                  <a:pt x="312" y="117"/>
                </a:cubicBezTo>
                <a:cubicBezTo>
                  <a:pt x="312" y="117"/>
                  <a:pt x="314" y="116"/>
                  <a:pt x="319" y="112"/>
                </a:cubicBezTo>
                <a:cubicBezTo>
                  <a:pt x="325" y="108"/>
                  <a:pt x="326" y="85"/>
                  <a:pt x="326" y="85"/>
                </a:cubicBezTo>
                <a:cubicBezTo>
                  <a:pt x="326" y="85"/>
                  <a:pt x="326" y="81"/>
                  <a:pt x="328" y="77"/>
                </a:cubicBezTo>
                <a:cubicBezTo>
                  <a:pt x="331" y="74"/>
                  <a:pt x="331" y="60"/>
                  <a:pt x="331" y="62"/>
                </a:cubicBezTo>
                <a:cubicBezTo>
                  <a:pt x="332" y="63"/>
                  <a:pt x="332" y="67"/>
                  <a:pt x="332" y="67"/>
                </a:cubicBezTo>
                <a:cubicBezTo>
                  <a:pt x="332" y="67"/>
                  <a:pt x="333" y="65"/>
                  <a:pt x="333" y="64"/>
                </a:cubicBezTo>
                <a:cubicBezTo>
                  <a:pt x="333" y="62"/>
                  <a:pt x="332" y="55"/>
                  <a:pt x="334" y="57"/>
                </a:cubicBezTo>
                <a:cubicBezTo>
                  <a:pt x="335" y="60"/>
                  <a:pt x="335" y="59"/>
                  <a:pt x="335" y="57"/>
                </a:cubicBezTo>
                <a:cubicBezTo>
                  <a:pt x="334" y="56"/>
                  <a:pt x="332" y="48"/>
                  <a:pt x="332" y="49"/>
                </a:cubicBezTo>
                <a:cubicBezTo>
                  <a:pt x="332" y="49"/>
                  <a:pt x="338" y="53"/>
                  <a:pt x="337" y="53"/>
                </a:cubicBezTo>
                <a:cubicBezTo>
                  <a:pt x="337" y="52"/>
                  <a:pt x="333" y="43"/>
                  <a:pt x="333" y="43"/>
                </a:cubicBezTo>
                <a:cubicBezTo>
                  <a:pt x="337" y="48"/>
                  <a:pt x="337" y="48"/>
                  <a:pt x="337" y="48"/>
                </a:cubicBezTo>
                <a:cubicBezTo>
                  <a:pt x="337" y="48"/>
                  <a:pt x="337" y="46"/>
                  <a:pt x="337" y="46"/>
                </a:cubicBezTo>
                <a:cubicBezTo>
                  <a:pt x="337" y="45"/>
                  <a:pt x="333" y="38"/>
                  <a:pt x="333" y="38"/>
                </a:cubicBezTo>
                <a:cubicBezTo>
                  <a:pt x="333" y="38"/>
                  <a:pt x="336" y="41"/>
                  <a:pt x="336" y="39"/>
                </a:cubicBezTo>
                <a:cubicBezTo>
                  <a:pt x="335" y="36"/>
                  <a:pt x="330" y="28"/>
                  <a:pt x="331" y="29"/>
                </a:cubicBezTo>
                <a:cubicBezTo>
                  <a:pt x="332" y="29"/>
                  <a:pt x="336" y="32"/>
                  <a:pt x="336" y="32"/>
                </a:cubicBezTo>
                <a:cubicBezTo>
                  <a:pt x="336" y="32"/>
                  <a:pt x="335" y="28"/>
                  <a:pt x="334" y="26"/>
                </a:cubicBezTo>
                <a:cubicBezTo>
                  <a:pt x="333" y="25"/>
                  <a:pt x="328" y="23"/>
                  <a:pt x="329" y="22"/>
                </a:cubicBezTo>
                <a:cubicBezTo>
                  <a:pt x="330" y="20"/>
                  <a:pt x="331" y="17"/>
                  <a:pt x="331" y="17"/>
                </a:cubicBezTo>
                <a:cubicBezTo>
                  <a:pt x="331" y="17"/>
                  <a:pt x="330" y="18"/>
                  <a:pt x="327" y="19"/>
                </a:cubicBezTo>
                <a:cubicBezTo>
                  <a:pt x="324" y="19"/>
                  <a:pt x="320" y="19"/>
                  <a:pt x="322" y="17"/>
                </a:cubicBezTo>
                <a:cubicBezTo>
                  <a:pt x="324" y="16"/>
                  <a:pt x="325" y="12"/>
                  <a:pt x="325" y="12"/>
                </a:cubicBezTo>
                <a:cubicBezTo>
                  <a:pt x="325" y="12"/>
                  <a:pt x="323" y="12"/>
                  <a:pt x="320" y="15"/>
                </a:cubicBezTo>
                <a:cubicBezTo>
                  <a:pt x="316" y="17"/>
                  <a:pt x="310" y="9"/>
                  <a:pt x="311" y="8"/>
                </a:cubicBezTo>
                <a:cubicBezTo>
                  <a:pt x="311" y="7"/>
                  <a:pt x="315" y="5"/>
                  <a:pt x="315" y="5"/>
                </a:cubicBezTo>
                <a:cubicBezTo>
                  <a:pt x="315" y="5"/>
                  <a:pt x="315" y="3"/>
                  <a:pt x="309" y="5"/>
                </a:cubicBezTo>
                <a:cubicBezTo>
                  <a:pt x="304" y="7"/>
                  <a:pt x="306" y="9"/>
                  <a:pt x="304" y="7"/>
                </a:cubicBezTo>
                <a:cubicBezTo>
                  <a:pt x="303" y="4"/>
                  <a:pt x="302" y="0"/>
                  <a:pt x="301" y="2"/>
                </a:cubicBezTo>
                <a:cubicBezTo>
                  <a:pt x="299" y="3"/>
                  <a:pt x="298" y="7"/>
                  <a:pt x="294" y="4"/>
                </a:cubicBezTo>
                <a:cubicBezTo>
                  <a:pt x="291" y="1"/>
                  <a:pt x="287" y="0"/>
                  <a:pt x="287" y="0"/>
                </a:cubicBezTo>
                <a:cubicBezTo>
                  <a:pt x="287" y="0"/>
                  <a:pt x="283" y="5"/>
                  <a:pt x="280" y="3"/>
                </a:cubicBezTo>
                <a:cubicBezTo>
                  <a:pt x="277" y="0"/>
                  <a:pt x="273" y="0"/>
                  <a:pt x="273" y="0"/>
                </a:cubicBezTo>
                <a:cubicBezTo>
                  <a:pt x="273" y="0"/>
                  <a:pt x="275" y="6"/>
                  <a:pt x="272" y="4"/>
                </a:cubicBezTo>
                <a:cubicBezTo>
                  <a:pt x="269" y="2"/>
                  <a:pt x="263" y="1"/>
                  <a:pt x="263" y="1"/>
                </a:cubicBezTo>
                <a:cubicBezTo>
                  <a:pt x="263" y="1"/>
                  <a:pt x="264" y="6"/>
                  <a:pt x="261" y="5"/>
                </a:cubicBezTo>
                <a:cubicBezTo>
                  <a:pt x="258" y="3"/>
                  <a:pt x="252" y="2"/>
                  <a:pt x="255" y="4"/>
                </a:cubicBezTo>
                <a:cubicBezTo>
                  <a:pt x="257" y="7"/>
                  <a:pt x="251" y="11"/>
                  <a:pt x="251" y="11"/>
                </a:cubicBezTo>
                <a:cubicBezTo>
                  <a:pt x="251" y="11"/>
                  <a:pt x="247" y="2"/>
                  <a:pt x="245" y="7"/>
                </a:cubicBezTo>
                <a:cubicBezTo>
                  <a:pt x="243" y="12"/>
                  <a:pt x="242" y="16"/>
                  <a:pt x="241" y="15"/>
                </a:cubicBezTo>
                <a:cubicBezTo>
                  <a:pt x="240" y="15"/>
                  <a:pt x="237" y="10"/>
                  <a:pt x="237" y="13"/>
                </a:cubicBezTo>
                <a:cubicBezTo>
                  <a:pt x="237" y="16"/>
                  <a:pt x="238" y="21"/>
                  <a:pt x="237" y="20"/>
                </a:cubicBezTo>
                <a:cubicBezTo>
                  <a:pt x="235" y="20"/>
                  <a:pt x="231" y="18"/>
                  <a:pt x="233" y="20"/>
                </a:cubicBezTo>
                <a:cubicBezTo>
                  <a:pt x="235" y="23"/>
                  <a:pt x="236" y="26"/>
                  <a:pt x="233" y="25"/>
                </a:cubicBezTo>
                <a:cubicBezTo>
                  <a:pt x="231" y="25"/>
                  <a:pt x="226" y="24"/>
                  <a:pt x="228" y="25"/>
                </a:cubicBezTo>
                <a:cubicBezTo>
                  <a:pt x="229" y="26"/>
                  <a:pt x="234" y="29"/>
                  <a:pt x="232" y="29"/>
                </a:cubicBezTo>
                <a:cubicBezTo>
                  <a:pt x="230" y="29"/>
                  <a:pt x="227" y="30"/>
                  <a:pt x="230" y="31"/>
                </a:cubicBezTo>
                <a:cubicBezTo>
                  <a:pt x="233" y="31"/>
                  <a:pt x="234" y="35"/>
                  <a:pt x="232" y="41"/>
                </a:cubicBezTo>
                <a:cubicBezTo>
                  <a:pt x="231" y="46"/>
                  <a:pt x="230" y="55"/>
                  <a:pt x="230" y="60"/>
                </a:cubicBezTo>
                <a:cubicBezTo>
                  <a:pt x="230" y="65"/>
                  <a:pt x="230" y="68"/>
                  <a:pt x="230" y="72"/>
                </a:cubicBezTo>
                <a:cubicBezTo>
                  <a:pt x="230" y="75"/>
                  <a:pt x="228" y="89"/>
                  <a:pt x="228" y="90"/>
                </a:cubicBezTo>
                <a:cubicBezTo>
                  <a:pt x="228" y="92"/>
                  <a:pt x="233" y="125"/>
                  <a:pt x="233" y="125"/>
                </a:cubicBezTo>
                <a:cubicBezTo>
                  <a:pt x="233" y="125"/>
                  <a:pt x="229" y="124"/>
                  <a:pt x="220" y="122"/>
                </a:cubicBezTo>
                <a:cubicBezTo>
                  <a:pt x="211" y="119"/>
                  <a:pt x="191" y="116"/>
                  <a:pt x="191" y="115"/>
                </a:cubicBezTo>
                <a:cubicBezTo>
                  <a:pt x="191" y="113"/>
                  <a:pt x="187" y="104"/>
                  <a:pt x="185" y="103"/>
                </a:cubicBezTo>
                <a:cubicBezTo>
                  <a:pt x="183" y="102"/>
                  <a:pt x="180" y="104"/>
                  <a:pt x="180" y="104"/>
                </a:cubicBezTo>
                <a:cubicBezTo>
                  <a:pt x="180" y="104"/>
                  <a:pt x="180" y="103"/>
                  <a:pt x="179" y="101"/>
                </a:cubicBezTo>
                <a:cubicBezTo>
                  <a:pt x="177" y="99"/>
                  <a:pt x="172" y="100"/>
                  <a:pt x="172" y="100"/>
                </a:cubicBezTo>
                <a:cubicBezTo>
                  <a:pt x="172" y="100"/>
                  <a:pt x="171" y="97"/>
                  <a:pt x="164" y="95"/>
                </a:cubicBezTo>
                <a:cubicBezTo>
                  <a:pt x="157" y="94"/>
                  <a:pt x="148" y="94"/>
                  <a:pt x="144" y="96"/>
                </a:cubicBezTo>
                <a:cubicBezTo>
                  <a:pt x="140" y="98"/>
                  <a:pt x="109" y="123"/>
                  <a:pt x="109" y="123"/>
                </a:cubicBezTo>
                <a:cubicBezTo>
                  <a:pt x="109" y="123"/>
                  <a:pt x="103" y="117"/>
                  <a:pt x="101" y="118"/>
                </a:cubicBezTo>
                <a:cubicBezTo>
                  <a:pt x="99" y="120"/>
                  <a:pt x="69" y="141"/>
                  <a:pt x="67" y="145"/>
                </a:cubicBezTo>
                <a:cubicBezTo>
                  <a:pt x="65" y="148"/>
                  <a:pt x="59" y="149"/>
                  <a:pt x="52" y="152"/>
                </a:cubicBezTo>
                <a:cubicBezTo>
                  <a:pt x="46" y="155"/>
                  <a:pt x="28" y="183"/>
                  <a:pt x="16" y="195"/>
                </a:cubicBezTo>
                <a:cubicBezTo>
                  <a:pt x="4" y="206"/>
                  <a:pt x="0" y="220"/>
                  <a:pt x="4" y="232"/>
                </a:cubicBezTo>
                <a:cubicBezTo>
                  <a:pt x="8" y="245"/>
                  <a:pt x="50" y="255"/>
                  <a:pt x="83" y="261"/>
                </a:cubicBezTo>
                <a:cubicBezTo>
                  <a:pt x="116" y="267"/>
                  <a:pt x="130" y="268"/>
                  <a:pt x="130" y="268"/>
                </a:cubicBezTo>
                <a:cubicBezTo>
                  <a:pt x="130" y="268"/>
                  <a:pt x="133" y="320"/>
                  <a:pt x="132" y="340"/>
                </a:cubicBezTo>
                <a:cubicBezTo>
                  <a:pt x="131" y="359"/>
                  <a:pt x="127" y="416"/>
                  <a:pt x="126" y="438"/>
                </a:cubicBezTo>
                <a:cubicBezTo>
                  <a:pt x="124" y="460"/>
                  <a:pt x="120" y="511"/>
                  <a:pt x="119" y="511"/>
                </a:cubicBezTo>
                <a:cubicBezTo>
                  <a:pt x="119" y="512"/>
                  <a:pt x="120" y="512"/>
                  <a:pt x="122" y="514"/>
                </a:cubicBezTo>
                <a:cubicBezTo>
                  <a:pt x="124" y="516"/>
                  <a:pt x="127" y="525"/>
                  <a:pt x="127" y="525"/>
                </a:cubicBezTo>
                <a:cubicBezTo>
                  <a:pt x="127" y="525"/>
                  <a:pt x="126" y="529"/>
                  <a:pt x="124" y="541"/>
                </a:cubicBezTo>
                <a:cubicBezTo>
                  <a:pt x="121" y="552"/>
                  <a:pt x="120" y="606"/>
                  <a:pt x="121" y="618"/>
                </a:cubicBezTo>
                <a:cubicBezTo>
                  <a:pt x="121" y="630"/>
                  <a:pt x="120" y="656"/>
                  <a:pt x="118" y="666"/>
                </a:cubicBezTo>
                <a:cubicBezTo>
                  <a:pt x="116" y="675"/>
                  <a:pt x="114" y="679"/>
                  <a:pt x="110" y="689"/>
                </a:cubicBezTo>
                <a:cubicBezTo>
                  <a:pt x="105" y="698"/>
                  <a:pt x="109" y="714"/>
                  <a:pt x="109" y="714"/>
                </a:cubicBezTo>
                <a:cubicBezTo>
                  <a:pt x="109" y="714"/>
                  <a:pt x="99" y="740"/>
                  <a:pt x="100" y="746"/>
                </a:cubicBezTo>
                <a:cubicBezTo>
                  <a:pt x="101" y="753"/>
                  <a:pt x="98" y="754"/>
                  <a:pt x="95" y="766"/>
                </a:cubicBezTo>
                <a:cubicBezTo>
                  <a:pt x="93" y="779"/>
                  <a:pt x="88" y="820"/>
                  <a:pt x="88" y="838"/>
                </a:cubicBezTo>
                <a:cubicBezTo>
                  <a:pt x="88" y="855"/>
                  <a:pt x="76" y="883"/>
                  <a:pt x="72" y="896"/>
                </a:cubicBezTo>
                <a:cubicBezTo>
                  <a:pt x="69" y="909"/>
                  <a:pt x="70" y="911"/>
                  <a:pt x="65" y="922"/>
                </a:cubicBezTo>
                <a:cubicBezTo>
                  <a:pt x="60" y="933"/>
                  <a:pt x="66" y="932"/>
                  <a:pt x="71" y="938"/>
                </a:cubicBezTo>
                <a:cubicBezTo>
                  <a:pt x="76" y="944"/>
                  <a:pt x="76" y="943"/>
                  <a:pt x="76" y="943"/>
                </a:cubicBezTo>
                <a:cubicBezTo>
                  <a:pt x="76" y="943"/>
                  <a:pt x="69" y="955"/>
                  <a:pt x="67" y="965"/>
                </a:cubicBezTo>
                <a:cubicBezTo>
                  <a:pt x="65" y="975"/>
                  <a:pt x="72" y="979"/>
                  <a:pt x="80" y="980"/>
                </a:cubicBezTo>
                <a:cubicBezTo>
                  <a:pt x="89" y="982"/>
                  <a:pt x="99" y="982"/>
                  <a:pt x="115" y="976"/>
                </a:cubicBezTo>
                <a:cubicBezTo>
                  <a:pt x="132" y="970"/>
                  <a:pt x="125" y="957"/>
                  <a:pt x="125" y="957"/>
                </a:cubicBezTo>
                <a:cubicBezTo>
                  <a:pt x="125" y="957"/>
                  <a:pt x="125" y="957"/>
                  <a:pt x="131" y="953"/>
                </a:cubicBezTo>
                <a:cubicBezTo>
                  <a:pt x="137" y="949"/>
                  <a:pt x="135" y="942"/>
                  <a:pt x="135" y="942"/>
                </a:cubicBezTo>
                <a:cubicBezTo>
                  <a:pt x="135" y="942"/>
                  <a:pt x="146" y="933"/>
                  <a:pt x="145" y="929"/>
                </a:cubicBezTo>
                <a:cubicBezTo>
                  <a:pt x="145" y="925"/>
                  <a:pt x="148" y="908"/>
                  <a:pt x="150" y="904"/>
                </a:cubicBezTo>
                <a:cubicBezTo>
                  <a:pt x="153" y="901"/>
                  <a:pt x="158" y="884"/>
                  <a:pt x="159" y="861"/>
                </a:cubicBezTo>
                <a:cubicBezTo>
                  <a:pt x="159" y="839"/>
                  <a:pt x="166" y="786"/>
                  <a:pt x="177" y="743"/>
                </a:cubicBezTo>
                <a:cubicBezTo>
                  <a:pt x="188" y="699"/>
                  <a:pt x="194" y="665"/>
                  <a:pt x="205" y="639"/>
                </a:cubicBezTo>
                <a:cubicBezTo>
                  <a:pt x="217" y="612"/>
                  <a:pt x="241" y="567"/>
                  <a:pt x="241" y="568"/>
                </a:cubicBezTo>
                <a:cubicBezTo>
                  <a:pt x="241" y="570"/>
                  <a:pt x="256" y="609"/>
                  <a:pt x="263" y="628"/>
                </a:cubicBezTo>
                <a:cubicBezTo>
                  <a:pt x="270" y="648"/>
                  <a:pt x="280" y="706"/>
                  <a:pt x="280" y="729"/>
                </a:cubicBezTo>
                <a:cubicBezTo>
                  <a:pt x="279" y="753"/>
                  <a:pt x="281" y="788"/>
                  <a:pt x="282" y="813"/>
                </a:cubicBezTo>
                <a:cubicBezTo>
                  <a:pt x="282" y="838"/>
                  <a:pt x="291" y="840"/>
                  <a:pt x="283" y="866"/>
                </a:cubicBezTo>
                <a:cubicBezTo>
                  <a:pt x="275" y="892"/>
                  <a:pt x="283" y="896"/>
                  <a:pt x="282" y="907"/>
                </a:cubicBezTo>
                <a:cubicBezTo>
                  <a:pt x="282" y="918"/>
                  <a:pt x="282" y="917"/>
                  <a:pt x="283" y="932"/>
                </a:cubicBezTo>
                <a:cubicBezTo>
                  <a:pt x="285" y="947"/>
                  <a:pt x="290" y="941"/>
                  <a:pt x="290" y="941"/>
                </a:cubicBezTo>
                <a:cubicBezTo>
                  <a:pt x="290" y="941"/>
                  <a:pt x="288" y="946"/>
                  <a:pt x="285" y="953"/>
                </a:cubicBezTo>
                <a:cubicBezTo>
                  <a:pt x="281" y="960"/>
                  <a:pt x="272" y="970"/>
                  <a:pt x="275" y="979"/>
                </a:cubicBezTo>
                <a:cubicBezTo>
                  <a:pt x="277" y="987"/>
                  <a:pt x="299" y="985"/>
                  <a:pt x="317" y="982"/>
                </a:cubicBezTo>
                <a:cubicBezTo>
                  <a:pt x="336" y="979"/>
                  <a:pt x="347" y="960"/>
                  <a:pt x="347" y="960"/>
                </a:cubicBezTo>
                <a:cubicBezTo>
                  <a:pt x="347" y="960"/>
                  <a:pt x="359" y="955"/>
                  <a:pt x="367" y="946"/>
                </a:cubicBezTo>
                <a:cubicBezTo>
                  <a:pt x="375" y="937"/>
                  <a:pt x="366" y="930"/>
                  <a:pt x="364" y="919"/>
                </a:cubicBezTo>
                <a:cubicBezTo>
                  <a:pt x="363" y="908"/>
                  <a:pt x="360" y="889"/>
                  <a:pt x="357" y="858"/>
                </a:cubicBezTo>
                <a:cubicBezTo>
                  <a:pt x="353" y="827"/>
                  <a:pt x="359" y="803"/>
                  <a:pt x="358" y="777"/>
                </a:cubicBezTo>
                <a:cubicBezTo>
                  <a:pt x="357" y="751"/>
                  <a:pt x="357" y="728"/>
                  <a:pt x="347" y="701"/>
                </a:cubicBezTo>
                <a:cubicBezTo>
                  <a:pt x="337" y="675"/>
                  <a:pt x="348" y="650"/>
                  <a:pt x="344" y="622"/>
                </a:cubicBezTo>
                <a:cubicBezTo>
                  <a:pt x="340" y="595"/>
                  <a:pt x="343" y="539"/>
                  <a:pt x="343" y="539"/>
                </a:cubicBezTo>
                <a:cubicBezTo>
                  <a:pt x="343" y="539"/>
                  <a:pt x="349" y="540"/>
                  <a:pt x="353" y="534"/>
                </a:cubicBezTo>
                <a:cubicBezTo>
                  <a:pt x="356" y="528"/>
                  <a:pt x="347" y="498"/>
                  <a:pt x="347" y="484"/>
                </a:cubicBezTo>
                <a:cubicBezTo>
                  <a:pt x="347" y="470"/>
                  <a:pt x="351" y="405"/>
                  <a:pt x="349" y="383"/>
                </a:cubicBezTo>
                <a:cubicBezTo>
                  <a:pt x="347" y="361"/>
                  <a:pt x="344" y="353"/>
                  <a:pt x="346" y="343"/>
                </a:cubicBezTo>
                <a:cubicBezTo>
                  <a:pt x="348" y="332"/>
                  <a:pt x="357" y="297"/>
                  <a:pt x="357" y="297"/>
                </a:cubicBezTo>
                <a:cubicBezTo>
                  <a:pt x="357" y="297"/>
                  <a:pt x="360" y="300"/>
                  <a:pt x="368" y="303"/>
                </a:cubicBezTo>
                <a:cubicBezTo>
                  <a:pt x="375" y="307"/>
                  <a:pt x="406" y="321"/>
                  <a:pt x="420" y="326"/>
                </a:cubicBezTo>
                <a:cubicBezTo>
                  <a:pt x="435" y="331"/>
                  <a:pt x="463" y="327"/>
                  <a:pt x="469" y="324"/>
                </a:cubicBezTo>
                <a:cubicBezTo>
                  <a:pt x="475" y="321"/>
                  <a:pt x="478" y="305"/>
                  <a:pt x="475" y="292"/>
                </a:cubicBezTo>
                <a:close/>
                <a:moveTo>
                  <a:pt x="203" y="163"/>
                </a:moveTo>
                <a:cubicBezTo>
                  <a:pt x="203" y="163"/>
                  <a:pt x="142" y="167"/>
                  <a:pt x="139" y="167"/>
                </a:cubicBezTo>
                <a:cubicBezTo>
                  <a:pt x="136" y="167"/>
                  <a:pt x="127" y="169"/>
                  <a:pt x="122" y="173"/>
                </a:cubicBezTo>
                <a:cubicBezTo>
                  <a:pt x="117" y="177"/>
                  <a:pt x="92" y="189"/>
                  <a:pt x="92" y="189"/>
                </a:cubicBezTo>
                <a:cubicBezTo>
                  <a:pt x="92" y="189"/>
                  <a:pt x="121" y="165"/>
                  <a:pt x="129" y="161"/>
                </a:cubicBezTo>
                <a:cubicBezTo>
                  <a:pt x="137" y="156"/>
                  <a:pt x="134" y="148"/>
                  <a:pt x="134" y="148"/>
                </a:cubicBezTo>
                <a:cubicBezTo>
                  <a:pt x="134" y="148"/>
                  <a:pt x="138" y="144"/>
                  <a:pt x="145" y="145"/>
                </a:cubicBezTo>
                <a:cubicBezTo>
                  <a:pt x="152" y="147"/>
                  <a:pt x="159" y="142"/>
                  <a:pt x="166" y="138"/>
                </a:cubicBezTo>
                <a:cubicBezTo>
                  <a:pt x="172" y="134"/>
                  <a:pt x="175" y="128"/>
                  <a:pt x="175" y="128"/>
                </a:cubicBezTo>
                <a:cubicBezTo>
                  <a:pt x="175" y="128"/>
                  <a:pt x="180" y="127"/>
                  <a:pt x="183" y="125"/>
                </a:cubicBezTo>
                <a:cubicBezTo>
                  <a:pt x="186" y="124"/>
                  <a:pt x="187" y="122"/>
                  <a:pt x="189" y="124"/>
                </a:cubicBezTo>
                <a:cubicBezTo>
                  <a:pt x="190" y="125"/>
                  <a:pt x="190" y="130"/>
                  <a:pt x="193" y="136"/>
                </a:cubicBezTo>
                <a:cubicBezTo>
                  <a:pt x="197" y="141"/>
                  <a:pt x="197" y="142"/>
                  <a:pt x="199" y="148"/>
                </a:cubicBezTo>
                <a:cubicBezTo>
                  <a:pt x="201" y="154"/>
                  <a:pt x="202" y="157"/>
                  <a:pt x="203" y="158"/>
                </a:cubicBezTo>
                <a:cubicBezTo>
                  <a:pt x="205" y="160"/>
                  <a:pt x="203" y="163"/>
                  <a:pt x="203" y="163"/>
                </a:cubicBezTo>
                <a:close/>
                <a:moveTo>
                  <a:pt x="365" y="195"/>
                </a:moveTo>
                <a:cubicBezTo>
                  <a:pt x="364" y="195"/>
                  <a:pt x="347" y="189"/>
                  <a:pt x="338" y="184"/>
                </a:cubicBezTo>
                <a:cubicBezTo>
                  <a:pt x="328" y="179"/>
                  <a:pt x="319" y="176"/>
                  <a:pt x="319" y="173"/>
                </a:cubicBezTo>
                <a:cubicBezTo>
                  <a:pt x="318" y="170"/>
                  <a:pt x="317" y="165"/>
                  <a:pt x="317" y="165"/>
                </a:cubicBezTo>
                <a:cubicBezTo>
                  <a:pt x="317" y="165"/>
                  <a:pt x="317" y="164"/>
                  <a:pt x="321" y="164"/>
                </a:cubicBezTo>
                <a:cubicBezTo>
                  <a:pt x="324" y="164"/>
                  <a:pt x="336" y="153"/>
                  <a:pt x="337" y="153"/>
                </a:cubicBezTo>
                <a:cubicBezTo>
                  <a:pt x="337" y="153"/>
                  <a:pt x="340" y="155"/>
                  <a:pt x="345" y="158"/>
                </a:cubicBezTo>
                <a:cubicBezTo>
                  <a:pt x="350" y="162"/>
                  <a:pt x="349" y="164"/>
                  <a:pt x="352" y="168"/>
                </a:cubicBezTo>
                <a:cubicBezTo>
                  <a:pt x="354" y="172"/>
                  <a:pt x="357" y="181"/>
                  <a:pt x="360" y="184"/>
                </a:cubicBezTo>
                <a:cubicBezTo>
                  <a:pt x="364" y="187"/>
                  <a:pt x="374" y="190"/>
                  <a:pt x="374" y="190"/>
                </a:cubicBezTo>
                <a:cubicBezTo>
                  <a:pt x="374" y="190"/>
                  <a:pt x="366" y="196"/>
                  <a:pt x="365" y="195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5528EAA-3753-4B8D-8B8A-7F174E0FAADA}"/>
              </a:ext>
            </a:extLst>
          </p:cNvPr>
          <p:cNvSpPr>
            <a:spLocks/>
          </p:cNvSpPr>
          <p:nvPr/>
        </p:nvSpPr>
        <p:spPr bwMode="auto">
          <a:xfrm>
            <a:off x="3009900" y="2297113"/>
            <a:ext cx="987425" cy="2489200"/>
          </a:xfrm>
          <a:custGeom>
            <a:avLst/>
            <a:gdLst>
              <a:gd name="T0" fmla="*/ 169 w 403"/>
              <a:gd name="T1" fmla="*/ 104 h 1014"/>
              <a:gd name="T2" fmla="*/ 161 w 403"/>
              <a:gd name="T3" fmla="*/ 100 h 1014"/>
              <a:gd name="T4" fmla="*/ 158 w 403"/>
              <a:gd name="T5" fmla="*/ 69 h 1014"/>
              <a:gd name="T6" fmla="*/ 169 w 403"/>
              <a:gd name="T7" fmla="*/ 25 h 1014"/>
              <a:gd name="T8" fmla="*/ 246 w 403"/>
              <a:gd name="T9" fmla="*/ 18 h 1014"/>
              <a:gd name="T10" fmla="*/ 258 w 403"/>
              <a:gd name="T11" fmla="*/ 82 h 1014"/>
              <a:gd name="T12" fmla="*/ 256 w 403"/>
              <a:gd name="T13" fmla="*/ 111 h 1014"/>
              <a:gd name="T14" fmla="*/ 247 w 403"/>
              <a:gd name="T15" fmla="*/ 112 h 1014"/>
              <a:gd name="T16" fmla="*/ 240 w 403"/>
              <a:gd name="T17" fmla="*/ 138 h 1014"/>
              <a:gd name="T18" fmla="*/ 335 w 403"/>
              <a:gd name="T19" fmla="*/ 191 h 1014"/>
              <a:gd name="T20" fmla="*/ 367 w 403"/>
              <a:gd name="T21" fmla="*/ 323 h 1014"/>
              <a:gd name="T22" fmla="*/ 403 w 403"/>
              <a:gd name="T23" fmla="*/ 516 h 1014"/>
              <a:gd name="T24" fmla="*/ 398 w 403"/>
              <a:gd name="T25" fmla="*/ 538 h 1014"/>
              <a:gd name="T26" fmla="*/ 389 w 403"/>
              <a:gd name="T27" fmla="*/ 553 h 1014"/>
              <a:gd name="T28" fmla="*/ 380 w 403"/>
              <a:gd name="T29" fmla="*/ 561 h 1014"/>
              <a:gd name="T30" fmla="*/ 366 w 403"/>
              <a:gd name="T31" fmla="*/ 568 h 1014"/>
              <a:gd name="T32" fmla="*/ 356 w 403"/>
              <a:gd name="T33" fmla="*/ 573 h 1014"/>
              <a:gd name="T34" fmla="*/ 362 w 403"/>
              <a:gd name="T35" fmla="*/ 544 h 1014"/>
              <a:gd name="T36" fmla="*/ 351 w 403"/>
              <a:gd name="T37" fmla="*/ 530 h 1014"/>
              <a:gd name="T38" fmla="*/ 330 w 403"/>
              <a:gd name="T39" fmla="*/ 545 h 1014"/>
              <a:gd name="T40" fmla="*/ 348 w 403"/>
              <a:gd name="T41" fmla="*/ 510 h 1014"/>
              <a:gd name="T42" fmla="*/ 348 w 403"/>
              <a:gd name="T43" fmla="*/ 502 h 1014"/>
              <a:gd name="T44" fmla="*/ 318 w 403"/>
              <a:gd name="T45" fmla="*/ 348 h 1014"/>
              <a:gd name="T46" fmla="*/ 316 w 403"/>
              <a:gd name="T47" fmla="*/ 471 h 1014"/>
              <a:gd name="T48" fmla="*/ 318 w 403"/>
              <a:gd name="T49" fmla="*/ 557 h 1014"/>
              <a:gd name="T50" fmla="*/ 318 w 403"/>
              <a:gd name="T51" fmla="*/ 637 h 1014"/>
              <a:gd name="T52" fmla="*/ 327 w 403"/>
              <a:gd name="T53" fmla="*/ 829 h 1014"/>
              <a:gd name="T54" fmla="*/ 336 w 403"/>
              <a:gd name="T55" fmla="*/ 917 h 1014"/>
              <a:gd name="T56" fmla="*/ 334 w 403"/>
              <a:gd name="T57" fmla="*/ 962 h 1014"/>
              <a:gd name="T58" fmla="*/ 301 w 403"/>
              <a:gd name="T59" fmla="*/ 1005 h 1014"/>
              <a:gd name="T60" fmla="*/ 268 w 403"/>
              <a:gd name="T61" fmla="*/ 944 h 1014"/>
              <a:gd name="T62" fmla="*/ 251 w 403"/>
              <a:gd name="T63" fmla="*/ 900 h 1014"/>
              <a:gd name="T64" fmla="*/ 237 w 403"/>
              <a:gd name="T65" fmla="*/ 741 h 1014"/>
              <a:gd name="T66" fmla="*/ 201 w 403"/>
              <a:gd name="T67" fmla="*/ 582 h 1014"/>
              <a:gd name="T68" fmla="*/ 167 w 403"/>
              <a:gd name="T69" fmla="*/ 655 h 1014"/>
              <a:gd name="T70" fmla="*/ 163 w 403"/>
              <a:gd name="T71" fmla="*/ 807 h 1014"/>
              <a:gd name="T72" fmla="*/ 175 w 403"/>
              <a:gd name="T73" fmla="*/ 891 h 1014"/>
              <a:gd name="T74" fmla="*/ 137 w 403"/>
              <a:gd name="T75" fmla="*/ 916 h 1014"/>
              <a:gd name="T76" fmla="*/ 104 w 403"/>
              <a:gd name="T77" fmla="*/ 939 h 1014"/>
              <a:gd name="T78" fmla="*/ 64 w 403"/>
              <a:gd name="T79" fmla="*/ 915 h 1014"/>
              <a:gd name="T80" fmla="*/ 101 w 403"/>
              <a:gd name="T81" fmla="*/ 884 h 1014"/>
              <a:gd name="T82" fmla="*/ 79 w 403"/>
              <a:gd name="T83" fmla="*/ 733 h 1014"/>
              <a:gd name="T84" fmla="*/ 78 w 403"/>
              <a:gd name="T85" fmla="*/ 585 h 1014"/>
              <a:gd name="T86" fmla="*/ 70 w 403"/>
              <a:gd name="T87" fmla="*/ 565 h 1014"/>
              <a:gd name="T88" fmla="*/ 72 w 403"/>
              <a:gd name="T89" fmla="*/ 466 h 1014"/>
              <a:gd name="T90" fmla="*/ 74 w 403"/>
              <a:gd name="T91" fmla="*/ 438 h 1014"/>
              <a:gd name="T92" fmla="*/ 72 w 403"/>
              <a:gd name="T93" fmla="*/ 373 h 1014"/>
              <a:gd name="T94" fmla="*/ 57 w 403"/>
              <a:gd name="T95" fmla="*/ 482 h 1014"/>
              <a:gd name="T96" fmla="*/ 67 w 403"/>
              <a:gd name="T97" fmla="*/ 513 h 1014"/>
              <a:gd name="T98" fmla="*/ 48 w 403"/>
              <a:gd name="T99" fmla="*/ 518 h 1014"/>
              <a:gd name="T100" fmla="*/ 55 w 403"/>
              <a:gd name="T101" fmla="*/ 528 h 1014"/>
              <a:gd name="T102" fmla="*/ 39 w 403"/>
              <a:gd name="T103" fmla="*/ 526 h 1014"/>
              <a:gd name="T104" fmla="*/ 28 w 403"/>
              <a:gd name="T105" fmla="*/ 523 h 1014"/>
              <a:gd name="T106" fmla="*/ 21 w 403"/>
              <a:gd name="T107" fmla="*/ 518 h 1014"/>
              <a:gd name="T108" fmla="*/ 11 w 403"/>
              <a:gd name="T109" fmla="*/ 511 h 1014"/>
              <a:gd name="T110" fmla="*/ 0 w 403"/>
              <a:gd name="T111" fmla="*/ 486 h 1014"/>
              <a:gd name="T112" fmla="*/ 13 w 403"/>
              <a:gd name="T113" fmla="*/ 405 h 1014"/>
              <a:gd name="T114" fmla="*/ 59 w 403"/>
              <a:gd name="T115" fmla="*/ 204 h 1014"/>
              <a:gd name="T116" fmla="*/ 171 w 403"/>
              <a:gd name="T117" fmla="*/ 139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3" h="1014">
                <a:moveTo>
                  <a:pt x="171" y="139"/>
                </a:moveTo>
                <a:cubicBezTo>
                  <a:pt x="171" y="139"/>
                  <a:pt x="170" y="108"/>
                  <a:pt x="169" y="104"/>
                </a:cubicBezTo>
                <a:cubicBezTo>
                  <a:pt x="167" y="101"/>
                  <a:pt x="167" y="101"/>
                  <a:pt x="167" y="101"/>
                </a:cubicBezTo>
                <a:cubicBezTo>
                  <a:pt x="167" y="101"/>
                  <a:pt x="163" y="103"/>
                  <a:pt x="161" y="100"/>
                </a:cubicBezTo>
                <a:cubicBezTo>
                  <a:pt x="158" y="98"/>
                  <a:pt x="156" y="97"/>
                  <a:pt x="156" y="90"/>
                </a:cubicBezTo>
                <a:cubicBezTo>
                  <a:pt x="156" y="82"/>
                  <a:pt x="155" y="70"/>
                  <a:pt x="158" y="69"/>
                </a:cubicBezTo>
                <a:cubicBezTo>
                  <a:pt x="161" y="67"/>
                  <a:pt x="163" y="69"/>
                  <a:pt x="163" y="69"/>
                </a:cubicBezTo>
                <a:cubicBezTo>
                  <a:pt x="163" y="69"/>
                  <a:pt x="161" y="35"/>
                  <a:pt x="169" y="25"/>
                </a:cubicBezTo>
                <a:cubicBezTo>
                  <a:pt x="178" y="14"/>
                  <a:pt x="191" y="2"/>
                  <a:pt x="204" y="1"/>
                </a:cubicBezTo>
                <a:cubicBezTo>
                  <a:pt x="217" y="0"/>
                  <a:pt x="236" y="2"/>
                  <a:pt x="246" y="18"/>
                </a:cubicBezTo>
                <a:cubicBezTo>
                  <a:pt x="256" y="34"/>
                  <a:pt x="262" y="45"/>
                  <a:pt x="260" y="57"/>
                </a:cubicBezTo>
                <a:cubicBezTo>
                  <a:pt x="259" y="69"/>
                  <a:pt x="258" y="82"/>
                  <a:pt x="258" y="82"/>
                </a:cubicBezTo>
                <a:cubicBezTo>
                  <a:pt x="258" y="82"/>
                  <a:pt x="262" y="82"/>
                  <a:pt x="262" y="87"/>
                </a:cubicBezTo>
                <a:cubicBezTo>
                  <a:pt x="262" y="93"/>
                  <a:pt x="259" y="108"/>
                  <a:pt x="256" y="111"/>
                </a:cubicBezTo>
                <a:cubicBezTo>
                  <a:pt x="253" y="114"/>
                  <a:pt x="251" y="117"/>
                  <a:pt x="249" y="115"/>
                </a:cubicBezTo>
                <a:cubicBezTo>
                  <a:pt x="247" y="113"/>
                  <a:pt x="247" y="112"/>
                  <a:pt x="247" y="112"/>
                </a:cubicBezTo>
                <a:cubicBezTo>
                  <a:pt x="247" y="112"/>
                  <a:pt x="243" y="124"/>
                  <a:pt x="242" y="125"/>
                </a:cubicBezTo>
                <a:cubicBezTo>
                  <a:pt x="241" y="126"/>
                  <a:pt x="240" y="138"/>
                  <a:pt x="240" y="138"/>
                </a:cubicBezTo>
                <a:cubicBezTo>
                  <a:pt x="240" y="138"/>
                  <a:pt x="255" y="158"/>
                  <a:pt x="261" y="160"/>
                </a:cubicBezTo>
                <a:cubicBezTo>
                  <a:pt x="267" y="162"/>
                  <a:pt x="330" y="188"/>
                  <a:pt x="335" y="191"/>
                </a:cubicBezTo>
                <a:cubicBezTo>
                  <a:pt x="340" y="194"/>
                  <a:pt x="348" y="239"/>
                  <a:pt x="349" y="253"/>
                </a:cubicBezTo>
                <a:cubicBezTo>
                  <a:pt x="350" y="268"/>
                  <a:pt x="365" y="312"/>
                  <a:pt x="367" y="323"/>
                </a:cubicBezTo>
                <a:cubicBezTo>
                  <a:pt x="369" y="335"/>
                  <a:pt x="391" y="440"/>
                  <a:pt x="395" y="454"/>
                </a:cubicBezTo>
                <a:cubicBezTo>
                  <a:pt x="398" y="468"/>
                  <a:pt x="403" y="516"/>
                  <a:pt x="403" y="516"/>
                </a:cubicBezTo>
                <a:cubicBezTo>
                  <a:pt x="398" y="519"/>
                  <a:pt x="398" y="519"/>
                  <a:pt x="398" y="519"/>
                </a:cubicBezTo>
                <a:cubicBezTo>
                  <a:pt x="398" y="519"/>
                  <a:pt x="398" y="532"/>
                  <a:pt x="398" y="538"/>
                </a:cubicBezTo>
                <a:cubicBezTo>
                  <a:pt x="398" y="544"/>
                  <a:pt x="398" y="548"/>
                  <a:pt x="395" y="550"/>
                </a:cubicBezTo>
                <a:cubicBezTo>
                  <a:pt x="392" y="553"/>
                  <a:pt x="389" y="553"/>
                  <a:pt x="389" y="553"/>
                </a:cubicBezTo>
                <a:cubicBezTo>
                  <a:pt x="389" y="553"/>
                  <a:pt x="386" y="557"/>
                  <a:pt x="384" y="559"/>
                </a:cubicBezTo>
                <a:cubicBezTo>
                  <a:pt x="382" y="561"/>
                  <a:pt x="380" y="561"/>
                  <a:pt x="380" y="561"/>
                </a:cubicBezTo>
                <a:cubicBezTo>
                  <a:pt x="380" y="561"/>
                  <a:pt x="377" y="564"/>
                  <a:pt x="373" y="567"/>
                </a:cubicBezTo>
                <a:cubicBezTo>
                  <a:pt x="368" y="569"/>
                  <a:pt x="366" y="568"/>
                  <a:pt x="366" y="568"/>
                </a:cubicBezTo>
                <a:cubicBezTo>
                  <a:pt x="366" y="568"/>
                  <a:pt x="362" y="572"/>
                  <a:pt x="361" y="573"/>
                </a:cubicBezTo>
                <a:cubicBezTo>
                  <a:pt x="360" y="573"/>
                  <a:pt x="356" y="574"/>
                  <a:pt x="356" y="573"/>
                </a:cubicBezTo>
                <a:cubicBezTo>
                  <a:pt x="356" y="571"/>
                  <a:pt x="357" y="567"/>
                  <a:pt x="358" y="564"/>
                </a:cubicBezTo>
                <a:cubicBezTo>
                  <a:pt x="359" y="561"/>
                  <a:pt x="363" y="548"/>
                  <a:pt x="362" y="544"/>
                </a:cubicBezTo>
                <a:cubicBezTo>
                  <a:pt x="362" y="540"/>
                  <a:pt x="362" y="532"/>
                  <a:pt x="361" y="529"/>
                </a:cubicBezTo>
                <a:cubicBezTo>
                  <a:pt x="359" y="526"/>
                  <a:pt x="353" y="527"/>
                  <a:pt x="351" y="530"/>
                </a:cubicBezTo>
                <a:cubicBezTo>
                  <a:pt x="350" y="533"/>
                  <a:pt x="341" y="548"/>
                  <a:pt x="337" y="548"/>
                </a:cubicBezTo>
                <a:cubicBezTo>
                  <a:pt x="333" y="548"/>
                  <a:pt x="328" y="548"/>
                  <a:pt x="330" y="545"/>
                </a:cubicBezTo>
                <a:cubicBezTo>
                  <a:pt x="332" y="541"/>
                  <a:pt x="341" y="527"/>
                  <a:pt x="341" y="527"/>
                </a:cubicBezTo>
                <a:cubicBezTo>
                  <a:pt x="348" y="510"/>
                  <a:pt x="348" y="510"/>
                  <a:pt x="348" y="510"/>
                </a:cubicBezTo>
                <a:cubicBezTo>
                  <a:pt x="345" y="507"/>
                  <a:pt x="345" y="507"/>
                  <a:pt x="345" y="507"/>
                </a:cubicBezTo>
                <a:cubicBezTo>
                  <a:pt x="348" y="502"/>
                  <a:pt x="348" y="502"/>
                  <a:pt x="348" y="502"/>
                </a:cubicBezTo>
                <a:cubicBezTo>
                  <a:pt x="348" y="502"/>
                  <a:pt x="345" y="467"/>
                  <a:pt x="341" y="458"/>
                </a:cubicBezTo>
                <a:cubicBezTo>
                  <a:pt x="338" y="449"/>
                  <a:pt x="318" y="348"/>
                  <a:pt x="318" y="348"/>
                </a:cubicBezTo>
                <a:cubicBezTo>
                  <a:pt x="308" y="451"/>
                  <a:pt x="308" y="451"/>
                  <a:pt x="308" y="451"/>
                </a:cubicBezTo>
                <a:cubicBezTo>
                  <a:pt x="316" y="471"/>
                  <a:pt x="316" y="471"/>
                  <a:pt x="316" y="471"/>
                </a:cubicBezTo>
                <a:cubicBezTo>
                  <a:pt x="311" y="474"/>
                  <a:pt x="311" y="474"/>
                  <a:pt x="311" y="474"/>
                </a:cubicBezTo>
                <a:cubicBezTo>
                  <a:pt x="311" y="474"/>
                  <a:pt x="322" y="553"/>
                  <a:pt x="318" y="557"/>
                </a:cubicBezTo>
                <a:cubicBezTo>
                  <a:pt x="314" y="561"/>
                  <a:pt x="312" y="564"/>
                  <a:pt x="312" y="564"/>
                </a:cubicBezTo>
                <a:cubicBezTo>
                  <a:pt x="312" y="564"/>
                  <a:pt x="314" y="620"/>
                  <a:pt x="318" y="637"/>
                </a:cubicBezTo>
                <a:cubicBezTo>
                  <a:pt x="323" y="654"/>
                  <a:pt x="326" y="691"/>
                  <a:pt x="327" y="708"/>
                </a:cubicBezTo>
                <a:cubicBezTo>
                  <a:pt x="329" y="726"/>
                  <a:pt x="327" y="816"/>
                  <a:pt x="327" y="829"/>
                </a:cubicBezTo>
                <a:cubicBezTo>
                  <a:pt x="327" y="842"/>
                  <a:pt x="324" y="874"/>
                  <a:pt x="326" y="882"/>
                </a:cubicBezTo>
                <a:cubicBezTo>
                  <a:pt x="329" y="890"/>
                  <a:pt x="339" y="907"/>
                  <a:pt x="336" y="917"/>
                </a:cubicBezTo>
                <a:cubicBezTo>
                  <a:pt x="333" y="927"/>
                  <a:pt x="326" y="940"/>
                  <a:pt x="326" y="940"/>
                </a:cubicBezTo>
                <a:cubicBezTo>
                  <a:pt x="326" y="940"/>
                  <a:pt x="328" y="956"/>
                  <a:pt x="334" y="962"/>
                </a:cubicBezTo>
                <a:cubicBezTo>
                  <a:pt x="339" y="967"/>
                  <a:pt x="349" y="994"/>
                  <a:pt x="343" y="1000"/>
                </a:cubicBezTo>
                <a:cubicBezTo>
                  <a:pt x="336" y="1007"/>
                  <a:pt x="313" y="1014"/>
                  <a:pt x="301" y="1005"/>
                </a:cubicBezTo>
                <a:cubicBezTo>
                  <a:pt x="289" y="995"/>
                  <a:pt x="281" y="991"/>
                  <a:pt x="281" y="978"/>
                </a:cubicBezTo>
                <a:cubicBezTo>
                  <a:pt x="281" y="965"/>
                  <a:pt x="274" y="948"/>
                  <a:pt x="268" y="944"/>
                </a:cubicBezTo>
                <a:cubicBezTo>
                  <a:pt x="262" y="941"/>
                  <a:pt x="250" y="929"/>
                  <a:pt x="250" y="920"/>
                </a:cubicBezTo>
                <a:cubicBezTo>
                  <a:pt x="250" y="912"/>
                  <a:pt x="250" y="899"/>
                  <a:pt x="251" y="900"/>
                </a:cubicBezTo>
                <a:cubicBezTo>
                  <a:pt x="252" y="901"/>
                  <a:pt x="243" y="822"/>
                  <a:pt x="245" y="811"/>
                </a:cubicBezTo>
                <a:cubicBezTo>
                  <a:pt x="246" y="800"/>
                  <a:pt x="242" y="750"/>
                  <a:pt x="237" y="741"/>
                </a:cubicBezTo>
                <a:cubicBezTo>
                  <a:pt x="232" y="733"/>
                  <a:pt x="236" y="685"/>
                  <a:pt x="233" y="668"/>
                </a:cubicBezTo>
                <a:cubicBezTo>
                  <a:pt x="230" y="652"/>
                  <a:pt x="214" y="588"/>
                  <a:pt x="201" y="582"/>
                </a:cubicBezTo>
                <a:cubicBezTo>
                  <a:pt x="187" y="577"/>
                  <a:pt x="181" y="573"/>
                  <a:pt x="178" y="587"/>
                </a:cubicBezTo>
                <a:cubicBezTo>
                  <a:pt x="174" y="601"/>
                  <a:pt x="165" y="643"/>
                  <a:pt x="167" y="655"/>
                </a:cubicBezTo>
                <a:cubicBezTo>
                  <a:pt x="168" y="666"/>
                  <a:pt x="162" y="708"/>
                  <a:pt x="160" y="713"/>
                </a:cubicBezTo>
                <a:cubicBezTo>
                  <a:pt x="158" y="719"/>
                  <a:pt x="161" y="796"/>
                  <a:pt x="163" y="807"/>
                </a:cubicBezTo>
                <a:cubicBezTo>
                  <a:pt x="165" y="817"/>
                  <a:pt x="170" y="849"/>
                  <a:pt x="170" y="852"/>
                </a:cubicBezTo>
                <a:cubicBezTo>
                  <a:pt x="170" y="856"/>
                  <a:pt x="175" y="887"/>
                  <a:pt x="175" y="891"/>
                </a:cubicBezTo>
                <a:cubicBezTo>
                  <a:pt x="175" y="896"/>
                  <a:pt x="175" y="904"/>
                  <a:pt x="167" y="907"/>
                </a:cubicBezTo>
                <a:cubicBezTo>
                  <a:pt x="159" y="911"/>
                  <a:pt x="142" y="916"/>
                  <a:pt x="137" y="916"/>
                </a:cubicBezTo>
                <a:cubicBezTo>
                  <a:pt x="132" y="916"/>
                  <a:pt x="133" y="917"/>
                  <a:pt x="133" y="917"/>
                </a:cubicBezTo>
                <a:cubicBezTo>
                  <a:pt x="133" y="917"/>
                  <a:pt x="123" y="935"/>
                  <a:pt x="104" y="939"/>
                </a:cubicBezTo>
                <a:cubicBezTo>
                  <a:pt x="85" y="943"/>
                  <a:pt x="64" y="937"/>
                  <a:pt x="61" y="934"/>
                </a:cubicBezTo>
                <a:cubicBezTo>
                  <a:pt x="58" y="932"/>
                  <a:pt x="57" y="919"/>
                  <a:pt x="64" y="915"/>
                </a:cubicBezTo>
                <a:cubicBezTo>
                  <a:pt x="72" y="911"/>
                  <a:pt x="81" y="907"/>
                  <a:pt x="91" y="897"/>
                </a:cubicBezTo>
                <a:cubicBezTo>
                  <a:pt x="100" y="888"/>
                  <a:pt x="101" y="884"/>
                  <a:pt x="101" y="884"/>
                </a:cubicBezTo>
                <a:cubicBezTo>
                  <a:pt x="101" y="884"/>
                  <a:pt x="105" y="855"/>
                  <a:pt x="102" y="840"/>
                </a:cubicBezTo>
                <a:cubicBezTo>
                  <a:pt x="99" y="825"/>
                  <a:pt x="81" y="748"/>
                  <a:pt x="79" y="733"/>
                </a:cubicBezTo>
                <a:cubicBezTo>
                  <a:pt x="78" y="717"/>
                  <a:pt x="81" y="648"/>
                  <a:pt x="81" y="648"/>
                </a:cubicBezTo>
                <a:cubicBezTo>
                  <a:pt x="78" y="585"/>
                  <a:pt x="78" y="585"/>
                  <a:pt x="78" y="585"/>
                </a:cubicBezTo>
                <a:cubicBezTo>
                  <a:pt x="76" y="565"/>
                  <a:pt x="76" y="565"/>
                  <a:pt x="76" y="565"/>
                </a:cubicBezTo>
                <a:cubicBezTo>
                  <a:pt x="76" y="565"/>
                  <a:pt x="73" y="568"/>
                  <a:pt x="70" y="565"/>
                </a:cubicBezTo>
                <a:cubicBezTo>
                  <a:pt x="66" y="561"/>
                  <a:pt x="69" y="522"/>
                  <a:pt x="69" y="517"/>
                </a:cubicBezTo>
                <a:cubicBezTo>
                  <a:pt x="69" y="513"/>
                  <a:pt x="72" y="466"/>
                  <a:pt x="72" y="466"/>
                </a:cubicBezTo>
                <a:cubicBezTo>
                  <a:pt x="72" y="466"/>
                  <a:pt x="65" y="463"/>
                  <a:pt x="67" y="461"/>
                </a:cubicBezTo>
                <a:cubicBezTo>
                  <a:pt x="69" y="459"/>
                  <a:pt x="74" y="438"/>
                  <a:pt x="74" y="438"/>
                </a:cubicBezTo>
                <a:cubicBezTo>
                  <a:pt x="89" y="325"/>
                  <a:pt x="89" y="325"/>
                  <a:pt x="89" y="325"/>
                </a:cubicBezTo>
                <a:cubicBezTo>
                  <a:pt x="89" y="325"/>
                  <a:pt x="72" y="366"/>
                  <a:pt x="72" y="373"/>
                </a:cubicBezTo>
                <a:cubicBezTo>
                  <a:pt x="72" y="380"/>
                  <a:pt x="64" y="483"/>
                  <a:pt x="64" y="483"/>
                </a:cubicBezTo>
                <a:cubicBezTo>
                  <a:pt x="57" y="482"/>
                  <a:pt x="57" y="482"/>
                  <a:pt x="57" y="482"/>
                </a:cubicBezTo>
                <a:cubicBezTo>
                  <a:pt x="57" y="482"/>
                  <a:pt x="55" y="495"/>
                  <a:pt x="60" y="500"/>
                </a:cubicBezTo>
                <a:cubicBezTo>
                  <a:pt x="66" y="505"/>
                  <a:pt x="72" y="513"/>
                  <a:pt x="67" y="513"/>
                </a:cubicBezTo>
                <a:cubicBezTo>
                  <a:pt x="63" y="513"/>
                  <a:pt x="54" y="509"/>
                  <a:pt x="54" y="509"/>
                </a:cubicBezTo>
                <a:cubicBezTo>
                  <a:pt x="54" y="509"/>
                  <a:pt x="46" y="515"/>
                  <a:pt x="48" y="518"/>
                </a:cubicBezTo>
                <a:cubicBezTo>
                  <a:pt x="50" y="521"/>
                  <a:pt x="54" y="522"/>
                  <a:pt x="54" y="522"/>
                </a:cubicBezTo>
                <a:cubicBezTo>
                  <a:pt x="54" y="522"/>
                  <a:pt x="57" y="525"/>
                  <a:pt x="55" y="528"/>
                </a:cubicBezTo>
                <a:cubicBezTo>
                  <a:pt x="52" y="530"/>
                  <a:pt x="47" y="531"/>
                  <a:pt x="43" y="529"/>
                </a:cubicBezTo>
                <a:cubicBezTo>
                  <a:pt x="40" y="527"/>
                  <a:pt x="39" y="526"/>
                  <a:pt x="39" y="526"/>
                </a:cubicBezTo>
                <a:cubicBezTo>
                  <a:pt x="39" y="526"/>
                  <a:pt x="34" y="528"/>
                  <a:pt x="32" y="526"/>
                </a:cubicBezTo>
                <a:cubicBezTo>
                  <a:pt x="30" y="524"/>
                  <a:pt x="28" y="523"/>
                  <a:pt x="28" y="523"/>
                </a:cubicBezTo>
                <a:cubicBezTo>
                  <a:pt x="28" y="523"/>
                  <a:pt x="25" y="523"/>
                  <a:pt x="24" y="522"/>
                </a:cubicBezTo>
                <a:cubicBezTo>
                  <a:pt x="23" y="521"/>
                  <a:pt x="21" y="518"/>
                  <a:pt x="21" y="518"/>
                </a:cubicBezTo>
                <a:cubicBezTo>
                  <a:pt x="21" y="518"/>
                  <a:pt x="19" y="519"/>
                  <a:pt x="16" y="516"/>
                </a:cubicBezTo>
                <a:cubicBezTo>
                  <a:pt x="13" y="513"/>
                  <a:pt x="11" y="511"/>
                  <a:pt x="11" y="511"/>
                </a:cubicBezTo>
                <a:cubicBezTo>
                  <a:pt x="6" y="488"/>
                  <a:pt x="6" y="488"/>
                  <a:pt x="6" y="488"/>
                </a:cubicBezTo>
                <a:cubicBezTo>
                  <a:pt x="0" y="486"/>
                  <a:pt x="0" y="486"/>
                  <a:pt x="0" y="486"/>
                </a:cubicBezTo>
                <a:cubicBezTo>
                  <a:pt x="5" y="461"/>
                  <a:pt x="5" y="461"/>
                  <a:pt x="5" y="461"/>
                </a:cubicBezTo>
                <a:cubicBezTo>
                  <a:pt x="13" y="405"/>
                  <a:pt x="13" y="405"/>
                  <a:pt x="13" y="405"/>
                </a:cubicBezTo>
                <a:cubicBezTo>
                  <a:pt x="13" y="405"/>
                  <a:pt x="30" y="323"/>
                  <a:pt x="32" y="313"/>
                </a:cubicBezTo>
                <a:cubicBezTo>
                  <a:pt x="34" y="303"/>
                  <a:pt x="53" y="216"/>
                  <a:pt x="59" y="204"/>
                </a:cubicBezTo>
                <a:cubicBezTo>
                  <a:pt x="64" y="192"/>
                  <a:pt x="70" y="173"/>
                  <a:pt x="94" y="168"/>
                </a:cubicBezTo>
                <a:cubicBezTo>
                  <a:pt x="118" y="164"/>
                  <a:pt x="171" y="139"/>
                  <a:pt x="171" y="139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81C1C6F-A2AE-4AD3-A4F8-BAF2A720D206}"/>
              </a:ext>
            </a:extLst>
          </p:cNvPr>
          <p:cNvSpPr>
            <a:spLocks noEditPoints="1"/>
          </p:cNvSpPr>
          <p:nvPr/>
        </p:nvSpPr>
        <p:spPr bwMode="auto">
          <a:xfrm>
            <a:off x="9756775" y="2257425"/>
            <a:ext cx="1296988" cy="2484438"/>
          </a:xfrm>
          <a:custGeom>
            <a:avLst/>
            <a:gdLst>
              <a:gd name="T0" fmla="*/ 475 w 530"/>
              <a:gd name="T1" fmla="*/ 946 h 1012"/>
              <a:gd name="T2" fmla="*/ 453 w 530"/>
              <a:gd name="T3" fmla="*/ 878 h 1012"/>
              <a:gd name="T4" fmla="*/ 364 w 530"/>
              <a:gd name="T5" fmla="*/ 553 h 1012"/>
              <a:gd name="T6" fmla="*/ 364 w 530"/>
              <a:gd name="T7" fmla="*/ 491 h 1012"/>
              <a:gd name="T8" fmla="*/ 397 w 530"/>
              <a:gd name="T9" fmla="*/ 400 h 1012"/>
              <a:gd name="T10" fmla="*/ 419 w 530"/>
              <a:gd name="T11" fmla="*/ 247 h 1012"/>
              <a:gd name="T12" fmla="*/ 307 w 530"/>
              <a:gd name="T13" fmla="*/ 153 h 1012"/>
              <a:gd name="T14" fmla="*/ 260 w 530"/>
              <a:gd name="T15" fmla="*/ 120 h 1012"/>
              <a:gd name="T16" fmla="*/ 269 w 530"/>
              <a:gd name="T17" fmla="*/ 101 h 1012"/>
              <a:gd name="T18" fmla="*/ 266 w 530"/>
              <a:gd name="T19" fmla="*/ 68 h 1012"/>
              <a:gd name="T20" fmla="*/ 260 w 530"/>
              <a:gd name="T21" fmla="*/ 29 h 1012"/>
              <a:gd name="T22" fmla="*/ 186 w 530"/>
              <a:gd name="T23" fmla="*/ 14 h 1012"/>
              <a:gd name="T24" fmla="*/ 175 w 530"/>
              <a:gd name="T25" fmla="*/ 75 h 1012"/>
              <a:gd name="T26" fmla="*/ 171 w 530"/>
              <a:gd name="T27" fmla="*/ 95 h 1012"/>
              <a:gd name="T28" fmla="*/ 186 w 530"/>
              <a:gd name="T29" fmla="*/ 106 h 1012"/>
              <a:gd name="T30" fmla="*/ 188 w 530"/>
              <a:gd name="T31" fmla="*/ 137 h 1012"/>
              <a:gd name="T32" fmla="*/ 102 w 530"/>
              <a:gd name="T33" fmla="*/ 174 h 1012"/>
              <a:gd name="T34" fmla="*/ 23 w 530"/>
              <a:gd name="T35" fmla="*/ 288 h 1012"/>
              <a:gd name="T36" fmla="*/ 114 w 530"/>
              <a:gd name="T37" fmla="*/ 434 h 1012"/>
              <a:gd name="T38" fmla="*/ 129 w 530"/>
              <a:gd name="T39" fmla="*/ 517 h 1012"/>
              <a:gd name="T40" fmla="*/ 165 w 530"/>
              <a:gd name="T41" fmla="*/ 722 h 1012"/>
              <a:gd name="T42" fmla="*/ 190 w 530"/>
              <a:gd name="T43" fmla="*/ 920 h 1012"/>
              <a:gd name="T44" fmla="*/ 192 w 530"/>
              <a:gd name="T45" fmla="*/ 955 h 1012"/>
              <a:gd name="T46" fmla="*/ 217 w 530"/>
              <a:gd name="T47" fmla="*/ 1008 h 1012"/>
              <a:gd name="T48" fmla="*/ 248 w 530"/>
              <a:gd name="T49" fmla="*/ 958 h 1012"/>
              <a:gd name="T50" fmla="*/ 268 w 530"/>
              <a:gd name="T51" fmla="*/ 891 h 1012"/>
              <a:gd name="T52" fmla="*/ 244 w 530"/>
              <a:gd name="T53" fmla="*/ 670 h 1012"/>
              <a:gd name="T54" fmla="*/ 284 w 530"/>
              <a:gd name="T55" fmla="*/ 699 h 1012"/>
              <a:gd name="T56" fmla="*/ 394 w 530"/>
              <a:gd name="T57" fmla="*/ 943 h 1012"/>
              <a:gd name="T58" fmla="*/ 420 w 530"/>
              <a:gd name="T59" fmla="*/ 983 h 1012"/>
              <a:gd name="T60" fmla="*/ 463 w 530"/>
              <a:gd name="T61" fmla="*/ 1000 h 1012"/>
              <a:gd name="T62" fmla="*/ 524 w 530"/>
              <a:gd name="T63" fmla="*/ 981 h 1012"/>
              <a:gd name="T64" fmla="*/ 375 w 530"/>
              <a:gd name="T65" fmla="*/ 323 h 1012"/>
              <a:gd name="T66" fmla="*/ 359 w 530"/>
              <a:gd name="T67" fmla="*/ 289 h 1012"/>
              <a:gd name="T68" fmla="*/ 72 w 530"/>
              <a:gd name="T69" fmla="*/ 325 h 1012"/>
              <a:gd name="T70" fmla="*/ 100 w 530"/>
              <a:gd name="T71" fmla="*/ 293 h 1012"/>
              <a:gd name="T72" fmla="*/ 72 w 530"/>
              <a:gd name="T73" fmla="*/ 325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30" h="1012">
                <a:moveTo>
                  <a:pt x="524" y="981"/>
                </a:moveTo>
                <a:cubicBezTo>
                  <a:pt x="521" y="978"/>
                  <a:pt x="475" y="946"/>
                  <a:pt x="475" y="946"/>
                </a:cubicBezTo>
                <a:cubicBezTo>
                  <a:pt x="475" y="946"/>
                  <a:pt x="480" y="946"/>
                  <a:pt x="480" y="937"/>
                </a:cubicBezTo>
                <a:cubicBezTo>
                  <a:pt x="480" y="929"/>
                  <a:pt x="461" y="893"/>
                  <a:pt x="453" y="878"/>
                </a:cubicBezTo>
                <a:cubicBezTo>
                  <a:pt x="445" y="863"/>
                  <a:pt x="403" y="735"/>
                  <a:pt x="399" y="719"/>
                </a:cubicBezTo>
                <a:cubicBezTo>
                  <a:pt x="394" y="702"/>
                  <a:pt x="367" y="565"/>
                  <a:pt x="364" y="553"/>
                </a:cubicBezTo>
                <a:cubicBezTo>
                  <a:pt x="360" y="540"/>
                  <a:pt x="355" y="498"/>
                  <a:pt x="359" y="498"/>
                </a:cubicBezTo>
                <a:cubicBezTo>
                  <a:pt x="364" y="498"/>
                  <a:pt x="364" y="493"/>
                  <a:pt x="364" y="491"/>
                </a:cubicBezTo>
                <a:cubicBezTo>
                  <a:pt x="364" y="489"/>
                  <a:pt x="373" y="419"/>
                  <a:pt x="373" y="419"/>
                </a:cubicBezTo>
                <a:cubicBezTo>
                  <a:pt x="373" y="419"/>
                  <a:pt x="387" y="408"/>
                  <a:pt x="397" y="400"/>
                </a:cubicBezTo>
                <a:cubicBezTo>
                  <a:pt x="407" y="392"/>
                  <a:pt x="439" y="330"/>
                  <a:pt x="446" y="313"/>
                </a:cubicBezTo>
                <a:cubicBezTo>
                  <a:pt x="453" y="296"/>
                  <a:pt x="424" y="253"/>
                  <a:pt x="419" y="247"/>
                </a:cubicBezTo>
                <a:cubicBezTo>
                  <a:pt x="413" y="241"/>
                  <a:pt x="368" y="182"/>
                  <a:pt x="364" y="169"/>
                </a:cubicBezTo>
                <a:cubicBezTo>
                  <a:pt x="360" y="156"/>
                  <a:pt x="320" y="154"/>
                  <a:pt x="307" y="153"/>
                </a:cubicBezTo>
                <a:cubicBezTo>
                  <a:pt x="293" y="152"/>
                  <a:pt x="261" y="138"/>
                  <a:pt x="261" y="138"/>
                </a:cubicBezTo>
                <a:cubicBezTo>
                  <a:pt x="261" y="138"/>
                  <a:pt x="260" y="122"/>
                  <a:pt x="260" y="120"/>
                </a:cubicBezTo>
                <a:cubicBezTo>
                  <a:pt x="260" y="119"/>
                  <a:pt x="262" y="104"/>
                  <a:pt x="262" y="104"/>
                </a:cubicBezTo>
                <a:cubicBezTo>
                  <a:pt x="262" y="104"/>
                  <a:pt x="266" y="104"/>
                  <a:pt x="269" y="101"/>
                </a:cubicBezTo>
                <a:cubicBezTo>
                  <a:pt x="271" y="98"/>
                  <a:pt x="272" y="76"/>
                  <a:pt x="272" y="71"/>
                </a:cubicBezTo>
                <a:cubicBezTo>
                  <a:pt x="272" y="66"/>
                  <a:pt x="266" y="68"/>
                  <a:pt x="266" y="68"/>
                </a:cubicBezTo>
                <a:cubicBezTo>
                  <a:pt x="266" y="64"/>
                  <a:pt x="266" y="64"/>
                  <a:pt x="266" y="64"/>
                </a:cubicBezTo>
                <a:cubicBezTo>
                  <a:pt x="266" y="64"/>
                  <a:pt x="264" y="43"/>
                  <a:pt x="260" y="29"/>
                </a:cubicBezTo>
                <a:cubicBezTo>
                  <a:pt x="257" y="15"/>
                  <a:pt x="232" y="3"/>
                  <a:pt x="224" y="2"/>
                </a:cubicBezTo>
                <a:cubicBezTo>
                  <a:pt x="215" y="0"/>
                  <a:pt x="197" y="6"/>
                  <a:pt x="186" y="14"/>
                </a:cubicBezTo>
                <a:cubicBezTo>
                  <a:pt x="174" y="21"/>
                  <a:pt x="171" y="43"/>
                  <a:pt x="171" y="49"/>
                </a:cubicBezTo>
                <a:cubicBezTo>
                  <a:pt x="170" y="55"/>
                  <a:pt x="175" y="75"/>
                  <a:pt x="175" y="75"/>
                </a:cubicBezTo>
                <a:cubicBezTo>
                  <a:pt x="175" y="75"/>
                  <a:pt x="173" y="75"/>
                  <a:pt x="171" y="78"/>
                </a:cubicBezTo>
                <a:cubicBezTo>
                  <a:pt x="168" y="80"/>
                  <a:pt x="171" y="91"/>
                  <a:pt x="171" y="95"/>
                </a:cubicBezTo>
                <a:cubicBezTo>
                  <a:pt x="172" y="99"/>
                  <a:pt x="177" y="106"/>
                  <a:pt x="178" y="108"/>
                </a:cubicBezTo>
                <a:cubicBezTo>
                  <a:pt x="180" y="110"/>
                  <a:pt x="186" y="106"/>
                  <a:pt x="186" y="106"/>
                </a:cubicBezTo>
                <a:cubicBezTo>
                  <a:pt x="186" y="106"/>
                  <a:pt x="186" y="108"/>
                  <a:pt x="186" y="112"/>
                </a:cubicBezTo>
                <a:cubicBezTo>
                  <a:pt x="186" y="115"/>
                  <a:pt x="188" y="137"/>
                  <a:pt x="188" y="137"/>
                </a:cubicBezTo>
                <a:cubicBezTo>
                  <a:pt x="188" y="137"/>
                  <a:pt x="188" y="137"/>
                  <a:pt x="181" y="145"/>
                </a:cubicBezTo>
                <a:cubicBezTo>
                  <a:pt x="173" y="154"/>
                  <a:pt x="117" y="170"/>
                  <a:pt x="102" y="174"/>
                </a:cubicBezTo>
                <a:cubicBezTo>
                  <a:pt x="87" y="179"/>
                  <a:pt x="81" y="189"/>
                  <a:pt x="81" y="189"/>
                </a:cubicBezTo>
                <a:cubicBezTo>
                  <a:pt x="81" y="189"/>
                  <a:pt x="46" y="252"/>
                  <a:pt x="23" y="288"/>
                </a:cubicBezTo>
                <a:cubicBezTo>
                  <a:pt x="0" y="323"/>
                  <a:pt x="15" y="343"/>
                  <a:pt x="39" y="377"/>
                </a:cubicBezTo>
                <a:cubicBezTo>
                  <a:pt x="63" y="411"/>
                  <a:pt x="114" y="434"/>
                  <a:pt x="114" y="434"/>
                </a:cubicBezTo>
                <a:cubicBezTo>
                  <a:pt x="130" y="471"/>
                  <a:pt x="130" y="471"/>
                  <a:pt x="130" y="471"/>
                </a:cubicBezTo>
                <a:cubicBezTo>
                  <a:pt x="130" y="471"/>
                  <a:pt x="126" y="515"/>
                  <a:pt x="129" y="517"/>
                </a:cubicBezTo>
                <a:cubicBezTo>
                  <a:pt x="131" y="520"/>
                  <a:pt x="139" y="521"/>
                  <a:pt x="139" y="521"/>
                </a:cubicBezTo>
                <a:cubicBezTo>
                  <a:pt x="165" y="722"/>
                  <a:pt x="165" y="722"/>
                  <a:pt x="165" y="722"/>
                </a:cubicBezTo>
                <a:cubicBezTo>
                  <a:pt x="165" y="722"/>
                  <a:pt x="183" y="882"/>
                  <a:pt x="183" y="891"/>
                </a:cubicBezTo>
                <a:cubicBezTo>
                  <a:pt x="183" y="901"/>
                  <a:pt x="186" y="916"/>
                  <a:pt x="190" y="920"/>
                </a:cubicBezTo>
                <a:cubicBezTo>
                  <a:pt x="194" y="924"/>
                  <a:pt x="199" y="931"/>
                  <a:pt x="199" y="931"/>
                </a:cubicBezTo>
                <a:cubicBezTo>
                  <a:pt x="199" y="931"/>
                  <a:pt x="197" y="942"/>
                  <a:pt x="192" y="955"/>
                </a:cubicBezTo>
                <a:cubicBezTo>
                  <a:pt x="187" y="967"/>
                  <a:pt x="180" y="989"/>
                  <a:pt x="183" y="998"/>
                </a:cubicBezTo>
                <a:cubicBezTo>
                  <a:pt x="186" y="1007"/>
                  <a:pt x="204" y="1008"/>
                  <a:pt x="217" y="1008"/>
                </a:cubicBezTo>
                <a:cubicBezTo>
                  <a:pt x="229" y="1008"/>
                  <a:pt x="240" y="994"/>
                  <a:pt x="240" y="989"/>
                </a:cubicBezTo>
                <a:cubicBezTo>
                  <a:pt x="240" y="983"/>
                  <a:pt x="248" y="958"/>
                  <a:pt x="248" y="958"/>
                </a:cubicBezTo>
                <a:cubicBezTo>
                  <a:pt x="248" y="958"/>
                  <a:pt x="250" y="959"/>
                  <a:pt x="255" y="955"/>
                </a:cubicBezTo>
                <a:cubicBezTo>
                  <a:pt x="259" y="950"/>
                  <a:pt x="269" y="905"/>
                  <a:pt x="268" y="891"/>
                </a:cubicBezTo>
                <a:cubicBezTo>
                  <a:pt x="266" y="878"/>
                  <a:pt x="247" y="798"/>
                  <a:pt x="247" y="787"/>
                </a:cubicBezTo>
                <a:cubicBezTo>
                  <a:pt x="247" y="776"/>
                  <a:pt x="244" y="684"/>
                  <a:pt x="244" y="670"/>
                </a:cubicBezTo>
                <a:cubicBezTo>
                  <a:pt x="244" y="656"/>
                  <a:pt x="255" y="604"/>
                  <a:pt x="255" y="604"/>
                </a:cubicBezTo>
                <a:cubicBezTo>
                  <a:pt x="255" y="604"/>
                  <a:pt x="276" y="679"/>
                  <a:pt x="284" y="699"/>
                </a:cubicBezTo>
                <a:cubicBezTo>
                  <a:pt x="291" y="719"/>
                  <a:pt x="323" y="805"/>
                  <a:pt x="336" y="830"/>
                </a:cubicBezTo>
                <a:cubicBezTo>
                  <a:pt x="348" y="854"/>
                  <a:pt x="394" y="943"/>
                  <a:pt x="394" y="943"/>
                </a:cubicBezTo>
                <a:cubicBezTo>
                  <a:pt x="394" y="943"/>
                  <a:pt x="389" y="955"/>
                  <a:pt x="389" y="964"/>
                </a:cubicBezTo>
                <a:cubicBezTo>
                  <a:pt x="389" y="974"/>
                  <a:pt x="407" y="979"/>
                  <a:pt x="420" y="983"/>
                </a:cubicBezTo>
                <a:cubicBezTo>
                  <a:pt x="433" y="986"/>
                  <a:pt x="438" y="980"/>
                  <a:pt x="438" y="980"/>
                </a:cubicBezTo>
                <a:cubicBezTo>
                  <a:pt x="438" y="980"/>
                  <a:pt x="451" y="988"/>
                  <a:pt x="463" y="1000"/>
                </a:cubicBezTo>
                <a:cubicBezTo>
                  <a:pt x="475" y="1012"/>
                  <a:pt x="507" y="1009"/>
                  <a:pt x="518" y="1003"/>
                </a:cubicBezTo>
                <a:cubicBezTo>
                  <a:pt x="530" y="996"/>
                  <a:pt x="527" y="984"/>
                  <a:pt x="524" y="981"/>
                </a:cubicBezTo>
                <a:close/>
                <a:moveTo>
                  <a:pt x="381" y="307"/>
                </a:moveTo>
                <a:cubicBezTo>
                  <a:pt x="381" y="307"/>
                  <a:pt x="377" y="312"/>
                  <a:pt x="375" y="323"/>
                </a:cubicBezTo>
                <a:cubicBezTo>
                  <a:pt x="372" y="334"/>
                  <a:pt x="362" y="352"/>
                  <a:pt x="362" y="352"/>
                </a:cubicBezTo>
                <a:cubicBezTo>
                  <a:pt x="359" y="289"/>
                  <a:pt x="359" y="289"/>
                  <a:pt x="359" y="289"/>
                </a:cubicBezTo>
                <a:cubicBezTo>
                  <a:pt x="367" y="289"/>
                  <a:pt x="381" y="307"/>
                  <a:pt x="381" y="307"/>
                </a:cubicBezTo>
                <a:close/>
                <a:moveTo>
                  <a:pt x="72" y="325"/>
                </a:moveTo>
                <a:cubicBezTo>
                  <a:pt x="72" y="321"/>
                  <a:pt x="81" y="312"/>
                  <a:pt x="87" y="306"/>
                </a:cubicBezTo>
                <a:cubicBezTo>
                  <a:pt x="93" y="300"/>
                  <a:pt x="100" y="293"/>
                  <a:pt x="100" y="293"/>
                </a:cubicBezTo>
                <a:cubicBezTo>
                  <a:pt x="99" y="347"/>
                  <a:pt x="99" y="347"/>
                  <a:pt x="99" y="347"/>
                </a:cubicBezTo>
                <a:cubicBezTo>
                  <a:pt x="99" y="347"/>
                  <a:pt x="72" y="329"/>
                  <a:pt x="72" y="325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93BA2D9-BEAE-402C-A279-2D5EF8D270AB}"/>
              </a:ext>
            </a:extLst>
          </p:cNvPr>
          <p:cNvSpPr>
            <a:spLocks/>
          </p:cNvSpPr>
          <p:nvPr/>
        </p:nvSpPr>
        <p:spPr bwMode="auto">
          <a:xfrm>
            <a:off x="1293813" y="2381250"/>
            <a:ext cx="881063" cy="2432050"/>
          </a:xfrm>
          <a:custGeom>
            <a:avLst/>
            <a:gdLst>
              <a:gd name="T0" fmla="*/ 164 w 360"/>
              <a:gd name="T1" fmla="*/ 129 h 991"/>
              <a:gd name="T2" fmla="*/ 155 w 360"/>
              <a:gd name="T3" fmla="*/ 110 h 991"/>
              <a:gd name="T4" fmla="*/ 155 w 360"/>
              <a:gd name="T5" fmla="*/ 99 h 991"/>
              <a:gd name="T6" fmla="*/ 154 w 360"/>
              <a:gd name="T7" fmla="*/ 71 h 991"/>
              <a:gd name="T8" fmla="*/ 158 w 360"/>
              <a:gd name="T9" fmla="*/ 29 h 991"/>
              <a:gd name="T10" fmla="*/ 226 w 360"/>
              <a:gd name="T11" fmla="*/ 10 h 991"/>
              <a:gd name="T12" fmla="*/ 252 w 360"/>
              <a:gd name="T13" fmla="*/ 71 h 991"/>
              <a:gd name="T14" fmla="*/ 242 w 360"/>
              <a:gd name="T15" fmla="*/ 105 h 991"/>
              <a:gd name="T16" fmla="*/ 234 w 360"/>
              <a:gd name="T17" fmla="*/ 126 h 991"/>
              <a:gd name="T18" fmla="*/ 240 w 360"/>
              <a:gd name="T19" fmla="*/ 159 h 991"/>
              <a:gd name="T20" fmla="*/ 330 w 360"/>
              <a:gd name="T21" fmla="*/ 218 h 991"/>
              <a:gd name="T22" fmla="*/ 353 w 360"/>
              <a:gd name="T23" fmla="*/ 343 h 991"/>
              <a:gd name="T24" fmla="*/ 346 w 360"/>
              <a:gd name="T25" fmla="*/ 384 h 991"/>
              <a:gd name="T26" fmla="*/ 284 w 360"/>
              <a:gd name="T27" fmla="*/ 483 h 991"/>
              <a:gd name="T28" fmla="*/ 286 w 360"/>
              <a:gd name="T29" fmla="*/ 530 h 991"/>
              <a:gd name="T30" fmla="*/ 292 w 360"/>
              <a:gd name="T31" fmla="*/ 847 h 991"/>
              <a:gd name="T32" fmla="*/ 297 w 360"/>
              <a:gd name="T33" fmla="*/ 900 h 991"/>
              <a:gd name="T34" fmla="*/ 285 w 360"/>
              <a:gd name="T35" fmla="*/ 962 h 991"/>
              <a:gd name="T36" fmla="*/ 220 w 360"/>
              <a:gd name="T37" fmla="*/ 984 h 991"/>
              <a:gd name="T38" fmla="*/ 230 w 360"/>
              <a:gd name="T39" fmla="*/ 933 h 991"/>
              <a:gd name="T40" fmla="*/ 220 w 360"/>
              <a:gd name="T41" fmla="*/ 913 h 991"/>
              <a:gd name="T42" fmla="*/ 217 w 360"/>
              <a:gd name="T43" fmla="*/ 862 h 991"/>
              <a:gd name="T44" fmla="*/ 214 w 360"/>
              <a:gd name="T45" fmla="*/ 708 h 991"/>
              <a:gd name="T46" fmla="*/ 172 w 360"/>
              <a:gd name="T47" fmla="*/ 612 h 991"/>
              <a:gd name="T48" fmla="*/ 136 w 360"/>
              <a:gd name="T49" fmla="*/ 770 h 991"/>
              <a:gd name="T50" fmla="*/ 106 w 360"/>
              <a:gd name="T51" fmla="*/ 876 h 991"/>
              <a:gd name="T52" fmla="*/ 101 w 360"/>
              <a:gd name="T53" fmla="*/ 920 h 991"/>
              <a:gd name="T54" fmla="*/ 33 w 360"/>
              <a:gd name="T55" fmla="*/ 957 h 991"/>
              <a:gd name="T56" fmla="*/ 10 w 360"/>
              <a:gd name="T57" fmla="*/ 931 h 991"/>
              <a:gd name="T58" fmla="*/ 49 w 360"/>
              <a:gd name="T59" fmla="*/ 866 h 991"/>
              <a:gd name="T60" fmla="*/ 60 w 360"/>
              <a:gd name="T61" fmla="*/ 815 h 991"/>
              <a:gd name="T62" fmla="*/ 77 w 360"/>
              <a:gd name="T63" fmla="*/ 500 h 991"/>
              <a:gd name="T64" fmla="*/ 52 w 360"/>
              <a:gd name="T65" fmla="*/ 330 h 991"/>
              <a:gd name="T66" fmla="*/ 60 w 360"/>
              <a:gd name="T67" fmla="*/ 255 h 991"/>
              <a:gd name="T68" fmla="*/ 147 w 360"/>
              <a:gd name="T69" fmla="*/ 171 h 991"/>
              <a:gd name="T70" fmla="*/ 166 w 360"/>
              <a:gd name="T71" fmla="*/ 14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60" h="991">
                <a:moveTo>
                  <a:pt x="166" y="145"/>
                </a:moveTo>
                <a:cubicBezTo>
                  <a:pt x="166" y="145"/>
                  <a:pt x="165" y="130"/>
                  <a:pt x="164" y="129"/>
                </a:cubicBezTo>
                <a:cubicBezTo>
                  <a:pt x="164" y="127"/>
                  <a:pt x="158" y="115"/>
                  <a:pt x="157" y="113"/>
                </a:cubicBezTo>
                <a:cubicBezTo>
                  <a:pt x="157" y="110"/>
                  <a:pt x="155" y="111"/>
                  <a:pt x="155" y="110"/>
                </a:cubicBezTo>
                <a:cubicBezTo>
                  <a:pt x="154" y="110"/>
                  <a:pt x="154" y="108"/>
                  <a:pt x="154" y="106"/>
                </a:cubicBezTo>
                <a:cubicBezTo>
                  <a:pt x="154" y="104"/>
                  <a:pt x="154" y="100"/>
                  <a:pt x="155" y="99"/>
                </a:cubicBezTo>
                <a:cubicBezTo>
                  <a:pt x="155" y="98"/>
                  <a:pt x="154" y="88"/>
                  <a:pt x="154" y="88"/>
                </a:cubicBezTo>
                <a:cubicBezTo>
                  <a:pt x="154" y="87"/>
                  <a:pt x="154" y="74"/>
                  <a:pt x="154" y="71"/>
                </a:cubicBezTo>
                <a:cubicBezTo>
                  <a:pt x="154" y="68"/>
                  <a:pt x="154" y="57"/>
                  <a:pt x="154" y="55"/>
                </a:cubicBezTo>
                <a:cubicBezTo>
                  <a:pt x="154" y="53"/>
                  <a:pt x="154" y="38"/>
                  <a:pt x="158" y="29"/>
                </a:cubicBezTo>
                <a:cubicBezTo>
                  <a:pt x="163" y="21"/>
                  <a:pt x="171" y="6"/>
                  <a:pt x="187" y="3"/>
                </a:cubicBezTo>
                <a:cubicBezTo>
                  <a:pt x="203" y="0"/>
                  <a:pt x="219" y="5"/>
                  <a:pt x="226" y="10"/>
                </a:cubicBezTo>
                <a:cubicBezTo>
                  <a:pt x="234" y="14"/>
                  <a:pt x="248" y="26"/>
                  <a:pt x="250" y="37"/>
                </a:cubicBezTo>
                <a:cubicBezTo>
                  <a:pt x="252" y="48"/>
                  <a:pt x="252" y="69"/>
                  <a:pt x="252" y="71"/>
                </a:cubicBezTo>
                <a:cubicBezTo>
                  <a:pt x="253" y="73"/>
                  <a:pt x="253" y="88"/>
                  <a:pt x="251" y="92"/>
                </a:cubicBezTo>
                <a:cubicBezTo>
                  <a:pt x="250" y="96"/>
                  <a:pt x="246" y="105"/>
                  <a:pt x="242" y="105"/>
                </a:cubicBezTo>
                <a:cubicBezTo>
                  <a:pt x="238" y="106"/>
                  <a:pt x="238" y="106"/>
                  <a:pt x="238" y="106"/>
                </a:cubicBezTo>
                <a:cubicBezTo>
                  <a:pt x="238" y="106"/>
                  <a:pt x="235" y="115"/>
                  <a:pt x="234" y="126"/>
                </a:cubicBezTo>
                <a:cubicBezTo>
                  <a:pt x="234" y="138"/>
                  <a:pt x="234" y="140"/>
                  <a:pt x="234" y="140"/>
                </a:cubicBezTo>
                <a:cubicBezTo>
                  <a:pt x="234" y="140"/>
                  <a:pt x="231" y="153"/>
                  <a:pt x="240" y="159"/>
                </a:cubicBezTo>
                <a:cubicBezTo>
                  <a:pt x="248" y="164"/>
                  <a:pt x="301" y="192"/>
                  <a:pt x="301" y="192"/>
                </a:cubicBezTo>
                <a:cubicBezTo>
                  <a:pt x="301" y="192"/>
                  <a:pt x="325" y="207"/>
                  <a:pt x="330" y="218"/>
                </a:cubicBezTo>
                <a:cubicBezTo>
                  <a:pt x="334" y="229"/>
                  <a:pt x="357" y="325"/>
                  <a:pt x="359" y="329"/>
                </a:cubicBezTo>
                <a:cubicBezTo>
                  <a:pt x="360" y="334"/>
                  <a:pt x="358" y="340"/>
                  <a:pt x="353" y="343"/>
                </a:cubicBezTo>
                <a:cubicBezTo>
                  <a:pt x="347" y="347"/>
                  <a:pt x="346" y="348"/>
                  <a:pt x="346" y="348"/>
                </a:cubicBezTo>
                <a:cubicBezTo>
                  <a:pt x="346" y="348"/>
                  <a:pt x="347" y="376"/>
                  <a:pt x="346" y="384"/>
                </a:cubicBezTo>
                <a:cubicBezTo>
                  <a:pt x="344" y="392"/>
                  <a:pt x="332" y="430"/>
                  <a:pt x="315" y="448"/>
                </a:cubicBezTo>
                <a:cubicBezTo>
                  <a:pt x="299" y="466"/>
                  <a:pt x="284" y="483"/>
                  <a:pt x="284" y="483"/>
                </a:cubicBezTo>
                <a:cubicBezTo>
                  <a:pt x="279" y="489"/>
                  <a:pt x="279" y="489"/>
                  <a:pt x="279" y="489"/>
                </a:cubicBezTo>
                <a:cubicBezTo>
                  <a:pt x="279" y="489"/>
                  <a:pt x="283" y="519"/>
                  <a:pt x="286" y="530"/>
                </a:cubicBezTo>
                <a:cubicBezTo>
                  <a:pt x="289" y="542"/>
                  <a:pt x="302" y="583"/>
                  <a:pt x="298" y="660"/>
                </a:cubicBezTo>
                <a:cubicBezTo>
                  <a:pt x="295" y="737"/>
                  <a:pt x="289" y="835"/>
                  <a:pt x="292" y="847"/>
                </a:cubicBezTo>
                <a:cubicBezTo>
                  <a:pt x="294" y="859"/>
                  <a:pt x="287" y="873"/>
                  <a:pt x="287" y="875"/>
                </a:cubicBezTo>
                <a:cubicBezTo>
                  <a:pt x="287" y="877"/>
                  <a:pt x="295" y="894"/>
                  <a:pt x="297" y="900"/>
                </a:cubicBezTo>
                <a:cubicBezTo>
                  <a:pt x="299" y="905"/>
                  <a:pt x="291" y="917"/>
                  <a:pt x="289" y="924"/>
                </a:cubicBezTo>
                <a:cubicBezTo>
                  <a:pt x="288" y="931"/>
                  <a:pt x="285" y="959"/>
                  <a:pt x="285" y="962"/>
                </a:cubicBezTo>
                <a:cubicBezTo>
                  <a:pt x="285" y="965"/>
                  <a:pt x="280" y="980"/>
                  <a:pt x="269" y="985"/>
                </a:cubicBezTo>
                <a:cubicBezTo>
                  <a:pt x="258" y="991"/>
                  <a:pt x="221" y="990"/>
                  <a:pt x="220" y="984"/>
                </a:cubicBezTo>
                <a:cubicBezTo>
                  <a:pt x="219" y="979"/>
                  <a:pt x="218" y="965"/>
                  <a:pt x="224" y="955"/>
                </a:cubicBezTo>
                <a:cubicBezTo>
                  <a:pt x="229" y="944"/>
                  <a:pt x="230" y="933"/>
                  <a:pt x="230" y="933"/>
                </a:cubicBezTo>
                <a:cubicBezTo>
                  <a:pt x="220" y="926"/>
                  <a:pt x="220" y="926"/>
                  <a:pt x="220" y="926"/>
                </a:cubicBezTo>
                <a:cubicBezTo>
                  <a:pt x="220" y="926"/>
                  <a:pt x="217" y="925"/>
                  <a:pt x="220" y="913"/>
                </a:cubicBezTo>
                <a:cubicBezTo>
                  <a:pt x="224" y="902"/>
                  <a:pt x="222" y="896"/>
                  <a:pt x="220" y="889"/>
                </a:cubicBezTo>
                <a:cubicBezTo>
                  <a:pt x="217" y="882"/>
                  <a:pt x="214" y="875"/>
                  <a:pt x="217" y="862"/>
                </a:cubicBezTo>
                <a:cubicBezTo>
                  <a:pt x="219" y="850"/>
                  <a:pt x="219" y="791"/>
                  <a:pt x="219" y="791"/>
                </a:cubicBezTo>
                <a:cubicBezTo>
                  <a:pt x="219" y="791"/>
                  <a:pt x="221" y="745"/>
                  <a:pt x="214" y="708"/>
                </a:cubicBezTo>
                <a:cubicBezTo>
                  <a:pt x="207" y="671"/>
                  <a:pt x="182" y="610"/>
                  <a:pt x="181" y="607"/>
                </a:cubicBezTo>
                <a:cubicBezTo>
                  <a:pt x="179" y="603"/>
                  <a:pt x="180" y="596"/>
                  <a:pt x="172" y="612"/>
                </a:cubicBezTo>
                <a:cubicBezTo>
                  <a:pt x="164" y="628"/>
                  <a:pt x="146" y="697"/>
                  <a:pt x="146" y="697"/>
                </a:cubicBezTo>
                <a:cubicBezTo>
                  <a:pt x="146" y="697"/>
                  <a:pt x="137" y="758"/>
                  <a:pt x="136" y="770"/>
                </a:cubicBezTo>
                <a:cubicBezTo>
                  <a:pt x="135" y="781"/>
                  <a:pt x="117" y="865"/>
                  <a:pt x="114" y="868"/>
                </a:cubicBezTo>
                <a:cubicBezTo>
                  <a:pt x="110" y="870"/>
                  <a:pt x="106" y="872"/>
                  <a:pt x="106" y="876"/>
                </a:cubicBezTo>
                <a:cubicBezTo>
                  <a:pt x="106" y="881"/>
                  <a:pt x="109" y="898"/>
                  <a:pt x="109" y="904"/>
                </a:cubicBezTo>
                <a:cubicBezTo>
                  <a:pt x="109" y="910"/>
                  <a:pt x="104" y="917"/>
                  <a:pt x="101" y="920"/>
                </a:cubicBezTo>
                <a:cubicBezTo>
                  <a:pt x="98" y="922"/>
                  <a:pt x="78" y="929"/>
                  <a:pt x="74" y="933"/>
                </a:cubicBezTo>
                <a:cubicBezTo>
                  <a:pt x="69" y="938"/>
                  <a:pt x="41" y="956"/>
                  <a:pt x="33" y="957"/>
                </a:cubicBezTo>
                <a:cubicBezTo>
                  <a:pt x="26" y="957"/>
                  <a:pt x="6" y="958"/>
                  <a:pt x="4" y="954"/>
                </a:cubicBezTo>
                <a:cubicBezTo>
                  <a:pt x="1" y="949"/>
                  <a:pt x="0" y="942"/>
                  <a:pt x="10" y="931"/>
                </a:cubicBezTo>
                <a:cubicBezTo>
                  <a:pt x="19" y="920"/>
                  <a:pt x="33" y="910"/>
                  <a:pt x="39" y="899"/>
                </a:cubicBezTo>
                <a:cubicBezTo>
                  <a:pt x="44" y="888"/>
                  <a:pt x="46" y="871"/>
                  <a:pt x="49" y="866"/>
                </a:cubicBezTo>
                <a:cubicBezTo>
                  <a:pt x="51" y="862"/>
                  <a:pt x="56" y="854"/>
                  <a:pt x="56" y="847"/>
                </a:cubicBezTo>
                <a:cubicBezTo>
                  <a:pt x="57" y="841"/>
                  <a:pt x="60" y="815"/>
                  <a:pt x="60" y="815"/>
                </a:cubicBezTo>
                <a:cubicBezTo>
                  <a:pt x="60" y="815"/>
                  <a:pt x="63" y="716"/>
                  <a:pt x="67" y="659"/>
                </a:cubicBezTo>
                <a:cubicBezTo>
                  <a:pt x="70" y="601"/>
                  <a:pt x="81" y="514"/>
                  <a:pt x="77" y="500"/>
                </a:cubicBezTo>
                <a:cubicBezTo>
                  <a:pt x="72" y="487"/>
                  <a:pt x="47" y="420"/>
                  <a:pt x="46" y="404"/>
                </a:cubicBezTo>
                <a:cubicBezTo>
                  <a:pt x="45" y="387"/>
                  <a:pt x="52" y="330"/>
                  <a:pt x="52" y="330"/>
                </a:cubicBezTo>
                <a:cubicBezTo>
                  <a:pt x="39" y="320"/>
                  <a:pt x="39" y="320"/>
                  <a:pt x="39" y="320"/>
                </a:cubicBezTo>
                <a:cubicBezTo>
                  <a:pt x="39" y="320"/>
                  <a:pt x="56" y="265"/>
                  <a:pt x="60" y="255"/>
                </a:cubicBezTo>
                <a:cubicBezTo>
                  <a:pt x="64" y="244"/>
                  <a:pt x="81" y="199"/>
                  <a:pt x="95" y="192"/>
                </a:cubicBezTo>
                <a:cubicBezTo>
                  <a:pt x="109" y="185"/>
                  <a:pt x="136" y="175"/>
                  <a:pt x="147" y="171"/>
                </a:cubicBezTo>
                <a:cubicBezTo>
                  <a:pt x="158" y="167"/>
                  <a:pt x="168" y="165"/>
                  <a:pt x="168" y="161"/>
                </a:cubicBezTo>
                <a:cubicBezTo>
                  <a:pt x="168" y="156"/>
                  <a:pt x="166" y="145"/>
                  <a:pt x="166" y="145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D014EB6-486B-4ECE-8CA6-6BB6DA8E6E4A}"/>
              </a:ext>
            </a:extLst>
          </p:cNvPr>
          <p:cNvSpPr>
            <a:spLocks noEditPoints="1"/>
          </p:cNvSpPr>
          <p:nvPr/>
        </p:nvSpPr>
        <p:spPr bwMode="auto">
          <a:xfrm>
            <a:off x="185738" y="2306638"/>
            <a:ext cx="936625" cy="2552700"/>
          </a:xfrm>
          <a:custGeom>
            <a:avLst/>
            <a:gdLst>
              <a:gd name="T0" fmla="*/ 17 w 383"/>
              <a:gd name="T1" fmla="*/ 312 h 1040"/>
              <a:gd name="T2" fmla="*/ 69 w 383"/>
              <a:gd name="T3" fmla="*/ 395 h 1040"/>
              <a:gd name="T4" fmla="*/ 106 w 383"/>
              <a:gd name="T5" fmla="*/ 415 h 1040"/>
              <a:gd name="T6" fmla="*/ 103 w 383"/>
              <a:gd name="T7" fmla="*/ 429 h 1040"/>
              <a:gd name="T8" fmla="*/ 108 w 383"/>
              <a:gd name="T9" fmla="*/ 435 h 1040"/>
              <a:gd name="T10" fmla="*/ 99 w 383"/>
              <a:gd name="T11" fmla="*/ 517 h 1040"/>
              <a:gd name="T12" fmla="*/ 97 w 383"/>
              <a:gd name="T13" fmla="*/ 653 h 1040"/>
              <a:gd name="T14" fmla="*/ 96 w 383"/>
              <a:gd name="T15" fmla="*/ 709 h 1040"/>
              <a:gd name="T16" fmla="*/ 85 w 383"/>
              <a:gd name="T17" fmla="*/ 786 h 1040"/>
              <a:gd name="T18" fmla="*/ 91 w 383"/>
              <a:gd name="T19" fmla="*/ 905 h 1040"/>
              <a:gd name="T20" fmla="*/ 91 w 383"/>
              <a:gd name="T21" fmla="*/ 986 h 1040"/>
              <a:gd name="T22" fmla="*/ 140 w 383"/>
              <a:gd name="T23" fmla="*/ 1033 h 1040"/>
              <a:gd name="T24" fmla="*/ 191 w 383"/>
              <a:gd name="T25" fmla="*/ 1006 h 1040"/>
              <a:gd name="T26" fmla="*/ 135 w 383"/>
              <a:gd name="T27" fmla="*/ 953 h 1040"/>
              <a:gd name="T28" fmla="*/ 128 w 383"/>
              <a:gd name="T29" fmla="*/ 896 h 1040"/>
              <a:gd name="T30" fmla="*/ 152 w 383"/>
              <a:gd name="T31" fmla="*/ 774 h 1040"/>
              <a:gd name="T32" fmla="*/ 164 w 383"/>
              <a:gd name="T33" fmla="*/ 713 h 1040"/>
              <a:gd name="T34" fmla="*/ 192 w 383"/>
              <a:gd name="T35" fmla="*/ 707 h 1040"/>
              <a:gd name="T36" fmla="*/ 202 w 383"/>
              <a:gd name="T37" fmla="*/ 612 h 1040"/>
              <a:gd name="T38" fmla="*/ 211 w 383"/>
              <a:gd name="T39" fmla="*/ 655 h 1040"/>
              <a:gd name="T40" fmla="*/ 206 w 383"/>
              <a:gd name="T41" fmla="*/ 773 h 1040"/>
              <a:gd name="T42" fmla="*/ 204 w 383"/>
              <a:gd name="T43" fmla="*/ 882 h 1040"/>
              <a:gd name="T44" fmla="*/ 190 w 383"/>
              <a:gd name="T45" fmla="*/ 907 h 1040"/>
              <a:gd name="T46" fmla="*/ 214 w 383"/>
              <a:gd name="T47" fmla="*/ 941 h 1040"/>
              <a:gd name="T48" fmla="*/ 285 w 383"/>
              <a:gd name="T49" fmla="*/ 958 h 1040"/>
              <a:gd name="T50" fmla="*/ 244 w 383"/>
              <a:gd name="T51" fmla="*/ 887 h 1040"/>
              <a:gd name="T52" fmla="*/ 271 w 383"/>
              <a:gd name="T53" fmla="*/ 771 h 1040"/>
              <a:gd name="T54" fmla="*/ 332 w 383"/>
              <a:gd name="T55" fmla="*/ 695 h 1040"/>
              <a:gd name="T56" fmla="*/ 333 w 383"/>
              <a:gd name="T57" fmla="*/ 649 h 1040"/>
              <a:gd name="T58" fmla="*/ 317 w 383"/>
              <a:gd name="T59" fmla="*/ 493 h 1040"/>
              <a:gd name="T60" fmla="*/ 301 w 383"/>
              <a:gd name="T61" fmla="*/ 429 h 1040"/>
              <a:gd name="T62" fmla="*/ 349 w 383"/>
              <a:gd name="T63" fmla="*/ 399 h 1040"/>
              <a:gd name="T64" fmla="*/ 374 w 383"/>
              <a:gd name="T65" fmla="*/ 299 h 1040"/>
              <a:gd name="T66" fmla="*/ 341 w 383"/>
              <a:gd name="T67" fmla="*/ 224 h 1040"/>
              <a:gd name="T68" fmla="*/ 284 w 383"/>
              <a:gd name="T69" fmla="*/ 169 h 1040"/>
              <a:gd name="T70" fmla="*/ 286 w 383"/>
              <a:gd name="T71" fmla="*/ 122 h 1040"/>
              <a:gd name="T72" fmla="*/ 302 w 383"/>
              <a:gd name="T73" fmla="*/ 111 h 1040"/>
              <a:gd name="T74" fmla="*/ 308 w 383"/>
              <a:gd name="T75" fmla="*/ 87 h 1040"/>
              <a:gd name="T76" fmla="*/ 314 w 383"/>
              <a:gd name="T77" fmla="*/ 64 h 1040"/>
              <a:gd name="T78" fmla="*/ 295 w 383"/>
              <a:gd name="T79" fmla="*/ 10 h 1040"/>
              <a:gd name="T80" fmla="*/ 228 w 383"/>
              <a:gd name="T81" fmla="*/ 21 h 1040"/>
              <a:gd name="T82" fmla="*/ 214 w 383"/>
              <a:gd name="T83" fmla="*/ 60 h 1040"/>
              <a:gd name="T84" fmla="*/ 217 w 383"/>
              <a:gd name="T85" fmla="*/ 92 h 1040"/>
              <a:gd name="T86" fmla="*/ 194 w 383"/>
              <a:gd name="T87" fmla="*/ 134 h 1040"/>
              <a:gd name="T88" fmla="*/ 97 w 383"/>
              <a:gd name="T89" fmla="*/ 160 h 1040"/>
              <a:gd name="T90" fmla="*/ 36 w 383"/>
              <a:gd name="T91" fmla="*/ 222 h 1040"/>
              <a:gd name="T92" fmla="*/ 3 w 383"/>
              <a:gd name="T93" fmla="*/ 279 h 1040"/>
              <a:gd name="T94" fmla="*/ 295 w 383"/>
              <a:gd name="T95" fmla="*/ 296 h 1040"/>
              <a:gd name="T96" fmla="*/ 337 w 383"/>
              <a:gd name="T97" fmla="*/ 330 h 1040"/>
              <a:gd name="T98" fmla="*/ 304 w 383"/>
              <a:gd name="T99" fmla="*/ 390 h 1040"/>
              <a:gd name="T100" fmla="*/ 288 w 383"/>
              <a:gd name="T101" fmla="*/ 385 h 1040"/>
              <a:gd name="T102" fmla="*/ 53 w 383"/>
              <a:gd name="T103" fmla="*/ 275 h 1040"/>
              <a:gd name="T104" fmla="*/ 106 w 383"/>
              <a:gd name="T105" fmla="*/ 229 h 1040"/>
              <a:gd name="T106" fmla="*/ 117 w 383"/>
              <a:gd name="T107" fmla="*/ 303 h 1040"/>
              <a:gd name="T108" fmla="*/ 123 w 383"/>
              <a:gd name="T109" fmla="*/ 381 h 1040"/>
              <a:gd name="T110" fmla="*/ 69 w 383"/>
              <a:gd name="T111" fmla="*/ 329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83" h="1040">
                <a:moveTo>
                  <a:pt x="3" y="279"/>
                </a:moveTo>
                <a:cubicBezTo>
                  <a:pt x="6" y="286"/>
                  <a:pt x="13" y="302"/>
                  <a:pt x="17" y="312"/>
                </a:cubicBezTo>
                <a:cubicBezTo>
                  <a:pt x="22" y="323"/>
                  <a:pt x="34" y="352"/>
                  <a:pt x="41" y="360"/>
                </a:cubicBezTo>
                <a:cubicBezTo>
                  <a:pt x="49" y="369"/>
                  <a:pt x="67" y="391"/>
                  <a:pt x="69" y="395"/>
                </a:cubicBezTo>
                <a:cubicBezTo>
                  <a:pt x="72" y="399"/>
                  <a:pt x="74" y="406"/>
                  <a:pt x="86" y="409"/>
                </a:cubicBezTo>
                <a:cubicBezTo>
                  <a:pt x="98" y="412"/>
                  <a:pt x="105" y="412"/>
                  <a:pt x="106" y="415"/>
                </a:cubicBezTo>
                <a:cubicBezTo>
                  <a:pt x="106" y="418"/>
                  <a:pt x="108" y="423"/>
                  <a:pt x="107" y="426"/>
                </a:cubicBezTo>
                <a:cubicBezTo>
                  <a:pt x="106" y="428"/>
                  <a:pt x="104" y="428"/>
                  <a:pt x="103" y="429"/>
                </a:cubicBezTo>
                <a:cubicBezTo>
                  <a:pt x="103" y="430"/>
                  <a:pt x="102" y="431"/>
                  <a:pt x="103" y="433"/>
                </a:cubicBezTo>
                <a:cubicBezTo>
                  <a:pt x="104" y="434"/>
                  <a:pt x="108" y="435"/>
                  <a:pt x="108" y="435"/>
                </a:cubicBezTo>
                <a:cubicBezTo>
                  <a:pt x="108" y="435"/>
                  <a:pt x="111" y="445"/>
                  <a:pt x="108" y="456"/>
                </a:cubicBezTo>
                <a:cubicBezTo>
                  <a:pt x="106" y="467"/>
                  <a:pt x="100" y="512"/>
                  <a:pt x="99" y="517"/>
                </a:cubicBezTo>
                <a:cubicBezTo>
                  <a:pt x="99" y="521"/>
                  <a:pt x="98" y="563"/>
                  <a:pt x="98" y="572"/>
                </a:cubicBezTo>
                <a:cubicBezTo>
                  <a:pt x="97" y="581"/>
                  <a:pt x="97" y="643"/>
                  <a:pt x="97" y="653"/>
                </a:cubicBezTo>
                <a:cubicBezTo>
                  <a:pt x="97" y="664"/>
                  <a:pt x="97" y="701"/>
                  <a:pt x="97" y="701"/>
                </a:cubicBezTo>
                <a:cubicBezTo>
                  <a:pt x="97" y="701"/>
                  <a:pt x="97" y="703"/>
                  <a:pt x="96" y="709"/>
                </a:cubicBezTo>
                <a:cubicBezTo>
                  <a:pt x="95" y="715"/>
                  <a:pt x="90" y="732"/>
                  <a:pt x="88" y="739"/>
                </a:cubicBezTo>
                <a:cubicBezTo>
                  <a:pt x="86" y="747"/>
                  <a:pt x="84" y="772"/>
                  <a:pt x="85" y="786"/>
                </a:cubicBezTo>
                <a:cubicBezTo>
                  <a:pt x="85" y="800"/>
                  <a:pt x="87" y="831"/>
                  <a:pt x="87" y="837"/>
                </a:cubicBezTo>
                <a:cubicBezTo>
                  <a:pt x="87" y="842"/>
                  <a:pt x="92" y="890"/>
                  <a:pt x="91" y="905"/>
                </a:cubicBezTo>
                <a:cubicBezTo>
                  <a:pt x="91" y="919"/>
                  <a:pt x="88" y="948"/>
                  <a:pt x="89" y="955"/>
                </a:cubicBezTo>
                <a:cubicBezTo>
                  <a:pt x="90" y="962"/>
                  <a:pt x="89" y="979"/>
                  <a:pt x="91" y="986"/>
                </a:cubicBezTo>
                <a:cubicBezTo>
                  <a:pt x="93" y="989"/>
                  <a:pt x="109" y="1008"/>
                  <a:pt x="112" y="1013"/>
                </a:cubicBezTo>
                <a:cubicBezTo>
                  <a:pt x="116" y="1018"/>
                  <a:pt x="135" y="1031"/>
                  <a:pt x="140" y="1033"/>
                </a:cubicBezTo>
                <a:cubicBezTo>
                  <a:pt x="159" y="1040"/>
                  <a:pt x="183" y="1024"/>
                  <a:pt x="186" y="1020"/>
                </a:cubicBezTo>
                <a:cubicBezTo>
                  <a:pt x="188" y="1016"/>
                  <a:pt x="193" y="1010"/>
                  <a:pt x="191" y="1006"/>
                </a:cubicBezTo>
                <a:cubicBezTo>
                  <a:pt x="185" y="994"/>
                  <a:pt x="173" y="988"/>
                  <a:pt x="168" y="984"/>
                </a:cubicBezTo>
                <a:cubicBezTo>
                  <a:pt x="162" y="980"/>
                  <a:pt x="141" y="960"/>
                  <a:pt x="135" y="953"/>
                </a:cubicBezTo>
                <a:cubicBezTo>
                  <a:pt x="129" y="947"/>
                  <a:pt x="129" y="942"/>
                  <a:pt x="128" y="942"/>
                </a:cubicBezTo>
                <a:cubicBezTo>
                  <a:pt x="126" y="942"/>
                  <a:pt x="127" y="904"/>
                  <a:pt x="128" y="896"/>
                </a:cubicBezTo>
                <a:cubicBezTo>
                  <a:pt x="130" y="888"/>
                  <a:pt x="141" y="831"/>
                  <a:pt x="143" y="821"/>
                </a:cubicBezTo>
                <a:cubicBezTo>
                  <a:pt x="146" y="810"/>
                  <a:pt x="151" y="790"/>
                  <a:pt x="152" y="774"/>
                </a:cubicBezTo>
                <a:cubicBezTo>
                  <a:pt x="152" y="759"/>
                  <a:pt x="152" y="748"/>
                  <a:pt x="153" y="742"/>
                </a:cubicBezTo>
                <a:cubicBezTo>
                  <a:pt x="154" y="737"/>
                  <a:pt x="164" y="713"/>
                  <a:pt x="164" y="713"/>
                </a:cubicBezTo>
                <a:cubicBezTo>
                  <a:pt x="164" y="713"/>
                  <a:pt x="183" y="715"/>
                  <a:pt x="186" y="713"/>
                </a:cubicBezTo>
                <a:cubicBezTo>
                  <a:pt x="189" y="712"/>
                  <a:pt x="192" y="709"/>
                  <a:pt x="192" y="707"/>
                </a:cubicBezTo>
                <a:cubicBezTo>
                  <a:pt x="192" y="704"/>
                  <a:pt x="189" y="667"/>
                  <a:pt x="190" y="655"/>
                </a:cubicBezTo>
                <a:cubicBezTo>
                  <a:pt x="191" y="644"/>
                  <a:pt x="200" y="618"/>
                  <a:pt x="202" y="612"/>
                </a:cubicBezTo>
                <a:cubicBezTo>
                  <a:pt x="205" y="605"/>
                  <a:pt x="207" y="601"/>
                  <a:pt x="207" y="601"/>
                </a:cubicBezTo>
                <a:cubicBezTo>
                  <a:pt x="207" y="601"/>
                  <a:pt x="211" y="645"/>
                  <a:pt x="211" y="655"/>
                </a:cubicBezTo>
                <a:cubicBezTo>
                  <a:pt x="212" y="666"/>
                  <a:pt x="222" y="696"/>
                  <a:pt x="221" y="703"/>
                </a:cubicBezTo>
                <a:cubicBezTo>
                  <a:pt x="221" y="710"/>
                  <a:pt x="204" y="753"/>
                  <a:pt x="206" y="773"/>
                </a:cubicBezTo>
                <a:cubicBezTo>
                  <a:pt x="208" y="792"/>
                  <a:pt x="205" y="852"/>
                  <a:pt x="205" y="862"/>
                </a:cubicBezTo>
                <a:cubicBezTo>
                  <a:pt x="205" y="872"/>
                  <a:pt x="204" y="882"/>
                  <a:pt x="204" y="882"/>
                </a:cubicBezTo>
                <a:cubicBezTo>
                  <a:pt x="204" y="882"/>
                  <a:pt x="199" y="881"/>
                  <a:pt x="197" y="884"/>
                </a:cubicBezTo>
                <a:cubicBezTo>
                  <a:pt x="195" y="888"/>
                  <a:pt x="190" y="901"/>
                  <a:pt x="190" y="907"/>
                </a:cubicBezTo>
                <a:cubicBezTo>
                  <a:pt x="190" y="913"/>
                  <a:pt x="185" y="928"/>
                  <a:pt x="190" y="931"/>
                </a:cubicBezTo>
                <a:cubicBezTo>
                  <a:pt x="195" y="934"/>
                  <a:pt x="210" y="939"/>
                  <a:pt x="214" y="941"/>
                </a:cubicBezTo>
                <a:cubicBezTo>
                  <a:pt x="217" y="943"/>
                  <a:pt x="233" y="953"/>
                  <a:pt x="234" y="954"/>
                </a:cubicBezTo>
                <a:cubicBezTo>
                  <a:pt x="236" y="955"/>
                  <a:pt x="276" y="975"/>
                  <a:pt x="285" y="958"/>
                </a:cubicBezTo>
                <a:cubicBezTo>
                  <a:pt x="287" y="953"/>
                  <a:pt x="286" y="938"/>
                  <a:pt x="272" y="930"/>
                </a:cubicBezTo>
                <a:cubicBezTo>
                  <a:pt x="249" y="917"/>
                  <a:pt x="246" y="893"/>
                  <a:pt x="244" y="887"/>
                </a:cubicBezTo>
                <a:cubicBezTo>
                  <a:pt x="242" y="881"/>
                  <a:pt x="245" y="855"/>
                  <a:pt x="248" y="844"/>
                </a:cubicBezTo>
                <a:cubicBezTo>
                  <a:pt x="251" y="833"/>
                  <a:pt x="267" y="782"/>
                  <a:pt x="271" y="771"/>
                </a:cubicBezTo>
                <a:cubicBezTo>
                  <a:pt x="274" y="761"/>
                  <a:pt x="282" y="710"/>
                  <a:pt x="282" y="706"/>
                </a:cubicBezTo>
                <a:cubicBezTo>
                  <a:pt x="282" y="703"/>
                  <a:pt x="324" y="700"/>
                  <a:pt x="332" y="695"/>
                </a:cubicBezTo>
                <a:cubicBezTo>
                  <a:pt x="339" y="690"/>
                  <a:pt x="338" y="693"/>
                  <a:pt x="338" y="690"/>
                </a:cubicBezTo>
                <a:cubicBezTo>
                  <a:pt x="338" y="688"/>
                  <a:pt x="334" y="656"/>
                  <a:pt x="333" y="649"/>
                </a:cubicBezTo>
                <a:cubicBezTo>
                  <a:pt x="332" y="642"/>
                  <a:pt x="326" y="592"/>
                  <a:pt x="323" y="580"/>
                </a:cubicBezTo>
                <a:cubicBezTo>
                  <a:pt x="321" y="567"/>
                  <a:pt x="320" y="509"/>
                  <a:pt x="317" y="493"/>
                </a:cubicBezTo>
                <a:cubicBezTo>
                  <a:pt x="315" y="478"/>
                  <a:pt x="302" y="444"/>
                  <a:pt x="301" y="437"/>
                </a:cubicBezTo>
                <a:cubicBezTo>
                  <a:pt x="300" y="430"/>
                  <a:pt x="301" y="429"/>
                  <a:pt x="301" y="429"/>
                </a:cubicBezTo>
                <a:cubicBezTo>
                  <a:pt x="301" y="429"/>
                  <a:pt x="307" y="433"/>
                  <a:pt x="312" y="431"/>
                </a:cubicBezTo>
                <a:cubicBezTo>
                  <a:pt x="317" y="428"/>
                  <a:pt x="345" y="404"/>
                  <a:pt x="349" y="399"/>
                </a:cubicBezTo>
                <a:cubicBezTo>
                  <a:pt x="352" y="393"/>
                  <a:pt x="381" y="347"/>
                  <a:pt x="382" y="336"/>
                </a:cubicBezTo>
                <a:cubicBezTo>
                  <a:pt x="383" y="325"/>
                  <a:pt x="383" y="317"/>
                  <a:pt x="374" y="299"/>
                </a:cubicBezTo>
                <a:cubicBezTo>
                  <a:pt x="366" y="280"/>
                  <a:pt x="356" y="264"/>
                  <a:pt x="354" y="260"/>
                </a:cubicBezTo>
                <a:cubicBezTo>
                  <a:pt x="352" y="257"/>
                  <a:pt x="344" y="231"/>
                  <a:pt x="341" y="224"/>
                </a:cubicBezTo>
                <a:cubicBezTo>
                  <a:pt x="338" y="217"/>
                  <a:pt x="334" y="200"/>
                  <a:pt x="327" y="195"/>
                </a:cubicBezTo>
                <a:cubicBezTo>
                  <a:pt x="319" y="190"/>
                  <a:pt x="291" y="175"/>
                  <a:pt x="284" y="169"/>
                </a:cubicBezTo>
                <a:cubicBezTo>
                  <a:pt x="277" y="163"/>
                  <a:pt x="271" y="157"/>
                  <a:pt x="271" y="157"/>
                </a:cubicBezTo>
                <a:cubicBezTo>
                  <a:pt x="273" y="153"/>
                  <a:pt x="284" y="124"/>
                  <a:pt x="286" y="122"/>
                </a:cubicBezTo>
                <a:cubicBezTo>
                  <a:pt x="288" y="119"/>
                  <a:pt x="296" y="111"/>
                  <a:pt x="296" y="111"/>
                </a:cubicBezTo>
                <a:cubicBezTo>
                  <a:pt x="296" y="111"/>
                  <a:pt x="302" y="112"/>
                  <a:pt x="302" y="111"/>
                </a:cubicBezTo>
                <a:cubicBezTo>
                  <a:pt x="303" y="109"/>
                  <a:pt x="304" y="101"/>
                  <a:pt x="305" y="99"/>
                </a:cubicBezTo>
                <a:cubicBezTo>
                  <a:pt x="306" y="97"/>
                  <a:pt x="309" y="91"/>
                  <a:pt x="308" y="87"/>
                </a:cubicBezTo>
                <a:cubicBezTo>
                  <a:pt x="308" y="83"/>
                  <a:pt x="307" y="82"/>
                  <a:pt x="307" y="82"/>
                </a:cubicBezTo>
                <a:cubicBezTo>
                  <a:pt x="307" y="82"/>
                  <a:pt x="313" y="67"/>
                  <a:pt x="314" y="64"/>
                </a:cubicBezTo>
                <a:cubicBezTo>
                  <a:pt x="315" y="60"/>
                  <a:pt x="316" y="42"/>
                  <a:pt x="311" y="31"/>
                </a:cubicBezTo>
                <a:cubicBezTo>
                  <a:pt x="306" y="20"/>
                  <a:pt x="299" y="12"/>
                  <a:pt x="295" y="10"/>
                </a:cubicBezTo>
                <a:cubicBezTo>
                  <a:pt x="290" y="6"/>
                  <a:pt x="275" y="0"/>
                  <a:pt x="264" y="2"/>
                </a:cubicBezTo>
                <a:cubicBezTo>
                  <a:pt x="252" y="5"/>
                  <a:pt x="235" y="9"/>
                  <a:pt x="228" y="21"/>
                </a:cubicBezTo>
                <a:cubicBezTo>
                  <a:pt x="221" y="32"/>
                  <a:pt x="217" y="55"/>
                  <a:pt x="217" y="57"/>
                </a:cubicBezTo>
                <a:cubicBezTo>
                  <a:pt x="217" y="60"/>
                  <a:pt x="216" y="60"/>
                  <a:pt x="214" y="60"/>
                </a:cubicBezTo>
                <a:cubicBezTo>
                  <a:pt x="213" y="60"/>
                  <a:pt x="209" y="67"/>
                  <a:pt x="211" y="77"/>
                </a:cubicBezTo>
                <a:cubicBezTo>
                  <a:pt x="212" y="87"/>
                  <a:pt x="214" y="92"/>
                  <a:pt x="217" y="92"/>
                </a:cubicBezTo>
                <a:cubicBezTo>
                  <a:pt x="220" y="93"/>
                  <a:pt x="218" y="120"/>
                  <a:pt x="215" y="124"/>
                </a:cubicBezTo>
                <a:cubicBezTo>
                  <a:pt x="212" y="127"/>
                  <a:pt x="208" y="133"/>
                  <a:pt x="194" y="134"/>
                </a:cubicBezTo>
                <a:cubicBezTo>
                  <a:pt x="180" y="135"/>
                  <a:pt x="141" y="136"/>
                  <a:pt x="128" y="141"/>
                </a:cubicBezTo>
                <a:cubicBezTo>
                  <a:pt x="115" y="146"/>
                  <a:pt x="102" y="156"/>
                  <a:pt x="97" y="160"/>
                </a:cubicBezTo>
                <a:cubicBezTo>
                  <a:pt x="91" y="165"/>
                  <a:pt x="80" y="179"/>
                  <a:pt x="76" y="184"/>
                </a:cubicBezTo>
                <a:cubicBezTo>
                  <a:pt x="72" y="188"/>
                  <a:pt x="40" y="218"/>
                  <a:pt x="36" y="222"/>
                </a:cubicBezTo>
                <a:cubicBezTo>
                  <a:pt x="32" y="226"/>
                  <a:pt x="13" y="252"/>
                  <a:pt x="9" y="259"/>
                </a:cubicBezTo>
                <a:cubicBezTo>
                  <a:pt x="5" y="266"/>
                  <a:pt x="0" y="271"/>
                  <a:pt x="3" y="279"/>
                </a:cubicBezTo>
                <a:close/>
                <a:moveTo>
                  <a:pt x="289" y="373"/>
                </a:moveTo>
                <a:cubicBezTo>
                  <a:pt x="289" y="367"/>
                  <a:pt x="294" y="301"/>
                  <a:pt x="295" y="296"/>
                </a:cubicBezTo>
                <a:cubicBezTo>
                  <a:pt x="296" y="291"/>
                  <a:pt x="308" y="284"/>
                  <a:pt x="309" y="284"/>
                </a:cubicBezTo>
                <a:cubicBezTo>
                  <a:pt x="309" y="284"/>
                  <a:pt x="338" y="324"/>
                  <a:pt x="337" y="330"/>
                </a:cubicBezTo>
                <a:cubicBezTo>
                  <a:pt x="335" y="336"/>
                  <a:pt x="315" y="383"/>
                  <a:pt x="312" y="386"/>
                </a:cubicBezTo>
                <a:cubicBezTo>
                  <a:pt x="310" y="389"/>
                  <a:pt x="305" y="391"/>
                  <a:pt x="304" y="390"/>
                </a:cubicBezTo>
                <a:cubicBezTo>
                  <a:pt x="302" y="389"/>
                  <a:pt x="303" y="387"/>
                  <a:pt x="299" y="385"/>
                </a:cubicBezTo>
                <a:cubicBezTo>
                  <a:pt x="294" y="384"/>
                  <a:pt x="289" y="385"/>
                  <a:pt x="288" y="385"/>
                </a:cubicBezTo>
                <a:cubicBezTo>
                  <a:pt x="287" y="385"/>
                  <a:pt x="288" y="379"/>
                  <a:pt x="289" y="373"/>
                </a:cubicBezTo>
                <a:close/>
                <a:moveTo>
                  <a:pt x="53" y="275"/>
                </a:moveTo>
                <a:cubicBezTo>
                  <a:pt x="53" y="271"/>
                  <a:pt x="67" y="262"/>
                  <a:pt x="72" y="259"/>
                </a:cubicBezTo>
                <a:cubicBezTo>
                  <a:pt x="76" y="255"/>
                  <a:pt x="101" y="233"/>
                  <a:pt x="106" y="229"/>
                </a:cubicBezTo>
                <a:cubicBezTo>
                  <a:pt x="111" y="225"/>
                  <a:pt x="113" y="224"/>
                  <a:pt x="113" y="224"/>
                </a:cubicBezTo>
                <a:cubicBezTo>
                  <a:pt x="113" y="224"/>
                  <a:pt x="116" y="296"/>
                  <a:pt x="117" y="303"/>
                </a:cubicBezTo>
                <a:cubicBezTo>
                  <a:pt x="118" y="310"/>
                  <a:pt x="123" y="376"/>
                  <a:pt x="123" y="378"/>
                </a:cubicBezTo>
                <a:cubicBezTo>
                  <a:pt x="122" y="380"/>
                  <a:pt x="123" y="381"/>
                  <a:pt x="123" y="381"/>
                </a:cubicBezTo>
                <a:cubicBezTo>
                  <a:pt x="123" y="381"/>
                  <a:pt x="102" y="382"/>
                  <a:pt x="97" y="380"/>
                </a:cubicBezTo>
                <a:cubicBezTo>
                  <a:pt x="92" y="378"/>
                  <a:pt x="72" y="341"/>
                  <a:pt x="69" y="329"/>
                </a:cubicBezTo>
                <a:cubicBezTo>
                  <a:pt x="65" y="317"/>
                  <a:pt x="53" y="279"/>
                  <a:pt x="53" y="2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878B24B-2490-4DDB-98D2-BF3D322C65E8}"/>
              </a:ext>
            </a:extLst>
          </p:cNvPr>
          <p:cNvSpPr>
            <a:spLocks noEditPoints="1"/>
          </p:cNvSpPr>
          <p:nvPr/>
        </p:nvSpPr>
        <p:spPr bwMode="auto">
          <a:xfrm>
            <a:off x="2476500" y="2333625"/>
            <a:ext cx="862013" cy="2447925"/>
          </a:xfrm>
          <a:custGeom>
            <a:avLst/>
            <a:gdLst>
              <a:gd name="T0" fmla="*/ 331 w 352"/>
              <a:gd name="T1" fmla="*/ 273 h 997"/>
              <a:gd name="T2" fmla="*/ 241 w 352"/>
              <a:gd name="T3" fmla="*/ 180 h 997"/>
              <a:gd name="T4" fmla="*/ 213 w 352"/>
              <a:gd name="T5" fmla="*/ 130 h 997"/>
              <a:gd name="T6" fmla="*/ 217 w 352"/>
              <a:gd name="T7" fmla="*/ 114 h 997"/>
              <a:gd name="T8" fmla="*/ 227 w 352"/>
              <a:gd name="T9" fmla="*/ 87 h 997"/>
              <a:gd name="T10" fmla="*/ 220 w 352"/>
              <a:gd name="T11" fmla="*/ 82 h 997"/>
              <a:gd name="T12" fmla="*/ 220 w 352"/>
              <a:gd name="T13" fmla="*/ 54 h 997"/>
              <a:gd name="T14" fmla="*/ 127 w 352"/>
              <a:gd name="T15" fmla="*/ 77 h 997"/>
              <a:gd name="T16" fmla="*/ 124 w 352"/>
              <a:gd name="T17" fmla="*/ 89 h 997"/>
              <a:gd name="T18" fmla="*/ 133 w 352"/>
              <a:gd name="T19" fmla="*/ 117 h 997"/>
              <a:gd name="T20" fmla="*/ 143 w 352"/>
              <a:gd name="T21" fmla="*/ 128 h 997"/>
              <a:gd name="T22" fmla="*/ 145 w 352"/>
              <a:gd name="T23" fmla="*/ 170 h 997"/>
              <a:gd name="T24" fmla="*/ 52 w 352"/>
              <a:gd name="T25" fmla="*/ 240 h 997"/>
              <a:gd name="T26" fmla="*/ 27 w 352"/>
              <a:gd name="T27" fmla="*/ 320 h 997"/>
              <a:gd name="T28" fmla="*/ 13 w 352"/>
              <a:gd name="T29" fmla="*/ 462 h 997"/>
              <a:gd name="T30" fmla="*/ 26 w 352"/>
              <a:gd name="T31" fmla="*/ 559 h 997"/>
              <a:gd name="T32" fmla="*/ 56 w 352"/>
              <a:gd name="T33" fmla="*/ 572 h 997"/>
              <a:gd name="T34" fmla="*/ 39 w 352"/>
              <a:gd name="T35" fmla="*/ 539 h 997"/>
              <a:gd name="T36" fmla="*/ 50 w 352"/>
              <a:gd name="T37" fmla="*/ 556 h 997"/>
              <a:gd name="T38" fmla="*/ 59 w 352"/>
              <a:gd name="T39" fmla="*/ 552 h 997"/>
              <a:gd name="T40" fmla="*/ 56 w 352"/>
              <a:gd name="T41" fmla="*/ 512 h 997"/>
              <a:gd name="T42" fmla="*/ 48 w 352"/>
              <a:gd name="T43" fmla="*/ 436 h 997"/>
              <a:gd name="T44" fmla="*/ 74 w 352"/>
              <a:gd name="T45" fmla="*/ 336 h 997"/>
              <a:gd name="T46" fmla="*/ 76 w 352"/>
              <a:gd name="T47" fmla="*/ 469 h 997"/>
              <a:gd name="T48" fmla="*/ 59 w 352"/>
              <a:gd name="T49" fmla="*/ 633 h 997"/>
              <a:gd name="T50" fmla="*/ 21 w 352"/>
              <a:gd name="T51" fmla="*/ 872 h 997"/>
              <a:gd name="T52" fmla="*/ 20 w 352"/>
              <a:gd name="T53" fmla="*/ 915 h 997"/>
              <a:gd name="T54" fmla="*/ 2 w 352"/>
              <a:gd name="T55" fmla="*/ 965 h 997"/>
              <a:gd name="T56" fmla="*/ 49 w 352"/>
              <a:gd name="T57" fmla="*/ 987 h 997"/>
              <a:gd name="T58" fmla="*/ 81 w 352"/>
              <a:gd name="T59" fmla="*/ 952 h 997"/>
              <a:gd name="T60" fmla="*/ 120 w 352"/>
              <a:gd name="T61" fmla="*/ 837 h 997"/>
              <a:gd name="T62" fmla="*/ 168 w 352"/>
              <a:gd name="T63" fmla="*/ 618 h 997"/>
              <a:gd name="T64" fmla="*/ 232 w 352"/>
              <a:gd name="T65" fmla="*/ 746 h 997"/>
              <a:gd name="T66" fmla="*/ 278 w 352"/>
              <a:gd name="T67" fmla="*/ 939 h 997"/>
              <a:gd name="T68" fmla="*/ 330 w 352"/>
              <a:gd name="T69" fmla="*/ 987 h 997"/>
              <a:gd name="T70" fmla="*/ 330 w 352"/>
              <a:gd name="T71" fmla="*/ 933 h 997"/>
              <a:gd name="T72" fmla="*/ 327 w 352"/>
              <a:gd name="T73" fmla="*/ 860 h 997"/>
              <a:gd name="T74" fmla="*/ 303 w 352"/>
              <a:gd name="T75" fmla="*/ 685 h 997"/>
              <a:gd name="T76" fmla="*/ 291 w 352"/>
              <a:gd name="T77" fmla="*/ 505 h 997"/>
              <a:gd name="T78" fmla="*/ 308 w 352"/>
              <a:gd name="T79" fmla="*/ 440 h 997"/>
              <a:gd name="T80" fmla="*/ 340 w 352"/>
              <a:gd name="T81" fmla="*/ 323 h 997"/>
              <a:gd name="T82" fmla="*/ 270 w 352"/>
              <a:gd name="T83" fmla="*/ 425 h 997"/>
              <a:gd name="T84" fmla="*/ 276 w 352"/>
              <a:gd name="T85" fmla="*/ 315 h 997"/>
              <a:gd name="T86" fmla="*/ 283 w 352"/>
              <a:gd name="T87" fmla="*/ 330 h 997"/>
              <a:gd name="T88" fmla="*/ 306 w 352"/>
              <a:gd name="T89" fmla="*/ 37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2" h="997">
                <a:moveTo>
                  <a:pt x="351" y="318"/>
                </a:moveTo>
                <a:cubicBezTo>
                  <a:pt x="352" y="317"/>
                  <a:pt x="341" y="299"/>
                  <a:pt x="331" y="273"/>
                </a:cubicBezTo>
                <a:cubicBezTo>
                  <a:pt x="322" y="248"/>
                  <a:pt x="305" y="214"/>
                  <a:pt x="300" y="209"/>
                </a:cubicBezTo>
                <a:cubicBezTo>
                  <a:pt x="294" y="204"/>
                  <a:pt x="249" y="184"/>
                  <a:pt x="241" y="180"/>
                </a:cubicBezTo>
                <a:cubicBezTo>
                  <a:pt x="233" y="176"/>
                  <a:pt x="217" y="168"/>
                  <a:pt x="215" y="163"/>
                </a:cubicBezTo>
                <a:cubicBezTo>
                  <a:pt x="212" y="157"/>
                  <a:pt x="214" y="137"/>
                  <a:pt x="213" y="130"/>
                </a:cubicBezTo>
                <a:cubicBezTo>
                  <a:pt x="212" y="122"/>
                  <a:pt x="213" y="111"/>
                  <a:pt x="213" y="111"/>
                </a:cubicBezTo>
                <a:cubicBezTo>
                  <a:pt x="213" y="111"/>
                  <a:pt x="214" y="112"/>
                  <a:pt x="217" y="114"/>
                </a:cubicBezTo>
                <a:cubicBezTo>
                  <a:pt x="220" y="115"/>
                  <a:pt x="221" y="112"/>
                  <a:pt x="223" y="109"/>
                </a:cubicBezTo>
                <a:cubicBezTo>
                  <a:pt x="224" y="106"/>
                  <a:pt x="227" y="94"/>
                  <a:pt x="227" y="87"/>
                </a:cubicBezTo>
                <a:cubicBezTo>
                  <a:pt x="228" y="80"/>
                  <a:pt x="225" y="80"/>
                  <a:pt x="224" y="80"/>
                </a:cubicBezTo>
                <a:cubicBezTo>
                  <a:pt x="222" y="80"/>
                  <a:pt x="220" y="82"/>
                  <a:pt x="220" y="82"/>
                </a:cubicBezTo>
                <a:cubicBezTo>
                  <a:pt x="221" y="78"/>
                  <a:pt x="221" y="78"/>
                  <a:pt x="221" y="78"/>
                </a:cubicBezTo>
                <a:cubicBezTo>
                  <a:pt x="221" y="78"/>
                  <a:pt x="222" y="78"/>
                  <a:pt x="220" y="54"/>
                </a:cubicBezTo>
                <a:cubicBezTo>
                  <a:pt x="214" y="0"/>
                  <a:pt x="129" y="6"/>
                  <a:pt x="125" y="53"/>
                </a:cubicBezTo>
                <a:cubicBezTo>
                  <a:pt x="124" y="61"/>
                  <a:pt x="127" y="77"/>
                  <a:pt x="127" y="77"/>
                </a:cubicBezTo>
                <a:cubicBezTo>
                  <a:pt x="127" y="77"/>
                  <a:pt x="132" y="92"/>
                  <a:pt x="131" y="89"/>
                </a:cubicBezTo>
                <a:cubicBezTo>
                  <a:pt x="129" y="87"/>
                  <a:pt x="126" y="87"/>
                  <a:pt x="124" y="89"/>
                </a:cubicBezTo>
                <a:cubicBezTo>
                  <a:pt x="122" y="91"/>
                  <a:pt x="126" y="105"/>
                  <a:pt x="127" y="109"/>
                </a:cubicBezTo>
                <a:cubicBezTo>
                  <a:pt x="128" y="114"/>
                  <a:pt x="131" y="117"/>
                  <a:pt x="133" y="117"/>
                </a:cubicBezTo>
                <a:cubicBezTo>
                  <a:pt x="135" y="116"/>
                  <a:pt x="137" y="115"/>
                  <a:pt x="137" y="115"/>
                </a:cubicBezTo>
                <a:cubicBezTo>
                  <a:pt x="137" y="115"/>
                  <a:pt x="143" y="126"/>
                  <a:pt x="143" y="128"/>
                </a:cubicBezTo>
                <a:cubicBezTo>
                  <a:pt x="144" y="130"/>
                  <a:pt x="148" y="167"/>
                  <a:pt x="148" y="167"/>
                </a:cubicBezTo>
                <a:cubicBezTo>
                  <a:pt x="148" y="167"/>
                  <a:pt x="147" y="167"/>
                  <a:pt x="145" y="170"/>
                </a:cubicBezTo>
                <a:cubicBezTo>
                  <a:pt x="143" y="172"/>
                  <a:pt x="98" y="188"/>
                  <a:pt x="81" y="198"/>
                </a:cubicBezTo>
                <a:cubicBezTo>
                  <a:pt x="63" y="208"/>
                  <a:pt x="61" y="213"/>
                  <a:pt x="52" y="240"/>
                </a:cubicBezTo>
                <a:cubicBezTo>
                  <a:pt x="43" y="268"/>
                  <a:pt x="25" y="320"/>
                  <a:pt x="25" y="320"/>
                </a:cubicBezTo>
                <a:cubicBezTo>
                  <a:pt x="25" y="320"/>
                  <a:pt x="27" y="320"/>
                  <a:pt x="27" y="320"/>
                </a:cubicBezTo>
                <a:cubicBezTo>
                  <a:pt x="28" y="320"/>
                  <a:pt x="23" y="350"/>
                  <a:pt x="18" y="374"/>
                </a:cubicBezTo>
                <a:cubicBezTo>
                  <a:pt x="12" y="398"/>
                  <a:pt x="12" y="442"/>
                  <a:pt x="13" y="462"/>
                </a:cubicBezTo>
                <a:cubicBezTo>
                  <a:pt x="15" y="482"/>
                  <a:pt x="16" y="504"/>
                  <a:pt x="17" y="522"/>
                </a:cubicBezTo>
                <a:cubicBezTo>
                  <a:pt x="17" y="540"/>
                  <a:pt x="24" y="554"/>
                  <a:pt x="26" y="559"/>
                </a:cubicBezTo>
                <a:cubicBezTo>
                  <a:pt x="29" y="565"/>
                  <a:pt x="44" y="573"/>
                  <a:pt x="51" y="574"/>
                </a:cubicBezTo>
                <a:cubicBezTo>
                  <a:pt x="58" y="576"/>
                  <a:pt x="56" y="574"/>
                  <a:pt x="56" y="572"/>
                </a:cubicBezTo>
                <a:cubicBezTo>
                  <a:pt x="56" y="570"/>
                  <a:pt x="49" y="560"/>
                  <a:pt x="46" y="554"/>
                </a:cubicBezTo>
                <a:cubicBezTo>
                  <a:pt x="43" y="549"/>
                  <a:pt x="40" y="542"/>
                  <a:pt x="39" y="539"/>
                </a:cubicBezTo>
                <a:cubicBezTo>
                  <a:pt x="38" y="536"/>
                  <a:pt x="45" y="534"/>
                  <a:pt x="47" y="534"/>
                </a:cubicBezTo>
                <a:cubicBezTo>
                  <a:pt x="48" y="535"/>
                  <a:pt x="49" y="552"/>
                  <a:pt x="50" y="556"/>
                </a:cubicBezTo>
                <a:cubicBezTo>
                  <a:pt x="52" y="561"/>
                  <a:pt x="56" y="561"/>
                  <a:pt x="59" y="560"/>
                </a:cubicBezTo>
                <a:cubicBezTo>
                  <a:pt x="61" y="559"/>
                  <a:pt x="60" y="555"/>
                  <a:pt x="59" y="552"/>
                </a:cubicBezTo>
                <a:cubicBezTo>
                  <a:pt x="59" y="549"/>
                  <a:pt x="60" y="541"/>
                  <a:pt x="60" y="534"/>
                </a:cubicBezTo>
                <a:cubicBezTo>
                  <a:pt x="61" y="527"/>
                  <a:pt x="58" y="517"/>
                  <a:pt x="56" y="512"/>
                </a:cubicBezTo>
                <a:cubicBezTo>
                  <a:pt x="54" y="507"/>
                  <a:pt x="42" y="492"/>
                  <a:pt x="41" y="486"/>
                </a:cubicBezTo>
                <a:cubicBezTo>
                  <a:pt x="41" y="481"/>
                  <a:pt x="45" y="448"/>
                  <a:pt x="48" y="436"/>
                </a:cubicBezTo>
                <a:cubicBezTo>
                  <a:pt x="52" y="424"/>
                  <a:pt x="58" y="379"/>
                  <a:pt x="61" y="366"/>
                </a:cubicBezTo>
                <a:cubicBezTo>
                  <a:pt x="64" y="353"/>
                  <a:pt x="69" y="340"/>
                  <a:pt x="74" y="336"/>
                </a:cubicBezTo>
                <a:cubicBezTo>
                  <a:pt x="80" y="331"/>
                  <a:pt x="87" y="321"/>
                  <a:pt x="94" y="333"/>
                </a:cubicBezTo>
                <a:cubicBezTo>
                  <a:pt x="100" y="346"/>
                  <a:pt x="79" y="457"/>
                  <a:pt x="76" y="469"/>
                </a:cubicBezTo>
                <a:cubicBezTo>
                  <a:pt x="73" y="481"/>
                  <a:pt x="80" y="491"/>
                  <a:pt x="78" y="497"/>
                </a:cubicBezTo>
                <a:cubicBezTo>
                  <a:pt x="76" y="504"/>
                  <a:pt x="59" y="633"/>
                  <a:pt x="59" y="633"/>
                </a:cubicBezTo>
                <a:cubicBezTo>
                  <a:pt x="48" y="745"/>
                  <a:pt x="48" y="745"/>
                  <a:pt x="48" y="745"/>
                </a:cubicBezTo>
                <a:cubicBezTo>
                  <a:pt x="48" y="745"/>
                  <a:pt x="21" y="868"/>
                  <a:pt x="21" y="872"/>
                </a:cubicBezTo>
                <a:cubicBezTo>
                  <a:pt x="21" y="876"/>
                  <a:pt x="21" y="886"/>
                  <a:pt x="23" y="900"/>
                </a:cubicBezTo>
                <a:cubicBezTo>
                  <a:pt x="25" y="913"/>
                  <a:pt x="20" y="907"/>
                  <a:pt x="20" y="915"/>
                </a:cubicBezTo>
                <a:cubicBezTo>
                  <a:pt x="19" y="923"/>
                  <a:pt x="16" y="938"/>
                  <a:pt x="16" y="938"/>
                </a:cubicBezTo>
                <a:cubicBezTo>
                  <a:pt x="16" y="938"/>
                  <a:pt x="5" y="955"/>
                  <a:pt x="2" y="965"/>
                </a:cubicBezTo>
                <a:cubicBezTo>
                  <a:pt x="0" y="975"/>
                  <a:pt x="2" y="987"/>
                  <a:pt x="10" y="992"/>
                </a:cubicBezTo>
                <a:cubicBezTo>
                  <a:pt x="18" y="997"/>
                  <a:pt x="42" y="989"/>
                  <a:pt x="49" y="987"/>
                </a:cubicBezTo>
                <a:cubicBezTo>
                  <a:pt x="63" y="983"/>
                  <a:pt x="70" y="960"/>
                  <a:pt x="70" y="960"/>
                </a:cubicBezTo>
                <a:cubicBezTo>
                  <a:pt x="70" y="960"/>
                  <a:pt x="74" y="954"/>
                  <a:pt x="81" y="952"/>
                </a:cubicBezTo>
                <a:cubicBezTo>
                  <a:pt x="87" y="950"/>
                  <a:pt x="94" y="925"/>
                  <a:pt x="96" y="914"/>
                </a:cubicBezTo>
                <a:cubicBezTo>
                  <a:pt x="98" y="902"/>
                  <a:pt x="116" y="858"/>
                  <a:pt x="120" y="837"/>
                </a:cubicBezTo>
                <a:cubicBezTo>
                  <a:pt x="124" y="817"/>
                  <a:pt x="126" y="767"/>
                  <a:pt x="129" y="741"/>
                </a:cubicBezTo>
                <a:cubicBezTo>
                  <a:pt x="132" y="714"/>
                  <a:pt x="153" y="655"/>
                  <a:pt x="168" y="618"/>
                </a:cubicBezTo>
                <a:cubicBezTo>
                  <a:pt x="182" y="582"/>
                  <a:pt x="185" y="596"/>
                  <a:pt x="191" y="608"/>
                </a:cubicBezTo>
                <a:cubicBezTo>
                  <a:pt x="198" y="620"/>
                  <a:pt x="228" y="730"/>
                  <a:pt x="232" y="746"/>
                </a:cubicBezTo>
                <a:cubicBezTo>
                  <a:pt x="233" y="753"/>
                  <a:pt x="256" y="897"/>
                  <a:pt x="262" y="915"/>
                </a:cubicBezTo>
                <a:cubicBezTo>
                  <a:pt x="264" y="922"/>
                  <a:pt x="278" y="939"/>
                  <a:pt x="278" y="939"/>
                </a:cubicBezTo>
                <a:cubicBezTo>
                  <a:pt x="278" y="939"/>
                  <a:pt x="282" y="958"/>
                  <a:pt x="286" y="968"/>
                </a:cubicBezTo>
                <a:cubicBezTo>
                  <a:pt x="296" y="995"/>
                  <a:pt x="323" y="989"/>
                  <a:pt x="330" y="987"/>
                </a:cubicBezTo>
                <a:cubicBezTo>
                  <a:pt x="343" y="983"/>
                  <a:pt x="343" y="975"/>
                  <a:pt x="344" y="967"/>
                </a:cubicBezTo>
                <a:cubicBezTo>
                  <a:pt x="344" y="960"/>
                  <a:pt x="333" y="938"/>
                  <a:pt x="330" y="933"/>
                </a:cubicBezTo>
                <a:cubicBezTo>
                  <a:pt x="328" y="929"/>
                  <a:pt x="337" y="908"/>
                  <a:pt x="336" y="904"/>
                </a:cubicBezTo>
                <a:cubicBezTo>
                  <a:pt x="335" y="900"/>
                  <a:pt x="328" y="868"/>
                  <a:pt x="327" y="860"/>
                </a:cubicBezTo>
                <a:cubicBezTo>
                  <a:pt x="326" y="852"/>
                  <a:pt x="318" y="782"/>
                  <a:pt x="317" y="772"/>
                </a:cubicBezTo>
                <a:cubicBezTo>
                  <a:pt x="316" y="762"/>
                  <a:pt x="304" y="700"/>
                  <a:pt x="303" y="685"/>
                </a:cubicBezTo>
                <a:cubicBezTo>
                  <a:pt x="302" y="669"/>
                  <a:pt x="306" y="622"/>
                  <a:pt x="306" y="622"/>
                </a:cubicBezTo>
                <a:cubicBezTo>
                  <a:pt x="291" y="505"/>
                  <a:pt x="291" y="505"/>
                  <a:pt x="291" y="505"/>
                </a:cubicBezTo>
                <a:cubicBezTo>
                  <a:pt x="280" y="465"/>
                  <a:pt x="280" y="465"/>
                  <a:pt x="280" y="465"/>
                </a:cubicBezTo>
                <a:cubicBezTo>
                  <a:pt x="280" y="465"/>
                  <a:pt x="298" y="450"/>
                  <a:pt x="308" y="440"/>
                </a:cubicBezTo>
                <a:cubicBezTo>
                  <a:pt x="319" y="431"/>
                  <a:pt x="349" y="383"/>
                  <a:pt x="350" y="375"/>
                </a:cubicBezTo>
                <a:cubicBezTo>
                  <a:pt x="351" y="367"/>
                  <a:pt x="340" y="323"/>
                  <a:pt x="340" y="323"/>
                </a:cubicBezTo>
                <a:cubicBezTo>
                  <a:pt x="340" y="323"/>
                  <a:pt x="351" y="320"/>
                  <a:pt x="351" y="318"/>
                </a:cubicBezTo>
                <a:close/>
                <a:moveTo>
                  <a:pt x="270" y="425"/>
                </a:moveTo>
                <a:cubicBezTo>
                  <a:pt x="270" y="425"/>
                  <a:pt x="267" y="419"/>
                  <a:pt x="266" y="402"/>
                </a:cubicBezTo>
                <a:cubicBezTo>
                  <a:pt x="264" y="384"/>
                  <a:pt x="275" y="316"/>
                  <a:pt x="276" y="315"/>
                </a:cubicBezTo>
                <a:cubicBezTo>
                  <a:pt x="276" y="313"/>
                  <a:pt x="278" y="313"/>
                  <a:pt x="278" y="313"/>
                </a:cubicBezTo>
                <a:cubicBezTo>
                  <a:pt x="278" y="314"/>
                  <a:pt x="281" y="325"/>
                  <a:pt x="283" y="330"/>
                </a:cubicBezTo>
                <a:cubicBezTo>
                  <a:pt x="285" y="335"/>
                  <a:pt x="292" y="340"/>
                  <a:pt x="292" y="340"/>
                </a:cubicBezTo>
                <a:cubicBezTo>
                  <a:pt x="292" y="340"/>
                  <a:pt x="306" y="369"/>
                  <a:pt x="306" y="371"/>
                </a:cubicBezTo>
                <a:cubicBezTo>
                  <a:pt x="306" y="374"/>
                  <a:pt x="270" y="425"/>
                  <a:pt x="270" y="425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FD3B9CC-3549-4FC5-B720-A0FACEF6716C}"/>
              </a:ext>
            </a:extLst>
          </p:cNvPr>
          <p:cNvSpPr>
            <a:spLocks/>
          </p:cNvSpPr>
          <p:nvPr/>
        </p:nvSpPr>
        <p:spPr bwMode="auto">
          <a:xfrm>
            <a:off x="781050" y="2319338"/>
            <a:ext cx="966788" cy="2516188"/>
          </a:xfrm>
          <a:custGeom>
            <a:avLst/>
            <a:gdLst>
              <a:gd name="T0" fmla="*/ 167 w 395"/>
              <a:gd name="T1" fmla="*/ 122 h 1025"/>
              <a:gd name="T2" fmla="*/ 153 w 395"/>
              <a:gd name="T3" fmla="*/ 85 h 1025"/>
              <a:gd name="T4" fmla="*/ 157 w 395"/>
              <a:gd name="T5" fmla="*/ 28 h 1025"/>
              <a:gd name="T6" fmla="*/ 263 w 395"/>
              <a:gd name="T7" fmla="*/ 52 h 1025"/>
              <a:gd name="T8" fmla="*/ 267 w 395"/>
              <a:gd name="T9" fmla="*/ 92 h 1025"/>
              <a:gd name="T10" fmla="*/ 251 w 395"/>
              <a:gd name="T11" fmla="*/ 120 h 1025"/>
              <a:gd name="T12" fmla="*/ 284 w 395"/>
              <a:gd name="T13" fmla="*/ 171 h 1025"/>
              <a:gd name="T14" fmla="*/ 386 w 395"/>
              <a:gd name="T15" fmla="*/ 321 h 1025"/>
              <a:gd name="T16" fmla="*/ 352 w 395"/>
              <a:gd name="T17" fmla="*/ 363 h 1025"/>
              <a:gd name="T18" fmla="*/ 314 w 395"/>
              <a:gd name="T19" fmla="*/ 430 h 1025"/>
              <a:gd name="T20" fmla="*/ 306 w 395"/>
              <a:gd name="T21" fmla="*/ 530 h 1025"/>
              <a:gd name="T22" fmla="*/ 312 w 395"/>
              <a:gd name="T23" fmla="*/ 668 h 1025"/>
              <a:gd name="T24" fmla="*/ 307 w 395"/>
              <a:gd name="T25" fmla="*/ 764 h 1025"/>
              <a:gd name="T26" fmla="*/ 313 w 395"/>
              <a:gd name="T27" fmla="*/ 856 h 1025"/>
              <a:gd name="T28" fmla="*/ 311 w 395"/>
              <a:gd name="T29" fmla="*/ 920 h 1025"/>
              <a:gd name="T30" fmla="*/ 332 w 395"/>
              <a:gd name="T31" fmla="*/ 1025 h 1025"/>
              <a:gd name="T32" fmla="*/ 256 w 395"/>
              <a:gd name="T33" fmla="*/ 958 h 1025"/>
              <a:gd name="T34" fmla="*/ 242 w 395"/>
              <a:gd name="T35" fmla="*/ 908 h 1025"/>
              <a:gd name="T36" fmla="*/ 241 w 395"/>
              <a:gd name="T37" fmla="*/ 780 h 1025"/>
              <a:gd name="T38" fmla="*/ 206 w 395"/>
              <a:gd name="T39" fmla="*/ 610 h 1025"/>
              <a:gd name="T40" fmla="*/ 155 w 395"/>
              <a:gd name="T41" fmla="*/ 736 h 1025"/>
              <a:gd name="T42" fmla="*/ 128 w 395"/>
              <a:gd name="T43" fmla="*/ 838 h 1025"/>
              <a:gd name="T44" fmla="*/ 106 w 395"/>
              <a:gd name="T45" fmla="*/ 958 h 1025"/>
              <a:gd name="T46" fmla="*/ 55 w 395"/>
              <a:gd name="T47" fmla="*/ 1004 h 1025"/>
              <a:gd name="T48" fmla="*/ 51 w 395"/>
              <a:gd name="T49" fmla="*/ 922 h 1025"/>
              <a:gd name="T50" fmla="*/ 57 w 395"/>
              <a:gd name="T51" fmla="*/ 874 h 1025"/>
              <a:gd name="T52" fmla="*/ 74 w 395"/>
              <a:gd name="T53" fmla="*/ 736 h 1025"/>
              <a:gd name="T54" fmla="*/ 86 w 395"/>
              <a:gd name="T55" fmla="*/ 542 h 1025"/>
              <a:gd name="T56" fmla="*/ 98 w 395"/>
              <a:gd name="T57" fmla="*/ 460 h 1025"/>
              <a:gd name="T58" fmla="*/ 87 w 395"/>
              <a:gd name="T59" fmla="*/ 398 h 1025"/>
              <a:gd name="T60" fmla="*/ 63 w 395"/>
              <a:gd name="T61" fmla="*/ 362 h 1025"/>
              <a:gd name="T62" fmla="*/ 96 w 395"/>
              <a:gd name="T63" fmla="*/ 208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5" h="1025">
                <a:moveTo>
                  <a:pt x="174" y="149"/>
                </a:moveTo>
                <a:cubicBezTo>
                  <a:pt x="173" y="148"/>
                  <a:pt x="167" y="126"/>
                  <a:pt x="167" y="122"/>
                </a:cubicBezTo>
                <a:cubicBezTo>
                  <a:pt x="167" y="118"/>
                  <a:pt x="158" y="121"/>
                  <a:pt x="156" y="115"/>
                </a:cubicBezTo>
                <a:cubicBezTo>
                  <a:pt x="153" y="108"/>
                  <a:pt x="150" y="88"/>
                  <a:pt x="153" y="85"/>
                </a:cubicBezTo>
                <a:cubicBezTo>
                  <a:pt x="156" y="82"/>
                  <a:pt x="154" y="81"/>
                  <a:pt x="154" y="71"/>
                </a:cubicBezTo>
                <a:cubicBezTo>
                  <a:pt x="154" y="61"/>
                  <a:pt x="151" y="41"/>
                  <a:pt x="157" y="28"/>
                </a:cubicBezTo>
                <a:cubicBezTo>
                  <a:pt x="166" y="11"/>
                  <a:pt x="197" y="0"/>
                  <a:pt x="221" y="7"/>
                </a:cubicBezTo>
                <a:cubicBezTo>
                  <a:pt x="245" y="14"/>
                  <a:pt x="260" y="27"/>
                  <a:pt x="263" y="52"/>
                </a:cubicBezTo>
                <a:cubicBezTo>
                  <a:pt x="264" y="70"/>
                  <a:pt x="259" y="84"/>
                  <a:pt x="259" y="84"/>
                </a:cubicBezTo>
                <a:cubicBezTo>
                  <a:pt x="259" y="84"/>
                  <a:pt x="272" y="77"/>
                  <a:pt x="267" y="92"/>
                </a:cubicBezTo>
                <a:cubicBezTo>
                  <a:pt x="262" y="106"/>
                  <a:pt x="259" y="120"/>
                  <a:pt x="257" y="120"/>
                </a:cubicBezTo>
                <a:cubicBezTo>
                  <a:pt x="255" y="120"/>
                  <a:pt x="251" y="120"/>
                  <a:pt x="251" y="120"/>
                </a:cubicBezTo>
                <a:cubicBezTo>
                  <a:pt x="251" y="120"/>
                  <a:pt x="248" y="142"/>
                  <a:pt x="248" y="144"/>
                </a:cubicBezTo>
                <a:cubicBezTo>
                  <a:pt x="248" y="146"/>
                  <a:pt x="269" y="166"/>
                  <a:pt x="284" y="171"/>
                </a:cubicBezTo>
                <a:cubicBezTo>
                  <a:pt x="298" y="176"/>
                  <a:pt x="338" y="192"/>
                  <a:pt x="348" y="217"/>
                </a:cubicBezTo>
                <a:cubicBezTo>
                  <a:pt x="358" y="242"/>
                  <a:pt x="378" y="309"/>
                  <a:pt x="386" y="321"/>
                </a:cubicBezTo>
                <a:cubicBezTo>
                  <a:pt x="393" y="334"/>
                  <a:pt x="395" y="336"/>
                  <a:pt x="384" y="343"/>
                </a:cubicBezTo>
                <a:cubicBezTo>
                  <a:pt x="372" y="350"/>
                  <a:pt x="355" y="363"/>
                  <a:pt x="352" y="363"/>
                </a:cubicBezTo>
                <a:cubicBezTo>
                  <a:pt x="349" y="363"/>
                  <a:pt x="364" y="390"/>
                  <a:pt x="341" y="407"/>
                </a:cubicBezTo>
                <a:cubicBezTo>
                  <a:pt x="318" y="424"/>
                  <a:pt x="314" y="430"/>
                  <a:pt x="314" y="430"/>
                </a:cubicBezTo>
                <a:cubicBezTo>
                  <a:pt x="314" y="430"/>
                  <a:pt x="311" y="519"/>
                  <a:pt x="311" y="524"/>
                </a:cubicBezTo>
                <a:cubicBezTo>
                  <a:pt x="311" y="530"/>
                  <a:pt x="306" y="530"/>
                  <a:pt x="306" y="530"/>
                </a:cubicBezTo>
                <a:cubicBezTo>
                  <a:pt x="306" y="530"/>
                  <a:pt x="307" y="542"/>
                  <a:pt x="311" y="554"/>
                </a:cubicBezTo>
                <a:cubicBezTo>
                  <a:pt x="314" y="567"/>
                  <a:pt x="318" y="629"/>
                  <a:pt x="312" y="668"/>
                </a:cubicBezTo>
                <a:cubicBezTo>
                  <a:pt x="307" y="708"/>
                  <a:pt x="306" y="721"/>
                  <a:pt x="308" y="731"/>
                </a:cubicBezTo>
                <a:cubicBezTo>
                  <a:pt x="311" y="741"/>
                  <a:pt x="307" y="759"/>
                  <a:pt x="307" y="764"/>
                </a:cubicBezTo>
                <a:cubicBezTo>
                  <a:pt x="307" y="770"/>
                  <a:pt x="320" y="780"/>
                  <a:pt x="320" y="794"/>
                </a:cubicBezTo>
                <a:cubicBezTo>
                  <a:pt x="320" y="809"/>
                  <a:pt x="309" y="838"/>
                  <a:pt x="313" y="856"/>
                </a:cubicBezTo>
                <a:cubicBezTo>
                  <a:pt x="316" y="873"/>
                  <a:pt x="320" y="887"/>
                  <a:pt x="320" y="893"/>
                </a:cubicBezTo>
                <a:cubicBezTo>
                  <a:pt x="320" y="899"/>
                  <a:pt x="311" y="906"/>
                  <a:pt x="311" y="920"/>
                </a:cubicBezTo>
                <a:cubicBezTo>
                  <a:pt x="311" y="935"/>
                  <a:pt x="325" y="963"/>
                  <a:pt x="334" y="975"/>
                </a:cubicBezTo>
                <a:cubicBezTo>
                  <a:pt x="342" y="987"/>
                  <a:pt x="353" y="1025"/>
                  <a:pt x="332" y="1025"/>
                </a:cubicBezTo>
                <a:cubicBezTo>
                  <a:pt x="310" y="1025"/>
                  <a:pt x="281" y="999"/>
                  <a:pt x="277" y="988"/>
                </a:cubicBezTo>
                <a:cubicBezTo>
                  <a:pt x="273" y="976"/>
                  <a:pt x="256" y="973"/>
                  <a:pt x="256" y="958"/>
                </a:cubicBezTo>
                <a:cubicBezTo>
                  <a:pt x="256" y="944"/>
                  <a:pt x="255" y="931"/>
                  <a:pt x="255" y="931"/>
                </a:cubicBezTo>
                <a:cubicBezTo>
                  <a:pt x="255" y="931"/>
                  <a:pt x="233" y="917"/>
                  <a:pt x="242" y="908"/>
                </a:cubicBezTo>
                <a:cubicBezTo>
                  <a:pt x="252" y="899"/>
                  <a:pt x="250" y="891"/>
                  <a:pt x="246" y="881"/>
                </a:cubicBezTo>
                <a:cubicBezTo>
                  <a:pt x="241" y="872"/>
                  <a:pt x="243" y="791"/>
                  <a:pt x="241" y="780"/>
                </a:cubicBezTo>
                <a:cubicBezTo>
                  <a:pt x="239" y="769"/>
                  <a:pt x="223" y="725"/>
                  <a:pt x="223" y="725"/>
                </a:cubicBezTo>
                <a:cubicBezTo>
                  <a:pt x="223" y="725"/>
                  <a:pt x="210" y="614"/>
                  <a:pt x="206" y="610"/>
                </a:cubicBezTo>
                <a:cubicBezTo>
                  <a:pt x="202" y="606"/>
                  <a:pt x="189" y="624"/>
                  <a:pt x="179" y="652"/>
                </a:cubicBezTo>
                <a:cubicBezTo>
                  <a:pt x="169" y="680"/>
                  <a:pt x="158" y="722"/>
                  <a:pt x="155" y="736"/>
                </a:cubicBezTo>
                <a:cubicBezTo>
                  <a:pt x="152" y="751"/>
                  <a:pt x="141" y="771"/>
                  <a:pt x="141" y="777"/>
                </a:cubicBezTo>
                <a:cubicBezTo>
                  <a:pt x="141" y="784"/>
                  <a:pt x="128" y="814"/>
                  <a:pt x="128" y="838"/>
                </a:cubicBezTo>
                <a:cubicBezTo>
                  <a:pt x="128" y="863"/>
                  <a:pt x="127" y="908"/>
                  <a:pt x="116" y="919"/>
                </a:cubicBezTo>
                <a:cubicBezTo>
                  <a:pt x="106" y="929"/>
                  <a:pt x="109" y="954"/>
                  <a:pt x="106" y="958"/>
                </a:cubicBezTo>
                <a:cubicBezTo>
                  <a:pt x="102" y="961"/>
                  <a:pt x="87" y="972"/>
                  <a:pt x="80" y="977"/>
                </a:cubicBezTo>
                <a:cubicBezTo>
                  <a:pt x="73" y="982"/>
                  <a:pt x="79" y="997"/>
                  <a:pt x="55" y="1004"/>
                </a:cubicBezTo>
                <a:cubicBezTo>
                  <a:pt x="31" y="1010"/>
                  <a:pt x="0" y="1011"/>
                  <a:pt x="15" y="979"/>
                </a:cubicBezTo>
                <a:cubicBezTo>
                  <a:pt x="31" y="948"/>
                  <a:pt x="47" y="939"/>
                  <a:pt x="51" y="922"/>
                </a:cubicBezTo>
                <a:cubicBezTo>
                  <a:pt x="55" y="906"/>
                  <a:pt x="51" y="906"/>
                  <a:pt x="51" y="906"/>
                </a:cubicBezTo>
                <a:cubicBezTo>
                  <a:pt x="51" y="906"/>
                  <a:pt x="57" y="877"/>
                  <a:pt x="57" y="874"/>
                </a:cubicBezTo>
                <a:cubicBezTo>
                  <a:pt x="57" y="871"/>
                  <a:pt x="71" y="807"/>
                  <a:pt x="71" y="792"/>
                </a:cubicBezTo>
                <a:cubicBezTo>
                  <a:pt x="71" y="777"/>
                  <a:pt x="71" y="748"/>
                  <a:pt x="74" y="736"/>
                </a:cubicBezTo>
                <a:cubicBezTo>
                  <a:pt x="78" y="724"/>
                  <a:pt x="78" y="684"/>
                  <a:pt x="78" y="678"/>
                </a:cubicBezTo>
                <a:cubicBezTo>
                  <a:pt x="78" y="672"/>
                  <a:pt x="83" y="560"/>
                  <a:pt x="86" y="542"/>
                </a:cubicBezTo>
                <a:cubicBezTo>
                  <a:pt x="89" y="524"/>
                  <a:pt x="94" y="519"/>
                  <a:pt x="94" y="519"/>
                </a:cubicBezTo>
                <a:cubicBezTo>
                  <a:pt x="94" y="519"/>
                  <a:pt x="98" y="470"/>
                  <a:pt x="98" y="460"/>
                </a:cubicBezTo>
                <a:cubicBezTo>
                  <a:pt x="98" y="451"/>
                  <a:pt x="104" y="422"/>
                  <a:pt x="104" y="422"/>
                </a:cubicBezTo>
                <a:cubicBezTo>
                  <a:pt x="104" y="422"/>
                  <a:pt x="88" y="418"/>
                  <a:pt x="87" y="398"/>
                </a:cubicBezTo>
                <a:cubicBezTo>
                  <a:pt x="85" y="378"/>
                  <a:pt x="86" y="366"/>
                  <a:pt x="86" y="366"/>
                </a:cubicBezTo>
                <a:cubicBezTo>
                  <a:pt x="63" y="362"/>
                  <a:pt x="63" y="362"/>
                  <a:pt x="63" y="362"/>
                </a:cubicBezTo>
                <a:cubicBezTo>
                  <a:pt x="63" y="362"/>
                  <a:pt x="57" y="364"/>
                  <a:pt x="67" y="320"/>
                </a:cubicBezTo>
                <a:cubicBezTo>
                  <a:pt x="77" y="276"/>
                  <a:pt x="74" y="226"/>
                  <a:pt x="96" y="208"/>
                </a:cubicBezTo>
                <a:cubicBezTo>
                  <a:pt x="118" y="191"/>
                  <a:pt x="174" y="149"/>
                  <a:pt x="174" y="149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BFB1D63-9FFB-46AA-B901-FF3E601755EE}"/>
              </a:ext>
            </a:extLst>
          </p:cNvPr>
          <p:cNvSpPr>
            <a:spLocks/>
          </p:cNvSpPr>
          <p:nvPr/>
        </p:nvSpPr>
        <p:spPr bwMode="auto">
          <a:xfrm>
            <a:off x="2006600" y="2279650"/>
            <a:ext cx="830263" cy="2573338"/>
          </a:xfrm>
          <a:custGeom>
            <a:avLst/>
            <a:gdLst>
              <a:gd name="T0" fmla="*/ 54 w 339"/>
              <a:gd name="T1" fmla="*/ 158 h 1048"/>
              <a:gd name="T2" fmla="*/ 123 w 339"/>
              <a:gd name="T3" fmla="*/ 115 h 1048"/>
              <a:gd name="T4" fmla="*/ 106 w 339"/>
              <a:gd name="T5" fmla="*/ 90 h 1048"/>
              <a:gd name="T6" fmla="*/ 105 w 339"/>
              <a:gd name="T7" fmla="*/ 69 h 1048"/>
              <a:gd name="T8" fmla="*/ 101 w 339"/>
              <a:gd name="T9" fmla="*/ 36 h 1048"/>
              <a:gd name="T10" fmla="*/ 117 w 339"/>
              <a:gd name="T11" fmla="*/ 8 h 1048"/>
              <a:gd name="T12" fmla="*/ 138 w 339"/>
              <a:gd name="T13" fmla="*/ 1 h 1048"/>
              <a:gd name="T14" fmla="*/ 162 w 339"/>
              <a:gd name="T15" fmla="*/ 3 h 1048"/>
              <a:gd name="T16" fmla="*/ 185 w 339"/>
              <a:gd name="T17" fmla="*/ 13 h 1048"/>
              <a:gd name="T18" fmla="*/ 199 w 339"/>
              <a:gd name="T19" fmla="*/ 35 h 1048"/>
              <a:gd name="T20" fmla="*/ 200 w 339"/>
              <a:gd name="T21" fmla="*/ 68 h 1048"/>
              <a:gd name="T22" fmla="*/ 206 w 339"/>
              <a:gd name="T23" fmla="*/ 82 h 1048"/>
              <a:gd name="T24" fmla="*/ 195 w 339"/>
              <a:gd name="T25" fmla="*/ 104 h 1048"/>
              <a:gd name="T26" fmla="*/ 213 w 339"/>
              <a:gd name="T27" fmla="*/ 160 h 1048"/>
              <a:gd name="T28" fmla="*/ 283 w 339"/>
              <a:gd name="T29" fmla="*/ 238 h 1048"/>
              <a:gd name="T30" fmla="*/ 278 w 339"/>
              <a:gd name="T31" fmla="*/ 336 h 1048"/>
              <a:gd name="T32" fmla="*/ 235 w 339"/>
              <a:gd name="T33" fmla="*/ 490 h 1048"/>
              <a:gd name="T34" fmla="*/ 260 w 339"/>
              <a:gd name="T35" fmla="*/ 609 h 1048"/>
              <a:gd name="T36" fmla="*/ 262 w 339"/>
              <a:gd name="T37" fmla="*/ 703 h 1048"/>
              <a:gd name="T38" fmla="*/ 259 w 339"/>
              <a:gd name="T39" fmla="*/ 924 h 1048"/>
              <a:gd name="T40" fmla="*/ 299 w 339"/>
              <a:gd name="T41" fmla="*/ 993 h 1048"/>
              <a:gd name="T42" fmla="*/ 265 w 339"/>
              <a:gd name="T43" fmla="*/ 1036 h 1048"/>
              <a:gd name="T44" fmla="*/ 210 w 339"/>
              <a:gd name="T45" fmla="*/ 975 h 1048"/>
              <a:gd name="T46" fmla="*/ 215 w 339"/>
              <a:gd name="T47" fmla="*/ 877 h 1048"/>
              <a:gd name="T48" fmla="*/ 197 w 339"/>
              <a:gd name="T49" fmla="*/ 709 h 1048"/>
              <a:gd name="T50" fmla="*/ 138 w 339"/>
              <a:gd name="T51" fmla="*/ 602 h 1048"/>
              <a:gd name="T52" fmla="*/ 95 w 339"/>
              <a:gd name="T53" fmla="*/ 706 h 1048"/>
              <a:gd name="T54" fmla="*/ 78 w 339"/>
              <a:gd name="T55" fmla="*/ 873 h 1048"/>
              <a:gd name="T56" fmla="*/ 85 w 339"/>
              <a:gd name="T57" fmla="*/ 979 h 1048"/>
              <a:gd name="T58" fmla="*/ 58 w 339"/>
              <a:gd name="T59" fmla="*/ 1015 h 1048"/>
              <a:gd name="T60" fmla="*/ 28 w 339"/>
              <a:gd name="T61" fmla="*/ 968 h 1048"/>
              <a:gd name="T62" fmla="*/ 27 w 339"/>
              <a:gd name="T63" fmla="*/ 833 h 1048"/>
              <a:gd name="T64" fmla="*/ 21 w 339"/>
              <a:gd name="T65" fmla="*/ 699 h 1048"/>
              <a:gd name="T66" fmla="*/ 6 w 339"/>
              <a:gd name="T67" fmla="*/ 539 h 1048"/>
              <a:gd name="T68" fmla="*/ 0 w 339"/>
              <a:gd name="T69" fmla="*/ 493 h 1048"/>
              <a:gd name="T70" fmla="*/ 35 w 339"/>
              <a:gd name="T71" fmla="*/ 339 h 1048"/>
              <a:gd name="T72" fmla="*/ 24 w 339"/>
              <a:gd name="T73" fmla="*/ 206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9" h="1048">
                <a:moveTo>
                  <a:pt x="24" y="206"/>
                </a:moveTo>
                <a:cubicBezTo>
                  <a:pt x="25" y="205"/>
                  <a:pt x="32" y="166"/>
                  <a:pt x="54" y="158"/>
                </a:cubicBezTo>
                <a:cubicBezTo>
                  <a:pt x="76" y="151"/>
                  <a:pt x="105" y="154"/>
                  <a:pt x="113" y="151"/>
                </a:cubicBezTo>
                <a:cubicBezTo>
                  <a:pt x="120" y="148"/>
                  <a:pt x="123" y="119"/>
                  <a:pt x="123" y="115"/>
                </a:cubicBezTo>
                <a:cubicBezTo>
                  <a:pt x="123" y="111"/>
                  <a:pt x="123" y="108"/>
                  <a:pt x="123" y="108"/>
                </a:cubicBezTo>
                <a:cubicBezTo>
                  <a:pt x="123" y="108"/>
                  <a:pt x="108" y="100"/>
                  <a:pt x="106" y="90"/>
                </a:cubicBezTo>
                <a:cubicBezTo>
                  <a:pt x="105" y="79"/>
                  <a:pt x="108" y="75"/>
                  <a:pt x="108" y="75"/>
                </a:cubicBezTo>
                <a:cubicBezTo>
                  <a:pt x="108" y="75"/>
                  <a:pt x="106" y="73"/>
                  <a:pt x="105" y="69"/>
                </a:cubicBezTo>
                <a:cubicBezTo>
                  <a:pt x="104" y="65"/>
                  <a:pt x="102" y="60"/>
                  <a:pt x="102" y="54"/>
                </a:cubicBezTo>
                <a:cubicBezTo>
                  <a:pt x="102" y="48"/>
                  <a:pt x="100" y="43"/>
                  <a:pt x="101" y="36"/>
                </a:cubicBezTo>
                <a:cubicBezTo>
                  <a:pt x="101" y="29"/>
                  <a:pt x="100" y="23"/>
                  <a:pt x="104" y="19"/>
                </a:cubicBezTo>
                <a:cubicBezTo>
                  <a:pt x="107" y="14"/>
                  <a:pt x="115" y="10"/>
                  <a:pt x="117" y="8"/>
                </a:cubicBezTo>
                <a:cubicBezTo>
                  <a:pt x="118" y="5"/>
                  <a:pt x="123" y="4"/>
                  <a:pt x="128" y="4"/>
                </a:cubicBezTo>
                <a:cubicBezTo>
                  <a:pt x="134" y="4"/>
                  <a:pt x="135" y="2"/>
                  <a:pt x="138" y="1"/>
                </a:cubicBezTo>
                <a:cubicBezTo>
                  <a:pt x="141" y="0"/>
                  <a:pt x="141" y="1"/>
                  <a:pt x="148" y="2"/>
                </a:cubicBezTo>
                <a:cubicBezTo>
                  <a:pt x="156" y="3"/>
                  <a:pt x="156" y="4"/>
                  <a:pt x="162" y="3"/>
                </a:cubicBezTo>
                <a:cubicBezTo>
                  <a:pt x="169" y="2"/>
                  <a:pt x="174" y="3"/>
                  <a:pt x="175" y="5"/>
                </a:cubicBezTo>
                <a:cubicBezTo>
                  <a:pt x="175" y="8"/>
                  <a:pt x="183" y="13"/>
                  <a:pt x="185" y="13"/>
                </a:cubicBezTo>
                <a:cubicBezTo>
                  <a:pt x="187" y="13"/>
                  <a:pt x="196" y="18"/>
                  <a:pt x="196" y="22"/>
                </a:cubicBezTo>
                <a:cubicBezTo>
                  <a:pt x="196" y="26"/>
                  <a:pt x="197" y="31"/>
                  <a:pt x="199" y="35"/>
                </a:cubicBezTo>
                <a:cubicBezTo>
                  <a:pt x="201" y="39"/>
                  <a:pt x="200" y="45"/>
                  <a:pt x="200" y="49"/>
                </a:cubicBezTo>
                <a:cubicBezTo>
                  <a:pt x="200" y="54"/>
                  <a:pt x="200" y="64"/>
                  <a:pt x="200" y="68"/>
                </a:cubicBezTo>
                <a:cubicBezTo>
                  <a:pt x="200" y="72"/>
                  <a:pt x="200" y="73"/>
                  <a:pt x="200" y="73"/>
                </a:cubicBezTo>
                <a:cubicBezTo>
                  <a:pt x="200" y="73"/>
                  <a:pt x="208" y="71"/>
                  <a:pt x="206" y="82"/>
                </a:cubicBezTo>
                <a:cubicBezTo>
                  <a:pt x="205" y="92"/>
                  <a:pt x="204" y="98"/>
                  <a:pt x="200" y="101"/>
                </a:cubicBezTo>
                <a:cubicBezTo>
                  <a:pt x="196" y="103"/>
                  <a:pt x="195" y="104"/>
                  <a:pt x="195" y="104"/>
                </a:cubicBezTo>
                <a:cubicBezTo>
                  <a:pt x="195" y="104"/>
                  <a:pt x="193" y="121"/>
                  <a:pt x="194" y="135"/>
                </a:cubicBezTo>
                <a:cubicBezTo>
                  <a:pt x="196" y="150"/>
                  <a:pt x="198" y="153"/>
                  <a:pt x="213" y="160"/>
                </a:cubicBezTo>
                <a:cubicBezTo>
                  <a:pt x="228" y="168"/>
                  <a:pt x="253" y="171"/>
                  <a:pt x="264" y="183"/>
                </a:cubicBezTo>
                <a:cubicBezTo>
                  <a:pt x="275" y="195"/>
                  <a:pt x="280" y="218"/>
                  <a:pt x="283" y="238"/>
                </a:cubicBezTo>
                <a:cubicBezTo>
                  <a:pt x="285" y="259"/>
                  <a:pt x="289" y="308"/>
                  <a:pt x="283" y="324"/>
                </a:cubicBezTo>
                <a:cubicBezTo>
                  <a:pt x="277" y="339"/>
                  <a:pt x="281" y="334"/>
                  <a:pt x="278" y="336"/>
                </a:cubicBezTo>
                <a:cubicBezTo>
                  <a:pt x="276" y="337"/>
                  <a:pt x="255" y="342"/>
                  <a:pt x="245" y="343"/>
                </a:cubicBezTo>
                <a:cubicBezTo>
                  <a:pt x="235" y="345"/>
                  <a:pt x="234" y="478"/>
                  <a:pt x="235" y="490"/>
                </a:cubicBezTo>
                <a:cubicBezTo>
                  <a:pt x="236" y="503"/>
                  <a:pt x="249" y="521"/>
                  <a:pt x="253" y="528"/>
                </a:cubicBezTo>
                <a:cubicBezTo>
                  <a:pt x="258" y="534"/>
                  <a:pt x="258" y="594"/>
                  <a:pt x="260" y="609"/>
                </a:cubicBezTo>
                <a:cubicBezTo>
                  <a:pt x="261" y="623"/>
                  <a:pt x="268" y="691"/>
                  <a:pt x="266" y="696"/>
                </a:cubicBezTo>
                <a:cubicBezTo>
                  <a:pt x="265" y="702"/>
                  <a:pt x="262" y="703"/>
                  <a:pt x="262" y="703"/>
                </a:cubicBezTo>
                <a:cubicBezTo>
                  <a:pt x="262" y="703"/>
                  <a:pt x="270" y="757"/>
                  <a:pt x="268" y="787"/>
                </a:cubicBezTo>
                <a:cubicBezTo>
                  <a:pt x="266" y="818"/>
                  <a:pt x="259" y="904"/>
                  <a:pt x="259" y="924"/>
                </a:cubicBezTo>
                <a:cubicBezTo>
                  <a:pt x="259" y="945"/>
                  <a:pt x="263" y="959"/>
                  <a:pt x="263" y="959"/>
                </a:cubicBezTo>
                <a:cubicBezTo>
                  <a:pt x="263" y="959"/>
                  <a:pt x="283" y="983"/>
                  <a:pt x="299" y="993"/>
                </a:cubicBezTo>
                <a:cubicBezTo>
                  <a:pt x="316" y="1003"/>
                  <a:pt x="339" y="1023"/>
                  <a:pt x="324" y="1035"/>
                </a:cubicBezTo>
                <a:cubicBezTo>
                  <a:pt x="309" y="1046"/>
                  <a:pt x="281" y="1048"/>
                  <a:pt x="265" y="1036"/>
                </a:cubicBezTo>
                <a:cubicBezTo>
                  <a:pt x="250" y="1023"/>
                  <a:pt x="219" y="1024"/>
                  <a:pt x="212" y="1011"/>
                </a:cubicBezTo>
                <a:cubicBezTo>
                  <a:pt x="206" y="999"/>
                  <a:pt x="205" y="987"/>
                  <a:pt x="210" y="975"/>
                </a:cubicBezTo>
                <a:cubicBezTo>
                  <a:pt x="216" y="962"/>
                  <a:pt x="218" y="958"/>
                  <a:pt x="218" y="958"/>
                </a:cubicBezTo>
                <a:cubicBezTo>
                  <a:pt x="218" y="958"/>
                  <a:pt x="217" y="910"/>
                  <a:pt x="215" y="877"/>
                </a:cubicBezTo>
                <a:cubicBezTo>
                  <a:pt x="213" y="844"/>
                  <a:pt x="204" y="775"/>
                  <a:pt x="203" y="754"/>
                </a:cubicBezTo>
                <a:cubicBezTo>
                  <a:pt x="203" y="732"/>
                  <a:pt x="201" y="717"/>
                  <a:pt x="197" y="709"/>
                </a:cubicBezTo>
                <a:cubicBezTo>
                  <a:pt x="194" y="701"/>
                  <a:pt x="165" y="707"/>
                  <a:pt x="163" y="703"/>
                </a:cubicBezTo>
                <a:cubicBezTo>
                  <a:pt x="161" y="700"/>
                  <a:pt x="138" y="602"/>
                  <a:pt x="138" y="602"/>
                </a:cubicBezTo>
                <a:cubicBezTo>
                  <a:pt x="138" y="602"/>
                  <a:pt x="106" y="688"/>
                  <a:pt x="106" y="694"/>
                </a:cubicBezTo>
                <a:cubicBezTo>
                  <a:pt x="105" y="701"/>
                  <a:pt x="95" y="706"/>
                  <a:pt x="95" y="706"/>
                </a:cubicBezTo>
                <a:cubicBezTo>
                  <a:pt x="95" y="706"/>
                  <a:pt x="90" y="727"/>
                  <a:pt x="84" y="748"/>
                </a:cubicBezTo>
                <a:cubicBezTo>
                  <a:pt x="78" y="769"/>
                  <a:pt x="80" y="852"/>
                  <a:pt x="78" y="873"/>
                </a:cubicBezTo>
                <a:cubicBezTo>
                  <a:pt x="75" y="894"/>
                  <a:pt x="78" y="925"/>
                  <a:pt x="82" y="933"/>
                </a:cubicBezTo>
                <a:cubicBezTo>
                  <a:pt x="85" y="941"/>
                  <a:pt x="92" y="971"/>
                  <a:pt x="85" y="979"/>
                </a:cubicBezTo>
                <a:cubicBezTo>
                  <a:pt x="79" y="987"/>
                  <a:pt x="78" y="994"/>
                  <a:pt x="78" y="994"/>
                </a:cubicBezTo>
                <a:cubicBezTo>
                  <a:pt x="78" y="994"/>
                  <a:pt x="72" y="1013"/>
                  <a:pt x="58" y="1015"/>
                </a:cubicBezTo>
                <a:cubicBezTo>
                  <a:pt x="45" y="1017"/>
                  <a:pt x="15" y="1007"/>
                  <a:pt x="14" y="996"/>
                </a:cubicBezTo>
                <a:cubicBezTo>
                  <a:pt x="14" y="986"/>
                  <a:pt x="19" y="980"/>
                  <a:pt x="28" y="968"/>
                </a:cubicBezTo>
                <a:cubicBezTo>
                  <a:pt x="36" y="956"/>
                  <a:pt x="43" y="949"/>
                  <a:pt x="44" y="931"/>
                </a:cubicBezTo>
                <a:cubicBezTo>
                  <a:pt x="45" y="913"/>
                  <a:pt x="32" y="870"/>
                  <a:pt x="27" y="833"/>
                </a:cubicBezTo>
                <a:cubicBezTo>
                  <a:pt x="22" y="795"/>
                  <a:pt x="16" y="767"/>
                  <a:pt x="18" y="742"/>
                </a:cubicBezTo>
                <a:cubicBezTo>
                  <a:pt x="21" y="717"/>
                  <a:pt x="21" y="699"/>
                  <a:pt x="21" y="699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697"/>
                  <a:pt x="4" y="576"/>
                  <a:pt x="6" y="539"/>
                </a:cubicBezTo>
                <a:cubicBezTo>
                  <a:pt x="8" y="502"/>
                  <a:pt x="8" y="494"/>
                  <a:pt x="8" y="494"/>
                </a:cubicBezTo>
                <a:cubicBezTo>
                  <a:pt x="0" y="493"/>
                  <a:pt x="0" y="493"/>
                  <a:pt x="0" y="493"/>
                </a:cubicBezTo>
                <a:cubicBezTo>
                  <a:pt x="0" y="493"/>
                  <a:pt x="14" y="428"/>
                  <a:pt x="20" y="408"/>
                </a:cubicBezTo>
                <a:cubicBezTo>
                  <a:pt x="25" y="387"/>
                  <a:pt x="35" y="339"/>
                  <a:pt x="35" y="339"/>
                </a:cubicBezTo>
                <a:cubicBezTo>
                  <a:pt x="35" y="339"/>
                  <a:pt x="21" y="324"/>
                  <a:pt x="19" y="296"/>
                </a:cubicBezTo>
                <a:cubicBezTo>
                  <a:pt x="17" y="268"/>
                  <a:pt x="20" y="214"/>
                  <a:pt x="24" y="206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429F1EF1-9552-4037-B3F4-22E4DAB1B894}"/>
              </a:ext>
            </a:extLst>
          </p:cNvPr>
          <p:cNvSpPr>
            <a:spLocks/>
          </p:cNvSpPr>
          <p:nvPr/>
        </p:nvSpPr>
        <p:spPr bwMode="auto">
          <a:xfrm>
            <a:off x="6153150" y="2327275"/>
            <a:ext cx="776288" cy="2417763"/>
          </a:xfrm>
          <a:custGeom>
            <a:avLst/>
            <a:gdLst>
              <a:gd name="T0" fmla="*/ 216 w 317"/>
              <a:gd name="T1" fmla="*/ 0 h 985"/>
              <a:gd name="T2" fmla="*/ 258 w 317"/>
              <a:gd name="T3" fmla="*/ 31 h 985"/>
              <a:gd name="T4" fmla="*/ 279 w 317"/>
              <a:gd name="T5" fmla="*/ 102 h 985"/>
              <a:gd name="T6" fmla="*/ 278 w 317"/>
              <a:gd name="T7" fmla="*/ 148 h 985"/>
              <a:gd name="T8" fmla="*/ 282 w 317"/>
              <a:gd name="T9" fmla="*/ 168 h 985"/>
              <a:gd name="T10" fmla="*/ 275 w 317"/>
              <a:gd name="T11" fmla="*/ 187 h 985"/>
              <a:gd name="T12" fmla="*/ 289 w 317"/>
              <a:gd name="T13" fmla="*/ 227 h 985"/>
              <a:gd name="T14" fmla="*/ 297 w 317"/>
              <a:gd name="T15" fmla="*/ 309 h 985"/>
              <a:gd name="T16" fmla="*/ 310 w 317"/>
              <a:gd name="T17" fmla="*/ 354 h 985"/>
              <a:gd name="T18" fmla="*/ 282 w 317"/>
              <a:gd name="T19" fmla="*/ 382 h 985"/>
              <a:gd name="T20" fmla="*/ 291 w 317"/>
              <a:gd name="T21" fmla="*/ 427 h 985"/>
              <a:gd name="T22" fmla="*/ 317 w 317"/>
              <a:gd name="T23" fmla="*/ 520 h 985"/>
              <a:gd name="T24" fmla="*/ 299 w 317"/>
              <a:gd name="T25" fmla="*/ 520 h 985"/>
              <a:gd name="T26" fmla="*/ 301 w 317"/>
              <a:gd name="T27" fmla="*/ 559 h 985"/>
              <a:gd name="T28" fmla="*/ 306 w 317"/>
              <a:gd name="T29" fmla="*/ 798 h 985"/>
              <a:gd name="T30" fmla="*/ 253 w 317"/>
              <a:gd name="T31" fmla="*/ 807 h 985"/>
              <a:gd name="T32" fmla="*/ 235 w 317"/>
              <a:gd name="T33" fmla="*/ 881 h 985"/>
              <a:gd name="T34" fmla="*/ 234 w 317"/>
              <a:gd name="T35" fmla="*/ 931 h 985"/>
              <a:gd name="T36" fmla="*/ 246 w 317"/>
              <a:gd name="T37" fmla="*/ 958 h 985"/>
              <a:gd name="T38" fmla="*/ 257 w 317"/>
              <a:gd name="T39" fmla="*/ 980 h 985"/>
              <a:gd name="T40" fmla="*/ 211 w 317"/>
              <a:gd name="T41" fmla="*/ 979 h 985"/>
              <a:gd name="T42" fmla="*/ 203 w 317"/>
              <a:gd name="T43" fmla="*/ 950 h 985"/>
              <a:gd name="T44" fmla="*/ 198 w 317"/>
              <a:gd name="T45" fmla="*/ 942 h 985"/>
              <a:gd name="T46" fmla="*/ 198 w 317"/>
              <a:gd name="T47" fmla="*/ 973 h 985"/>
              <a:gd name="T48" fmla="*/ 193 w 317"/>
              <a:gd name="T49" fmla="*/ 973 h 985"/>
              <a:gd name="T50" fmla="*/ 193 w 317"/>
              <a:gd name="T51" fmla="*/ 944 h 985"/>
              <a:gd name="T52" fmla="*/ 184 w 317"/>
              <a:gd name="T53" fmla="*/ 926 h 985"/>
              <a:gd name="T54" fmla="*/ 188 w 317"/>
              <a:gd name="T55" fmla="*/ 902 h 985"/>
              <a:gd name="T56" fmla="*/ 199 w 317"/>
              <a:gd name="T57" fmla="*/ 884 h 985"/>
              <a:gd name="T58" fmla="*/ 200 w 317"/>
              <a:gd name="T59" fmla="*/ 807 h 985"/>
              <a:gd name="T60" fmla="*/ 126 w 317"/>
              <a:gd name="T61" fmla="*/ 798 h 985"/>
              <a:gd name="T62" fmla="*/ 124 w 317"/>
              <a:gd name="T63" fmla="*/ 796 h 985"/>
              <a:gd name="T64" fmla="*/ 91 w 317"/>
              <a:gd name="T65" fmla="*/ 869 h 985"/>
              <a:gd name="T66" fmla="*/ 84 w 317"/>
              <a:gd name="T67" fmla="*/ 900 h 985"/>
              <a:gd name="T68" fmla="*/ 68 w 317"/>
              <a:gd name="T69" fmla="*/ 932 h 985"/>
              <a:gd name="T70" fmla="*/ 51 w 317"/>
              <a:gd name="T71" fmla="*/ 961 h 985"/>
              <a:gd name="T72" fmla="*/ 29 w 317"/>
              <a:gd name="T73" fmla="*/ 983 h 985"/>
              <a:gd name="T74" fmla="*/ 1 w 317"/>
              <a:gd name="T75" fmla="*/ 973 h 985"/>
              <a:gd name="T76" fmla="*/ 19 w 317"/>
              <a:gd name="T77" fmla="*/ 935 h 985"/>
              <a:gd name="T78" fmla="*/ 50 w 317"/>
              <a:gd name="T79" fmla="*/ 891 h 985"/>
              <a:gd name="T80" fmla="*/ 58 w 317"/>
              <a:gd name="T81" fmla="*/ 875 h 985"/>
              <a:gd name="T82" fmla="*/ 71 w 317"/>
              <a:gd name="T83" fmla="*/ 794 h 985"/>
              <a:gd name="T84" fmla="*/ 68 w 317"/>
              <a:gd name="T85" fmla="*/ 791 h 985"/>
              <a:gd name="T86" fmla="*/ 98 w 317"/>
              <a:gd name="T87" fmla="*/ 701 h 985"/>
              <a:gd name="T88" fmla="*/ 122 w 317"/>
              <a:gd name="T89" fmla="*/ 586 h 985"/>
              <a:gd name="T90" fmla="*/ 123 w 317"/>
              <a:gd name="T91" fmla="*/ 526 h 985"/>
              <a:gd name="T92" fmla="*/ 123 w 317"/>
              <a:gd name="T93" fmla="*/ 519 h 985"/>
              <a:gd name="T94" fmla="*/ 106 w 317"/>
              <a:gd name="T95" fmla="*/ 519 h 985"/>
              <a:gd name="T96" fmla="*/ 117 w 317"/>
              <a:gd name="T97" fmla="*/ 435 h 985"/>
              <a:gd name="T98" fmla="*/ 121 w 317"/>
              <a:gd name="T99" fmla="*/ 376 h 985"/>
              <a:gd name="T100" fmla="*/ 77 w 317"/>
              <a:gd name="T101" fmla="*/ 346 h 985"/>
              <a:gd name="T102" fmla="*/ 100 w 317"/>
              <a:gd name="T103" fmla="*/ 191 h 985"/>
              <a:gd name="T104" fmla="*/ 129 w 317"/>
              <a:gd name="T105" fmla="*/ 163 h 985"/>
              <a:gd name="T106" fmla="*/ 132 w 317"/>
              <a:gd name="T107" fmla="*/ 143 h 985"/>
              <a:gd name="T108" fmla="*/ 145 w 317"/>
              <a:gd name="T109" fmla="*/ 80 h 985"/>
              <a:gd name="T110" fmla="*/ 153 w 317"/>
              <a:gd name="T111" fmla="*/ 49 h 985"/>
              <a:gd name="T112" fmla="*/ 180 w 317"/>
              <a:gd name="T113" fmla="*/ 12 h 985"/>
              <a:gd name="T114" fmla="*/ 216 w 317"/>
              <a:gd name="T115" fmla="*/ 0 h 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7" h="985">
                <a:moveTo>
                  <a:pt x="216" y="0"/>
                </a:moveTo>
                <a:cubicBezTo>
                  <a:pt x="233" y="0"/>
                  <a:pt x="250" y="8"/>
                  <a:pt x="258" y="31"/>
                </a:cubicBezTo>
                <a:cubicBezTo>
                  <a:pt x="266" y="54"/>
                  <a:pt x="279" y="79"/>
                  <a:pt x="279" y="102"/>
                </a:cubicBezTo>
                <a:cubicBezTo>
                  <a:pt x="279" y="125"/>
                  <a:pt x="283" y="136"/>
                  <a:pt x="278" y="148"/>
                </a:cubicBezTo>
                <a:cubicBezTo>
                  <a:pt x="285" y="155"/>
                  <a:pt x="286" y="157"/>
                  <a:pt x="282" y="168"/>
                </a:cubicBezTo>
                <a:cubicBezTo>
                  <a:pt x="278" y="179"/>
                  <a:pt x="275" y="187"/>
                  <a:pt x="275" y="187"/>
                </a:cubicBezTo>
                <a:cubicBezTo>
                  <a:pt x="275" y="187"/>
                  <a:pt x="289" y="207"/>
                  <a:pt x="289" y="227"/>
                </a:cubicBezTo>
                <a:cubicBezTo>
                  <a:pt x="289" y="248"/>
                  <a:pt x="297" y="304"/>
                  <a:pt x="297" y="309"/>
                </a:cubicBezTo>
                <a:cubicBezTo>
                  <a:pt x="297" y="315"/>
                  <a:pt x="315" y="344"/>
                  <a:pt x="310" y="354"/>
                </a:cubicBezTo>
                <a:cubicBezTo>
                  <a:pt x="304" y="364"/>
                  <a:pt x="282" y="382"/>
                  <a:pt x="282" y="382"/>
                </a:cubicBezTo>
                <a:cubicBezTo>
                  <a:pt x="282" y="382"/>
                  <a:pt x="286" y="409"/>
                  <a:pt x="291" y="427"/>
                </a:cubicBezTo>
                <a:cubicBezTo>
                  <a:pt x="296" y="445"/>
                  <a:pt x="317" y="520"/>
                  <a:pt x="317" y="520"/>
                </a:cubicBezTo>
                <a:cubicBezTo>
                  <a:pt x="299" y="520"/>
                  <a:pt x="299" y="520"/>
                  <a:pt x="299" y="520"/>
                </a:cubicBezTo>
                <a:cubicBezTo>
                  <a:pt x="299" y="520"/>
                  <a:pt x="301" y="531"/>
                  <a:pt x="301" y="559"/>
                </a:cubicBezTo>
                <a:cubicBezTo>
                  <a:pt x="301" y="586"/>
                  <a:pt x="309" y="795"/>
                  <a:pt x="306" y="798"/>
                </a:cubicBezTo>
                <a:cubicBezTo>
                  <a:pt x="303" y="801"/>
                  <a:pt x="253" y="807"/>
                  <a:pt x="253" y="807"/>
                </a:cubicBezTo>
                <a:cubicBezTo>
                  <a:pt x="253" y="807"/>
                  <a:pt x="235" y="871"/>
                  <a:pt x="235" y="881"/>
                </a:cubicBezTo>
                <a:cubicBezTo>
                  <a:pt x="235" y="891"/>
                  <a:pt x="230" y="920"/>
                  <a:pt x="234" y="931"/>
                </a:cubicBezTo>
                <a:cubicBezTo>
                  <a:pt x="239" y="942"/>
                  <a:pt x="240" y="952"/>
                  <a:pt x="246" y="958"/>
                </a:cubicBezTo>
                <a:cubicBezTo>
                  <a:pt x="251" y="964"/>
                  <a:pt x="260" y="978"/>
                  <a:pt x="257" y="980"/>
                </a:cubicBezTo>
                <a:cubicBezTo>
                  <a:pt x="254" y="983"/>
                  <a:pt x="214" y="985"/>
                  <a:pt x="211" y="979"/>
                </a:cubicBezTo>
                <a:cubicBezTo>
                  <a:pt x="208" y="974"/>
                  <a:pt x="208" y="958"/>
                  <a:pt x="203" y="950"/>
                </a:cubicBezTo>
                <a:cubicBezTo>
                  <a:pt x="198" y="942"/>
                  <a:pt x="198" y="942"/>
                  <a:pt x="198" y="942"/>
                </a:cubicBezTo>
                <a:cubicBezTo>
                  <a:pt x="198" y="973"/>
                  <a:pt x="198" y="973"/>
                  <a:pt x="198" y="973"/>
                </a:cubicBezTo>
                <a:cubicBezTo>
                  <a:pt x="193" y="973"/>
                  <a:pt x="193" y="973"/>
                  <a:pt x="193" y="973"/>
                </a:cubicBezTo>
                <a:cubicBezTo>
                  <a:pt x="193" y="944"/>
                  <a:pt x="193" y="944"/>
                  <a:pt x="193" y="944"/>
                </a:cubicBezTo>
                <a:cubicBezTo>
                  <a:pt x="184" y="926"/>
                  <a:pt x="184" y="926"/>
                  <a:pt x="184" y="926"/>
                </a:cubicBezTo>
                <a:cubicBezTo>
                  <a:pt x="184" y="926"/>
                  <a:pt x="184" y="913"/>
                  <a:pt x="188" y="902"/>
                </a:cubicBezTo>
                <a:cubicBezTo>
                  <a:pt x="192" y="892"/>
                  <a:pt x="199" y="884"/>
                  <a:pt x="199" y="884"/>
                </a:cubicBezTo>
                <a:cubicBezTo>
                  <a:pt x="200" y="807"/>
                  <a:pt x="200" y="807"/>
                  <a:pt x="200" y="807"/>
                </a:cubicBezTo>
                <a:cubicBezTo>
                  <a:pt x="200" y="807"/>
                  <a:pt x="129" y="801"/>
                  <a:pt x="126" y="798"/>
                </a:cubicBezTo>
                <a:cubicBezTo>
                  <a:pt x="124" y="796"/>
                  <a:pt x="124" y="796"/>
                  <a:pt x="124" y="796"/>
                </a:cubicBezTo>
                <a:cubicBezTo>
                  <a:pt x="124" y="796"/>
                  <a:pt x="98" y="857"/>
                  <a:pt x="91" y="869"/>
                </a:cubicBezTo>
                <a:cubicBezTo>
                  <a:pt x="84" y="882"/>
                  <a:pt x="84" y="894"/>
                  <a:pt x="84" y="900"/>
                </a:cubicBezTo>
                <a:cubicBezTo>
                  <a:pt x="84" y="905"/>
                  <a:pt x="72" y="928"/>
                  <a:pt x="68" y="932"/>
                </a:cubicBezTo>
                <a:cubicBezTo>
                  <a:pt x="64" y="936"/>
                  <a:pt x="55" y="953"/>
                  <a:pt x="51" y="961"/>
                </a:cubicBezTo>
                <a:cubicBezTo>
                  <a:pt x="47" y="970"/>
                  <a:pt x="41" y="983"/>
                  <a:pt x="29" y="983"/>
                </a:cubicBezTo>
                <a:cubicBezTo>
                  <a:pt x="18" y="983"/>
                  <a:pt x="2" y="979"/>
                  <a:pt x="1" y="973"/>
                </a:cubicBezTo>
                <a:cubicBezTo>
                  <a:pt x="0" y="966"/>
                  <a:pt x="3" y="951"/>
                  <a:pt x="19" y="935"/>
                </a:cubicBezTo>
                <a:cubicBezTo>
                  <a:pt x="34" y="920"/>
                  <a:pt x="45" y="899"/>
                  <a:pt x="50" y="891"/>
                </a:cubicBezTo>
                <a:cubicBezTo>
                  <a:pt x="55" y="883"/>
                  <a:pt x="56" y="882"/>
                  <a:pt x="58" y="875"/>
                </a:cubicBezTo>
                <a:cubicBezTo>
                  <a:pt x="59" y="867"/>
                  <a:pt x="71" y="796"/>
                  <a:pt x="71" y="794"/>
                </a:cubicBezTo>
                <a:cubicBezTo>
                  <a:pt x="71" y="791"/>
                  <a:pt x="68" y="791"/>
                  <a:pt x="68" y="791"/>
                </a:cubicBezTo>
                <a:cubicBezTo>
                  <a:pt x="68" y="791"/>
                  <a:pt x="92" y="715"/>
                  <a:pt x="98" y="701"/>
                </a:cubicBezTo>
                <a:cubicBezTo>
                  <a:pt x="104" y="688"/>
                  <a:pt x="122" y="602"/>
                  <a:pt x="122" y="586"/>
                </a:cubicBezTo>
                <a:cubicBezTo>
                  <a:pt x="122" y="570"/>
                  <a:pt x="123" y="526"/>
                  <a:pt x="123" y="526"/>
                </a:cubicBezTo>
                <a:cubicBezTo>
                  <a:pt x="123" y="519"/>
                  <a:pt x="123" y="519"/>
                  <a:pt x="123" y="519"/>
                </a:cubicBezTo>
                <a:cubicBezTo>
                  <a:pt x="106" y="519"/>
                  <a:pt x="106" y="519"/>
                  <a:pt x="106" y="519"/>
                </a:cubicBezTo>
                <a:cubicBezTo>
                  <a:pt x="106" y="519"/>
                  <a:pt x="117" y="450"/>
                  <a:pt x="117" y="435"/>
                </a:cubicBezTo>
                <a:cubicBezTo>
                  <a:pt x="117" y="420"/>
                  <a:pt x="121" y="376"/>
                  <a:pt x="121" y="376"/>
                </a:cubicBezTo>
                <a:cubicBezTo>
                  <a:pt x="121" y="376"/>
                  <a:pt x="77" y="361"/>
                  <a:pt x="77" y="346"/>
                </a:cubicBezTo>
                <a:cubicBezTo>
                  <a:pt x="77" y="332"/>
                  <a:pt x="89" y="209"/>
                  <a:pt x="100" y="191"/>
                </a:cubicBezTo>
                <a:cubicBezTo>
                  <a:pt x="111" y="173"/>
                  <a:pt x="129" y="163"/>
                  <a:pt x="129" y="163"/>
                </a:cubicBezTo>
                <a:cubicBezTo>
                  <a:pt x="129" y="163"/>
                  <a:pt x="134" y="153"/>
                  <a:pt x="132" y="143"/>
                </a:cubicBezTo>
                <a:cubicBezTo>
                  <a:pt x="129" y="133"/>
                  <a:pt x="137" y="88"/>
                  <a:pt x="145" y="80"/>
                </a:cubicBezTo>
                <a:cubicBezTo>
                  <a:pt x="153" y="72"/>
                  <a:pt x="145" y="69"/>
                  <a:pt x="153" y="49"/>
                </a:cubicBezTo>
                <a:cubicBezTo>
                  <a:pt x="162" y="30"/>
                  <a:pt x="172" y="20"/>
                  <a:pt x="180" y="12"/>
                </a:cubicBezTo>
                <a:cubicBezTo>
                  <a:pt x="188" y="3"/>
                  <a:pt x="198" y="0"/>
                  <a:pt x="216" y="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F4204DB-85C5-47C1-8E80-3F8D71E7BE6C}"/>
              </a:ext>
            </a:extLst>
          </p:cNvPr>
          <p:cNvSpPr>
            <a:spLocks noEditPoints="1"/>
          </p:cNvSpPr>
          <p:nvPr/>
        </p:nvSpPr>
        <p:spPr bwMode="auto">
          <a:xfrm>
            <a:off x="6762750" y="2225675"/>
            <a:ext cx="717550" cy="2489200"/>
          </a:xfrm>
          <a:custGeom>
            <a:avLst/>
            <a:gdLst>
              <a:gd name="T0" fmla="*/ 226 w 293"/>
              <a:gd name="T1" fmla="*/ 712 h 1014"/>
              <a:gd name="T2" fmla="*/ 215 w 293"/>
              <a:gd name="T3" fmla="*/ 436 h 1014"/>
              <a:gd name="T4" fmla="*/ 214 w 293"/>
              <a:gd name="T5" fmla="*/ 419 h 1014"/>
              <a:gd name="T6" fmla="*/ 212 w 293"/>
              <a:gd name="T7" fmla="*/ 374 h 1014"/>
              <a:gd name="T8" fmla="*/ 227 w 293"/>
              <a:gd name="T9" fmla="*/ 291 h 1014"/>
              <a:gd name="T10" fmla="*/ 239 w 293"/>
              <a:gd name="T11" fmla="*/ 412 h 1014"/>
              <a:gd name="T12" fmla="*/ 266 w 293"/>
              <a:gd name="T13" fmla="*/ 516 h 1014"/>
              <a:gd name="T14" fmla="*/ 248 w 293"/>
              <a:gd name="T15" fmla="*/ 584 h 1014"/>
              <a:gd name="T16" fmla="*/ 257 w 293"/>
              <a:gd name="T17" fmla="*/ 586 h 1014"/>
              <a:gd name="T18" fmla="*/ 267 w 293"/>
              <a:gd name="T19" fmla="*/ 586 h 1014"/>
              <a:gd name="T20" fmla="*/ 257 w 293"/>
              <a:gd name="T21" fmla="*/ 617 h 1014"/>
              <a:gd name="T22" fmla="*/ 287 w 293"/>
              <a:gd name="T23" fmla="*/ 575 h 1014"/>
              <a:gd name="T24" fmla="*/ 287 w 293"/>
              <a:gd name="T25" fmla="*/ 472 h 1014"/>
              <a:gd name="T26" fmla="*/ 267 w 293"/>
              <a:gd name="T27" fmla="*/ 341 h 1014"/>
              <a:gd name="T28" fmla="*/ 265 w 293"/>
              <a:gd name="T29" fmla="*/ 290 h 1014"/>
              <a:gd name="T30" fmla="*/ 255 w 293"/>
              <a:gd name="T31" fmla="*/ 212 h 1014"/>
              <a:gd name="T32" fmla="*/ 213 w 293"/>
              <a:gd name="T33" fmla="*/ 193 h 1014"/>
              <a:gd name="T34" fmla="*/ 213 w 293"/>
              <a:gd name="T35" fmla="*/ 173 h 1014"/>
              <a:gd name="T36" fmla="*/ 154 w 293"/>
              <a:gd name="T37" fmla="*/ 15 h 1014"/>
              <a:gd name="T38" fmla="*/ 76 w 293"/>
              <a:gd name="T39" fmla="*/ 186 h 1014"/>
              <a:gd name="T40" fmla="*/ 30 w 293"/>
              <a:gd name="T41" fmla="*/ 269 h 1014"/>
              <a:gd name="T42" fmla="*/ 30 w 293"/>
              <a:gd name="T43" fmla="*/ 271 h 1014"/>
              <a:gd name="T44" fmla="*/ 16 w 293"/>
              <a:gd name="T45" fmla="*/ 364 h 1014"/>
              <a:gd name="T46" fmla="*/ 2 w 293"/>
              <a:gd name="T47" fmla="*/ 526 h 1014"/>
              <a:gd name="T48" fmla="*/ 23 w 293"/>
              <a:gd name="T49" fmla="*/ 591 h 1014"/>
              <a:gd name="T50" fmla="*/ 31 w 293"/>
              <a:gd name="T51" fmla="*/ 583 h 1014"/>
              <a:gd name="T52" fmla="*/ 27 w 293"/>
              <a:gd name="T53" fmla="*/ 555 h 1014"/>
              <a:gd name="T54" fmla="*/ 40 w 293"/>
              <a:gd name="T55" fmla="*/ 574 h 1014"/>
              <a:gd name="T56" fmla="*/ 48 w 293"/>
              <a:gd name="T57" fmla="*/ 712 h 1014"/>
              <a:gd name="T58" fmla="*/ 55 w 293"/>
              <a:gd name="T59" fmla="*/ 936 h 1014"/>
              <a:gd name="T60" fmla="*/ 66 w 293"/>
              <a:gd name="T61" fmla="*/ 969 h 1014"/>
              <a:gd name="T62" fmla="*/ 66 w 293"/>
              <a:gd name="T63" fmla="*/ 998 h 1014"/>
              <a:gd name="T64" fmla="*/ 109 w 293"/>
              <a:gd name="T65" fmla="*/ 1009 h 1014"/>
              <a:gd name="T66" fmla="*/ 112 w 293"/>
              <a:gd name="T67" fmla="*/ 966 h 1014"/>
              <a:gd name="T68" fmla="*/ 116 w 293"/>
              <a:gd name="T69" fmla="*/ 936 h 1014"/>
              <a:gd name="T70" fmla="*/ 112 w 293"/>
              <a:gd name="T71" fmla="*/ 713 h 1014"/>
              <a:gd name="T72" fmla="*/ 124 w 293"/>
              <a:gd name="T73" fmla="*/ 546 h 1014"/>
              <a:gd name="T74" fmla="*/ 133 w 293"/>
              <a:gd name="T75" fmla="*/ 567 h 1014"/>
              <a:gd name="T76" fmla="*/ 189 w 293"/>
              <a:gd name="T77" fmla="*/ 814 h 1014"/>
              <a:gd name="T78" fmla="*/ 219 w 293"/>
              <a:gd name="T79" fmla="*/ 943 h 1014"/>
              <a:gd name="T80" fmla="*/ 234 w 293"/>
              <a:gd name="T81" fmla="*/ 963 h 1014"/>
              <a:gd name="T82" fmla="*/ 234 w 293"/>
              <a:gd name="T83" fmla="*/ 1000 h 1014"/>
              <a:gd name="T84" fmla="*/ 271 w 293"/>
              <a:gd name="T85" fmla="*/ 1004 h 1014"/>
              <a:gd name="T86" fmla="*/ 280 w 293"/>
              <a:gd name="T87" fmla="*/ 956 h 1014"/>
              <a:gd name="T88" fmla="*/ 80 w 293"/>
              <a:gd name="T89" fmla="*/ 288 h 1014"/>
              <a:gd name="T90" fmla="*/ 79 w 293"/>
              <a:gd name="T91" fmla="*/ 312 h 1014"/>
              <a:gd name="T92" fmla="*/ 80 w 293"/>
              <a:gd name="T93" fmla="*/ 288 h 1014"/>
              <a:gd name="T94" fmla="*/ 62 w 293"/>
              <a:gd name="T95" fmla="*/ 392 h 1014"/>
              <a:gd name="T96" fmla="*/ 51 w 293"/>
              <a:gd name="T97" fmla="*/ 421 h 1014"/>
              <a:gd name="T98" fmla="*/ 39 w 293"/>
              <a:gd name="T99" fmla="*/ 549 h 1014"/>
              <a:gd name="T100" fmla="*/ 27 w 293"/>
              <a:gd name="T101" fmla="*/ 497 h 1014"/>
              <a:gd name="T102" fmla="*/ 54 w 293"/>
              <a:gd name="T103" fmla="*/ 393 h 1014"/>
              <a:gd name="T104" fmla="*/ 64 w 293"/>
              <a:gd name="T105" fmla="*/ 302 h 1014"/>
              <a:gd name="T106" fmla="*/ 81 w 293"/>
              <a:gd name="T107" fmla="*/ 334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3" h="1014">
                <a:moveTo>
                  <a:pt x="293" y="954"/>
                </a:moveTo>
                <a:cubicBezTo>
                  <a:pt x="293" y="954"/>
                  <a:pt x="229" y="729"/>
                  <a:pt x="226" y="712"/>
                </a:cubicBezTo>
                <a:cubicBezTo>
                  <a:pt x="223" y="695"/>
                  <a:pt x="229" y="621"/>
                  <a:pt x="223" y="560"/>
                </a:cubicBezTo>
                <a:cubicBezTo>
                  <a:pt x="218" y="500"/>
                  <a:pt x="218" y="500"/>
                  <a:pt x="215" y="436"/>
                </a:cubicBezTo>
                <a:cubicBezTo>
                  <a:pt x="215" y="436"/>
                  <a:pt x="215" y="436"/>
                  <a:pt x="215" y="436"/>
                </a:cubicBezTo>
                <a:cubicBezTo>
                  <a:pt x="214" y="431"/>
                  <a:pt x="214" y="424"/>
                  <a:pt x="214" y="419"/>
                </a:cubicBezTo>
                <a:cubicBezTo>
                  <a:pt x="214" y="419"/>
                  <a:pt x="214" y="419"/>
                  <a:pt x="214" y="419"/>
                </a:cubicBezTo>
                <a:cubicBezTo>
                  <a:pt x="214" y="416"/>
                  <a:pt x="211" y="390"/>
                  <a:pt x="212" y="374"/>
                </a:cubicBezTo>
                <a:cubicBezTo>
                  <a:pt x="213" y="358"/>
                  <a:pt x="222" y="329"/>
                  <a:pt x="225" y="314"/>
                </a:cubicBezTo>
                <a:cubicBezTo>
                  <a:pt x="227" y="305"/>
                  <a:pt x="227" y="291"/>
                  <a:pt x="227" y="291"/>
                </a:cubicBezTo>
                <a:cubicBezTo>
                  <a:pt x="227" y="291"/>
                  <a:pt x="232" y="350"/>
                  <a:pt x="232" y="358"/>
                </a:cubicBezTo>
                <a:cubicBezTo>
                  <a:pt x="231" y="367"/>
                  <a:pt x="233" y="388"/>
                  <a:pt x="239" y="412"/>
                </a:cubicBezTo>
                <a:cubicBezTo>
                  <a:pt x="246" y="436"/>
                  <a:pt x="255" y="483"/>
                  <a:pt x="259" y="493"/>
                </a:cubicBezTo>
                <a:cubicBezTo>
                  <a:pt x="263" y="504"/>
                  <a:pt x="266" y="508"/>
                  <a:pt x="266" y="516"/>
                </a:cubicBezTo>
                <a:cubicBezTo>
                  <a:pt x="265" y="524"/>
                  <a:pt x="265" y="540"/>
                  <a:pt x="263" y="547"/>
                </a:cubicBezTo>
                <a:cubicBezTo>
                  <a:pt x="261" y="554"/>
                  <a:pt x="248" y="580"/>
                  <a:pt x="248" y="584"/>
                </a:cubicBezTo>
                <a:cubicBezTo>
                  <a:pt x="249" y="589"/>
                  <a:pt x="243" y="597"/>
                  <a:pt x="249" y="596"/>
                </a:cubicBezTo>
                <a:cubicBezTo>
                  <a:pt x="255" y="596"/>
                  <a:pt x="257" y="591"/>
                  <a:pt x="257" y="586"/>
                </a:cubicBezTo>
                <a:cubicBezTo>
                  <a:pt x="258" y="582"/>
                  <a:pt x="262" y="577"/>
                  <a:pt x="264" y="574"/>
                </a:cubicBezTo>
                <a:cubicBezTo>
                  <a:pt x="266" y="572"/>
                  <a:pt x="265" y="571"/>
                  <a:pt x="267" y="586"/>
                </a:cubicBezTo>
                <a:cubicBezTo>
                  <a:pt x="268" y="595"/>
                  <a:pt x="264" y="598"/>
                  <a:pt x="262" y="602"/>
                </a:cubicBezTo>
                <a:cubicBezTo>
                  <a:pt x="260" y="606"/>
                  <a:pt x="254" y="616"/>
                  <a:pt x="257" y="617"/>
                </a:cubicBezTo>
                <a:cubicBezTo>
                  <a:pt x="259" y="619"/>
                  <a:pt x="266" y="615"/>
                  <a:pt x="270" y="610"/>
                </a:cubicBezTo>
                <a:cubicBezTo>
                  <a:pt x="273" y="606"/>
                  <a:pt x="284" y="578"/>
                  <a:pt x="287" y="575"/>
                </a:cubicBezTo>
                <a:cubicBezTo>
                  <a:pt x="289" y="572"/>
                  <a:pt x="293" y="559"/>
                  <a:pt x="291" y="545"/>
                </a:cubicBezTo>
                <a:cubicBezTo>
                  <a:pt x="290" y="531"/>
                  <a:pt x="289" y="496"/>
                  <a:pt x="287" y="472"/>
                </a:cubicBezTo>
                <a:cubicBezTo>
                  <a:pt x="285" y="449"/>
                  <a:pt x="280" y="395"/>
                  <a:pt x="277" y="384"/>
                </a:cubicBezTo>
                <a:cubicBezTo>
                  <a:pt x="275" y="377"/>
                  <a:pt x="272" y="360"/>
                  <a:pt x="267" y="341"/>
                </a:cubicBezTo>
                <a:cubicBezTo>
                  <a:pt x="264" y="328"/>
                  <a:pt x="263" y="293"/>
                  <a:pt x="263" y="290"/>
                </a:cubicBezTo>
                <a:cubicBezTo>
                  <a:pt x="265" y="290"/>
                  <a:pt x="265" y="290"/>
                  <a:pt x="265" y="290"/>
                </a:cubicBezTo>
                <a:cubicBezTo>
                  <a:pt x="265" y="290"/>
                  <a:pt x="265" y="281"/>
                  <a:pt x="264" y="268"/>
                </a:cubicBezTo>
                <a:cubicBezTo>
                  <a:pt x="264" y="255"/>
                  <a:pt x="259" y="222"/>
                  <a:pt x="255" y="212"/>
                </a:cubicBezTo>
                <a:cubicBezTo>
                  <a:pt x="251" y="201"/>
                  <a:pt x="236" y="198"/>
                  <a:pt x="236" y="198"/>
                </a:cubicBezTo>
                <a:cubicBezTo>
                  <a:pt x="213" y="193"/>
                  <a:pt x="213" y="193"/>
                  <a:pt x="213" y="193"/>
                </a:cubicBezTo>
                <a:cubicBezTo>
                  <a:pt x="211" y="191"/>
                  <a:pt x="210" y="189"/>
                  <a:pt x="208" y="187"/>
                </a:cubicBezTo>
                <a:cubicBezTo>
                  <a:pt x="205" y="183"/>
                  <a:pt x="206" y="187"/>
                  <a:pt x="213" y="173"/>
                </a:cubicBezTo>
                <a:cubicBezTo>
                  <a:pt x="219" y="161"/>
                  <a:pt x="220" y="147"/>
                  <a:pt x="219" y="135"/>
                </a:cubicBezTo>
                <a:cubicBezTo>
                  <a:pt x="206" y="0"/>
                  <a:pt x="154" y="15"/>
                  <a:pt x="154" y="15"/>
                </a:cubicBezTo>
                <a:cubicBezTo>
                  <a:pt x="154" y="15"/>
                  <a:pt x="89" y="4"/>
                  <a:pt x="82" y="136"/>
                </a:cubicBezTo>
                <a:cubicBezTo>
                  <a:pt x="81" y="146"/>
                  <a:pt x="81" y="176"/>
                  <a:pt x="76" y="186"/>
                </a:cubicBezTo>
                <a:cubicBezTo>
                  <a:pt x="72" y="196"/>
                  <a:pt x="49" y="207"/>
                  <a:pt x="43" y="219"/>
                </a:cubicBezTo>
                <a:cubicBezTo>
                  <a:pt x="35" y="237"/>
                  <a:pt x="28" y="266"/>
                  <a:pt x="30" y="269"/>
                </a:cubicBezTo>
                <a:cubicBezTo>
                  <a:pt x="30" y="269"/>
                  <a:pt x="30" y="269"/>
                  <a:pt x="30" y="269"/>
                </a:cubicBezTo>
                <a:cubicBezTo>
                  <a:pt x="30" y="271"/>
                  <a:pt x="30" y="271"/>
                  <a:pt x="30" y="271"/>
                </a:cubicBezTo>
                <a:cubicBezTo>
                  <a:pt x="30" y="271"/>
                  <a:pt x="29" y="308"/>
                  <a:pt x="25" y="321"/>
                </a:cubicBezTo>
                <a:cubicBezTo>
                  <a:pt x="21" y="340"/>
                  <a:pt x="18" y="358"/>
                  <a:pt x="16" y="364"/>
                </a:cubicBezTo>
                <a:cubicBezTo>
                  <a:pt x="13" y="375"/>
                  <a:pt x="8" y="430"/>
                  <a:pt x="6" y="453"/>
                </a:cubicBezTo>
                <a:cubicBezTo>
                  <a:pt x="4" y="476"/>
                  <a:pt x="3" y="511"/>
                  <a:pt x="2" y="526"/>
                </a:cubicBezTo>
                <a:cubicBezTo>
                  <a:pt x="0" y="540"/>
                  <a:pt x="4" y="553"/>
                  <a:pt x="6" y="556"/>
                </a:cubicBezTo>
                <a:cubicBezTo>
                  <a:pt x="8" y="559"/>
                  <a:pt x="20" y="587"/>
                  <a:pt x="23" y="591"/>
                </a:cubicBezTo>
                <a:cubicBezTo>
                  <a:pt x="27" y="595"/>
                  <a:pt x="34" y="599"/>
                  <a:pt x="36" y="598"/>
                </a:cubicBezTo>
                <a:cubicBezTo>
                  <a:pt x="39" y="597"/>
                  <a:pt x="33" y="587"/>
                  <a:pt x="31" y="583"/>
                </a:cubicBezTo>
                <a:cubicBezTo>
                  <a:pt x="29" y="578"/>
                  <a:pt x="29" y="575"/>
                  <a:pt x="27" y="566"/>
                </a:cubicBezTo>
                <a:cubicBezTo>
                  <a:pt x="25" y="558"/>
                  <a:pt x="25" y="553"/>
                  <a:pt x="27" y="555"/>
                </a:cubicBezTo>
                <a:cubicBezTo>
                  <a:pt x="29" y="558"/>
                  <a:pt x="35" y="563"/>
                  <a:pt x="36" y="567"/>
                </a:cubicBezTo>
                <a:cubicBezTo>
                  <a:pt x="36" y="570"/>
                  <a:pt x="36" y="573"/>
                  <a:pt x="40" y="574"/>
                </a:cubicBezTo>
                <a:cubicBezTo>
                  <a:pt x="41" y="592"/>
                  <a:pt x="42" y="609"/>
                  <a:pt x="44" y="622"/>
                </a:cubicBezTo>
                <a:cubicBezTo>
                  <a:pt x="46" y="647"/>
                  <a:pt x="48" y="708"/>
                  <a:pt x="48" y="712"/>
                </a:cubicBezTo>
                <a:cubicBezTo>
                  <a:pt x="48" y="717"/>
                  <a:pt x="49" y="781"/>
                  <a:pt x="49" y="789"/>
                </a:cubicBezTo>
                <a:cubicBezTo>
                  <a:pt x="49" y="797"/>
                  <a:pt x="55" y="932"/>
                  <a:pt x="55" y="936"/>
                </a:cubicBezTo>
                <a:cubicBezTo>
                  <a:pt x="55" y="940"/>
                  <a:pt x="52" y="969"/>
                  <a:pt x="52" y="969"/>
                </a:cubicBezTo>
                <a:cubicBezTo>
                  <a:pt x="52" y="969"/>
                  <a:pt x="58" y="969"/>
                  <a:pt x="66" y="969"/>
                </a:cubicBezTo>
                <a:cubicBezTo>
                  <a:pt x="66" y="970"/>
                  <a:pt x="65" y="971"/>
                  <a:pt x="65" y="972"/>
                </a:cubicBezTo>
                <a:cubicBezTo>
                  <a:pt x="65" y="975"/>
                  <a:pt x="66" y="995"/>
                  <a:pt x="66" y="998"/>
                </a:cubicBezTo>
                <a:cubicBezTo>
                  <a:pt x="66" y="1001"/>
                  <a:pt x="68" y="1007"/>
                  <a:pt x="79" y="1010"/>
                </a:cubicBezTo>
                <a:cubicBezTo>
                  <a:pt x="90" y="1012"/>
                  <a:pt x="107" y="1014"/>
                  <a:pt x="109" y="1009"/>
                </a:cubicBezTo>
                <a:cubicBezTo>
                  <a:pt x="111" y="1004"/>
                  <a:pt x="112" y="967"/>
                  <a:pt x="112" y="967"/>
                </a:cubicBezTo>
                <a:cubicBezTo>
                  <a:pt x="112" y="966"/>
                  <a:pt x="112" y="966"/>
                  <a:pt x="112" y="966"/>
                </a:cubicBezTo>
                <a:cubicBezTo>
                  <a:pt x="116" y="966"/>
                  <a:pt x="119" y="965"/>
                  <a:pt x="119" y="965"/>
                </a:cubicBezTo>
                <a:cubicBezTo>
                  <a:pt x="119" y="963"/>
                  <a:pt x="116" y="947"/>
                  <a:pt x="116" y="936"/>
                </a:cubicBezTo>
                <a:cubicBezTo>
                  <a:pt x="116" y="925"/>
                  <a:pt x="115" y="866"/>
                  <a:pt x="115" y="857"/>
                </a:cubicBezTo>
                <a:cubicBezTo>
                  <a:pt x="115" y="849"/>
                  <a:pt x="112" y="725"/>
                  <a:pt x="112" y="713"/>
                </a:cubicBezTo>
                <a:cubicBezTo>
                  <a:pt x="112" y="701"/>
                  <a:pt x="120" y="612"/>
                  <a:pt x="122" y="580"/>
                </a:cubicBezTo>
                <a:cubicBezTo>
                  <a:pt x="125" y="548"/>
                  <a:pt x="123" y="548"/>
                  <a:pt x="124" y="546"/>
                </a:cubicBezTo>
                <a:cubicBezTo>
                  <a:pt x="124" y="543"/>
                  <a:pt x="129" y="545"/>
                  <a:pt x="129" y="547"/>
                </a:cubicBezTo>
                <a:cubicBezTo>
                  <a:pt x="130" y="548"/>
                  <a:pt x="130" y="552"/>
                  <a:pt x="133" y="567"/>
                </a:cubicBezTo>
                <a:cubicBezTo>
                  <a:pt x="137" y="583"/>
                  <a:pt x="152" y="680"/>
                  <a:pt x="157" y="699"/>
                </a:cubicBezTo>
                <a:cubicBezTo>
                  <a:pt x="162" y="718"/>
                  <a:pt x="185" y="799"/>
                  <a:pt x="189" y="814"/>
                </a:cubicBezTo>
                <a:cubicBezTo>
                  <a:pt x="193" y="828"/>
                  <a:pt x="206" y="876"/>
                  <a:pt x="209" y="891"/>
                </a:cubicBezTo>
                <a:cubicBezTo>
                  <a:pt x="212" y="906"/>
                  <a:pt x="218" y="935"/>
                  <a:pt x="219" y="943"/>
                </a:cubicBezTo>
                <a:cubicBezTo>
                  <a:pt x="221" y="963"/>
                  <a:pt x="223" y="962"/>
                  <a:pt x="229" y="964"/>
                </a:cubicBezTo>
                <a:cubicBezTo>
                  <a:pt x="230" y="964"/>
                  <a:pt x="232" y="964"/>
                  <a:pt x="234" y="963"/>
                </a:cubicBezTo>
                <a:cubicBezTo>
                  <a:pt x="234" y="964"/>
                  <a:pt x="234" y="964"/>
                  <a:pt x="234" y="964"/>
                </a:cubicBezTo>
                <a:cubicBezTo>
                  <a:pt x="234" y="964"/>
                  <a:pt x="233" y="996"/>
                  <a:pt x="234" y="1000"/>
                </a:cubicBezTo>
                <a:cubicBezTo>
                  <a:pt x="235" y="1005"/>
                  <a:pt x="235" y="1011"/>
                  <a:pt x="241" y="1012"/>
                </a:cubicBezTo>
                <a:cubicBezTo>
                  <a:pt x="246" y="1013"/>
                  <a:pt x="263" y="1009"/>
                  <a:pt x="271" y="1004"/>
                </a:cubicBezTo>
                <a:cubicBezTo>
                  <a:pt x="280" y="999"/>
                  <a:pt x="283" y="994"/>
                  <a:pt x="283" y="989"/>
                </a:cubicBezTo>
                <a:cubicBezTo>
                  <a:pt x="283" y="984"/>
                  <a:pt x="280" y="958"/>
                  <a:pt x="280" y="956"/>
                </a:cubicBezTo>
                <a:cubicBezTo>
                  <a:pt x="287" y="955"/>
                  <a:pt x="293" y="954"/>
                  <a:pt x="293" y="954"/>
                </a:cubicBezTo>
                <a:close/>
                <a:moveTo>
                  <a:pt x="80" y="288"/>
                </a:moveTo>
                <a:cubicBezTo>
                  <a:pt x="78" y="302"/>
                  <a:pt x="78" y="302"/>
                  <a:pt x="78" y="302"/>
                </a:cubicBezTo>
                <a:cubicBezTo>
                  <a:pt x="78" y="302"/>
                  <a:pt x="78" y="306"/>
                  <a:pt x="79" y="312"/>
                </a:cubicBezTo>
                <a:cubicBezTo>
                  <a:pt x="77" y="309"/>
                  <a:pt x="75" y="306"/>
                  <a:pt x="75" y="304"/>
                </a:cubicBezTo>
                <a:cubicBezTo>
                  <a:pt x="75" y="300"/>
                  <a:pt x="77" y="294"/>
                  <a:pt x="80" y="288"/>
                </a:cubicBezTo>
                <a:close/>
                <a:moveTo>
                  <a:pt x="78" y="371"/>
                </a:moveTo>
                <a:cubicBezTo>
                  <a:pt x="75" y="381"/>
                  <a:pt x="62" y="392"/>
                  <a:pt x="62" y="392"/>
                </a:cubicBezTo>
                <a:cubicBezTo>
                  <a:pt x="62" y="392"/>
                  <a:pt x="62" y="393"/>
                  <a:pt x="65" y="396"/>
                </a:cubicBezTo>
                <a:cubicBezTo>
                  <a:pt x="65" y="396"/>
                  <a:pt x="51" y="421"/>
                  <a:pt x="51" y="421"/>
                </a:cubicBezTo>
                <a:cubicBezTo>
                  <a:pt x="50" y="425"/>
                  <a:pt x="48" y="430"/>
                  <a:pt x="45" y="438"/>
                </a:cubicBezTo>
                <a:cubicBezTo>
                  <a:pt x="39" y="461"/>
                  <a:pt x="38" y="507"/>
                  <a:pt x="39" y="549"/>
                </a:cubicBezTo>
                <a:cubicBezTo>
                  <a:pt x="36" y="541"/>
                  <a:pt x="31" y="531"/>
                  <a:pt x="30" y="528"/>
                </a:cubicBezTo>
                <a:cubicBezTo>
                  <a:pt x="27" y="521"/>
                  <a:pt x="28" y="505"/>
                  <a:pt x="27" y="497"/>
                </a:cubicBezTo>
                <a:cubicBezTo>
                  <a:pt x="27" y="489"/>
                  <a:pt x="30" y="485"/>
                  <a:pt x="34" y="474"/>
                </a:cubicBezTo>
                <a:cubicBezTo>
                  <a:pt x="38" y="464"/>
                  <a:pt x="47" y="417"/>
                  <a:pt x="54" y="393"/>
                </a:cubicBezTo>
                <a:cubicBezTo>
                  <a:pt x="60" y="369"/>
                  <a:pt x="62" y="347"/>
                  <a:pt x="61" y="339"/>
                </a:cubicBezTo>
                <a:cubicBezTo>
                  <a:pt x="61" y="335"/>
                  <a:pt x="62" y="318"/>
                  <a:pt x="64" y="302"/>
                </a:cubicBezTo>
                <a:cubicBezTo>
                  <a:pt x="70" y="311"/>
                  <a:pt x="76" y="314"/>
                  <a:pt x="79" y="316"/>
                </a:cubicBezTo>
                <a:cubicBezTo>
                  <a:pt x="79" y="321"/>
                  <a:pt x="80" y="328"/>
                  <a:pt x="81" y="334"/>
                </a:cubicBezTo>
                <a:cubicBezTo>
                  <a:pt x="84" y="348"/>
                  <a:pt x="81" y="362"/>
                  <a:pt x="78" y="371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2ED9E1C-6582-4DBD-8DD4-380E3EB2ACF7}"/>
              </a:ext>
            </a:extLst>
          </p:cNvPr>
          <p:cNvSpPr>
            <a:spLocks noEditPoints="1"/>
          </p:cNvSpPr>
          <p:nvPr/>
        </p:nvSpPr>
        <p:spPr bwMode="auto">
          <a:xfrm>
            <a:off x="7251700" y="2273300"/>
            <a:ext cx="862013" cy="2455863"/>
          </a:xfrm>
          <a:custGeom>
            <a:avLst/>
            <a:gdLst>
              <a:gd name="T0" fmla="*/ 310 w 352"/>
              <a:gd name="T1" fmla="*/ 242 h 1001"/>
              <a:gd name="T2" fmla="*/ 246 w 352"/>
              <a:gd name="T3" fmla="*/ 179 h 1001"/>
              <a:gd name="T4" fmla="*/ 176 w 352"/>
              <a:gd name="T5" fmla="*/ 1 h 1001"/>
              <a:gd name="T6" fmla="*/ 111 w 352"/>
              <a:gd name="T7" fmla="*/ 157 h 1001"/>
              <a:gd name="T8" fmla="*/ 88 w 352"/>
              <a:gd name="T9" fmla="*/ 177 h 1001"/>
              <a:gd name="T10" fmla="*/ 20 w 352"/>
              <a:gd name="T11" fmla="*/ 260 h 1001"/>
              <a:gd name="T12" fmla="*/ 8 w 352"/>
              <a:gd name="T13" fmla="*/ 330 h 1001"/>
              <a:gd name="T14" fmla="*/ 50 w 352"/>
              <a:gd name="T15" fmla="*/ 426 h 1001"/>
              <a:gd name="T16" fmla="*/ 71 w 352"/>
              <a:gd name="T17" fmla="*/ 433 h 1001"/>
              <a:gd name="T18" fmla="*/ 87 w 352"/>
              <a:gd name="T19" fmla="*/ 445 h 1001"/>
              <a:gd name="T20" fmla="*/ 102 w 352"/>
              <a:gd name="T21" fmla="*/ 555 h 1001"/>
              <a:gd name="T22" fmla="*/ 133 w 352"/>
              <a:gd name="T23" fmla="*/ 669 h 1001"/>
              <a:gd name="T24" fmla="*/ 101 w 352"/>
              <a:gd name="T25" fmla="*/ 775 h 1001"/>
              <a:gd name="T26" fmla="*/ 84 w 352"/>
              <a:gd name="T27" fmla="*/ 911 h 1001"/>
              <a:gd name="T28" fmla="*/ 89 w 352"/>
              <a:gd name="T29" fmla="*/ 921 h 1001"/>
              <a:gd name="T30" fmla="*/ 91 w 352"/>
              <a:gd name="T31" fmla="*/ 931 h 1001"/>
              <a:gd name="T32" fmla="*/ 125 w 352"/>
              <a:gd name="T33" fmla="*/ 1000 h 1001"/>
              <a:gd name="T34" fmla="*/ 137 w 352"/>
              <a:gd name="T35" fmla="*/ 948 h 1001"/>
              <a:gd name="T36" fmla="*/ 136 w 352"/>
              <a:gd name="T37" fmla="*/ 918 h 1001"/>
              <a:gd name="T38" fmla="*/ 154 w 352"/>
              <a:gd name="T39" fmla="*/ 826 h 1001"/>
              <a:gd name="T40" fmla="*/ 166 w 352"/>
              <a:gd name="T41" fmla="*/ 778 h 1001"/>
              <a:gd name="T42" fmla="*/ 169 w 352"/>
              <a:gd name="T43" fmla="*/ 907 h 1001"/>
              <a:gd name="T44" fmla="*/ 168 w 352"/>
              <a:gd name="T45" fmla="*/ 928 h 1001"/>
              <a:gd name="T46" fmla="*/ 214 w 352"/>
              <a:gd name="T47" fmla="*/ 955 h 1001"/>
              <a:gd name="T48" fmla="*/ 208 w 352"/>
              <a:gd name="T49" fmla="*/ 914 h 1001"/>
              <a:gd name="T50" fmla="*/ 216 w 352"/>
              <a:gd name="T51" fmla="*/ 907 h 1001"/>
              <a:gd name="T52" fmla="*/ 234 w 352"/>
              <a:gd name="T53" fmla="*/ 657 h 1001"/>
              <a:gd name="T54" fmla="*/ 262 w 352"/>
              <a:gd name="T55" fmla="*/ 458 h 1001"/>
              <a:gd name="T56" fmla="*/ 263 w 352"/>
              <a:gd name="T57" fmla="*/ 445 h 1001"/>
              <a:gd name="T58" fmla="*/ 269 w 352"/>
              <a:gd name="T59" fmla="*/ 425 h 1001"/>
              <a:gd name="T60" fmla="*/ 299 w 352"/>
              <a:gd name="T61" fmla="*/ 408 h 1001"/>
              <a:gd name="T62" fmla="*/ 348 w 352"/>
              <a:gd name="T63" fmla="*/ 315 h 1001"/>
              <a:gd name="T64" fmla="*/ 57 w 352"/>
              <a:gd name="T65" fmla="*/ 374 h 1001"/>
              <a:gd name="T66" fmla="*/ 36 w 352"/>
              <a:gd name="T67" fmla="*/ 304 h 1001"/>
              <a:gd name="T68" fmla="*/ 42 w 352"/>
              <a:gd name="T69" fmla="*/ 298 h 1001"/>
              <a:gd name="T70" fmla="*/ 97 w 352"/>
              <a:gd name="T71" fmla="*/ 233 h 1001"/>
              <a:gd name="T72" fmla="*/ 103 w 352"/>
              <a:gd name="T73" fmla="*/ 223 h 1001"/>
              <a:gd name="T74" fmla="*/ 96 w 352"/>
              <a:gd name="T75" fmla="*/ 277 h 1001"/>
              <a:gd name="T76" fmla="*/ 96 w 352"/>
              <a:gd name="T77" fmla="*/ 278 h 1001"/>
              <a:gd name="T78" fmla="*/ 110 w 352"/>
              <a:gd name="T79" fmla="*/ 353 h 1001"/>
              <a:gd name="T80" fmla="*/ 93 w 352"/>
              <a:gd name="T81" fmla="*/ 395 h 1001"/>
              <a:gd name="T82" fmla="*/ 72 w 352"/>
              <a:gd name="T83" fmla="*/ 404 h 1001"/>
              <a:gd name="T84" fmla="*/ 80 w 352"/>
              <a:gd name="T85" fmla="*/ 430 h 1001"/>
              <a:gd name="T86" fmla="*/ 79 w 352"/>
              <a:gd name="T87" fmla="*/ 422 h 1001"/>
              <a:gd name="T88" fmla="*/ 89 w 352"/>
              <a:gd name="T89" fmla="*/ 431 h 1001"/>
              <a:gd name="T90" fmla="*/ 89 w 352"/>
              <a:gd name="T91" fmla="*/ 433 h 1001"/>
              <a:gd name="T92" fmla="*/ 87 w 352"/>
              <a:gd name="T93" fmla="*/ 436 h 1001"/>
              <a:gd name="T94" fmla="*/ 302 w 352"/>
              <a:gd name="T95" fmla="*/ 336 h 1001"/>
              <a:gd name="T96" fmla="*/ 262 w 352"/>
              <a:gd name="T97" fmla="*/ 391 h 1001"/>
              <a:gd name="T98" fmla="*/ 247 w 352"/>
              <a:gd name="T99" fmla="*/ 383 h 1001"/>
              <a:gd name="T100" fmla="*/ 234 w 352"/>
              <a:gd name="T101" fmla="*/ 337 h 1001"/>
              <a:gd name="T102" fmla="*/ 253 w 352"/>
              <a:gd name="T103" fmla="*/ 272 h 1001"/>
              <a:gd name="T104" fmla="*/ 254 w 352"/>
              <a:gd name="T105" fmla="*/ 266 h 1001"/>
              <a:gd name="T106" fmla="*/ 265 w 352"/>
              <a:gd name="T107" fmla="*/ 263 h 1001"/>
              <a:gd name="T108" fmla="*/ 264 w 352"/>
              <a:gd name="T109" fmla="*/ 250 h 1001"/>
              <a:gd name="T110" fmla="*/ 303 w 352"/>
              <a:gd name="T111" fmla="*/ 294 h 1001"/>
              <a:gd name="T112" fmla="*/ 302 w 352"/>
              <a:gd name="T113" fmla="*/ 336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2" h="1001">
                <a:moveTo>
                  <a:pt x="350" y="290"/>
                </a:moveTo>
                <a:cubicBezTo>
                  <a:pt x="347" y="280"/>
                  <a:pt x="316" y="247"/>
                  <a:pt x="310" y="242"/>
                </a:cubicBezTo>
                <a:cubicBezTo>
                  <a:pt x="305" y="237"/>
                  <a:pt x="273" y="194"/>
                  <a:pt x="266" y="187"/>
                </a:cubicBezTo>
                <a:cubicBezTo>
                  <a:pt x="262" y="182"/>
                  <a:pt x="253" y="180"/>
                  <a:pt x="246" y="179"/>
                </a:cubicBezTo>
                <a:cubicBezTo>
                  <a:pt x="244" y="157"/>
                  <a:pt x="243" y="129"/>
                  <a:pt x="241" y="115"/>
                </a:cubicBezTo>
                <a:cubicBezTo>
                  <a:pt x="231" y="33"/>
                  <a:pt x="213" y="5"/>
                  <a:pt x="176" y="1"/>
                </a:cubicBezTo>
                <a:cubicBezTo>
                  <a:pt x="162" y="0"/>
                  <a:pt x="119" y="4"/>
                  <a:pt x="111" y="115"/>
                </a:cubicBezTo>
                <a:cubicBezTo>
                  <a:pt x="110" y="130"/>
                  <a:pt x="114" y="149"/>
                  <a:pt x="111" y="157"/>
                </a:cubicBezTo>
                <a:cubicBezTo>
                  <a:pt x="110" y="162"/>
                  <a:pt x="106" y="167"/>
                  <a:pt x="101" y="173"/>
                </a:cubicBezTo>
                <a:cubicBezTo>
                  <a:pt x="95" y="175"/>
                  <a:pt x="90" y="176"/>
                  <a:pt x="88" y="177"/>
                </a:cubicBezTo>
                <a:cubicBezTo>
                  <a:pt x="84" y="180"/>
                  <a:pt x="66" y="202"/>
                  <a:pt x="63" y="205"/>
                </a:cubicBezTo>
                <a:cubicBezTo>
                  <a:pt x="60" y="208"/>
                  <a:pt x="24" y="255"/>
                  <a:pt x="20" y="260"/>
                </a:cubicBezTo>
                <a:cubicBezTo>
                  <a:pt x="16" y="264"/>
                  <a:pt x="7" y="278"/>
                  <a:pt x="3" y="290"/>
                </a:cubicBezTo>
                <a:cubicBezTo>
                  <a:pt x="0" y="301"/>
                  <a:pt x="7" y="325"/>
                  <a:pt x="8" y="330"/>
                </a:cubicBezTo>
                <a:cubicBezTo>
                  <a:pt x="9" y="335"/>
                  <a:pt x="31" y="391"/>
                  <a:pt x="34" y="397"/>
                </a:cubicBezTo>
                <a:cubicBezTo>
                  <a:pt x="37" y="403"/>
                  <a:pt x="47" y="422"/>
                  <a:pt x="50" y="426"/>
                </a:cubicBezTo>
                <a:cubicBezTo>
                  <a:pt x="53" y="431"/>
                  <a:pt x="51" y="432"/>
                  <a:pt x="58" y="433"/>
                </a:cubicBezTo>
                <a:cubicBezTo>
                  <a:pt x="65" y="434"/>
                  <a:pt x="68" y="433"/>
                  <a:pt x="71" y="433"/>
                </a:cubicBezTo>
                <a:cubicBezTo>
                  <a:pt x="74" y="433"/>
                  <a:pt x="81" y="441"/>
                  <a:pt x="83" y="443"/>
                </a:cubicBezTo>
                <a:cubicBezTo>
                  <a:pt x="84" y="444"/>
                  <a:pt x="86" y="445"/>
                  <a:pt x="87" y="445"/>
                </a:cubicBezTo>
                <a:cubicBezTo>
                  <a:pt x="87" y="455"/>
                  <a:pt x="86" y="464"/>
                  <a:pt x="86" y="465"/>
                </a:cubicBezTo>
                <a:cubicBezTo>
                  <a:pt x="86" y="468"/>
                  <a:pt x="99" y="543"/>
                  <a:pt x="102" y="555"/>
                </a:cubicBezTo>
                <a:cubicBezTo>
                  <a:pt x="104" y="566"/>
                  <a:pt x="128" y="634"/>
                  <a:pt x="129" y="638"/>
                </a:cubicBezTo>
                <a:cubicBezTo>
                  <a:pt x="130" y="641"/>
                  <a:pt x="135" y="658"/>
                  <a:pt x="133" y="669"/>
                </a:cubicBezTo>
                <a:cubicBezTo>
                  <a:pt x="132" y="679"/>
                  <a:pt x="121" y="699"/>
                  <a:pt x="117" y="710"/>
                </a:cubicBezTo>
                <a:cubicBezTo>
                  <a:pt x="113" y="721"/>
                  <a:pt x="102" y="771"/>
                  <a:pt x="101" y="775"/>
                </a:cubicBezTo>
                <a:cubicBezTo>
                  <a:pt x="101" y="778"/>
                  <a:pt x="92" y="853"/>
                  <a:pt x="90" y="859"/>
                </a:cubicBezTo>
                <a:cubicBezTo>
                  <a:pt x="88" y="865"/>
                  <a:pt x="83" y="908"/>
                  <a:pt x="84" y="911"/>
                </a:cubicBezTo>
                <a:cubicBezTo>
                  <a:pt x="84" y="912"/>
                  <a:pt x="86" y="915"/>
                  <a:pt x="89" y="917"/>
                </a:cubicBezTo>
                <a:cubicBezTo>
                  <a:pt x="89" y="921"/>
                  <a:pt x="89" y="921"/>
                  <a:pt x="89" y="921"/>
                </a:cubicBezTo>
                <a:cubicBezTo>
                  <a:pt x="89" y="931"/>
                  <a:pt x="89" y="931"/>
                  <a:pt x="89" y="931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2" y="946"/>
                  <a:pt x="92" y="946"/>
                  <a:pt x="92" y="946"/>
                </a:cubicBezTo>
                <a:cubicBezTo>
                  <a:pt x="92" y="946"/>
                  <a:pt x="94" y="996"/>
                  <a:pt x="125" y="1000"/>
                </a:cubicBezTo>
                <a:cubicBezTo>
                  <a:pt x="134" y="1001"/>
                  <a:pt x="143" y="993"/>
                  <a:pt x="142" y="973"/>
                </a:cubicBezTo>
                <a:cubicBezTo>
                  <a:pt x="142" y="969"/>
                  <a:pt x="138" y="949"/>
                  <a:pt x="137" y="948"/>
                </a:cubicBezTo>
                <a:cubicBezTo>
                  <a:pt x="137" y="947"/>
                  <a:pt x="137" y="951"/>
                  <a:pt x="138" y="955"/>
                </a:cubicBezTo>
                <a:cubicBezTo>
                  <a:pt x="137" y="953"/>
                  <a:pt x="137" y="925"/>
                  <a:pt x="136" y="918"/>
                </a:cubicBezTo>
                <a:cubicBezTo>
                  <a:pt x="141" y="918"/>
                  <a:pt x="142" y="916"/>
                  <a:pt x="141" y="902"/>
                </a:cubicBezTo>
                <a:cubicBezTo>
                  <a:pt x="141" y="884"/>
                  <a:pt x="150" y="839"/>
                  <a:pt x="154" y="826"/>
                </a:cubicBezTo>
                <a:cubicBezTo>
                  <a:pt x="156" y="818"/>
                  <a:pt x="161" y="796"/>
                  <a:pt x="166" y="777"/>
                </a:cubicBezTo>
                <a:cubicBezTo>
                  <a:pt x="166" y="778"/>
                  <a:pt x="166" y="778"/>
                  <a:pt x="166" y="778"/>
                </a:cubicBezTo>
                <a:cubicBezTo>
                  <a:pt x="166" y="829"/>
                  <a:pt x="166" y="829"/>
                  <a:pt x="166" y="829"/>
                </a:cubicBezTo>
                <a:cubicBezTo>
                  <a:pt x="169" y="907"/>
                  <a:pt x="169" y="907"/>
                  <a:pt x="169" y="907"/>
                </a:cubicBezTo>
                <a:cubicBezTo>
                  <a:pt x="169" y="907"/>
                  <a:pt x="169" y="908"/>
                  <a:pt x="169" y="908"/>
                </a:cubicBezTo>
                <a:cubicBezTo>
                  <a:pt x="168" y="928"/>
                  <a:pt x="168" y="928"/>
                  <a:pt x="168" y="928"/>
                </a:cubicBezTo>
                <a:cubicBezTo>
                  <a:pt x="168" y="928"/>
                  <a:pt x="167" y="978"/>
                  <a:pt x="197" y="982"/>
                </a:cubicBezTo>
                <a:cubicBezTo>
                  <a:pt x="206" y="983"/>
                  <a:pt x="215" y="975"/>
                  <a:pt x="214" y="955"/>
                </a:cubicBezTo>
                <a:cubicBezTo>
                  <a:pt x="214" y="951"/>
                  <a:pt x="210" y="931"/>
                  <a:pt x="210" y="930"/>
                </a:cubicBezTo>
                <a:cubicBezTo>
                  <a:pt x="210" y="929"/>
                  <a:pt x="208" y="914"/>
                  <a:pt x="208" y="914"/>
                </a:cubicBezTo>
                <a:cubicBezTo>
                  <a:pt x="208" y="913"/>
                  <a:pt x="208" y="913"/>
                  <a:pt x="208" y="913"/>
                </a:cubicBezTo>
                <a:cubicBezTo>
                  <a:pt x="213" y="910"/>
                  <a:pt x="216" y="907"/>
                  <a:pt x="216" y="907"/>
                </a:cubicBezTo>
                <a:cubicBezTo>
                  <a:pt x="216" y="907"/>
                  <a:pt x="226" y="798"/>
                  <a:pt x="226" y="793"/>
                </a:cubicBezTo>
                <a:cubicBezTo>
                  <a:pt x="226" y="788"/>
                  <a:pt x="231" y="680"/>
                  <a:pt x="234" y="657"/>
                </a:cubicBezTo>
                <a:cubicBezTo>
                  <a:pt x="236" y="634"/>
                  <a:pt x="239" y="615"/>
                  <a:pt x="254" y="555"/>
                </a:cubicBezTo>
                <a:cubicBezTo>
                  <a:pt x="262" y="520"/>
                  <a:pt x="263" y="483"/>
                  <a:pt x="262" y="458"/>
                </a:cubicBezTo>
                <a:cubicBezTo>
                  <a:pt x="262" y="445"/>
                  <a:pt x="262" y="445"/>
                  <a:pt x="262" y="445"/>
                </a:cubicBezTo>
                <a:cubicBezTo>
                  <a:pt x="263" y="445"/>
                  <a:pt x="263" y="445"/>
                  <a:pt x="263" y="445"/>
                </a:cubicBezTo>
                <a:cubicBezTo>
                  <a:pt x="263" y="427"/>
                  <a:pt x="263" y="427"/>
                  <a:pt x="263" y="427"/>
                </a:cubicBezTo>
                <a:cubicBezTo>
                  <a:pt x="265" y="426"/>
                  <a:pt x="266" y="425"/>
                  <a:pt x="269" y="425"/>
                </a:cubicBezTo>
                <a:cubicBezTo>
                  <a:pt x="273" y="426"/>
                  <a:pt x="282" y="425"/>
                  <a:pt x="288" y="422"/>
                </a:cubicBezTo>
                <a:cubicBezTo>
                  <a:pt x="294" y="420"/>
                  <a:pt x="297" y="414"/>
                  <a:pt x="299" y="408"/>
                </a:cubicBezTo>
                <a:cubicBezTo>
                  <a:pt x="302" y="402"/>
                  <a:pt x="319" y="374"/>
                  <a:pt x="326" y="365"/>
                </a:cubicBezTo>
                <a:cubicBezTo>
                  <a:pt x="332" y="357"/>
                  <a:pt x="346" y="323"/>
                  <a:pt x="348" y="315"/>
                </a:cubicBezTo>
                <a:cubicBezTo>
                  <a:pt x="351" y="307"/>
                  <a:pt x="352" y="301"/>
                  <a:pt x="350" y="290"/>
                </a:cubicBezTo>
                <a:close/>
                <a:moveTo>
                  <a:pt x="57" y="374"/>
                </a:moveTo>
                <a:cubicBezTo>
                  <a:pt x="53" y="365"/>
                  <a:pt x="49" y="340"/>
                  <a:pt x="48" y="336"/>
                </a:cubicBezTo>
                <a:cubicBezTo>
                  <a:pt x="47" y="333"/>
                  <a:pt x="39" y="311"/>
                  <a:pt x="36" y="304"/>
                </a:cubicBezTo>
                <a:cubicBezTo>
                  <a:pt x="37" y="304"/>
                  <a:pt x="37" y="305"/>
                  <a:pt x="37" y="305"/>
                </a:cubicBezTo>
                <a:cubicBezTo>
                  <a:pt x="37" y="305"/>
                  <a:pt x="39" y="303"/>
                  <a:pt x="42" y="298"/>
                </a:cubicBezTo>
                <a:cubicBezTo>
                  <a:pt x="45" y="293"/>
                  <a:pt x="64" y="273"/>
                  <a:pt x="64" y="273"/>
                </a:cubicBezTo>
                <a:cubicBezTo>
                  <a:pt x="64" y="273"/>
                  <a:pt x="94" y="237"/>
                  <a:pt x="97" y="233"/>
                </a:cubicBezTo>
                <a:cubicBezTo>
                  <a:pt x="98" y="232"/>
                  <a:pt x="100" y="228"/>
                  <a:pt x="103" y="223"/>
                </a:cubicBezTo>
                <a:cubicBezTo>
                  <a:pt x="103" y="223"/>
                  <a:pt x="103" y="223"/>
                  <a:pt x="103" y="223"/>
                </a:cubicBezTo>
                <a:cubicBezTo>
                  <a:pt x="99" y="231"/>
                  <a:pt x="94" y="240"/>
                  <a:pt x="92" y="250"/>
                </a:cubicBezTo>
                <a:cubicBezTo>
                  <a:pt x="91" y="256"/>
                  <a:pt x="92" y="271"/>
                  <a:pt x="96" y="277"/>
                </a:cubicBezTo>
                <a:cubicBezTo>
                  <a:pt x="96" y="277"/>
                  <a:pt x="96" y="278"/>
                  <a:pt x="96" y="278"/>
                </a:cubicBezTo>
                <a:cubicBezTo>
                  <a:pt x="96" y="278"/>
                  <a:pt x="96" y="278"/>
                  <a:pt x="96" y="278"/>
                </a:cubicBezTo>
                <a:cubicBezTo>
                  <a:pt x="100" y="285"/>
                  <a:pt x="106" y="302"/>
                  <a:pt x="106" y="310"/>
                </a:cubicBezTo>
                <a:cubicBezTo>
                  <a:pt x="107" y="320"/>
                  <a:pt x="110" y="342"/>
                  <a:pt x="110" y="353"/>
                </a:cubicBezTo>
                <a:cubicBezTo>
                  <a:pt x="110" y="365"/>
                  <a:pt x="102" y="379"/>
                  <a:pt x="97" y="388"/>
                </a:cubicBezTo>
                <a:cubicBezTo>
                  <a:pt x="96" y="390"/>
                  <a:pt x="95" y="392"/>
                  <a:pt x="93" y="395"/>
                </a:cubicBezTo>
                <a:cubicBezTo>
                  <a:pt x="87" y="396"/>
                  <a:pt x="83" y="398"/>
                  <a:pt x="79" y="400"/>
                </a:cubicBezTo>
                <a:cubicBezTo>
                  <a:pt x="75" y="402"/>
                  <a:pt x="76" y="402"/>
                  <a:pt x="72" y="404"/>
                </a:cubicBezTo>
                <a:cubicBezTo>
                  <a:pt x="69" y="406"/>
                  <a:pt x="61" y="383"/>
                  <a:pt x="57" y="374"/>
                </a:cubicBezTo>
                <a:close/>
                <a:moveTo>
                  <a:pt x="80" y="430"/>
                </a:moveTo>
                <a:cubicBezTo>
                  <a:pt x="78" y="427"/>
                  <a:pt x="77" y="425"/>
                  <a:pt x="77" y="425"/>
                </a:cubicBezTo>
                <a:cubicBezTo>
                  <a:pt x="77" y="425"/>
                  <a:pt x="77" y="422"/>
                  <a:pt x="79" y="422"/>
                </a:cubicBezTo>
                <a:cubicBezTo>
                  <a:pt x="80" y="422"/>
                  <a:pt x="83" y="426"/>
                  <a:pt x="87" y="429"/>
                </a:cubicBezTo>
                <a:cubicBezTo>
                  <a:pt x="88" y="430"/>
                  <a:pt x="88" y="431"/>
                  <a:pt x="89" y="431"/>
                </a:cubicBezTo>
                <a:cubicBezTo>
                  <a:pt x="89" y="433"/>
                  <a:pt x="89" y="433"/>
                  <a:pt x="89" y="433"/>
                </a:cubicBezTo>
                <a:cubicBezTo>
                  <a:pt x="89" y="433"/>
                  <a:pt x="89" y="433"/>
                  <a:pt x="89" y="433"/>
                </a:cubicBezTo>
                <a:cubicBezTo>
                  <a:pt x="89" y="438"/>
                  <a:pt x="89" y="438"/>
                  <a:pt x="89" y="438"/>
                </a:cubicBezTo>
                <a:cubicBezTo>
                  <a:pt x="88" y="437"/>
                  <a:pt x="87" y="437"/>
                  <a:pt x="87" y="436"/>
                </a:cubicBezTo>
                <a:cubicBezTo>
                  <a:pt x="84" y="434"/>
                  <a:pt x="82" y="432"/>
                  <a:pt x="80" y="430"/>
                </a:cubicBezTo>
                <a:close/>
                <a:moveTo>
                  <a:pt x="302" y="336"/>
                </a:moveTo>
                <a:cubicBezTo>
                  <a:pt x="297" y="346"/>
                  <a:pt x="273" y="395"/>
                  <a:pt x="271" y="395"/>
                </a:cubicBezTo>
                <a:cubicBezTo>
                  <a:pt x="270" y="395"/>
                  <a:pt x="266" y="393"/>
                  <a:pt x="262" y="391"/>
                </a:cubicBezTo>
                <a:cubicBezTo>
                  <a:pt x="258" y="388"/>
                  <a:pt x="255" y="384"/>
                  <a:pt x="251" y="383"/>
                </a:cubicBezTo>
                <a:cubicBezTo>
                  <a:pt x="250" y="383"/>
                  <a:pt x="249" y="383"/>
                  <a:pt x="247" y="383"/>
                </a:cubicBezTo>
                <a:cubicBezTo>
                  <a:pt x="247" y="382"/>
                  <a:pt x="247" y="381"/>
                  <a:pt x="247" y="381"/>
                </a:cubicBezTo>
                <a:cubicBezTo>
                  <a:pt x="247" y="385"/>
                  <a:pt x="237" y="363"/>
                  <a:pt x="234" y="337"/>
                </a:cubicBezTo>
                <a:cubicBezTo>
                  <a:pt x="233" y="331"/>
                  <a:pt x="248" y="285"/>
                  <a:pt x="252" y="274"/>
                </a:cubicBezTo>
                <a:cubicBezTo>
                  <a:pt x="253" y="274"/>
                  <a:pt x="253" y="273"/>
                  <a:pt x="253" y="272"/>
                </a:cubicBezTo>
                <a:cubicBezTo>
                  <a:pt x="261" y="276"/>
                  <a:pt x="268" y="278"/>
                  <a:pt x="262" y="273"/>
                </a:cubicBezTo>
                <a:cubicBezTo>
                  <a:pt x="256" y="268"/>
                  <a:pt x="256" y="268"/>
                  <a:pt x="254" y="266"/>
                </a:cubicBezTo>
                <a:cubicBezTo>
                  <a:pt x="255" y="262"/>
                  <a:pt x="255" y="259"/>
                  <a:pt x="255" y="256"/>
                </a:cubicBezTo>
                <a:cubicBezTo>
                  <a:pt x="258" y="258"/>
                  <a:pt x="261" y="260"/>
                  <a:pt x="265" y="263"/>
                </a:cubicBezTo>
                <a:cubicBezTo>
                  <a:pt x="272" y="268"/>
                  <a:pt x="268" y="258"/>
                  <a:pt x="263" y="248"/>
                </a:cubicBezTo>
                <a:cubicBezTo>
                  <a:pt x="263" y="249"/>
                  <a:pt x="264" y="249"/>
                  <a:pt x="264" y="250"/>
                </a:cubicBezTo>
                <a:cubicBezTo>
                  <a:pt x="266" y="252"/>
                  <a:pt x="291" y="280"/>
                  <a:pt x="294" y="283"/>
                </a:cubicBezTo>
                <a:cubicBezTo>
                  <a:pt x="297" y="287"/>
                  <a:pt x="301" y="291"/>
                  <a:pt x="303" y="294"/>
                </a:cubicBezTo>
                <a:cubicBezTo>
                  <a:pt x="306" y="297"/>
                  <a:pt x="314" y="305"/>
                  <a:pt x="314" y="308"/>
                </a:cubicBezTo>
                <a:cubicBezTo>
                  <a:pt x="314" y="310"/>
                  <a:pt x="307" y="326"/>
                  <a:pt x="302" y="336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1D1EFF2-33FF-4766-BD8D-DFD35591EA29}"/>
              </a:ext>
            </a:extLst>
          </p:cNvPr>
          <p:cNvSpPr>
            <a:spLocks noEditPoints="1"/>
          </p:cNvSpPr>
          <p:nvPr/>
        </p:nvSpPr>
        <p:spPr bwMode="auto">
          <a:xfrm>
            <a:off x="5562600" y="2284413"/>
            <a:ext cx="857250" cy="2438400"/>
          </a:xfrm>
          <a:custGeom>
            <a:avLst/>
            <a:gdLst>
              <a:gd name="T0" fmla="*/ 69 w 350"/>
              <a:gd name="T1" fmla="*/ 968 h 993"/>
              <a:gd name="T2" fmla="*/ 111 w 350"/>
              <a:gd name="T3" fmla="*/ 921 h 993"/>
              <a:gd name="T4" fmla="*/ 151 w 350"/>
              <a:gd name="T5" fmla="*/ 749 h 993"/>
              <a:gd name="T6" fmla="*/ 193 w 350"/>
              <a:gd name="T7" fmla="*/ 595 h 993"/>
              <a:gd name="T8" fmla="*/ 209 w 350"/>
              <a:gd name="T9" fmla="*/ 557 h 993"/>
              <a:gd name="T10" fmla="*/ 209 w 350"/>
              <a:gd name="T11" fmla="*/ 742 h 993"/>
              <a:gd name="T12" fmla="*/ 175 w 350"/>
              <a:gd name="T13" fmla="*/ 880 h 993"/>
              <a:gd name="T14" fmla="*/ 174 w 350"/>
              <a:gd name="T15" fmla="*/ 958 h 993"/>
              <a:gd name="T16" fmla="*/ 189 w 350"/>
              <a:gd name="T17" fmla="*/ 989 h 993"/>
              <a:gd name="T18" fmla="*/ 250 w 350"/>
              <a:gd name="T19" fmla="*/ 960 h 993"/>
              <a:gd name="T20" fmla="*/ 271 w 350"/>
              <a:gd name="T21" fmla="*/ 796 h 993"/>
              <a:gd name="T22" fmla="*/ 297 w 350"/>
              <a:gd name="T23" fmla="*/ 636 h 993"/>
              <a:gd name="T24" fmla="*/ 332 w 350"/>
              <a:gd name="T25" fmla="*/ 565 h 993"/>
              <a:gd name="T26" fmla="*/ 350 w 350"/>
              <a:gd name="T27" fmla="*/ 476 h 993"/>
              <a:gd name="T28" fmla="*/ 340 w 350"/>
              <a:gd name="T29" fmla="*/ 342 h 993"/>
              <a:gd name="T30" fmla="*/ 342 w 350"/>
              <a:gd name="T31" fmla="*/ 221 h 993"/>
              <a:gd name="T32" fmla="*/ 297 w 350"/>
              <a:gd name="T33" fmla="*/ 172 h 993"/>
              <a:gd name="T34" fmla="*/ 301 w 350"/>
              <a:gd name="T35" fmla="*/ 165 h 993"/>
              <a:gd name="T36" fmla="*/ 304 w 350"/>
              <a:gd name="T37" fmla="*/ 156 h 993"/>
              <a:gd name="T38" fmla="*/ 309 w 350"/>
              <a:gd name="T39" fmla="*/ 152 h 993"/>
              <a:gd name="T40" fmla="*/ 313 w 350"/>
              <a:gd name="T41" fmla="*/ 145 h 993"/>
              <a:gd name="T42" fmla="*/ 313 w 350"/>
              <a:gd name="T43" fmla="*/ 118 h 993"/>
              <a:gd name="T44" fmla="*/ 321 w 350"/>
              <a:gd name="T45" fmla="*/ 111 h 993"/>
              <a:gd name="T46" fmla="*/ 314 w 350"/>
              <a:gd name="T47" fmla="*/ 85 h 993"/>
              <a:gd name="T48" fmla="*/ 318 w 350"/>
              <a:gd name="T49" fmla="*/ 86 h 993"/>
              <a:gd name="T50" fmla="*/ 319 w 350"/>
              <a:gd name="T51" fmla="*/ 64 h 993"/>
              <a:gd name="T52" fmla="*/ 302 w 350"/>
              <a:gd name="T53" fmla="*/ 50 h 993"/>
              <a:gd name="T54" fmla="*/ 254 w 350"/>
              <a:gd name="T55" fmla="*/ 0 h 993"/>
              <a:gd name="T56" fmla="*/ 204 w 350"/>
              <a:gd name="T57" fmla="*/ 33 h 993"/>
              <a:gd name="T58" fmla="*/ 182 w 350"/>
              <a:gd name="T59" fmla="*/ 80 h 993"/>
              <a:gd name="T60" fmla="*/ 181 w 350"/>
              <a:gd name="T61" fmla="*/ 93 h 993"/>
              <a:gd name="T62" fmla="*/ 185 w 350"/>
              <a:gd name="T63" fmla="*/ 94 h 993"/>
              <a:gd name="T64" fmla="*/ 173 w 350"/>
              <a:gd name="T65" fmla="*/ 108 h 993"/>
              <a:gd name="T66" fmla="*/ 185 w 350"/>
              <a:gd name="T67" fmla="*/ 110 h 993"/>
              <a:gd name="T68" fmla="*/ 181 w 350"/>
              <a:gd name="T69" fmla="*/ 140 h 993"/>
              <a:gd name="T70" fmla="*/ 188 w 350"/>
              <a:gd name="T71" fmla="*/ 128 h 993"/>
              <a:gd name="T72" fmla="*/ 174 w 350"/>
              <a:gd name="T73" fmla="*/ 147 h 993"/>
              <a:gd name="T74" fmla="*/ 172 w 350"/>
              <a:gd name="T75" fmla="*/ 150 h 993"/>
              <a:gd name="T76" fmla="*/ 142 w 350"/>
              <a:gd name="T77" fmla="*/ 166 h 993"/>
              <a:gd name="T78" fmla="*/ 101 w 350"/>
              <a:gd name="T79" fmla="*/ 263 h 993"/>
              <a:gd name="T80" fmla="*/ 84 w 350"/>
              <a:gd name="T81" fmla="*/ 404 h 993"/>
              <a:gd name="T82" fmla="*/ 82 w 350"/>
              <a:gd name="T83" fmla="*/ 527 h 993"/>
              <a:gd name="T84" fmla="*/ 93 w 350"/>
              <a:gd name="T85" fmla="*/ 626 h 993"/>
              <a:gd name="T86" fmla="*/ 77 w 350"/>
              <a:gd name="T87" fmla="*/ 714 h 993"/>
              <a:gd name="T88" fmla="*/ 19 w 350"/>
              <a:gd name="T89" fmla="*/ 941 h 993"/>
              <a:gd name="T90" fmla="*/ 5 w 350"/>
              <a:gd name="T91" fmla="*/ 981 h 993"/>
              <a:gd name="T92" fmla="*/ 286 w 350"/>
              <a:gd name="T93" fmla="*/ 343 h 993"/>
              <a:gd name="T94" fmla="*/ 296 w 350"/>
              <a:gd name="T95" fmla="*/ 281 h 993"/>
              <a:gd name="T96" fmla="*/ 303 w 350"/>
              <a:gd name="T97" fmla="*/ 340 h 993"/>
              <a:gd name="T98" fmla="*/ 324 w 350"/>
              <a:gd name="T99" fmla="*/ 491 h 993"/>
              <a:gd name="T100" fmla="*/ 312 w 350"/>
              <a:gd name="T101" fmla="*/ 456 h 993"/>
              <a:gd name="T102" fmla="*/ 286 w 350"/>
              <a:gd name="T103" fmla="*/ 343 h 993"/>
              <a:gd name="T104" fmla="*/ 122 w 350"/>
              <a:gd name="T105" fmla="*/ 371 h 993"/>
              <a:gd name="T106" fmla="*/ 143 w 350"/>
              <a:gd name="T107" fmla="*/ 279 h 993"/>
              <a:gd name="T108" fmla="*/ 147 w 350"/>
              <a:gd name="T109" fmla="*/ 390 h 993"/>
              <a:gd name="T110" fmla="*/ 124 w 350"/>
              <a:gd name="T111" fmla="*/ 487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0" h="993">
                <a:moveTo>
                  <a:pt x="26" y="987"/>
                </a:moveTo>
                <a:cubicBezTo>
                  <a:pt x="43" y="981"/>
                  <a:pt x="69" y="968"/>
                  <a:pt x="69" y="968"/>
                </a:cubicBezTo>
                <a:cubicBezTo>
                  <a:pt x="69" y="968"/>
                  <a:pt x="71" y="965"/>
                  <a:pt x="90" y="967"/>
                </a:cubicBezTo>
                <a:cubicBezTo>
                  <a:pt x="109" y="969"/>
                  <a:pt x="111" y="929"/>
                  <a:pt x="111" y="921"/>
                </a:cubicBezTo>
                <a:cubicBezTo>
                  <a:pt x="111" y="914"/>
                  <a:pt x="125" y="863"/>
                  <a:pt x="129" y="846"/>
                </a:cubicBezTo>
                <a:cubicBezTo>
                  <a:pt x="133" y="829"/>
                  <a:pt x="147" y="763"/>
                  <a:pt x="151" y="749"/>
                </a:cubicBezTo>
                <a:cubicBezTo>
                  <a:pt x="156" y="735"/>
                  <a:pt x="169" y="671"/>
                  <a:pt x="169" y="661"/>
                </a:cubicBezTo>
                <a:cubicBezTo>
                  <a:pt x="169" y="651"/>
                  <a:pt x="186" y="608"/>
                  <a:pt x="193" y="595"/>
                </a:cubicBezTo>
                <a:cubicBezTo>
                  <a:pt x="200" y="581"/>
                  <a:pt x="209" y="538"/>
                  <a:pt x="209" y="538"/>
                </a:cubicBezTo>
                <a:cubicBezTo>
                  <a:pt x="209" y="538"/>
                  <a:pt x="209" y="550"/>
                  <a:pt x="209" y="557"/>
                </a:cubicBezTo>
                <a:cubicBezTo>
                  <a:pt x="209" y="563"/>
                  <a:pt x="211" y="613"/>
                  <a:pt x="209" y="626"/>
                </a:cubicBezTo>
                <a:cubicBezTo>
                  <a:pt x="207" y="638"/>
                  <a:pt x="211" y="732"/>
                  <a:pt x="209" y="742"/>
                </a:cubicBezTo>
                <a:cubicBezTo>
                  <a:pt x="208" y="751"/>
                  <a:pt x="198" y="799"/>
                  <a:pt x="196" y="808"/>
                </a:cubicBezTo>
                <a:cubicBezTo>
                  <a:pt x="194" y="816"/>
                  <a:pt x="178" y="869"/>
                  <a:pt x="175" y="880"/>
                </a:cubicBezTo>
                <a:cubicBezTo>
                  <a:pt x="172" y="892"/>
                  <a:pt x="171" y="959"/>
                  <a:pt x="171" y="959"/>
                </a:cubicBezTo>
                <a:cubicBezTo>
                  <a:pt x="171" y="959"/>
                  <a:pt x="172" y="958"/>
                  <a:pt x="174" y="958"/>
                </a:cubicBezTo>
                <a:cubicBezTo>
                  <a:pt x="177" y="958"/>
                  <a:pt x="172" y="975"/>
                  <a:pt x="173" y="982"/>
                </a:cubicBezTo>
                <a:cubicBezTo>
                  <a:pt x="175" y="989"/>
                  <a:pt x="180" y="989"/>
                  <a:pt x="189" y="989"/>
                </a:cubicBezTo>
                <a:cubicBezTo>
                  <a:pt x="197" y="989"/>
                  <a:pt x="227" y="966"/>
                  <a:pt x="227" y="966"/>
                </a:cubicBezTo>
                <a:cubicBezTo>
                  <a:pt x="227" y="966"/>
                  <a:pt x="246" y="960"/>
                  <a:pt x="250" y="960"/>
                </a:cubicBezTo>
                <a:cubicBezTo>
                  <a:pt x="254" y="960"/>
                  <a:pt x="261" y="913"/>
                  <a:pt x="261" y="913"/>
                </a:cubicBezTo>
                <a:cubicBezTo>
                  <a:pt x="261" y="913"/>
                  <a:pt x="271" y="799"/>
                  <a:pt x="271" y="796"/>
                </a:cubicBezTo>
                <a:cubicBezTo>
                  <a:pt x="271" y="794"/>
                  <a:pt x="283" y="730"/>
                  <a:pt x="281" y="712"/>
                </a:cubicBezTo>
                <a:cubicBezTo>
                  <a:pt x="279" y="694"/>
                  <a:pt x="294" y="651"/>
                  <a:pt x="297" y="636"/>
                </a:cubicBezTo>
                <a:cubicBezTo>
                  <a:pt x="300" y="621"/>
                  <a:pt x="303" y="585"/>
                  <a:pt x="303" y="585"/>
                </a:cubicBezTo>
                <a:cubicBezTo>
                  <a:pt x="303" y="585"/>
                  <a:pt x="328" y="569"/>
                  <a:pt x="332" y="565"/>
                </a:cubicBezTo>
                <a:cubicBezTo>
                  <a:pt x="336" y="561"/>
                  <a:pt x="342" y="523"/>
                  <a:pt x="344" y="516"/>
                </a:cubicBezTo>
                <a:cubicBezTo>
                  <a:pt x="345" y="510"/>
                  <a:pt x="350" y="489"/>
                  <a:pt x="350" y="476"/>
                </a:cubicBezTo>
                <a:cubicBezTo>
                  <a:pt x="350" y="463"/>
                  <a:pt x="349" y="409"/>
                  <a:pt x="349" y="398"/>
                </a:cubicBezTo>
                <a:cubicBezTo>
                  <a:pt x="349" y="387"/>
                  <a:pt x="343" y="355"/>
                  <a:pt x="340" y="342"/>
                </a:cubicBezTo>
                <a:cubicBezTo>
                  <a:pt x="338" y="329"/>
                  <a:pt x="341" y="295"/>
                  <a:pt x="343" y="279"/>
                </a:cubicBezTo>
                <a:cubicBezTo>
                  <a:pt x="346" y="263"/>
                  <a:pt x="344" y="236"/>
                  <a:pt x="342" y="221"/>
                </a:cubicBezTo>
                <a:cubicBezTo>
                  <a:pt x="339" y="207"/>
                  <a:pt x="324" y="187"/>
                  <a:pt x="317" y="184"/>
                </a:cubicBezTo>
                <a:cubicBezTo>
                  <a:pt x="311" y="181"/>
                  <a:pt x="297" y="172"/>
                  <a:pt x="297" y="172"/>
                </a:cubicBezTo>
                <a:cubicBezTo>
                  <a:pt x="297" y="172"/>
                  <a:pt x="297" y="157"/>
                  <a:pt x="298" y="155"/>
                </a:cubicBezTo>
                <a:cubicBezTo>
                  <a:pt x="299" y="154"/>
                  <a:pt x="298" y="158"/>
                  <a:pt x="301" y="165"/>
                </a:cubicBezTo>
                <a:cubicBezTo>
                  <a:pt x="303" y="172"/>
                  <a:pt x="305" y="171"/>
                  <a:pt x="305" y="171"/>
                </a:cubicBezTo>
                <a:cubicBezTo>
                  <a:pt x="305" y="171"/>
                  <a:pt x="303" y="152"/>
                  <a:pt x="304" y="156"/>
                </a:cubicBezTo>
                <a:cubicBezTo>
                  <a:pt x="305" y="160"/>
                  <a:pt x="316" y="167"/>
                  <a:pt x="316" y="167"/>
                </a:cubicBezTo>
                <a:cubicBezTo>
                  <a:pt x="316" y="167"/>
                  <a:pt x="311" y="157"/>
                  <a:pt x="309" y="152"/>
                </a:cubicBezTo>
                <a:cubicBezTo>
                  <a:pt x="307" y="148"/>
                  <a:pt x="312" y="131"/>
                  <a:pt x="313" y="133"/>
                </a:cubicBezTo>
                <a:cubicBezTo>
                  <a:pt x="314" y="136"/>
                  <a:pt x="312" y="146"/>
                  <a:pt x="313" y="145"/>
                </a:cubicBezTo>
                <a:cubicBezTo>
                  <a:pt x="314" y="144"/>
                  <a:pt x="317" y="141"/>
                  <a:pt x="318" y="134"/>
                </a:cubicBezTo>
                <a:cubicBezTo>
                  <a:pt x="319" y="126"/>
                  <a:pt x="315" y="120"/>
                  <a:pt x="313" y="118"/>
                </a:cubicBezTo>
                <a:cubicBezTo>
                  <a:pt x="311" y="116"/>
                  <a:pt x="307" y="104"/>
                  <a:pt x="310" y="106"/>
                </a:cubicBezTo>
                <a:cubicBezTo>
                  <a:pt x="312" y="109"/>
                  <a:pt x="321" y="111"/>
                  <a:pt x="321" y="111"/>
                </a:cubicBezTo>
                <a:cubicBezTo>
                  <a:pt x="321" y="111"/>
                  <a:pt x="316" y="106"/>
                  <a:pt x="312" y="101"/>
                </a:cubicBezTo>
                <a:cubicBezTo>
                  <a:pt x="307" y="97"/>
                  <a:pt x="312" y="83"/>
                  <a:pt x="314" y="85"/>
                </a:cubicBezTo>
                <a:cubicBezTo>
                  <a:pt x="315" y="87"/>
                  <a:pt x="318" y="99"/>
                  <a:pt x="318" y="99"/>
                </a:cubicBezTo>
                <a:cubicBezTo>
                  <a:pt x="318" y="99"/>
                  <a:pt x="318" y="92"/>
                  <a:pt x="318" y="86"/>
                </a:cubicBezTo>
                <a:cubicBezTo>
                  <a:pt x="318" y="82"/>
                  <a:pt x="309" y="72"/>
                  <a:pt x="304" y="66"/>
                </a:cubicBezTo>
                <a:cubicBezTo>
                  <a:pt x="308" y="69"/>
                  <a:pt x="319" y="64"/>
                  <a:pt x="319" y="64"/>
                </a:cubicBezTo>
                <a:cubicBezTo>
                  <a:pt x="319" y="64"/>
                  <a:pt x="311" y="64"/>
                  <a:pt x="308" y="64"/>
                </a:cubicBezTo>
                <a:cubicBezTo>
                  <a:pt x="306" y="64"/>
                  <a:pt x="302" y="57"/>
                  <a:pt x="302" y="50"/>
                </a:cubicBezTo>
                <a:cubicBezTo>
                  <a:pt x="302" y="43"/>
                  <a:pt x="292" y="23"/>
                  <a:pt x="287" y="17"/>
                </a:cubicBezTo>
                <a:cubicBezTo>
                  <a:pt x="281" y="11"/>
                  <a:pt x="254" y="0"/>
                  <a:pt x="254" y="0"/>
                </a:cubicBezTo>
                <a:cubicBezTo>
                  <a:pt x="254" y="0"/>
                  <a:pt x="247" y="1"/>
                  <a:pt x="240" y="1"/>
                </a:cubicBezTo>
                <a:cubicBezTo>
                  <a:pt x="234" y="1"/>
                  <a:pt x="211" y="23"/>
                  <a:pt x="204" y="33"/>
                </a:cubicBezTo>
                <a:cubicBezTo>
                  <a:pt x="197" y="43"/>
                  <a:pt x="197" y="49"/>
                  <a:pt x="193" y="53"/>
                </a:cubicBezTo>
                <a:cubicBezTo>
                  <a:pt x="189" y="58"/>
                  <a:pt x="186" y="70"/>
                  <a:pt x="182" y="80"/>
                </a:cubicBezTo>
                <a:cubicBezTo>
                  <a:pt x="179" y="87"/>
                  <a:pt x="180" y="94"/>
                  <a:pt x="181" y="97"/>
                </a:cubicBezTo>
                <a:cubicBezTo>
                  <a:pt x="181" y="96"/>
                  <a:pt x="181" y="95"/>
                  <a:pt x="181" y="93"/>
                </a:cubicBezTo>
                <a:cubicBezTo>
                  <a:pt x="181" y="88"/>
                  <a:pt x="190" y="73"/>
                  <a:pt x="190" y="73"/>
                </a:cubicBezTo>
                <a:cubicBezTo>
                  <a:pt x="190" y="73"/>
                  <a:pt x="185" y="88"/>
                  <a:pt x="185" y="94"/>
                </a:cubicBezTo>
                <a:cubicBezTo>
                  <a:pt x="185" y="99"/>
                  <a:pt x="180" y="107"/>
                  <a:pt x="178" y="108"/>
                </a:cubicBezTo>
                <a:cubicBezTo>
                  <a:pt x="177" y="110"/>
                  <a:pt x="173" y="108"/>
                  <a:pt x="173" y="108"/>
                </a:cubicBezTo>
                <a:cubicBezTo>
                  <a:pt x="173" y="108"/>
                  <a:pt x="173" y="116"/>
                  <a:pt x="179" y="114"/>
                </a:cubicBezTo>
                <a:cubicBezTo>
                  <a:pt x="183" y="113"/>
                  <a:pt x="184" y="111"/>
                  <a:pt x="185" y="110"/>
                </a:cubicBezTo>
                <a:cubicBezTo>
                  <a:pt x="184" y="114"/>
                  <a:pt x="180" y="126"/>
                  <a:pt x="179" y="131"/>
                </a:cubicBezTo>
                <a:cubicBezTo>
                  <a:pt x="177" y="136"/>
                  <a:pt x="181" y="140"/>
                  <a:pt x="181" y="140"/>
                </a:cubicBezTo>
                <a:cubicBezTo>
                  <a:pt x="181" y="140"/>
                  <a:pt x="181" y="140"/>
                  <a:pt x="181" y="136"/>
                </a:cubicBezTo>
                <a:cubicBezTo>
                  <a:pt x="181" y="131"/>
                  <a:pt x="188" y="128"/>
                  <a:pt x="188" y="128"/>
                </a:cubicBezTo>
                <a:cubicBezTo>
                  <a:pt x="188" y="128"/>
                  <a:pt x="184" y="138"/>
                  <a:pt x="184" y="141"/>
                </a:cubicBezTo>
                <a:cubicBezTo>
                  <a:pt x="184" y="143"/>
                  <a:pt x="174" y="147"/>
                  <a:pt x="174" y="147"/>
                </a:cubicBezTo>
                <a:cubicBezTo>
                  <a:pt x="169" y="142"/>
                  <a:pt x="169" y="142"/>
                  <a:pt x="169" y="142"/>
                </a:cubicBezTo>
                <a:cubicBezTo>
                  <a:pt x="169" y="142"/>
                  <a:pt x="169" y="147"/>
                  <a:pt x="172" y="150"/>
                </a:cubicBezTo>
                <a:cubicBezTo>
                  <a:pt x="174" y="153"/>
                  <a:pt x="184" y="149"/>
                  <a:pt x="184" y="149"/>
                </a:cubicBezTo>
                <a:cubicBezTo>
                  <a:pt x="184" y="149"/>
                  <a:pt x="157" y="160"/>
                  <a:pt x="142" y="166"/>
                </a:cubicBezTo>
                <a:cubicBezTo>
                  <a:pt x="127" y="173"/>
                  <a:pt x="112" y="193"/>
                  <a:pt x="109" y="199"/>
                </a:cubicBezTo>
                <a:cubicBezTo>
                  <a:pt x="105" y="206"/>
                  <a:pt x="101" y="263"/>
                  <a:pt x="101" y="263"/>
                </a:cubicBezTo>
                <a:cubicBezTo>
                  <a:pt x="101" y="263"/>
                  <a:pt x="93" y="322"/>
                  <a:pt x="90" y="334"/>
                </a:cubicBezTo>
                <a:cubicBezTo>
                  <a:pt x="86" y="345"/>
                  <a:pt x="84" y="398"/>
                  <a:pt x="84" y="404"/>
                </a:cubicBezTo>
                <a:cubicBezTo>
                  <a:pt x="84" y="410"/>
                  <a:pt x="88" y="483"/>
                  <a:pt x="88" y="483"/>
                </a:cubicBezTo>
                <a:cubicBezTo>
                  <a:pt x="88" y="483"/>
                  <a:pt x="82" y="507"/>
                  <a:pt x="82" y="527"/>
                </a:cubicBezTo>
                <a:cubicBezTo>
                  <a:pt x="82" y="547"/>
                  <a:pt x="99" y="567"/>
                  <a:pt x="99" y="567"/>
                </a:cubicBezTo>
                <a:cubicBezTo>
                  <a:pt x="93" y="626"/>
                  <a:pt x="93" y="626"/>
                  <a:pt x="93" y="626"/>
                </a:cubicBezTo>
                <a:cubicBezTo>
                  <a:pt x="93" y="626"/>
                  <a:pt x="81" y="683"/>
                  <a:pt x="81" y="689"/>
                </a:cubicBezTo>
                <a:cubicBezTo>
                  <a:pt x="81" y="695"/>
                  <a:pt x="80" y="704"/>
                  <a:pt x="77" y="714"/>
                </a:cubicBezTo>
                <a:cubicBezTo>
                  <a:pt x="73" y="724"/>
                  <a:pt x="54" y="806"/>
                  <a:pt x="44" y="830"/>
                </a:cubicBezTo>
                <a:cubicBezTo>
                  <a:pt x="34" y="853"/>
                  <a:pt x="21" y="939"/>
                  <a:pt x="19" y="941"/>
                </a:cubicBezTo>
                <a:cubicBezTo>
                  <a:pt x="17" y="943"/>
                  <a:pt x="24" y="947"/>
                  <a:pt x="24" y="947"/>
                </a:cubicBezTo>
                <a:cubicBezTo>
                  <a:pt x="24" y="947"/>
                  <a:pt x="10" y="971"/>
                  <a:pt x="5" y="981"/>
                </a:cubicBezTo>
                <a:cubicBezTo>
                  <a:pt x="0" y="991"/>
                  <a:pt x="10" y="993"/>
                  <a:pt x="26" y="987"/>
                </a:cubicBezTo>
                <a:close/>
                <a:moveTo>
                  <a:pt x="286" y="343"/>
                </a:moveTo>
                <a:cubicBezTo>
                  <a:pt x="286" y="334"/>
                  <a:pt x="291" y="310"/>
                  <a:pt x="291" y="304"/>
                </a:cubicBezTo>
                <a:cubicBezTo>
                  <a:pt x="291" y="297"/>
                  <a:pt x="296" y="281"/>
                  <a:pt x="296" y="281"/>
                </a:cubicBezTo>
                <a:cubicBezTo>
                  <a:pt x="301" y="295"/>
                  <a:pt x="301" y="295"/>
                  <a:pt x="301" y="295"/>
                </a:cubicBezTo>
                <a:cubicBezTo>
                  <a:pt x="303" y="295"/>
                  <a:pt x="299" y="324"/>
                  <a:pt x="303" y="340"/>
                </a:cubicBezTo>
                <a:cubicBezTo>
                  <a:pt x="307" y="357"/>
                  <a:pt x="317" y="408"/>
                  <a:pt x="317" y="415"/>
                </a:cubicBezTo>
                <a:cubicBezTo>
                  <a:pt x="317" y="421"/>
                  <a:pt x="327" y="478"/>
                  <a:pt x="324" y="491"/>
                </a:cubicBezTo>
                <a:cubicBezTo>
                  <a:pt x="321" y="503"/>
                  <a:pt x="315" y="506"/>
                  <a:pt x="315" y="506"/>
                </a:cubicBezTo>
                <a:cubicBezTo>
                  <a:pt x="315" y="506"/>
                  <a:pt x="314" y="467"/>
                  <a:pt x="312" y="456"/>
                </a:cubicBezTo>
                <a:cubicBezTo>
                  <a:pt x="310" y="445"/>
                  <a:pt x="305" y="414"/>
                  <a:pt x="302" y="403"/>
                </a:cubicBezTo>
                <a:cubicBezTo>
                  <a:pt x="299" y="392"/>
                  <a:pt x="286" y="352"/>
                  <a:pt x="286" y="343"/>
                </a:cubicBezTo>
                <a:close/>
                <a:moveTo>
                  <a:pt x="116" y="463"/>
                </a:moveTo>
                <a:cubicBezTo>
                  <a:pt x="117" y="451"/>
                  <a:pt x="119" y="383"/>
                  <a:pt x="122" y="371"/>
                </a:cubicBezTo>
                <a:cubicBezTo>
                  <a:pt x="125" y="359"/>
                  <a:pt x="134" y="331"/>
                  <a:pt x="136" y="317"/>
                </a:cubicBezTo>
                <a:cubicBezTo>
                  <a:pt x="138" y="303"/>
                  <a:pt x="143" y="279"/>
                  <a:pt x="143" y="279"/>
                </a:cubicBezTo>
                <a:cubicBezTo>
                  <a:pt x="143" y="279"/>
                  <a:pt x="147" y="307"/>
                  <a:pt x="147" y="321"/>
                </a:cubicBezTo>
                <a:cubicBezTo>
                  <a:pt x="147" y="335"/>
                  <a:pt x="149" y="368"/>
                  <a:pt x="147" y="390"/>
                </a:cubicBezTo>
                <a:cubicBezTo>
                  <a:pt x="144" y="413"/>
                  <a:pt x="131" y="447"/>
                  <a:pt x="128" y="462"/>
                </a:cubicBezTo>
                <a:cubicBezTo>
                  <a:pt x="126" y="476"/>
                  <a:pt x="124" y="487"/>
                  <a:pt x="124" y="487"/>
                </a:cubicBezTo>
                <a:cubicBezTo>
                  <a:pt x="124" y="487"/>
                  <a:pt x="115" y="476"/>
                  <a:pt x="116" y="463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A8059C61-12D8-4897-BFED-BE532B81F2C1}"/>
              </a:ext>
            </a:extLst>
          </p:cNvPr>
          <p:cNvSpPr>
            <a:spLocks/>
          </p:cNvSpPr>
          <p:nvPr/>
        </p:nvSpPr>
        <p:spPr bwMode="auto">
          <a:xfrm>
            <a:off x="6005513" y="2522538"/>
            <a:ext cx="3175" cy="6350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2"/>
                  <a:pt x="1" y="2"/>
                </a:cubicBezTo>
                <a:cubicBezTo>
                  <a:pt x="1" y="2"/>
                  <a:pt x="1" y="1"/>
                  <a:pt x="0" y="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D389BE65-D009-43E9-B88D-D52E04FDF018}"/>
              </a:ext>
            </a:extLst>
          </p:cNvPr>
          <p:cNvSpPr>
            <a:spLocks noEditPoints="1"/>
          </p:cNvSpPr>
          <p:nvPr/>
        </p:nvSpPr>
        <p:spPr bwMode="auto">
          <a:xfrm>
            <a:off x="5241925" y="2336800"/>
            <a:ext cx="762000" cy="2409825"/>
          </a:xfrm>
          <a:custGeom>
            <a:avLst/>
            <a:gdLst>
              <a:gd name="T0" fmla="*/ 309 w 311"/>
              <a:gd name="T1" fmla="*/ 685 h 982"/>
              <a:gd name="T2" fmla="*/ 253 w 311"/>
              <a:gd name="T3" fmla="*/ 438 h 982"/>
              <a:gd name="T4" fmla="*/ 256 w 311"/>
              <a:gd name="T5" fmla="*/ 383 h 982"/>
              <a:gd name="T6" fmla="*/ 288 w 311"/>
              <a:gd name="T7" fmla="*/ 335 h 982"/>
              <a:gd name="T8" fmla="*/ 258 w 311"/>
              <a:gd name="T9" fmla="*/ 193 h 982"/>
              <a:gd name="T10" fmla="*/ 197 w 311"/>
              <a:gd name="T11" fmla="*/ 157 h 982"/>
              <a:gd name="T12" fmla="*/ 216 w 311"/>
              <a:gd name="T13" fmla="*/ 141 h 982"/>
              <a:gd name="T14" fmla="*/ 221 w 311"/>
              <a:gd name="T15" fmla="*/ 120 h 982"/>
              <a:gd name="T16" fmla="*/ 229 w 311"/>
              <a:gd name="T17" fmla="*/ 107 h 982"/>
              <a:gd name="T18" fmla="*/ 239 w 311"/>
              <a:gd name="T19" fmla="*/ 68 h 982"/>
              <a:gd name="T20" fmla="*/ 240 w 311"/>
              <a:gd name="T21" fmla="*/ 36 h 982"/>
              <a:gd name="T22" fmla="*/ 178 w 311"/>
              <a:gd name="T23" fmla="*/ 2 h 982"/>
              <a:gd name="T24" fmla="*/ 123 w 311"/>
              <a:gd name="T25" fmla="*/ 52 h 982"/>
              <a:gd name="T26" fmla="*/ 113 w 311"/>
              <a:gd name="T27" fmla="*/ 81 h 982"/>
              <a:gd name="T28" fmla="*/ 95 w 311"/>
              <a:gd name="T29" fmla="*/ 96 h 982"/>
              <a:gd name="T30" fmla="*/ 87 w 311"/>
              <a:gd name="T31" fmla="*/ 119 h 982"/>
              <a:gd name="T32" fmla="*/ 89 w 311"/>
              <a:gd name="T33" fmla="*/ 131 h 982"/>
              <a:gd name="T34" fmla="*/ 86 w 311"/>
              <a:gd name="T35" fmla="*/ 152 h 982"/>
              <a:gd name="T36" fmla="*/ 107 w 311"/>
              <a:gd name="T37" fmla="*/ 168 h 982"/>
              <a:gd name="T38" fmla="*/ 53 w 311"/>
              <a:gd name="T39" fmla="*/ 204 h 982"/>
              <a:gd name="T40" fmla="*/ 31 w 311"/>
              <a:gd name="T41" fmla="*/ 317 h 982"/>
              <a:gd name="T42" fmla="*/ 65 w 311"/>
              <a:gd name="T43" fmla="*/ 422 h 982"/>
              <a:gd name="T44" fmla="*/ 58 w 311"/>
              <a:gd name="T45" fmla="*/ 442 h 982"/>
              <a:gd name="T46" fmla="*/ 8 w 311"/>
              <a:gd name="T47" fmla="*/ 697 h 982"/>
              <a:gd name="T48" fmla="*/ 53 w 311"/>
              <a:gd name="T49" fmla="*/ 721 h 982"/>
              <a:gd name="T50" fmla="*/ 67 w 311"/>
              <a:gd name="T51" fmla="*/ 862 h 982"/>
              <a:gd name="T52" fmla="*/ 56 w 311"/>
              <a:gd name="T53" fmla="*/ 925 h 982"/>
              <a:gd name="T54" fmla="*/ 93 w 311"/>
              <a:gd name="T55" fmla="*/ 974 h 982"/>
              <a:gd name="T56" fmla="*/ 119 w 311"/>
              <a:gd name="T57" fmla="*/ 945 h 982"/>
              <a:gd name="T58" fmla="*/ 100 w 311"/>
              <a:gd name="T59" fmla="*/ 802 h 982"/>
              <a:gd name="T60" fmla="*/ 131 w 311"/>
              <a:gd name="T61" fmla="*/ 728 h 982"/>
              <a:gd name="T62" fmla="*/ 173 w 311"/>
              <a:gd name="T63" fmla="*/ 728 h 982"/>
              <a:gd name="T64" fmla="*/ 196 w 311"/>
              <a:gd name="T65" fmla="*/ 743 h 982"/>
              <a:gd name="T66" fmla="*/ 204 w 311"/>
              <a:gd name="T67" fmla="*/ 880 h 982"/>
              <a:gd name="T68" fmla="*/ 220 w 311"/>
              <a:gd name="T69" fmla="*/ 938 h 982"/>
              <a:gd name="T70" fmla="*/ 271 w 311"/>
              <a:gd name="T71" fmla="*/ 974 h 982"/>
              <a:gd name="T72" fmla="*/ 241 w 311"/>
              <a:gd name="T73" fmla="*/ 904 h 982"/>
              <a:gd name="T74" fmla="*/ 256 w 311"/>
              <a:gd name="T75" fmla="*/ 780 h 982"/>
              <a:gd name="T76" fmla="*/ 262 w 311"/>
              <a:gd name="T77" fmla="*/ 738 h 982"/>
              <a:gd name="T78" fmla="*/ 272 w 311"/>
              <a:gd name="T79" fmla="*/ 722 h 982"/>
              <a:gd name="T80" fmla="*/ 292 w 311"/>
              <a:gd name="T81" fmla="*/ 698 h 982"/>
              <a:gd name="T82" fmla="*/ 74 w 311"/>
              <a:gd name="T83" fmla="*/ 354 h 982"/>
              <a:gd name="T84" fmla="*/ 82 w 311"/>
              <a:gd name="T85" fmla="*/ 346 h 982"/>
              <a:gd name="T86" fmla="*/ 233 w 311"/>
              <a:gd name="T87" fmla="*/ 341 h 982"/>
              <a:gd name="T88" fmla="*/ 233 w 311"/>
              <a:gd name="T89" fmla="*/ 303 h 982"/>
              <a:gd name="T90" fmla="*/ 233 w 311"/>
              <a:gd name="T91" fmla="*/ 341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11" h="982">
                <a:moveTo>
                  <a:pt x="292" y="698"/>
                </a:moveTo>
                <a:cubicBezTo>
                  <a:pt x="296" y="697"/>
                  <a:pt x="311" y="690"/>
                  <a:pt x="309" y="685"/>
                </a:cubicBezTo>
                <a:cubicBezTo>
                  <a:pt x="306" y="681"/>
                  <a:pt x="249" y="444"/>
                  <a:pt x="250" y="444"/>
                </a:cubicBezTo>
                <a:cubicBezTo>
                  <a:pt x="251" y="444"/>
                  <a:pt x="255" y="442"/>
                  <a:pt x="253" y="438"/>
                </a:cubicBezTo>
                <a:cubicBezTo>
                  <a:pt x="252" y="434"/>
                  <a:pt x="241" y="383"/>
                  <a:pt x="242" y="381"/>
                </a:cubicBezTo>
                <a:cubicBezTo>
                  <a:pt x="242" y="380"/>
                  <a:pt x="250" y="381"/>
                  <a:pt x="256" y="383"/>
                </a:cubicBezTo>
                <a:cubicBezTo>
                  <a:pt x="261" y="384"/>
                  <a:pt x="264" y="380"/>
                  <a:pt x="268" y="372"/>
                </a:cubicBezTo>
                <a:cubicBezTo>
                  <a:pt x="272" y="364"/>
                  <a:pt x="285" y="347"/>
                  <a:pt x="288" y="335"/>
                </a:cubicBezTo>
                <a:cubicBezTo>
                  <a:pt x="290" y="323"/>
                  <a:pt x="284" y="309"/>
                  <a:pt x="277" y="290"/>
                </a:cubicBezTo>
                <a:cubicBezTo>
                  <a:pt x="271" y="271"/>
                  <a:pt x="263" y="207"/>
                  <a:pt x="258" y="193"/>
                </a:cubicBezTo>
                <a:cubicBezTo>
                  <a:pt x="253" y="178"/>
                  <a:pt x="229" y="170"/>
                  <a:pt x="221" y="166"/>
                </a:cubicBezTo>
                <a:cubicBezTo>
                  <a:pt x="212" y="162"/>
                  <a:pt x="197" y="157"/>
                  <a:pt x="197" y="157"/>
                </a:cubicBezTo>
                <a:cubicBezTo>
                  <a:pt x="197" y="157"/>
                  <a:pt x="208" y="158"/>
                  <a:pt x="211" y="158"/>
                </a:cubicBezTo>
                <a:cubicBezTo>
                  <a:pt x="214" y="158"/>
                  <a:pt x="216" y="141"/>
                  <a:pt x="216" y="141"/>
                </a:cubicBezTo>
                <a:cubicBezTo>
                  <a:pt x="216" y="141"/>
                  <a:pt x="218" y="137"/>
                  <a:pt x="220" y="132"/>
                </a:cubicBezTo>
                <a:cubicBezTo>
                  <a:pt x="222" y="127"/>
                  <a:pt x="221" y="120"/>
                  <a:pt x="221" y="120"/>
                </a:cubicBezTo>
                <a:cubicBezTo>
                  <a:pt x="221" y="120"/>
                  <a:pt x="224" y="120"/>
                  <a:pt x="226" y="118"/>
                </a:cubicBezTo>
                <a:cubicBezTo>
                  <a:pt x="228" y="116"/>
                  <a:pt x="229" y="113"/>
                  <a:pt x="229" y="107"/>
                </a:cubicBezTo>
                <a:cubicBezTo>
                  <a:pt x="229" y="101"/>
                  <a:pt x="231" y="94"/>
                  <a:pt x="233" y="89"/>
                </a:cubicBezTo>
                <a:cubicBezTo>
                  <a:pt x="235" y="85"/>
                  <a:pt x="237" y="75"/>
                  <a:pt x="239" y="68"/>
                </a:cubicBezTo>
                <a:cubicBezTo>
                  <a:pt x="242" y="62"/>
                  <a:pt x="236" y="43"/>
                  <a:pt x="236" y="43"/>
                </a:cubicBezTo>
                <a:cubicBezTo>
                  <a:pt x="236" y="43"/>
                  <a:pt x="237" y="43"/>
                  <a:pt x="240" y="36"/>
                </a:cubicBezTo>
                <a:cubicBezTo>
                  <a:pt x="243" y="29"/>
                  <a:pt x="237" y="27"/>
                  <a:pt x="227" y="16"/>
                </a:cubicBezTo>
                <a:cubicBezTo>
                  <a:pt x="217" y="5"/>
                  <a:pt x="201" y="3"/>
                  <a:pt x="178" y="2"/>
                </a:cubicBezTo>
                <a:cubicBezTo>
                  <a:pt x="156" y="0"/>
                  <a:pt x="142" y="19"/>
                  <a:pt x="136" y="25"/>
                </a:cubicBezTo>
                <a:cubicBezTo>
                  <a:pt x="130" y="32"/>
                  <a:pt x="129" y="50"/>
                  <a:pt x="123" y="52"/>
                </a:cubicBezTo>
                <a:cubicBezTo>
                  <a:pt x="116" y="54"/>
                  <a:pt x="117" y="65"/>
                  <a:pt x="118" y="69"/>
                </a:cubicBezTo>
                <a:cubicBezTo>
                  <a:pt x="119" y="73"/>
                  <a:pt x="113" y="81"/>
                  <a:pt x="113" y="81"/>
                </a:cubicBezTo>
                <a:cubicBezTo>
                  <a:pt x="113" y="81"/>
                  <a:pt x="109" y="81"/>
                  <a:pt x="106" y="84"/>
                </a:cubicBezTo>
                <a:cubicBezTo>
                  <a:pt x="103" y="87"/>
                  <a:pt x="95" y="96"/>
                  <a:pt x="95" y="96"/>
                </a:cubicBezTo>
                <a:cubicBezTo>
                  <a:pt x="95" y="96"/>
                  <a:pt x="89" y="103"/>
                  <a:pt x="89" y="108"/>
                </a:cubicBezTo>
                <a:cubicBezTo>
                  <a:pt x="88" y="113"/>
                  <a:pt x="89" y="116"/>
                  <a:pt x="87" y="119"/>
                </a:cubicBezTo>
                <a:cubicBezTo>
                  <a:pt x="85" y="123"/>
                  <a:pt x="80" y="129"/>
                  <a:pt x="80" y="133"/>
                </a:cubicBezTo>
                <a:cubicBezTo>
                  <a:pt x="79" y="136"/>
                  <a:pt x="89" y="131"/>
                  <a:pt x="89" y="131"/>
                </a:cubicBezTo>
                <a:cubicBezTo>
                  <a:pt x="89" y="131"/>
                  <a:pt x="88" y="134"/>
                  <a:pt x="82" y="141"/>
                </a:cubicBezTo>
                <a:cubicBezTo>
                  <a:pt x="77" y="148"/>
                  <a:pt x="85" y="142"/>
                  <a:pt x="86" y="152"/>
                </a:cubicBezTo>
                <a:cubicBezTo>
                  <a:pt x="87" y="162"/>
                  <a:pt x="82" y="162"/>
                  <a:pt x="87" y="165"/>
                </a:cubicBezTo>
                <a:cubicBezTo>
                  <a:pt x="92" y="169"/>
                  <a:pt x="107" y="168"/>
                  <a:pt x="107" y="168"/>
                </a:cubicBezTo>
                <a:cubicBezTo>
                  <a:pt x="107" y="168"/>
                  <a:pt x="105" y="169"/>
                  <a:pt x="93" y="173"/>
                </a:cubicBezTo>
                <a:cubicBezTo>
                  <a:pt x="81" y="177"/>
                  <a:pt x="53" y="204"/>
                  <a:pt x="53" y="204"/>
                </a:cubicBezTo>
                <a:cubicBezTo>
                  <a:pt x="53" y="204"/>
                  <a:pt x="42" y="218"/>
                  <a:pt x="37" y="233"/>
                </a:cubicBezTo>
                <a:cubicBezTo>
                  <a:pt x="32" y="249"/>
                  <a:pt x="41" y="288"/>
                  <a:pt x="31" y="317"/>
                </a:cubicBezTo>
                <a:cubicBezTo>
                  <a:pt x="21" y="345"/>
                  <a:pt x="23" y="387"/>
                  <a:pt x="27" y="392"/>
                </a:cubicBezTo>
                <a:cubicBezTo>
                  <a:pt x="32" y="398"/>
                  <a:pt x="65" y="422"/>
                  <a:pt x="65" y="422"/>
                </a:cubicBezTo>
                <a:cubicBezTo>
                  <a:pt x="54" y="438"/>
                  <a:pt x="54" y="438"/>
                  <a:pt x="54" y="438"/>
                </a:cubicBezTo>
                <a:cubicBezTo>
                  <a:pt x="58" y="442"/>
                  <a:pt x="58" y="442"/>
                  <a:pt x="58" y="442"/>
                </a:cubicBezTo>
                <a:cubicBezTo>
                  <a:pt x="58" y="442"/>
                  <a:pt x="56" y="463"/>
                  <a:pt x="48" y="489"/>
                </a:cubicBezTo>
                <a:cubicBezTo>
                  <a:pt x="40" y="516"/>
                  <a:pt x="0" y="696"/>
                  <a:pt x="8" y="697"/>
                </a:cubicBezTo>
                <a:cubicBezTo>
                  <a:pt x="17" y="698"/>
                  <a:pt x="14" y="702"/>
                  <a:pt x="22" y="712"/>
                </a:cubicBezTo>
                <a:cubicBezTo>
                  <a:pt x="29" y="723"/>
                  <a:pt x="53" y="721"/>
                  <a:pt x="53" y="721"/>
                </a:cubicBezTo>
                <a:cubicBezTo>
                  <a:pt x="53" y="721"/>
                  <a:pt x="49" y="751"/>
                  <a:pt x="51" y="772"/>
                </a:cubicBezTo>
                <a:cubicBezTo>
                  <a:pt x="53" y="793"/>
                  <a:pt x="67" y="858"/>
                  <a:pt x="67" y="862"/>
                </a:cubicBezTo>
                <a:cubicBezTo>
                  <a:pt x="67" y="866"/>
                  <a:pt x="70" y="884"/>
                  <a:pt x="64" y="891"/>
                </a:cubicBezTo>
                <a:cubicBezTo>
                  <a:pt x="58" y="898"/>
                  <a:pt x="56" y="924"/>
                  <a:pt x="56" y="925"/>
                </a:cubicBezTo>
                <a:cubicBezTo>
                  <a:pt x="57" y="926"/>
                  <a:pt x="59" y="931"/>
                  <a:pt x="66" y="948"/>
                </a:cubicBezTo>
                <a:cubicBezTo>
                  <a:pt x="72" y="965"/>
                  <a:pt x="83" y="967"/>
                  <a:pt x="93" y="974"/>
                </a:cubicBezTo>
                <a:cubicBezTo>
                  <a:pt x="104" y="982"/>
                  <a:pt x="119" y="981"/>
                  <a:pt x="124" y="975"/>
                </a:cubicBezTo>
                <a:cubicBezTo>
                  <a:pt x="129" y="968"/>
                  <a:pt x="125" y="961"/>
                  <a:pt x="119" y="945"/>
                </a:cubicBezTo>
                <a:cubicBezTo>
                  <a:pt x="113" y="929"/>
                  <a:pt x="108" y="919"/>
                  <a:pt x="105" y="904"/>
                </a:cubicBezTo>
                <a:cubicBezTo>
                  <a:pt x="103" y="889"/>
                  <a:pt x="98" y="824"/>
                  <a:pt x="100" y="802"/>
                </a:cubicBezTo>
                <a:cubicBezTo>
                  <a:pt x="101" y="779"/>
                  <a:pt x="110" y="734"/>
                  <a:pt x="110" y="734"/>
                </a:cubicBezTo>
                <a:cubicBezTo>
                  <a:pt x="110" y="734"/>
                  <a:pt x="127" y="730"/>
                  <a:pt x="131" y="728"/>
                </a:cubicBezTo>
                <a:cubicBezTo>
                  <a:pt x="134" y="725"/>
                  <a:pt x="139" y="707"/>
                  <a:pt x="139" y="707"/>
                </a:cubicBezTo>
                <a:cubicBezTo>
                  <a:pt x="139" y="707"/>
                  <a:pt x="155" y="715"/>
                  <a:pt x="173" y="728"/>
                </a:cubicBezTo>
                <a:cubicBezTo>
                  <a:pt x="191" y="742"/>
                  <a:pt x="198" y="732"/>
                  <a:pt x="198" y="732"/>
                </a:cubicBezTo>
                <a:cubicBezTo>
                  <a:pt x="198" y="732"/>
                  <a:pt x="198" y="733"/>
                  <a:pt x="196" y="743"/>
                </a:cubicBezTo>
                <a:cubicBezTo>
                  <a:pt x="194" y="752"/>
                  <a:pt x="199" y="788"/>
                  <a:pt x="205" y="807"/>
                </a:cubicBezTo>
                <a:cubicBezTo>
                  <a:pt x="210" y="827"/>
                  <a:pt x="206" y="867"/>
                  <a:pt x="204" y="880"/>
                </a:cubicBezTo>
                <a:cubicBezTo>
                  <a:pt x="201" y="892"/>
                  <a:pt x="201" y="900"/>
                  <a:pt x="204" y="912"/>
                </a:cubicBezTo>
                <a:cubicBezTo>
                  <a:pt x="207" y="924"/>
                  <a:pt x="214" y="927"/>
                  <a:pt x="220" y="938"/>
                </a:cubicBezTo>
                <a:cubicBezTo>
                  <a:pt x="226" y="950"/>
                  <a:pt x="226" y="958"/>
                  <a:pt x="231" y="967"/>
                </a:cubicBezTo>
                <a:cubicBezTo>
                  <a:pt x="237" y="975"/>
                  <a:pt x="266" y="981"/>
                  <a:pt x="271" y="974"/>
                </a:cubicBezTo>
                <a:cubicBezTo>
                  <a:pt x="276" y="967"/>
                  <a:pt x="276" y="951"/>
                  <a:pt x="268" y="940"/>
                </a:cubicBezTo>
                <a:cubicBezTo>
                  <a:pt x="260" y="929"/>
                  <a:pt x="246" y="913"/>
                  <a:pt x="241" y="904"/>
                </a:cubicBezTo>
                <a:cubicBezTo>
                  <a:pt x="236" y="895"/>
                  <a:pt x="240" y="888"/>
                  <a:pt x="241" y="874"/>
                </a:cubicBezTo>
                <a:cubicBezTo>
                  <a:pt x="242" y="859"/>
                  <a:pt x="250" y="810"/>
                  <a:pt x="256" y="780"/>
                </a:cubicBezTo>
                <a:cubicBezTo>
                  <a:pt x="261" y="751"/>
                  <a:pt x="257" y="740"/>
                  <a:pt x="257" y="740"/>
                </a:cubicBezTo>
                <a:cubicBezTo>
                  <a:pt x="262" y="738"/>
                  <a:pt x="262" y="738"/>
                  <a:pt x="262" y="738"/>
                </a:cubicBezTo>
                <a:cubicBezTo>
                  <a:pt x="272" y="737"/>
                  <a:pt x="272" y="737"/>
                  <a:pt x="272" y="737"/>
                </a:cubicBezTo>
                <a:cubicBezTo>
                  <a:pt x="272" y="722"/>
                  <a:pt x="272" y="722"/>
                  <a:pt x="272" y="722"/>
                </a:cubicBezTo>
                <a:cubicBezTo>
                  <a:pt x="272" y="722"/>
                  <a:pt x="279" y="720"/>
                  <a:pt x="288" y="717"/>
                </a:cubicBezTo>
                <a:cubicBezTo>
                  <a:pt x="298" y="714"/>
                  <a:pt x="288" y="699"/>
                  <a:pt x="292" y="698"/>
                </a:cubicBezTo>
                <a:close/>
                <a:moveTo>
                  <a:pt x="80" y="363"/>
                </a:moveTo>
                <a:cubicBezTo>
                  <a:pt x="80" y="363"/>
                  <a:pt x="78" y="360"/>
                  <a:pt x="74" y="354"/>
                </a:cubicBezTo>
                <a:cubicBezTo>
                  <a:pt x="71" y="349"/>
                  <a:pt x="77" y="326"/>
                  <a:pt x="77" y="316"/>
                </a:cubicBezTo>
                <a:cubicBezTo>
                  <a:pt x="77" y="316"/>
                  <a:pt x="82" y="337"/>
                  <a:pt x="82" y="346"/>
                </a:cubicBezTo>
                <a:cubicBezTo>
                  <a:pt x="82" y="355"/>
                  <a:pt x="80" y="363"/>
                  <a:pt x="80" y="363"/>
                </a:cubicBezTo>
                <a:close/>
                <a:moveTo>
                  <a:pt x="233" y="341"/>
                </a:moveTo>
                <a:cubicBezTo>
                  <a:pt x="233" y="341"/>
                  <a:pt x="233" y="341"/>
                  <a:pt x="232" y="338"/>
                </a:cubicBezTo>
                <a:cubicBezTo>
                  <a:pt x="232" y="334"/>
                  <a:pt x="233" y="303"/>
                  <a:pt x="233" y="303"/>
                </a:cubicBezTo>
                <a:cubicBezTo>
                  <a:pt x="233" y="303"/>
                  <a:pt x="246" y="329"/>
                  <a:pt x="246" y="330"/>
                </a:cubicBezTo>
                <a:cubicBezTo>
                  <a:pt x="247" y="332"/>
                  <a:pt x="233" y="341"/>
                  <a:pt x="233" y="341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147745E8-113E-4A01-97DE-10BD11F7339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50" y="1346200"/>
            <a:ext cx="1160145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98A756E-C1AB-448F-9D3B-DE3D386B76A4}"/>
              </a:ext>
            </a:extLst>
          </p:cNvPr>
          <p:cNvSpPr>
            <a:spLocks/>
          </p:cNvSpPr>
          <p:nvPr/>
        </p:nvSpPr>
        <p:spPr bwMode="auto">
          <a:xfrm>
            <a:off x="7118350" y="2416175"/>
            <a:ext cx="1046163" cy="3316288"/>
          </a:xfrm>
          <a:custGeom>
            <a:avLst/>
            <a:gdLst>
              <a:gd name="T0" fmla="*/ 235 w 247"/>
              <a:gd name="T1" fmla="*/ 610 h 781"/>
              <a:gd name="T2" fmla="*/ 228 w 247"/>
              <a:gd name="T3" fmla="*/ 481 h 781"/>
              <a:gd name="T4" fmla="*/ 219 w 247"/>
              <a:gd name="T5" fmla="*/ 451 h 781"/>
              <a:gd name="T6" fmla="*/ 203 w 247"/>
              <a:gd name="T7" fmla="*/ 406 h 781"/>
              <a:gd name="T8" fmla="*/ 199 w 247"/>
              <a:gd name="T9" fmla="*/ 390 h 781"/>
              <a:gd name="T10" fmla="*/ 196 w 247"/>
              <a:gd name="T11" fmla="*/ 343 h 781"/>
              <a:gd name="T12" fmla="*/ 198 w 247"/>
              <a:gd name="T13" fmla="*/ 322 h 781"/>
              <a:gd name="T14" fmla="*/ 217 w 247"/>
              <a:gd name="T15" fmla="*/ 410 h 781"/>
              <a:gd name="T16" fmla="*/ 219 w 247"/>
              <a:gd name="T17" fmla="*/ 449 h 781"/>
              <a:gd name="T18" fmla="*/ 227 w 247"/>
              <a:gd name="T19" fmla="*/ 449 h 781"/>
              <a:gd name="T20" fmla="*/ 231 w 247"/>
              <a:gd name="T21" fmla="*/ 461 h 781"/>
              <a:gd name="T22" fmla="*/ 233 w 247"/>
              <a:gd name="T23" fmla="*/ 466 h 781"/>
              <a:gd name="T24" fmla="*/ 234 w 247"/>
              <a:gd name="T25" fmla="*/ 479 h 781"/>
              <a:gd name="T26" fmla="*/ 244 w 247"/>
              <a:gd name="T27" fmla="*/ 433 h 781"/>
              <a:gd name="T28" fmla="*/ 233 w 247"/>
              <a:gd name="T29" fmla="*/ 335 h 781"/>
              <a:gd name="T30" fmla="*/ 220 w 247"/>
              <a:gd name="T31" fmla="*/ 272 h 781"/>
              <a:gd name="T32" fmla="*/ 224 w 247"/>
              <a:gd name="T33" fmla="*/ 184 h 781"/>
              <a:gd name="T34" fmla="*/ 159 w 247"/>
              <a:gd name="T35" fmla="*/ 146 h 781"/>
              <a:gd name="T36" fmla="*/ 181 w 247"/>
              <a:gd name="T37" fmla="*/ 116 h 781"/>
              <a:gd name="T38" fmla="*/ 187 w 247"/>
              <a:gd name="T39" fmla="*/ 109 h 781"/>
              <a:gd name="T40" fmla="*/ 192 w 247"/>
              <a:gd name="T41" fmla="*/ 82 h 781"/>
              <a:gd name="T42" fmla="*/ 191 w 247"/>
              <a:gd name="T43" fmla="*/ 73 h 781"/>
              <a:gd name="T44" fmla="*/ 196 w 247"/>
              <a:gd name="T45" fmla="*/ 68 h 781"/>
              <a:gd name="T46" fmla="*/ 199 w 247"/>
              <a:gd name="T47" fmla="*/ 66 h 781"/>
              <a:gd name="T48" fmla="*/ 199 w 247"/>
              <a:gd name="T49" fmla="*/ 64 h 781"/>
              <a:gd name="T50" fmla="*/ 200 w 247"/>
              <a:gd name="T51" fmla="*/ 63 h 781"/>
              <a:gd name="T52" fmla="*/ 200 w 247"/>
              <a:gd name="T53" fmla="*/ 52 h 781"/>
              <a:gd name="T54" fmla="*/ 198 w 247"/>
              <a:gd name="T55" fmla="*/ 43 h 781"/>
              <a:gd name="T56" fmla="*/ 146 w 247"/>
              <a:gd name="T57" fmla="*/ 2 h 781"/>
              <a:gd name="T58" fmla="*/ 134 w 247"/>
              <a:gd name="T59" fmla="*/ 3 h 781"/>
              <a:gd name="T60" fmla="*/ 130 w 247"/>
              <a:gd name="T61" fmla="*/ 4 h 781"/>
              <a:gd name="T62" fmla="*/ 124 w 247"/>
              <a:gd name="T63" fmla="*/ 6 h 781"/>
              <a:gd name="T64" fmla="*/ 97 w 247"/>
              <a:gd name="T65" fmla="*/ 38 h 781"/>
              <a:gd name="T66" fmla="*/ 97 w 247"/>
              <a:gd name="T67" fmla="*/ 40 h 781"/>
              <a:gd name="T68" fmla="*/ 97 w 247"/>
              <a:gd name="T69" fmla="*/ 43 h 781"/>
              <a:gd name="T70" fmla="*/ 96 w 247"/>
              <a:gd name="T71" fmla="*/ 67 h 781"/>
              <a:gd name="T72" fmla="*/ 92 w 247"/>
              <a:gd name="T73" fmla="*/ 85 h 781"/>
              <a:gd name="T74" fmla="*/ 104 w 247"/>
              <a:gd name="T75" fmla="*/ 106 h 781"/>
              <a:gd name="T76" fmla="*/ 97 w 247"/>
              <a:gd name="T77" fmla="*/ 142 h 781"/>
              <a:gd name="T78" fmla="*/ 23 w 247"/>
              <a:gd name="T79" fmla="*/ 212 h 781"/>
              <a:gd name="T80" fmla="*/ 21 w 247"/>
              <a:gd name="T81" fmla="*/ 267 h 781"/>
              <a:gd name="T82" fmla="*/ 21 w 247"/>
              <a:gd name="T83" fmla="*/ 353 h 781"/>
              <a:gd name="T84" fmla="*/ 34 w 247"/>
              <a:gd name="T85" fmla="*/ 473 h 781"/>
              <a:gd name="T86" fmla="*/ 26 w 247"/>
              <a:gd name="T87" fmla="*/ 580 h 781"/>
              <a:gd name="T88" fmla="*/ 19 w 247"/>
              <a:gd name="T89" fmla="*/ 617 h 781"/>
              <a:gd name="T90" fmla="*/ 27 w 247"/>
              <a:gd name="T91" fmla="*/ 695 h 781"/>
              <a:gd name="T92" fmla="*/ 21 w 247"/>
              <a:gd name="T93" fmla="*/ 770 h 781"/>
              <a:gd name="T94" fmla="*/ 60 w 247"/>
              <a:gd name="T95" fmla="*/ 728 h 781"/>
              <a:gd name="T96" fmla="*/ 62 w 247"/>
              <a:gd name="T97" fmla="*/ 658 h 781"/>
              <a:gd name="T98" fmla="*/ 110 w 247"/>
              <a:gd name="T99" fmla="*/ 620 h 781"/>
              <a:gd name="T100" fmla="*/ 129 w 247"/>
              <a:gd name="T101" fmla="*/ 490 h 781"/>
              <a:gd name="T102" fmla="*/ 144 w 247"/>
              <a:gd name="T103" fmla="*/ 492 h 781"/>
              <a:gd name="T104" fmla="*/ 136 w 247"/>
              <a:gd name="T105" fmla="*/ 594 h 781"/>
              <a:gd name="T106" fmla="*/ 123 w 247"/>
              <a:gd name="T107" fmla="*/ 656 h 781"/>
              <a:gd name="T108" fmla="*/ 90 w 247"/>
              <a:gd name="T109" fmla="*/ 696 h 781"/>
              <a:gd name="T110" fmla="*/ 106 w 247"/>
              <a:gd name="T111" fmla="*/ 728 h 781"/>
              <a:gd name="T112" fmla="*/ 177 w 247"/>
              <a:gd name="T113" fmla="*/ 737 h 781"/>
              <a:gd name="T114" fmla="*/ 155 w 247"/>
              <a:gd name="T115" fmla="*/ 656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7" h="781">
                <a:moveTo>
                  <a:pt x="197" y="610"/>
                </a:moveTo>
                <a:cubicBezTo>
                  <a:pt x="235" y="610"/>
                  <a:pt x="235" y="610"/>
                  <a:pt x="235" y="610"/>
                </a:cubicBezTo>
                <a:cubicBezTo>
                  <a:pt x="235" y="610"/>
                  <a:pt x="243" y="573"/>
                  <a:pt x="240" y="548"/>
                </a:cubicBezTo>
                <a:cubicBezTo>
                  <a:pt x="238" y="523"/>
                  <a:pt x="228" y="484"/>
                  <a:pt x="228" y="481"/>
                </a:cubicBezTo>
                <a:cubicBezTo>
                  <a:pt x="228" y="479"/>
                  <a:pt x="225" y="469"/>
                  <a:pt x="223" y="461"/>
                </a:cubicBezTo>
                <a:cubicBezTo>
                  <a:pt x="221" y="457"/>
                  <a:pt x="220" y="453"/>
                  <a:pt x="219" y="451"/>
                </a:cubicBezTo>
                <a:cubicBezTo>
                  <a:pt x="216" y="446"/>
                  <a:pt x="209" y="420"/>
                  <a:pt x="206" y="416"/>
                </a:cubicBezTo>
                <a:cubicBezTo>
                  <a:pt x="204" y="412"/>
                  <a:pt x="204" y="412"/>
                  <a:pt x="203" y="406"/>
                </a:cubicBezTo>
                <a:cubicBezTo>
                  <a:pt x="203" y="400"/>
                  <a:pt x="201" y="396"/>
                  <a:pt x="200" y="395"/>
                </a:cubicBezTo>
                <a:cubicBezTo>
                  <a:pt x="199" y="394"/>
                  <a:pt x="199" y="394"/>
                  <a:pt x="199" y="390"/>
                </a:cubicBezTo>
                <a:cubicBezTo>
                  <a:pt x="199" y="386"/>
                  <a:pt x="195" y="356"/>
                  <a:pt x="195" y="353"/>
                </a:cubicBezTo>
                <a:cubicBezTo>
                  <a:pt x="195" y="350"/>
                  <a:pt x="196" y="349"/>
                  <a:pt x="196" y="343"/>
                </a:cubicBezTo>
                <a:cubicBezTo>
                  <a:pt x="196" y="337"/>
                  <a:pt x="198" y="334"/>
                  <a:pt x="198" y="330"/>
                </a:cubicBezTo>
                <a:cubicBezTo>
                  <a:pt x="198" y="326"/>
                  <a:pt x="198" y="322"/>
                  <a:pt x="198" y="322"/>
                </a:cubicBezTo>
                <a:cubicBezTo>
                  <a:pt x="198" y="322"/>
                  <a:pt x="202" y="352"/>
                  <a:pt x="204" y="361"/>
                </a:cubicBezTo>
                <a:cubicBezTo>
                  <a:pt x="207" y="370"/>
                  <a:pt x="217" y="407"/>
                  <a:pt x="217" y="410"/>
                </a:cubicBezTo>
                <a:cubicBezTo>
                  <a:pt x="216" y="414"/>
                  <a:pt x="213" y="426"/>
                  <a:pt x="215" y="431"/>
                </a:cubicBezTo>
                <a:cubicBezTo>
                  <a:pt x="216" y="435"/>
                  <a:pt x="218" y="446"/>
                  <a:pt x="219" y="449"/>
                </a:cubicBezTo>
                <a:cubicBezTo>
                  <a:pt x="220" y="451"/>
                  <a:pt x="222" y="462"/>
                  <a:pt x="224" y="461"/>
                </a:cubicBezTo>
                <a:cubicBezTo>
                  <a:pt x="225" y="460"/>
                  <a:pt x="226" y="455"/>
                  <a:pt x="227" y="449"/>
                </a:cubicBezTo>
                <a:cubicBezTo>
                  <a:pt x="227" y="442"/>
                  <a:pt x="228" y="445"/>
                  <a:pt x="229" y="447"/>
                </a:cubicBezTo>
                <a:cubicBezTo>
                  <a:pt x="230" y="449"/>
                  <a:pt x="229" y="460"/>
                  <a:pt x="231" y="461"/>
                </a:cubicBezTo>
                <a:cubicBezTo>
                  <a:pt x="233" y="462"/>
                  <a:pt x="233" y="462"/>
                  <a:pt x="233" y="462"/>
                </a:cubicBezTo>
                <a:cubicBezTo>
                  <a:pt x="233" y="462"/>
                  <a:pt x="234" y="464"/>
                  <a:pt x="233" y="466"/>
                </a:cubicBezTo>
                <a:cubicBezTo>
                  <a:pt x="231" y="468"/>
                  <a:pt x="228" y="472"/>
                  <a:pt x="228" y="475"/>
                </a:cubicBezTo>
                <a:cubicBezTo>
                  <a:pt x="228" y="478"/>
                  <a:pt x="231" y="483"/>
                  <a:pt x="234" y="479"/>
                </a:cubicBezTo>
                <a:cubicBezTo>
                  <a:pt x="237" y="475"/>
                  <a:pt x="242" y="467"/>
                  <a:pt x="243" y="463"/>
                </a:cubicBezTo>
                <a:cubicBezTo>
                  <a:pt x="245" y="459"/>
                  <a:pt x="247" y="442"/>
                  <a:pt x="244" y="433"/>
                </a:cubicBezTo>
                <a:cubicBezTo>
                  <a:pt x="241" y="423"/>
                  <a:pt x="236" y="406"/>
                  <a:pt x="236" y="392"/>
                </a:cubicBezTo>
                <a:cubicBezTo>
                  <a:pt x="236" y="379"/>
                  <a:pt x="233" y="345"/>
                  <a:pt x="233" y="335"/>
                </a:cubicBezTo>
                <a:cubicBezTo>
                  <a:pt x="233" y="325"/>
                  <a:pt x="232" y="306"/>
                  <a:pt x="228" y="296"/>
                </a:cubicBezTo>
                <a:cubicBezTo>
                  <a:pt x="224" y="287"/>
                  <a:pt x="220" y="272"/>
                  <a:pt x="220" y="272"/>
                </a:cubicBezTo>
                <a:cubicBezTo>
                  <a:pt x="244" y="260"/>
                  <a:pt x="244" y="260"/>
                  <a:pt x="244" y="260"/>
                </a:cubicBezTo>
                <a:cubicBezTo>
                  <a:pt x="244" y="260"/>
                  <a:pt x="230" y="192"/>
                  <a:pt x="224" y="184"/>
                </a:cubicBezTo>
                <a:cubicBezTo>
                  <a:pt x="219" y="177"/>
                  <a:pt x="202" y="162"/>
                  <a:pt x="192" y="160"/>
                </a:cubicBezTo>
                <a:cubicBezTo>
                  <a:pt x="183" y="158"/>
                  <a:pt x="159" y="146"/>
                  <a:pt x="159" y="146"/>
                </a:cubicBezTo>
                <a:cubicBezTo>
                  <a:pt x="159" y="146"/>
                  <a:pt x="161" y="144"/>
                  <a:pt x="167" y="138"/>
                </a:cubicBezTo>
                <a:cubicBezTo>
                  <a:pt x="173" y="131"/>
                  <a:pt x="180" y="119"/>
                  <a:pt x="181" y="116"/>
                </a:cubicBezTo>
                <a:cubicBezTo>
                  <a:pt x="183" y="113"/>
                  <a:pt x="183" y="113"/>
                  <a:pt x="183" y="113"/>
                </a:cubicBezTo>
                <a:cubicBezTo>
                  <a:pt x="183" y="113"/>
                  <a:pt x="187" y="113"/>
                  <a:pt x="187" y="109"/>
                </a:cubicBezTo>
                <a:cubicBezTo>
                  <a:pt x="187" y="105"/>
                  <a:pt x="190" y="95"/>
                  <a:pt x="192" y="92"/>
                </a:cubicBezTo>
                <a:cubicBezTo>
                  <a:pt x="194" y="90"/>
                  <a:pt x="194" y="84"/>
                  <a:pt x="192" y="82"/>
                </a:cubicBezTo>
                <a:cubicBezTo>
                  <a:pt x="189" y="80"/>
                  <a:pt x="190" y="80"/>
                  <a:pt x="190" y="80"/>
                </a:cubicBezTo>
                <a:cubicBezTo>
                  <a:pt x="191" y="73"/>
                  <a:pt x="191" y="73"/>
                  <a:pt x="191" y="73"/>
                </a:cubicBezTo>
                <a:cubicBezTo>
                  <a:pt x="198" y="70"/>
                  <a:pt x="198" y="70"/>
                  <a:pt x="198" y="70"/>
                </a:cubicBezTo>
                <a:cubicBezTo>
                  <a:pt x="196" y="68"/>
                  <a:pt x="196" y="68"/>
                  <a:pt x="196" y="68"/>
                </a:cubicBezTo>
                <a:cubicBezTo>
                  <a:pt x="198" y="67"/>
                  <a:pt x="198" y="67"/>
                  <a:pt x="198" y="67"/>
                </a:cubicBezTo>
                <a:cubicBezTo>
                  <a:pt x="199" y="66"/>
                  <a:pt x="199" y="66"/>
                  <a:pt x="199" y="66"/>
                </a:cubicBezTo>
                <a:cubicBezTo>
                  <a:pt x="199" y="65"/>
                  <a:pt x="199" y="65"/>
                  <a:pt x="199" y="65"/>
                </a:cubicBezTo>
                <a:cubicBezTo>
                  <a:pt x="199" y="64"/>
                  <a:pt x="199" y="64"/>
                  <a:pt x="199" y="64"/>
                </a:cubicBezTo>
                <a:cubicBezTo>
                  <a:pt x="200" y="64"/>
                  <a:pt x="200" y="64"/>
                  <a:pt x="200" y="64"/>
                </a:cubicBezTo>
                <a:cubicBezTo>
                  <a:pt x="200" y="63"/>
                  <a:pt x="200" y="63"/>
                  <a:pt x="200" y="63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0" y="52"/>
                  <a:pt x="200" y="52"/>
                  <a:pt x="200" y="52"/>
                </a:cubicBezTo>
                <a:cubicBezTo>
                  <a:pt x="202" y="51"/>
                  <a:pt x="202" y="51"/>
                  <a:pt x="202" y="51"/>
                </a:cubicBezTo>
                <a:cubicBezTo>
                  <a:pt x="198" y="43"/>
                  <a:pt x="198" y="43"/>
                  <a:pt x="198" y="43"/>
                </a:cubicBezTo>
                <a:cubicBezTo>
                  <a:pt x="198" y="43"/>
                  <a:pt x="200" y="32"/>
                  <a:pt x="188" y="22"/>
                </a:cubicBezTo>
                <a:cubicBezTo>
                  <a:pt x="177" y="13"/>
                  <a:pt x="162" y="2"/>
                  <a:pt x="146" y="2"/>
                </a:cubicBezTo>
                <a:cubicBezTo>
                  <a:pt x="131" y="2"/>
                  <a:pt x="134" y="0"/>
                  <a:pt x="134" y="0"/>
                </a:cubicBezTo>
                <a:cubicBezTo>
                  <a:pt x="134" y="3"/>
                  <a:pt x="134" y="3"/>
                  <a:pt x="134" y="3"/>
                </a:cubicBezTo>
                <a:cubicBezTo>
                  <a:pt x="129" y="3"/>
                  <a:pt x="129" y="3"/>
                  <a:pt x="129" y="3"/>
                </a:cubicBezTo>
                <a:cubicBezTo>
                  <a:pt x="130" y="4"/>
                  <a:pt x="130" y="4"/>
                  <a:pt x="130" y="4"/>
                </a:cubicBezTo>
                <a:cubicBezTo>
                  <a:pt x="124" y="5"/>
                  <a:pt x="124" y="5"/>
                  <a:pt x="124" y="5"/>
                </a:cubicBezTo>
                <a:cubicBezTo>
                  <a:pt x="124" y="6"/>
                  <a:pt x="124" y="6"/>
                  <a:pt x="124" y="6"/>
                </a:cubicBezTo>
                <a:cubicBezTo>
                  <a:pt x="124" y="6"/>
                  <a:pt x="118" y="8"/>
                  <a:pt x="109" y="19"/>
                </a:cubicBezTo>
                <a:cubicBezTo>
                  <a:pt x="100" y="30"/>
                  <a:pt x="97" y="38"/>
                  <a:pt x="97" y="38"/>
                </a:cubicBezTo>
                <a:cubicBezTo>
                  <a:pt x="96" y="39"/>
                  <a:pt x="96" y="39"/>
                  <a:pt x="96" y="39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40"/>
                  <a:pt x="96" y="41"/>
                  <a:pt x="96" y="42"/>
                </a:cubicBezTo>
                <a:cubicBezTo>
                  <a:pt x="96" y="42"/>
                  <a:pt x="97" y="43"/>
                  <a:pt x="97" y="43"/>
                </a:cubicBezTo>
                <a:cubicBezTo>
                  <a:pt x="97" y="43"/>
                  <a:pt x="96" y="55"/>
                  <a:pt x="96" y="61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2" y="67"/>
                  <a:pt x="92" y="70"/>
                </a:cubicBezTo>
                <a:cubicBezTo>
                  <a:pt x="92" y="73"/>
                  <a:pt x="91" y="77"/>
                  <a:pt x="92" y="85"/>
                </a:cubicBezTo>
                <a:cubicBezTo>
                  <a:pt x="93" y="92"/>
                  <a:pt x="95" y="101"/>
                  <a:pt x="97" y="103"/>
                </a:cubicBezTo>
                <a:cubicBezTo>
                  <a:pt x="99" y="105"/>
                  <a:pt x="104" y="106"/>
                  <a:pt x="104" y="106"/>
                </a:cubicBezTo>
                <a:cubicBezTo>
                  <a:pt x="104" y="106"/>
                  <a:pt x="109" y="126"/>
                  <a:pt x="109" y="130"/>
                </a:cubicBezTo>
                <a:cubicBezTo>
                  <a:pt x="109" y="134"/>
                  <a:pt x="107" y="139"/>
                  <a:pt x="97" y="142"/>
                </a:cubicBezTo>
                <a:cubicBezTo>
                  <a:pt x="87" y="146"/>
                  <a:pt x="54" y="157"/>
                  <a:pt x="46" y="166"/>
                </a:cubicBezTo>
                <a:cubicBezTo>
                  <a:pt x="38" y="175"/>
                  <a:pt x="25" y="207"/>
                  <a:pt x="23" y="212"/>
                </a:cubicBezTo>
                <a:cubicBezTo>
                  <a:pt x="21" y="217"/>
                  <a:pt x="0" y="251"/>
                  <a:pt x="3" y="255"/>
                </a:cubicBezTo>
                <a:cubicBezTo>
                  <a:pt x="6" y="259"/>
                  <a:pt x="21" y="267"/>
                  <a:pt x="21" y="267"/>
                </a:cubicBezTo>
                <a:cubicBezTo>
                  <a:pt x="21" y="267"/>
                  <a:pt x="17" y="302"/>
                  <a:pt x="17" y="314"/>
                </a:cubicBezTo>
                <a:cubicBezTo>
                  <a:pt x="16" y="325"/>
                  <a:pt x="19" y="334"/>
                  <a:pt x="21" y="353"/>
                </a:cubicBezTo>
                <a:cubicBezTo>
                  <a:pt x="23" y="372"/>
                  <a:pt x="36" y="408"/>
                  <a:pt x="35" y="417"/>
                </a:cubicBezTo>
                <a:cubicBezTo>
                  <a:pt x="34" y="426"/>
                  <a:pt x="34" y="462"/>
                  <a:pt x="34" y="473"/>
                </a:cubicBezTo>
                <a:cubicBezTo>
                  <a:pt x="34" y="485"/>
                  <a:pt x="36" y="487"/>
                  <a:pt x="37" y="490"/>
                </a:cubicBezTo>
                <a:cubicBezTo>
                  <a:pt x="38" y="494"/>
                  <a:pt x="26" y="561"/>
                  <a:pt x="26" y="580"/>
                </a:cubicBezTo>
                <a:cubicBezTo>
                  <a:pt x="26" y="599"/>
                  <a:pt x="25" y="601"/>
                  <a:pt x="22" y="603"/>
                </a:cubicBezTo>
                <a:cubicBezTo>
                  <a:pt x="20" y="605"/>
                  <a:pt x="16" y="612"/>
                  <a:pt x="19" y="617"/>
                </a:cubicBezTo>
                <a:cubicBezTo>
                  <a:pt x="22" y="622"/>
                  <a:pt x="27" y="623"/>
                  <a:pt x="27" y="623"/>
                </a:cubicBezTo>
                <a:cubicBezTo>
                  <a:pt x="27" y="623"/>
                  <a:pt x="27" y="692"/>
                  <a:pt x="27" y="695"/>
                </a:cubicBezTo>
                <a:cubicBezTo>
                  <a:pt x="27" y="697"/>
                  <a:pt x="25" y="727"/>
                  <a:pt x="22" y="733"/>
                </a:cubicBezTo>
                <a:cubicBezTo>
                  <a:pt x="19" y="738"/>
                  <a:pt x="16" y="765"/>
                  <a:pt x="21" y="770"/>
                </a:cubicBezTo>
                <a:cubicBezTo>
                  <a:pt x="26" y="774"/>
                  <a:pt x="49" y="781"/>
                  <a:pt x="56" y="772"/>
                </a:cubicBezTo>
                <a:cubicBezTo>
                  <a:pt x="64" y="764"/>
                  <a:pt x="60" y="734"/>
                  <a:pt x="60" y="728"/>
                </a:cubicBezTo>
                <a:cubicBezTo>
                  <a:pt x="60" y="722"/>
                  <a:pt x="59" y="719"/>
                  <a:pt x="57" y="712"/>
                </a:cubicBezTo>
                <a:cubicBezTo>
                  <a:pt x="55" y="705"/>
                  <a:pt x="59" y="667"/>
                  <a:pt x="62" y="658"/>
                </a:cubicBezTo>
                <a:cubicBezTo>
                  <a:pt x="65" y="650"/>
                  <a:pt x="70" y="632"/>
                  <a:pt x="69" y="630"/>
                </a:cubicBezTo>
                <a:cubicBezTo>
                  <a:pt x="69" y="629"/>
                  <a:pt x="107" y="625"/>
                  <a:pt x="110" y="620"/>
                </a:cubicBezTo>
                <a:cubicBezTo>
                  <a:pt x="113" y="616"/>
                  <a:pt x="111" y="602"/>
                  <a:pt x="110" y="593"/>
                </a:cubicBezTo>
                <a:cubicBezTo>
                  <a:pt x="109" y="584"/>
                  <a:pt x="129" y="490"/>
                  <a:pt x="129" y="490"/>
                </a:cubicBezTo>
                <a:cubicBezTo>
                  <a:pt x="129" y="489"/>
                  <a:pt x="134" y="467"/>
                  <a:pt x="134" y="467"/>
                </a:cubicBezTo>
                <a:cubicBezTo>
                  <a:pt x="134" y="467"/>
                  <a:pt x="144" y="479"/>
                  <a:pt x="144" y="492"/>
                </a:cubicBezTo>
                <a:cubicBezTo>
                  <a:pt x="144" y="504"/>
                  <a:pt x="144" y="532"/>
                  <a:pt x="144" y="550"/>
                </a:cubicBezTo>
                <a:cubicBezTo>
                  <a:pt x="144" y="567"/>
                  <a:pt x="130" y="588"/>
                  <a:pt x="136" y="594"/>
                </a:cubicBezTo>
                <a:cubicBezTo>
                  <a:pt x="142" y="601"/>
                  <a:pt x="144" y="599"/>
                  <a:pt x="144" y="599"/>
                </a:cubicBezTo>
                <a:cubicBezTo>
                  <a:pt x="144" y="599"/>
                  <a:pt x="130" y="649"/>
                  <a:pt x="123" y="656"/>
                </a:cubicBezTo>
                <a:cubicBezTo>
                  <a:pt x="116" y="663"/>
                  <a:pt x="90" y="681"/>
                  <a:pt x="90" y="687"/>
                </a:cubicBezTo>
                <a:cubicBezTo>
                  <a:pt x="90" y="693"/>
                  <a:pt x="90" y="696"/>
                  <a:pt x="90" y="696"/>
                </a:cubicBezTo>
                <a:cubicBezTo>
                  <a:pt x="90" y="696"/>
                  <a:pt x="76" y="696"/>
                  <a:pt x="79" y="702"/>
                </a:cubicBezTo>
                <a:cubicBezTo>
                  <a:pt x="81" y="707"/>
                  <a:pt x="96" y="723"/>
                  <a:pt x="106" y="728"/>
                </a:cubicBezTo>
                <a:cubicBezTo>
                  <a:pt x="115" y="733"/>
                  <a:pt x="145" y="757"/>
                  <a:pt x="152" y="766"/>
                </a:cubicBezTo>
                <a:cubicBezTo>
                  <a:pt x="158" y="775"/>
                  <a:pt x="201" y="770"/>
                  <a:pt x="177" y="737"/>
                </a:cubicBezTo>
                <a:cubicBezTo>
                  <a:pt x="152" y="704"/>
                  <a:pt x="148" y="699"/>
                  <a:pt x="145" y="689"/>
                </a:cubicBezTo>
                <a:cubicBezTo>
                  <a:pt x="142" y="678"/>
                  <a:pt x="149" y="667"/>
                  <a:pt x="155" y="656"/>
                </a:cubicBezTo>
                <a:cubicBezTo>
                  <a:pt x="162" y="646"/>
                  <a:pt x="197" y="610"/>
                  <a:pt x="197" y="61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47563F6-EC71-4BB8-9C26-D3FE4A4F7913}"/>
              </a:ext>
            </a:extLst>
          </p:cNvPr>
          <p:cNvSpPr>
            <a:spLocks/>
          </p:cNvSpPr>
          <p:nvPr/>
        </p:nvSpPr>
        <p:spPr bwMode="auto">
          <a:xfrm>
            <a:off x="5181600" y="3082925"/>
            <a:ext cx="1304925" cy="2632075"/>
          </a:xfrm>
          <a:custGeom>
            <a:avLst/>
            <a:gdLst>
              <a:gd name="T0" fmla="*/ 207 w 308"/>
              <a:gd name="T1" fmla="*/ 87 h 620"/>
              <a:gd name="T2" fmla="*/ 220 w 308"/>
              <a:gd name="T3" fmla="*/ 132 h 620"/>
              <a:gd name="T4" fmla="*/ 241 w 308"/>
              <a:gd name="T5" fmla="*/ 160 h 620"/>
              <a:gd name="T6" fmla="*/ 280 w 308"/>
              <a:gd name="T7" fmla="*/ 232 h 620"/>
              <a:gd name="T8" fmla="*/ 299 w 308"/>
              <a:gd name="T9" fmla="*/ 301 h 620"/>
              <a:gd name="T10" fmla="*/ 305 w 308"/>
              <a:gd name="T11" fmla="*/ 317 h 620"/>
              <a:gd name="T12" fmla="*/ 298 w 308"/>
              <a:gd name="T13" fmla="*/ 324 h 620"/>
              <a:gd name="T14" fmla="*/ 292 w 308"/>
              <a:gd name="T15" fmla="*/ 332 h 620"/>
              <a:gd name="T16" fmla="*/ 293 w 308"/>
              <a:gd name="T17" fmla="*/ 342 h 620"/>
              <a:gd name="T18" fmla="*/ 267 w 308"/>
              <a:gd name="T19" fmla="*/ 279 h 620"/>
              <a:gd name="T20" fmla="*/ 233 w 308"/>
              <a:gd name="T21" fmla="*/ 213 h 620"/>
              <a:gd name="T22" fmla="*/ 214 w 308"/>
              <a:gd name="T23" fmla="*/ 205 h 620"/>
              <a:gd name="T24" fmla="*/ 221 w 308"/>
              <a:gd name="T25" fmla="*/ 292 h 620"/>
              <a:gd name="T26" fmla="*/ 229 w 308"/>
              <a:gd name="T27" fmla="*/ 383 h 620"/>
              <a:gd name="T28" fmla="*/ 230 w 308"/>
              <a:gd name="T29" fmla="*/ 473 h 620"/>
              <a:gd name="T30" fmla="*/ 231 w 308"/>
              <a:gd name="T31" fmla="*/ 570 h 620"/>
              <a:gd name="T32" fmla="*/ 231 w 308"/>
              <a:gd name="T33" fmla="*/ 613 h 620"/>
              <a:gd name="T34" fmla="*/ 201 w 308"/>
              <a:gd name="T35" fmla="*/ 578 h 620"/>
              <a:gd name="T36" fmla="*/ 197 w 308"/>
              <a:gd name="T37" fmla="*/ 529 h 620"/>
              <a:gd name="T38" fmla="*/ 175 w 308"/>
              <a:gd name="T39" fmla="*/ 435 h 620"/>
              <a:gd name="T40" fmla="*/ 170 w 308"/>
              <a:gd name="T41" fmla="*/ 414 h 620"/>
              <a:gd name="T42" fmla="*/ 167 w 308"/>
              <a:gd name="T43" fmla="*/ 480 h 620"/>
              <a:gd name="T44" fmla="*/ 162 w 308"/>
              <a:gd name="T45" fmla="*/ 580 h 620"/>
              <a:gd name="T46" fmla="*/ 115 w 308"/>
              <a:gd name="T47" fmla="*/ 614 h 620"/>
              <a:gd name="T48" fmla="*/ 134 w 308"/>
              <a:gd name="T49" fmla="*/ 566 h 620"/>
              <a:gd name="T50" fmla="*/ 126 w 308"/>
              <a:gd name="T51" fmla="*/ 471 h 620"/>
              <a:gd name="T52" fmla="*/ 113 w 308"/>
              <a:gd name="T53" fmla="*/ 393 h 620"/>
              <a:gd name="T54" fmla="*/ 103 w 308"/>
              <a:gd name="T55" fmla="*/ 315 h 620"/>
              <a:gd name="T56" fmla="*/ 97 w 308"/>
              <a:gd name="T57" fmla="*/ 206 h 620"/>
              <a:gd name="T58" fmla="*/ 48 w 308"/>
              <a:gd name="T59" fmla="*/ 182 h 620"/>
              <a:gd name="T60" fmla="*/ 11 w 308"/>
              <a:gd name="T61" fmla="*/ 143 h 620"/>
              <a:gd name="T62" fmla="*/ 57 w 308"/>
              <a:gd name="T63" fmla="*/ 89 h 620"/>
              <a:gd name="T64" fmla="*/ 78 w 308"/>
              <a:gd name="T65" fmla="*/ 75 h 620"/>
              <a:gd name="T66" fmla="*/ 73 w 308"/>
              <a:gd name="T67" fmla="*/ 86 h 620"/>
              <a:gd name="T68" fmla="*/ 88 w 308"/>
              <a:gd name="T69" fmla="*/ 76 h 620"/>
              <a:gd name="T70" fmla="*/ 81 w 308"/>
              <a:gd name="T71" fmla="*/ 91 h 620"/>
              <a:gd name="T72" fmla="*/ 95 w 308"/>
              <a:gd name="T73" fmla="*/ 82 h 620"/>
              <a:gd name="T74" fmla="*/ 91 w 308"/>
              <a:gd name="T75" fmla="*/ 95 h 620"/>
              <a:gd name="T76" fmla="*/ 102 w 308"/>
              <a:gd name="T77" fmla="*/ 86 h 620"/>
              <a:gd name="T78" fmla="*/ 102 w 308"/>
              <a:gd name="T79" fmla="*/ 104 h 620"/>
              <a:gd name="T80" fmla="*/ 93 w 308"/>
              <a:gd name="T81" fmla="*/ 110 h 620"/>
              <a:gd name="T82" fmla="*/ 56 w 308"/>
              <a:gd name="T83" fmla="*/ 131 h 620"/>
              <a:gd name="T84" fmla="*/ 86 w 308"/>
              <a:gd name="T85" fmla="*/ 132 h 620"/>
              <a:gd name="T86" fmla="*/ 104 w 308"/>
              <a:gd name="T87" fmla="*/ 107 h 620"/>
              <a:gd name="T88" fmla="*/ 104 w 308"/>
              <a:gd name="T89" fmla="*/ 41 h 620"/>
              <a:gd name="T90" fmla="*/ 149 w 308"/>
              <a:gd name="T91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8" h="620">
                <a:moveTo>
                  <a:pt x="149" y="0"/>
                </a:moveTo>
                <a:cubicBezTo>
                  <a:pt x="149" y="0"/>
                  <a:pt x="178" y="0"/>
                  <a:pt x="190" y="17"/>
                </a:cubicBezTo>
                <a:cubicBezTo>
                  <a:pt x="207" y="41"/>
                  <a:pt x="207" y="79"/>
                  <a:pt x="207" y="87"/>
                </a:cubicBezTo>
                <a:cubicBezTo>
                  <a:pt x="207" y="95"/>
                  <a:pt x="212" y="114"/>
                  <a:pt x="212" y="115"/>
                </a:cubicBezTo>
                <a:cubicBezTo>
                  <a:pt x="212" y="117"/>
                  <a:pt x="222" y="128"/>
                  <a:pt x="221" y="130"/>
                </a:cubicBezTo>
                <a:cubicBezTo>
                  <a:pt x="219" y="131"/>
                  <a:pt x="220" y="132"/>
                  <a:pt x="220" y="132"/>
                </a:cubicBezTo>
                <a:cubicBezTo>
                  <a:pt x="231" y="134"/>
                  <a:pt x="231" y="134"/>
                  <a:pt x="231" y="134"/>
                </a:cubicBezTo>
                <a:cubicBezTo>
                  <a:pt x="231" y="134"/>
                  <a:pt x="232" y="142"/>
                  <a:pt x="231" y="143"/>
                </a:cubicBezTo>
                <a:cubicBezTo>
                  <a:pt x="230" y="143"/>
                  <a:pt x="239" y="158"/>
                  <a:pt x="241" y="160"/>
                </a:cubicBezTo>
                <a:cubicBezTo>
                  <a:pt x="244" y="162"/>
                  <a:pt x="245" y="171"/>
                  <a:pt x="250" y="179"/>
                </a:cubicBezTo>
                <a:cubicBezTo>
                  <a:pt x="256" y="187"/>
                  <a:pt x="262" y="200"/>
                  <a:pt x="266" y="206"/>
                </a:cubicBezTo>
                <a:cubicBezTo>
                  <a:pt x="269" y="212"/>
                  <a:pt x="277" y="223"/>
                  <a:pt x="280" y="232"/>
                </a:cubicBezTo>
                <a:cubicBezTo>
                  <a:pt x="283" y="242"/>
                  <a:pt x="290" y="274"/>
                  <a:pt x="290" y="274"/>
                </a:cubicBezTo>
                <a:cubicBezTo>
                  <a:pt x="290" y="274"/>
                  <a:pt x="295" y="290"/>
                  <a:pt x="295" y="292"/>
                </a:cubicBezTo>
                <a:cubicBezTo>
                  <a:pt x="296" y="293"/>
                  <a:pt x="296" y="299"/>
                  <a:pt x="299" y="301"/>
                </a:cubicBezTo>
                <a:cubicBezTo>
                  <a:pt x="302" y="302"/>
                  <a:pt x="306" y="306"/>
                  <a:pt x="306" y="308"/>
                </a:cubicBezTo>
                <a:cubicBezTo>
                  <a:pt x="307" y="311"/>
                  <a:pt x="308" y="315"/>
                  <a:pt x="307" y="316"/>
                </a:cubicBezTo>
                <a:cubicBezTo>
                  <a:pt x="306" y="317"/>
                  <a:pt x="305" y="317"/>
                  <a:pt x="305" y="317"/>
                </a:cubicBezTo>
                <a:cubicBezTo>
                  <a:pt x="305" y="317"/>
                  <a:pt x="305" y="320"/>
                  <a:pt x="304" y="321"/>
                </a:cubicBezTo>
                <a:cubicBezTo>
                  <a:pt x="303" y="321"/>
                  <a:pt x="300" y="324"/>
                  <a:pt x="299" y="324"/>
                </a:cubicBezTo>
                <a:cubicBezTo>
                  <a:pt x="298" y="324"/>
                  <a:pt x="298" y="324"/>
                  <a:pt x="298" y="324"/>
                </a:cubicBezTo>
                <a:cubicBezTo>
                  <a:pt x="298" y="324"/>
                  <a:pt x="297" y="324"/>
                  <a:pt x="297" y="326"/>
                </a:cubicBezTo>
                <a:cubicBezTo>
                  <a:pt x="297" y="328"/>
                  <a:pt x="295" y="332"/>
                  <a:pt x="293" y="332"/>
                </a:cubicBezTo>
                <a:cubicBezTo>
                  <a:pt x="292" y="332"/>
                  <a:pt x="292" y="332"/>
                  <a:pt x="292" y="332"/>
                </a:cubicBezTo>
                <a:cubicBezTo>
                  <a:pt x="292" y="332"/>
                  <a:pt x="300" y="340"/>
                  <a:pt x="301" y="341"/>
                </a:cubicBezTo>
                <a:cubicBezTo>
                  <a:pt x="302" y="342"/>
                  <a:pt x="302" y="344"/>
                  <a:pt x="302" y="345"/>
                </a:cubicBezTo>
                <a:cubicBezTo>
                  <a:pt x="301" y="345"/>
                  <a:pt x="297" y="346"/>
                  <a:pt x="293" y="342"/>
                </a:cubicBezTo>
                <a:cubicBezTo>
                  <a:pt x="289" y="338"/>
                  <a:pt x="281" y="328"/>
                  <a:pt x="278" y="326"/>
                </a:cubicBezTo>
                <a:cubicBezTo>
                  <a:pt x="276" y="323"/>
                  <a:pt x="273" y="310"/>
                  <a:pt x="273" y="306"/>
                </a:cubicBezTo>
                <a:cubicBezTo>
                  <a:pt x="274" y="303"/>
                  <a:pt x="267" y="279"/>
                  <a:pt x="267" y="279"/>
                </a:cubicBezTo>
                <a:cubicBezTo>
                  <a:pt x="267" y="279"/>
                  <a:pt x="257" y="261"/>
                  <a:pt x="255" y="257"/>
                </a:cubicBezTo>
                <a:cubicBezTo>
                  <a:pt x="253" y="253"/>
                  <a:pt x="245" y="237"/>
                  <a:pt x="245" y="237"/>
                </a:cubicBezTo>
                <a:cubicBezTo>
                  <a:pt x="233" y="213"/>
                  <a:pt x="233" y="213"/>
                  <a:pt x="233" y="213"/>
                </a:cubicBezTo>
                <a:cubicBezTo>
                  <a:pt x="216" y="188"/>
                  <a:pt x="216" y="188"/>
                  <a:pt x="216" y="188"/>
                </a:cubicBezTo>
                <a:cubicBezTo>
                  <a:pt x="212" y="185"/>
                  <a:pt x="212" y="185"/>
                  <a:pt x="212" y="185"/>
                </a:cubicBezTo>
                <a:cubicBezTo>
                  <a:pt x="212" y="185"/>
                  <a:pt x="213" y="200"/>
                  <a:pt x="214" y="205"/>
                </a:cubicBezTo>
                <a:cubicBezTo>
                  <a:pt x="215" y="210"/>
                  <a:pt x="218" y="240"/>
                  <a:pt x="220" y="251"/>
                </a:cubicBezTo>
                <a:cubicBezTo>
                  <a:pt x="226" y="293"/>
                  <a:pt x="218" y="275"/>
                  <a:pt x="220" y="286"/>
                </a:cubicBezTo>
                <a:cubicBezTo>
                  <a:pt x="221" y="289"/>
                  <a:pt x="221" y="291"/>
                  <a:pt x="221" y="292"/>
                </a:cubicBezTo>
                <a:cubicBezTo>
                  <a:pt x="223" y="298"/>
                  <a:pt x="234" y="350"/>
                  <a:pt x="234" y="350"/>
                </a:cubicBezTo>
                <a:cubicBezTo>
                  <a:pt x="234" y="383"/>
                  <a:pt x="234" y="383"/>
                  <a:pt x="234" y="383"/>
                </a:cubicBezTo>
                <a:cubicBezTo>
                  <a:pt x="229" y="383"/>
                  <a:pt x="229" y="383"/>
                  <a:pt x="229" y="383"/>
                </a:cubicBezTo>
                <a:cubicBezTo>
                  <a:pt x="229" y="383"/>
                  <a:pt x="226" y="400"/>
                  <a:pt x="226" y="404"/>
                </a:cubicBezTo>
                <a:cubicBezTo>
                  <a:pt x="226" y="408"/>
                  <a:pt x="222" y="427"/>
                  <a:pt x="224" y="440"/>
                </a:cubicBezTo>
                <a:cubicBezTo>
                  <a:pt x="225" y="453"/>
                  <a:pt x="228" y="467"/>
                  <a:pt x="230" y="473"/>
                </a:cubicBezTo>
                <a:cubicBezTo>
                  <a:pt x="232" y="479"/>
                  <a:pt x="231" y="497"/>
                  <a:pt x="228" y="523"/>
                </a:cubicBezTo>
                <a:cubicBezTo>
                  <a:pt x="226" y="550"/>
                  <a:pt x="228" y="559"/>
                  <a:pt x="228" y="559"/>
                </a:cubicBezTo>
                <a:cubicBezTo>
                  <a:pt x="228" y="560"/>
                  <a:pt x="229" y="569"/>
                  <a:pt x="231" y="570"/>
                </a:cubicBezTo>
                <a:cubicBezTo>
                  <a:pt x="233" y="572"/>
                  <a:pt x="237" y="582"/>
                  <a:pt x="239" y="586"/>
                </a:cubicBezTo>
                <a:cubicBezTo>
                  <a:pt x="242" y="590"/>
                  <a:pt x="246" y="596"/>
                  <a:pt x="244" y="602"/>
                </a:cubicBezTo>
                <a:cubicBezTo>
                  <a:pt x="242" y="608"/>
                  <a:pt x="242" y="611"/>
                  <a:pt x="231" y="613"/>
                </a:cubicBezTo>
                <a:cubicBezTo>
                  <a:pt x="219" y="615"/>
                  <a:pt x="209" y="617"/>
                  <a:pt x="206" y="611"/>
                </a:cubicBezTo>
                <a:cubicBezTo>
                  <a:pt x="203" y="605"/>
                  <a:pt x="202" y="597"/>
                  <a:pt x="202" y="592"/>
                </a:cubicBezTo>
                <a:cubicBezTo>
                  <a:pt x="203" y="588"/>
                  <a:pt x="201" y="581"/>
                  <a:pt x="201" y="578"/>
                </a:cubicBezTo>
                <a:cubicBezTo>
                  <a:pt x="201" y="575"/>
                  <a:pt x="199" y="568"/>
                  <a:pt x="199" y="567"/>
                </a:cubicBezTo>
                <a:cubicBezTo>
                  <a:pt x="199" y="566"/>
                  <a:pt x="198" y="561"/>
                  <a:pt x="199" y="558"/>
                </a:cubicBezTo>
                <a:cubicBezTo>
                  <a:pt x="200" y="554"/>
                  <a:pt x="199" y="537"/>
                  <a:pt x="197" y="529"/>
                </a:cubicBezTo>
                <a:cubicBezTo>
                  <a:pt x="195" y="521"/>
                  <a:pt x="188" y="500"/>
                  <a:pt x="188" y="493"/>
                </a:cubicBezTo>
                <a:cubicBezTo>
                  <a:pt x="188" y="486"/>
                  <a:pt x="189" y="479"/>
                  <a:pt x="186" y="468"/>
                </a:cubicBezTo>
                <a:cubicBezTo>
                  <a:pt x="182" y="457"/>
                  <a:pt x="175" y="439"/>
                  <a:pt x="175" y="435"/>
                </a:cubicBezTo>
                <a:cubicBezTo>
                  <a:pt x="175" y="430"/>
                  <a:pt x="175" y="417"/>
                  <a:pt x="175" y="415"/>
                </a:cubicBezTo>
                <a:cubicBezTo>
                  <a:pt x="175" y="413"/>
                  <a:pt x="171" y="397"/>
                  <a:pt x="171" y="397"/>
                </a:cubicBezTo>
                <a:cubicBezTo>
                  <a:pt x="171" y="397"/>
                  <a:pt x="170" y="410"/>
                  <a:pt x="170" y="414"/>
                </a:cubicBezTo>
                <a:cubicBezTo>
                  <a:pt x="171" y="418"/>
                  <a:pt x="173" y="432"/>
                  <a:pt x="173" y="437"/>
                </a:cubicBezTo>
                <a:cubicBezTo>
                  <a:pt x="173" y="442"/>
                  <a:pt x="171" y="453"/>
                  <a:pt x="169" y="458"/>
                </a:cubicBezTo>
                <a:cubicBezTo>
                  <a:pt x="168" y="463"/>
                  <a:pt x="166" y="473"/>
                  <a:pt x="167" y="480"/>
                </a:cubicBezTo>
                <a:cubicBezTo>
                  <a:pt x="168" y="488"/>
                  <a:pt x="170" y="502"/>
                  <a:pt x="167" y="508"/>
                </a:cubicBezTo>
                <a:cubicBezTo>
                  <a:pt x="165" y="515"/>
                  <a:pt x="160" y="544"/>
                  <a:pt x="162" y="553"/>
                </a:cubicBezTo>
                <a:cubicBezTo>
                  <a:pt x="163" y="561"/>
                  <a:pt x="162" y="573"/>
                  <a:pt x="162" y="580"/>
                </a:cubicBezTo>
                <a:cubicBezTo>
                  <a:pt x="162" y="587"/>
                  <a:pt x="159" y="596"/>
                  <a:pt x="156" y="602"/>
                </a:cubicBezTo>
                <a:cubicBezTo>
                  <a:pt x="153" y="608"/>
                  <a:pt x="150" y="620"/>
                  <a:pt x="144" y="620"/>
                </a:cubicBezTo>
                <a:cubicBezTo>
                  <a:pt x="138" y="620"/>
                  <a:pt x="119" y="619"/>
                  <a:pt x="115" y="614"/>
                </a:cubicBezTo>
                <a:cubicBezTo>
                  <a:pt x="112" y="610"/>
                  <a:pt x="111" y="604"/>
                  <a:pt x="116" y="597"/>
                </a:cubicBezTo>
                <a:cubicBezTo>
                  <a:pt x="120" y="590"/>
                  <a:pt x="130" y="580"/>
                  <a:pt x="130" y="580"/>
                </a:cubicBezTo>
                <a:cubicBezTo>
                  <a:pt x="130" y="580"/>
                  <a:pt x="134" y="571"/>
                  <a:pt x="134" y="566"/>
                </a:cubicBezTo>
                <a:cubicBezTo>
                  <a:pt x="135" y="561"/>
                  <a:pt x="134" y="552"/>
                  <a:pt x="132" y="539"/>
                </a:cubicBezTo>
                <a:cubicBezTo>
                  <a:pt x="129" y="525"/>
                  <a:pt x="125" y="505"/>
                  <a:pt x="125" y="502"/>
                </a:cubicBezTo>
                <a:cubicBezTo>
                  <a:pt x="125" y="498"/>
                  <a:pt x="124" y="477"/>
                  <a:pt x="126" y="471"/>
                </a:cubicBezTo>
                <a:cubicBezTo>
                  <a:pt x="127" y="464"/>
                  <a:pt x="127" y="448"/>
                  <a:pt x="126" y="446"/>
                </a:cubicBezTo>
                <a:cubicBezTo>
                  <a:pt x="125" y="443"/>
                  <a:pt x="119" y="410"/>
                  <a:pt x="117" y="405"/>
                </a:cubicBezTo>
                <a:cubicBezTo>
                  <a:pt x="115" y="400"/>
                  <a:pt x="113" y="393"/>
                  <a:pt x="113" y="393"/>
                </a:cubicBezTo>
                <a:cubicBezTo>
                  <a:pt x="111" y="393"/>
                  <a:pt x="111" y="393"/>
                  <a:pt x="111" y="393"/>
                </a:cubicBezTo>
                <a:cubicBezTo>
                  <a:pt x="111" y="393"/>
                  <a:pt x="105" y="366"/>
                  <a:pt x="105" y="359"/>
                </a:cubicBezTo>
                <a:cubicBezTo>
                  <a:pt x="105" y="353"/>
                  <a:pt x="101" y="325"/>
                  <a:pt x="103" y="315"/>
                </a:cubicBezTo>
                <a:cubicBezTo>
                  <a:pt x="105" y="304"/>
                  <a:pt x="104" y="302"/>
                  <a:pt x="104" y="302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100" y="302"/>
                  <a:pt x="97" y="220"/>
                  <a:pt x="97" y="206"/>
                </a:cubicBezTo>
                <a:cubicBezTo>
                  <a:pt x="97" y="192"/>
                  <a:pt x="98" y="174"/>
                  <a:pt x="98" y="174"/>
                </a:cubicBezTo>
                <a:cubicBezTo>
                  <a:pt x="98" y="174"/>
                  <a:pt x="88" y="175"/>
                  <a:pt x="86" y="175"/>
                </a:cubicBezTo>
                <a:cubicBezTo>
                  <a:pt x="83" y="175"/>
                  <a:pt x="63" y="183"/>
                  <a:pt x="48" y="182"/>
                </a:cubicBezTo>
                <a:cubicBezTo>
                  <a:pt x="33" y="181"/>
                  <a:pt x="17" y="179"/>
                  <a:pt x="14" y="178"/>
                </a:cubicBezTo>
                <a:cubicBezTo>
                  <a:pt x="11" y="177"/>
                  <a:pt x="0" y="173"/>
                  <a:pt x="2" y="166"/>
                </a:cubicBezTo>
                <a:cubicBezTo>
                  <a:pt x="3" y="159"/>
                  <a:pt x="10" y="147"/>
                  <a:pt x="11" y="143"/>
                </a:cubicBezTo>
                <a:cubicBezTo>
                  <a:pt x="13" y="140"/>
                  <a:pt x="36" y="114"/>
                  <a:pt x="36" y="114"/>
                </a:cubicBezTo>
                <a:cubicBezTo>
                  <a:pt x="55" y="93"/>
                  <a:pt x="55" y="93"/>
                  <a:pt x="55" y="93"/>
                </a:cubicBezTo>
                <a:cubicBezTo>
                  <a:pt x="55" y="93"/>
                  <a:pt x="57" y="91"/>
                  <a:pt x="57" y="89"/>
                </a:cubicBezTo>
                <a:cubicBezTo>
                  <a:pt x="58" y="87"/>
                  <a:pt x="66" y="78"/>
                  <a:pt x="68" y="77"/>
                </a:cubicBezTo>
                <a:cubicBezTo>
                  <a:pt x="69" y="75"/>
                  <a:pt x="74" y="73"/>
                  <a:pt x="75" y="73"/>
                </a:cubicBezTo>
                <a:cubicBezTo>
                  <a:pt x="76" y="73"/>
                  <a:pt x="78" y="74"/>
                  <a:pt x="78" y="75"/>
                </a:cubicBezTo>
                <a:cubicBezTo>
                  <a:pt x="78" y="75"/>
                  <a:pt x="78" y="77"/>
                  <a:pt x="76" y="78"/>
                </a:cubicBezTo>
                <a:cubicBezTo>
                  <a:pt x="75" y="80"/>
                  <a:pt x="71" y="83"/>
                  <a:pt x="71" y="83"/>
                </a:cubicBezTo>
                <a:cubicBezTo>
                  <a:pt x="71" y="84"/>
                  <a:pt x="72" y="86"/>
                  <a:pt x="73" y="86"/>
                </a:cubicBezTo>
                <a:cubicBezTo>
                  <a:pt x="74" y="86"/>
                  <a:pt x="78" y="82"/>
                  <a:pt x="79" y="81"/>
                </a:cubicBezTo>
                <a:cubicBezTo>
                  <a:pt x="80" y="80"/>
                  <a:pt x="83" y="76"/>
                  <a:pt x="85" y="75"/>
                </a:cubicBezTo>
                <a:cubicBezTo>
                  <a:pt x="86" y="75"/>
                  <a:pt x="88" y="75"/>
                  <a:pt x="88" y="76"/>
                </a:cubicBezTo>
                <a:cubicBezTo>
                  <a:pt x="89" y="76"/>
                  <a:pt x="90" y="78"/>
                  <a:pt x="89" y="79"/>
                </a:cubicBezTo>
                <a:cubicBezTo>
                  <a:pt x="89" y="80"/>
                  <a:pt x="79" y="91"/>
                  <a:pt x="79" y="91"/>
                </a:cubicBezTo>
                <a:cubicBezTo>
                  <a:pt x="81" y="91"/>
                  <a:pt x="81" y="91"/>
                  <a:pt x="81" y="91"/>
                </a:cubicBezTo>
                <a:cubicBezTo>
                  <a:pt x="81" y="91"/>
                  <a:pt x="85" y="88"/>
                  <a:pt x="86" y="87"/>
                </a:cubicBezTo>
                <a:cubicBezTo>
                  <a:pt x="87" y="86"/>
                  <a:pt x="89" y="81"/>
                  <a:pt x="91" y="80"/>
                </a:cubicBezTo>
                <a:cubicBezTo>
                  <a:pt x="92" y="80"/>
                  <a:pt x="95" y="80"/>
                  <a:pt x="95" y="82"/>
                </a:cubicBezTo>
                <a:cubicBezTo>
                  <a:pt x="95" y="83"/>
                  <a:pt x="95" y="86"/>
                  <a:pt x="94" y="88"/>
                </a:cubicBezTo>
                <a:cubicBezTo>
                  <a:pt x="92" y="90"/>
                  <a:pt x="88" y="96"/>
                  <a:pt x="88" y="96"/>
                </a:cubicBezTo>
                <a:cubicBezTo>
                  <a:pt x="91" y="95"/>
                  <a:pt x="91" y="95"/>
                  <a:pt x="91" y="95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1"/>
                  <a:pt x="96" y="85"/>
                  <a:pt x="97" y="85"/>
                </a:cubicBezTo>
                <a:cubicBezTo>
                  <a:pt x="98" y="85"/>
                  <a:pt x="102" y="84"/>
                  <a:pt x="102" y="86"/>
                </a:cubicBezTo>
                <a:cubicBezTo>
                  <a:pt x="102" y="89"/>
                  <a:pt x="96" y="100"/>
                  <a:pt x="96" y="100"/>
                </a:cubicBezTo>
                <a:cubicBezTo>
                  <a:pt x="96" y="100"/>
                  <a:pt x="100" y="101"/>
                  <a:pt x="100" y="102"/>
                </a:cubicBezTo>
                <a:cubicBezTo>
                  <a:pt x="101" y="102"/>
                  <a:pt x="102" y="104"/>
                  <a:pt x="102" y="104"/>
                </a:cubicBezTo>
                <a:cubicBezTo>
                  <a:pt x="102" y="105"/>
                  <a:pt x="102" y="107"/>
                  <a:pt x="100" y="107"/>
                </a:cubicBezTo>
                <a:cubicBezTo>
                  <a:pt x="99" y="107"/>
                  <a:pt x="99" y="107"/>
                  <a:pt x="99" y="107"/>
                </a:cubicBezTo>
                <a:cubicBezTo>
                  <a:pt x="99" y="107"/>
                  <a:pt x="96" y="110"/>
                  <a:pt x="93" y="110"/>
                </a:cubicBezTo>
                <a:cubicBezTo>
                  <a:pt x="91" y="110"/>
                  <a:pt x="83" y="112"/>
                  <a:pt x="81" y="112"/>
                </a:cubicBezTo>
                <a:cubicBezTo>
                  <a:pt x="80" y="112"/>
                  <a:pt x="72" y="112"/>
                  <a:pt x="72" y="112"/>
                </a:cubicBezTo>
                <a:cubicBezTo>
                  <a:pt x="72" y="112"/>
                  <a:pt x="57" y="128"/>
                  <a:pt x="56" y="131"/>
                </a:cubicBezTo>
                <a:cubicBezTo>
                  <a:pt x="54" y="134"/>
                  <a:pt x="48" y="144"/>
                  <a:pt x="48" y="144"/>
                </a:cubicBezTo>
                <a:cubicBezTo>
                  <a:pt x="48" y="144"/>
                  <a:pt x="82" y="135"/>
                  <a:pt x="83" y="134"/>
                </a:cubicBezTo>
                <a:cubicBezTo>
                  <a:pt x="84" y="134"/>
                  <a:pt x="86" y="132"/>
                  <a:pt x="86" y="132"/>
                </a:cubicBezTo>
                <a:cubicBezTo>
                  <a:pt x="86" y="132"/>
                  <a:pt x="91" y="128"/>
                  <a:pt x="98" y="128"/>
                </a:cubicBezTo>
                <a:cubicBezTo>
                  <a:pt x="105" y="128"/>
                  <a:pt x="110" y="128"/>
                  <a:pt x="110" y="128"/>
                </a:cubicBezTo>
                <a:cubicBezTo>
                  <a:pt x="110" y="128"/>
                  <a:pt x="103" y="115"/>
                  <a:pt x="104" y="107"/>
                </a:cubicBezTo>
                <a:cubicBezTo>
                  <a:pt x="105" y="99"/>
                  <a:pt x="107" y="88"/>
                  <a:pt x="107" y="88"/>
                </a:cubicBezTo>
                <a:cubicBezTo>
                  <a:pt x="107" y="88"/>
                  <a:pt x="107" y="60"/>
                  <a:pt x="107" y="58"/>
                </a:cubicBezTo>
                <a:cubicBezTo>
                  <a:pt x="107" y="56"/>
                  <a:pt x="104" y="48"/>
                  <a:pt x="104" y="41"/>
                </a:cubicBezTo>
                <a:cubicBezTo>
                  <a:pt x="104" y="33"/>
                  <a:pt x="107" y="22"/>
                  <a:pt x="116" y="15"/>
                </a:cubicBezTo>
                <a:cubicBezTo>
                  <a:pt x="125" y="8"/>
                  <a:pt x="128" y="4"/>
                  <a:pt x="135" y="2"/>
                </a:cubicBezTo>
                <a:cubicBezTo>
                  <a:pt x="142" y="0"/>
                  <a:pt x="149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86866F4-ECE2-4FEF-A6B1-4DF2BA5F6FEF}"/>
              </a:ext>
            </a:extLst>
          </p:cNvPr>
          <p:cNvSpPr>
            <a:spLocks/>
          </p:cNvSpPr>
          <p:nvPr/>
        </p:nvSpPr>
        <p:spPr bwMode="auto">
          <a:xfrm>
            <a:off x="8502650" y="2119313"/>
            <a:ext cx="1439863" cy="3582988"/>
          </a:xfrm>
          <a:custGeom>
            <a:avLst/>
            <a:gdLst>
              <a:gd name="T0" fmla="*/ 115 w 340"/>
              <a:gd name="T1" fmla="*/ 30 h 844"/>
              <a:gd name="T2" fmla="*/ 190 w 340"/>
              <a:gd name="T3" fmla="*/ 11 h 844"/>
              <a:gd name="T4" fmla="*/ 216 w 340"/>
              <a:gd name="T5" fmla="*/ 157 h 844"/>
              <a:gd name="T6" fmla="*/ 214 w 340"/>
              <a:gd name="T7" fmla="*/ 154 h 844"/>
              <a:gd name="T8" fmla="*/ 206 w 340"/>
              <a:gd name="T9" fmla="*/ 163 h 844"/>
              <a:gd name="T10" fmla="*/ 213 w 340"/>
              <a:gd name="T11" fmla="*/ 170 h 844"/>
              <a:gd name="T12" fmla="*/ 258 w 340"/>
              <a:gd name="T13" fmla="*/ 195 h 844"/>
              <a:gd name="T14" fmla="*/ 262 w 340"/>
              <a:gd name="T15" fmla="*/ 287 h 844"/>
              <a:gd name="T16" fmla="*/ 284 w 340"/>
              <a:gd name="T17" fmla="*/ 383 h 844"/>
              <a:gd name="T18" fmla="*/ 318 w 340"/>
              <a:gd name="T19" fmla="*/ 463 h 844"/>
              <a:gd name="T20" fmla="*/ 339 w 340"/>
              <a:gd name="T21" fmla="*/ 501 h 844"/>
              <a:gd name="T22" fmla="*/ 330 w 340"/>
              <a:gd name="T23" fmla="*/ 492 h 844"/>
              <a:gd name="T24" fmla="*/ 325 w 340"/>
              <a:gd name="T25" fmla="*/ 501 h 844"/>
              <a:gd name="T26" fmla="*/ 319 w 340"/>
              <a:gd name="T27" fmla="*/ 482 h 844"/>
              <a:gd name="T28" fmla="*/ 310 w 340"/>
              <a:gd name="T29" fmla="*/ 476 h 844"/>
              <a:gd name="T30" fmla="*/ 302 w 340"/>
              <a:gd name="T31" fmla="*/ 470 h 844"/>
              <a:gd name="T32" fmla="*/ 299 w 340"/>
              <a:gd name="T33" fmla="*/ 480 h 844"/>
              <a:gd name="T34" fmla="*/ 291 w 340"/>
              <a:gd name="T35" fmla="*/ 488 h 844"/>
              <a:gd name="T36" fmla="*/ 276 w 340"/>
              <a:gd name="T37" fmla="*/ 455 h 844"/>
              <a:gd name="T38" fmla="*/ 258 w 340"/>
              <a:gd name="T39" fmla="*/ 403 h 844"/>
              <a:gd name="T40" fmla="*/ 229 w 340"/>
              <a:gd name="T41" fmla="*/ 337 h 844"/>
              <a:gd name="T42" fmla="*/ 248 w 340"/>
              <a:gd name="T43" fmla="*/ 518 h 844"/>
              <a:gd name="T44" fmla="*/ 237 w 340"/>
              <a:gd name="T45" fmla="*/ 564 h 844"/>
              <a:gd name="T46" fmla="*/ 238 w 340"/>
              <a:gd name="T47" fmla="*/ 618 h 844"/>
              <a:gd name="T48" fmla="*/ 220 w 340"/>
              <a:gd name="T49" fmla="*/ 732 h 844"/>
              <a:gd name="T50" fmla="*/ 238 w 340"/>
              <a:gd name="T51" fmla="*/ 799 h 844"/>
              <a:gd name="T52" fmla="*/ 247 w 340"/>
              <a:gd name="T53" fmla="*/ 832 h 844"/>
              <a:gd name="T54" fmla="*/ 203 w 340"/>
              <a:gd name="T55" fmla="*/ 806 h 844"/>
              <a:gd name="T56" fmla="*/ 187 w 340"/>
              <a:gd name="T57" fmla="*/ 768 h 844"/>
              <a:gd name="T58" fmla="*/ 182 w 340"/>
              <a:gd name="T59" fmla="*/ 675 h 844"/>
              <a:gd name="T60" fmla="*/ 186 w 340"/>
              <a:gd name="T61" fmla="*/ 604 h 844"/>
              <a:gd name="T62" fmla="*/ 166 w 340"/>
              <a:gd name="T63" fmla="*/ 563 h 844"/>
              <a:gd name="T64" fmla="*/ 162 w 340"/>
              <a:gd name="T65" fmla="*/ 620 h 844"/>
              <a:gd name="T66" fmla="*/ 161 w 340"/>
              <a:gd name="T67" fmla="*/ 691 h 844"/>
              <a:gd name="T68" fmla="*/ 167 w 340"/>
              <a:gd name="T69" fmla="*/ 773 h 844"/>
              <a:gd name="T70" fmla="*/ 181 w 340"/>
              <a:gd name="T71" fmla="*/ 808 h 844"/>
              <a:gd name="T72" fmla="*/ 200 w 340"/>
              <a:gd name="T73" fmla="*/ 842 h 844"/>
              <a:gd name="T74" fmla="*/ 139 w 340"/>
              <a:gd name="T75" fmla="*/ 827 h 844"/>
              <a:gd name="T76" fmla="*/ 137 w 340"/>
              <a:gd name="T77" fmla="*/ 803 h 844"/>
              <a:gd name="T78" fmla="*/ 130 w 340"/>
              <a:gd name="T79" fmla="*/ 753 h 844"/>
              <a:gd name="T80" fmla="*/ 110 w 340"/>
              <a:gd name="T81" fmla="*/ 656 h 844"/>
              <a:gd name="T82" fmla="*/ 109 w 340"/>
              <a:gd name="T83" fmla="*/ 561 h 844"/>
              <a:gd name="T84" fmla="*/ 99 w 340"/>
              <a:gd name="T85" fmla="*/ 347 h 844"/>
              <a:gd name="T86" fmla="*/ 71 w 340"/>
              <a:gd name="T87" fmla="*/ 336 h 844"/>
              <a:gd name="T88" fmla="*/ 55 w 340"/>
              <a:gd name="T89" fmla="*/ 416 h 844"/>
              <a:gd name="T90" fmla="*/ 50 w 340"/>
              <a:gd name="T91" fmla="*/ 473 h 844"/>
              <a:gd name="T92" fmla="*/ 43 w 340"/>
              <a:gd name="T93" fmla="*/ 459 h 844"/>
              <a:gd name="T94" fmla="*/ 22 w 340"/>
              <a:gd name="T95" fmla="*/ 473 h 844"/>
              <a:gd name="T96" fmla="*/ 16 w 340"/>
              <a:gd name="T97" fmla="*/ 488 h 844"/>
              <a:gd name="T98" fmla="*/ 14 w 340"/>
              <a:gd name="T99" fmla="*/ 493 h 844"/>
              <a:gd name="T100" fmla="*/ 8 w 340"/>
              <a:gd name="T101" fmla="*/ 484 h 844"/>
              <a:gd name="T102" fmla="*/ 1 w 340"/>
              <a:gd name="T103" fmla="*/ 492 h 844"/>
              <a:gd name="T104" fmla="*/ 18 w 340"/>
              <a:gd name="T105" fmla="*/ 451 h 844"/>
              <a:gd name="T106" fmla="*/ 31 w 340"/>
              <a:gd name="T107" fmla="*/ 405 h 844"/>
              <a:gd name="T108" fmla="*/ 37 w 340"/>
              <a:gd name="T109" fmla="*/ 318 h 844"/>
              <a:gd name="T110" fmla="*/ 53 w 340"/>
              <a:gd name="T111" fmla="*/ 230 h 844"/>
              <a:gd name="T112" fmla="*/ 80 w 340"/>
              <a:gd name="T113" fmla="*/ 172 h 844"/>
              <a:gd name="T114" fmla="*/ 96 w 340"/>
              <a:gd name="T115" fmla="*/ 168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" h="844">
                <a:moveTo>
                  <a:pt x="96" y="168"/>
                </a:moveTo>
                <a:cubicBezTo>
                  <a:pt x="96" y="168"/>
                  <a:pt x="96" y="73"/>
                  <a:pt x="115" y="30"/>
                </a:cubicBezTo>
                <a:cubicBezTo>
                  <a:pt x="121" y="17"/>
                  <a:pt x="140" y="5"/>
                  <a:pt x="152" y="3"/>
                </a:cubicBezTo>
                <a:cubicBezTo>
                  <a:pt x="163" y="0"/>
                  <a:pt x="179" y="1"/>
                  <a:pt x="190" y="11"/>
                </a:cubicBezTo>
                <a:cubicBezTo>
                  <a:pt x="200" y="22"/>
                  <a:pt x="214" y="42"/>
                  <a:pt x="214" y="76"/>
                </a:cubicBezTo>
                <a:cubicBezTo>
                  <a:pt x="214" y="110"/>
                  <a:pt x="224" y="149"/>
                  <a:pt x="216" y="157"/>
                </a:cubicBezTo>
                <a:cubicBezTo>
                  <a:pt x="209" y="164"/>
                  <a:pt x="206" y="167"/>
                  <a:pt x="206" y="167"/>
                </a:cubicBezTo>
                <a:cubicBezTo>
                  <a:pt x="206" y="167"/>
                  <a:pt x="211" y="162"/>
                  <a:pt x="214" y="154"/>
                </a:cubicBezTo>
                <a:cubicBezTo>
                  <a:pt x="216" y="146"/>
                  <a:pt x="216" y="142"/>
                  <a:pt x="216" y="142"/>
                </a:cubicBezTo>
                <a:cubicBezTo>
                  <a:pt x="216" y="142"/>
                  <a:pt x="207" y="162"/>
                  <a:pt x="206" y="163"/>
                </a:cubicBezTo>
                <a:cubicBezTo>
                  <a:pt x="204" y="165"/>
                  <a:pt x="204" y="165"/>
                  <a:pt x="204" y="165"/>
                </a:cubicBezTo>
                <a:cubicBezTo>
                  <a:pt x="204" y="165"/>
                  <a:pt x="209" y="169"/>
                  <a:pt x="213" y="170"/>
                </a:cubicBezTo>
                <a:cubicBezTo>
                  <a:pt x="217" y="172"/>
                  <a:pt x="234" y="177"/>
                  <a:pt x="240" y="179"/>
                </a:cubicBezTo>
                <a:cubicBezTo>
                  <a:pt x="246" y="181"/>
                  <a:pt x="256" y="187"/>
                  <a:pt x="258" y="195"/>
                </a:cubicBezTo>
                <a:cubicBezTo>
                  <a:pt x="259" y="203"/>
                  <a:pt x="262" y="221"/>
                  <a:pt x="261" y="237"/>
                </a:cubicBezTo>
                <a:cubicBezTo>
                  <a:pt x="260" y="254"/>
                  <a:pt x="262" y="281"/>
                  <a:pt x="262" y="287"/>
                </a:cubicBezTo>
                <a:cubicBezTo>
                  <a:pt x="263" y="293"/>
                  <a:pt x="267" y="316"/>
                  <a:pt x="271" y="328"/>
                </a:cubicBezTo>
                <a:cubicBezTo>
                  <a:pt x="275" y="340"/>
                  <a:pt x="283" y="377"/>
                  <a:pt x="284" y="383"/>
                </a:cubicBezTo>
                <a:cubicBezTo>
                  <a:pt x="285" y="390"/>
                  <a:pt x="293" y="436"/>
                  <a:pt x="295" y="439"/>
                </a:cubicBezTo>
                <a:cubicBezTo>
                  <a:pt x="298" y="442"/>
                  <a:pt x="314" y="459"/>
                  <a:pt x="318" y="463"/>
                </a:cubicBezTo>
                <a:cubicBezTo>
                  <a:pt x="323" y="468"/>
                  <a:pt x="334" y="476"/>
                  <a:pt x="336" y="481"/>
                </a:cubicBezTo>
                <a:cubicBezTo>
                  <a:pt x="337" y="485"/>
                  <a:pt x="340" y="498"/>
                  <a:pt x="339" y="501"/>
                </a:cubicBezTo>
                <a:cubicBezTo>
                  <a:pt x="339" y="504"/>
                  <a:pt x="335" y="505"/>
                  <a:pt x="334" y="502"/>
                </a:cubicBezTo>
                <a:cubicBezTo>
                  <a:pt x="332" y="499"/>
                  <a:pt x="330" y="492"/>
                  <a:pt x="330" y="492"/>
                </a:cubicBezTo>
                <a:cubicBezTo>
                  <a:pt x="330" y="492"/>
                  <a:pt x="329" y="499"/>
                  <a:pt x="329" y="501"/>
                </a:cubicBezTo>
                <a:cubicBezTo>
                  <a:pt x="329" y="503"/>
                  <a:pt x="326" y="504"/>
                  <a:pt x="325" y="501"/>
                </a:cubicBezTo>
                <a:cubicBezTo>
                  <a:pt x="323" y="498"/>
                  <a:pt x="322" y="491"/>
                  <a:pt x="322" y="491"/>
                </a:cubicBezTo>
                <a:cubicBezTo>
                  <a:pt x="322" y="491"/>
                  <a:pt x="320" y="483"/>
                  <a:pt x="319" y="482"/>
                </a:cubicBezTo>
                <a:cubicBezTo>
                  <a:pt x="318" y="481"/>
                  <a:pt x="314" y="480"/>
                  <a:pt x="313" y="479"/>
                </a:cubicBezTo>
                <a:cubicBezTo>
                  <a:pt x="312" y="478"/>
                  <a:pt x="310" y="476"/>
                  <a:pt x="310" y="476"/>
                </a:cubicBezTo>
                <a:cubicBezTo>
                  <a:pt x="310" y="476"/>
                  <a:pt x="305" y="473"/>
                  <a:pt x="304" y="472"/>
                </a:cubicBezTo>
                <a:cubicBezTo>
                  <a:pt x="303" y="471"/>
                  <a:pt x="302" y="470"/>
                  <a:pt x="302" y="470"/>
                </a:cubicBezTo>
                <a:cubicBezTo>
                  <a:pt x="302" y="470"/>
                  <a:pt x="296" y="468"/>
                  <a:pt x="296" y="469"/>
                </a:cubicBezTo>
                <a:cubicBezTo>
                  <a:pt x="296" y="470"/>
                  <a:pt x="298" y="477"/>
                  <a:pt x="299" y="480"/>
                </a:cubicBezTo>
                <a:cubicBezTo>
                  <a:pt x="300" y="483"/>
                  <a:pt x="300" y="490"/>
                  <a:pt x="299" y="492"/>
                </a:cubicBezTo>
                <a:cubicBezTo>
                  <a:pt x="298" y="493"/>
                  <a:pt x="294" y="494"/>
                  <a:pt x="291" y="488"/>
                </a:cubicBezTo>
                <a:cubicBezTo>
                  <a:pt x="288" y="481"/>
                  <a:pt x="284" y="471"/>
                  <a:pt x="284" y="471"/>
                </a:cubicBezTo>
                <a:cubicBezTo>
                  <a:pt x="284" y="471"/>
                  <a:pt x="276" y="460"/>
                  <a:pt x="276" y="455"/>
                </a:cubicBezTo>
                <a:cubicBezTo>
                  <a:pt x="275" y="449"/>
                  <a:pt x="271" y="433"/>
                  <a:pt x="271" y="433"/>
                </a:cubicBezTo>
                <a:cubicBezTo>
                  <a:pt x="258" y="403"/>
                  <a:pt x="258" y="403"/>
                  <a:pt x="258" y="403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29" y="337"/>
                  <a:pt x="229" y="337"/>
                  <a:pt x="229" y="337"/>
                </a:cubicBezTo>
                <a:cubicBezTo>
                  <a:pt x="229" y="337"/>
                  <a:pt x="229" y="361"/>
                  <a:pt x="231" y="367"/>
                </a:cubicBezTo>
                <a:cubicBezTo>
                  <a:pt x="232" y="372"/>
                  <a:pt x="243" y="409"/>
                  <a:pt x="248" y="518"/>
                </a:cubicBezTo>
                <a:cubicBezTo>
                  <a:pt x="248" y="518"/>
                  <a:pt x="254" y="563"/>
                  <a:pt x="250" y="564"/>
                </a:cubicBezTo>
                <a:cubicBezTo>
                  <a:pt x="247" y="565"/>
                  <a:pt x="237" y="564"/>
                  <a:pt x="237" y="564"/>
                </a:cubicBezTo>
                <a:cubicBezTo>
                  <a:pt x="237" y="564"/>
                  <a:pt x="236" y="587"/>
                  <a:pt x="236" y="592"/>
                </a:cubicBezTo>
                <a:cubicBezTo>
                  <a:pt x="236" y="597"/>
                  <a:pt x="237" y="611"/>
                  <a:pt x="238" y="618"/>
                </a:cubicBezTo>
                <a:cubicBezTo>
                  <a:pt x="238" y="624"/>
                  <a:pt x="236" y="655"/>
                  <a:pt x="233" y="670"/>
                </a:cubicBezTo>
                <a:cubicBezTo>
                  <a:pt x="230" y="686"/>
                  <a:pt x="220" y="732"/>
                  <a:pt x="220" y="732"/>
                </a:cubicBezTo>
                <a:cubicBezTo>
                  <a:pt x="220" y="732"/>
                  <a:pt x="214" y="764"/>
                  <a:pt x="218" y="770"/>
                </a:cubicBezTo>
                <a:cubicBezTo>
                  <a:pt x="222" y="776"/>
                  <a:pt x="233" y="793"/>
                  <a:pt x="238" y="799"/>
                </a:cubicBezTo>
                <a:cubicBezTo>
                  <a:pt x="244" y="805"/>
                  <a:pt x="257" y="813"/>
                  <a:pt x="258" y="817"/>
                </a:cubicBezTo>
                <a:cubicBezTo>
                  <a:pt x="258" y="821"/>
                  <a:pt x="253" y="829"/>
                  <a:pt x="247" y="832"/>
                </a:cubicBezTo>
                <a:cubicBezTo>
                  <a:pt x="241" y="835"/>
                  <a:pt x="224" y="839"/>
                  <a:pt x="216" y="830"/>
                </a:cubicBezTo>
                <a:cubicBezTo>
                  <a:pt x="208" y="822"/>
                  <a:pt x="205" y="809"/>
                  <a:pt x="203" y="806"/>
                </a:cubicBezTo>
                <a:cubicBezTo>
                  <a:pt x="201" y="802"/>
                  <a:pt x="192" y="799"/>
                  <a:pt x="189" y="793"/>
                </a:cubicBezTo>
                <a:cubicBezTo>
                  <a:pt x="186" y="787"/>
                  <a:pt x="186" y="776"/>
                  <a:pt x="187" y="768"/>
                </a:cubicBezTo>
                <a:cubicBezTo>
                  <a:pt x="188" y="760"/>
                  <a:pt x="190" y="747"/>
                  <a:pt x="189" y="731"/>
                </a:cubicBezTo>
                <a:cubicBezTo>
                  <a:pt x="187" y="716"/>
                  <a:pt x="182" y="680"/>
                  <a:pt x="182" y="675"/>
                </a:cubicBezTo>
                <a:cubicBezTo>
                  <a:pt x="182" y="669"/>
                  <a:pt x="187" y="646"/>
                  <a:pt x="188" y="638"/>
                </a:cubicBezTo>
                <a:cubicBezTo>
                  <a:pt x="190" y="631"/>
                  <a:pt x="188" y="622"/>
                  <a:pt x="186" y="604"/>
                </a:cubicBezTo>
                <a:cubicBezTo>
                  <a:pt x="184" y="586"/>
                  <a:pt x="182" y="563"/>
                  <a:pt x="182" y="563"/>
                </a:cubicBezTo>
                <a:cubicBezTo>
                  <a:pt x="166" y="563"/>
                  <a:pt x="166" y="563"/>
                  <a:pt x="166" y="563"/>
                </a:cubicBezTo>
                <a:cubicBezTo>
                  <a:pt x="165" y="592"/>
                  <a:pt x="165" y="592"/>
                  <a:pt x="165" y="592"/>
                </a:cubicBezTo>
                <a:cubicBezTo>
                  <a:pt x="165" y="592"/>
                  <a:pt x="164" y="614"/>
                  <a:pt x="162" y="620"/>
                </a:cubicBezTo>
                <a:cubicBezTo>
                  <a:pt x="160" y="627"/>
                  <a:pt x="157" y="644"/>
                  <a:pt x="158" y="648"/>
                </a:cubicBezTo>
                <a:cubicBezTo>
                  <a:pt x="158" y="652"/>
                  <a:pt x="162" y="682"/>
                  <a:pt x="161" y="691"/>
                </a:cubicBezTo>
                <a:cubicBezTo>
                  <a:pt x="160" y="699"/>
                  <a:pt x="157" y="742"/>
                  <a:pt x="159" y="749"/>
                </a:cubicBezTo>
                <a:cubicBezTo>
                  <a:pt x="161" y="756"/>
                  <a:pt x="166" y="770"/>
                  <a:pt x="167" y="773"/>
                </a:cubicBezTo>
                <a:cubicBezTo>
                  <a:pt x="169" y="775"/>
                  <a:pt x="171" y="783"/>
                  <a:pt x="171" y="787"/>
                </a:cubicBezTo>
                <a:cubicBezTo>
                  <a:pt x="171" y="791"/>
                  <a:pt x="176" y="803"/>
                  <a:pt x="181" y="808"/>
                </a:cubicBezTo>
                <a:cubicBezTo>
                  <a:pt x="186" y="813"/>
                  <a:pt x="201" y="825"/>
                  <a:pt x="204" y="831"/>
                </a:cubicBezTo>
                <a:cubicBezTo>
                  <a:pt x="206" y="836"/>
                  <a:pt x="210" y="841"/>
                  <a:pt x="200" y="842"/>
                </a:cubicBezTo>
                <a:cubicBezTo>
                  <a:pt x="190" y="844"/>
                  <a:pt x="161" y="844"/>
                  <a:pt x="156" y="842"/>
                </a:cubicBezTo>
                <a:cubicBezTo>
                  <a:pt x="151" y="839"/>
                  <a:pt x="139" y="830"/>
                  <a:pt x="139" y="827"/>
                </a:cubicBezTo>
                <a:cubicBezTo>
                  <a:pt x="139" y="823"/>
                  <a:pt x="136" y="826"/>
                  <a:pt x="136" y="822"/>
                </a:cubicBezTo>
                <a:cubicBezTo>
                  <a:pt x="135" y="819"/>
                  <a:pt x="138" y="808"/>
                  <a:pt x="137" y="803"/>
                </a:cubicBezTo>
                <a:cubicBezTo>
                  <a:pt x="136" y="798"/>
                  <a:pt x="133" y="785"/>
                  <a:pt x="133" y="781"/>
                </a:cubicBezTo>
                <a:cubicBezTo>
                  <a:pt x="133" y="776"/>
                  <a:pt x="133" y="762"/>
                  <a:pt x="130" y="753"/>
                </a:cubicBezTo>
                <a:cubicBezTo>
                  <a:pt x="128" y="745"/>
                  <a:pt x="115" y="703"/>
                  <a:pt x="115" y="703"/>
                </a:cubicBezTo>
                <a:cubicBezTo>
                  <a:pt x="115" y="703"/>
                  <a:pt x="110" y="663"/>
                  <a:pt x="110" y="656"/>
                </a:cubicBezTo>
                <a:cubicBezTo>
                  <a:pt x="110" y="649"/>
                  <a:pt x="113" y="622"/>
                  <a:pt x="113" y="612"/>
                </a:cubicBezTo>
                <a:cubicBezTo>
                  <a:pt x="113" y="602"/>
                  <a:pt x="109" y="561"/>
                  <a:pt x="109" y="561"/>
                </a:cubicBezTo>
                <a:cubicBezTo>
                  <a:pt x="109" y="561"/>
                  <a:pt x="69" y="555"/>
                  <a:pt x="65" y="554"/>
                </a:cubicBezTo>
                <a:cubicBezTo>
                  <a:pt x="50" y="552"/>
                  <a:pt x="73" y="468"/>
                  <a:pt x="99" y="347"/>
                </a:cubicBezTo>
                <a:cubicBezTo>
                  <a:pt x="104" y="325"/>
                  <a:pt x="98" y="256"/>
                  <a:pt x="89" y="278"/>
                </a:cubicBezTo>
                <a:cubicBezTo>
                  <a:pt x="80" y="302"/>
                  <a:pt x="72" y="333"/>
                  <a:pt x="71" y="336"/>
                </a:cubicBezTo>
                <a:cubicBezTo>
                  <a:pt x="70" y="340"/>
                  <a:pt x="66" y="361"/>
                  <a:pt x="64" y="370"/>
                </a:cubicBezTo>
                <a:cubicBezTo>
                  <a:pt x="62" y="379"/>
                  <a:pt x="55" y="412"/>
                  <a:pt x="55" y="416"/>
                </a:cubicBezTo>
                <a:cubicBezTo>
                  <a:pt x="55" y="421"/>
                  <a:pt x="60" y="440"/>
                  <a:pt x="58" y="448"/>
                </a:cubicBezTo>
                <a:cubicBezTo>
                  <a:pt x="57" y="456"/>
                  <a:pt x="51" y="471"/>
                  <a:pt x="50" y="473"/>
                </a:cubicBezTo>
                <a:cubicBezTo>
                  <a:pt x="50" y="475"/>
                  <a:pt x="46" y="477"/>
                  <a:pt x="44" y="474"/>
                </a:cubicBezTo>
                <a:cubicBezTo>
                  <a:pt x="42" y="470"/>
                  <a:pt x="43" y="463"/>
                  <a:pt x="43" y="459"/>
                </a:cubicBezTo>
                <a:cubicBezTo>
                  <a:pt x="44" y="455"/>
                  <a:pt x="38" y="455"/>
                  <a:pt x="33" y="460"/>
                </a:cubicBezTo>
                <a:cubicBezTo>
                  <a:pt x="28" y="464"/>
                  <a:pt x="23" y="468"/>
                  <a:pt x="22" y="473"/>
                </a:cubicBezTo>
                <a:cubicBezTo>
                  <a:pt x="21" y="478"/>
                  <a:pt x="22" y="484"/>
                  <a:pt x="21" y="485"/>
                </a:cubicBezTo>
                <a:cubicBezTo>
                  <a:pt x="19" y="487"/>
                  <a:pt x="16" y="488"/>
                  <a:pt x="16" y="488"/>
                </a:cubicBezTo>
                <a:cubicBezTo>
                  <a:pt x="16" y="491"/>
                  <a:pt x="16" y="491"/>
                  <a:pt x="16" y="491"/>
                </a:cubicBezTo>
                <a:cubicBezTo>
                  <a:pt x="16" y="491"/>
                  <a:pt x="15" y="494"/>
                  <a:pt x="14" y="493"/>
                </a:cubicBezTo>
                <a:cubicBezTo>
                  <a:pt x="12" y="492"/>
                  <a:pt x="10" y="484"/>
                  <a:pt x="10" y="482"/>
                </a:cubicBezTo>
                <a:cubicBezTo>
                  <a:pt x="10" y="480"/>
                  <a:pt x="8" y="484"/>
                  <a:pt x="8" y="484"/>
                </a:cubicBezTo>
                <a:cubicBezTo>
                  <a:pt x="8" y="484"/>
                  <a:pt x="8" y="490"/>
                  <a:pt x="7" y="491"/>
                </a:cubicBezTo>
                <a:cubicBezTo>
                  <a:pt x="6" y="492"/>
                  <a:pt x="2" y="495"/>
                  <a:pt x="1" y="492"/>
                </a:cubicBezTo>
                <a:cubicBezTo>
                  <a:pt x="0" y="488"/>
                  <a:pt x="0" y="476"/>
                  <a:pt x="1" y="473"/>
                </a:cubicBezTo>
                <a:cubicBezTo>
                  <a:pt x="3" y="470"/>
                  <a:pt x="18" y="451"/>
                  <a:pt x="18" y="451"/>
                </a:cubicBezTo>
                <a:cubicBezTo>
                  <a:pt x="18" y="451"/>
                  <a:pt x="31" y="433"/>
                  <a:pt x="31" y="431"/>
                </a:cubicBezTo>
                <a:cubicBezTo>
                  <a:pt x="31" y="429"/>
                  <a:pt x="31" y="405"/>
                  <a:pt x="31" y="405"/>
                </a:cubicBezTo>
                <a:cubicBezTo>
                  <a:pt x="31" y="404"/>
                  <a:pt x="30" y="363"/>
                  <a:pt x="30" y="356"/>
                </a:cubicBezTo>
                <a:cubicBezTo>
                  <a:pt x="31" y="349"/>
                  <a:pt x="34" y="330"/>
                  <a:pt x="37" y="318"/>
                </a:cubicBezTo>
                <a:cubicBezTo>
                  <a:pt x="40" y="307"/>
                  <a:pt x="46" y="272"/>
                  <a:pt x="46" y="272"/>
                </a:cubicBezTo>
                <a:cubicBezTo>
                  <a:pt x="46" y="272"/>
                  <a:pt x="53" y="235"/>
                  <a:pt x="53" y="230"/>
                </a:cubicBezTo>
                <a:cubicBezTo>
                  <a:pt x="53" y="224"/>
                  <a:pt x="60" y="196"/>
                  <a:pt x="63" y="190"/>
                </a:cubicBezTo>
                <a:cubicBezTo>
                  <a:pt x="66" y="184"/>
                  <a:pt x="71" y="174"/>
                  <a:pt x="80" y="172"/>
                </a:cubicBezTo>
                <a:cubicBezTo>
                  <a:pt x="88" y="171"/>
                  <a:pt x="95" y="171"/>
                  <a:pt x="95" y="171"/>
                </a:cubicBezTo>
                <a:lnTo>
                  <a:pt x="96" y="168"/>
                </a:ln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D8F50B4-272E-4721-B87B-448E3A3AF6EC}"/>
              </a:ext>
            </a:extLst>
          </p:cNvPr>
          <p:cNvSpPr>
            <a:spLocks/>
          </p:cNvSpPr>
          <p:nvPr/>
        </p:nvSpPr>
        <p:spPr bwMode="auto">
          <a:xfrm>
            <a:off x="10675938" y="2263775"/>
            <a:ext cx="1152525" cy="3463925"/>
          </a:xfrm>
          <a:custGeom>
            <a:avLst/>
            <a:gdLst>
              <a:gd name="T0" fmla="*/ 82 w 272"/>
              <a:gd name="T1" fmla="*/ 134 h 816"/>
              <a:gd name="T2" fmla="*/ 55 w 272"/>
              <a:gd name="T3" fmla="*/ 81 h 816"/>
              <a:gd name="T4" fmla="*/ 53 w 272"/>
              <a:gd name="T5" fmla="*/ 79 h 816"/>
              <a:gd name="T6" fmla="*/ 52 w 272"/>
              <a:gd name="T7" fmla="*/ 74 h 816"/>
              <a:gd name="T8" fmla="*/ 50 w 272"/>
              <a:gd name="T9" fmla="*/ 68 h 816"/>
              <a:gd name="T10" fmla="*/ 49 w 272"/>
              <a:gd name="T11" fmla="*/ 53 h 816"/>
              <a:gd name="T12" fmla="*/ 79 w 272"/>
              <a:gd name="T13" fmla="*/ 7 h 816"/>
              <a:gd name="T14" fmla="*/ 131 w 272"/>
              <a:gd name="T15" fmla="*/ 21 h 816"/>
              <a:gd name="T16" fmla="*/ 142 w 272"/>
              <a:gd name="T17" fmla="*/ 61 h 816"/>
              <a:gd name="T18" fmla="*/ 149 w 272"/>
              <a:gd name="T19" fmla="*/ 73 h 816"/>
              <a:gd name="T20" fmla="*/ 144 w 272"/>
              <a:gd name="T21" fmla="*/ 96 h 816"/>
              <a:gd name="T22" fmla="*/ 174 w 272"/>
              <a:gd name="T23" fmla="*/ 142 h 816"/>
              <a:gd name="T24" fmla="*/ 241 w 272"/>
              <a:gd name="T25" fmla="*/ 201 h 816"/>
              <a:gd name="T26" fmla="*/ 272 w 272"/>
              <a:gd name="T27" fmla="*/ 280 h 816"/>
              <a:gd name="T28" fmla="*/ 260 w 272"/>
              <a:gd name="T29" fmla="*/ 335 h 816"/>
              <a:gd name="T30" fmla="*/ 268 w 272"/>
              <a:gd name="T31" fmla="*/ 455 h 816"/>
              <a:gd name="T32" fmla="*/ 246 w 272"/>
              <a:gd name="T33" fmla="*/ 479 h 816"/>
              <a:gd name="T34" fmla="*/ 252 w 272"/>
              <a:gd name="T35" fmla="*/ 460 h 816"/>
              <a:gd name="T36" fmla="*/ 247 w 272"/>
              <a:gd name="T37" fmla="*/ 445 h 816"/>
              <a:gd name="T38" fmla="*/ 248 w 272"/>
              <a:gd name="T39" fmla="*/ 466 h 816"/>
              <a:gd name="T40" fmla="*/ 238 w 272"/>
              <a:gd name="T41" fmla="*/ 444 h 816"/>
              <a:gd name="T42" fmla="*/ 232 w 272"/>
              <a:gd name="T43" fmla="*/ 331 h 816"/>
              <a:gd name="T44" fmla="*/ 218 w 272"/>
              <a:gd name="T45" fmla="*/ 298 h 816"/>
              <a:gd name="T46" fmla="*/ 208 w 272"/>
              <a:gd name="T47" fmla="*/ 357 h 816"/>
              <a:gd name="T48" fmla="*/ 208 w 272"/>
              <a:gd name="T49" fmla="*/ 495 h 816"/>
              <a:gd name="T50" fmla="*/ 206 w 272"/>
              <a:gd name="T51" fmla="*/ 592 h 816"/>
              <a:gd name="T52" fmla="*/ 200 w 272"/>
              <a:gd name="T53" fmla="*/ 674 h 816"/>
              <a:gd name="T54" fmla="*/ 212 w 272"/>
              <a:gd name="T55" fmla="*/ 763 h 816"/>
              <a:gd name="T56" fmla="*/ 185 w 272"/>
              <a:gd name="T57" fmla="*/ 805 h 816"/>
              <a:gd name="T58" fmla="*/ 170 w 272"/>
              <a:gd name="T59" fmla="*/ 734 h 816"/>
              <a:gd name="T60" fmla="*/ 174 w 272"/>
              <a:gd name="T61" fmla="*/ 690 h 816"/>
              <a:gd name="T62" fmla="*/ 137 w 272"/>
              <a:gd name="T63" fmla="*/ 644 h 816"/>
              <a:gd name="T64" fmla="*/ 124 w 272"/>
              <a:gd name="T65" fmla="*/ 575 h 816"/>
              <a:gd name="T66" fmla="*/ 109 w 272"/>
              <a:gd name="T67" fmla="*/ 605 h 816"/>
              <a:gd name="T68" fmla="*/ 69 w 272"/>
              <a:gd name="T69" fmla="*/ 661 h 816"/>
              <a:gd name="T70" fmla="*/ 58 w 272"/>
              <a:gd name="T71" fmla="*/ 683 h 816"/>
              <a:gd name="T72" fmla="*/ 66 w 272"/>
              <a:gd name="T73" fmla="*/ 737 h 816"/>
              <a:gd name="T74" fmla="*/ 8 w 272"/>
              <a:gd name="T75" fmla="*/ 781 h 816"/>
              <a:gd name="T76" fmla="*/ 18 w 272"/>
              <a:gd name="T77" fmla="*/ 716 h 816"/>
              <a:gd name="T78" fmla="*/ 31 w 272"/>
              <a:gd name="T79" fmla="*/ 661 h 816"/>
              <a:gd name="T80" fmla="*/ 32 w 272"/>
              <a:gd name="T81" fmla="*/ 599 h 816"/>
              <a:gd name="T82" fmla="*/ 34 w 272"/>
              <a:gd name="T83" fmla="*/ 490 h 816"/>
              <a:gd name="T84" fmla="*/ 22 w 272"/>
              <a:gd name="T85" fmla="*/ 471 h 816"/>
              <a:gd name="T86" fmla="*/ 48 w 272"/>
              <a:gd name="T87" fmla="*/ 359 h 816"/>
              <a:gd name="T88" fmla="*/ 55 w 272"/>
              <a:gd name="T89" fmla="*/ 318 h 816"/>
              <a:gd name="T90" fmla="*/ 44 w 272"/>
              <a:gd name="T91" fmla="*/ 306 h 816"/>
              <a:gd name="T92" fmla="*/ 52 w 272"/>
              <a:gd name="T93" fmla="*/ 201 h 816"/>
              <a:gd name="T94" fmla="*/ 102 w 272"/>
              <a:gd name="T95" fmla="*/ 148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72" h="816">
                <a:moveTo>
                  <a:pt x="102" y="148"/>
                </a:moveTo>
                <a:cubicBezTo>
                  <a:pt x="102" y="148"/>
                  <a:pt x="88" y="145"/>
                  <a:pt x="82" y="134"/>
                </a:cubicBezTo>
                <a:cubicBezTo>
                  <a:pt x="75" y="123"/>
                  <a:pt x="70" y="108"/>
                  <a:pt x="66" y="102"/>
                </a:cubicBezTo>
                <a:cubicBezTo>
                  <a:pt x="62" y="96"/>
                  <a:pt x="56" y="85"/>
                  <a:pt x="55" y="81"/>
                </a:cubicBezTo>
                <a:cubicBezTo>
                  <a:pt x="54" y="77"/>
                  <a:pt x="54" y="81"/>
                  <a:pt x="54" y="81"/>
                </a:cubicBezTo>
                <a:cubicBezTo>
                  <a:pt x="54" y="81"/>
                  <a:pt x="53" y="80"/>
                  <a:pt x="53" y="79"/>
                </a:cubicBezTo>
                <a:cubicBezTo>
                  <a:pt x="53" y="78"/>
                  <a:pt x="51" y="80"/>
                  <a:pt x="51" y="80"/>
                </a:cubicBezTo>
                <a:cubicBezTo>
                  <a:pt x="51" y="80"/>
                  <a:pt x="52" y="75"/>
                  <a:pt x="52" y="74"/>
                </a:cubicBezTo>
                <a:cubicBezTo>
                  <a:pt x="51" y="73"/>
                  <a:pt x="50" y="77"/>
                  <a:pt x="50" y="77"/>
                </a:cubicBezTo>
                <a:cubicBezTo>
                  <a:pt x="50" y="77"/>
                  <a:pt x="50" y="72"/>
                  <a:pt x="50" y="68"/>
                </a:cubicBezTo>
                <a:cubicBezTo>
                  <a:pt x="50" y="64"/>
                  <a:pt x="47" y="64"/>
                  <a:pt x="47" y="64"/>
                </a:cubicBezTo>
                <a:cubicBezTo>
                  <a:pt x="47" y="64"/>
                  <a:pt x="49" y="57"/>
                  <a:pt x="49" y="53"/>
                </a:cubicBezTo>
                <a:cubicBezTo>
                  <a:pt x="49" y="49"/>
                  <a:pt x="51" y="39"/>
                  <a:pt x="56" y="30"/>
                </a:cubicBezTo>
                <a:cubicBezTo>
                  <a:pt x="62" y="22"/>
                  <a:pt x="72" y="11"/>
                  <a:pt x="79" y="7"/>
                </a:cubicBezTo>
                <a:cubicBezTo>
                  <a:pt x="85" y="2"/>
                  <a:pt x="99" y="0"/>
                  <a:pt x="104" y="1"/>
                </a:cubicBezTo>
                <a:cubicBezTo>
                  <a:pt x="110" y="1"/>
                  <a:pt x="125" y="7"/>
                  <a:pt x="131" y="21"/>
                </a:cubicBezTo>
                <a:cubicBezTo>
                  <a:pt x="138" y="34"/>
                  <a:pt x="140" y="48"/>
                  <a:pt x="140" y="53"/>
                </a:cubicBezTo>
                <a:cubicBezTo>
                  <a:pt x="140" y="58"/>
                  <a:pt x="142" y="61"/>
                  <a:pt x="142" y="61"/>
                </a:cubicBezTo>
                <a:cubicBezTo>
                  <a:pt x="142" y="61"/>
                  <a:pt x="145" y="57"/>
                  <a:pt x="146" y="59"/>
                </a:cubicBezTo>
                <a:cubicBezTo>
                  <a:pt x="148" y="60"/>
                  <a:pt x="150" y="66"/>
                  <a:pt x="149" y="73"/>
                </a:cubicBezTo>
                <a:cubicBezTo>
                  <a:pt x="149" y="80"/>
                  <a:pt x="150" y="90"/>
                  <a:pt x="148" y="92"/>
                </a:cubicBezTo>
                <a:cubicBezTo>
                  <a:pt x="146" y="95"/>
                  <a:pt x="144" y="96"/>
                  <a:pt x="144" y="96"/>
                </a:cubicBezTo>
                <a:cubicBezTo>
                  <a:pt x="144" y="96"/>
                  <a:pt x="145" y="115"/>
                  <a:pt x="150" y="122"/>
                </a:cubicBezTo>
                <a:cubicBezTo>
                  <a:pt x="156" y="130"/>
                  <a:pt x="163" y="141"/>
                  <a:pt x="174" y="142"/>
                </a:cubicBezTo>
                <a:cubicBezTo>
                  <a:pt x="185" y="144"/>
                  <a:pt x="204" y="142"/>
                  <a:pt x="211" y="146"/>
                </a:cubicBezTo>
                <a:cubicBezTo>
                  <a:pt x="218" y="150"/>
                  <a:pt x="235" y="184"/>
                  <a:pt x="241" y="201"/>
                </a:cubicBezTo>
                <a:cubicBezTo>
                  <a:pt x="247" y="218"/>
                  <a:pt x="255" y="250"/>
                  <a:pt x="262" y="262"/>
                </a:cubicBezTo>
                <a:cubicBezTo>
                  <a:pt x="270" y="275"/>
                  <a:pt x="272" y="280"/>
                  <a:pt x="272" y="280"/>
                </a:cubicBezTo>
                <a:cubicBezTo>
                  <a:pt x="254" y="289"/>
                  <a:pt x="254" y="289"/>
                  <a:pt x="254" y="289"/>
                </a:cubicBezTo>
                <a:cubicBezTo>
                  <a:pt x="254" y="289"/>
                  <a:pt x="259" y="328"/>
                  <a:pt x="260" y="335"/>
                </a:cubicBezTo>
                <a:cubicBezTo>
                  <a:pt x="261" y="343"/>
                  <a:pt x="265" y="391"/>
                  <a:pt x="265" y="402"/>
                </a:cubicBezTo>
                <a:cubicBezTo>
                  <a:pt x="265" y="414"/>
                  <a:pt x="268" y="447"/>
                  <a:pt x="268" y="455"/>
                </a:cubicBezTo>
                <a:cubicBezTo>
                  <a:pt x="268" y="462"/>
                  <a:pt x="259" y="482"/>
                  <a:pt x="251" y="484"/>
                </a:cubicBezTo>
                <a:cubicBezTo>
                  <a:pt x="242" y="486"/>
                  <a:pt x="242" y="484"/>
                  <a:pt x="246" y="479"/>
                </a:cubicBezTo>
                <a:cubicBezTo>
                  <a:pt x="250" y="474"/>
                  <a:pt x="252" y="469"/>
                  <a:pt x="252" y="467"/>
                </a:cubicBezTo>
                <a:cubicBezTo>
                  <a:pt x="252" y="465"/>
                  <a:pt x="252" y="460"/>
                  <a:pt x="252" y="460"/>
                </a:cubicBezTo>
                <a:cubicBezTo>
                  <a:pt x="252" y="460"/>
                  <a:pt x="251" y="451"/>
                  <a:pt x="249" y="448"/>
                </a:cubicBezTo>
                <a:cubicBezTo>
                  <a:pt x="248" y="446"/>
                  <a:pt x="247" y="445"/>
                  <a:pt x="247" y="445"/>
                </a:cubicBezTo>
                <a:cubicBezTo>
                  <a:pt x="247" y="445"/>
                  <a:pt x="247" y="451"/>
                  <a:pt x="247" y="454"/>
                </a:cubicBezTo>
                <a:cubicBezTo>
                  <a:pt x="247" y="458"/>
                  <a:pt x="248" y="465"/>
                  <a:pt x="248" y="466"/>
                </a:cubicBezTo>
                <a:cubicBezTo>
                  <a:pt x="248" y="468"/>
                  <a:pt x="241" y="474"/>
                  <a:pt x="240" y="465"/>
                </a:cubicBezTo>
                <a:cubicBezTo>
                  <a:pt x="239" y="456"/>
                  <a:pt x="238" y="447"/>
                  <a:pt x="238" y="444"/>
                </a:cubicBezTo>
                <a:cubicBezTo>
                  <a:pt x="239" y="441"/>
                  <a:pt x="240" y="434"/>
                  <a:pt x="242" y="421"/>
                </a:cubicBezTo>
                <a:cubicBezTo>
                  <a:pt x="245" y="408"/>
                  <a:pt x="235" y="342"/>
                  <a:pt x="232" y="331"/>
                </a:cubicBezTo>
                <a:cubicBezTo>
                  <a:pt x="229" y="321"/>
                  <a:pt x="223" y="298"/>
                  <a:pt x="223" y="298"/>
                </a:cubicBezTo>
                <a:cubicBezTo>
                  <a:pt x="218" y="298"/>
                  <a:pt x="218" y="298"/>
                  <a:pt x="218" y="298"/>
                </a:cubicBezTo>
                <a:cubicBezTo>
                  <a:pt x="212" y="288"/>
                  <a:pt x="212" y="288"/>
                  <a:pt x="212" y="288"/>
                </a:cubicBezTo>
                <a:cubicBezTo>
                  <a:pt x="212" y="288"/>
                  <a:pt x="208" y="334"/>
                  <a:pt x="208" y="357"/>
                </a:cubicBezTo>
                <a:cubicBezTo>
                  <a:pt x="208" y="379"/>
                  <a:pt x="206" y="446"/>
                  <a:pt x="206" y="453"/>
                </a:cubicBezTo>
                <a:cubicBezTo>
                  <a:pt x="206" y="460"/>
                  <a:pt x="208" y="495"/>
                  <a:pt x="208" y="495"/>
                </a:cubicBezTo>
                <a:cubicBezTo>
                  <a:pt x="203" y="497"/>
                  <a:pt x="203" y="497"/>
                  <a:pt x="203" y="497"/>
                </a:cubicBezTo>
                <a:cubicBezTo>
                  <a:pt x="203" y="497"/>
                  <a:pt x="202" y="561"/>
                  <a:pt x="206" y="592"/>
                </a:cubicBezTo>
                <a:cubicBezTo>
                  <a:pt x="209" y="623"/>
                  <a:pt x="218" y="663"/>
                  <a:pt x="218" y="663"/>
                </a:cubicBezTo>
                <a:cubicBezTo>
                  <a:pt x="200" y="674"/>
                  <a:pt x="200" y="674"/>
                  <a:pt x="200" y="674"/>
                </a:cubicBezTo>
                <a:cubicBezTo>
                  <a:pt x="199" y="726"/>
                  <a:pt x="199" y="726"/>
                  <a:pt x="199" y="726"/>
                </a:cubicBezTo>
                <a:cubicBezTo>
                  <a:pt x="199" y="726"/>
                  <a:pt x="209" y="755"/>
                  <a:pt x="212" y="763"/>
                </a:cubicBezTo>
                <a:cubicBezTo>
                  <a:pt x="216" y="771"/>
                  <a:pt x="223" y="790"/>
                  <a:pt x="215" y="799"/>
                </a:cubicBezTo>
                <a:cubicBezTo>
                  <a:pt x="208" y="807"/>
                  <a:pt x="196" y="816"/>
                  <a:pt x="185" y="805"/>
                </a:cubicBezTo>
                <a:cubicBezTo>
                  <a:pt x="174" y="793"/>
                  <a:pt x="173" y="782"/>
                  <a:pt x="173" y="767"/>
                </a:cubicBezTo>
                <a:cubicBezTo>
                  <a:pt x="174" y="752"/>
                  <a:pt x="169" y="740"/>
                  <a:pt x="170" y="734"/>
                </a:cubicBezTo>
                <a:cubicBezTo>
                  <a:pt x="170" y="727"/>
                  <a:pt x="173" y="719"/>
                  <a:pt x="173" y="719"/>
                </a:cubicBezTo>
                <a:cubicBezTo>
                  <a:pt x="173" y="719"/>
                  <a:pt x="174" y="692"/>
                  <a:pt x="174" y="690"/>
                </a:cubicBezTo>
                <a:cubicBezTo>
                  <a:pt x="174" y="688"/>
                  <a:pt x="155" y="685"/>
                  <a:pt x="150" y="681"/>
                </a:cubicBezTo>
                <a:cubicBezTo>
                  <a:pt x="145" y="677"/>
                  <a:pt x="138" y="653"/>
                  <a:pt x="137" y="644"/>
                </a:cubicBezTo>
                <a:cubicBezTo>
                  <a:pt x="136" y="634"/>
                  <a:pt x="135" y="606"/>
                  <a:pt x="131" y="595"/>
                </a:cubicBezTo>
                <a:cubicBezTo>
                  <a:pt x="127" y="584"/>
                  <a:pt x="125" y="587"/>
                  <a:pt x="124" y="575"/>
                </a:cubicBezTo>
                <a:cubicBezTo>
                  <a:pt x="123" y="563"/>
                  <a:pt x="113" y="522"/>
                  <a:pt x="113" y="522"/>
                </a:cubicBezTo>
                <a:cubicBezTo>
                  <a:pt x="113" y="522"/>
                  <a:pt x="109" y="603"/>
                  <a:pt x="109" y="605"/>
                </a:cubicBezTo>
                <a:cubicBezTo>
                  <a:pt x="109" y="606"/>
                  <a:pt x="111" y="642"/>
                  <a:pt x="102" y="648"/>
                </a:cubicBezTo>
                <a:cubicBezTo>
                  <a:pt x="93" y="653"/>
                  <a:pt x="77" y="660"/>
                  <a:pt x="69" y="661"/>
                </a:cubicBezTo>
                <a:cubicBezTo>
                  <a:pt x="61" y="662"/>
                  <a:pt x="61" y="662"/>
                  <a:pt x="61" y="662"/>
                </a:cubicBezTo>
                <a:cubicBezTo>
                  <a:pt x="61" y="662"/>
                  <a:pt x="59" y="672"/>
                  <a:pt x="58" y="683"/>
                </a:cubicBezTo>
                <a:cubicBezTo>
                  <a:pt x="57" y="694"/>
                  <a:pt x="58" y="703"/>
                  <a:pt x="64" y="713"/>
                </a:cubicBezTo>
                <a:cubicBezTo>
                  <a:pt x="70" y="723"/>
                  <a:pt x="72" y="731"/>
                  <a:pt x="66" y="737"/>
                </a:cubicBezTo>
                <a:cubicBezTo>
                  <a:pt x="59" y="743"/>
                  <a:pt x="51" y="758"/>
                  <a:pt x="44" y="767"/>
                </a:cubicBezTo>
                <a:cubicBezTo>
                  <a:pt x="38" y="775"/>
                  <a:pt x="15" y="784"/>
                  <a:pt x="8" y="781"/>
                </a:cubicBezTo>
                <a:cubicBezTo>
                  <a:pt x="0" y="778"/>
                  <a:pt x="3" y="760"/>
                  <a:pt x="9" y="750"/>
                </a:cubicBezTo>
                <a:cubicBezTo>
                  <a:pt x="15" y="740"/>
                  <a:pt x="16" y="725"/>
                  <a:pt x="18" y="716"/>
                </a:cubicBezTo>
                <a:cubicBezTo>
                  <a:pt x="20" y="708"/>
                  <a:pt x="26" y="696"/>
                  <a:pt x="27" y="686"/>
                </a:cubicBezTo>
                <a:cubicBezTo>
                  <a:pt x="27" y="677"/>
                  <a:pt x="31" y="661"/>
                  <a:pt x="31" y="661"/>
                </a:cubicBezTo>
                <a:cubicBezTo>
                  <a:pt x="25" y="655"/>
                  <a:pt x="25" y="655"/>
                  <a:pt x="25" y="655"/>
                </a:cubicBezTo>
                <a:cubicBezTo>
                  <a:pt x="25" y="655"/>
                  <a:pt x="30" y="612"/>
                  <a:pt x="32" y="599"/>
                </a:cubicBezTo>
                <a:cubicBezTo>
                  <a:pt x="34" y="585"/>
                  <a:pt x="36" y="534"/>
                  <a:pt x="36" y="526"/>
                </a:cubicBezTo>
                <a:cubicBezTo>
                  <a:pt x="37" y="518"/>
                  <a:pt x="34" y="493"/>
                  <a:pt x="34" y="490"/>
                </a:cubicBezTo>
                <a:cubicBezTo>
                  <a:pt x="34" y="486"/>
                  <a:pt x="33" y="473"/>
                  <a:pt x="33" y="473"/>
                </a:cubicBezTo>
                <a:cubicBezTo>
                  <a:pt x="33" y="473"/>
                  <a:pt x="24" y="475"/>
                  <a:pt x="22" y="471"/>
                </a:cubicBezTo>
                <a:cubicBezTo>
                  <a:pt x="20" y="467"/>
                  <a:pt x="16" y="457"/>
                  <a:pt x="26" y="436"/>
                </a:cubicBezTo>
                <a:cubicBezTo>
                  <a:pt x="35" y="415"/>
                  <a:pt x="46" y="371"/>
                  <a:pt x="48" y="359"/>
                </a:cubicBezTo>
                <a:cubicBezTo>
                  <a:pt x="51" y="347"/>
                  <a:pt x="54" y="336"/>
                  <a:pt x="54" y="336"/>
                </a:cubicBezTo>
                <a:cubicBezTo>
                  <a:pt x="54" y="336"/>
                  <a:pt x="56" y="322"/>
                  <a:pt x="55" y="318"/>
                </a:cubicBezTo>
                <a:cubicBezTo>
                  <a:pt x="54" y="314"/>
                  <a:pt x="54" y="309"/>
                  <a:pt x="54" y="309"/>
                </a:cubicBezTo>
                <a:cubicBezTo>
                  <a:pt x="44" y="306"/>
                  <a:pt x="44" y="306"/>
                  <a:pt x="44" y="306"/>
                </a:cubicBezTo>
                <a:cubicBezTo>
                  <a:pt x="44" y="306"/>
                  <a:pt x="42" y="306"/>
                  <a:pt x="44" y="278"/>
                </a:cubicBezTo>
                <a:cubicBezTo>
                  <a:pt x="47" y="249"/>
                  <a:pt x="52" y="214"/>
                  <a:pt x="52" y="201"/>
                </a:cubicBezTo>
                <a:cubicBezTo>
                  <a:pt x="52" y="188"/>
                  <a:pt x="61" y="169"/>
                  <a:pt x="75" y="163"/>
                </a:cubicBezTo>
                <a:cubicBezTo>
                  <a:pt x="89" y="157"/>
                  <a:pt x="100" y="153"/>
                  <a:pt x="102" y="148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8C49FF9-2444-4955-92C0-935B5C7E88CD}"/>
              </a:ext>
            </a:extLst>
          </p:cNvPr>
          <p:cNvSpPr>
            <a:spLocks/>
          </p:cNvSpPr>
          <p:nvPr/>
        </p:nvSpPr>
        <p:spPr bwMode="auto">
          <a:xfrm>
            <a:off x="6164263" y="1516063"/>
            <a:ext cx="1296988" cy="4202113"/>
          </a:xfrm>
          <a:custGeom>
            <a:avLst/>
            <a:gdLst>
              <a:gd name="T0" fmla="*/ 274 w 306"/>
              <a:gd name="T1" fmla="*/ 902 h 990"/>
              <a:gd name="T2" fmla="*/ 275 w 306"/>
              <a:gd name="T3" fmla="*/ 886 h 990"/>
              <a:gd name="T4" fmla="*/ 273 w 306"/>
              <a:gd name="T5" fmla="*/ 840 h 990"/>
              <a:gd name="T6" fmla="*/ 269 w 306"/>
              <a:gd name="T7" fmla="*/ 723 h 990"/>
              <a:gd name="T8" fmla="*/ 268 w 306"/>
              <a:gd name="T9" fmla="*/ 611 h 990"/>
              <a:gd name="T10" fmla="*/ 257 w 306"/>
              <a:gd name="T11" fmla="*/ 506 h 990"/>
              <a:gd name="T12" fmla="*/ 255 w 306"/>
              <a:gd name="T13" fmla="*/ 476 h 990"/>
              <a:gd name="T14" fmla="*/ 256 w 306"/>
              <a:gd name="T15" fmla="*/ 450 h 990"/>
              <a:gd name="T16" fmla="*/ 256 w 306"/>
              <a:gd name="T17" fmla="*/ 372 h 990"/>
              <a:gd name="T18" fmla="*/ 253 w 306"/>
              <a:gd name="T19" fmla="*/ 333 h 990"/>
              <a:gd name="T20" fmla="*/ 285 w 306"/>
              <a:gd name="T21" fmla="*/ 327 h 990"/>
              <a:gd name="T22" fmla="*/ 290 w 306"/>
              <a:gd name="T23" fmla="*/ 307 h 990"/>
              <a:gd name="T24" fmla="*/ 294 w 306"/>
              <a:gd name="T25" fmla="*/ 281 h 990"/>
              <a:gd name="T26" fmla="*/ 286 w 306"/>
              <a:gd name="T27" fmla="*/ 264 h 990"/>
              <a:gd name="T28" fmla="*/ 288 w 306"/>
              <a:gd name="T29" fmla="*/ 235 h 990"/>
              <a:gd name="T30" fmla="*/ 296 w 306"/>
              <a:gd name="T31" fmla="*/ 182 h 990"/>
              <a:gd name="T32" fmla="*/ 223 w 306"/>
              <a:gd name="T33" fmla="*/ 181 h 990"/>
              <a:gd name="T34" fmla="*/ 214 w 306"/>
              <a:gd name="T35" fmla="*/ 195 h 990"/>
              <a:gd name="T36" fmla="*/ 166 w 306"/>
              <a:gd name="T37" fmla="*/ 153 h 990"/>
              <a:gd name="T38" fmla="*/ 164 w 306"/>
              <a:gd name="T39" fmla="*/ 144 h 990"/>
              <a:gd name="T40" fmla="*/ 166 w 306"/>
              <a:gd name="T41" fmla="*/ 142 h 990"/>
              <a:gd name="T42" fmla="*/ 162 w 306"/>
              <a:gd name="T43" fmla="*/ 113 h 990"/>
              <a:gd name="T44" fmla="*/ 169 w 306"/>
              <a:gd name="T45" fmla="*/ 106 h 990"/>
              <a:gd name="T46" fmla="*/ 166 w 306"/>
              <a:gd name="T47" fmla="*/ 97 h 990"/>
              <a:gd name="T48" fmla="*/ 164 w 306"/>
              <a:gd name="T49" fmla="*/ 80 h 990"/>
              <a:gd name="T50" fmla="*/ 114 w 306"/>
              <a:gd name="T51" fmla="*/ 3 h 990"/>
              <a:gd name="T52" fmla="*/ 77 w 306"/>
              <a:gd name="T53" fmla="*/ 11 h 990"/>
              <a:gd name="T54" fmla="*/ 40 w 306"/>
              <a:gd name="T55" fmla="*/ 99 h 990"/>
              <a:gd name="T56" fmla="*/ 40 w 306"/>
              <a:gd name="T57" fmla="*/ 104 h 990"/>
              <a:gd name="T58" fmla="*/ 29 w 306"/>
              <a:gd name="T59" fmla="*/ 125 h 990"/>
              <a:gd name="T60" fmla="*/ 37 w 306"/>
              <a:gd name="T61" fmla="*/ 131 h 990"/>
              <a:gd name="T62" fmla="*/ 32 w 306"/>
              <a:gd name="T63" fmla="*/ 162 h 990"/>
              <a:gd name="T64" fmla="*/ 13 w 306"/>
              <a:gd name="T65" fmla="*/ 175 h 990"/>
              <a:gd name="T66" fmla="*/ 13 w 306"/>
              <a:gd name="T67" fmla="*/ 181 h 990"/>
              <a:gd name="T68" fmla="*/ 19 w 306"/>
              <a:gd name="T69" fmla="*/ 185 h 990"/>
              <a:gd name="T70" fmla="*/ 6 w 306"/>
              <a:gd name="T71" fmla="*/ 228 h 990"/>
              <a:gd name="T72" fmla="*/ 8 w 306"/>
              <a:gd name="T73" fmla="*/ 262 h 990"/>
              <a:gd name="T74" fmla="*/ 28 w 306"/>
              <a:gd name="T75" fmla="*/ 350 h 990"/>
              <a:gd name="T76" fmla="*/ 53 w 306"/>
              <a:gd name="T77" fmla="*/ 386 h 990"/>
              <a:gd name="T78" fmla="*/ 48 w 306"/>
              <a:gd name="T79" fmla="*/ 476 h 990"/>
              <a:gd name="T80" fmla="*/ 62 w 306"/>
              <a:gd name="T81" fmla="*/ 663 h 990"/>
              <a:gd name="T82" fmla="*/ 58 w 306"/>
              <a:gd name="T83" fmla="*/ 699 h 990"/>
              <a:gd name="T84" fmla="*/ 57 w 306"/>
              <a:gd name="T85" fmla="*/ 839 h 990"/>
              <a:gd name="T86" fmla="*/ 75 w 306"/>
              <a:gd name="T87" fmla="*/ 944 h 990"/>
              <a:gd name="T88" fmla="*/ 83 w 306"/>
              <a:gd name="T89" fmla="*/ 983 h 990"/>
              <a:gd name="T90" fmla="*/ 131 w 306"/>
              <a:gd name="T91" fmla="*/ 969 h 990"/>
              <a:gd name="T92" fmla="*/ 131 w 306"/>
              <a:gd name="T93" fmla="*/ 939 h 990"/>
              <a:gd name="T94" fmla="*/ 137 w 306"/>
              <a:gd name="T95" fmla="*/ 920 h 990"/>
              <a:gd name="T96" fmla="*/ 129 w 306"/>
              <a:gd name="T97" fmla="*/ 788 h 990"/>
              <a:gd name="T98" fmla="*/ 126 w 306"/>
              <a:gd name="T99" fmla="*/ 737 h 990"/>
              <a:gd name="T100" fmla="*/ 141 w 306"/>
              <a:gd name="T101" fmla="*/ 625 h 990"/>
              <a:gd name="T102" fmla="*/ 182 w 306"/>
              <a:gd name="T103" fmla="*/ 621 h 990"/>
              <a:gd name="T104" fmla="*/ 195 w 306"/>
              <a:gd name="T105" fmla="*/ 687 h 990"/>
              <a:gd name="T106" fmla="*/ 200 w 306"/>
              <a:gd name="T107" fmla="*/ 720 h 990"/>
              <a:gd name="T108" fmla="*/ 206 w 306"/>
              <a:gd name="T109" fmla="*/ 857 h 990"/>
              <a:gd name="T110" fmla="*/ 229 w 306"/>
              <a:gd name="T111" fmla="*/ 916 h 990"/>
              <a:gd name="T112" fmla="*/ 273 w 306"/>
              <a:gd name="T113" fmla="*/ 948 h 990"/>
              <a:gd name="T114" fmla="*/ 289 w 306"/>
              <a:gd name="T115" fmla="*/ 91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6" h="990">
                <a:moveTo>
                  <a:pt x="289" y="916"/>
                </a:moveTo>
                <a:cubicBezTo>
                  <a:pt x="281" y="909"/>
                  <a:pt x="274" y="902"/>
                  <a:pt x="274" y="902"/>
                </a:cubicBezTo>
                <a:cubicBezTo>
                  <a:pt x="274" y="902"/>
                  <a:pt x="275" y="899"/>
                  <a:pt x="276" y="895"/>
                </a:cubicBezTo>
                <a:cubicBezTo>
                  <a:pt x="278" y="891"/>
                  <a:pt x="278" y="889"/>
                  <a:pt x="275" y="886"/>
                </a:cubicBezTo>
                <a:cubicBezTo>
                  <a:pt x="273" y="883"/>
                  <a:pt x="272" y="883"/>
                  <a:pt x="273" y="877"/>
                </a:cubicBezTo>
                <a:cubicBezTo>
                  <a:pt x="273" y="871"/>
                  <a:pt x="273" y="840"/>
                  <a:pt x="273" y="840"/>
                </a:cubicBezTo>
                <a:cubicBezTo>
                  <a:pt x="273" y="840"/>
                  <a:pt x="269" y="757"/>
                  <a:pt x="269" y="751"/>
                </a:cubicBezTo>
                <a:cubicBezTo>
                  <a:pt x="269" y="745"/>
                  <a:pt x="271" y="731"/>
                  <a:pt x="269" y="723"/>
                </a:cubicBezTo>
                <a:cubicBezTo>
                  <a:pt x="268" y="715"/>
                  <a:pt x="274" y="697"/>
                  <a:pt x="274" y="697"/>
                </a:cubicBezTo>
                <a:cubicBezTo>
                  <a:pt x="274" y="697"/>
                  <a:pt x="273" y="632"/>
                  <a:pt x="268" y="611"/>
                </a:cubicBezTo>
                <a:cubicBezTo>
                  <a:pt x="264" y="591"/>
                  <a:pt x="259" y="532"/>
                  <a:pt x="259" y="532"/>
                </a:cubicBezTo>
                <a:cubicBezTo>
                  <a:pt x="259" y="532"/>
                  <a:pt x="258" y="519"/>
                  <a:pt x="257" y="506"/>
                </a:cubicBezTo>
                <a:cubicBezTo>
                  <a:pt x="264" y="506"/>
                  <a:pt x="271" y="494"/>
                  <a:pt x="266" y="487"/>
                </a:cubicBezTo>
                <a:cubicBezTo>
                  <a:pt x="264" y="482"/>
                  <a:pt x="259" y="479"/>
                  <a:pt x="255" y="476"/>
                </a:cubicBezTo>
                <a:cubicBezTo>
                  <a:pt x="255" y="472"/>
                  <a:pt x="254" y="465"/>
                  <a:pt x="254" y="457"/>
                </a:cubicBezTo>
                <a:cubicBezTo>
                  <a:pt x="255" y="454"/>
                  <a:pt x="255" y="452"/>
                  <a:pt x="256" y="450"/>
                </a:cubicBezTo>
                <a:cubicBezTo>
                  <a:pt x="258" y="447"/>
                  <a:pt x="261" y="415"/>
                  <a:pt x="261" y="406"/>
                </a:cubicBezTo>
                <a:cubicBezTo>
                  <a:pt x="262" y="397"/>
                  <a:pt x="257" y="373"/>
                  <a:pt x="256" y="372"/>
                </a:cubicBezTo>
                <a:cubicBezTo>
                  <a:pt x="255" y="371"/>
                  <a:pt x="249" y="339"/>
                  <a:pt x="249" y="339"/>
                </a:cubicBezTo>
                <a:cubicBezTo>
                  <a:pt x="249" y="339"/>
                  <a:pt x="251" y="336"/>
                  <a:pt x="253" y="333"/>
                </a:cubicBezTo>
                <a:cubicBezTo>
                  <a:pt x="255" y="335"/>
                  <a:pt x="257" y="337"/>
                  <a:pt x="259" y="339"/>
                </a:cubicBezTo>
                <a:cubicBezTo>
                  <a:pt x="267" y="346"/>
                  <a:pt x="282" y="335"/>
                  <a:pt x="285" y="327"/>
                </a:cubicBezTo>
                <a:cubicBezTo>
                  <a:pt x="288" y="320"/>
                  <a:pt x="290" y="309"/>
                  <a:pt x="290" y="307"/>
                </a:cubicBezTo>
                <a:cubicBezTo>
                  <a:pt x="290" y="307"/>
                  <a:pt x="290" y="307"/>
                  <a:pt x="290" y="307"/>
                </a:cubicBezTo>
                <a:cubicBezTo>
                  <a:pt x="290" y="307"/>
                  <a:pt x="291" y="308"/>
                  <a:pt x="292" y="308"/>
                </a:cubicBezTo>
                <a:cubicBezTo>
                  <a:pt x="292" y="305"/>
                  <a:pt x="295" y="282"/>
                  <a:pt x="294" y="281"/>
                </a:cubicBezTo>
                <a:cubicBezTo>
                  <a:pt x="294" y="279"/>
                  <a:pt x="294" y="278"/>
                  <a:pt x="295" y="277"/>
                </a:cubicBezTo>
                <a:cubicBezTo>
                  <a:pt x="293" y="274"/>
                  <a:pt x="288" y="267"/>
                  <a:pt x="286" y="264"/>
                </a:cubicBezTo>
                <a:cubicBezTo>
                  <a:pt x="284" y="261"/>
                  <a:pt x="278" y="255"/>
                  <a:pt x="278" y="255"/>
                </a:cubicBezTo>
                <a:cubicBezTo>
                  <a:pt x="278" y="255"/>
                  <a:pt x="286" y="238"/>
                  <a:pt x="288" y="235"/>
                </a:cubicBezTo>
                <a:cubicBezTo>
                  <a:pt x="289" y="232"/>
                  <a:pt x="292" y="235"/>
                  <a:pt x="293" y="233"/>
                </a:cubicBezTo>
                <a:cubicBezTo>
                  <a:pt x="294" y="231"/>
                  <a:pt x="306" y="195"/>
                  <a:pt x="296" y="182"/>
                </a:cubicBezTo>
                <a:cubicBezTo>
                  <a:pt x="287" y="169"/>
                  <a:pt x="275" y="162"/>
                  <a:pt x="264" y="162"/>
                </a:cubicBezTo>
                <a:cubicBezTo>
                  <a:pt x="253" y="162"/>
                  <a:pt x="230" y="168"/>
                  <a:pt x="223" y="181"/>
                </a:cubicBezTo>
                <a:cubicBezTo>
                  <a:pt x="218" y="192"/>
                  <a:pt x="218" y="197"/>
                  <a:pt x="217" y="202"/>
                </a:cubicBezTo>
                <a:cubicBezTo>
                  <a:pt x="216" y="199"/>
                  <a:pt x="215" y="196"/>
                  <a:pt x="214" y="195"/>
                </a:cubicBezTo>
                <a:cubicBezTo>
                  <a:pt x="206" y="183"/>
                  <a:pt x="184" y="163"/>
                  <a:pt x="175" y="158"/>
                </a:cubicBezTo>
                <a:cubicBezTo>
                  <a:pt x="166" y="154"/>
                  <a:pt x="166" y="153"/>
                  <a:pt x="166" y="153"/>
                </a:cubicBezTo>
                <a:cubicBezTo>
                  <a:pt x="173" y="154"/>
                  <a:pt x="173" y="154"/>
                  <a:pt x="173" y="154"/>
                </a:cubicBezTo>
                <a:cubicBezTo>
                  <a:pt x="173" y="154"/>
                  <a:pt x="167" y="149"/>
                  <a:pt x="164" y="144"/>
                </a:cubicBezTo>
                <a:cubicBezTo>
                  <a:pt x="161" y="139"/>
                  <a:pt x="162" y="134"/>
                  <a:pt x="162" y="134"/>
                </a:cubicBezTo>
                <a:cubicBezTo>
                  <a:pt x="162" y="134"/>
                  <a:pt x="166" y="140"/>
                  <a:pt x="166" y="142"/>
                </a:cubicBezTo>
                <a:cubicBezTo>
                  <a:pt x="166" y="145"/>
                  <a:pt x="169" y="139"/>
                  <a:pt x="166" y="128"/>
                </a:cubicBezTo>
                <a:cubicBezTo>
                  <a:pt x="162" y="116"/>
                  <a:pt x="162" y="113"/>
                  <a:pt x="162" y="113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99"/>
                  <a:pt x="166" y="104"/>
                  <a:pt x="169" y="106"/>
                </a:cubicBezTo>
                <a:cubicBezTo>
                  <a:pt x="172" y="108"/>
                  <a:pt x="175" y="109"/>
                  <a:pt x="175" y="109"/>
                </a:cubicBezTo>
                <a:cubicBezTo>
                  <a:pt x="175" y="109"/>
                  <a:pt x="167" y="100"/>
                  <a:pt x="166" y="97"/>
                </a:cubicBezTo>
                <a:cubicBezTo>
                  <a:pt x="165" y="94"/>
                  <a:pt x="170" y="98"/>
                  <a:pt x="170" y="98"/>
                </a:cubicBezTo>
                <a:cubicBezTo>
                  <a:pt x="170" y="98"/>
                  <a:pt x="167" y="91"/>
                  <a:pt x="164" y="80"/>
                </a:cubicBezTo>
                <a:cubicBezTo>
                  <a:pt x="162" y="69"/>
                  <a:pt x="153" y="32"/>
                  <a:pt x="139" y="20"/>
                </a:cubicBezTo>
                <a:cubicBezTo>
                  <a:pt x="125" y="8"/>
                  <a:pt x="116" y="3"/>
                  <a:pt x="114" y="3"/>
                </a:cubicBezTo>
                <a:cubicBezTo>
                  <a:pt x="112" y="4"/>
                  <a:pt x="108" y="4"/>
                  <a:pt x="108" y="4"/>
                </a:cubicBezTo>
                <a:cubicBezTo>
                  <a:pt x="108" y="4"/>
                  <a:pt x="89" y="0"/>
                  <a:pt x="77" y="11"/>
                </a:cubicBezTo>
                <a:cubicBezTo>
                  <a:pt x="65" y="22"/>
                  <a:pt x="54" y="32"/>
                  <a:pt x="51" y="59"/>
                </a:cubicBezTo>
                <a:cubicBezTo>
                  <a:pt x="47" y="85"/>
                  <a:pt x="42" y="97"/>
                  <a:pt x="40" y="99"/>
                </a:cubicBezTo>
                <a:cubicBezTo>
                  <a:pt x="37" y="102"/>
                  <a:pt x="33" y="104"/>
                  <a:pt x="33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34" y="111"/>
                  <a:pt x="33" y="116"/>
                </a:cubicBezTo>
                <a:cubicBezTo>
                  <a:pt x="33" y="120"/>
                  <a:pt x="29" y="125"/>
                  <a:pt x="29" y="125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16"/>
                  <a:pt x="40" y="122"/>
                  <a:pt x="37" y="131"/>
                </a:cubicBezTo>
                <a:cubicBezTo>
                  <a:pt x="33" y="140"/>
                  <a:pt x="21" y="165"/>
                  <a:pt x="21" y="166"/>
                </a:cubicBezTo>
                <a:cubicBezTo>
                  <a:pt x="21" y="167"/>
                  <a:pt x="32" y="162"/>
                  <a:pt x="32" y="162"/>
                </a:cubicBezTo>
                <a:cubicBezTo>
                  <a:pt x="32" y="162"/>
                  <a:pt x="25" y="170"/>
                  <a:pt x="19" y="173"/>
                </a:cubicBezTo>
                <a:cubicBezTo>
                  <a:pt x="13" y="175"/>
                  <a:pt x="13" y="175"/>
                  <a:pt x="13" y="175"/>
                </a:cubicBezTo>
                <a:cubicBezTo>
                  <a:pt x="13" y="175"/>
                  <a:pt x="14" y="179"/>
                  <a:pt x="20" y="175"/>
                </a:cubicBezTo>
                <a:cubicBezTo>
                  <a:pt x="26" y="171"/>
                  <a:pt x="16" y="180"/>
                  <a:pt x="13" y="181"/>
                </a:cubicBezTo>
                <a:cubicBezTo>
                  <a:pt x="11" y="182"/>
                  <a:pt x="4" y="187"/>
                  <a:pt x="4" y="187"/>
                </a:cubicBezTo>
                <a:cubicBezTo>
                  <a:pt x="4" y="187"/>
                  <a:pt x="12" y="188"/>
                  <a:pt x="19" y="185"/>
                </a:cubicBezTo>
                <a:cubicBezTo>
                  <a:pt x="25" y="182"/>
                  <a:pt x="16" y="187"/>
                  <a:pt x="13" y="202"/>
                </a:cubicBezTo>
                <a:cubicBezTo>
                  <a:pt x="11" y="211"/>
                  <a:pt x="8" y="220"/>
                  <a:pt x="6" y="228"/>
                </a:cubicBezTo>
                <a:cubicBezTo>
                  <a:pt x="1" y="240"/>
                  <a:pt x="0" y="262"/>
                  <a:pt x="0" y="262"/>
                </a:cubicBezTo>
                <a:cubicBezTo>
                  <a:pt x="8" y="262"/>
                  <a:pt x="8" y="262"/>
                  <a:pt x="8" y="262"/>
                </a:cubicBezTo>
                <a:cubicBezTo>
                  <a:pt x="9" y="269"/>
                  <a:pt x="10" y="276"/>
                  <a:pt x="11" y="281"/>
                </a:cubicBezTo>
                <a:cubicBezTo>
                  <a:pt x="14" y="295"/>
                  <a:pt x="27" y="340"/>
                  <a:pt x="28" y="350"/>
                </a:cubicBezTo>
                <a:cubicBezTo>
                  <a:pt x="30" y="360"/>
                  <a:pt x="36" y="374"/>
                  <a:pt x="40" y="378"/>
                </a:cubicBezTo>
                <a:cubicBezTo>
                  <a:pt x="42" y="379"/>
                  <a:pt x="48" y="383"/>
                  <a:pt x="53" y="386"/>
                </a:cubicBezTo>
                <a:cubicBezTo>
                  <a:pt x="52" y="395"/>
                  <a:pt x="51" y="409"/>
                  <a:pt x="51" y="418"/>
                </a:cubicBezTo>
                <a:cubicBezTo>
                  <a:pt x="51" y="432"/>
                  <a:pt x="50" y="461"/>
                  <a:pt x="48" y="476"/>
                </a:cubicBezTo>
                <a:cubicBezTo>
                  <a:pt x="45" y="492"/>
                  <a:pt x="34" y="518"/>
                  <a:pt x="45" y="569"/>
                </a:cubicBezTo>
                <a:cubicBezTo>
                  <a:pt x="55" y="620"/>
                  <a:pt x="62" y="663"/>
                  <a:pt x="62" y="663"/>
                </a:cubicBezTo>
                <a:cubicBezTo>
                  <a:pt x="62" y="663"/>
                  <a:pt x="59" y="675"/>
                  <a:pt x="61" y="680"/>
                </a:cubicBezTo>
                <a:cubicBezTo>
                  <a:pt x="63" y="686"/>
                  <a:pt x="57" y="692"/>
                  <a:pt x="58" y="699"/>
                </a:cubicBezTo>
                <a:cubicBezTo>
                  <a:pt x="60" y="706"/>
                  <a:pt x="62" y="709"/>
                  <a:pt x="62" y="710"/>
                </a:cubicBezTo>
                <a:cubicBezTo>
                  <a:pt x="62" y="712"/>
                  <a:pt x="57" y="820"/>
                  <a:pt x="57" y="839"/>
                </a:cubicBezTo>
                <a:cubicBezTo>
                  <a:pt x="57" y="858"/>
                  <a:pt x="62" y="902"/>
                  <a:pt x="66" y="917"/>
                </a:cubicBezTo>
                <a:cubicBezTo>
                  <a:pt x="70" y="932"/>
                  <a:pt x="75" y="944"/>
                  <a:pt x="75" y="944"/>
                </a:cubicBezTo>
                <a:cubicBezTo>
                  <a:pt x="80" y="945"/>
                  <a:pt x="80" y="945"/>
                  <a:pt x="80" y="945"/>
                </a:cubicBezTo>
                <a:cubicBezTo>
                  <a:pt x="80" y="945"/>
                  <a:pt x="72" y="977"/>
                  <a:pt x="83" y="983"/>
                </a:cubicBezTo>
                <a:cubicBezTo>
                  <a:pt x="95" y="990"/>
                  <a:pt x="107" y="989"/>
                  <a:pt x="116" y="987"/>
                </a:cubicBezTo>
                <a:cubicBezTo>
                  <a:pt x="125" y="985"/>
                  <a:pt x="131" y="976"/>
                  <a:pt x="131" y="969"/>
                </a:cubicBezTo>
                <a:cubicBezTo>
                  <a:pt x="131" y="963"/>
                  <a:pt x="127" y="944"/>
                  <a:pt x="127" y="944"/>
                </a:cubicBezTo>
                <a:cubicBezTo>
                  <a:pt x="127" y="944"/>
                  <a:pt x="129" y="943"/>
                  <a:pt x="131" y="939"/>
                </a:cubicBezTo>
                <a:cubicBezTo>
                  <a:pt x="133" y="935"/>
                  <a:pt x="134" y="935"/>
                  <a:pt x="134" y="930"/>
                </a:cubicBezTo>
                <a:cubicBezTo>
                  <a:pt x="134" y="924"/>
                  <a:pt x="137" y="921"/>
                  <a:pt x="137" y="920"/>
                </a:cubicBezTo>
                <a:cubicBezTo>
                  <a:pt x="137" y="919"/>
                  <a:pt x="133" y="891"/>
                  <a:pt x="133" y="875"/>
                </a:cubicBezTo>
                <a:cubicBezTo>
                  <a:pt x="132" y="858"/>
                  <a:pt x="129" y="803"/>
                  <a:pt x="129" y="788"/>
                </a:cubicBezTo>
                <a:cubicBezTo>
                  <a:pt x="129" y="774"/>
                  <a:pt x="128" y="768"/>
                  <a:pt x="127" y="765"/>
                </a:cubicBezTo>
                <a:cubicBezTo>
                  <a:pt x="125" y="763"/>
                  <a:pt x="126" y="747"/>
                  <a:pt x="126" y="737"/>
                </a:cubicBezTo>
                <a:cubicBezTo>
                  <a:pt x="126" y="727"/>
                  <a:pt x="132" y="729"/>
                  <a:pt x="132" y="706"/>
                </a:cubicBezTo>
                <a:cubicBezTo>
                  <a:pt x="132" y="682"/>
                  <a:pt x="140" y="634"/>
                  <a:pt x="141" y="625"/>
                </a:cubicBezTo>
                <a:cubicBezTo>
                  <a:pt x="142" y="616"/>
                  <a:pt x="157" y="555"/>
                  <a:pt x="157" y="555"/>
                </a:cubicBezTo>
                <a:cubicBezTo>
                  <a:pt x="157" y="555"/>
                  <a:pt x="180" y="612"/>
                  <a:pt x="182" y="621"/>
                </a:cubicBezTo>
                <a:cubicBezTo>
                  <a:pt x="185" y="630"/>
                  <a:pt x="185" y="643"/>
                  <a:pt x="188" y="652"/>
                </a:cubicBezTo>
                <a:cubicBezTo>
                  <a:pt x="191" y="662"/>
                  <a:pt x="194" y="679"/>
                  <a:pt x="195" y="687"/>
                </a:cubicBezTo>
                <a:cubicBezTo>
                  <a:pt x="196" y="695"/>
                  <a:pt x="197" y="699"/>
                  <a:pt x="201" y="705"/>
                </a:cubicBezTo>
                <a:cubicBezTo>
                  <a:pt x="204" y="711"/>
                  <a:pt x="199" y="717"/>
                  <a:pt x="200" y="720"/>
                </a:cubicBezTo>
                <a:cubicBezTo>
                  <a:pt x="202" y="723"/>
                  <a:pt x="207" y="730"/>
                  <a:pt x="207" y="730"/>
                </a:cubicBezTo>
                <a:cubicBezTo>
                  <a:pt x="207" y="730"/>
                  <a:pt x="207" y="828"/>
                  <a:pt x="206" y="857"/>
                </a:cubicBezTo>
                <a:cubicBezTo>
                  <a:pt x="205" y="885"/>
                  <a:pt x="202" y="887"/>
                  <a:pt x="207" y="900"/>
                </a:cubicBezTo>
                <a:cubicBezTo>
                  <a:pt x="211" y="913"/>
                  <a:pt x="225" y="915"/>
                  <a:pt x="229" y="916"/>
                </a:cubicBezTo>
                <a:cubicBezTo>
                  <a:pt x="232" y="916"/>
                  <a:pt x="240" y="918"/>
                  <a:pt x="240" y="920"/>
                </a:cubicBezTo>
                <a:cubicBezTo>
                  <a:pt x="240" y="922"/>
                  <a:pt x="258" y="946"/>
                  <a:pt x="273" y="948"/>
                </a:cubicBezTo>
                <a:cubicBezTo>
                  <a:pt x="288" y="950"/>
                  <a:pt x="295" y="942"/>
                  <a:pt x="300" y="935"/>
                </a:cubicBezTo>
                <a:cubicBezTo>
                  <a:pt x="304" y="928"/>
                  <a:pt x="297" y="923"/>
                  <a:pt x="289" y="91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777E391-5C45-4C27-BB45-A958CA95CE53}"/>
              </a:ext>
            </a:extLst>
          </p:cNvPr>
          <p:cNvSpPr>
            <a:spLocks/>
          </p:cNvSpPr>
          <p:nvPr/>
        </p:nvSpPr>
        <p:spPr bwMode="auto">
          <a:xfrm>
            <a:off x="9548813" y="1392238"/>
            <a:ext cx="1427163" cy="4310063"/>
          </a:xfrm>
          <a:custGeom>
            <a:avLst/>
            <a:gdLst>
              <a:gd name="T0" fmla="*/ 298 w 337"/>
              <a:gd name="T1" fmla="*/ 222 h 1015"/>
              <a:gd name="T2" fmla="*/ 306 w 337"/>
              <a:gd name="T3" fmla="*/ 192 h 1015"/>
              <a:gd name="T4" fmla="*/ 253 w 337"/>
              <a:gd name="T5" fmla="*/ 147 h 1015"/>
              <a:gd name="T6" fmla="*/ 264 w 337"/>
              <a:gd name="T7" fmla="*/ 126 h 1015"/>
              <a:gd name="T8" fmla="*/ 262 w 337"/>
              <a:gd name="T9" fmla="*/ 104 h 1015"/>
              <a:gd name="T10" fmla="*/ 193 w 337"/>
              <a:gd name="T11" fmla="*/ 82 h 1015"/>
              <a:gd name="T12" fmla="*/ 169 w 337"/>
              <a:gd name="T13" fmla="*/ 119 h 1015"/>
              <a:gd name="T14" fmla="*/ 171 w 337"/>
              <a:gd name="T15" fmla="*/ 93 h 1015"/>
              <a:gd name="T16" fmla="*/ 174 w 337"/>
              <a:gd name="T17" fmla="*/ 59 h 1015"/>
              <a:gd name="T18" fmla="*/ 171 w 337"/>
              <a:gd name="T19" fmla="*/ 40 h 1015"/>
              <a:gd name="T20" fmla="*/ 167 w 337"/>
              <a:gd name="T21" fmla="*/ 27 h 1015"/>
              <a:gd name="T22" fmla="*/ 161 w 337"/>
              <a:gd name="T23" fmla="*/ 13 h 1015"/>
              <a:gd name="T24" fmla="*/ 146 w 337"/>
              <a:gd name="T25" fmla="*/ 4 h 1015"/>
              <a:gd name="T26" fmla="*/ 138 w 337"/>
              <a:gd name="T27" fmla="*/ 2 h 1015"/>
              <a:gd name="T28" fmla="*/ 121 w 337"/>
              <a:gd name="T29" fmla="*/ 0 h 1015"/>
              <a:gd name="T30" fmla="*/ 108 w 337"/>
              <a:gd name="T31" fmla="*/ 3 h 1015"/>
              <a:gd name="T32" fmla="*/ 103 w 337"/>
              <a:gd name="T33" fmla="*/ 5 h 1015"/>
              <a:gd name="T34" fmla="*/ 90 w 337"/>
              <a:gd name="T35" fmla="*/ 9 h 1015"/>
              <a:gd name="T36" fmla="*/ 89 w 337"/>
              <a:gd name="T37" fmla="*/ 15 h 1015"/>
              <a:gd name="T38" fmla="*/ 87 w 337"/>
              <a:gd name="T39" fmla="*/ 19 h 1015"/>
              <a:gd name="T40" fmla="*/ 77 w 337"/>
              <a:gd name="T41" fmla="*/ 37 h 1015"/>
              <a:gd name="T42" fmla="*/ 74 w 337"/>
              <a:gd name="T43" fmla="*/ 43 h 1015"/>
              <a:gd name="T44" fmla="*/ 78 w 337"/>
              <a:gd name="T45" fmla="*/ 60 h 1015"/>
              <a:gd name="T46" fmla="*/ 85 w 337"/>
              <a:gd name="T47" fmla="*/ 90 h 1015"/>
              <a:gd name="T48" fmla="*/ 88 w 337"/>
              <a:gd name="T49" fmla="*/ 107 h 1015"/>
              <a:gd name="T50" fmla="*/ 99 w 337"/>
              <a:gd name="T51" fmla="*/ 129 h 1015"/>
              <a:gd name="T52" fmla="*/ 68 w 337"/>
              <a:gd name="T53" fmla="*/ 157 h 1015"/>
              <a:gd name="T54" fmla="*/ 2 w 337"/>
              <a:gd name="T55" fmla="*/ 308 h 1015"/>
              <a:gd name="T56" fmla="*/ 0 w 337"/>
              <a:gd name="T57" fmla="*/ 326 h 1015"/>
              <a:gd name="T58" fmla="*/ 6 w 337"/>
              <a:gd name="T59" fmla="*/ 357 h 1015"/>
              <a:gd name="T60" fmla="*/ 7 w 337"/>
              <a:gd name="T61" fmla="*/ 359 h 1015"/>
              <a:gd name="T62" fmla="*/ 9 w 337"/>
              <a:gd name="T63" fmla="*/ 364 h 1015"/>
              <a:gd name="T64" fmla="*/ 59 w 337"/>
              <a:gd name="T65" fmla="*/ 378 h 1015"/>
              <a:gd name="T66" fmla="*/ 78 w 337"/>
              <a:gd name="T67" fmla="*/ 446 h 1015"/>
              <a:gd name="T68" fmla="*/ 62 w 337"/>
              <a:gd name="T69" fmla="*/ 506 h 1015"/>
              <a:gd name="T70" fmla="*/ 70 w 337"/>
              <a:gd name="T71" fmla="*/ 628 h 1015"/>
              <a:gd name="T72" fmla="*/ 84 w 337"/>
              <a:gd name="T73" fmla="*/ 746 h 1015"/>
              <a:gd name="T74" fmla="*/ 82 w 337"/>
              <a:gd name="T75" fmla="*/ 796 h 1015"/>
              <a:gd name="T76" fmla="*/ 77 w 337"/>
              <a:gd name="T77" fmla="*/ 944 h 1015"/>
              <a:gd name="T78" fmla="*/ 62 w 337"/>
              <a:gd name="T79" fmla="*/ 975 h 1015"/>
              <a:gd name="T80" fmla="*/ 38 w 337"/>
              <a:gd name="T81" fmla="*/ 1003 h 1015"/>
              <a:gd name="T82" fmla="*/ 129 w 337"/>
              <a:gd name="T83" fmla="*/ 998 h 1015"/>
              <a:gd name="T84" fmla="*/ 166 w 337"/>
              <a:gd name="T85" fmla="*/ 979 h 1015"/>
              <a:gd name="T86" fmla="*/ 158 w 337"/>
              <a:gd name="T87" fmla="*/ 794 h 1015"/>
              <a:gd name="T88" fmla="*/ 164 w 337"/>
              <a:gd name="T89" fmla="*/ 675 h 1015"/>
              <a:gd name="T90" fmla="*/ 178 w 337"/>
              <a:gd name="T91" fmla="*/ 611 h 1015"/>
              <a:gd name="T92" fmla="*/ 202 w 337"/>
              <a:gd name="T93" fmla="*/ 763 h 1015"/>
              <a:gd name="T94" fmla="*/ 199 w 337"/>
              <a:gd name="T95" fmla="*/ 937 h 1015"/>
              <a:gd name="T96" fmla="*/ 211 w 337"/>
              <a:gd name="T97" fmla="*/ 977 h 1015"/>
              <a:gd name="T98" fmla="*/ 229 w 337"/>
              <a:gd name="T99" fmla="*/ 1015 h 1015"/>
              <a:gd name="T100" fmla="*/ 284 w 337"/>
              <a:gd name="T101" fmla="*/ 995 h 1015"/>
              <a:gd name="T102" fmla="*/ 285 w 337"/>
              <a:gd name="T103" fmla="*/ 829 h 1015"/>
              <a:gd name="T104" fmla="*/ 282 w 337"/>
              <a:gd name="T105" fmla="*/ 544 h 1015"/>
              <a:gd name="T106" fmla="*/ 286 w 337"/>
              <a:gd name="T107" fmla="*/ 516 h 1015"/>
              <a:gd name="T108" fmla="*/ 280 w 337"/>
              <a:gd name="T109" fmla="*/ 446 h 1015"/>
              <a:gd name="T110" fmla="*/ 275 w 337"/>
              <a:gd name="T111" fmla="*/ 369 h 1015"/>
              <a:gd name="T112" fmla="*/ 330 w 337"/>
              <a:gd name="T113" fmla="*/ 360 h 1015"/>
              <a:gd name="T114" fmla="*/ 337 w 337"/>
              <a:gd name="T115" fmla="*/ 339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7" h="1015">
                <a:moveTo>
                  <a:pt x="324" y="277"/>
                </a:moveTo>
                <a:cubicBezTo>
                  <a:pt x="319" y="264"/>
                  <a:pt x="308" y="240"/>
                  <a:pt x="298" y="222"/>
                </a:cubicBezTo>
                <a:cubicBezTo>
                  <a:pt x="298" y="222"/>
                  <a:pt x="299" y="222"/>
                  <a:pt x="299" y="221"/>
                </a:cubicBezTo>
                <a:cubicBezTo>
                  <a:pt x="306" y="214"/>
                  <a:pt x="307" y="200"/>
                  <a:pt x="306" y="192"/>
                </a:cubicBezTo>
                <a:cubicBezTo>
                  <a:pt x="304" y="184"/>
                  <a:pt x="277" y="152"/>
                  <a:pt x="271" y="150"/>
                </a:cubicBezTo>
                <a:cubicBezTo>
                  <a:pt x="265" y="148"/>
                  <a:pt x="253" y="147"/>
                  <a:pt x="253" y="147"/>
                </a:cubicBezTo>
                <a:cubicBezTo>
                  <a:pt x="253" y="147"/>
                  <a:pt x="259" y="144"/>
                  <a:pt x="261" y="141"/>
                </a:cubicBezTo>
                <a:cubicBezTo>
                  <a:pt x="262" y="139"/>
                  <a:pt x="263" y="133"/>
                  <a:pt x="264" y="126"/>
                </a:cubicBezTo>
                <a:cubicBezTo>
                  <a:pt x="266" y="119"/>
                  <a:pt x="261" y="121"/>
                  <a:pt x="261" y="121"/>
                </a:cubicBezTo>
                <a:cubicBezTo>
                  <a:pt x="261" y="121"/>
                  <a:pt x="261" y="118"/>
                  <a:pt x="262" y="104"/>
                </a:cubicBezTo>
                <a:cubicBezTo>
                  <a:pt x="264" y="90"/>
                  <a:pt x="254" y="77"/>
                  <a:pt x="238" y="71"/>
                </a:cubicBezTo>
                <a:cubicBezTo>
                  <a:pt x="221" y="65"/>
                  <a:pt x="203" y="73"/>
                  <a:pt x="193" y="82"/>
                </a:cubicBezTo>
                <a:cubicBezTo>
                  <a:pt x="183" y="90"/>
                  <a:pt x="187" y="116"/>
                  <a:pt x="187" y="124"/>
                </a:cubicBezTo>
                <a:cubicBezTo>
                  <a:pt x="184" y="123"/>
                  <a:pt x="169" y="119"/>
                  <a:pt x="169" y="119"/>
                </a:cubicBezTo>
                <a:cubicBezTo>
                  <a:pt x="169" y="119"/>
                  <a:pt x="170" y="99"/>
                  <a:pt x="169" y="96"/>
                </a:cubicBezTo>
                <a:cubicBezTo>
                  <a:pt x="169" y="92"/>
                  <a:pt x="167" y="93"/>
                  <a:pt x="171" y="93"/>
                </a:cubicBezTo>
                <a:cubicBezTo>
                  <a:pt x="175" y="92"/>
                  <a:pt x="176" y="83"/>
                  <a:pt x="176" y="78"/>
                </a:cubicBezTo>
                <a:cubicBezTo>
                  <a:pt x="176" y="72"/>
                  <a:pt x="176" y="62"/>
                  <a:pt x="174" y="59"/>
                </a:cubicBezTo>
                <a:cubicBezTo>
                  <a:pt x="172" y="56"/>
                  <a:pt x="171" y="47"/>
                  <a:pt x="171" y="44"/>
                </a:cubicBezTo>
                <a:cubicBezTo>
                  <a:pt x="171" y="42"/>
                  <a:pt x="170" y="41"/>
                  <a:pt x="171" y="40"/>
                </a:cubicBezTo>
                <a:cubicBezTo>
                  <a:pt x="172" y="38"/>
                  <a:pt x="175" y="36"/>
                  <a:pt x="172" y="33"/>
                </a:cubicBezTo>
                <a:cubicBezTo>
                  <a:pt x="170" y="31"/>
                  <a:pt x="168" y="28"/>
                  <a:pt x="167" y="27"/>
                </a:cubicBezTo>
                <a:cubicBezTo>
                  <a:pt x="167" y="26"/>
                  <a:pt x="163" y="21"/>
                  <a:pt x="163" y="18"/>
                </a:cubicBezTo>
                <a:cubicBezTo>
                  <a:pt x="164" y="14"/>
                  <a:pt x="162" y="13"/>
                  <a:pt x="161" y="13"/>
                </a:cubicBezTo>
                <a:cubicBezTo>
                  <a:pt x="160" y="13"/>
                  <a:pt x="148" y="6"/>
                  <a:pt x="146" y="4"/>
                </a:cubicBezTo>
                <a:cubicBezTo>
                  <a:pt x="146" y="4"/>
                  <a:pt x="146" y="4"/>
                  <a:pt x="146" y="4"/>
                </a:cubicBezTo>
                <a:cubicBezTo>
                  <a:pt x="146" y="4"/>
                  <a:pt x="146" y="5"/>
                  <a:pt x="145" y="4"/>
                </a:cubicBezTo>
                <a:cubicBezTo>
                  <a:pt x="142" y="4"/>
                  <a:pt x="140" y="3"/>
                  <a:pt x="138" y="2"/>
                </a:cubicBezTo>
                <a:cubicBezTo>
                  <a:pt x="136" y="0"/>
                  <a:pt x="135" y="3"/>
                  <a:pt x="131" y="2"/>
                </a:cubicBezTo>
                <a:cubicBezTo>
                  <a:pt x="127" y="1"/>
                  <a:pt x="122" y="0"/>
                  <a:pt x="121" y="0"/>
                </a:cubicBezTo>
                <a:cubicBezTo>
                  <a:pt x="120" y="0"/>
                  <a:pt x="113" y="1"/>
                  <a:pt x="114" y="2"/>
                </a:cubicBezTo>
                <a:cubicBezTo>
                  <a:pt x="116" y="2"/>
                  <a:pt x="108" y="3"/>
                  <a:pt x="108" y="3"/>
                </a:cubicBezTo>
                <a:cubicBezTo>
                  <a:pt x="107" y="3"/>
                  <a:pt x="103" y="3"/>
                  <a:pt x="103" y="3"/>
                </a:cubicBezTo>
                <a:cubicBezTo>
                  <a:pt x="103" y="5"/>
                  <a:pt x="103" y="5"/>
                  <a:pt x="103" y="5"/>
                </a:cubicBezTo>
                <a:cubicBezTo>
                  <a:pt x="103" y="5"/>
                  <a:pt x="98" y="6"/>
                  <a:pt x="96" y="6"/>
                </a:cubicBezTo>
                <a:cubicBezTo>
                  <a:pt x="94" y="7"/>
                  <a:pt x="90" y="9"/>
                  <a:pt x="90" y="9"/>
                </a:cubicBezTo>
                <a:cubicBezTo>
                  <a:pt x="93" y="10"/>
                  <a:pt x="93" y="10"/>
                  <a:pt x="93" y="10"/>
                </a:cubicBezTo>
                <a:cubicBezTo>
                  <a:pt x="93" y="10"/>
                  <a:pt x="92" y="14"/>
                  <a:pt x="89" y="15"/>
                </a:cubicBezTo>
                <a:cubicBezTo>
                  <a:pt x="87" y="16"/>
                  <a:pt x="83" y="18"/>
                  <a:pt x="83" y="18"/>
                </a:cubicBezTo>
                <a:cubicBezTo>
                  <a:pt x="87" y="19"/>
                  <a:pt x="87" y="19"/>
                  <a:pt x="87" y="19"/>
                </a:cubicBezTo>
                <a:cubicBezTo>
                  <a:pt x="87" y="19"/>
                  <a:pt x="82" y="24"/>
                  <a:pt x="81" y="27"/>
                </a:cubicBezTo>
                <a:cubicBezTo>
                  <a:pt x="79" y="30"/>
                  <a:pt x="77" y="37"/>
                  <a:pt x="77" y="37"/>
                </a:cubicBezTo>
                <a:cubicBezTo>
                  <a:pt x="80" y="35"/>
                  <a:pt x="80" y="35"/>
                  <a:pt x="80" y="35"/>
                </a:cubicBezTo>
                <a:cubicBezTo>
                  <a:pt x="78" y="37"/>
                  <a:pt x="74" y="40"/>
                  <a:pt x="74" y="43"/>
                </a:cubicBezTo>
                <a:cubicBezTo>
                  <a:pt x="74" y="47"/>
                  <a:pt x="74" y="49"/>
                  <a:pt x="75" y="50"/>
                </a:cubicBezTo>
                <a:cubicBezTo>
                  <a:pt x="76" y="52"/>
                  <a:pt x="77" y="58"/>
                  <a:pt x="78" y="60"/>
                </a:cubicBezTo>
                <a:cubicBezTo>
                  <a:pt x="79" y="63"/>
                  <a:pt x="85" y="74"/>
                  <a:pt x="85" y="76"/>
                </a:cubicBezTo>
                <a:cubicBezTo>
                  <a:pt x="85" y="78"/>
                  <a:pt x="85" y="86"/>
                  <a:pt x="85" y="90"/>
                </a:cubicBezTo>
                <a:cubicBezTo>
                  <a:pt x="84" y="93"/>
                  <a:pt x="82" y="103"/>
                  <a:pt x="85" y="104"/>
                </a:cubicBezTo>
                <a:cubicBezTo>
                  <a:pt x="88" y="104"/>
                  <a:pt x="88" y="107"/>
                  <a:pt x="88" y="107"/>
                </a:cubicBezTo>
                <a:cubicBezTo>
                  <a:pt x="88" y="107"/>
                  <a:pt x="91" y="120"/>
                  <a:pt x="94" y="124"/>
                </a:cubicBezTo>
                <a:cubicBezTo>
                  <a:pt x="97" y="127"/>
                  <a:pt x="99" y="129"/>
                  <a:pt x="99" y="129"/>
                </a:cubicBezTo>
                <a:cubicBezTo>
                  <a:pt x="99" y="129"/>
                  <a:pt x="84" y="146"/>
                  <a:pt x="81" y="149"/>
                </a:cubicBezTo>
                <a:cubicBezTo>
                  <a:pt x="77" y="152"/>
                  <a:pt x="73" y="153"/>
                  <a:pt x="68" y="157"/>
                </a:cubicBezTo>
                <a:cubicBezTo>
                  <a:pt x="64" y="161"/>
                  <a:pt x="24" y="168"/>
                  <a:pt x="21" y="189"/>
                </a:cubicBezTo>
                <a:cubicBezTo>
                  <a:pt x="18" y="210"/>
                  <a:pt x="3" y="301"/>
                  <a:pt x="2" y="308"/>
                </a:cubicBezTo>
                <a:cubicBezTo>
                  <a:pt x="1" y="309"/>
                  <a:pt x="1" y="309"/>
                  <a:pt x="1" y="309"/>
                </a:cubicBezTo>
                <a:cubicBezTo>
                  <a:pt x="3" y="310"/>
                  <a:pt x="1" y="322"/>
                  <a:pt x="0" y="326"/>
                </a:cubicBezTo>
                <a:cubicBezTo>
                  <a:pt x="1" y="335"/>
                  <a:pt x="1" y="344"/>
                  <a:pt x="1" y="353"/>
                </a:cubicBezTo>
                <a:cubicBezTo>
                  <a:pt x="3" y="354"/>
                  <a:pt x="4" y="356"/>
                  <a:pt x="6" y="357"/>
                </a:cubicBezTo>
                <a:cubicBezTo>
                  <a:pt x="6" y="357"/>
                  <a:pt x="6" y="357"/>
                  <a:pt x="7" y="357"/>
                </a:cubicBezTo>
                <a:cubicBezTo>
                  <a:pt x="7" y="358"/>
                  <a:pt x="7" y="359"/>
                  <a:pt x="7" y="359"/>
                </a:cubicBezTo>
                <a:cubicBezTo>
                  <a:pt x="8" y="360"/>
                  <a:pt x="8" y="361"/>
                  <a:pt x="8" y="362"/>
                </a:cubicBezTo>
                <a:cubicBezTo>
                  <a:pt x="8" y="363"/>
                  <a:pt x="9" y="364"/>
                  <a:pt x="9" y="364"/>
                </a:cubicBezTo>
                <a:cubicBezTo>
                  <a:pt x="11" y="371"/>
                  <a:pt x="10" y="377"/>
                  <a:pt x="25" y="378"/>
                </a:cubicBezTo>
                <a:cubicBezTo>
                  <a:pt x="32" y="379"/>
                  <a:pt x="45" y="379"/>
                  <a:pt x="59" y="378"/>
                </a:cubicBezTo>
                <a:cubicBezTo>
                  <a:pt x="57" y="388"/>
                  <a:pt x="54" y="406"/>
                  <a:pt x="59" y="414"/>
                </a:cubicBezTo>
                <a:cubicBezTo>
                  <a:pt x="67" y="425"/>
                  <a:pt x="82" y="437"/>
                  <a:pt x="78" y="446"/>
                </a:cubicBezTo>
                <a:cubicBezTo>
                  <a:pt x="74" y="454"/>
                  <a:pt x="66" y="471"/>
                  <a:pt x="65" y="477"/>
                </a:cubicBezTo>
                <a:cubicBezTo>
                  <a:pt x="64" y="483"/>
                  <a:pt x="61" y="502"/>
                  <a:pt x="62" y="506"/>
                </a:cubicBezTo>
                <a:cubicBezTo>
                  <a:pt x="63" y="509"/>
                  <a:pt x="62" y="514"/>
                  <a:pt x="65" y="514"/>
                </a:cubicBezTo>
                <a:cubicBezTo>
                  <a:pt x="68" y="514"/>
                  <a:pt x="70" y="611"/>
                  <a:pt x="70" y="628"/>
                </a:cubicBezTo>
                <a:cubicBezTo>
                  <a:pt x="70" y="646"/>
                  <a:pt x="76" y="697"/>
                  <a:pt x="80" y="713"/>
                </a:cubicBezTo>
                <a:cubicBezTo>
                  <a:pt x="84" y="730"/>
                  <a:pt x="85" y="741"/>
                  <a:pt x="84" y="746"/>
                </a:cubicBezTo>
                <a:cubicBezTo>
                  <a:pt x="83" y="751"/>
                  <a:pt x="75" y="751"/>
                  <a:pt x="78" y="766"/>
                </a:cubicBezTo>
                <a:cubicBezTo>
                  <a:pt x="82" y="782"/>
                  <a:pt x="82" y="786"/>
                  <a:pt x="82" y="796"/>
                </a:cubicBezTo>
                <a:cubicBezTo>
                  <a:pt x="82" y="807"/>
                  <a:pt x="70" y="874"/>
                  <a:pt x="74" y="887"/>
                </a:cubicBezTo>
                <a:cubicBezTo>
                  <a:pt x="77" y="900"/>
                  <a:pt x="81" y="934"/>
                  <a:pt x="77" y="944"/>
                </a:cubicBezTo>
                <a:cubicBezTo>
                  <a:pt x="73" y="955"/>
                  <a:pt x="60" y="963"/>
                  <a:pt x="62" y="970"/>
                </a:cubicBezTo>
                <a:cubicBezTo>
                  <a:pt x="64" y="976"/>
                  <a:pt x="62" y="975"/>
                  <a:pt x="62" y="975"/>
                </a:cubicBezTo>
                <a:cubicBezTo>
                  <a:pt x="62" y="975"/>
                  <a:pt x="35" y="983"/>
                  <a:pt x="32" y="987"/>
                </a:cubicBezTo>
                <a:cubicBezTo>
                  <a:pt x="28" y="991"/>
                  <a:pt x="30" y="999"/>
                  <a:pt x="38" y="1003"/>
                </a:cubicBezTo>
                <a:cubicBezTo>
                  <a:pt x="46" y="1006"/>
                  <a:pt x="57" y="1006"/>
                  <a:pt x="71" y="1005"/>
                </a:cubicBezTo>
                <a:cubicBezTo>
                  <a:pt x="84" y="1005"/>
                  <a:pt x="119" y="1000"/>
                  <a:pt x="129" y="998"/>
                </a:cubicBezTo>
                <a:cubicBezTo>
                  <a:pt x="140" y="997"/>
                  <a:pt x="159" y="994"/>
                  <a:pt x="162" y="990"/>
                </a:cubicBezTo>
                <a:cubicBezTo>
                  <a:pt x="165" y="986"/>
                  <a:pt x="167" y="985"/>
                  <a:pt x="166" y="979"/>
                </a:cubicBezTo>
                <a:cubicBezTo>
                  <a:pt x="164" y="973"/>
                  <a:pt x="157" y="948"/>
                  <a:pt x="155" y="930"/>
                </a:cubicBezTo>
                <a:cubicBezTo>
                  <a:pt x="153" y="912"/>
                  <a:pt x="158" y="806"/>
                  <a:pt x="158" y="794"/>
                </a:cubicBezTo>
                <a:cubicBezTo>
                  <a:pt x="158" y="782"/>
                  <a:pt x="163" y="763"/>
                  <a:pt x="160" y="758"/>
                </a:cubicBezTo>
                <a:cubicBezTo>
                  <a:pt x="158" y="754"/>
                  <a:pt x="163" y="691"/>
                  <a:pt x="164" y="675"/>
                </a:cubicBezTo>
                <a:cubicBezTo>
                  <a:pt x="165" y="659"/>
                  <a:pt x="171" y="626"/>
                  <a:pt x="173" y="620"/>
                </a:cubicBezTo>
                <a:cubicBezTo>
                  <a:pt x="174" y="614"/>
                  <a:pt x="178" y="611"/>
                  <a:pt x="178" y="611"/>
                </a:cubicBezTo>
                <a:cubicBezTo>
                  <a:pt x="178" y="611"/>
                  <a:pt x="187" y="667"/>
                  <a:pt x="191" y="678"/>
                </a:cubicBezTo>
                <a:cubicBezTo>
                  <a:pt x="196" y="690"/>
                  <a:pt x="203" y="753"/>
                  <a:pt x="202" y="763"/>
                </a:cubicBezTo>
                <a:cubicBezTo>
                  <a:pt x="201" y="772"/>
                  <a:pt x="206" y="879"/>
                  <a:pt x="205" y="896"/>
                </a:cubicBezTo>
                <a:cubicBezTo>
                  <a:pt x="204" y="914"/>
                  <a:pt x="199" y="934"/>
                  <a:pt x="199" y="937"/>
                </a:cubicBezTo>
                <a:cubicBezTo>
                  <a:pt x="199" y="939"/>
                  <a:pt x="194" y="953"/>
                  <a:pt x="201" y="961"/>
                </a:cubicBezTo>
                <a:cubicBezTo>
                  <a:pt x="208" y="969"/>
                  <a:pt x="211" y="977"/>
                  <a:pt x="211" y="977"/>
                </a:cubicBezTo>
                <a:cubicBezTo>
                  <a:pt x="211" y="977"/>
                  <a:pt x="208" y="996"/>
                  <a:pt x="205" y="1001"/>
                </a:cubicBezTo>
                <a:cubicBezTo>
                  <a:pt x="201" y="1006"/>
                  <a:pt x="202" y="1014"/>
                  <a:pt x="229" y="1015"/>
                </a:cubicBezTo>
                <a:cubicBezTo>
                  <a:pt x="257" y="1015"/>
                  <a:pt x="263" y="1013"/>
                  <a:pt x="270" y="1009"/>
                </a:cubicBezTo>
                <a:cubicBezTo>
                  <a:pt x="277" y="1005"/>
                  <a:pt x="284" y="998"/>
                  <a:pt x="284" y="995"/>
                </a:cubicBezTo>
                <a:cubicBezTo>
                  <a:pt x="284" y="992"/>
                  <a:pt x="286" y="948"/>
                  <a:pt x="285" y="940"/>
                </a:cubicBezTo>
                <a:cubicBezTo>
                  <a:pt x="285" y="932"/>
                  <a:pt x="286" y="850"/>
                  <a:pt x="285" y="829"/>
                </a:cubicBezTo>
                <a:cubicBezTo>
                  <a:pt x="284" y="808"/>
                  <a:pt x="275" y="701"/>
                  <a:pt x="275" y="686"/>
                </a:cubicBezTo>
                <a:cubicBezTo>
                  <a:pt x="274" y="671"/>
                  <a:pt x="278" y="557"/>
                  <a:pt x="282" y="544"/>
                </a:cubicBezTo>
                <a:cubicBezTo>
                  <a:pt x="285" y="534"/>
                  <a:pt x="286" y="523"/>
                  <a:pt x="286" y="518"/>
                </a:cubicBezTo>
                <a:cubicBezTo>
                  <a:pt x="286" y="517"/>
                  <a:pt x="286" y="516"/>
                  <a:pt x="286" y="516"/>
                </a:cubicBezTo>
                <a:cubicBezTo>
                  <a:pt x="286" y="516"/>
                  <a:pt x="291" y="497"/>
                  <a:pt x="289" y="487"/>
                </a:cubicBezTo>
                <a:cubicBezTo>
                  <a:pt x="286" y="478"/>
                  <a:pt x="280" y="459"/>
                  <a:pt x="280" y="446"/>
                </a:cubicBezTo>
                <a:cubicBezTo>
                  <a:pt x="280" y="433"/>
                  <a:pt x="276" y="377"/>
                  <a:pt x="275" y="370"/>
                </a:cubicBezTo>
                <a:cubicBezTo>
                  <a:pt x="275" y="370"/>
                  <a:pt x="275" y="370"/>
                  <a:pt x="275" y="369"/>
                </a:cubicBezTo>
                <a:cubicBezTo>
                  <a:pt x="284" y="368"/>
                  <a:pt x="294" y="367"/>
                  <a:pt x="301" y="366"/>
                </a:cubicBezTo>
                <a:cubicBezTo>
                  <a:pt x="317" y="365"/>
                  <a:pt x="326" y="367"/>
                  <a:pt x="330" y="360"/>
                </a:cubicBezTo>
                <a:cubicBezTo>
                  <a:pt x="331" y="358"/>
                  <a:pt x="332" y="356"/>
                  <a:pt x="332" y="352"/>
                </a:cubicBezTo>
                <a:cubicBezTo>
                  <a:pt x="335" y="350"/>
                  <a:pt x="337" y="346"/>
                  <a:pt x="337" y="339"/>
                </a:cubicBezTo>
                <a:cubicBezTo>
                  <a:pt x="337" y="323"/>
                  <a:pt x="332" y="296"/>
                  <a:pt x="324" y="2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6894706-2618-46FC-BD53-AA868C0B2F5D}"/>
              </a:ext>
            </a:extLst>
          </p:cNvPr>
          <p:cNvSpPr>
            <a:spLocks noEditPoints="1"/>
          </p:cNvSpPr>
          <p:nvPr/>
        </p:nvSpPr>
        <p:spPr bwMode="auto">
          <a:xfrm>
            <a:off x="7981950" y="3346450"/>
            <a:ext cx="830263" cy="2249488"/>
          </a:xfrm>
          <a:custGeom>
            <a:avLst/>
            <a:gdLst>
              <a:gd name="T0" fmla="*/ 130 w 196"/>
              <a:gd name="T1" fmla="*/ 106 h 530"/>
              <a:gd name="T2" fmla="*/ 147 w 196"/>
              <a:gd name="T3" fmla="*/ 72 h 530"/>
              <a:gd name="T4" fmla="*/ 154 w 196"/>
              <a:gd name="T5" fmla="*/ 34 h 530"/>
              <a:gd name="T6" fmla="*/ 157 w 196"/>
              <a:gd name="T7" fmla="*/ 53 h 530"/>
              <a:gd name="T8" fmla="*/ 156 w 196"/>
              <a:gd name="T9" fmla="*/ 89 h 530"/>
              <a:gd name="T10" fmla="*/ 161 w 196"/>
              <a:gd name="T11" fmla="*/ 101 h 530"/>
              <a:gd name="T12" fmla="*/ 168 w 196"/>
              <a:gd name="T13" fmla="*/ 112 h 530"/>
              <a:gd name="T14" fmla="*/ 175 w 196"/>
              <a:gd name="T15" fmla="*/ 59 h 530"/>
              <a:gd name="T16" fmla="*/ 145 w 196"/>
              <a:gd name="T17" fmla="*/ 17 h 530"/>
              <a:gd name="T18" fmla="*/ 134 w 196"/>
              <a:gd name="T19" fmla="*/ 8 h 530"/>
              <a:gd name="T20" fmla="*/ 82 w 196"/>
              <a:gd name="T21" fmla="*/ 15 h 530"/>
              <a:gd name="T22" fmla="*/ 71 w 196"/>
              <a:gd name="T23" fmla="*/ 14 h 530"/>
              <a:gd name="T24" fmla="*/ 49 w 196"/>
              <a:gd name="T25" fmla="*/ 77 h 530"/>
              <a:gd name="T26" fmla="*/ 51 w 196"/>
              <a:gd name="T27" fmla="*/ 115 h 530"/>
              <a:gd name="T28" fmla="*/ 61 w 196"/>
              <a:gd name="T29" fmla="*/ 96 h 530"/>
              <a:gd name="T30" fmla="*/ 62 w 196"/>
              <a:gd name="T31" fmla="*/ 72 h 530"/>
              <a:gd name="T32" fmla="*/ 64 w 196"/>
              <a:gd name="T33" fmla="*/ 58 h 530"/>
              <a:gd name="T34" fmla="*/ 73 w 196"/>
              <a:gd name="T35" fmla="*/ 22 h 530"/>
              <a:gd name="T36" fmla="*/ 67 w 196"/>
              <a:gd name="T37" fmla="*/ 72 h 530"/>
              <a:gd name="T38" fmla="*/ 84 w 196"/>
              <a:gd name="T39" fmla="*/ 102 h 530"/>
              <a:gd name="T40" fmla="*/ 55 w 196"/>
              <a:gd name="T41" fmla="*/ 124 h 530"/>
              <a:gd name="T42" fmla="*/ 34 w 196"/>
              <a:gd name="T43" fmla="*/ 173 h 530"/>
              <a:gd name="T44" fmla="*/ 6 w 196"/>
              <a:gd name="T45" fmla="*/ 269 h 530"/>
              <a:gd name="T46" fmla="*/ 5 w 196"/>
              <a:gd name="T47" fmla="*/ 318 h 530"/>
              <a:gd name="T48" fmla="*/ 19 w 196"/>
              <a:gd name="T49" fmla="*/ 321 h 530"/>
              <a:gd name="T50" fmla="*/ 21 w 196"/>
              <a:gd name="T51" fmla="*/ 315 h 530"/>
              <a:gd name="T52" fmla="*/ 22 w 196"/>
              <a:gd name="T53" fmla="*/ 275 h 530"/>
              <a:gd name="T54" fmla="*/ 42 w 196"/>
              <a:gd name="T55" fmla="*/ 260 h 530"/>
              <a:gd name="T56" fmla="*/ 41 w 196"/>
              <a:gd name="T57" fmla="*/ 286 h 530"/>
              <a:gd name="T58" fmla="*/ 32 w 196"/>
              <a:gd name="T59" fmla="*/ 397 h 530"/>
              <a:gd name="T60" fmla="*/ 33 w 196"/>
              <a:gd name="T61" fmla="*/ 425 h 530"/>
              <a:gd name="T62" fmla="*/ 42 w 196"/>
              <a:gd name="T63" fmla="*/ 422 h 530"/>
              <a:gd name="T64" fmla="*/ 6 w 196"/>
              <a:gd name="T65" fmla="*/ 522 h 530"/>
              <a:gd name="T66" fmla="*/ 57 w 196"/>
              <a:gd name="T67" fmla="*/ 500 h 530"/>
              <a:gd name="T68" fmla="*/ 86 w 196"/>
              <a:gd name="T69" fmla="*/ 417 h 530"/>
              <a:gd name="T70" fmla="*/ 91 w 196"/>
              <a:gd name="T71" fmla="*/ 390 h 530"/>
              <a:gd name="T72" fmla="*/ 100 w 196"/>
              <a:gd name="T73" fmla="*/ 424 h 530"/>
              <a:gd name="T74" fmla="*/ 122 w 196"/>
              <a:gd name="T75" fmla="*/ 519 h 530"/>
              <a:gd name="T76" fmla="*/ 130 w 196"/>
              <a:gd name="T77" fmla="*/ 464 h 530"/>
              <a:gd name="T78" fmla="*/ 144 w 196"/>
              <a:gd name="T79" fmla="*/ 429 h 530"/>
              <a:gd name="T80" fmla="*/ 147 w 196"/>
              <a:gd name="T81" fmla="*/ 422 h 530"/>
              <a:gd name="T82" fmla="*/ 152 w 196"/>
              <a:gd name="T83" fmla="*/ 293 h 530"/>
              <a:gd name="T84" fmla="*/ 152 w 196"/>
              <a:gd name="T85" fmla="*/ 259 h 530"/>
              <a:gd name="T86" fmla="*/ 165 w 196"/>
              <a:gd name="T87" fmla="*/ 251 h 530"/>
              <a:gd name="T88" fmla="*/ 161 w 196"/>
              <a:gd name="T89" fmla="*/ 332 h 530"/>
              <a:gd name="T90" fmla="*/ 174 w 196"/>
              <a:gd name="T91" fmla="*/ 329 h 530"/>
              <a:gd name="T92" fmla="*/ 171 w 196"/>
              <a:gd name="T93" fmla="*/ 347 h 530"/>
              <a:gd name="T94" fmla="*/ 186 w 196"/>
              <a:gd name="T95" fmla="*/ 346 h 530"/>
              <a:gd name="T96" fmla="*/ 193 w 196"/>
              <a:gd name="T97" fmla="*/ 263 h 530"/>
              <a:gd name="T98" fmla="*/ 193 w 196"/>
              <a:gd name="T99" fmla="*/ 165 h 530"/>
              <a:gd name="T100" fmla="*/ 14 w 196"/>
              <a:gd name="T101" fmla="*/ 301 h 530"/>
              <a:gd name="T102" fmla="*/ 13 w 196"/>
              <a:gd name="T103" fmla="*/ 311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530">
                <a:moveTo>
                  <a:pt x="193" y="165"/>
                </a:moveTo>
                <a:cubicBezTo>
                  <a:pt x="192" y="154"/>
                  <a:pt x="178" y="143"/>
                  <a:pt x="169" y="138"/>
                </a:cubicBezTo>
                <a:cubicBezTo>
                  <a:pt x="159" y="134"/>
                  <a:pt x="132" y="118"/>
                  <a:pt x="130" y="115"/>
                </a:cubicBezTo>
                <a:cubicBezTo>
                  <a:pt x="127" y="113"/>
                  <a:pt x="130" y="106"/>
                  <a:pt x="130" y="106"/>
                </a:cubicBezTo>
                <a:cubicBezTo>
                  <a:pt x="130" y="106"/>
                  <a:pt x="132" y="103"/>
                  <a:pt x="136" y="100"/>
                </a:cubicBezTo>
                <a:cubicBezTo>
                  <a:pt x="139" y="96"/>
                  <a:pt x="140" y="87"/>
                  <a:pt x="140" y="87"/>
                </a:cubicBezTo>
                <a:cubicBezTo>
                  <a:pt x="140" y="87"/>
                  <a:pt x="140" y="87"/>
                  <a:pt x="142" y="86"/>
                </a:cubicBezTo>
                <a:cubicBezTo>
                  <a:pt x="144" y="86"/>
                  <a:pt x="146" y="78"/>
                  <a:pt x="147" y="72"/>
                </a:cubicBezTo>
                <a:cubicBezTo>
                  <a:pt x="148" y="66"/>
                  <a:pt x="151" y="52"/>
                  <a:pt x="152" y="43"/>
                </a:cubicBezTo>
                <a:cubicBezTo>
                  <a:pt x="152" y="38"/>
                  <a:pt x="150" y="32"/>
                  <a:pt x="147" y="26"/>
                </a:cubicBezTo>
                <a:cubicBezTo>
                  <a:pt x="147" y="25"/>
                  <a:pt x="146" y="24"/>
                  <a:pt x="146" y="24"/>
                </a:cubicBezTo>
                <a:cubicBezTo>
                  <a:pt x="146" y="25"/>
                  <a:pt x="152" y="30"/>
                  <a:pt x="154" y="34"/>
                </a:cubicBezTo>
                <a:cubicBezTo>
                  <a:pt x="156" y="37"/>
                  <a:pt x="156" y="43"/>
                  <a:pt x="155" y="51"/>
                </a:cubicBezTo>
                <a:cubicBezTo>
                  <a:pt x="154" y="58"/>
                  <a:pt x="156" y="63"/>
                  <a:pt x="156" y="63"/>
                </a:cubicBezTo>
                <a:cubicBezTo>
                  <a:pt x="156" y="63"/>
                  <a:pt x="156" y="63"/>
                  <a:pt x="155" y="59"/>
                </a:cubicBezTo>
                <a:cubicBezTo>
                  <a:pt x="155" y="54"/>
                  <a:pt x="156" y="50"/>
                  <a:pt x="157" y="53"/>
                </a:cubicBezTo>
                <a:cubicBezTo>
                  <a:pt x="157" y="55"/>
                  <a:pt x="156" y="66"/>
                  <a:pt x="155" y="72"/>
                </a:cubicBezTo>
                <a:cubicBezTo>
                  <a:pt x="154" y="78"/>
                  <a:pt x="155" y="85"/>
                  <a:pt x="155" y="80"/>
                </a:cubicBezTo>
                <a:cubicBezTo>
                  <a:pt x="156" y="76"/>
                  <a:pt x="157" y="73"/>
                  <a:pt x="157" y="73"/>
                </a:cubicBezTo>
                <a:cubicBezTo>
                  <a:pt x="157" y="73"/>
                  <a:pt x="157" y="82"/>
                  <a:pt x="156" y="89"/>
                </a:cubicBezTo>
                <a:cubicBezTo>
                  <a:pt x="155" y="95"/>
                  <a:pt x="156" y="95"/>
                  <a:pt x="156" y="99"/>
                </a:cubicBezTo>
                <a:cubicBezTo>
                  <a:pt x="156" y="103"/>
                  <a:pt x="158" y="105"/>
                  <a:pt x="158" y="105"/>
                </a:cubicBezTo>
                <a:cubicBezTo>
                  <a:pt x="158" y="105"/>
                  <a:pt x="157" y="102"/>
                  <a:pt x="158" y="98"/>
                </a:cubicBezTo>
                <a:cubicBezTo>
                  <a:pt x="160" y="94"/>
                  <a:pt x="161" y="93"/>
                  <a:pt x="161" y="101"/>
                </a:cubicBezTo>
                <a:cubicBezTo>
                  <a:pt x="160" y="109"/>
                  <a:pt x="165" y="110"/>
                  <a:pt x="166" y="116"/>
                </a:cubicBezTo>
                <a:cubicBezTo>
                  <a:pt x="167" y="122"/>
                  <a:pt x="167" y="126"/>
                  <a:pt x="167" y="126"/>
                </a:cubicBezTo>
                <a:cubicBezTo>
                  <a:pt x="167" y="126"/>
                  <a:pt x="170" y="124"/>
                  <a:pt x="168" y="117"/>
                </a:cubicBezTo>
                <a:cubicBezTo>
                  <a:pt x="166" y="109"/>
                  <a:pt x="167" y="107"/>
                  <a:pt x="168" y="112"/>
                </a:cubicBezTo>
                <a:cubicBezTo>
                  <a:pt x="169" y="117"/>
                  <a:pt x="176" y="123"/>
                  <a:pt x="177" y="123"/>
                </a:cubicBezTo>
                <a:cubicBezTo>
                  <a:pt x="179" y="122"/>
                  <a:pt x="171" y="119"/>
                  <a:pt x="172" y="105"/>
                </a:cubicBezTo>
                <a:cubicBezTo>
                  <a:pt x="174" y="91"/>
                  <a:pt x="171" y="91"/>
                  <a:pt x="169" y="78"/>
                </a:cubicBezTo>
                <a:cubicBezTo>
                  <a:pt x="168" y="65"/>
                  <a:pt x="170" y="69"/>
                  <a:pt x="175" y="59"/>
                </a:cubicBezTo>
                <a:cubicBezTo>
                  <a:pt x="179" y="49"/>
                  <a:pt x="180" y="46"/>
                  <a:pt x="178" y="37"/>
                </a:cubicBezTo>
                <a:cubicBezTo>
                  <a:pt x="176" y="28"/>
                  <a:pt x="168" y="28"/>
                  <a:pt x="163" y="22"/>
                </a:cubicBezTo>
                <a:cubicBezTo>
                  <a:pt x="158" y="16"/>
                  <a:pt x="150" y="15"/>
                  <a:pt x="148" y="15"/>
                </a:cubicBezTo>
                <a:cubicBezTo>
                  <a:pt x="146" y="15"/>
                  <a:pt x="145" y="17"/>
                  <a:pt x="145" y="17"/>
                </a:cubicBezTo>
                <a:cubicBezTo>
                  <a:pt x="145" y="17"/>
                  <a:pt x="145" y="17"/>
                  <a:pt x="144" y="15"/>
                </a:cubicBezTo>
                <a:cubicBezTo>
                  <a:pt x="143" y="14"/>
                  <a:pt x="143" y="15"/>
                  <a:pt x="140" y="15"/>
                </a:cubicBezTo>
                <a:cubicBezTo>
                  <a:pt x="140" y="15"/>
                  <a:pt x="140" y="15"/>
                  <a:pt x="140" y="15"/>
                </a:cubicBezTo>
                <a:cubicBezTo>
                  <a:pt x="138" y="12"/>
                  <a:pt x="136" y="10"/>
                  <a:pt x="134" y="8"/>
                </a:cubicBezTo>
                <a:cubicBezTo>
                  <a:pt x="124" y="0"/>
                  <a:pt x="120" y="1"/>
                  <a:pt x="115" y="2"/>
                </a:cubicBezTo>
                <a:cubicBezTo>
                  <a:pt x="110" y="3"/>
                  <a:pt x="109" y="5"/>
                  <a:pt x="109" y="5"/>
                </a:cubicBezTo>
                <a:cubicBezTo>
                  <a:pt x="109" y="5"/>
                  <a:pt x="106" y="3"/>
                  <a:pt x="97" y="3"/>
                </a:cubicBezTo>
                <a:cubicBezTo>
                  <a:pt x="91" y="4"/>
                  <a:pt x="87" y="8"/>
                  <a:pt x="82" y="15"/>
                </a:cubicBezTo>
                <a:cubicBezTo>
                  <a:pt x="81" y="14"/>
                  <a:pt x="80" y="13"/>
                  <a:pt x="79" y="13"/>
                </a:cubicBezTo>
                <a:cubicBezTo>
                  <a:pt x="76" y="13"/>
                  <a:pt x="76" y="12"/>
                  <a:pt x="75" y="14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15"/>
                  <a:pt x="73" y="14"/>
                  <a:pt x="71" y="14"/>
                </a:cubicBezTo>
                <a:cubicBezTo>
                  <a:pt x="68" y="14"/>
                  <a:pt x="61" y="15"/>
                  <a:pt x="56" y="21"/>
                </a:cubicBezTo>
                <a:cubicBezTo>
                  <a:pt x="51" y="27"/>
                  <a:pt x="43" y="26"/>
                  <a:pt x="41" y="36"/>
                </a:cubicBezTo>
                <a:cubicBezTo>
                  <a:pt x="39" y="45"/>
                  <a:pt x="40" y="47"/>
                  <a:pt x="44" y="57"/>
                </a:cubicBezTo>
                <a:cubicBezTo>
                  <a:pt x="49" y="67"/>
                  <a:pt x="51" y="63"/>
                  <a:pt x="49" y="77"/>
                </a:cubicBezTo>
                <a:cubicBezTo>
                  <a:pt x="48" y="90"/>
                  <a:pt x="45" y="90"/>
                  <a:pt x="46" y="104"/>
                </a:cubicBezTo>
                <a:cubicBezTo>
                  <a:pt x="48" y="118"/>
                  <a:pt x="40" y="121"/>
                  <a:pt x="42" y="121"/>
                </a:cubicBezTo>
                <a:cubicBezTo>
                  <a:pt x="43" y="122"/>
                  <a:pt x="49" y="116"/>
                  <a:pt x="51" y="111"/>
                </a:cubicBezTo>
                <a:cubicBezTo>
                  <a:pt x="52" y="106"/>
                  <a:pt x="53" y="108"/>
                  <a:pt x="51" y="115"/>
                </a:cubicBezTo>
                <a:cubicBezTo>
                  <a:pt x="49" y="123"/>
                  <a:pt x="52" y="124"/>
                  <a:pt x="52" y="124"/>
                </a:cubicBezTo>
                <a:cubicBezTo>
                  <a:pt x="52" y="124"/>
                  <a:pt x="52" y="121"/>
                  <a:pt x="53" y="115"/>
                </a:cubicBezTo>
                <a:cubicBezTo>
                  <a:pt x="54" y="108"/>
                  <a:pt x="58" y="108"/>
                  <a:pt x="58" y="99"/>
                </a:cubicBezTo>
                <a:cubicBezTo>
                  <a:pt x="58" y="91"/>
                  <a:pt x="59" y="92"/>
                  <a:pt x="61" y="96"/>
                </a:cubicBezTo>
                <a:cubicBezTo>
                  <a:pt x="62" y="101"/>
                  <a:pt x="60" y="104"/>
                  <a:pt x="60" y="104"/>
                </a:cubicBezTo>
                <a:cubicBezTo>
                  <a:pt x="60" y="104"/>
                  <a:pt x="63" y="102"/>
                  <a:pt x="63" y="98"/>
                </a:cubicBezTo>
                <a:cubicBezTo>
                  <a:pt x="63" y="94"/>
                  <a:pt x="64" y="94"/>
                  <a:pt x="63" y="88"/>
                </a:cubicBezTo>
                <a:cubicBezTo>
                  <a:pt x="62" y="81"/>
                  <a:pt x="62" y="72"/>
                  <a:pt x="62" y="72"/>
                </a:cubicBezTo>
                <a:cubicBezTo>
                  <a:pt x="62" y="72"/>
                  <a:pt x="63" y="75"/>
                  <a:pt x="64" y="79"/>
                </a:cubicBezTo>
                <a:cubicBezTo>
                  <a:pt x="64" y="83"/>
                  <a:pt x="65" y="76"/>
                  <a:pt x="64" y="70"/>
                </a:cubicBezTo>
                <a:cubicBezTo>
                  <a:pt x="63" y="64"/>
                  <a:pt x="62" y="54"/>
                  <a:pt x="62" y="51"/>
                </a:cubicBezTo>
                <a:cubicBezTo>
                  <a:pt x="63" y="49"/>
                  <a:pt x="64" y="53"/>
                  <a:pt x="64" y="58"/>
                </a:cubicBezTo>
                <a:cubicBezTo>
                  <a:pt x="63" y="62"/>
                  <a:pt x="63" y="62"/>
                  <a:pt x="63" y="62"/>
                </a:cubicBezTo>
                <a:cubicBezTo>
                  <a:pt x="63" y="62"/>
                  <a:pt x="65" y="57"/>
                  <a:pt x="64" y="49"/>
                </a:cubicBezTo>
                <a:cubicBezTo>
                  <a:pt x="63" y="42"/>
                  <a:pt x="63" y="36"/>
                  <a:pt x="65" y="32"/>
                </a:cubicBezTo>
                <a:cubicBezTo>
                  <a:pt x="67" y="29"/>
                  <a:pt x="72" y="23"/>
                  <a:pt x="73" y="22"/>
                </a:cubicBezTo>
                <a:cubicBezTo>
                  <a:pt x="73" y="23"/>
                  <a:pt x="72" y="24"/>
                  <a:pt x="72" y="27"/>
                </a:cubicBezTo>
                <a:cubicBezTo>
                  <a:pt x="67" y="36"/>
                  <a:pt x="67" y="46"/>
                  <a:pt x="66" y="50"/>
                </a:cubicBezTo>
                <a:cubicBezTo>
                  <a:pt x="66" y="55"/>
                  <a:pt x="65" y="62"/>
                  <a:pt x="65" y="63"/>
                </a:cubicBezTo>
                <a:cubicBezTo>
                  <a:pt x="64" y="65"/>
                  <a:pt x="66" y="68"/>
                  <a:pt x="67" y="72"/>
                </a:cubicBezTo>
                <a:cubicBezTo>
                  <a:pt x="69" y="75"/>
                  <a:pt x="70" y="81"/>
                  <a:pt x="72" y="86"/>
                </a:cubicBezTo>
                <a:cubicBezTo>
                  <a:pt x="75" y="92"/>
                  <a:pt x="78" y="87"/>
                  <a:pt x="78" y="87"/>
                </a:cubicBezTo>
                <a:cubicBezTo>
                  <a:pt x="78" y="87"/>
                  <a:pt x="79" y="88"/>
                  <a:pt x="79" y="90"/>
                </a:cubicBezTo>
                <a:cubicBezTo>
                  <a:pt x="79" y="91"/>
                  <a:pt x="82" y="97"/>
                  <a:pt x="84" y="102"/>
                </a:cubicBezTo>
                <a:cubicBezTo>
                  <a:pt x="86" y="107"/>
                  <a:pt x="85" y="110"/>
                  <a:pt x="84" y="113"/>
                </a:cubicBezTo>
                <a:cubicBezTo>
                  <a:pt x="83" y="116"/>
                  <a:pt x="80" y="117"/>
                  <a:pt x="77" y="118"/>
                </a:cubicBezTo>
                <a:cubicBezTo>
                  <a:pt x="74" y="120"/>
                  <a:pt x="63" y="122"/>
                  <a:pt x="63" y="122"/>
                </a:cubicBezTo>
                <a:cubicBezTo>
                  <a:pt x="63" y="122"/>
                  <a:pt x="63" y="122"/>
                  <a:pt x="55" y="124"/>
                </a:cubicBezTo>
                <a:cubicBezTo>
                  <a:pt x="47" y="126"/>
                  <a:pt x="44" y="130"/>
                  <a:pt x="42" y="133"/>
                </a:cubicBezTo>
                <a:cubicBezTo>
                  <a:pt x="40" y="136"/>
                  <a:pt x="30" y="154"/>
                  <a:pt x="27" y="157"/>
                </a:cubicBezTo>
                <a:cubicBezTo>
                  <a:pt x="24" y="160"/>
                  <a:pt x="23" y="163"/>
                  <a:pt x="25" y="165"/>
                </a:cubicBezTo>
                <a:cubicBezTo>
                  <a:pt x="26" y="167"/>
                  <a:pt x="34" y="173"/>
                  <a:pt x="34" y="173"/>
                </a:cubicBezTo>
                <a:cubicBezTo>
                  <a:pt x="34" y="173"/>
                  <a:pt x="30" y="189"/>
                  <a:pt x="29" y="196"/>
                </a:cubicBezTo>
                <a:cubicBezTo>
                  <a:pt x="27" y="202"/>
                  <a:pt x="19" y="213"/>
                  <a:pt x="18" y="219"/>
                </a:cubicBezTo>
                <a:cubicBezTo>
                  <a:pt x="17" y="225"/>
                  <a:pt x="13" y="237"/>
                  <a:pt x="11" y="246"/>
                </a:cubicBezTo>
                <a:cubicBezTo>
                  <a:pt x="10" y="256"/>
                  <a:pt x="6" y="264"/>
                  <a:pt x="6" y="269"/>
                </a:cubicBezTo>
                <a:cubicBezTo>
                  <a:pt x="6" y="273"/>
                  <a:pt x="4" y="286"/>
                  <a:pt x="3" y="289"/>
                </a:cubicBezTo>
                <a:cubicBezTo>
                  <a:pt x="3" y="292"/>
                  <a:pt x="0" y="301"/>
                  <a:pt x="0" y="302"/>
                </a:cubicBezTo>
                <a:cubicBezTo>
                  <a:pt x="1" y="304"/>
                  <a:pt x="1" y="306"/>
                  <a:pt x="2" y="310"/>
                </a:cubicBezTo>
                <a:cubicBezTo>
                  <a:pt x="3" y="315"/>
                  <a:pt x="3" y="316"/>
                  <a:pt x="5" y="318"/>
                </a:cubicBezTo>
                <a:cubicBezTo>
                  <a:pt x="6" y="319"/>
                  <a:pt x="12" y="325"/>
                  <a:pt x="15" y="326"/>
                </a:cubicBezTo>
                <a:cubicBezTo>
                  <a:pt x="18" y="328"/>
                  <a:pt x="19" y="328"/>
                  <a:pt x="20" y="326"/>
                </a:cubicBezTo>
                <a:cubicBezTo>
                  <a:pt x="20" y="325"/>
                  <a:pt x="19" y="323"/>
                  <a:pt x="19" y="323"/>
                </a:cubicBezTo>
                <a:cubicBezTo>
                  <a:pt x="19" y="323"/>
                  <a:pt x="19" y="322"/>
                  <a:pt x="19" y="321"/>
                </a:cubicBezTo>
                <a:cubicBezTo>
                  <a:pt x="18" y="319"/>
                  <a:pt x="16" y="318"/>
                  <a:pt x="16" y="318"/>
                </a:cubicBezTo>
                <a:cubicBezTo>
                  <a:pt x="16" y="318"/>
                  <a:pt x="17" y="317"/>
                  <a:pt x="17" y="316"/>
                </a:cubicBezTo>
                <a:cubicBezTo>
                  <a:pt x="18" y="316"/>
                  <a:pt x="17" y="315"/>
                  <a:pt x="17" y="315"/>
                </a:cubicBezTo>
                <a:cubicBezTo>
                  <a:pt x="18" y="316"/>
                  <a:pt x="20" y="316"/>
                  <a:pt x="21" y="315"/>
                </a:cubicBezTo>
                <a:cubicBezTo>
                  <a:pt x="22" y="315"/>
                  <a:pt x="23" y="311"/>
                  <a:pt x="23" y="310"/>
                </a:cubicBezTo>
                <a:cubicBezTo>
                  <a:pt x="22" y="308"/>
                  <a:pt x="21" y="301"/>
                  <a:pt x="22" y="297"/>
                </a:cubicBezTo>
                <a:cubicBezTo>
                  <a:pt x="22" y="294"/>
                  <a:pt x="23" y="290"/>
                  <a:pt x="22" y="287"/>
                </a:cubicBezTo>
                <a:cubicBezTo>
                  <a:pt x="21" y="283"/>
                  <a:pt x="21" y="278"/>
                  <a:pt x="22" y="275"/>
                </a:cubicBezTo>
                <a:cubicBezTo>
                  <a:pt x="23" y="271"/>
                  <a:pt x="29" y="260"/>
                  <a:pt x="32" y="255"/>
                </a:cubicBezTo>
                <a:cubicBezTo>
                  <a:pt x="35" y="249"/>
                  <a:pt x="50" y="218"/>
                  <a:pt x="50" y="218"/>
                </a:cubicBezTo>
                <a:cubicBezTo>
                  <a:pt x="50" y="218"/>
                  <a:pt x="48" y="236"/>
                  <a:pt x="46" y="244"/>
                </a:cubicBezTo>
                <a:cubicBezTo>
                  <a:pt x="44" y="253"/>
                  <a:pt x="41" y="258"/>
                  <a:pt x="42" y="260"/>
                </a:cubicBezTo>
                <a:cubicBezTo>
                  <a:pt x="42" y="262"/>
                  <a:pt x="46" y="262"/>
                  <a:pt x="46" y="262"/>
                </a:cubicBezTo>
                <a:cubicBezTo>
                  <a:pt x="46" y="262"/>
                  <a:pt x="46" y="264"/>
                  <a:pt x="46" y="266"/>
                </a:cubicBezTo>
                <a:cubicBezTo>
                  <a:pt x="45" y="268"/>
                  <a:pt x="45" y="272"/>
                  <a:pt x="44" y="275"/>
                </a:cubicBezTo>
                <a:cubicBezTo>
                  <a:pt x="42" y="278"/>
                  <a:pt x="43" y="282"/>
                  <a:pt x="41" y="286"/>
                </a:cubicBezTo>
                <a:cubicBezTo>
                  <a:pt x="40" y="289"/>
                  <a:pt x="39" y="300"/>
                  <a:pt x="38" y="303"/>
                </a:cubicBezTo>
                <a:cubicBezTo>
                  <a:pt x="37" y="306"/>
                  <a:pt x="38" y="308"/>
                  <a:pt x="39" y="313"/>
                </a:cubicBezTo>
                <a:cubicBezTo>
                  <a:pt x="40" y="317"/>
                  <a:pt x="37" y="359"/>
                  <a:pt x="36" y="367"/>
                </a:cubicBezTo>
                <a:cubicBezTo>
                  <a:pt x="36" y="376"/>
                  <a:pt x="35" y="392"/>
                  <a:pt x="32" y="397"/>
                </a:cubicBezTo>
                <a:cubicBezTo>
                  <a:pt x="30" y="403"/>
                  <a:pt x="31" y="405"/>
                  <a:pt x="31" y="411"/>
                </a:cubicBezTo>
                <a:cubicBezTo>
                  <a:pt x="31" y="417"/>
                  <a:pt x="41" y="420"/>
                  <a:pt x="41" y="420"/>
                </a:cubicBezTo>
                <a:cubicBezTo>
                  <a:pt x="41" y="420"/>
                  <a:pt x="41" y="420"/>
                  <a:pt x="36" y="421"/>
                </a:cubicBezTo>
                <a:cubicBezTo>
                  <a:pt x="31" y="421"/>
                  <a:pt x="29" y="425"/>
                  <a:pt x="33" y="425"/>
                </a:cubicBezTo>
                <a:cubicBezTo>
                  <a:pt x="35" y="425"/>
                  <a:pt x="37" y="424"/>
                  <a:pt x="39" y="423"/>
                </a:cubicBezTo>
                <a:cubicBezTo>
                  <a:pt x="37" y="425"/>
                  <a:pt x="35" y="429"/>
                  <a:pt x="33" y="433"/>
                </a:cubicBezTo>
                <a:cubicBezTo>
                  <a:pt x="30" y="438"/>
                  <a:pt x="38" y="434"/>
                  <a:pt x="38" y="429"/>
                </a:cubicBezTo>
                <a:cubicBezTo>
                  <a:pt x="39" y="424"/>
                  <a:pt x="42" y="422"/>
                  <a:pt x="42" y="422"/>
                </a:cubicBezTo>
                <a:cubicBezTo>
                  <a:pt x="42" y="422"/>
                  <a:pt x="40" y="447"/>
                  <a:pt x="39" y="459"/>
                </a:cubicBezTo>
                <a:cubicBezTo>
                  <a:pt x="37" y="471"/>
                  <a:pt x="35" y="486"/>
                  <a:pt x="34" y="490"/>
                </a:cubicBezTo>
                <a:cubicBezTo>
                  <a:pt x="33" y="493"/>
                  <a:pt x="18" y="504"/>
                  <a:pt x="14" y="507"/>
                </a:cubicBezTo>
                <a:cubicBezTo>
                  <a:pt x="10" y="510"/>
                  <a:pt x="5" y="517"/>
                  <a:pt x="6" y="522"/>
                </a:cubicBezTo>
                <a:cubicBezTo>
                  <a:pt x="7" y="528"/>
                  <a:pt x="16" y="529"/>
                  <a:pt x="23" y="529"/>
                </a:cubicBezTo>
                <a:cubicBezTo>
                  <a:pt x="30" y="529"/>
                  <a:pt x="35" y="520"/>
                  <a:pt x="40" y="515"/>
                </a:cubicBezTo>
                <a:cubicBezTo>
                  <a:pt x="45" y="510"/>
                  <a:pt x="51" y="511"/>
                  <a:pt x="54" y="509"/>
                </a:cubicBezTo>
                <a:cubicBezTo>
                  <a:pt x="57" y="507"/>
                  <a:pt x="57" y="504"/>
                  <a:pt x="57" y="500"/>
                </a:cubicBezTo>
                <a:cubicBezTo>
                  <a:pt x="56" y="496"/>
                  <a:pt x="57" y="488"/>
                  <a:pt x="58" y="482"/>
                </a:cubicBezTo>
                <a:cubicBezTo>
                  <a:pt x="59" y="475"/>
                  <a:pt x="65" y="464"/>
                  <a:pt x="71" y="450"/>
                </a:cubicBezTo>
                <a:cubicBezTo>
                  <a:pt x="77" y="437"/>
                  <a:pt x="78" y="423"/>
                  <a:pt x="79" y="423"/>
                </a:cubicBezTo>
                <a:cubicBezTo>
                  <a:pt x="80" y="423"/>
                  <a:pt x="84" y="421"/>
                  <a:pt x="86" y="417"/>
                </a:cubicBezTo>
                <a:cubicBezTo>
                  <a:pt x="88" y="414"/>
                  <a:pt x="87" y="414"/>
                  <a:pt x="88" y="408"/>
                </a:cubicBezTo>
                <a:cubicBezTo>
                  <a:pt x="89" y="402"/>
                  <a:pt x="90" y="401"/>
                  <a:pt x="91" y="382"/>
                </a:cubicBezTo>
                <a:cubicBezTo>
                  <a:pt x="91" y="364"/>
                  <a:pt x="93" y="364"/>
                  <a:pt x="93" y="367"/>
                </a:cubicBezTo>
                <a:cubicBezTo>
                  <a:pt x="93" y="370"/>
                  <a:pt x="92" y="385"/>
                  <a:pt x="91" y="390"/>
                </a:cubicBezTo>
                <a:cubicBezTo>
                  <a:pt x="91" y="394"/>
                  <a:pt x="91" y="396"/>
                  <a:pt x="91" y="403"/>
                </a:cubicBezTo>
                <a:cubicBezTo>
                  <a:pt x="91" y="410"/>
                  <a:pt x="91" y="410"/>
                  <a:pt x="91" y="413"/>
                </a:cubicBezTo>
                <a:cubicBezTo>
                  <a:pt x="92" y="416"/>
                  <a:pt x="100" y="420"/>
                  <a:pt x="100" y="420"/>
                </a:cubicBezTo>
                <a:cubicBezTo>
                  <a:pt x="100" y="420"/>
                  <a:pt x="100" y="420"/>
                  <a:pt x="100" y="424"/>
                </a:cubicBezTo>
                <a:cubicBezTo>
                  <a:pt x="99" y="428"/>
                  <a:pt x="102" y="442"/>
                  <a:pt x="104" y="452"/>
                </a:cubicBezTo>
                <a:cubicBezTo>
                  <a:pt x="106" y="462"/>
                  <a:pt x="107" y="482"/>
                  <a:pt x="107" y="488"/>
                </a:cubicBezTo>
                <a:cubicBezTo>
                  <a:pt x="106" y="494"/>
                  <a:pt x="109" y="499"/>
                  <a:pt x="110" y="505"/>
                </a:cubicBezTo>
                <a:cubicBezTo>
                  <a:pt x="111" y="511"/>
                  <a:pt x="117" y="514"/>
                  <a:pt x="122" y="519"/>
                </a:cubicBezTo>
                <a:cubicBezTo>
                  <a:pt x="127" y="524"/>
                  <a:pt x="130" y="527"/>
                  <a:pt x="137" y="529"/>
                </a:cubicBezTo>
                <a:cubicBezTo>
                  <a:pt x="144" y="530"/>
                  <a:pt x="156" y="526"/>
                  <a:pt x="156" y="519"/>
                </a:cubicBezTo>
                <a:cubicBezTo>
                  <a:pt x="156" y="511"/>
                  <a:pt x="136" y="501"/>
                  <a:pt x="133" y="498"/>
                </a:cubicBezTo>
                <a:cubicBezTo>
                  <a:pt x="129" y="495"/>
                  <a:pt x="128" y="479"/>
                  <a:pt x="130" y="464"/>
                </a:cubicBezTo>
                <a:cubicBezTo>
                  <a:pt x="131" y="449"/>
                  <a:pt x="134" y="427"/>
                  <a:pt x="136" y="427"/>
                </a:cubicBezTo>
                <a:cubicBezTo>
                  <a:pt x="137" y="427"/>
                  <a:pt x="143" y="422"/>
                  <a:pt x="144" y="422"/>
                </a:cubicBezTo>
                <a:cubicBezTo>
                  <a:pt x="144" y="421"/>
                  <a:pt x="144" y="423"/>
                  <a:pt x="142" y="428"/>
                </a:cubicBezTo>
                <a:cubicBezTo>
                  <a:pt x="139" y="432"/>
                  <a:pt x="144" y="432"/>
                  <a:pt x="144" y="429"/>
                </a:cubicBezTo>
                <a:cubicBezTo>
                  <a:pt x="144" y="426"/>
                  <a:pt x="146" y="423"/>
                  <a:pt x="146" y="423"/>
                </a:cubicBezTo>
                <a:cubicBezTo>
                  <a:pt x="146" y="423"/>
                  <a:pt x="145" y="426"/>
                  <a:pt x="145" y="432"/>
                </a:cubicBezTo>
                <a:cubicBezTo>
                  <a:pt x="145" y="439"/>
                  <a:pt x="147" y="439"/>
                  <a:pt x="147" y="435"/>
                </a:cubicBezTo>
                <a:cubicBezTo>
                  <a:pt x="148" y="430"/>
                  <a:pt x="147" y="422"/>
                  <a:pt x="147" y="422"/>
                </a:cubicBezTo>
                <a:cubicBezTo>
                  <a:pt x="147" y="422"/>
                  <a:pt x="148" y="422"/>
                  <a:pt x="150" y="419"/>
                </a:cubicBezTo>
                <a:cubicBezTo>
                  <a:pt x="151" y="416"/>
                  <a:pt x="152" y="414"/>
                  <a:pt x="152" y="410"/>
                </a:cubicBezTo>
                <a:cubicBezTo>
                  <a:pt x="152" y="407"/>
                  <a:pt x="151" y="378"/>
                  <a:pt x="152" y="366"/>
                </a:cubicBezTo>
                <a:cubicBezTo>
                  <a:pt x="152" y="353"/>
                  <a:pt x="153" y="302"/>
                  <a:pt x="152" y="293"/>
                </a:cubicBezTo>
                <a:cubicBezTo>
                  <a:pt x="151" y="283"/>
                  <a:pt x="150" y="275"/>
                  <a:pt x="150" y="275"/>
                </a:cubicBezTo>
                <a:cubicBezTo>
                  <a:pt x="152" y="273"/>
                  <a:pt x="152" y="273"/>
                  <a:pt x="152" y="273"/>
                </a:cubicBezTo>
                <a:cubicBezTo>
                  <a:pt x="152" y="273"/>
                  <a:pt x="153" y="272"/>
                  <a:pt x="154" y="271"/>
                </a:cubicBezTo>
                <a:cubicBezTo>
                  <a:pt x="155" y="269"/>
                  <a:pt x="154" y="267"/>
                  <a:pt x="152" y="259"/>
                </a:cubicBezTo>
                <a:cubicBezTo>
                  <a:pt x="151" y="251"/>
                  <a:pt x="149" y="241"/>
                  <a:pt x="150" y="226"/>
                </a:cubicBezTo>
                <a:cubicBezTo>
                  <a:pt x="151" y="211"/>
                  <a:pt x="152" y="189"/>
                  <a:pt x="152" y="189"/>
                </a:cubicBezTo>
                <a:cubicBezTo>
                  <a:pt x="152" y="189"/>
                  <a:pt x="155" y="204"/>
                  <a:pt x="156" y="208"/>
                </a:cubicBezTo>
                <a:cubicBezTo>
                  <a:pt x="157" y="211"/>
                  <a:pt x="164" y="244"/>
                  <a:pt x="165" y="251"/>
                </a:cubicBezTo>
                <a:cubicBezTo>
                  <a:pt x="166" y="258"/>
                  <a:pt x="173" y="288"/>
                  <a:pt x="173" y="292"/>
                </a:cubicBezTo>
                <a:cubicBezTo>
                  <a:pt x="174" y="296"/>
                  <a:pt x="174" y="301"/>
                  <a:pt x="172" y="304"/>
                </a:cubicBezTo>
                <a:cubicBezTo>
                  <a:pt x="171" y="308"/>
                  <a:pt x="168" y="313"/>
                  <a:pt x="167" y="316"/>
                </a:cubicBezTo>
                <a:cubicBezTo>
                  <a:pt x="166" y="319"/>
                  <a:pt x="163" y="329"/>
                  <a:pt x="161" y="332"/>
                </a:cubicBezTo>
                <a:cubicBezTo>
                  <a:pt x="159" y="334"/>
                  <a:pt x="159" y="339"/>
                  <a:pt x="160" y="340"/>
                </a:cubicBezTo>
                <a:cubicBezTo>
                  <a:pt x="161" y="342"/>
                  <a:pt x="164" y="341"/>
                  <a:pt x="166" y="340"/>
                </a:cubicBezTo>
                <a:cubicBezTo>
                  <a:pt x="167" y="338"/>
                  <a:pt x="171" y="328"/>
                  <a:pt x="171" y="328"/>
                </a:cubicBezTo>
                <a:cubicBezTo>
                  <a:pt x="171" y="327"/>
                  <a:pt x="174" y="329"/>
                  <a:pt x="174" y="329"/>
                </a:cubicBezTo>
                <a:cubicBezTo>
                  <a:pt x="174" y="329"/>
                  <a:pt x="174" y="329"/>
                  <a:pt x="174" y="330"/>
                </a:cubicBezTo>
                <a:cubicBezTo>
                  <a:pt x="173" y="332"/>
                  <a:pt x="174" y="334"/>
                  <a:pt x="174" y="337"/>
                </a:cubicBezTo>
                <a:cubicBezTo>
                  <a:pt x="173" y="340"/>
                  <a:pt x="175" y="344"/>
                  <a:pt x="174" y="344"/>
                </a:cubicBezTo>
                <a:cubicBezTo>
                  <a:pt x="173" y="344"/>
                  <a:pt x="171" y="347"/>
                  <a:pt x="171" y="347"/>
                </a:cubicBezTo>
                <a:cubicBezTo>
                  <a:pt x="171" y="347"/>
                  <a:pt x="171" y="347"/>
                  <a:pt x="167" y="350"/>
                </a:cubicBezTo>
                <a:cubicBezTo>
                  <a:pt x="163" y="352"/>
                  <a:pt x="168" y="354"/>
                  <a:pt x="169" y="354"/>
                </a:cubicBezTo>
                <a:cubicBezTo>
                  <a:pt x="169" y="354"/>
                  <a:pt x="176" y="353"/>
                  <a:pt x="180" y="351"/>
                </a:cubicBezTo>
                <a:cubicBezTo>
                  <a:pt x="184" y="349"/>
                  <a:pt x="186" y="346"/>
                  <a:pt x="186" y="346"/>
                </a:cubicBezTo>
                <a:cubicBezTo>
                  <a:pt x="186" y="346"/>
                  <a:pt x="188" y="344"/>
                  <a:pt x="189" y="342"/>
                </a:cubicBezTo>
                <a:cubicBezTo>
                  <a:pt x="190" y="339"/>
                  <a:pt x="191" y="337"/>
                  <a:pt x="191" y="332"/>
                </a:cubicBezTo>
                <a:cubicBezTo>
                  <a:pt x="191" y="328"/>
                  <a:pt x="191" y="312"/>
                  <a:pt x="191" y="306"/>
                </a:cubicBezTo>
                <a:cubicBezTo>
                  <a:pt x="191" y="299"/>
                  <a:pt x="193" y="277"/>
                  <a:pt x="193" y="263"/>
                </a:cubicBezTo>
                <a:cubicBezTo>
                  <a:pt x="193" y="248"/>
                  <a:pt x="192" y="234"/>
                  <a:pt x="190" y="229"/>
                </a:cubicBezTo>
                <a:cubicBezTo>
                  <a:pt x="187" y="223"/>
                  <a:pt x="183" y="186"/>
                  <a:pt x="183" y="186"/>
                </a:cubicBezTo>
                <a:cubicBezTo>
                  <a:pt x="183" y="186"/>
                  <a:pt x="190" y="182"/>
                  <a:pt x="193" y="181"/>
                </a:cubicBezTo>
                <a:cubicBezTo>
                  <a:pt x="196" y="179"/>
                  <a:pt x="194" y="176"/>
                  <a:pt x="193" y="165"/>
                </a:cubicBezTo>
                <a:close/>
                <a:moveTo>
                  <a:pt x="13" y="311"/>
                </a:moveTo>
                <a:cubicBezTo>
                  <a:pt x="13" y="310"/>
                  <a:pt x="11" y="308"/>
                  <a:pt x="12" y="308"/>
                </a:cubicBezTo>
                <a:cubicBezTo>
                  <a:pt x="12" y="308"/>
                  <a:pt x="12" y="307"/>
                  <a:pt x="12" y="304"/>
                </a:cubicBezTo>
                <a:cubicBezTo>
                  <a:pt x="13" y="302"/>
                  <a:pt x="14" y="301"/>
                  <a:pt x="14" y="301"/>
                </a:cubicBezTo>
                <a:cubicBezTo>
                  <a:pt x="14" y="301"/>
                  <a:pt x="14" y="303"/>
                  <a:pt x="14" y="305"/>
                </a:cubicBezTo>
                <a:cubicBezTo>
                  <a:pt x="15" y="307"/>
                  <a:pt x="15" y="311"/>
                  <a:pt x="16" y="313"/>
                </a:cubicBezTo>
                <a:cubicBezTo>
                  <a:pt x="16" y="314"/>
                  <a:pt x="16" y="314"/>
                  <a:pt x="16" y="314"/>
                </a:cubicBezTo>
                <a:cubicBezTo>
                  <a:pt x="15" y="313"/>
                  <a:pt x="14" y="311"/>
                  <a:pt x="13" y="311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0FF793E2-6640-41C3-948C-D2186C4BD9D0}"/>
              </a:ext>
            </a:extLst>
          </p:cNvPr>
          <p:cNvSpPr>
            <a:spLocks/>
          </p:cNvSpPr>
          <p:nvPr/>
        </p:nvSpPr>
        <p:spPr bwMode="auto">
          <a:xfrm>
            <a:off x="1730375" y="1635125"/>
            <a:ext cx="1927225" cy="4105275"/>
          </a:xfrm>
          <a:custGeom>
            <a:avLst/>
            <a:gdLst>
              <a:gd name="T0" fmla="*/ 244 w 455"/>
              <a:gd name="T1" fmla="*/ 428 h 967"/>
              <a:gd name="T2" fmla="*/ 299 w 455"/>
              <a:gd name="T3" fmla="*/ 231 h 967"/>
              <a:gd name="T4" fmla="*/ 423 w 455"/>
              <a:gd name="T5" fmla="*/ 233 h 967"/>
              <a:gd name="T6" fmla="*/ 427 w 455"/>
              <a:gd name="T7" fmla="*/ 130 h 967"/>
              <a:gd name="T8" fmla="*/ 440 w 455"/>
              <a:gd name="T9" fmla="*/ 71 h 967"/>
              <a:gd name="T10" fmla="*/ 434 w 455"/>
              <a:gd name="T11" fmla="*/ 58 h 967"/>
              <a:gd name="T12" fmla="*/ 422 w 455"/>
              <a:gd name="T13" fmla="*/ 29 h 967"/>
              <a:gd name="T14" fmla="*/ 409 w 455"/>
              <a:gd name="T15" fmla="*/ 11 h 967"/>
              <a:gd name="T16" fmla="*/ 400 w 455"/>
              <a:gd name="T17" fmla="*/ 13 h 967"/>
              <a:gd name="T18" fmla="*/ 391 w 455"/>
              <a:gd name="T19" fmla="*/ 55 h 967"/>
              <a:gd name="T20" fmla="*/ 381 w 455"/>
              <a:gd name="T21" fmla="*/ 59 h 967"/>
              <a:gd name="T22" fmla="*/ 388 w 455"/>
              <a:gd name="T23" fmla="*/ 129 h 967"/>
              <a:gd name="T24" fmla="*/ 379 w 455"/>
              <a:gd name="T25" fmla="*/ 178 h 967"/>
              <a:gd name="T26" fmla="*/ 340 w 455"/>
              <a:gd name="T27" fmla="*/ 189 h 967"/>
              <a:gd name="T28" fmla="*/ 338 w 455"/>
              <a:gd name="T29" fmla="*/ 174 h 967"/>
              <a:gd name="T30" fmla="*/ 337 w 455"/>
              <a:gd name="T31" fmla="*/ 161 h 967"/>
              <a:gd name="T32" fmla="*/ 332 w 455"/>
              <a:gd name="T33" fmla="*/ 144 h 967"/>
              <a:gd name="T34" fmla="*/ 336 w 455"/>
              <a:gd name="T35" fmla="*/ 115 h 967"/>
              <a:gd name="T36" fmla="*/ 227 w 455"/>
              <a:gd name="T37" fmla="*/ 3 h 967"/>
              <a:gd name="T38" fmla="*/ 193 w 455"/>
              <a:gd name="T39" fmla="*/ 72 h 967"/>
              <a:gd name="T40" fmla="*/ 196 w 455"/>
              <a:gd name="T41" fmla="*/ 95 h 967"/>
              <a:gd name="T42" fmla="*/ 195 w 455"/>
              <a:gd name="T43" fmla="*/ 123 h 967"/>
              <a:gd name="T44" fmla="*/ 195 w 455"/>
              <a:gd name="T45" fmla="*/ 140 h 967"/>
              <a:gd name="T46" fmla="*/ 190 w 455"/>
              <a:gd name="T47" fmla="*/ 150 h 967"/>
              <a:gd name="T48" fmla="*/ 166 w 455"/>
              <a:gd name="T49" fmla="*/ 164 h 967"/>
              <a:gd name="T50" fmla="*/ 131 w 455"/>
              <a:gd name="T51" fmla="*/ 115 h 967"/>
              <a:gd name="T52" fmla="*/ 159 w 455"/>
              <a:gd name="T53" fmla="*/ 60 h 967"/>
              <a:gd name="T54" fmla="*/ 77 w 455"/>
              <a:gd name="T55" fmla="*/ 35 h 967"/>
              <a:gd name="T56" fmla="*/ 69 w 455"/>
              <a:gd name="T57" fmla="*/ 58 h 967"/>
              <a:gd name="T58" fmla="*/ 69 w 455"/>
              <a:gd name="T59" fmla="*/ 69 h 967"/>
              <a:gd name="T60" fmla="*/ 67 w 455"/>
              <a:gd name="T61" fmla="*/ 81 h 967"/>
              <a:gd name="T62" fmla="*/ 73 w 455"/>
              <a:gd name="T63" fmla="*/ 87 h 967"/>
              <a:gd name="T64" fmla="*/ 72 w 455"/>
              <a:gd name="T65" fmla="*/ 97 h 967"/>
              <a:gd name="T66" fmla="*/ 52 w 455"/>
              <a:gd name="T67" fmla="*/ 187 h 967"/>
              <a:gd name="T68" fmla="*/ 10 w 455"/>
              <a:gd name="T69" fmla="*/ 305 h 967"/>
              <a:gd name="T70" fmla="*/ 66 w 455"/>
              <a:gd name="T71" fmla="*/ 345 h 967"/>
              <a:gd name="T72" fmla="*/ 41 w 455"/>
              <a:gd name="T73" fmla="*/ 448 h 967"/>
              <a:gd name="T74" fmla="*/ 87 w 455"/>
              <a:gd name="T75" fmla="*/ 497 h 967"/>
              <a:gd name="T76" fmla="*/ 66 w 455"/>
              <a:gd name="T77" fmla="*/ 444 h 967"/>
              <a:gd name="T78" fmla="*/ 92 w 455"/>
              <a:gd name="T79" fmla="*/ 444 h 967"/>
              <a:gd name="T80" fmla="*/ 166 w 455"/>
              <a:gd name="T81" fmla="*/ 718 h 967"/>
              <a:gd name="T82" fmla="*/ 154 w 455"/>
              <a:gd name="T83" fmla="*/ 908 h 967"/>
              <a:gd name="T84" fmla="*/ 130 w 455"/>
              <a:gd name="T85" fmla="*/ 958 h 967"/>
              <a:gd name="T86" fmla="*/ 269 w 455"/>
              <a:gd name="T87" fmla="*/ 931 h 967"/>
              <a:gd name="T88" fmla="*/ 216 w 455"/>
              <a:gd name="T89" fmla="*/ 596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5" h="967">
                <a:moveTo>
                  <a:pt x="215" y="502"/>
                </a:moveTo>
                <a:cubicBezTo>
                  <a:pt x="215" y="502"/>
                  <a:pt x="230" y="484"/>
                  <a:pt x="235" y="473"/>
                </a:cubicBezTo>
                <a:cubicBezTo>
                  <a:pt x="240" y="462"/>
                  <a:pt x="244" y="441"/>
                  <a:pt x="244" y="428"/>
                </a:cubicBezTo>
                <a:cubicBezTo>
                  <a:pt x="244" y="415"/>
                  <a:pt x="238" y="356"/>
                  <a:pt x="240" y="346"/>
                </a:cubicBezTo>
                <a:cubicBezTo>
                  <a:pt x="242" y="336"/>
                  <a:pt x="268" y="296"/>
                  <a:pt x="275" y="277"/>
                </a:cubicBezTo>
                <a:cubicBezTo>
                  <a:pt x="283" y="257"/>
                  <a:pt x="299" y="231"/>
                  <a:pt x="299" y="231"/>
                </a:cubicBezTo>
                <a:cubicBezTo>
                  <a:pt x="299" y="231"/>
                  <a:pt x="340" y="255"/>
                  <a:pt x="356" y="261"/>
                </a:cubicBezTo>
                <a:cubicBezTo>
                  <a:pt x="371" y="267"/>
                  <a:pt x="398" y="277"/>
                  <a:pt x="407" y="263"/>
                </a:cubicBezTo>
                <a:cubicBezTo>
                  <a:pt x="416" y="250"/>
                  <a:pt x="422" y="242"/>
                  <a:pt x="423" y="233"/>
                </a:cubicBezTo>
                <a:cubicBezTo>
                  <a:pt x="423" y="224"/>
                  <a:pt x="425" y="206"/>
                  <a:pt x="425" y="205"/>
                </a:cubicBezTo>
                <a:cubicBezTo>
                  <a:pt x="425" y="204"/>
                  <a:pt x="421" y="173"/>
                  <a:pt x="423" y="165"/>
                </a:cubicBezTo>
                <a:cubicBezTo>
                  <a:pt x="425" y="157"/>
                  <a:pt x="430" y="129"/>
                  <a:pt x="427" y="130"/>
                </a:cubicBezTo>
                <a:cubicBezTo>
                  <a:pt x="424" y="130"/>
                  <a:pt x="420" y="127"/>
                  <a:pt x="418" y="128"/>
                </a:cubicBezTo>
                <a:cubicBezTo>
                  <a:pt x="417" y="128"/>
                  <a:pt x="415" y="106"/>
                  <a:pt x="420" y="101"/>
                </a:cubicBezTo>
                <a:cubicBezTo>
                  <a:pt x="425" y="97"/>
                  <a:pt x="439" y="77"/>
                  <a:pt x="440" y="71"/>
                </a:cubicBezTo>
                <a:cubicBezTo>
                  <a:pt x="441" y="66"/>
                  <a:pt x="455" y="47"/>
                  <a:pt x="453" y="43"/>
                </a:cubicBezTo>
                <a:cubicBezTo>
                  <a:pt x="451" y="38"/>
                  <a:pt x="445" y="44"/>
                  <a:pt x="443" y="49"/>
                </a:cubicBezTo>
                <a:cubicBezTo>
                  <a:pt x="440" y="53"/>
                  <a:pt x="436" y="58"/>
                  <a:pt x="434" y="58"/>
                </a:cubicBezTo>
                <a:cubicBezTo>
                  <a:pt x="431" y="57"/>
                  <a:pt x="429" y="40"/>
                  <a:pt x="430" y="35"/>
                </a:cubicBezTo>
                <a:cubicBezTo>
                  <a:pt x="430" y="29"/>
                  <a:pt x="432" y="19"/>
                  <a:pt x="429" y="17"/>
                </a:cubicBezTo>
                <a:cubicBezTo>
                  <a:pt x="426" y="15"/>
                  <a:pt x="424" y="22"/>
                  <a:pt x="422" y="29"/>
                </a:cubicBezTo>
                <a:cubicBezTo>
                  <a:pt x="420" y="37"/>
                  <a:pt x="419" y="39"/>
                  <a:pt x="419" y="39"/>
                </a:cubicBezTo>
                <a:cubicBezTo>
                  <a:pt x="419" y="39"/>
                  <a:pt x="420" y="11"/>
                  <a:pt x="416" y="7"/>
                </a:cubicBezTo>
                <a:cubicBezTo>
                  <a:pt x="411" y="3"/>
                  <a:pt x="408" y="3"/>
                  <a:pt x="409" y="11"/>
                </a:cubicBezTo>
                <a:cubicBezTo>
                  <a:pt x="409" y="19"/>
                  <a:pt x="407" y="29"/>
                  <a:pt x="407" y="31"/>
                </a:cubicBezTo>
                <a:cubicBezTo>
                  <a:pt x="407" y="33"/>
                  <a:pt x="405" y="37"/>
                  <a:pt x="405" y="37"/>
                </a:cubicBezTo>
                <a:cubicBezTo>
                  <a:pt x="405" y="37"/>
                  <a:pt x="402" y="18"/>
                  <a:pt x="400" y="13"/>
                </a:cubicBezTo>
                <a:cubicBezTo>
                  <a:pt x="398" y="7"/>
                  <a:pt x="391" y="4"/>
                  <a:pt x="392" y="19"/>
                </a:cubicBezTo>
                <a:cubicBezTo>
                  <a:pt x="393" y="33"/>
                  <a:pt x="396" y="40"/>
                  <a:pt x="394" y="46"/>
                </a:cubicBezTo>
                <a:cubicBezTo>
                  <a:pt x="393" y="52"/>
                  <a:pt x="391" y="55"/>
                  <a:pt x="391" y="55"/>
                </a:cubicBezTo>
                <a:cubicBezTo>
                  <a:pt x="391" y="55"/>
                  <a:pt x="382" y="33"/>
                  <a:pt x="379" y="32"/>
                </a:cubicBezTo>
                <a:cubicBezTo>
                  <a:pt x="377" y="32"/>
                  <a:pt x="374" y="33"/>
                  <a:pt x="376" y="40"/>
                </a:cubicBezTo>
                <a:cubicBezTo>
                  <a:pt x="377" y="47"/>
                  <a:pt x="381" y="59"/>
                  <a:pt x="381" y="59"/>
                </a:cubicBezTo>
                <a:cubicBezTo>
                  <a:pt x="381" y="59"/>
                  <a:pt x="382" y="74"/>
                  <a:pt x="384" y="82"/>
                </a:cubicBezTo>
                <a:cubicBezTo>
                  <a:pt x="387" y="89"/>
                  <a:pt x="387" y="93"/>
                  <a:pt x="387" y="93"/>
                </a:cubicBezTo>
                <a:cubicBezTo>
                  <a:pt x="388" y="129"/>
                  <a:pt x="388" y="129"/>
                  <a:pt x="388" y="129"/>
                </a:cubicBezTo>
                <a:cubicBezTo>
                  <a:pt x="385" y="129"/>
                  <a:pt x="385" y="129"/>
                  <a:pt x="385" y="129"/>
                </a:cubicBezTo>
                <a:cubicBezTo>
                  <a:pt x="385" y="129"/>
                  <a:pt x="385" y="132"/>
                  <a:pt x="386" y="142"/>
                </a:cubicBezTo>
                <a:cubicBezTo>
                  <a:pt x="386" y="152"/>
                  <a:pt x="382" y="166"/>
                  <a:pt x="379" y="178"/>
                </a:cubicBezTo>
                <a:cubicBezTo>
                  <a:pt x="376" y="190"/>
                  <a:pt x="376" y="199"/>
                  <a:pt x="373" y="205"/>
                </a:cubicBezTo>
                <a:cubicBezTo>
                  <a:pt x="370" y="211"/>
                  <a:pt x="360" y="202"/>
                  <a:pt x="360" y="202"/>
                </a:cubicBezTo>
                <a:cubicBezTo>
                  <a:pt x="340" y="189"/>
                  <a:pt x="340" y="189"/>
                  <a:pt x="340" y="189"/>
                </a:cubicBezTo>
                <a:cubicBezTo>
                  <a:pt x="331" y="176"/>
                  <a:pt x="331" y="176"/>
                  <a:pt x="331" y="176"/>
                </a:cubicBezTo>
                <a:cubicBezTo>
                  <a:pt x="331" y="176"/>
                  <a:pt x="348" y="187"/>
                  <a:pt x="351" y="185"/>
                </a:cubicBezTo>
                <a:cubicBezTo>
                  <a:pt x="354" y="183"/>
                  <a:pt x="343" y="179"/>
                  <a:pt x="338" y="174"/>
                </a:cubicBezTo>
                <a:cubicBezTo>
                  <a:pt x="334" y="169"/>
                  <a:pt x="334" y="169"/>
                  <a:pt x="334" y="169"/>
                </a:cubicBezTo>
                <a:cubicBezTo>
                  <a:pt x="343" y="173"/>
                  <a:pt x="343" y="173"/>
                  <a:pt x="343" y="173"/>
                </a:cubicBezTo>
                <a:cubicBezTo>
                  <a:pt x="343" y="173"/>
                  <a:pt x="341" y="168"/>
                  <a:pt x="337" y="161"/>
                </a:cubicBezTo>
                <a:cubicBezTo>
                  <a:pt x="333" y="154"/>
                  <a:pt x="327" y="144"/>
                  <a:pt x="327" y="144"/>
                </a:cubicBezTo>
                <a:cubicBezTo>
                  <a:pt x="327" y="144"/>
                  <a:pt x="334" y="153"/>
                  <a:pt x="338" y="154"/>
                </a:cubicBezTo>
                <a:cubicBezTo>
                  <a:pt x="341" y="155"/>
                  <a:pt x="334" y="148"/>
                  <a:pt x="332" y="144"/>
                </a:cubicBezTo>
                <a:cubicBezTo>
                  <a:pt x="331" y="140"/>
                  <a:pt x="335" y="98"/>
                  <a:pt x="332" y="90"/>
                </a:cubicBezTo>
                <a:cubicBezTo>
                  <a:pt x="329" y="82"/>
                  <a:pt x="336" y="102"/>
                  <a:pt x="336" y="109"/>
                </a:cubicBezTo>
                <a:cubicBezTo>
                  <a:pt x="336" y="115"/>
                  <a:pt x="336" y="115"/>
                  <a:pt x="336" y="115"/>
                </a:cubicBezTo>
                <a:cubicBezTo>
                  <a:pt x="336" y="115"/>
                  <a:pt x="338" y="102"/>
                  <a:pt x="335" y="91"/>
                </a:cubicBezTo>
                <a:cubicBezTo>
                  <a:pt x="333" y="79"/>
                  <a:pt x="338" y="33"/>
                  <a:pt x="311" y="18"/>
                </a:cubicBezTo>
                <a:cubicBezTo>
                  <a:pt x="284" y="3"/>
                  <a:pt x="238" y="0"/>
                  <a:pt x="227" y="3"/>
                </a:cubicBezTo>
                <a:cubicBezTo>
                  <a:pt x="216" y="6"/>
                  <a:pt x="208" y="24"/>
                  <a:pt x="208" y="31"/>
                </a:cubicBezTo>
                <a:cubicBezTo>
                  <a:pt x="208" y="39"/>
                  <a:pt x="206" y="58"/>
                  <a:pt x="205" y="60"/>
                </a:cubicBezTo>
                <a:cubicBezTo>
                  <a:pt x="205" y="63"/>
                  <a:pt x="196" y="70"/>
                  <a:pt x="193" y="72"/>
                </a:cubicBezTo>
                <a:cubicBezTo>
                  <a:pt x="191" y="74"/>
                  <a:pt x="190" y="79"/>
                  <a:pt x="192" y="81"/>
                </a:cubicBezTo>
                <a:cubicBezTo>
                  <a:pt x="195" y="83"/>
                  <a:pt x="196" y="84"/>
                  <a:pt x="196" y="84"/>
                </a:cubicBezTo>
                <a:cubicBezTo>
                  <a:pt x="196" y="84"/>
                  <a:pt x="193" y="93"/>
                  <a:pt x="196" y="95"/>
                </a:cubicBezTo>
                <a:cubicBezTo>
                  <a:pt x="198" y="97"/>
                  <a:pt x="198" y="97"/>
                  <a:pt x="198" y="97"/>
                </a:cubicBezTo>
                <a:cubicBezTo>
                  <a:pt x="198" y="97"/>
                  <a:pt x="195" y="102"/>
                  <a:pt x="194" y="103"/>
                </a:cubicBezTo>
                <a:cubicBezTo>
                  <a:pt x="194" y="104"/>
                  <a:pt x="191" y="120"/>
                  <a:pt x="195" y="123"/>
                </a:cubicBezTo>
                <a:cubicBezTo>
                  <a:pt x="199" y="126"/>
                  <a:pt x="203" y="132"/>
                  <a:pt x="206" y="133"/>
                </a:cubicBezTo>
                <a:cubicBezTo>
                  <a:pt x="209" y="135"/>
                  <a:pt x="212" y="142"/>
                  <a:pt x="205" y="142"/>
                </a:cubicBezTo>
                <a:cubicBezTo>
                  <a:pt x="198" y="142"/>
                  <a:pt x="195" y="140"/>
                  <a:pt x="195" y="140"/>
                </a:cubicBezTo>
                <a:cubicBezTo>
                  <a:pt x="195" y="140"/>
                  <a:pt x="200" y="149"/>
                  <a:pt x="203" y="149"/>
                </a:cubicBezTo>
                <a:cubicBezTo>
                  <a:pt x="205" y="149"/>
                  <a:pt x="202" y="154"/>
                  <a:pt x="198" y="152"/>
                </a:cubicBezTo>
                <a:cubicBezTo>
                  <a:pt x="193" y="151"/>
                  <a:pt x="190" y="150"/>
                  <a:pt x="190" y="150"/>
                </a:cubicBezTo>
                <a:cubicBezTo>
                  <a:pt x="190" y="150"/>
                  <a:pt x="192" y="156"/>
                  <a:pt x="195" y="157"/>
                </a:cubicBezTo>
                <a:cubicBezTo>
                  <a:pt x="198" y="159"/>
                  <a:pt x="190" y="163"/>
                  <a:pt x="186" y="163"/>
                </a:cubicBezTo>
                <a:cubicBezTo>
                  <a:pt x="182" y="163"/>
                  <a:pt x="166" y="164"/>
                  <a:pt x="166" y="164"/>
                </a:cubicBezTo>
                <a:cubicBezTo>
                  <a:pt x="166" y="164"/>
                  <a:pt x="157" y="164"/>
                  <a:pt x="159" y="155"/>
                </a:cubicBezTo>
                <a:cubicBezTo>
                  <a:pt x="161" y="146"/>
                  <a:pt x="166" y="138"/>
                  <a:pt x="151" y="128"/>
                </a:cubicBezTo>
                <a:cubicBezTo>
                  <a:pt x="136" y="117"/>
                  <a:pt x="131" y="115"/>
                  <a:pt x="131" y="115"/>
                </a:cubicBezTo>
                <a:cubicBezTo>
                  <a:pt x="134" y="104"/>
                  <a:pt x="134" y="104"/>
                  <a:pt x="134" y="104"/>
                </a:cubicBezTo>
                <a:cubicBezTo>
                  <a:pt x="134" y="104"/>
                  <a:pt x="147" y="98"/>
                  <a:pt x="150" y="88"/>
                </a:cubicBezTo>
                <a:cubicBezTo>
                  <a:pt x="153" y="79"/>
                  <a:pt x="159" y="64"/>
                  <a:pt x="159" y="60"/>
                </a:cubicBezTo>
                <a:cubicBezTo>
                  <a:pt x="159" y="56"/>
                  <a:pt x="166" y="20"/>
                  <a:pt x="146" y="10"/>
                </a:cubicBezTo>
                <a:cubicBezTo>
                  <a:pt x="126" y="1"/>
                  <a:pt x="101" y="2"/>
                  <a:pt x="95" y="10"/>
                </a:cubicBezTo>
                <a:cubicBezTo>
                  <a:pt x="89" y="18"/>
                  <a:pt x="84" y="21"/>
                  <a:pt x="77" y="35"/>
                </a:cubicBezTo>
                <a:cubicBezTo>
                  <a:pt x="71" y="49"/>
                  <a:pt x="62" y="47"/>
                  <a:pt x="62" y="47"/>
                </a:cubicBezTo>
                <a:cubicBezTo>
                  <a:pt x="62" y="47"/>
                  <a:pt x="75" y="50"/>
                  <a:pt x="77" y="48"/>
                </a:cubicBezTo>
                <a:cubicBezTo>
                  <a:pt x="79" y="46"/>
                  <a:pt x="70" y="54"/>
                  <a:pt x="69" y="58"/>
                </a:cubicBezTo>
                <a:cubicBezTo>
                  <a:pt x="69" y="61"/>
                  <a:pt x="63" y="66"/>
                  <a:pt x="63" y="66"/>
                </a:cubicBezTo>
                <a:cubicBezTo>
                  <a:pt x="63" y="66"/>
                  <a:pt x="72" y="64"/>
                  <a:pt x="75" y="62"/>
                </a:cubicBezTo>
                <a:cubicBezTo>
                  <a:pt x="78" y="59"/>
                  <a:pt x="73" y="70"/>
                  <a:pt x="69" y="69"/>
                </a:cubicBezTo>
                <a:cubicBezTo>
                  <a:pt x="65" y="68"/>
                  <a:pt x="65" y="68"/>
                  <a:pt x="65" y="68"/>
                </a:cubicBezTo>
                <a:cubicBezTo>
                  <a:pt x="65" y="68"/>
                  <a:pt x="68" y="72"/>
                  <a:pt x="70" y="73"/>
                </a:cubicBezTo>
                <a:cubicBezTo>
                  <a:pt x="72" y="73"/>
                  <a:pt x="65" y="77"/>
                  <a:pt x="67" y="81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85"/>
                  <a:pt x="71" y="81"/>
                  <a:pt x="72" y="79"/>
                </a:cubicBezTo>
                <a:cubicBezTo>
                  <a:pt x="73" y="76"/>
                  <a:pt x="76" y="84"/>
                  <a:pt x="73" y="87"/>
                </a:cubicBezTo>
                <a:cubicBezTo>
                  <a:pt x="69" y="90"/>
                  <a:pt x="65" y="88"/>
                  <a:pt x="65" y="88"/>
                </a:cubicBezTo>
                <a:cubicBezTo>
                  <a:pt x="65" y="88"/>
                  <a:pt x="67" y="92"/>
                  <a:pt x="69" y="93"/>
                </a:cubicBezTo>
                <a:cubicBezTo>
                  <a:pt x="71" y="95"/>
                  <a:pt x="72" y="97"/>
                  <a:pt x="72" y="97"/>
                </a:cubicBezTo>
                <a:cubicBezTo>
                  <a:pt x="72" y="97"/>
                  <a:pt x="59" y="111"/>
                  <a:pt x="53" y="123"/>
                </a:cubicBezTo>
                <a:cubicBezTo>
                  <a:pt x="47" y="135"/>
                  <a:pt x="33" y="168"/>
                  <a:pt x="40" y="176"/>
                </a:cubicBezTo>
                <a:cubicBezTo>
                  <a:pt x="48" y="184"/>
                  <a:pt x="52" y="187"/>
                  <a:pt x="52" y="187"/>
                </a:cubicBezTo>
                <a:cubicBezTo>
                  <a:pt x="52" y="187"/>
                  <a:pt x="49" y="194"/>
                  <a:pt x="45" y="201"/>
                </a:cubicBezTo>
                <a:cubicBezTo>
                  <a:pt x="42" y="207"/>
                  <a:pt x="28" y="257"/>
                  <a:pt x="23" y="270"/>
                </a:cubicBezTo>
                <a:cubicBezTo>
                  <a:pt x="17" y="283"/>
                  <a:pt x="0" y="300"/>
                  <a:pt x="10" y="305"/>
                </a:cubicBezTo>
                <a:cubicBezTo>
                  <a:pt x="19" y="310"/>
                  <a:pt x="51" y="315"/>
                  <a:pt x="51" y="315"/>
                </a:cubicBezTo>
                <a:cubicBezTo>
                  <a:pt x="58" y="328"/>
                  <a:pt x="58" y="328"/>
                  <a:pt x="58" y="328"/>
                </a:cubicBezTo>
                <a:cubicBezTo>
                  <a:pt x="66" y="345"/>
                  <a:pt x="66" y="345"/>
                  <a:pt x="66" y="345"/>
                </a:cubicBezTo>
                <a:cubicBezTo>
                  <a:pt x="66" y="345"/>
                  <a:pt x="56" y="386"/>
                  <a:pt x="52" y="393"/>
                </a:cubicBezTo>
                <a:cubicBezTo>
                  <a:pt x="49" y="400"/>
                  <a:pt x="42" y="433"/>
                  <a:pt x="41" y="440"/>
                </a:cubicBezTo>
                <a:cubicBezTo>
                  <a:pt x="41" y="447"/>
                  <a:pt x="41" y="448"/>
                  <a:pt x="41" y="448"/>
                </a:cubicBezTo>
                <a:cubicBezTo>
                  <a:pt x="41" y="448"/>
                  <a:pt x="19" y="463"/>
                  <a:pt x="22" y="470"/>
                </a:cubicBezTo>
                <a:cubicBezTo>
                  <a:pt x="25" y="478"/>
                  <a:pt x="52" y="493"/>
                  <a:pt x="62" y="499"/>
                </a:cubicBezTo>
                <a:cubicBezTo>
                  <a:pt x="73" y="504"/>
                  <a:pt x="86" y="509"/>
                  <a:pt x="87" y="497"/>
                </a:cubicBezTo>
                <a:cubicBezTo>
                  <a:pt x="88" y="486"/>
                  <a:pt x="86" y="483"/>
                  <a:pt x="78" y="479"/>
                </a:cubicBezTo>
                <a:cubicBezTo>
                  <a:pt x="70" y="474"/>
                  <a:pt x="63" y="465"/>
                  <a:pt x="63" y="465"/>
                </a:cubicBezTo>
                <a:cubicBezTo>
                  <a:pt x="63" y="465"/>
                  <a:pt x="65" y="446"/>
                  <a:pt x="66" y="444"/>
                </a:cubicBezTo>
                <a:cubicBezTo>
                  <a:pt x="66" y="442"/>
                  <a:pt x="73" y="428"/>
                  <a:pt x="73" y="428"/>
                </a:cubicBezTo>
                <a:cubicBezTo>
                  <a:pt x="89" y="433"/>
                  <a:pt x="89" y="433"/>
                  <a:pt x="89" y="433"/>
                </a:cubicBezTo>
                <a:cubicBezTo>
                  <a:pt x="92" y="444"/>
                  <a:pt x="92" y="444"/>
                  <a:pt x="92" y="444"/>
                </a:cubicBezTo>
                <a:cubicBezTo>
                  <a:pt x="92" y="444"/>
                  <a:pt x="96" y="511"/>
                  <a:pt x="110" y="550"/>
                </a:cubicBezTo>
                <a:cubicBezTo>
                  <a:pt x="123" y="588"/>
                  <a:pt x="132" y="625"/>
                  <a:pt x="138" y="638"/>
                </a:cubicBezTo>
                <a:cubicBezTo>
                  <a:pt x="143" y="651"/>
                  <a:pt x="164" y="711"/>
                  <a:pt x="166" y="718"/>
                </a:cubicBezTo>
                <a:cubicBezTo>
                  <a:pt x="169" y="726"/>
                  <a:pt x="196" y="840"/>
                  <a:pt x="192" y="858"/>
                </a:cubicBezTo>
                <a:cubicBezTo>
                  <a:pt x="188" y="876"/>
                  <a:pt x="191" y="888"/>
                  <a:pt x="185" y="893"/>
                </a:cubicBezTo>
                <a:cubicBezTo>
                  <a:pt x="179" y="898"/>
                  <a:pt x="162" y="907"/>
                  <a:pt x="154" y="908"/>
                </a:cubicBezTo>
                <a:cubicBezTo>
                  <a:pt x="147" y="908"/>
                  <a:pt x="119" y="913"/>
                  <a:pt x="120" y="924"/>
                </a:cubicBezTo>
                <a:cubicBezTo>
                  <a:pt x="120" y="934"/>
                  <a:pt x="135" y="934"/>
                  <a:pt x="137" y="934"/>
                </a:cubicBezTo>
                <a:cubicBezTo>
                  <a:pt x="140" y="935"/>
                  <a:pt x="113" y="954"/>
                  <a:pt x="130" y="958"/>
                </a:cubicBezTo>
                <a:cubicBezTo>
                  <a:pt x="147" y="962"/>
                  <a:pt x="178" y="962"/>
                  <a:pt x="196" y="964"/>
                </a:cubicBezTo>
                <a:cubicBezTo>
                  <a:pt x="214" y="967"/>
                  <a:pt x="260" y="959"/>
                  <a:pt x="265" y="957"/>
                </a:cubicBezTo>
                <a:cubicBezTo>
                  <a:pt x="271" y="954"/>
                  <a:pt x="272" y="938"/>
                  <a:pt x="269" y="931"/>
                </a:cubicBezTo>
                <a:cubicBezTo>
                  <a:pt x="267" y="925"/>
                  <a:pt x="263" y="876"/>
                  <a:pt x="262" y="867"/>
                </a:cubicBezTo>
                <a:cubicBezTo>
                  <a:pt x="261" y="858"/>
                  <a:pt x="252" y="755"/>
                  <a:pt x="242" y="728"/>
                </a:cubicBezTo>
                <a:cubicBezTo>
                  <a:pt x="232" y="701"/>
                  <a:pt x="212" y="649"/>
                  <a:pt x="216" y="596"/>
                </a:cubicBezTo>
                <a:cubicBezTo>
                  <a:pt x="220" y="544"/>
                  <a:pt x="215" y="502"/>
                  <a:pt x="215" y="502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1099105-72B7-4CBE-A031-CE72566732D3}"/>
              </a:ext>
            </a:extLst>
          </p:cNvPr>
          <p:cNvSpPr>
            <a:spLocks noEditPoints="1"/>
          </p:cNvSpPr>
          <p:nvPr/>
        </p:nvSpPr>
        <p:spPr bwMode="auto">
          <a:xfrm>
            <a:off x="217487" y="1350963"/>
            <a:ext cx="1762125" cy="4419600"/>
          </a:xfrm>
          <a:custGeom>
            <a:avLst/>
            <a:gdLst>
              <a:gd name="T0" fmla="*/ 405 w 416"/>
              <a:gd name="T1" fmla="*/ 57 h 1041"/>
              <a:gd name="T2" fmla="*/ 396 w 416"/>
              <a:gd name="T3" fmla="*/ 51 h 1041"/>
              <a:gd name="T4" fmla="*/ 382 w 416"/>
              <a:gd name="T5" fmla="*/ 12 h 1041"/>
              <a:gd name="T6" fmla="*/ 372 w 416"/>
              <a:gd name="T7" fmla="*/ 18 h 1041"/>
              <a:gd name="T8" fmla="*/ 364 w 416"/>
              <a:gd name="T9" fmla="*/ 50 h 1041"/>
              <a:gd name="T10" fmla="*/ 356 w 416"/>
              <a:gd name="T11" fmla="*/ 57 h 1041"/>
              <a:gd name="T12" fmla="*/ 327 w 416"/>
              <a:gd name="T13" fmla="*/ 64 h 1041"/>
              <a:gd name="T14" fmla="*/ 352 w 416"/>
              <a:gd name="T15" fmla="*/ 94 h 1041"/>
              <a:gd name="T16" fmla="*/ 360 w 416"/>
              <a:gd name="T17" fmla="*/ 204 h 1041"/>
              <a:gd name="T18" fmla="*/ 258 w 416"/>
              <a:gd name="T19" fmla="*/ 160 h 1041"/>
              <a:gd name="T20" fmla="*/ 196 w 416"/>
              <a:gd name="T21" fmla="*/ 149 h 1041"/>
              <a:gd name="T22" fmla="*/ 192 w 416"/>
              <a:gd name="T23" fmla="*/ 139 h 1041"/>
              <a:gd name="T24" fmla="*/ 196 w 416"/>
              <a:gd name="T25" fmla="*/ 112 h 1041"/>
              <a:gd name="T26" fmla="*/ 200 w 416"/>
              <a:gd name="T27" fmla="*/ 85 h 1041"/>
              <a:gd name="T28" fmla="*/ 198 w 416"/>
              <a:gd name="T29" fmla="*/ 45 h 1041"/>
              <a:gd name="T30" fmla="*/ 191 w 416"/>
              <a:gd name="T31" fmla="*/ 19 h 1041"/>
              <a:gd name="T32" fmla="*/ 185 w 416"/>
              <a:gd name="T33" fmla="*/ 11 h 1041"/>
              <a:gd name="T34" fmla="*/ 159 w 416"/>
              <a:gd name="T35" fmla="*/ 3 h 1041"/>
              <a:gd name="T36" fmla="*/ 144 w 416"/>
              <a:gd name="T37" fmla="*/ 3 h 1041"/>
              <a:gd name="T38" fmla="*/ 125 w 416"/>
              <a:gd name="T39" fmla="*/ 3 h 1041"/>
              <a:gd name="T40" fmla="*/ 112 w 416"/>
              <a:gd name="T41" fmla="*/ 6 h 1041"/>
              <a:gd name="T42" fmla="*/ 105 w 416"/>
              <a:gd name="T43" fmla="*/ 10 h 1041"/>
              <a:gd name="T44" fmla="*/ 93 w 416"/>
              <a:gd name="T45" fmla="*/ 19 h 1041"/>
              <a:gd name="T46" fmla="*/ 87 w 416"/>
              <a:gd name="T47" fmla="*/ 33 h 1041"/>
              <a:gd name="T48" fmla="*/ 84 w 416"/>
              <a:gd name="T49" fmla="*/ 49 h 1041"/>
              <a:gd name="T50" fmla="*/ 91 w 416"/>
              <a:gd name="T51" fmla="*/ 91 h 1041"/>
              <a:gd name="T52" fmla="*/ 99 w 416"/>
              <a:gd name="T53" fmla="*/ 112 h 1041"/>
              <a:gd name="T54" fmla="*/ 106 w 416"/>
              <a:gd name="T55" fmla="*/ 127 h 1041"/>
              <a:gd name="T56" fmla="*/ 70 w 416"/>
              <a:gd name="T57" fmla="*/ 172 h 1041"/>
              <a:gd name="T58" fmla="*/ 18 w 416"/>
              <a:gd name="T59" fmla="*/ 212 h 1041"/>
              <a:gd name="T60" fmla="*/ 4 w 416"/>
              <a:gd name="T61" fmla="*/ 399 h 1041"/>
              <a:gd name="T62" fmla="*/ 54 w 416"/>
              <a:gd name="T63" fmla="*/ 608 h 1041"/>
              <a:gd name="T64" fmla="*/ 70 w 416"/>
              <a:gd name="T65" fmla="*/ 812 h 1041"/>
              <a:gd name="T66" fmla="*/ 95 w 416"/>
              <a:gd name="T67" fmla="*/ 951 h 1041"/>
              <a:gd name="T68" fmla="*/ 79 w 416"/>
              <a:gd name="T69" fmla="*/ 1002 h 1041"/>
              <a:gd name="T70" fmla="*/ 131 w 416"/>
              <a:gd name="T71" fmla="*/ 1022 h 1041"/>
              <a:gd name="T72" fmla="*/ 161 w 416"/>
              <a:gd name="T73" fmla="*/ 984 h 1041"/>
              <a:gd name="T74" fmla="*/ 143 w 416"/>
              <a:gd name="T75" fmla="*/ 804 h 1041"/>
              <a:gd name="T76" fmla="*/ 172 w 416"/>
              <a:gd name="T77" fmla="*/ 624 h 1041"/>
              <a:gd name="T78" fmla="*/ 205 w 416"/>
              <a:gd name="T79" fmla="*/ 722 h 1041"/>
              <a:gd name="T80" fmla="*/ 220 w 416"/>
              <a:gd name="T81" fmla="*/ 862 h 1041"/>
              <a:gd name="T82" fmla="*/ 227 w 416"/>
              <a:gd name="T83" fmla="*/ 958 h 1041"/>
              <a:gd name="T84" fmla="*/ 262 w 416"/>
              <a:gd name="T85" fmla="*/ 992 h 1041"/>
              <a:gd name="T86" fmla="*/ 324 w 416"/>
              <a:gd name="T87" fmla="*/ 993 h 1041"/>
              <a:gd name="T88" fmla="*/ 298 w 416"/>
              <a:gd name="T89" fmla="*/ 938 h 1041"/>
              <a:gd name="T90" fmla="*/ 289 w 416"/>
              <a:gd name="T91" fmla="*/ 834 h 1041"/>
              <a:gd name="T92" fmla="*/ 291 w 416"/>
              <a:gd name="T93" fmla="*/ 748 h 1041"/>
              <a:gd name="T94" fmla="*/ 279 w 416"/>
              <a:gd name="T95" fmla="*/ 528 h 1041"/>
              <a:gd name="T96" fmla="*/ 271 w 416"/>
              <a:gd name="T97" fmla="*/ 419 h 1041"/>
              <a:gd name="T98" fmla="*/ 320 w 416"/>
              <a:gd name="T99" fmla="*/ 259 h 1041"/>
              <a:gd name="T100" fmla="*/ 408 w 416"/>
              <a:gd name="T101" fmla="*/ 110 h 1041"/>
              <a:gd name="T102" fmla="*/ 44 w 416"/>
              <a:gd name="T103" fmla="*/ 387 h 1041"/>
              <a:gd name="T104" fmla="*/ 59 w 416"/>
              <a:gd name="T105" fmla="*/ 404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16" h="1041">
                <a:moveTo>
                  <a:pt x="408" y="110"/>
                </a:moveTo>
                <a:cubicBezTo>
                  <a:pt x="408" y="110"/>
                  <a:pt x="408" y="108"/>
                  <a:pt x="411" y="98"/>
                </a:cubicBezTo>
                <a:cubicBezTo>
                  <a:pt x="413" y="88"/>
                  <a:pt x="406" y="64"/>
                  <a:pt x="405" y="57"/>
                </a:cubicBezTo>
                <a:cubicBezTo>
                  <a:pt x="405" y="50"/>
                  <a:pt x="408" y="41"/>
                  <a:pt x="409" y="33"/>
                </a:cubicBezTo>
                <a:cubicBezTo>
                  <a:pt x="410" y="25"/>
                  <a:pt x="406" y="23"/>
                  <a:pt x="404" y="24"/>
                </a:cubicBezTo>
                <a:cubicBezTo>
                  <a:pt x="401" y="25"/>
                  <a:pt x="396" y="51"/>
                  <a:pt x="396" y="51"/>
                </a:cubicBezTo>
                <a:cubicBezTo>
                  <a:pt x="396" y="51"/>
                  <a:pt x="393" y="50"/>
                  <a:pt x="391" y="50"/>
                </a:cubicBezTo>
                <a:cubicBezTo>
                  <a:pt x="389" y="49"/>
                  <a:pt x="390" y="44"/>
                  <a:pt x="388" y="28"/>
                </a:cubicBezTo>
                <a:cubicBezTo>
                  <a:pt x="387" y="12"/>
                  <a:pt x="385" y="9"/>
                  <a:pt x="382" y="12"/>
                </a:cubicBezTo>
                <a:cubicBezTo>
                  <a:pt x="379" y="14"/>
                  <a:pt x="382" y="47"/>
                  <a:pt x="382" y="47"/>
                </a:cubicBezTo>
                <a:cubicBezTo>
                  <a:pt x="382" y="47"/>
                  <a:pt x="379" y="49"/>
                  <a:pt x="378" y="46"/>
                </a:cubicBezTo>
                <a:cubicBezTo>
                  <a:pt x="376" y="43"/>
                  <a:pt x="373" y="25"/>
                  <a:pt x="372" y="18"/>
                </a:cubicBezTo>
                <a:cubicBezTo>
                  <a:pt x="371" y="11"/>
                  <a:pt x="368" y="9"/>
                  <a:pt x="365" y="11"/>
                </a:cubicBezTo>
                <a:cubicBezTo>
                  <a:pt x="361" y="13"/>
                  <a:pt x="367" y="39"/>
                  <a:pt x="368" y="46"/>
                </a:cubicBezTo>
                <a:cubicBezTo>
                  <a:pt x="370" y="53"/>
                  <a:pt x="365" y="53"/>
                  <a:pt x="364" y="50"/>
                </a:cubicBezTo>
                <a:cubicBezTo>
                  <a:pt x="362" y="48"/>
                  <a:pt x="355" y="31"/>
                  <a:pt x="354" y="24"/>
                </a:cubicBezTo>
                <a:cubicBezTo>
                  <a:pt x="353" y="18"/>
                  <a:pt x="349" y="16"/>
                  <a:pt x="345" y="20"/>
                </a:cubicBezTo>
                <a:cubicBezTo>
                  <a:pt x="341" y="25"/>
                  <a:pt x="354" y="52"/>
                  <a:pt x="356" y="57"/>
                </a:cubicBezTo>
                <a:cubicBezTo>
                  <a:pt x="358" y="63"/>
                  <a:pt x="359" y="71"/>
                  <a:pt x="355" y="73"/>
                </a:cubicBezTo>
                <a:cubicBezTo>
                  <a:pt x="351" y="74"/>
                  <a:pt x="348" y="69"/>
                  <a:pt x="345" y="67"/>
                </a:cubicBezTo>
                <a:cubicBezTo>
                  <a:pt x="342" y="64"/>
                  <a:pt x="336" y="61"/>
                  <a:pt x="327" y="64"/>
                </a:cubicBezTo>
                <a:cubicBezTo>
                  <a:pt x="319" y="67"/>
                  <a:pt x="325" y="72"/>
                  <a:pt x="332" y="73"/>
                </a:cubicBezTo>
                <a:cubicBezTo>
                  <a:pt x="339" y="73"/>
                  <a:pt x="344" y="81"/>
                  <a:pt x="345" y="83"/>
                </a:cubicBezTo>
                <a:cubicBezTo>
                  <a:pt x="346" y="85"/>
                  <a:pt x="347" y="88"/>
                  <a:pt x="352" y="94"/>
                </a:cubicBezTo>
                <a:cubicBezTo>
                  <a:pt x="356" y="101"/>
                  <a:pt x="376" y="109"/>
                  <a:pt x="377" y="112"/>
                </a:cubicBezTo>
                <a:cubicBezTo>
                  <a:pt x="378" y="115"/>
                  <a:pt x="376" y="132"/>
                  <a:pt x="377" y="152"/>
                </a:cubicBezTo>
                <a:cubicBezTo>
                  <a:pt x="377" y="171"/>
                  <a:pt x="360" y="204"/>
                  <a:pt x="360" y="204"/>
                </a:cubicBezTo>
                <a:cubicBezTo>
                  <a:pt x="360" y="204"/>
                  <a:pt x="321" y="195"/>
                  <a:pt x="311" y="191"/>
                </a:cubicBezTo>
                <a:cubicBezTo>
                  <a:pt x="302" y="188"/>
                  <a:pt x="292" y="179"/>
                  <a:pt x="290" y="175"/>
                </a:cubicBezTo>
                <a:cubicBezTo>
                  <a:pt x="287" y="172"/>
                  <a:pt x="264" y="164"/>
                  <a:pt x="258" y="160"/>
                </a:cubicBezTo>
                <a:cubicBezTo>
                  <a:pt x="251" y="157"/>
                  <a:pt x="220" y="157"/>
                  <a:pt x="218" y="157"/>
                </a:cubicBezTo>
                <a:cubicBezTo>
                  <a:pt x="215" y="156"/>
                  <a:pt x="210" y="152"/>
                  <a:pt x="206" y="150"/>
                </a:cubicBezTo>
                <a:cubicBezTo>
                  <a:pt x="203" y="148"/>
                  <a:pt x="199" y="149"/>
                  <a:pt x="196" y="149"/>
                </a:cubicBezTo>
                <a:cubicBezTo>
                  <a:pt x="194" y="149"/>
                  <a:pt x="184" y="149"/>
                  <a:pt x="184" y="149"/>
                </a:cubicBezTo>
                <a:cubicBezTo>
                  <a:pt x="187" y="144"/>
                  <a:pt x="187" y="144"/>
                  <a:pt x="187" y="144"/>
                </a:cubicBezTo>
                <a:cubicBezTo>
                  <a:pt x="187" y="144"/>
                  <a:pt x="187" y="144"/>
                  <a:pt x="192" y="139"/>
                </a:cubicBezTo>
                <a:cubicBezTo>
                  <a:pt x="196" y="135"/>
                  <a:pt x="193" y="122"/>
                  <a:pt x="194" y="121"/>
                </a:cubicBezTo>
                <a:cubicBezTo>
                  <a:pt x="194" y="120"/>
                  <a:pt x="194" y="115"/>
                  <a:pt x="194" y="115"/>
                </a:cubicBezTo>
                <a:cubicBezTo>
                  <a:pt x="194" y="115"/>
                  <a:pt x="194" y="114"/>
                  <a:pt x="196" y="112"/>
                </a:cubicBezTo>
                <a:cubicBezTo>
                  <a:pt x="198" y="111"/>
                  <a:pt x="200" y="109"/>
                  <a:pt x="199" y="107"/>
                </a:cubicBezTo>
                <a:cubicBezTo>
                  <a:pt x="198" y="105"/>
                  <a:pt x="196" y="103"/>
                  <a:pt x="201" y="101"/>
                </a:cubicBezTo>
                <a:cubicBezTo>
                  <a:pt x="206" y="100"/>
                  <a:pt x="202" y="89"/>
                  <a:pt x="200" y="85"/>
                </a:cubicBezTo>
                <a:cubicBezTo>
                  <a:pt x="199" y="81"/>
                  <a:pt x="200" y="76"/>
                  <a:pt x="200" y="75"/>
                </a:cubicBezTo>
                <a:cubicBezTo>
                  <a:pt x="200" y="73"/>
                  <a:pt x="203" y="65"/>
                  <a:pt x="201" y="62"/>
                </a:cubicBezTo>
                <a:cubicBezTo>
                  <a:pt x="200" y="59"/>
                  <a:pt x="200" y="52"/>
                  <a:pt x="198" y="45"/>
                </a:cubicBezTo>
                <a:cubicBezTo>
                  <a:pt x="196" y="39"/>
                  <a:pt x="192" y="24"/>
                  <a:pt x="192" y="24"/>
                </a:cubicBezTo>
                <a:cubicBezTo>
                  <a:pt x="188" y="18"/>
                  <a:pt x="188" y="18"/>
                  <a:pt x="188" y="18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191" y="19"/>
                  <a:pt x="190" y="17"/>
                  <a:pt x="189" y="16"/>
                </a:cubicBezTo>
                <a:cubicBezTo>
                  <a:pt x="188" y="15"/>
                  <a:pt x="182" y="12"/>
                  <a:pt x="182" y="12"/>
                </a:cubicBezTo>
                <a:cubicBezTo>
                  <a:pt x="185" y="11"/>
                  <a:pt x="185" y="11"/>
                  <a:pt x="185" y="11"/>
                </a:cubicBezTo>
                <a:cubicBezTo>
                  <a:pt x="185" y="11"/>
                  <a:pt x="178" y="9"/>
                  <a:pt x="177" y="7"/>
                </a:cubicBezTo>
                <a:cubicBezTo>
                  <a:pt x="175" y="6"/>
                  <a:pt x="170" y="8"/>
                  <a:pt x="166" y="4"/>
                </a:cubicBezTo>
                <a:cubicBezTo>
                  <a:pt x="161" y="0"/>
                  <a:pt x="163" y="3"/>
                  <a:pt x="159" y="3"/>
                </a:cubicBezTo>
                <a:cubicBezTo>
                  <a:pt x="156" y="3"/>
                  <a:pt x="153" y="3"/>
                  <a:pt x="153" y="2"/>
                </a:cubicBezTo>
                <a:cubicBezTo>
                  <a:pt x="152" y="1"/>
                  <a:pt x="152" y="1"/>
                  <a:pt x="151" y="3"/>
                </a:cubicBezTo>
                <a:cubicBezTo>
                  <a:pt x="150" y="4"/>
                  <a:pt x="144" y="3"/>
                  <a:pt x="144" y="3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37" y="1"/>
                  <a:pt x="135" y="2"/>
                </a:cubicBezTo>
                <a:cubicBezTo>
                  <a:pt x="132" y="3"/>
                  <a:pt x="125" y="3"/>
                  <a:pt x="125" y="3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1"/>
                  <a:pt x="123" y="1"/>
                  <a:pt x="120" y="2"/>
                </a:cubicBezTo>
                <a:cubicBezTo>
                  <a:pt x="116" y="3"/>
                  <a:pt x="112" y="6"/>
                  <a:pt x="112" y="6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4"/>
                  <a:pt x="112" y="4"/>
                  <a:pt x="111" y="6"/>
                </a:cubicBezTo>
                <a:cubicBezTo>
                  <a:pt x="109" y="8"/>
                  <a:pt x="105" y="10"/>
                  <a:pt x="105" y="10"/>
                </a:cubicBezTo>
                <a:cubicBezTo>
                  <a:pt x="105" y="10"/>
                  <a:pt x="102" y="13"/>
                  <a:pt x="101" y="15"/>
                </a:cubicBezTo>
                <a:cubicBezTo>
                  <a:pt x="100" y="16"/>
                  <a:pt x="100" y="17"/>
                  <a:pt x="96" y="19"/>
                </a:cubicBezTo>
                <a:cubicBezTo>
                  <a:pt x="93" y="20"/>
                  <a:pt x="94" y="17"/>
                  <a:pt x="93" y="19"/>
                </a:cubicBezTo>
                <a:cubicBezTo>
                  <a:pt x="92" y="21"/>
                  <a:pt x="90" y="25"/>
                  <a:pt x="90" y="25"/>
                </a:cubicBezTo>
                <a:cubicBezTo>
                  <a:pt x="90" y="25"/>
                  <a:pt x="88" y="27"/>
                  <a:pt x="88" y="29"/>
                </a:cubicBezTo>
                <a:cubicBezTo>
                  <a:pt x="88" y="31"/>
                  <a:pt x="87" y="33"/>
                  <a:pt x="87" y="33"/>
                </a:cubicBezTo>
                <a:cubicBezTo>
                  <a:pt x="87" y="33"/>
                  <a:pt x="85" y="32"/>
                  <a:pt x="85" y="36"/>
                </a:cubicBezTo>
                <a:cubicBezTo>
                  <a:pt x="85" y="39"/>
                  <a:pt x="85" y="46"/>
                  <a:pt x="85" y="47"/>
                </a:cubicBezTo>
                <a:cubicBezTo>
                  <a:pt x="85" y="48"/>
                  <a:pt x="84" y="47"/>
                  <a:pt x="84" y="49"/>
                </a:cubicBezTo>
                <a:cubicBezTo>
                  <a:pt x="84" y="52"/>
                  <a:pt x="85" y="53"/>
                  <a:pt x="85" y="55"/>
                </a:cubicBezTo>
                <a:cubicBezTo>
                  <a:pt x="85" y="58"/>
                  <a:pt x="84" y="59"/>
                  <a:pt x="84" y="64"/>
                </a:cubicBezTo>
                <a:cubicBezTo>
                  <a:pt x="84" y="70"/>
                  <a:pt x="90" y="89"/>
                  <a:pt x="91" y="91"/>
                </a:cubicBezTo>
                <a:cubicBezTo>
                  <a:pt x="91" y="93"/>
                  <a:pt x="93" y="96"/>
                  <a:pt x="95" y="100"/>
                </a:cubicBezTo>
                <a:cubicBezTo>
                  <a:pt x="97" y="104"/>
                  <a:pt x="96" y="102"/>
                  <a:pt x="96" y="106"/>
                </a:cubicBezTo>
                <a:cubicBezTo>
                  <a:pt x="96" y="111"/>
                  <a:pt x="97" y="108"/>
                  <a:pt x="99" y="112"/>
                </a:cubicBezTo>
                <a:cubicBezTo>
                  <a:pt x="100" y="115"/>
                  <a:pt x="100" y="115"/>
                  <a:pt x="100" y="116"/>
                </a:cubicBezTo>
                <a:cubicBezTo>
                  <a:pt x="100" y="117"/>
                  <a:pt x="101" y="118"/>
                  <a:pt x="102" y="121"/>
                </a:cubicBezTo>
                <a:cubicBezTo>
                  <a:pt x="102" y="123"/>
                  <a:pt x="105" y="117"/>
                  <a:pt x="106" y="127"/>
                </a:cubicBezTo>
                <a:cubicBezTo>
                  <a:pt x="108" y="138"/>
                  <a:pt x="100" y="153"/>
                  <a:pt x="100" y="153"/>
                </a:cubicBezTo>
                <a:cubicBezTo>
                  <a:pt x="100" y="153"/>
                  <a:pt x="97" y="158"/>
                  <a:pt x="89" y="159"/>
                </a:cubicBezTo>
                <a:cubicBezTo>
                  <a:pt x="82" y="160"/>
                  <a:pt x="77" y="170"/>
                  <a:pt x="70" y="172"/>
                </a:cubicBezTo>
                <a:cubicBezTo>
                  <a:pt x="63" y="175"/>
                  <a:pt x="60" y="178"/>
                  <a:pt x="51" y="181"/>
                </a:cubicBezTo>
                <a:cubicBezTo>
                  <a:pt x="42" y="185"/>
                  <a:pt x="35" y="191"/>
                  <a:pt x="23" y="200"/>
                </a:cubicBezTo>
                <a:cubicBezTo>
                  <a:pt x="11" y="209"/>
                  <a:pt x="18" y="212"/>
                  <a:pt x="18" y="212"/>
                </a:cubicBezTo>
                <a:cubicBezTo>
                  <a:pt x="18" y="212"/>
                  <a:pt x="11" y="223"/>
                  <a:pt x="8" y="233"/>
                </a:cubicBezTo>
                <a:cubicBezTo>
                  <a:pt x="5" y="242"/>
                  <a:pt x="1" y="281"/>
                  <a:pt x="1" y="296"/>
                </a:cubicBezTo>
                <a:cubicBezTo>
                  <a:pt x="0" y="311"/>
                  <a:pt x="5" y="385"/>
                  <a:pt x="4" y="399"/>
                </a:cubicBezTo>
                <a:cubicBezTo>
                  <a:pt x="3" y="412"/>
                  <a:pt x="17" y="451"/>
                  <a:pt x="25" y="468"/>
                </a:cubicBezTo>
                <a:cubicBezTo>
                  <a:pt x="33" y="485"/>
                  <a:pt x="54" y="528"/>
                  <a:pt x="54" y="528"/>
                </a:cubicBezTo>
                <a:cubicBezTo>
                  <a:pt x="54" y="528"/>
                  <a:pt x="55" y="592"/>
                  <a:pt x="54" y="608"/>
                </a:cubicBezTo>
                <a:cubicBezTo>
                  <a:pt x="53" y="624"/>
                  <a:pt x="59" y="685"/>
                  <a:pt x="59" y="693"/>
                </a:cubicBezTo>
                <a:cubicBezTo>
                  <a:pt x="59" y="701"/>
                  <a:pt x="64" y="712"/>
                  <a:pt x="69" y="726"/>
                </a:cubicBezTo>
                <a:cubicBezTo>
                  <a:pt x="73" y="741"/>
                  <a:pt x="71" y="803"/>
                  <a:pt x="70" y="812"/>
                </a:cubicBezTo>
                <a:cubicBezTo>
                  <a:pt x="69" y="821"/>
                  <a:pt x="74" y="862"/>
                  <a:pt x="74" y="876"/>
                </a:cubicBezTo>
                <a:cubicBezTo>
                  <a:pt x="73" y="890"/>
                  <a:pt x="72" y="924"/>
                  <a:pt x="72" y="930"/>
                </a:cubicBezTo>
                <a:cubicBezTo>
                  <a:pt x="73" y="935"/>
                  <a:pt x="89" y="941"/>
                  <a:pt x="95" y="951"/>
                </a:cubicBezTo>
                <a:cubicBezTo>
                  <a:pt x="100" y="960"/>
                  <a:pt x="88" y="954"/>
                  <a:pt x="80" y="962"/>
                </a:cubicBezTo>
                <a:cubicBezTo>
                  <a:pt x="71" y="970"/>
                  <a:pt x="90" y="984"/>
                  <a:pt x="90" y="986"/>
                </a:cubicBezTo>
                <a:cubicBezTo>
                  <a:pt x="90" y="987"/>
                  <a:pt x="87" y="994"/>
                  <a:pt x="79" y="1002"/>
                </a:cubicBezTo>
                <a:cubicBezTo>
                  <a:pt x="71" y="1010"/>
                  <a:pt x="65" y="1021"/>
                  <a:pt x="68" y="1031"/>
                </a:cubicBezTo>
                <a:cubicBezTo>
                  <a:pt x="71" y="1041"/>
                  <a:pt x="87" y="1033"/>
                  <a:pt x="104" y="1033"/>
                </a:cubicBezTo>
                <a:cubicBezTo>
                  <a:pt x="121" y="1032"/>
                  <a:pt x="131" y="1022"/>
                  <a:pt x="131" y="1022"/>
                </a:cubicBezTo>
                <a:cubicBezTo>
                  <a:pt x="131" y="1022"/>
                  <a:pt x="137" y="1021"/>
                  <a:pt x="144" y="1018"/>
                </a:cubicBezTo>
                <a:cubicBezTo>
                  <a:pt x="150" y="1016"/>
                  <a:pt x="151" y="998"/>
                  <a:pt x="152" y="997"/>
                </a:cubicBezTo>
                <a:cubicBezTo>
                  <a:pt x="154" y="995"/>
                  <a:pt x="159" y="989"/>
                  <a:pt x="161" y="984"/>
                </a:cubicBezTo>
                <a:cubicBezTo>
                  <a:pt x="164" y="979"/>
                  <a:pt x="159" y="961"/>
                  <a:pt x="154" y="950"/>
                </a:cubicBezTo>
                <a:cubicBezTo>
                  <a:pt x="149" y="940"/>
                  <a:pt x="148" y="905"/>
                  <a:pt x="148" y="897"/>
                </a:cubicBezTo>
                <a:cubicBezTo>
                  <a:pt x="148" y="888"/>
                  <a:pt x="146" y="832"/>
                  <a:pt x="143" y="804"/>
                </a:cubicBezTo>
                <a:cubicBezTo>
                  <a:pt x="139" y="775"/>
                  <a:pt x="151" y="773"/>
                  <a:pt x="153" y="761"/>
                </a:cubicBezTo>
                <a:cubicBezTo>
                  <a:pt x="154" y="749"/>
                  <a:pt x="153" y="731"/>
                  <a:pt x="153" y="716"/>
                </a:cubicBezTo>
                <a:cubicBezTo>
                  <a:pt x="152" y="701"/>
                  <a:pt x="168" y="631"/>
                  <a:pt x="172" y="624"/>
                </a:cubicBezTo>
                <a:cubicBezTo>
                  <a:pt x="176" y="617"/>
                  <a:pt x="181" y="620"/>
                  <a:pt x="186" y="624"/>
                </a:cubicBezTo>
                <a:cubicBezTo>
                  <a:pt x="191" y="628"/>
                  <a:pt x="192" y="649"/>
                  <a:pt x="194" y="655"/>
                </a:cubicBezTo>
                <a:cubicBezTo>
                  <a:pt x="196" y="661"/>
                  <a:pt x="204" y="708"/>
                  <a:pt x="205" y="722"/>
                </a:cubicBezTo>
                <a:cubicBezTo>
                  <a:pt x="207" y="736"/>
                  <a:pt x="219" y="764"/>
                  <a:pt x="220" y="770"/>
                </a:cubicBezTo>
                <a:cubicBezTo>
                  <a:pt x="221" y="775"/>
                  <a:pt x="220" y="780"/>
                  <a:pt x="218" y="796"/>
                </a:cubicBezTo>
                <a:cubicBezTo>
                  <a:pt x="216" y="812"/>
                  <a:pt x="225" y="847"/>
                  <a:pt x="220" y="862"/>
                </a:cubicBezTo>
                <a:cubicBezTo>
                  <a:pt x="216" y="877"/>
                  <a:pt x="214" y="892"/>
                  <a:pt x="214" y="905"/>
                </a:cubicBezTo>
                <a:cubicBezTo>
                  <a:pt x="215" y="918"/>
                  <a:pt x="216" y="933"/>
                  <a:pt x="217" y="943"/>
                </a:cubicBezTo>
                <a:cubicBezTo>
                  <a:pt x="218" y="953"/>
                  <a:pt x="221" y="953"/>
                  <a:pt x="227" y="958"/>
                </a:cubicBezTo>
                <a:cubicBezTo>
                  <a:pt x="234" y="962"/>
                  <a:pt x="243" y="964"/>
                  <a:pt x="244" y="964"/>
                </a:cubicBezTo>
                <a:cubicBezTo>
                  <a:pt x="244" y="965"/>
                  <a:pt x="247" y="972"/>
                  <a:pt x="247" y="977"/>
                </a:cubicBezTo>
                <a:cubicBezTo>
                  <a:pt x="248" y="981"/>
                  <a:pt x="261" y="991"/>
                  <a:pt x="262" y="992"/>
                </a:cubicBezTo>
                <a:cubicBezTo>
                  <a:pt x="263" y="992"/>
                  <a:pt x="267" y="995"/>
                  <a:pt x="270" y="1006"/>
                </a:cubicBezTo>
                <a:cubicBezTo>
                  <a:pt x="274" y="1016"/>
                  <a:pt x="291" y="1006"/>
                  <a:pt x="291" y="1006"/>
                </a:cubicBezTo>
                <a:cubicBezTo>
                  <a:pt x="291" y="1006"/>
                  <a:pt x="317" y="1002"/>
                  <a:pt x="324" y="993"/>
                </a:cubicBezTo>
                <a:cubicBezTo>
                  <a:pt x="332" y="983"/>
                  <a:pt x="315" y="971"/>
                  <a:pt x="311" y="967"/>
                </a:cubicBezTo>
                <a:cubicBezTo>
                  <a:pt x="308" y="964"/>
                  <a:pt x="297" y="945"/>
                  <a:pt x="297" y="945"/>
                </a:cubicBezTo>
                <a:cubicBezTo>
                  <a:pt x="298" y="938"/>
                  <a:pt x="298" y="938"/>
                  <a:pt x="298" y="938"/>
                </a:cubicBezTo>
                <a:cubicBezTo>
                  <a:pt x="298" y="938"/>
                  <a:pt x="293" y="915"/>
                  <a:pt x="287" y="912"/>
                </a:cubicBezTo>
                <a:cubicBezTo>
                  <a:pt x="281" y="908"/>
                  <a:pt x="290" y="909"/>
                  <a:pt x="293" y="899"/>
                </a:cubicBezTo>
                <a:cubicBezTo>
                  <a:pt x="297" y="889"/>
                  <a:pt x="292" y="847"/>
                  <a:pt x="289" y="834"/>
                </a:cubicBezTo>
                <a:cubicBezTo>
                  <a:pt x="285" y="821"/>
                  <a:pt x="284" y="808"/>
                  <a:pt x="289" y="795"/>
                </a:cubicBezTo>
                <a:cubicBezTo>
                  <a:pt x="295" y="782"/>
                  <a:pt x="294" y="772"/>
                  <a:pt x="293" y="766"/>
                </a:cubicBezTo>
                <a:cubicBezTo>
                  <a:pt x="291" y="760"/>
                  <a:pt x="289" y="756"/>
                  <a:pt x="291" y="748"/>
                </a:cubicBezTo>
                <a:cubicBezTo>
                  <a:pt x="294" y="740"/>
                  <a:pt x="293" y="740"/>
                  <a:pt x="290" y="731"/>
                </a:cubicBezTo>
                <a:cubicBezTo>
                  <a:pt x="288" y="721"/>
                  <a:pt x="286" y="654"/>
                  <a:pt x="286" y="620"/>
                </a:cubicBezTo>
                <a:cubicBezTo>
                  <a:pt x="286" y="586"/>
                  <a:pt x="279" y="528"/>
                  <a:pt x="279" y="528"/>
                </a:cubicBezTo>
                <a:cubicBezTo>
                  <a:pt x="279" y="528"/>
                  <a:pt x="281" y="525"/>
                  <a:pt x="287" y="520"/>
                </a:cubicBezTo>
                <a:cubicBezTo>
                  <a:pt x="293" y="516"/>
                  <a:pt x="283" y="495"/>
                  <a:pt x="281" y="481"/>
                </a:cubicBezTo>
                <a:cubicBezTo>
                  <a:pt x="278" y="467"/>
                  <a:pt x="272" y="449"/>
                  <a:pt x="271" y="419"/>
                </a:cubicBezTo>
                <a:cubicBezTo>
                  <a:pt x="270" y="389"/>
                  <a:pt x="271" y="345"/>
                  <a:pt x="271" y="328"/>
                </a:cubicBezTo>
                <a:cubicBezTo>
                  <a:pt x="271" y="312"/>
                  <a:pt x="269" y="237"/>
                  <a:pt x="269" y="237"/>
                </a:cubicBezTo>
                <a:cubicBezTo>
                  <a:pt x="269" y="237"/>
                  <a:pt x="312" y="256"/>
                  <a:pt x="320" y="259"/>
                </a:cubicBezTo>
                <a:cubicBezTo>
                  <a:pt x="328" y="263"/>
                  <a:pt x="398" y="262"/>
                  <a:pt x="406" y="259"/>
                </a:cubicBezTo>
                <a:cubicBezTo>
                  <a:pt x="413" y="255"/>
                  <a:pt x="411" y="234"/>
                  <a:pt x="413" y="215"/>
                </a:cubicBezTo>
                <a:cubicBezTo>
                  <a:pt x="416" y="196"/>
                  <a:pt x="408" y="110"/>
                  <a:pt x="408" y="110"/>
                </a:cubicBezTo>
                <a:close/>
                <a:moveTo>
                  <a:pt x="65" y="468"/>
                </a:moveTo>
                <a:cubicBezTo>
                  <a:pt x="65" y="468"/>
                  <a:pt x="64" y="463"/>
                  <a:pt x="59" y="452"/>
                </a:cubicBezTo>
                <a:cubicBezTo>
                  <a:pt x="54" y="440"/>
                  <a:pt x="47" y="400"/>
                  <a:pt x="44" y="387"/>
                </a:cubicBezTo>
                <a:cubicBezTo>
                  <a:pt x="42" y="374"/>
                  <a:pt x="50" y="357"/>
                  <a:pt x="50" y="357"/>
                </a:cubicBezTo>
                <a:cubicBezTo>
                  <a:pt x="53" y="345"/>
                  <a:pt x="62" y="364"/>
                  <a:pt x="63" y="369"/>
                </a:cubicBezTo>
                <a:cubicBezTo>
                  <a:pt x="63" y="374"/>
                  <a:pt x="60" y="393"/>
                  <a:pt x="59" y="404"/>
                </a:cubicBezTo>
                <a:cubicBezTo>
                  <a:pt x="59" y="416"/>
                  <a:pt x="68" y="433"/>
                  <a:pt x="70" y="446"/>
                </a:cubicBezTo>
                <a:cubicBezTo>
                  <a:pt x="71" y="460"/>
                  <a:pt x="65" y="468"/>
                  <a:pt x="65" y="468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8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8C817EA3-BF2F-42DB-A663-4101F07AEF3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99406" y="820738"/>
            <a:ext cx="8048625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233CB625-EB14-41EF-BEA5-EB903CFD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544" y="4491038"/>
            <a:ext cx="1220788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6">
            <a:extLst>
              <a:ext uri="{FF2B5EF4-FFF2-40B4-BE49-F238E27FC236}">
                <a16:creationId xmlns:a16="http://schemas.microsoft.com/office/drawing/2014/main" id="{E9357C2A-1C9F-4DC3-887C-677F02215046}"/>
              </a:ext>
            </a:extLst>
          </p:cNvPr>
          <p:cNvSpPr>
            <a:spLocks noEditPoints="1"/>
          </p:cNvSpPr>
          <p:nvPr/>
        </p:nvSpPr>
        <p:spPr bwMode="auto">
          <a:xfrm>
            <a:off x="8198644" y="965201"/>
            <a:ext cx="1454150" cy="3636963"/>
          </a:xfrm>
          <a:custGeom>
            <a:avLst/>
            <a:gdLst>
              <a:gd name="T0" fmla="*/ 263 w 343"/>
              <a:gd name="T1" fmla="*/ 150 h 857"/>
              <a:gd name="T2" fmla="*/ 225 w 343"/>
              <a:gd name="T3" fmla="*/ 115 h 857"/>
              <a:gd name="T4" fmla="*/ 198 w 343"/>
              <a:gd name="T5" fmla="*/ 38 h 857"/>
              <a:gd name="T6" fmla="*/ 180 w 343"/>
              <a:gd name="T7" fmla="*/ 35 h 857"/>
              <a:gd name="T8" fmla="*/ 175 w 343"/>
              <a:gd name="T9" fmla="*/ 18 h 857"/>
              <a:gd name="T10" fmla="*/ 119 w 343"/>
              <a:gd name="T11" fmla="*/ 2 h 857"/>
              <a:gd name="T12" fmla="*/ 83 w 343"/>
              <a:gd name="T13" fmla="*/ 28 h 857"/>
              <a:gd name="T14" fmla="*/ 71 w 343"/>
              <a:gd name="T15" fmla="*/ 88 h 857"/>
              <a:gd name="T16" fmla="*/ 81 w 343"/>
              <a:gd name="T17" fmla="*/ 103 h 857"/>
              <a:gd name="T18" fmla="*/ 88 w 343"/>
              <a:gd name="T19" fmla="*/ 117 h 857"/>
              <a:gd name="T20" fmla="*/ 115 w 343"/>
              <a:gd name="T21" fmla="*/ 110 h 857"/>
              <a:gd name="T22" fmla="*/ 126 w 343"/>
              <a:gd name="T23" fmla="*/ 135 h 857"/>
              <a:gd name="T24" fmla="*/ 60 w 343"/>
              <a:gd name="T25" fmla="*/ 183 h 857"/>
              <a:gd name="T26" fmla="*/ 98 w 343"/>
              <a:gd name="T27" fmla="*/ 371 h 857"/>
              <a:gd name="T28" fmla="*/ 62 w 343"/>
              <a:gd name="T29" fmla="*/ 524 h 857"/>
              <a:gd name="T30" fmla="*/ 54 w 343"/>
              <a:gd name="T31" fmla="*/ 633 h 857"/>
              <a:gd name="T32" fmla="*/ 24 w 343"/>
              <a:gd name="T33" fmla="*/ 843 h 857"/>
              <a:gd name="T34" fmla="*/ 70 w 343"/>
              <a:gd name="T35" fmla="*/ 831 h 857"/>
              <a:gd name="T36" fmla="*/ 82 w 343"/>
              <a:gd name="T37" fmla="*/ 839 h 857"/>
              <a:gd name="T38" fmla="*/ 92 w 343"/>
              <a:gd name="T39" fmla="*/ 780 h 857"/>
              <a:gd name="T40" fmla="*/ 106 w 343"/>
              <a:gd name="T41" fmla="*/ 643 h 857"/>
              <a:gd name="T42" fmla="*/ 171 w 343"/>
              <a:gd name="T43" fmla="*/ 630 h 857"/>
              <a:gd name="T44" fmla="*/ 207 w 343"/>
              <a:gd name="T45" fmla="*/ 698 h 857"/>
              <a:gd name="T46" fmla="*/ 220 w 343"/>
              <a:gd name="T47" fmla="*/ 856 h 857"/>
              <a:gd name="T48" fmla="*/ 240 w 343"/>
              <a:gd name="T49" fmla="*/ 752 h 857"/>
              <a:gd name="T50" fmla="*/ 270 w 343"/>
              <a:gd name="T51" fmla="*/ 622 h 857"/>
              <a:gd name="T52" fmla="*/ 253 w 343"/>
              <a:gd name="T53" fmla="*/ 433 h 857"/>
              <a:gd name="T54" fmla="*/ 275 w 343"/>
              <a:gd name="T55" fmla="*/ 348 h 857"/>
              <a:gd name="T56" fmla="*/ 343 w 343"/>
              <a:gd name="T57" fmla="*/ 268 h 857"/>
              <a:gd name="T58" fmla="*/ 175 w 343"/>
              <a:gd name="T59" fmla="*/ 99 h 857"/>
              <a:gd name="T60" fmla="*/ 236 w 343"/>
              <a:gd name="T61" fmla="*/ 139 h 857"/>
              <a:gd name="T62" fmla="*/ 236 w 343"/>
              <a:gd name="T63" fmla="*/ 135 h 857"/>
              <a:gd name="T64" fmla="*/ 223 w 343"/>
              <a:gd name="T65" fmla="*/ 103 h 857"/>
              <a:gd name="T66" fmla="*/ 224 w 343"/>
              <a:gd name="T67" fmla="*/ 87 h 857"/>
              <a:gd name="T68" fmla="*/ 220 w 343"/>
              <a:gd name="T69" fmla="*/ 82 h 857"/>
              <a:gd name="T70" fmla="*/ 219 w 343"/>
              <a:gd name="T71" fmla="*/ 127 h 857"/>
              <a:gd name="T72" fmla="*/ 177 w 343"/>
              <a:gd name="T73" fmla="*/ 21 h 857"/>
              <a:gd name="T74" fmla="*/ 177 w 343"/>
              <a:gd name="T75" fmla="*/ 21 h 857"/>
              <a:gd name="T76" fmla="*/ 179 w 343"/>
              <a:gd name="T77" fmla="*/ 54 h 857"/>
              <a:gd name="T78" fmla="*/ 186 w 343"/>
              <a:gd name="T79" fmla="*/ 69 h 857"/>
              <a:gd name="T80" fmla="*/ 170 w 343"/>
              <a:gd name="T81" fmla="*/ 92 h 857"/>
              <a:gd name="T82" fmla="*/ 171 w 343"/>
              <a:gd name="T83" fmla="*/ 110 h 857"/>
              <a:gd name="T84" fmla="*/ 97 w 343"/>
              <a:gd name="T85" fmla="*/ 238 h 857"/>
              <a:gd name="T86" fmla="*/ 106 w 343"/>
              <a:gd name="T87" fmla="*/ 307 h 857"/>
              <a:gd name="T88" fmla="*/ 241 w 343"/>
              <a:gd name="T89" fmla="*/ 318 h 857"/>
              <a:gd name="T90" fmla="*/ 221 w 343"/>
              <a:gd name="T91" fmla="*/ 287 h 857"/>
              <a:gd name="T92" fmla="*/ 266 w 343"/>
              <a:gd name="T93" fmla="*/ 229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3" h="857">
                <a:moveTo>
                  <a:pt x="343" y="268"/>
                </a:moveTo>
                <a:cubicBezTo>
                  <a:pt x="343" y="257"/>
                  <a:pt x="336" y="246"/>
                  <a:pt x="329" y="235"/>
                </a:cubicBezTo>
                <a:cubicBezTo>
                  <a:pt x="325" y="229"/>
                  <a:pt x="266" y="155"/>
                  <a:pt x="263" y="150"/>
                </a:cubicBezTo>
                <a:cubicBezTo>
                  <a:pt x="261" y="147"/>
                  <a:pt x="251" y="143"/>
                  <a:pt x="239" y="139"/>
                </a:cubicBezTo>
                <a:cubicBezTo>
                  <a:pt x="240" y="137"/>
                  <a:pt x="239" y="135"/>
                  <a:pt x="237" y="132"/>
                </a:cubicBezTo>
                <a:cubicBezTo>
                  <a:pt x="233" y="125"/>
                  <a:pt x="224" y="119"/>
                  <a:pt x="225" y="115"/>
                </a:cubicBezTo>
                <a:cubicBezTo>
                  <a:pt x="227" y="111"/>
                  <a:pt x="230" y="98"/>
                  <a:pt x="227" y="89"/>
                </a:cubicBezTo>
                <a:cubicBezTo>
                  <a:pt x="223" y="80"/>
                  <a:pt x="218" y="74"/>
                  <a:pt x="217" y="70"/>
                </a:cubicBezTo>
                <a:cubicBezTo>
                  <a:pt x="215" y="66"/>
                  <a:pt x="206" y="41"/>
                  <a:pt x="198" y="38"/>
                </a:cubicBezTo>
                <a:cubicBezTo>
                  <a:pt x="195" y="37"/>
                  <a:pt x="195" y="34"/>
                  <a:pt x="201" y="38"/>
                </a:cubicBezTo>
                <a:cubicBezTo>
                  <a:pt x="208" y="43"/>
                  <a:pt x="201" y="33"/>
                  <a:pt x="192" y="34"/>
                </a:cubicBezTo>
                <a:cubicBezTo>
                  <a:pt x="189" y="34"/>
                  <a:pt x="182" y="37"/>
                  <a:pt x="180" y="35"/>
                </a:cubicBezTo>
                <a:cubicBezTo>
                  <a:pt x="178" y="33"/>
                  <a:pt x="177" y="30"/>
                  <a:pt x="178" y="28"/>
                </a:cubicBezTo>
                <a:cubicBezTo>
                  <a:pt x="179" y="26"/>
                  <a:pt x="180" y="25"/>
                  <a:pt x="180" y="23"/>
                </a:cubicBezTo>
                <a:cubicBezTo>
                  <a:pt x="179" y="20"/>
                  <a:pt x="178" y="20"/>
                  <a:pt x="175" y="18"/>
                </a:cubicBezTo>
                <a:cubicBezTo>
                  <a:pt x="173" y="16"/>
                  <a:pt x="161" y="6"/>
                  <a:pt x="156" y="4"/>
                </a:cubicBezTo>
                <a:cubicBezTo>
                  <a:pt x="150" y="2"/>
                  <a:pt x="139" y="0"/>
                  <a:pt x="132" y="1"/>
                </a:cubicBezTo>
                <a:cubicBezTo>
                  <a:pt x="125" y="1"/>
                  <a:pt x="123" y="0"/>
                  <a:pt x="119" y="2"/>
                </a:cubicBezTo>
                <a:cubicBezTo>
                  <a:pt x="114" y="4"/>
                  <a:pt x="112" y="5"/>
                  <a:pt x="109" y="6"/>
                </a:cubicBezTo>
                <a:cubicBezTo>
                  <a:pt x="105" y="7"/>
                  <a:pt x="96" y="12"/>
                  <a:pt x="93" y="15"/>
                </a:cubicBezTo>
                <a:cubicBezTo>
                  <a:pt x="91" y="18"/>
                  <a:pt x="86" y="24"/>
                  <a:pt x="83" y="28"/>
                </a:cubicBezTo>
                <a:cubicBezTo>
                  <a:pt x="80" y="31"/>
                  <a:pt x="74" y="51"/>
                  <a:pt x="75" y="57"/>
                </a:cubicBezTo>
                <a:cubicBezTo>
                  <a:pt x="76" y="64"/>
                  <a:pt x="77" y="68"/>
                  <a:pt x="76" y="73"/>
                </a:cubicBezTo>
                <a:cubicBezTo>
                  <a:pt x="74" y="77"/>
                  <a:pt x="67" y="86"/>
                  <a:pt x="71" y="88"/>
                </a:cubicBezTo>
                <a:cubicBezTo>
                  <a:pt x="75" y="91"/>
                  <a:pt x="79" y="91"/>
                  <a:pt x="79" y="95"/>
                </a:cubicBezTo>
                <a:cubicBezTo>
                  <a:pt x="79" y="98"/>
                  <a:pt x="78" y="99"/>
                  <a:pt x="80" y="100"/>
                </a:cubicBezTo>
                <a:cubicBezTo>
                  <a:pt x="82" y="100"/>
                  <a:pt x="82" y="101"/>
                  <a:pt x="81" y="103"/>
                </a:cubicBezTo>
                <a:cubicBezTo>
                  <a:pt x="81" y="105"/>
                  <a:pt x="81" y="106"/>
                  <a:pt x="84" y="107"/>
                </a:cubicBezTo>
                <a:cubicBezTo>
                  <a:pt x="86" y="108"/>
                  <a:pt x="87" y="109"/>
                  <a:pt x="87" y="112"/>
                </a:cubicBezTo>
                <a:cubicBezTo>
                  <a:pt x="87" y="115"/>
                  <a:pt x="87" y="116"/>
                  <a:pt x="88" y="117"/>
                </a:cubicBezTo>
                <a:cubicBezTo>
                  <a:pt x="90" y="118"/>
                  <a:pt x="90" y="118"/>
                  <a:pt x="100" y="116"/>
                </a:cubicBezTo>
                <a:cubicBezTo>
                  <a:pt x="102" y="116"/>
                  <a:pt x="106" y="115"/>
                  <a:pt x="107" y="114"/>
                </a:cubicBezTo>
                <a:cubicBezTo>
                  <a:pt x="109" y="113"/>
                  <a:pt x="111" y="111"/>
                  <a:pt x="115" y="110"/>
                </a:cubicBezTo>
                <a:cubicBezTo>
                  <a:pt x="118" y="108"/>
                  <a:pt x="121" y="111"/>
                  <a:pt x="123" y="113"/>
                </a:cubicBezTo>
                <a:cubicBezTo>
                  <a:pt x="124" y="116"/>
                  <a:pt x="125" y="128"/>
                  <a:pt x="125" y="131"/>
                </a:cubicBezTo>
                <a:cubicBezTo>
                  <a:pt x="126" y="132"/>
                  <a:pt x="126" y="133"/>
                  <a:pt x="126" y="135"/>
                </a:cubicBezTo>
                <a:cubicBezTo>
                  <a:pt x="112" y="139"/>
                  <a:pt x="94" y="137"/>
                  <a:pt x="88" y="139"/>
                </a:cubicBezTo>
                <a:cubicBezTo>
                  <a:pt x="78" y="141"/>
                  <a:pt x="72" y="141"/>
                  <a:pt x="69" y="149"/>
                </a:cubicBezTo>
                <a:cubicBezTo>
                  <a:pt x="65" y="160"/>
                  <a:pt x="60" y="173"/>
                  <a:pt x="60" y="183"/>
                </a:cubicBezTo>
                <a:cubicBezTo>
                  <a:pt x="60" y="190"/>
                  <a:pt x="53" y="241"/>
                  <a:pt x="53" y="248"/>
                </a:cubicBezTo>
                <a:cubicBezTo>
                  <a:pt x="53" y="254"/>
                  <a:pt x="50" y="272"/>
                  <a:pt x="55" y="285"/>
                </a:cubicBezTo>
                <a:cubicBezTo>
                  <a:pt x="58" y="291"/>
                  <a:pt x="77" y="351"/>
                  <a:pt x="98" y="371"/>
                </a:cubicBezTo>
                <a:cubicBezTo>
                  <a:pt x="99" y="374"/>
                  <a:pt x="99" y="377"/>
                  <a:pt x="98" y="380"/>
                </a:cubicBezTo>
                <a:cubicBezTo>
                  <a:pt x="98" y="387"/>
                  <a:pt x="83" y="431"/>
                  <a:pt x="82" y="438"/>
                </a:cubicBezTo>
                <a:cubicBezTo>
                  <a:pt x="81" y="449"/>
                  <a:pt x="63" y="513"/>
                  <a:pt x="62" y="524"/>
                </a:cubicBezTo>
                <a:cubicBezTo>
                  <a:pt x="62" y="529"/>
                  <a:pt x="49" y="597"/>
                  <a:pt x="49" y="602"/>
                </a:cubicBezTo>
                <a:cubicBezTo>
                  <a:pt x="48" y="610"/>
                  <a:pt x="42" y="618"/>
                  <a:pt x="50" y="619"/>
                </a:cubicBezTo>
                <a:cubicBezTo>
                  <a:pt x="57" y="620"/>
                  <a:pt x="55" y="628"/>
                  <a:pt x="54" y="633"/>
                </a:cubicBezTo>
                <a:cubicBezTo>
                  <a:pt x="53" y="643"/>
                  <a:pt x="53" y="713"/>
                  <a:pt x="52" y="722"/>
                </a:cubicBezTo>
                <a:cubicBezTo>
                  <a:pt x="52" y="729"/>
                  <a:pt x="42" y="803"/>
                  <a:pt x="42" y="810"/>
                </a:cubicBezTo>
                <a:cubicBezTo>
                  <a:pt x="40" y="833"/>
                  <a:pt x="35" y="836"/>
                  <a:pt x="24" y="843"/>
                </a:cubicBezTo>
                <a:cubicBezTo>
                  <a:pt x="0" y="854"/>
                  <a:pt x="24" y="852"/>
                  <a:pt x="47" y="851"/>
                </a:cubicBezTo>
                <a:cubicBezTo>
                  <a:pt x="55" y="851"/>
                  <a:pt x="63" y="851"/>
                  <a:pt x="68" y="845"/>
                </a:cubicBezTo>
                <a:cubicBezTo>
                  <a:pt x="70" y="839"/>
                  <a:pt x="70" y="831"/>
                  <a:pt x="70" y="831"/>
                </a:cubicBezTo>
                <a:cubicBezTo>
                  <a:pt x="70" y="831"/>
                  <a:pt x="72" y="816"/>
                  <a:pt x="74" y="813"/>
                </a:cubicBezTo>
                <a:cubicBezTo>
                  <a:pt x="77" y="810"/>
                  <a:pt x="78" y="812"/>
                  <a:pt x="80" y="815"/>
                </a:cubicBezTo>
                <a:cubicBezTo>
                  <a:pt x="83" y="820"/>
                  <a:pt x="82" y="830"/>
                  <a:pt x="82" y="839"/>
                </a:cubicBezTo>
                <a:cubicBezTo>
                  <a:pt x="82" y="846"/>
                  <a:pt x="86" y="844"/>
                  <a:pt x="86" y="841"/>
                </a:cubicBezTo>
                <a:cubicBezTo>
                  <a:pt x="86" y="837"/>
                  <a:pt x="85" y="811"/>
                  <a:pt x="86" y="805"/>
                </a:cubicBezTo>
                <a:cubicBezTo>
                  <a:pt x="86" y="799"/>
                  <a:pt x="97" y="795"/>
                  <a:pt x="92" y="780"/>
                </a:cubicBezTo>
                <a:cubicBezTo>
                  <a:pt x="91" y="777"/>
                  <a:pt x="81" y="765"/>
                  <a:pt x="81" y="756"/>
                </a:cubicBezTo>
                <a:cubicBezTo>
                  <a:pt x="82" y="743"/>
                  <a:pt x="92" y="706"/>
                  <a:pt x="94" y="699"/>
                </a:cubicBezTo>
                <a:cubicBezTo>
                  <a:pt x="97" y="687"/>
                  <a:pt x="106" y="665"/>
                  <a:pt x="106" y="643"/>
                </a:cubicBezTo>
                <a:cubicBezTo>
                  <a:pt x="105" y="634"/>
                  <a:pt x="107" y="631"/>
                  <a:pt x="111" y="630"/>
                </a:cubicBezTo>
                <a:cubicBezTo>
                  <a:pt x="115" y="630"/>
                  <a:pt x="122" y="630"/>
                  <a:pt x="134" y="631"/>
                </a:cubicBezTo>
                <a:cubicBezTo>
                  <a:pt x="148" y="630"/>
                  <a:pt x="165" y="631"/>
                  <a:pt x="171" y="630"/>
                </a:cubicBezTo>
                <a:cubicBezTo>
                  <a:pt x="174" y="629"/>
                  <a:pt x="192" y="629"/>
                  <a:pt x="201" y="631"/>
                </a:cubicBezTo>
                <a:cubicBezTo>
                  <a:pt x="207" y="631"/>
                  <a:pt x="204" y="638"/>
                  <a:pt x="204" y="647"/>
                </a:cubicBezTo>
                <a:cubicBezTo>
                  <a:pt x="205" y="665"/>
                  <a:pt x="204" y="685"/>
                  <a:pt x="207" y="698"/>
                </a:cubicBezTo>
                <a:cubicBezTo>
                  <a:pt x="208" y="706"/>
                  <a:pt x="214" y="757"/>
                  <a:pt x="205" y="789"/>
                </a:cubicBezTo>
                <a:cubicBezTo>
                  <a:pt x="204" y="796"/>
                  <a:pt x="201" y="827"/>
                  <a:pt x="199" y="841"/>
                </a:cubicBezTo>
                <a:cubicBezTo>
                  <a:pt x="199" y="857"/>
                  <a:pt x="220" y="856"/>
                  <a:pt x="220" y="856"/>
                </a:cubicBezTo>
                <a:cubicBezTo>
                  <a:pt x="237" y="852"/>
                  <a:pt x="235" y="836"/>
                  <a:pt x="235" y="832"/>
                </a:cubicBezTo>
                <a:cubicBezTo>
                  <a:pt x="235" y="824"/>
                  <a:pt x="236" y="815"/>
                  <a:pt x="236" y="807"/>
                </a:cubicBezTo>
                <a:cubicBezTo>
                  <a:pt x="236" y="802"/>
                  <a:pt x="240" y="769"/>
                  <a:pt x="240" y="752"/>
                </a:cubicBezTo>
                <a:cubicBezTo>
                  <a:pt x="238" y="743"/>
                  <a:pt x="250" y="672"/>
                  <a:pt x="252" y="660"/>
                </a:cubicBezTo>
                <a:cubicBezTo>
                  <a:pt x="254" y="647"/>
                  <a:pt x="247" y="622"/>
                  <a:pt x="258" y="623"/>
                </a:cubicBezTo>
                <a:cubicBezTo>
                  <a:pt x="261" y="622"/>
                  <a:pt x="268" y="623"/>
                  <a:pt x="270" y="622"/>
                </a:cubicBezTo>
                <a:cubicBezTo>
                  <a:pt x="276" y="621"/>
                  <a:pt x="274" y="615"/>
                  <a:pt x="273" y="607"/>
                </a:cubicBezTo>
                <a:cubicBezTo>
                  <a:pt x="268" y="583"/>
                  <a:pt x="266" y="565"/>
                  <a:pt x="262" y="541"/>
                </a:cubicBezTo>
                <a:cubicBezTo>
                  <a:pt x="259" y="521"/>
                  <a:pt x="254" y="456"/>
                  <a:pt x="253" y="433"/>
                </a:cubicBezTo>
                <a:cubicBezTo>
                  <a:pt x="249" y="404"/>
                  <a:pt x="251" y="375"/>
                  <a:pt x="249" y="347"/>
                </a:cubicBezTo>
                <a:cubicBezTo>
                  <a:pt x="252" y="348"/>
                  <a:pt x="258" y="350"/>
                  <a:pt x="263" y="347"/>
                </a:cubicBezTo>
                <a:cubicBezTo>
                  <a:pt x="268" y="344"/>
                  <a:pt x="271" y="348"/>
                  <a:pt x="275" y="348"/>
                </a:cubicBezTo>
                <a:cubicBezTo>
                  <a:pt x="285" y="345"/>
                  <a:pt x="291" y="355"/>
                  <a:pt x="291" y="342"/>
                </a:cubicBezTo>
                <a:cubicBezTo>
                  <a:pt x="291" y="335"/>
                  <a:pt x="308" y="311"/>
                  <a:pt x="313" y="305"/>
                </a:cubicBezTo>
                <a:cubicBezTo>
                  <a:pt x="321" y="297"/>
                  <a:pt x="343" y="275"/>
                  <a:pt x="343" y="268"/>
                </a:cubicBezTo>
                <a:close/>
                <a:moveTo>
                  <a:pt x="169" y="97"/>
                </a:moveTo>
                <a:cubicBezTo>
                  <a:pt x="166" y="94"/>
                  <a:pt x="173" y="94"/>
                  <a:pt x="173" y="94"/>
                </a:cubicBezTo>
                <a:cubicBezTo>
                  <a:pt x="179" y="90"/>
                  <a:pt x="176" y="97"/>
                  <a:pt x="175" y="99"/>
                </a:cubicBezTo>
                <a:cubicBezTo>
                  <a:pt x="175" y="101"/>
                  <a:pt x="171" y="100"/>
                  <a:pt x="169" y="97"/>
                </a:cubicBezTo>
                <a:close/>
                <a:moveTo>
                  <a:pt x="236" y="135"/>
                </a:moveTo>
                <a:cubicBezTo>
                  <a:pt x="237" y="136"/>
                  <a:pt x="237" y="137"/>
                  <a:pt x="236" y="139"/>
                </a:cubicBezTo>
                <a:cubicBezTo>
                  <a:pt x="231" y="137"/>
                  <a:pt x="226" y="136"/>
                  <a:pt x="221" y="135"/>
                </a:cubicBezTo>
                <a:cubicBezTo>
                  <a:pt x="222" y="131"/>
                  <a:pt x="223" y="126"/>
                  <a:pt x="223" y="126"/>
                </a:cubicBezTo>
                <a:cubicBezTo>
                  <a:pt x="225" y="120"/>
                  <a:pt x="234" y="133"/>
                  <a:pt x="236" y="135"/>
                </a:cubicBezTo>
                <a:close/>
                <a:moveTo>
                  <a:pt x="225" y="111"/>
                </a:moveTo>
                <a:cubicBezTo>
                  <a:pt x="224" y="115"/>
                  <a:pt x="224" y="114"/>
                  <a:pt x="222" y="111"/>
                </a:cubicBezTo>
                <a:cubicBezTo>
                  <a:pt x="221" y="107"/>
                  <a:pt x="223" y="103"/>
                  <a:pt x="223" y="103"/>
                </a:cubicBezTo>
                <a:cubicBezTo>
                  <a:pt x="223" y="101"/>
                  <a:pt x="224" y="103"/>
                  <a:pt x="225" y="104"/>
                </a:cubicBezTo>
                <a:cubicBezTo>
                  <a:pt x="226" y="105"/>
                  <a:pt x="225" y="107"/>
                  <a:pt x="225" y="111"/>
                </a:cubicBezTo>
                <a:close/>
                <a:moveTo>
                  <a:pt x="224" y="87"/>
                </a:moveTo>
                <a:cubicBezTo>
                  <a:pt x="225" y="90"/>
                  <a:pt x="225" y="95"/>
                  <a:pt x="226" y="99"/>
                </a:cubicBezTo>
                <a:cubicBezTo>
                  <a:pt x="226" y="103"/>
                  <a:pt x="223" y="97"/>
                  <a:pt x="222" y="94"/>
                </a:cubicBezTo>
                <a:cubicBezTo>
                  <a:pt x="220" y="90"/>
                  <a:pt x="220" y="82"/>
                  <a:pt x="220" y="82"/>
                </a:cubicBezTo>
                <a:cubicBezTo>
                  <a:pt x="220" y="82"/>
                  <a:pt x="222" y="85"/>
                  <a:pt x="224" y="87"/>
                </a:cubicBezTo>
                <a:close/>
                <a:moveTo>
                  <a:pt x="218" y="123"/>
                </a:moveTo>
                <a:cubicBezTo>
                  <a:pt x="219" y="121"/>
                  <a:pt x="219" y="124"/>
                  <a:pt x="219" y="127"/>
                </a:cubicBezTo>
                <a:cubicBezTo>
                  <a:pt x="218" y="129"/>
                  <a:pt x="217" y="130"/>
                  <a:pt x="216" y="129"/>
                </a:cubicBezTo>
                <a:cubicBezTo>
                  <a:pt x="215" y="129"/>
                  <a:pt x="218" y="123"/>
                  <a:pt x="218" y="123"/>
                </a:cubicBezTo>
                <a:close/>
                <a:moveTo>
                  <a:pt x="177" y="21"/>
                </a:moveTo>
                <a:cubicBezTo>
                  <a:pt x="180" y="23"/>
                  <a:pt x="177" y="25"/>
                  <a:pt x="176" y="26"/>
                </a:cubicBezTo>
                <a:cubicBezTo>
                  <a:pt x="175" y="26"/>
                  <a:pt x="172" y="20"/>
                  <a:pt x="172" y="20"/>
                </a:cubicBezTo>
                <a:cubicBezTo>
                  <a:pt x="170" y="18"/>
                  <a:pt x="174" y="20"/>
                  <a:pt x="177" y="21"/>
                </a:cubicBezTo>
                <a:close/>
                <a:moveTo>
                  <a:pt x="172" y="85"/>
                </a:moveTo>
                <a:cubicBezTo>
                  <a:pt x="175" y="83"/>
                  <a:pt x="176" y="81"/>
                  <a:pt x="178" y="72"/>
                </a:cubicBezTo>
                <a:cubicBezTo>
                  <a:pt x="181" y="64"/>
                  <a:pt x="179" y="54"/>
                  <a:pt x="179" y="54"/>
                </a:cubicBezTo>
                <a:cubicBezTo>
                  <a:pt x="178" y="51"/>
                  <a:pt x="177" y="50"/>
                  <a:pt x="181" y="49"/>
                </a:cubicBezTo>
                <a:cubicBezTo>
                  <a:pt x="184" y="48"/>
                  <a:pt x="186" y="50"/>
                  <a:pt x="187" y="53"/>
                </a:cubicBezTo>
                <a:cubicBezTo>
                  <a:pt x="189" y="56"/>
                  <a:pt x="187" y="67"/>
                  <a:pt x="186" y="69"/>
                </a:cubicBezTo>
                <a:cubicBezTo>
                  <a:pt x="185" y="72"/>
                  <a:pt x="183" y="77"/>
                  <a:pt x="181" y="79"/>
                </a:cubicBezTo>
                <a:cubicBezTo>
                  <a:pt x="180" y="81"/>
                  <a:pt x="179" y="85"/>
                  <a:pt x="178" y="87"/>
                </a:cubicBezTo>
                <a:cubicBezTo>
                  <a:pt x="178" y="88"/>
                  <a:pt x="174" y="90"/>
                  <a:pt x="170" y="92"/>
                </a:cubicBezTo>
                <a:cubicBezTo>
                  <a:pt x="166" y="93"/>
                  <a:pt x="166" y="96"/>
                  <a:pt x="167" y="97"/>
                </a:cubicBezTo>
                <a:cubicBezTo>
                  <a:pt x="168" y="99"/>
                  <a:pt x="173" y="102"/>
                  <a:pt x="174" y="103"/>
                </a:cubicBezTo>
                <a:cubicBezTo>
                  <a:pt x="174" y="105"/>
                  <a:pt x="173" y="111"/>
                  <a:pt x="171" y="110"/>
                </a:cubicBezTo>
                <a:cubicBezTo>
                  <a:pt x="169" y="110"/>
                  <a:pt x="166" y="97"/>
                  <a:pt x="165" y="94"/>
                </a:cubicBezTo>
                <a:cubicBezTo>
                  <a:pt x="163" y="90"/>
                  <a:pt x="169" y="87"/>
                  <a:pt x="172" y="85"/>
                </a:cubicBezTo>
                <a:close/>
                <a:moveTo>
                  <a:pt x="97" y="238"/>
                </a:moveTo>
                <a:cubicBezTo>
                  <a:pt x="100" y="235"/>
                  <a:pt x="105" y="280"/>
                  <a:pt x="106" y="282"/>
                </a:cubicBezTo>
                <a:cubicBezTo>
                  <a:pt x="108" y="288"/>
                  <a:pt x="107" y="297"/>
                  <a:pt x="106" y="301"/>
                </a:cubicBezTo>
                <a:cubicBezTo>
                  <a:pt x="106" y="302"/>
                  <a:pt x="106" y="304"/>
                  <a:pt x="106" y="307"/>
                </a:cubicBezTo>
                <a:cubicBezTo>
                  <a:pt x="98" y="276"/>
                  <a:pt x="91" y="245"/>
                  <a:pt x="97" y="238"/>
                </a:cubicBezTo>
                <a:close/>
                <a:moveTo>
                  <a:pt x="260" y="308"/>
                </a:moveTo>
                <a:cubicBezTo>
                  <a:pt x="256" y="311"/>
                  <a:pt x="252" y="331"/>
                  <a:pt x="241" y="318"/>
                </a:cubicBezTo>
                <a:cubicBezTo>
                  <a:pt x="236" y="314"/>
                  <a:pt x="225" y="305"/>
                  <a:pt x="222" y="303"/>
                </a:cubicBezTo>
                <a:cubicBezTo>
                  <a:pt x="222" y="303"/>
                  <a:pt x="222" y="303"/>
                  <a:pt x="222" y="303"/>
                </a:cubicBezTo>
                <a:cubicBezTo>
                  <a:pt x="221" y="298"/>
                  <a:pt x="221" y="292"/>
                  <a:pt x="221" y="287"/>
                </a:cubicBezTo>
                <a:cubicBezTo>
                  <a:pt x="221" y="282"/>
                  <a:pt x="232" y="266"/>
                  <a:pt x="236" y="253"/>
                </a:cubicBezTo>
                <a:cubicBezTo>
                  <a:pt x="238" y="248"/>
                  <a:pt x="242" y="233"/>
                  <a:pt x="244" y="227"/>
                </a:cubicBezTo>
                <a:cubicBezTo>
                  <a:pt x="248" y="213"/>
                  <a:pt x="259" y="223"/>
                  <a:pt x="266" y="229"/>
                </a:cubicBezTo>
                <a:cubicBezTo>
                  <a:pt x="280" y="239"/>
                  <a:pt x="288" y="252"/>
                  <a:pt x="291" y="258"/>
                </a:cubicBezTo>
                <a:cubicBezTo>
                  <a:pt x="298" y="268"/>
                  <a:pt x="283" y="292"/>
                  <a:pt x="260" y="3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0BFDDDD2-5CB1-427A-ADA7-E78B87FB4BE8}"/>
              </a:ext>
            </a:extLst>
          </p:cNvPr>
          <p:cNvSpPr>
            <a:spLocks/>
          </p:cNvSpPr>
          <p:nvPr/>
        </p:nvSpPr>
        <p:spPr bwMode="auto">
          <a:xfrm>
            <a:off x="8589169" y="1495426"/>
            <a:ext cx="477838" cy="839788"/>
          </a:xfrm>
          <a:custGeom>
            <a:avLst/>
            <a:gdLst>
              <a:gd name="T0" fmla="*/ 100 w 113"/>
              <a:gd name="T1" fmla="*/ 125 h 198"/>
              <a:gd name="T2" fmla="*/ 100 w 113"/>
              <a:gd name="T3" fmla="*/ 96 h 198"/>
              <a:gd name="T4" fmla="*/ 94 w 113"/>
              <a:gd name="T5" fmla="*/ 45 h 198"/>
              <a:gd name="T6" fmla="*/ 90 w 113"/>
              <a:gd name="T7" fmla="*/ 27 h 198"/>
              <a:gd name="T8" fmla="*/ 85 w 113"/>
              <a:gd name="T9" fmla="*/ 21 h 198"/>
              <a:gd name="T10" fmla="*/ 78 w 113"/>
              <a:gd name="T11" fmla="*/ 10 h 198"/>
              <a:gd name="T12" fmla="*/ 76 w 113"/>
              <a:gd name="T13" fmla="*/ 1 h 198"/>
              <a:gd name="T14" fmla="*/ 75 w 113"/>
              <a:gd name="T15" fmla="*/ 8 h 198"/>
              <a:gd name="T16" fmla="*/ 67 w 113"/>
              <a:gd name="T17" fmla="*/ 17 h 198"/>
              <a:gd name="T18" fmla="*/ 56 w 113"/>
              <a:gd name="T19" fmla="*/ 32 h 198"/>
              <a:gd name="T20" fmla="*/ 51 w 113"/>
              <a:gd name="T21" fmla="*/ 39 h 198"/>
              <a:gd name="T22" fmla="*/ 49 w 113"/>
              <a:gd name="T23" fmla="*/ 39 h 198"/>
              <a:gd name="T24" fmla="*/ 44 w 113"/>
              <a:gd name="T25" fmla="*/ 25 h 198"/>
              <a:gd name="T26" fmla="*/ 36 w 113"/>
              <a:gd name="T27" fmla="*/ 16 h 198"/>
              <a:gd name="T28" fmla="*/ 33 w 113"/>
              <a:gd name="T29" fmla="*/ 4 h 198"/>
              <a:gd name="T30" fmla="*/ 23 w 113"/>
              <a:gd name="T31" fmla="*/ 17 h 198"/>
              <a:gd name="T32" fmla="*/ 20 w 113"/>
              <a:gd name="T33" fmla="*/ 35 h 198"/>
              <a:gd name="T34" fmla="*/ 12 w 113"/>
              <a:gd name="T35" fmla="*/ 70 h 198"/>
              <a:gd name="T36" fmla="*/ 2 w 113"/>
              <a:gd name="T37" fmla="*/ 116 h 198"/>
              <a:gd name="T38" fmla="*/ 12 w 113"/>
              <a:gd name="T39" fmla="*/ 175 h 198"/>
              <a:gd name="T40" fmla="*/ 57 w 113"/>
              <a:gd name="T41" fmla="*/ 195 h 198"/>
              <a:gd name="T42" fmla="*/ 108 w 113"/>
              <a:gd name="T43" fmla="*/ 187 h 198"/>
              <a:gd name="T44" fmla="*/ 100 w 113"/>
              <a:gd name="T45" fmla="*/ 12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3" h="198">
                <a:moveTo>
                  <a:pt x="100" y="125"/>
                </a:moveTo>
                <a:cubicBezTo>
                  <a:pt x="100" y="121"/>
                  <a:pt x="100" y="104"/>
                  <a:pt x="100" y="96"/>
                </a:cubicBezTo>
                <a:cubicBezTo>
                  <a:pt x="100" y="83"/>
                  <a:pt x="97" y="63"/>
                  <a:pt x="94" y="45"/>
                </a:cubicBezTo>
                <a:cubicBezTo>
                  <a:pt x="93" y="41"/>
                  <a:pt x="91" y="29"/>
                  <a:pt x="90" y="27"/>
                </a:cubicBezTo>
                <a:cubicBezTo>
                  <a:pt x="89" y="23"/>
                  <a:pt x="88" y="20"/>
                  <a:pt x="85" y="21"/>
                </a:cubicBezTo>
                <a:cubicBezTo>
                  <a:pt x="73" y="23"/>
                  <a:pt x="78" y="15"/>
                  <a:pt x="78" y="10"/>
                </a:cubicBezTo>
                <a:cubicBezTo>
                  <a:pt x="77" y="3"/>
                  <a:pt x="80" y="0"/>
                  <a:pt x="76" y="1"/>
                </a:cubicBezTo>
                <a:cubicBezTo>
                  <a:pt x="75" y="1"/>
                  <a:pt x="76" y="6"/>
                  <a:pt x="75" y="8"/>
                </a:cubicBezTo>
                <a:cubicBezTo>
                  <a:pt x="73" y="13"/>
                  <a:pt x="70" y="17"/>
                  <a:pt x="67" y="17"/>
                </a:cubicBezTo>
                <a:cubicBezTo>
                  <a:pt x="62" y="17"/>
                  <a:pt x="62" y="24"/>
                  <a:pt x="56" y="32"/>
                </a:cubicBezTo>
                <a:cubicBezTo>
                  <a:pt x="54" y="37"/>
                  <a:pt x="52" y="39"/>
                  <a:pt x="51" y="39"/>
                </a:cubicBezTo>
                <a:cubicBezTo>
                  <a:pt x="50" y="39"/>
                  <a:pt x="50" y="39"/>
                  <a:pt x="49" y="39"/>
                </a:cubicBezTo>
                <a:cubicBezTo>
                  <a:pt x="47" y="37"/>
                  <a:pt x="46" y="31"/>
                  <a:pt x="44" y="25"/>
                </a:cubicBezTo>
                <a:cubicBezTo>
                  <a:pt x="43" y="22"/>
                  <a:pt x="37" y="18"/>
                  <a:pt x="36" y="16"/>
                </a:cubicBezTo>
                <a:cubicBezTo>
                  <a:pt x="34" y="14"/>
                  <a:pt x="35" y="3"/>
                  <a:pt x="33" y="4"/>
                </a:cubicBezTo>
                <a:cubicBezTo>
                  <a:pt x="24" y="17"/>
                  <a:pt x="22" y="11"/>
                  <a:pt x="23" y="17"/>
                </a:cubicBezTo>
                <a:cubicBezTo>
                  <a:pt x="23" y="18"/>
                  <a:pt x="22" y="29"/>
                  <a:pt x="20" y="35"/>
                </a:cubicBezTo>
                <a:cubicBezTo>
                  <a:pt x="17" y="44"/>
                  <a:pt x="12" y="59"/>
                  <a:pt x="12" y="70"/>
                </a:cubicBezTo>
                <a:cubicBezTo>
                  <a:pt x="12" y="86"/>
                  <a:pt x="0" y="104"/>
                  <a:pt x="2" y="116"/>
                </a:cubicBezTo>
                <a:cubicBezTo>
                  <a:pt x="3" y="123"/>
                  <a:pt x="12" y="139"/>
                  <a:pt x="12" y="175"/>
                </a:cubicBezTo>
                <a:cubicBezTo>
                  <a:pt x="12" y="183"/>
                  <a:pt x="48" y="193"/>
                  <a:pt x="57" y="195"/>
                </a:cubicBezTo>
                <a:cubicBezTo>
                  <a:pt x="73" y="198"/>
                  <a:pt x="98" y="185"/>
                  <a:pt x="108" y="187"/>
                </a:cubicBezTo>
                <a:cubicBezTo>
                  <a:pt x="113" y="188"/>
                  <a:pt x="103" y="152"/>
                  <a:pt x="100" y="1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68" name="Picture 8">
            <a:extLst>
              <a:ext uri="{FF2B5EF4-FFF2-40B4-BE49-F238E27FC236}">
                <a16:creationId xmlns:a16="http://schemas.microsoft.com/office/drawing/2014/main" id="{65561B0E-F559-4999-AF9D-597FFEAC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31" y="4151313"/>
            <a:ext cx="990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9">
            <a:extLst>
              <a:ext uri="{FF2B5EF4-FFF2-40B4-BE49-F238E27FC236}">
                <a16:creationId xmlns:a16="http://schemas.microsoft.com/office/drawing/2014/main" id="{382A7241-0E48-4E2D-A18D-68685DE5767A}"/>
              </a:ext>
            </a:extLst>
          </p:cNvPr>
          <p:cNvSpPr>
            <a:spLocks/>
          </p:cNvSpPr>
          <p:nvPr/>
        </p:nvSpPr>
        <p:spPr bwMode="auto">
          <a:xfrm>
            <a:off x="1594643" y="889001"/>
            <a:ext cx="1408113" cy="3624263"/>
          </a:xfrm>
          <a:custGeom>
            <a:avLst/>
            <a:gdLst>
              <a:gd name="T0" fmla="*/ 225 w 332"/>
              <a:gd name="T1" fmla="*/ 78 h 854"/>
              <a:gd name="T2" fmla="*/ 204 w 332"/>
              <a:gd name="T3" fmla="*/ 126 h 854"/>
              <a:gd name="T4" fmla="*/ 227 w 332"/>
              <a:gd name="T5" fmla="*/ 131 h 854"/>
              <a:gd name="T6" fmla="*/ 263 w 332"/>
              <a:gd name="T7" fmla="*/ 165 h 854"/>
              <a:gd name="T8" fmla="*/ 271 w 332"/>
              <a:gd name="T9" fmla="*/ 338 h 854"/>
              <a:gd name="T10" fmla="*/ 258 w 332"/>
              <a:gd name="T11" fmla="*/ 419 h 854"/>
              <a:gd name="T12" fmla="*/ 300 w 332"/>
              <a:gd name="T13" fmla="*/ 554 h 854"/>
              <a:gd name="T14" fmla="*/ 272 w 332"/>
              <a:gd name="T15" fmla="*/ 712 h 854"/>
              <a:gd name="T16" fmla="*/ 300 w 332"/>
              <a:gd name="T17" fmla="*/ 766 h 854"/>
              <a:gd name="T18" fmla="*/ 295 w 332"/>
              <a:gd name="T19" fmla="*/ 793 h 854"/>
              <a:gd name="T20" fmla="*/ 248 w 332"/>
              <a:gd name="T21" fmla="*/ 780 h 854"/>
              <a:gd name="T22" fmla="*/ 207 w 332"/>
              <a:gd name="T23" fmla="*/ 771 h 854"/>
              <a:gd name="T24" fmla="*/ 228 w 332"/>
              <a:gd name="T25" fmla="*/ 585 h 854"/>
              <a:gd name="T26" fmla="*/ 194 w 332"/>
              <a:gd name="T27" fmla="*/ 519 h 854"/>
              <a:gd name="T28" fmla="*/ 170 w 332"/>
              <a:gd name="T29" fmla="*/ 624 h 854"/>
              <a:gd name="T30" fmla="*/ 169 w 332"/>
              <a:gd name="T31" fmla="*/ 694 h 854"/>
              <a:gd name="T32" fmla="*/ 186 w 332"/>
              <a:gd name="T33" fmla="*/ 766 h 854"/>
              <a:gd name="T34" fmla="*/ 209 w 332"/>
              <a:gd name="T35" fmla="*/ 813 h 854"/>
              <a:gd name="T36" fmla="*/ 183 w 332"/>
              <a:gd name="T37" fmla="*/ 844 h 854"/>
              <a:gd name="T38" fmla="*/ 131 w 332"/>
              <a:gd name="T39" fmla="*/ 799 h 854"/>
              <a:gd name="T40" fmla="*/ 131 w 332"/>
              <a:gd name="T41" fmla="*/ 769 h 854"/>
              <a:gd name="T42" fmla="*/ 106 w 332"/>
              <a:gd name="T43" fmla="*/ 685 h 854"/>
              <a:gd name="T44" fmla="*/ 105 w 332"/>
              <a:gd name="T45" fmla="*/ 453 h 854"/>
              <a:gd name="T46" fmla="*/ 66 w 332"/>
              <a:gd name="T47" fmla="*/ 477 h 854"/>
              <a:gd name="T48" fmla="*/ 50 w 332"/>
              <a:gd name="T49" fmla="*/ 374 h 854"/>
              <a:gd name="T50" fmla="*/ 78 w 332"/>
              <a:gd name="T51" fmla="*/ 298 h 854"/>
              <a:gd name="T52" fmla="*/ 66 w 332"/>
              <a:gd name="T53" fmla="*/ 292 h 854"/>
              <a:gd name="T54" fmla="*/ 39 w 332"/>
              <a:gd name="T55" fmla="*/ 346 h 854"/>
              <a:gd name="T56" fmla="*/ 32 w 332"/>
              <a:gd name="T57" fmla="*/ 220 h 854"/>
              <a:gd name="T58" fmla="*/ 96 w 332"/>
              <a:gd name="T59" fmla="*/ 132 h 854"/>
              <a:gd name="T60" fmla="*/ 153 w 332"/>
              <a:gd name="T61" fmla="*/ 100 h 854"/>
              <a:gd name="T62" fmla="*/ 147 w 332"/>
              <a:gd name="T63" fmla="*/ 73 h 854"/>
              <a:gd name="T64" fmla="*/ 151 w 332"/>
              <a:gd name="T65" fmla="*/ 26 h 854"/>
              <a:gd name="T66" fmla="*/ 231 w 332"/>
              <a:gd name="T67" fmla="*/ 44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2" h="854">
                <a:moveTo>
                  <a:pt x="231" y="44"/>
                </a:moveTo>
                <a:cubicBezTo>
                  <a:pt x="229" y="54"/>
                  <a:pt x="229" y="61"/>
                  <a:pt x="225" y="78"/>
                </a:cubicBezTo>
                <a:cubicBezTo>
                  <a:pt x="225" y="82"/>
                  <a:pt x="222" y="95"/>
                  <a:pt x="215" y="111"/>
                </a:cubicBezTo>
                <a:cubicBezTo>
                  <a:pt x="211" y="118"/>
                  <a:pt x="204" y="122"/>
                  <a:pt x="204" y="126"/>
                </a:cubicBezTo>
                <a:cubicBezTo>
                  <a:pt x="204" y="126"/>
                  <a:pt x="205" y="127"/>
                  <a:pt x="205" y="128"/>
                </a:cubicBezTo>
                <a:cubicBezTo>
                  <a:pt x="208" y="130"/>
                  <a:pt x="220" y="130"/>
                  <a:pt x="227" y="131"/>
                </a:cubicBezTo>
                <a:cubicBezTo>
                  <a:pt x="232" y="132"/>
                  <a:pt x="242" y="136"/>
                  <a:pt x="249" y="142"/>
                </a:cubicBezTo>
                <a:cubicBezTo>
                  <a:pt x="256" y="147"/>
                  <a:pt x="262" y="154"/>
                  <a:pt x="263" y="165"/>
                </a:cubicBezTo>
                <a:cubicBezTo>
                  <a:pt x="261" y="231"/>
                  <a:pt x="280" y="251"/>
                  <a:pt x="274" y="283"/>
                </a:cubicBezTo>
                <a:cubicBezTo>
                  <a:pt x="274" y="298"/>
                  <a:pt x="276" y="307"/>
                  <a:pt x="271" y="338"/>
                </a:cubicBezTo>
                <a:cubicBezTo>
                  <a:pt x="270" y="352"/>
                  <a:pt x="261" y="357"/>
                  <a:pt x="261" y="386"/>
                </a:cubicBezTo>
                <a:cubicBezTo>
                  <a:pt x="261" y="399"/>
                  <a:pt x="258" y="406"/>
                  <a:pt x="258" y="419"/>
                </a:cubicBezTo>
                <a:cubicBezTo>
                  <a:pt x="258" y="429"/>
                  <a:pt x="284" y="481"/>
                  <a:pt x="284" y="491"/>
                </a:cubicBezTo>
                <a:cubicBezTo>
                  <a:pt x="284" y="507"/>
                  <a:pt x="293" y="538"/>
                  <a:pt x="300" y="554"/>
                </a:cubicBezTo>
                <a:cubicBezTo>
                  <a:pt x="306" y="587"/>
                  <a:pt x="285" y="659"/>
                  <a:pt x="279" y="683"/>
                </a:cubicBezTo>
                <a:cubicBezTo>
                  <a:pt x="276" y="692"/>
                  <a:pt x="275" y="703"/>
                  <a:pt x="272" y="712"/>
                </a:cubicBezTo>
                <a:cubicBezTo>
                  <a:pt x="269" y="722"/>
                  <a:pt x="261" y="722"/>
                  <a:pt x="272" y="743"/>
                </a:cubicBezTo>
                <a:cubicBezTo>
                  <a:pt x="276" y="753"/>
                  <a:pt x="283" y="761"/>
                  <a:pt x="300" y="766"/>
                </a:cubicBezTo>
                <a:cubicBezTo>
                  <a:pt x="320" y="775"/>
                  <a:pt x="332" y="768"/>
                  <a:pt x="332" y="779"/>
                </a:cubicBezTo>
                <a:cubicBezTo>
                  <a:pt x="332" y="791"/>
                  <a:pt x="313" y="792"/>
                  <a:pt x="295" y="793"/>
                </a:cubicBezTo>
                <a:cubicBezTo>
                  <a:pt x="284" y="792"/>
                  <a:pt x="271" y="792"/>
                  <a:pt x="251" y="779"/>
                </a:cubicBezTo>
                <a:cubicBezTo>
                  <a:pt x="250" y="777"/>
                  <a:pt x="248" y="778"/>
                  <a:pt x="248" y="780"/>
                </a:cubicBezTo>
                <a:cubicBezTo>
                  <a:pt x="248" y="786"/>
                  <a:pt x="241" y="787"/>
                  <a:pt x="225" y="785"/>
                </a:cubicBezTo>
                <a:cubicBezTo>
                  <a:pt x="211" y="784"/>
                  <a:pt x="209" y="786"/>
                  <a:pt x="207" y="771"/>
                </a:cubicBezTo>
                <a:cubicBezTo>
                  <a:pt x="207" y="771"/>
                  <a:pt x="210" y="727"/>
                  <a:pt x="215" y="692"/>
                </a:cubicBezTo>
                <a:cubicBezTo>
                  <a:pt x="214" y="665"/>
                  <a:pt x="228" y="590"/>
                  <a:pt x="228" y="585"/>
                </a:cubicBezTo>
                <a:cubicBezTo>
                  <a:pt x="228" y="563"/>
                  <a:pt x="216" y="554"/>
                  <a:pt x="209" y="544"/>
                </a:cubicBezTo>
                <a:cubicBezTo>
                  <a:pt x="201" y="532"/>
                  <a:pt x="199" y="521"/>
                  <a:pt x="194" y="519"/>
                </a:cubicBezTo>
                <a:cubicBezTo>
                  <a:pt x="185" y="517"/>
                  <a:pt x="188" y="540"/>
                  <a:pt x="182" y="561"/>
                </a:cubicBezTo>
                <a:cubicBezTo>
                  <a:pt x="167" y="604"/>
                  <a:pt x="177" y="603"/>
                  <a:pt x="170" y="624"/>
                </a:cubicBezTo>
                <a:cubicBezTo>
                  <a:pt x="167" y="639"/>
                  <a:pt x="164" y="646"/>
                  <a:pt x="163" y="662"/>
                </a:cubicBezTo>
                <a:cubicBezTo>
                  <a:pt x="163" y="675"/>
                  <a:pt x="176" y="672"/>
                  <a:pt x="169" y="694"/>
                </a:cubicBezTo>
                <a:cubicBezTo>
                  <a:pt x="169" y="694"/>
                  <a:pt x="169" y="696"/>
                  <a:pt x="169" y="697"/>
                </a:cubicBezTo>
                <a:cubicBezTo>
                  <a:pt x="174" y="729"/>
                  <a:pt x="187" y="746"/>
                  <a:pt x="186" y="766"/>
                </a:cubicBezTo>
                <a:cubicBezTo>
                  <a:pt x="186" y="768"/>
                  <a:pt x="184" y="777"/>
                  <a:pt x="183" y="777"/>
                </a:cubicBezTo>
                <a:cubicBezTo>
                  <a:pt x="172" y="777"/>
                  <a:pt x="192" y="796"/>
                  <a:pt x="209" y="813"/>
                </a:cubicBezTo>
                <a:cubicBezTo>
                  <a:pt x="219" y="822"/>
                  <a:pt x="235" y="828"/>
                  <a:pt x="229" y="838"/>
                </a:cubicBezTo>
                <a:cubicBezTo>
                  <a:pt x="220" y="854"/>
                  <a:pt x="195" y="844"/>
                  <a:pt x="183" y="844"/>
                </a:cubicBezTo>
                <a:cubicBezTo>
                  <a:pt x="158" y="844"/>
                  <a:pt x="153" y="817"/>
                  <a:pt x="135" y="817"/>
                </a:cubicBezTo>
                <a:cubicBezTo>
                  <a:pt x="130" y="818"/>
                  <a:pt x="130" y="811"/>
                  <a:pt x="131" y="799"/>
                </a:cubicBezTo>
                <a:cubicBezTo>
                  <a:pt x="131" y="786"/>
                  <a:pt x="125" y="781"/>
                  <a:pt x="125" y="775"/>
                </a:cubicBezTo>
                <a:cubicBezTo>
                  <a:pt x="125" y="770"/>
                  <a:pt x="132" y="773"/>
                  <a:pt x="131" y="769"/>
                </a:cubicBezTo>
                <a:cubicBezTo>
                  <a:pt x="130" y="763"/>
                  <a:pt x="125" y="767"/>
                  <a:pt x="124" y="753"/>
                </a:cubicBezTo>
                <a:cubicBezTo>
                  <a:pt x="124" y="742"/>
                  <a:pt x="106" y="699"/>
                  <a:pt x="106" y="685"/>
                </a:cubicBezTo>
                <a:cubicBezTo>
                  <a:pt x="106" y="637"/>
                  <a:pt x="112" y="576"/>
                  <a:pt x="112" y="510"/>
                </a:cubicBezTo>
                <a:cubicBezTo>
                  <a:pt x="112" y="506"/>
                  <a:pt x="113" y="456"/>
                  <a:pt x="105" y="453"/>
                </a:cubicBezTo>
                <a:cubicBezTo>
                  <a:pt x="100" y="450"/>
                  <a:pt x="93" y="461"/>
                  <a:pt x="93" y="472"/>
                </a:cubicBezTo>
                <a:cubicBezTo>
                  <a:pt x="91" y="487"/>
                  <a:pt x="79" y="481"/>
                  <a:pt x="66" y="477"/>
                </a:cubicBezTo>
                <a:cubicBezTo>
                  <a:pt x="26" y="462"/>
                  <a:pt x="32" y="457"/>
                  <a:pt x="32" y="446"/>
                </a:cubicBezTo>
                <a:cubicBezTo>
                  <a:pt x="32" y="431"/>
                  <a:pt x="48" y="388"/>
                  <a:pt x="50" y="374"/>
                </a:cubicBezTo>
                <a:cubicBezTo>
                  <a:pt x="51" y="371"/>
                  <a:pt x="64" y="320"/>
                  <a:pt x="70" y="302"/>
                </a:cubicBezTo>
                <a:cubicBezTo>
                  <a:pt x="76" y="309"/>
                  <a:pt x="78" y="298"/>
                  <a:pt x="78" y="298"/>
                </a:cubicBezTo>
                <a:cubicBezTo>
                  <a:pt x="77" y="293"/>
                  <a:pt x="74" y="271"/>
                  <a:pt x="67" y="281"/>
                </a:cubicBezTo>
                <a:cubicBezTo>
                  <a:pt x="65" y="283"/>
                  <a:pt x="61" y="283"/>
                  <a:pt x="66" y="292"/>
                </a:cubicBezTo>
                <a:cubicBezTo>
                  <a:pt x="82" y="316"/>
                  <a:pt x="78" y="371"/>
                  <a:pt x="71" y="384"/>
                </a:cubicBezTo>
                <a:cubicBezTo>
                  <a:pt x="67" y="391"/>
                  <a:pt x="40" y="347"/>
                  <a:pt x="39" y="346"/>
                </a:cubicBezTo>
                <a:cubicBezTo>
                  <a:pt x="26" y="332"/>
                  <a:pt x="0" y="304"/>
                  <a:pt x="0" y="285"/>
                </a:cubicBezTo>
                <a:cubicBezTo>
                  <a:pt x="2" y="268"/>
                  <a:pt x="23" y="236"/>
                  <a:pt x="32" y="220"/>
                </a:cubicBezTo>
                <a:cubicBezTo>
                  <a:pt x="50" y="197"/>
                  <a:pt x="62" y="187"/>
                  <a:pt x="65" y="164"/>
                </a:cubicBezTo>
                <a:cubicBezTo>
                  <a:pt x="73" y="132"/>
                  <a:pt x="88" y="134"/>
                  <a:pt x="96" y="132"/>
                </a:cubicBezTo>
                <a:cubicBezTo>
                  <a:pt x="120" y="130"/>
                  <a:pt x="140" y="130"/>
                  <a:pt x="141" y="118"/>
                </a:cubicBezTo>
                <a:cubicBezTo>
                  <a:pt x="142" y="113"/>
                  <a:pt x="155" y="107"/>
                  <a:pt x="153" y="100"/>
                </a:cubicBezTo>
                <a:cubicBezTo>
                  <a:pt x="153" y="98"/>
                  <a:pt x="154" y="88"/>
                  <a:pt x="152" y="82"/>
                </a:cubicBezTo>
                <a:cubicBezTo>
                  <a:pt x="151" y="77"/>
                  <a:pt x="148" y="76"/>
                  <a:pt x="147" y="73"/>
                </a:cubicBezTo>
                <a:cubicBezTo>
                  <a:pt x="143" y="53"/>
                  <a:pt x="149" y="54"/>
                  <a:pt x="148" y="46"/>
                </a:cubicBezTo>
                <a:cubicBezTo>
                  <a:pt x="148" y="39"/>
                  <a:pt x="149" y="29"/>
                  <a:pt x="151" y="26"/>
                </a:cubicBezTo>
                <a:cubicBezTo>
                  <a:pt x="159" y="12"/>
                  <a:pt x="171" y="0"/>
                  <a:pt x="192" y="0"/>
                </a:cubicBezTo>
                <a:cubicBezTo>
                  <a:pt x="218" y="4"/>
                  <a:pt x="234" y="25"/>
                  <a:pt x="231" y="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9CA97E7-3E1C-4559-8C8B-D322BC5C1111}"/>
              </a:ext>
            </a:extLst>
          </p:cNvPr>
          <p:cNvSpPr>
            <a:spLocks/>
          </p:cNvSpPr>
          <p:nvPr/>
        </p:nvSpPr>
        <p:spPr bwMode="auto">
          <a:xfrm>
            <a:off x="2137569" y="1308101"/>
            <a:ext cx="542925" cy="1163638"/>
          </a:xfrm>
          <a:custGeom>
            <a:avLst/>
            <a:gdLst>
              <a:gd name="T0" fmla="*/ 77 w 128"/>
              <a:gd name="T1" fmla="*/ 28 h 274"/>
              <a:gd name="T2" fmla="*/ 80 w 128"/>
              <a:gd name="T3" fmla="*/ 49 h 274"/>
              <a:gd name="T4" fmla="*/ 89 w 128"/>
              <a:gd name="T5" fmla="*/ 70 h 274"/>
              <a:gd name="T6" fmla="*/ 108 w 128"/>
              <a:gd name="T7" fmla="*/ 124 h 274"/>
              <a:gd name="T8" fmla="*/ 108 w 128"/>
              <a:gd name="T9" fmla="*/ 152 h 274"/>
              <a:gd name="T10" fmla="*/ 116 w 128"/>
              <a:gd name="T11" fmla="*/ 200 h 274"/>
              <a:gd name="T12" fmla="*/ 127 w 128"/>
              <a:gd name="T13" fmla="*/ 255 h 274"/>
              <a:gd name="T14" fmla="*/ 121 w 128"/>
              <a:gd name="T15" fmla="*/ 272 h 274"/>
              <a:gd name="T16" fmla="*/ 88 w 128"/>
              <a:gd name="T17" fmla="*/ 273 h 274"/>
              <a:gd name="T18" fmla="*/ 66 w 128"/>
              <a:gd name="T19" fmla="*/ 272 h 274"/>
              <a:gd name="T20" fmla="*/ 62 w 128"/>
              <a:gd name="T21" fmla="*/ 266 h 274"/>
              <a:gd name="T22" fmla="*/ 37 w 128"/>
              <a:gd name="T23" fmla="*/ 264 h 274"/>
              <a:gd name="T24" fmla="*/ 1 w 128"/>
              <a:gd name="T25" fmla="*/ 252 h 274"/>
              <a:gd name="T26" fmla="*/ 31 w 128"/>
              <a:gd name="T27" fmla="*/ 181 h 274"/>
              <a:gd name="T28" fmla="*/ 48 w 128"/>
              <a:gd name="T29" fmla="*/ 134 h 274"/>
              <a:gd name="T30" fmla="*/ 43 w 128"/>
              <a:gd name="T31" fmla="*/ 94 h 274"/>
              <a:gd name="T32" fmla="*/ 22 w 128"/>
              <a:gd name="T33" fmla="*/ 9 h 274"/>
              <a:gd name="T34" fmla="*/ 37 w 128"/>
              <a:gd name="T35" fmla="*/ 28 h 274"/>
              <a:gd name="T36" fmla="*/ 66 w 128"/>
              <a:gd name="T37" fmla="*/ 44 h 274"/>
              <a:gd name="T38" fmla="*/ 77 w 128"/>
              <a:gd name="T39" fmla="*/ 28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274">
                <a:moveTo>
                  <a:pt x="77" y="28"/>
                </a:moveTo>
                <a:cubicBezTo>
                  <a:pt x="79" y="30"/>
                  <a:pt x="77" y="40"/>
                  <a:pt x="80" y="49"/>
                </a:cubicBezTo>
                <a:cubicBezTo>
                  <a:pt x="82" y="58"/>
                  <a:pt x="88" y="66"/>
                  <a:pt x="89" y="70"/>
                </a:cubicBezTo>
                <a:cubicBezTo>
                  <a:pt x="90" y="78"/>
                  <a:pt x="108" y="109"/>
                  <a:pt x="108" y="124"/>
                </a:cubicBezTo>
                <a:cubicBezTo>
                  <a:pt x="107" y="137"/>
                  <a:pt x="108" y="134"/>
                  <a:pt x="108" y="152"/>
                </a:cubicBezTo>
                <a:cubicBezTo>
                  <a:pt x="108" y="167"/>
                  <a:pt x="112" y="187"/>
                  <a:pt x="116" y="200"/>
                </a:cubicBezTo>
                <a:cubicBezTo>
                  <a:pt x="124" y="226"/>
                  <a:pt x="126" y="241"/>
                  <a:pt x="127" y="255"/>
                </a:cubicBezTo>
                <a:cubicBezTo>
                  <a:pt x="128" y="265"/>
                  <a:pt x="128" y="270"/>
                  <a:pt x="121" y="272"/>
                </a:cubicBezTo>
                <a:cubicBezTo>
                  <a:pt x="113" y="274"/>
                  <a:pt x="106" y="273"/>
                  <a:pt x="88" y="273"/>
                </a:cubicBezTo>
                <a:cubicBezTo>
                  <a:pt x="82" y="273"/>
                  <a:pt x="65" y="274"/>
                  <a:pt x="66" y="272"/>
                </a:cubicBezTo>
                <a:cubicBezTo>
                  <a:pt x="68" y="268"/>
                  <a:pt x="65" y="266"/>
                  <a:pt x="62" y="266"/>
                </a:cubicBezTo>
                <a:cubicBezTo>
                  <a:pt x="55" y="264"/>
                  <a:pt x="51" y="265"/>
                  <a:pt x="37" y="264"/>
                </a:cubicBezTo>
                <a:cubicBezTo>
                  <a:pt x="24" y="263"/>
                  <a:pt x="2" y="264"/>
                  <a:pt x="1" y="252"/>
                </a:cubicBezTo>
                <a:cubicBezTo>
                  <a:pt x="0" y="243"/>
                  <a:pt x="31" y="192"/>
                  <a:pt x="31" y="181"/>
                </a:cubicBezTo>
                <a:cubicBezTo>
                  <a:pt x="31" y="173"/>
                  <a:pt x="48" y="144"/>
                  <a:pt x="48" y="134"/>
                </a:cubicBezTo>
                <a:cubicBezTo>
                  <a:pt x="48" y="114"/>
                  <a:pt x="45" y="107"/>
                  <a:pt x="43" y="94"/>
                </a:cubicBezTo>
                <a:cubicBezTo>
                  <a:pt x="39" y="62"/>
                  <a:pt x="14" y="17"/>
                  <a:pt x="22" y="9"/>
                </a:cubicBezTo>
                <a:cubicBezTo>
                  <a:pt x="30" y="0"/>
                  <a:pt x="21" y="12"/>
                  <a:pt x="37" y="28"/>
                </a:cubicBezTo>
                <a:cubicBezTo>
                  <a:pt x="45" y="36"/>
                  <a:pt x="60" y="44"/>
                  <a:pt x="66" y="44"/>
                </a:cubicBezTo>
                <a:cubicBezTo>
                  <a:pt x="76" y="43"/>
                  <a:pt x="73" y="23"/>
                  <a:pt x="77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AF9F7C9B-022C-4488-8703-F5505BA40FF4}"/>
              </a:ext>
            </a:extLst>
          </p:cNvPr>
          <p:cNvSpPr>
            <a:spLocks/>
          </p:cNvSpPr>
          <p:nvPr/>
        </p:nvSpPr>
        <p:spPr bwMode="auto">
          <a:xfrm>
            <a:off x="2345531" y="1500188"/>
            <a:ext cx="266700" cy="908050"/>
          </a:xfrm>
          <a:custGeom>
            <a:avLst/>
            <a:gdLst>
              <a:gd name="T0" fmla="*/ 31 w 63"/>
              <a:gd name="T1" fmla="*/ 13 h 214"/>
              <a:gd name="T2" fmla="*/ 27 w 63"/>
              <a:gd name="T3" fmla="*/ 22 h 214"/>
              <a:gd name="T4" fmla="*/ 31 w 63"/>
              <a:gd name="T5" fmla="*/ 33 h 214"/>
              <a:gd name="T6" fmla="*/ 48 w 63"/>
              <a:gd name="T7" fmla="*/ 110 h 214"/>
              <a:gd name="T8" fmla="*/ 55 w 63"/>
              <a:gd name="T9" fmla="*/ 154 h 214"/>
              <a:gd name="T10" fmla="*/ 61 w 63"/>
              <a:gd name="T11" fmla="*/ 204 h 214"/>
              <a:gd name="T12" fmla="*/ 54 w 63"/>
              <a:gd name="T13" fmla="*/ 213 h 214"/>
              <a:gd name="T14" fmla="*/ 38 w 63"/>
              <a:gd name="T15" fmla="*/ 204 h 214"/>
              <a:gd name="T16" fmla="*/ 27 w 63"/>
              <a:gd name="T17" fmla="*/ 175 h 214"/>
              <a:gd name="T18" fmla="*/ 19 w 63"/>
              <a:gd name="T19" fmla="*/ 106 h 214"/>
              <a:gd name="T20" fmla="*/ 9 w 63"/>
              <a:gd name="T21" fmla="*/ 27 h 214"/>
              <a:gd name="T22" fmla="*/ 5 w 63"/>
              <a:gd name="T23" fmla="*/ 20 h 214"/>
              <a:gd name="T24" fmla="*/ 2 w 63"/>
              <a:gd name="T25" fmla="*/ 12 h 214"/>
              <a:gd name="T26" fmla="*/ 16 w 63"/>
              <a:gd name="T27" fmla="*/ 0 h 214"/>
              <a:gd name="T28" fmla="*/ 31 w 63"/>
              <a:gd name="T29" fmla="*/ 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" h="214">
                <a:moveTo>
                  <a:pt x="31" y="13"/>
                </a:moveTo>
                <a:cubicBezTo>
                  <a:pt x="32" y="14"/>
                  <a:pt x="26" y="19"/>
                  <a:pt x="27" y="22"/>
                </a:cubicBezTo>
                <a:cubicBezTo>
                  <a:pt x="28" y="24"/>
                  <a:pt x="30" y="30"/>
                  <a:pt x="31" y="33"/>
                </a:cubicBezTo>
                <a:cubicBezTo>
                  <a:pt x="39" y="54"/>
                  <a:pt x="40" y="73"/>
                  <a:pt x="48" y="110"/>
                </a:cubicBezTo>
                <a:cubicBezTo>
                  <a:pt x="51" y="125"/>
                  <a:pt x="52" y="142"/>
                  <a:pt x="55" y="154"/>
                </a:cubicBezTo>
                <a:cubicBezTo>
                  <a:pt x="60" y="187"/>
                  <a:pt x="63" y="194"/>
                  <a:pt x="61" y="204"/>
                </a:cubicBezTo>
                <a:cubicBezTo>
                  <a:pt x="59" y="209"/>
                  <a:pt x="58" y="213"/>
                  <a:pt x="54" y="213"/>
                </a:cubicBezTo>
                <a:cubicBezTo>
                  <a:pt x="49" y="214"/>
                  <a:pt x="45" y="209"/>
                  <a:pt x="38" y="204"/>
                </a:cubicBezTo>
                <a:cubicBezTo>
                  <a:pt x="31" y="199"/>
                  <a:pt x="30" y="188"/>
                  <a:pt x="27" y="175"/>
                </a:cubicBezTo>
                <a:cubicBezTo>
                  <a:pt x="23" y="156"/>
                  <a:pt x="19" y="132"/>
                  <a:pt x="19" y="106"/>
                </a:cubicBezTo>
                <a:cubicBezTo>
                  <a:pt x="19" y="73"/>
                  <a:pt x="9" y="45"/>
                  <a:pt x="9" y="27"/>
                </a:cubicBezTo>
                <a:cubicBezTo>
                  <a:pt x="8" y="24"/>
                  <a:pt x="7" y="23"/>
                  <a:pt x="5" y="20"/>
                </a:cubicBezTo>
                <a:cubicBezTo>
                  <a:pt x="3" y="16"/>
                  <a:pt x="0" y="13"/>
                  <a:pt x="2" y="12"/>
                </a:cubicBezTo>
                <a:cubicBezTo>
                  <a:pt x="12" y="5"/>
                  <a:pt x="10" y="0"/>
                  <a:pt x="16" y="0"/>
                </a:cubicBezTo>
                <a:cubicBezTo>
                  <a:pt x="21" y="0"/>
                  <a:pt x="26" y="5"/>
                  <a:pt x="3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72" name="Picture 12">
            <a:extLst>
              <a:ext uri="{FF2B5EF4-FFF2-40B4-BE49-F238E27FC236}">
                <a16:creationId xmlns:a16="http://schemas.microsoft.com/office/drawing/2014/main" id="{30020D82-E9BE-4C7E-8B0F-C18F0315B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44" y="3833813"/>
            <a:ext cx="29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3">
            <a:extLst>
              <a:ext uri="{FF2B5EF4-FFF2-40B4-BE49-F238E27FC236}">
                <a16:creationId xmlns:a16="http://schemas.microsoft.com/office/drawing/2014/main" id="{D2F2785F-6BB8-4E26-84D7-25433F826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819" y="3770313"/>
            <a:ext cx="48418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14">
            <a:extLst>
              <a:ext uri="{FF2B5EF4-FFF2-40B4-BE49-F238E27FC236}">
                <a16:creationId xmlns:a16="http://schemas.microsoft.com/office/drawing/2014/main" id="{7669C9E0-EA94-49BB-8E5A-755A5C0A52FC}"/>
              </a:ext>
            </a:extLst>
          </p:cNvPr>
          <p:cNvSpPr>
            <a:spLocks/>
          </p:cNvSpPr>
          <p:nvPr/>
        </p:nvSpPr>
        <p:spPr bwMode="auto">
          <a:xfrm>
            <a:off x="4287044" y="1127126"/>
            <a:ext cx="990600" cy="2859088"/>
          </a:xfrm>
          <a:custGeom>
            <a:avLst/>
            <a:gdLst>
              <a:gd name="T0" fmla="*/ 146 w 234"/>
              <a:gd name="T1" fmla="*/ 28 h 674"/>
              <a:gd name="T2" fmla="*/ 150 w 234"/>
              <a:gd name="T3" fmla="*/ 49 h 674"/>
              <a:gd name="T4" fmla="*/ 145 w 234"/>
              <a:gd name="T5" fmla="*/ 65 h 674"/>
              <a:gd name="T6" fmla="*/ 146 w 234"/>
              <a:gd name="T7" fmla="*/ 81 h 674"/>
              <a:gd name="T8" fmla="*/ 159 w 234"/>
              <a:gd name="T9" fmla="*/ 95 h 674"/>
              <a:gd name="T10" fmla="*/ 202 w 234"/>
              <a:gd name="T11" fmla="*/ 117 h 674"/>
              <a:gd name="T12" fmla="*/ 223 w 234"/>
              <a:gd name="T13" fmla="*/ 158 h 674"/>
              <a:gd name="T14" fmla="*/ 234 w 234"/>
              <a:gd name="T15" fmla="*/ 238 h 674"/>
              <a:gd name="T16" fmla="*/ 207 w 234"/>
              <a:gd name="T17" fmla="*/ 261 h 674"/>
              <a:gd name="T18" fmla="*/ 193 w 234"/>
              <a:gd name="T19" fmla="*/ 280 h 674"/>
              <a:gd name="T20" fmla="*/ 194 w 234"/>
              <a:gd name="T21" fmla="*/ 322 h 674"/>
              <a:gd name="T22" fmla="*/ 200 w 234"/>
              <a:gd name="T23" fmla="*/ 354 h 674"/>
              <a:gd name="T24" fmla="*/ 191 w 234"/>
              <a:gd name="T25" fmla="*/ 369 h 674"/>
              <a:gd name="T26" fmla="*/ 189 w 234"/>
              <a:gd name="T27" fmla="*/ 398 h 674"/>
              <a:gd name="T28" fmla="*/ 185 w 234"/>
              <a:gd name="T29" fmla="*/ 456 h 674"/>
              <a:gd name="T30" fmla="*/ 176 w 234"/>
              <a:gd name="T31" fmla="*/ 597 h 674"/>
              <a:gd name="T32" fmla="*/ 175 w 234"/>
              <a:gd name="T33" fmla="*/ 625 h 674"/>
              <a:gd name="T34" fmla="*/ 169 w 234"/>
              <a:gd name="T35" fmla="*/ 640 h 674"/>
              <a:gd name="T36" fmla="*/ 173 w 234"/>
              <a:gd name="T37" fmla="*/ 666 h 674"/>
              <a:gd name="T38" fmla="*/ 139 w 234"/>
              <a:gd name="T39" fmla="*/ 668 h 674"/>
              <a:gd name="T40" fmla="*/ 134 w 234"/>
              <a:gd name="T41" fmla="*/ 644 h 674"/>
              <a:gd name="T42" fmla="*/ 130 w 234"/>
              <a:gd name="T43" fmla="*/ 621 h 674"/>
              <a:gd name="T44" fmla="*/ 127 w 234"/>
              <a:gd name="T45" fmla="*/ 588 h 674"/>
              <a:gd name="T46" fmla="*/ 136 w 234"/>
              <a:gd name="T47" fmla="*/ 529 h 674"/>
              <a:gd name="T48" fmla="*/ 132 w 234"/>
              <a:gd name="T49" fmla="*/ 428 h 674"/>
              <a:gd name="T50" fmla="*/ 123 w 234"/>
              <a:gd name="T51" fmla="*/ 386 h 674"/>
              <a:gd name="T52" fmla="*/ 115 w 234"/>
              <a:gd name="T53" fmla="*/ 418 h 674"/>
              <a:gd name="T54" fmla="*/ 108 w 234"/>
              <a:gd name="T55" fmla="*/ 447 h 674"/>
              <a:gd name="T56" fmla="*/ 98 w 234"/>
              <a:gd name="T57" fmla="*/ 492 h 674"/>
              <a:gd name="T58" fmla="*/ 104 w 234"/>
              <a:gd name="T59" fmla="*/ 569 h 674"/>
              <a:gd name="T60" fmla="*/ 101 w 234"/>
              <a:gd name="T61" fmla="*/ 612 h 674"/>
              <a:gd name="T62" fmla="*/ 101 w 234"/>
              <a:gd name="T63" fmla="*/ 629 h 674"/>
              <a:gd name="T64" fmla="*/ 93 w 234"/>
              <a:gd name="T65" fmla="*/ 646 h 674"/>
              <a:gd name="T66" fmla="*/ 65 w 234"/>
              <a:gd name="T67" fmla="*/ 653 h 674"/>
              <a:gd name="T68" fmla="*/ 27 w 234"/>
              <a:gd name="T69" fmla="*/ 668 h 674"/>
              <a:gd name="T70" fmla="*/ 1 w 234"/>
              <a:gd name="T71" fmla="*/ 660 h 674"/>
              <a:gd name="T72" fmla="*/ 15 w 234"/>
              <a:gd name="T73" fmla="*/ 647 h 674"/>
              <a:gd name="T74" fmla="*/ 43 w 234"/>
              <a:gd name="T75" fmla="*/ 611 h 674"/>
              <a:gd name="T76" fmla="*/ 45 w 234"/>
              <a:gd name="T77" fmla="*/ 498 h 674"/>
              <a:gd name="T78" fmla="*/ 47 w 234"/>
              <a:gd name="T79" fmla="*/ 438 h 674"/>
              <a:gd name="T80" fmla="*/ 52 w 234"/>
              <a:gd name="T81" fmla="*/ 403 h 674"/>
              <a:gd name="T82" fmla="*/ 57 w 234"/>
              <a:gd name="T83" fmla="*/ 362 h 674"/>
              <a:gd name="T84" fmla="*/ 63 w 234"/>
              <a:gd name="T85" fmla="*/ 303 h 674"/>
              <a:gd name="T86" fmla="*/ 57 w 234"/>
              <a:gd name="T87" fmla="*/ 296 h 674"/>
              <a:gd name="T88" fmla="*/ 49 w 234"/>
              <a:gd name="T89" fmla="*/ 297 h 674"/>
              <a:gd name="T90" fmla="*/ 45 w 234"/>
              <a:gd name="T91" fmla="*/ 287 h 674"/>
              <a:gd name="T92" fmla="*/ 41 w 234"/>
              <a:gd name="T93" fmla="*/ 255 h 674"/>
              <a:gd name="T94" fmla="*/ 44 w 234"/>
              <a:gd name="T95" fmla="*/ 240 h 674"/>
              <a:gd name="T96" fmla="*/ 52 w 234"/>
              <a:gd name="T97" fmla="*/ 206 h 674"/>
              <a:gd name="T98" fmla="*/ 55 w 234"/>
              <a:gd name="T99" fmla="*/ 133 h 674"/>
              <a:gd name="T100" fmla="*/ 100 w 234"/>
              <a:gd name="T101" fmla="*/ 105 h 674"/>
              <a:gd name="T102" fmla="*/ 103 w 234"/>
              <a:gd name="T103" fmla="*/ 91 h 674"/>
              <a:gd name="T104" fmla="*/ 94 w 234"/>
              <a:gd name="T105" fmla="*/ 75 h 674"/>
              <a:gd name="T106" fmla="*/ 86 w 234"/>
              <a:gd name="T107" fmla="*/ 57 h 674"/>
              <a:gd name="T108" fmla="*/ 81 w 234"/>
              <a:gd name="T109" fmla="*/ 36 h 674"/>
              <a:gd name="T110" fmla="*/ 91 w 234"/>
              <a:gd name="T111" fmla="*/ 10 h 674"/>
              <a:gd name="T112" fmla="*/ 126 w 234"/>
              <a:gd name="T113" fmla="*/ 3 h 674"/>
              <a:gd name="T114" fmla="*/ 146 w 234"/>
              <a:gd name="T115" fmla="*/ 28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4" h="674">
                <a:moveTo>
                  <a:pt x="146" y="28"/>
                </a:moveTo>
                <a:cubicBezTo>
                  <a:pt x="147" y="45"/>
                  <a:pt x="151" y="36"/>
                  <a:pt x="150" y="49"/>
                </a:cubicBezTo>
                <a:cubicBezTo>
                  <a:pt x="150" y="55"/>
                  <a:pt x="145" y="55"/>
                  <a:pt x="145" y="65"/>
                </a:cubicBezTo>
                <a:cubicBezTo>
                  <a:pt x="146" y="71"/>
                  <a:pt x="144" y="77"/>
                  <a:pt x="146" y="81"/>
                </a:cubicBezTo>
                <a:cubicBezTo>
                  <a:pt x="148" y="86"/>
                  <a:pt x="154" y="89"/>
                  <a:pt x="159" y="95"/>
                </a:cubicBezTo>
                <a:cubicBezTo>
                  <a:pt x="166" y="104"/>
                  <a:pt x="186" y="110"/>
                  <a:pt x="202" y="117"/>
                </a:cubicBezTo>
                <a:cubicBezTo>
                  <a:pt x="221" y="122"/>
                  <a:pt x="216" y="126"/>
                  <a:pt x="223" y="158"/>
                </a:cubicBezTo>
                <a:cubicBezTo>
                  <a:pt x="225" y="169"/>
                  <a:pt x="234" y="228"/>
                  <a:pt x="234" y="238"/>
                </a:cubicBezTo>
                <a:cubicBezTo>
                  <a:pt x="234" y="247"/>
                  <a:pt x="218" y="257"/>
                  <a:pt x="207" y="261"/>
                </a:cubicBezTo>
                <a:cubicBezTo>
                  <a:pt x="197" y="265"/>
                  <a:pt x="192" y="264"/>
                  <a:pt x="193" y="280"/>
                </a:cubicBezTo>
                <a:cubicBezTo>
                  <a:pt x="192" y="292"/>
                  <a:pt x="193" y="301"/>
                  <a:pt x="194" y="322"/>
                </a:cubicBezTo>
                <a:cubicBezTo>
                  <a:pt x="195" y="329"/>
                  <a:pt x="197" y="346"/>
                  <a:pt x="200" y="354"/>
                </a:cubicBezTo>
                <a:cubicBezTo>
                  <a:pt x="201" y="359"/>
                  <a:pt x="192" y="356"/>
                  <a:pt x="191" y="369"/>
                </a:cubicBezTo>
                <a:cubicBezTo>
                  <a:pt x="190" y="378"/>
                  <a:pt x="189" y="388"/>
                  <a:pt x="189" y="398"/>
                </a:cubicBezTo>
                <a:cubicBezTo>
                  <a:pt x="189" y="411"/>
                  <a:pt x="185" y="443"/>
                  <a:pt x="185" y="456"/>
                </a:cubicBezTo>
                <a:cubicBezTo>
                  <a:pt x="185" y="517"/>
                  <a:pt x="184" y="557"/>
                  <a:pt x="176" y="597"/>
                </a:cubicBezTo>
                <a:cubicBezTo>
                  <a:pt x="174" y="605"/>
                  <a:pt x="177" y="618"/>
                  <a:pt x="175" y="625"/>
                </a:cubicBezTo>
                <a:cubicBezTo>
                  <a:pt x="170" y="635"/>
                  <a:pt x="166" y="631"/>
                  <a:pt x="169" y="640"/>
                </a:cubicBezTo>
                <a:cubicBezTo>
                  <a:pt x="176" y="650"/>
                  <a:pt x="176" y="661"/>
                  <a:pt x="173" y="666"/>
                </a:cubicBezTo>
                <a:cubicBezTo>
                  <a:pt x="171" y="671"/>
                  <a:pt x="149" y="674"/>
                  <a:pt x="139" y="668"/>
                </a:cubicBezTo>
                <a:cubicBezTo>
                  <a:pt x="129" y="662"/>
                  <a:pt x="134" y="648"/>
                  <a:pt x="134" y="644"/>
                </a:cubicBezTo>
                <a:cubicBezTo>
                  <a:pt x="136" y="637"/>
                  <a:pt x="134" y="625"/>
                  <a:pt x="130" y="621"/>
                </a:cubicBezTo>
                <a:cubicBezTo>
                  <a:pt x="130" y="620"/>
                  <a:pt x="124" y="603"/>
                  <a:pt x="127" y="588"/>
                </a:cubicBezTo>
                <a:cubicBezTo>
                  <a:pt x="127" y="571"/>
                  <a:pt x="136" y="550"/>
                  <a:pt x="136" y="529"/>
                </a:cubicBezTo>
                <a:cubicBezTo>
                  <a:pt x="132" y="484"/>
                  <a:pt x="136" y="455"/>
                  <a:pt x="132" y="428"/>
                </a:cubicBezTo>
                <a:cubicBezTo>
                  <a:pt x="131" y="417"/>
                  <a:pt x="127" y="385"/>
                  <a:pt x="123" y="386"/>
                </a:cubicBezTo>
                <a:cubicBezTo>
                  <a:pt x="119" y="388"/>
                  <a:pt x="117" y="407"/>
                  <a:pt x="115" y="418"/>
                </a:cubicBezTo>
                <a:cubicBezTo>
                  <a:pt x="112" y="425"/>
                  <a:pt x="110" y="434"/>
                  <a:pt x="108" y="447"/>
                </a:cubicBezTo>
                <a:cubicBezTo>
                  <a:pt x="108" y="448"/>
                  <a:pt x="105" y="472"/>
                  <a:pt x="98" y="492"/>
                </a:cubicBezTo>
                <a:cubicBezTo>
                  <a:pt x="95" y="501"/>
                  <a:pt x="104" y="539"/>
                  <a:pt x="104" y="569"/>
                </a:cubicBezTo>
                <a:cubicBezTo>
                  <a:pt x="102" y="580"/>
                  <a:pt x="99" y="602"/>
                  <a:pt x="101" y="612"/>
                </a:cubicBezTo>
                <a:cubicBezTo>
                  <a:pt x="102" y="617"/>
                  <a:pt x="105" y="624"/>
                  <a:pt x="101" y="629"/>
                </a:cubicBezTo>
                <a:cubicBezTo>
                  <a:pt x="97" y="634"/>
                  <a:pt x="104" y="639"/>
                  <a:pt x="93" y="646"/>
                </a:cubicBezTo>
                <a:cubicBezTo>
                  <a:pt x="85" y="650"/>
                  <a:pt x="74" y="646"/>
                  <a:pt x="65" y="653"/>
                </a:cubicBezTo>
                <a:cubicBezTo>
                  <a:pt x="53" y="664"/>
                  <a:pt x="36" y="667"/>
                  <a:pt x="27" y="668"/>
                </a:cubicBezTo>
                <a:cubicBezTo>
                  <a:pt x="23" y="669"/>
                  <a:pt x="4" y="673"/>
                  <a:pt x="1" y="660"/>
                </a:cubicBezTo>
                <a:cubicBezTo>
                  <a:pt x="0" y="656"/>
                  <a:pt x="0" y="652"/>
                  <a:pt x="15" y="647"/>
                </a:cubicBezTo>
                <a:cubicBezTo>
                  <a:pt x="28" y="640"/>
                  <a:pt x="43" y="632"/>
                  <a:pt x="43" y="611"/>
                </a:cubicBezTo>
                <a:cubicBezTo>
                  <a:pt x="45" y="558"/>
                  <a:pt x="52" y="547"/>
                  <a:pt x="45" y="498"/>
                </a:cubicBezTo>
                <a:cubicBezTo>
                  <a:pt x="45" y="486"/>
                  <a:pt x="41" y="455"/>
                  <a:pt x="47" y="438"/>
                </a:cubicBezTo>
                <a:cubicBezTo>
                  <a:pt x="49" y="429"/>
                  <a:pt x="52" y="409"/>
                  <a:pt x="52" y="403"/>
                </a:cubicBezTo>
                <a:cubicBezTo>
                  <a:pt x="52" y="393"/>
                  <a:pt x="56" y="374"/>
                  <a:pt x="57" y="362"/>
                </a:cubicBezTo>
                <a:cubicBezTo>
                  <a:pt x="57" y="354"/>
                  <a:pt x="58" y="316"/>
                  <a:pt x="63" y="303"/>
                </a:cubicBezTo>
                <a:cubicBezTo>
                  <a:pt x="65" y="294"/>
                  <a:pt x="61" y="295"/>
                  <a:pt x="57" y="296"/>
                </a:cubicBezTo>
                <a:cubicBezTo>
                  <a:pt x="55" y="297"/>
                  <a:pt x="51" y="298"/>
                  <a:pt x="49" y="297"/>
                </a:cubicBezTo>
                <a:cubicBezTo>
                  <a:pt x="46" y="295"/>
                  <a:pt x="45" y="292"/>
                  <a:pt x="45" y="287"/>
                </a:cubicBezTo>
                <a:cubicBezTo>
                  <a:pt x="43" y="283"/>
                  <a:pt x="43" y="260"/>
                  <a:pt x="41" y="255"/>
                </a:cubicBezTo>
                <a:cubicBezTo>
                  <a:pt x="40" y="251"/>
                  <a:pt x="44" y="244"/>
                  <a:pt x="44" y="240"/>
                </a:cubicBezTo>
                <a:cubicBezTo>
                  <a:pt x="44" y="228"/>
                  <a:pt x="52" y="217"/>
                  <a:pt x="52" y="206"/>
                </a:cubicBezTo>
                <a:cubicBezTo>
                  <a:pt x="55" y="188"/>
                  <a:pt x="55" y="152"/>
                  <a:pt x="55" y="133"/>
                </a:cubicBezTo>
                <a:cubicBezTo>
                  <a:pt x="55" y="120"/>
                  <a:pt x="78" y="122"/>
                  <a:pt x="100" y="105"/>
                </a:cubicBezTo>
                <a:cubicBezTo>
                  <a:pt x="105" y="101"/>
                  <a:pt x="107" y="98"/>
                  <a:pt x="103" y="91"/>
                </a:cubicBezTo>
                <a:cubicBezTo>
                  <a:pt x="98" y="86"/>
                  <a:pt x="96" y="81"/>
                  <a:pt x="94" y="75"/>
                </a:cubicBezTo>
                <a:cubicBezTo>
                  <a:pt x="89" y="60"/>
                  <a:pt x="88" y="61"/>
                  <a:pt x="86" y="57"/>
                </a:cubicBezTo>
                <a:cubicBezTo>
                  <a:pt x="85" y="51"/>
                  <a:pt x="81" y="43"/>
                  <a:pt x="81" y="36"/>
                </a:cubicBezTo>
                <a:cubicBezTo>
                  <a:pt x="79" y="28"/>
                  <a:pt x="84" y="14"/>
                  <a:pt x="91" y="10"/>
                </a:cubicBezTo>
                <a:cubicBezTo>
                  <a:pt x="103" y="0"/>
                  <a:pt x="115" y="3"/>
                  <a:pt x="126" y="3"/>
                </a:cubicBezTo>
                <a:cubicBezTo>
                  <a:pt x="133" y="3"/>
                  <a:pt x="145" y="15"/>
                  <a:pt x="146" y="28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5CDCAD97-8D42-4C8E-8401-D08D3C1A1C03}"/>
              </a:ext>
            </a:extLst>
          </p:cNvPr>
          <p:cNvSpPr>
            <a:spLocks/>
          </p:cNvSpPr>
          <p:nvPr/>
        </p:nvSpPr>
        <p:spPr bwMode="auto">
          <a:xfrm>
            <a:off x="4472781" y="2208213"/>
            <a:ext cx="106363" cy="119063"/>
          </a:xfrm>
          <a:custGeom>
            <a:avLst/>
            <a:gdLst>
              <a:gd name="T0" fmla="*/ 7 w 25"/>
              <a:gd name="T1" fmla="*/ 8 h 28"/>
              <a:gd name="T2" fmla="*/ 24 w 25"/>
              <a:gd name="T3" fmla="*/ 4 h 28"/>
              <a:gd name="T4" fmla="*/ 19 w 25"/>
              <a:gd name="T5" fmla="*/ 3 h 28"/>
              <a:gd name="T6" fmla="*/ 6 w 25"/>
              <a:gd name="T7" fmla="*/ 12 h 28"/>
              <a:gd name="T8" fmla="*/ 0 w 25"/>
              <a:gd name="T9" fmla="*/ 27 h 28"/>
              <a:gd name="T10" fmla="*/ 7 w 25"/>
              <a:gd name="T11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28">
                <a:moveTo>
                  <a:pt x="7" y="8"/>
                </a:moveTo>
                <a:cubicBezTo>
                  <a:pt x="12" y="0"/>
                  <a:pt x="25" y="3"/>
                  <a:pt x="24" y="4"/>
                </a:cubicBezTo>
                <a:cubicBezTo>
                  <a:pt x="23" y="4"/>
                  <a:pt x="21" y="3"/>
                  <a:pt x="19" y="3"/>
                </a:cubicBezTo>
                <a:cubicBezTo>
                  <a:pt x="15" y="4"/>
                  <a:pt x="12" y="4"/>
                  <a:pt x="6" y="12"/>
                </a:cubicBezTo>
                <a:cubicBezTo>
                  <a:pt x="2" y="19"/>
                  <a:pt x="0" y="28"/>
                  <a:pt x="0" y="27"/>
                </a:cubicBezTo>
                <a:cubicBezTo>
                  <a:pt x="0" y="23"/>
                  <a:pt x="2" y="15"/>
                  <a:pt x="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BFF300F9-1BAE-4E4F-8CEA-1482AAE02178}"/>
              </a:ext>
            </a:extLst>
          </p:cNvPr>
          <p:cNvSpPr>
            <a:spLocks/>
          </p:cNvSpPr>
          <p:nvPr/>
        </p:nvSpPr>
        <p:spPr bwMode="auto">
          <a:xfrm>
            <a:off x="4688681" y="1452563"/>
            <a:ext cx="263525" cy="633413"/>
          </a:xfrm>
          <a:custGeom>
            <a:avLst/>
            <a:gdLst>
              <a:gd name="T0" fmla="*/ 41 w 62"/>
              <a:gd name="T1" fmla="*/ 28 h 149"/>
              <a:gd name="T2" fmla="*/ 52 w 62"/>
              <a:gd name="T3" fmla="*/ 16 h 149"/>
              <a:gd name="T4" fmla="*/ 55 w 62"/>
              <a:gd name="T5" fmla="*/ 4 h 149"/>
              <a:gd name="T6" fmla="*/ 59 w 62"/>
              <a:gd name="T7" fmla="*/ 27 h 149"/>
              <a:gd name="T8" fmla="*/ 32 w 62"/>
              <a:gd name="T9" fmla="*/ 93 h 149"/>
              <a:gd name="T10" fmla="*/ 18 w 62"/>
              <a:gd name="T11" fmla="*/ 137 h 149"/>
              <a:gd name="T12" fmla="*/ 15 w 62"/>
              <a:gd name="T13" fmla="*/ 144 h 149"/>
              <a:gd name="T14" fmla="*/ 4 w 62"/>
              <a:gd name="T15" fmla="*/ 106 h 149"/>
              <a:gd name="T16" fmla="*/ 2 w 62"/>
              <a:gd name="T17" fmla="*/ 58 h 149"/>
              <a:gd name="T18" fmla="*/ 4 w 62"/>
              <a:gd name="T19" fmla="*/ 33 h 149"/>
              <a:gd name="T20" fmla="*/ 8 w 62"/>
              <a:gd name="T21" fmla="*/ 17 h 149"/>
              <a:gd name="T22" fmla="*/ 12 w 62"/>
              <a:gd name="T23" fmla="*/ 26 h 149"/>
              <a:gd name="T24" fmla="*/ 15 w 62"/>
              <a:gd name="T25" fmla="*/ 36 h 149"/>
              <a:gd name="T26" fmla="*/ 21 w 62"/>
              <a:gd name="T27" fmla="*/ 46 h 149"/>
              <a:gd name="T28" fmla="*/ 41 w 62"/>
              <a:gd name="T29" fmla="*/ 2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149">
                <a:moveTo>
                  <a:pt x="41" y="28"/>
                </a:moveTo>
                <a:cubicBezTo>
                  <a:pt x="45" y="26"/>
                  <a:pt x="51" y="19"/>
                  <a:pt x="52" y="16"/>
                </a:cubicBezTo>
                <a:cubicBezTo>
                  <a:pt x="57" y="8"/>
                  <a:pt x="47" y="0"/>
                  <a:pt x="55" y="4"/>
                </a:cubicBezTo>
                <a:cubicBezTo>
                  <a:pt x="62" y="8"/>
                  <a:pt x="60" y="24"/>
                  <a:pt x="59" y="27"/>
                </a:cubicBezTo>
                <a:cubicBezTo>
                  <a:pt x="53" y="42"/>
                  <a:pt x="37" y="73"/>
                  <a:pt x="32" y="93"/>
                </a:cubicBezTo>
                <a:cubicBezTo>
                  <a:pt x="26" y="116"/>
                  <a:pt x="21" y="122"/>
                  <a:pt x="18" y="137"/>
                </a:cubicBezTo>
                <a:cubicBezTo>
                  <a:pt x="16" y="149"/>
                  <a:pt x="15" y="146"/>
                  <a:pt x="15" y="144"/>
                </a:cubicBezTo>
                <a:cubicBezTo>
                  <a:pt x="9" y="125"/>
                  <a:pt x="12" y="129"/>
                  <a:pt x="4" y="106"/>
                </a:cubicBezTo>
                <a:cubicBezTo>
                  <a:pt x="0" y="91"/>
                  <a:pt x="0" y="72"/>
                  <a:pt x="2" y="58"/>
                </a:cubicBezTo>
                <a:cubicBezTo>
                  <a:pt x="4" y="44"/>
                  <a:pt x="1" y="43"/>
                  <a:pt x="4" y="33"/>
                </a:cubicBezTo>
                <a:cubicBezTo>
                  <a:pt x="6" y="25"/>
                  <a:pt x="5" y="24"/>
                  <a:pt x="8" y="17"/>
                </a:cubicBezTo>
                <a:cubicBezTo>
                  <a:pt x="9" y="16"/>
                  <a:pt x="12" y="23"/>
                  <a:pt x="12" y="26"/>
                </a:cubicBezTo>
                <a:cubicBezTo>
                  <a:pt x="12" y="35"/>
                  <a:pt x="13" y="34"/>
                  <a:pt x="15" y="36"/>
                </a:cubicBezTo>
                <a:cubicBezTo>
                  <a:pt x="20" y="40"/>
                  <a:pt x="19" y="46"/>
                  <a:pt x="21" y="46"/>
                </a:cubicBezTo>
                <a:cubicBezTo>
                  <a:pt x="28" y="46"/>
                  <a:pt x="31" y="36"/>
                  <a:pt x="41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0EACBDBB-F6CD-4F95-8F57-E84D3F0AE078}"/>
              </a:ext>
            </a:extLst>
          </p:cNvPr>
          <p:cNvSpPr>
            <a:spLocks/>
          </p:cNvSpPr>
          <p:nvPr/>
        </p:nvSpPr>
        <p:spPr bwMode="auto">
          <a:xfrm>
            <a:off x="4815681" y="2157413"/>
            <a:ext cx="38100" cy="152400"/>
          </a:xfrm>
          <a:custGeom>
            <a:avLst/>
            <a:gdLst>
              <a:gd name="T0" fmla="*/ 7 w 9"/>
              <a:gd name="T1" fmla="*/ 22 h 36"/>
              <a:gd name="T2" fmla="*/ 7 w 9"/>
              <a:gd name="T3" fmla="*/ 35 h 36"/>
              <a:gd name="T4" fmla="*/ 3 w 9"/>
              <a:gd name="T5" fmla="*/ 32 h 36"/>
              <a:gd name="T6" fmla="*/ 3 w 9"/>
              <a:gd name="T7" fmla="*/ 19 h 36"/>
              <a:gd name="T8" fmla="*/ 3 w 9"/>
              <a:gd name="T9" fmla="*/ 0 h 36"/>
              <a:gd name="T10" fmla="*/ 7 w 9"/>
              <a:gd name="T11" fmla="*/ 2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" h="36">
                <a:moveTo>
                  <a:pt x="7" y="22"/>
                </a:moveTo>
                <a:cubicBezTo>
                  <a:pt x="7" y="33"/>
                  <a:pt x="9" y="35"/>
                  <a:pt x="7" y="35"/>
                </a:cubicBezTo>
                <a:cubicBezTo>
                  <a:pt x="5" y="35"/>
                  <a:pt x="3" y="36"/>
                  <a:pt x="3" y="32"/>
                </a:cubicBezTo>
                <a:cubicBezTo>
                  <a:pt x="3" y="30"/>
                  <a:pt x="3" y="27"/>
                  <a:pt x="3" y="19"/>
                </a:cubicBezTo>
                <a:cubicBezTo>
                  <a:pt x="5" y="0"/>
                  <a:pt x="0" y="0"/>
                  <a:pt x="3" y="0"/>
                </a:cubicBezTo>
                <a:cubicBezTo>
                  <a:pt x="5" y="0"/>
                  <a:pt x="7" y="10"/>
                  <a:pt x="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78" name="Picture 18">
            <a:extLst>
              <a:ext uri="{FF2B5EF4-FFF2-40B4-BE49-F238E27FC236}">
                <a16:creationId xmlns:a16="http://schemas.microsoft.com/office/drawing/2014/main" id="{7984E93E-03AE-4A37-95EC-D19B6585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19" y="4011613"/>
            <a:ext cx="27940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19">
            <a:extLst>
              <a:ext uri="{FF2B5EF4-FFF2-40B4-BE49-F238E27FC236}">
                <a16:creationId xmlns:a16="http://schemas.microsoft.com/office/drawing/2014/main" id="{54884DDD-CA37-41BB-854D-868E0661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19" y="4125913"/>
            <a:ext cx="4445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20">
            <a:extLst>
              <a:ext uri="{FF2B5EF4-FFF2-40B4-BE49-F238E27FC236}">
                <a16:creationId xmlns:a16="http://schemas.microsoft.com/office/drawing/2014/main" id="{20353ACF-9552-4AB3-8DF3-D09054F554A4}"/>
              </a:ext>
            </a:extLst>
          </p:cNvPr>
          <p:cNvSpPr>
            <a:spLocks/>
          </p:cNvSpPr>
          <p:nvPr/>
        </p:nvSpPr>
        <p:spPr bwMode="auto">
          <a:xfrm>
            <a:off x="7087394" y="1924051"/>
            <a:ext cx="860425" cy="2249488"/>
          </a:xfrm>
          <a:custGeom>
            <a:avLst/>
            <a:gdLst>
              <a:gd name="T0" fmla="*/ 183 w 203"/>
              <a:gd name="T1" fmla="*/ 88 h 530"/>
              <a:gd name="T2" fmla="*/ 177 w 203"/>
              <a:gd name="T3" fmla="*/ 63 h 530"/>
              <a:gd name="T4" fmla="*/ 186 w 203"/>
              <a:gd name="T5" fmla="*/ 62 h 530"/>
              <a:gd name="T6" fmla="*/ 187 w 203"/>
              <a:gd name="T7" fmla="*/ 58 h 530"/>
              <a:gd name="T8" fmla="*/ 111 w 203"/>
              <a:gd name="T9" fmla="*/ 23 h 530"/>
              <a:gd name="T10" fmla="*/ 114 w 203"/>
              <a:gd name="T11" fmla="*/ 1 h 530"/>
              <a:gd name="T12" fmla="*/ 114 w 203"/>
              <a:gd name="T13" fmla="*/ 0 h 530"/>
              <a:gd name="T14" fmla="*/ 114 w 203"/>
              <a:gd name="T15" fmla="*/ 0 h 530"/>
              <a:gd name="T16" fmla="*/ 83 w 203"/>
              <a:gd name="T17" fmla="*/ 70 h 530"/>
              <a:gd name="T18" fmla="*/ 84 w 203"/>
              <a:gd name="T19" fmla="*/ 119 h 530"/>
              <a:gd name="T20" fmla="*/ 69 w 203"/>
              <a:gd name="T21" fmla="*/ 201 h 530"/>
              <a:gd name="T22" fmla="*/ 65 w 203"/>
              <a:gd name="T23" fmla="*/ 284 h 530"/>
              <a:gd name="T24" fmla="*/ 63 w 203"/>
              <a:gd name="T25" fmla="*/ 317 h 530"/>
              <a:gd name="T26" fmla="*/ 58 w 203"/>
              <a:gd name="T27" fmla="*/ 350 h 530"/>
              <a:gd name="T28" fmla="*/ 43 w 203"/>
              <a:gd name="T29" fmla="*/ 451 h 530"/>
              <a:gd name="T30" fmla="*/ 32 w 203"/>
              <a:gd name="T31" fmla="*/ 498 h 530"/>
              <a:gd name="T32" fmla="*/ 12 w 203"/>
              <a:gd name="T33" fmla="*/ 517 h 530"/>
              <a:gd name="T34" fmla="*/ 19 w 203"/>
              <a:gd name="T35" fmla="*/ 529 h 530"/>
              <a:gd name="T36" fmla="*/ 47 w 203"/>
              <a:gd name="T37" fmla="*/ 523 h 530"/>
              <a:gd name="T38" fmla="*/ 55 w 203"/>
              <a:gd name="T39" fmla="*/ 508 h 530"/>
              <a:gd name="T40" fmla="*/ 63 w 203"/>
              <a:gd name="T41" fmla="*/ 509 h 530"/>
              <a:gd name="T42" fmla="*/ 65 w 203"/>
              <a:gd name="T43" fmla="*/ 529 h 530"/>
              <a:gd name="T44" fmla="*/ 67 w 203"/>
              <a:gd name="T45" fmla="*/ 529 h 530"/>
              <a:gd name="T46" fmla="*/ 69 w 203"/>
              <a:gd name="T47" fmla="*/ 502 h 530"/>
              <a:gd name="T48" fmla="*/ 75 w 203"/>
              <a:gd name="T49" fmla="*/ 483 h 530"/>
              <a:gd name="T50" fmla="*/ 69 w 203"/>
              <a:gd name="T51" fmla="*/ 463 h 530"/>
              <a:gd name="T52" fmla="*/ 78 w 203"/>
              <a:gd name="T53" fmla="*/ 433 h 530"/>
              <a:gd name="T54" fmla="*/ 97 w 203"/>
              <a:gd name="T55" fmla="*/ 368 h 530"/>
              <a:gd name="T56" fmla="*/ 109 w 203"/>
              <a:gd name="T57" fmla="*/ 302 h 530"/>
              <a:gd name="T58" fmla="*/ 116 w 203"/>
              <a:gd name="T59" fmla="*/ 277 h 530"/>
              <a:gd name="T60" fmla="*/ 146 w 203"/>
              <a:gd name="T61" fmla="*/ 275 h 530"/>
              <a:gd name="T62" fmla="*/ 149 w 203"/>
              <a:gd name="T63" fmla="*/ 290 h 530"/>
              <a:gd name="T64" fmla="*/ 153 w 203"/>
              <a:gd name="T65" fmla="*/ 344 h 530"/>
              <a:gd name="T66" fmla="*/ 144 w 203"/>
              <a:gd name="T67" fmla="*/ 459 h 530"/>
              <a:gd name="T68" fmla="*/ 143 w 203"/>
              <a:gd name="T69" fmla="*/ 465 h 530"/>
              <a:gd name="T70" fmla="*/ 134 w 203"/>
              <a:gd name="T71" fmla="*/ 506 h 530"/>
              <a:gd name="T72" fmla="*/ 148 w 203"/>
              <a:gd name="T73" fmla="*/ 518 h 530"/>
              <a:gd name="T74" fmla="*/ 168 w 203"/>
              <a:gd name="T75" fmla="*/ 496 h 530"/>
              <a:gd name="T76" fmla="*/ 168 w 203"/>
              <a:gd name="T77" fmla="*/ 455 h 530"/>
              <a:gd name="T78" fmla="*/ 181 w 203"/>
              <a:gd name="T79" fmla="*/ 412 h 530"/>
              <a:gd name="T80" fmla="*/ 190 w 203"/>
              <a:gd name="T81" fmla="*/ 326 h 530"/>
              <a:gd name="T82" fmla="*/ 189 w 203"/>
              <a:gd name="T83" fmla="*/ 276 h 530"/>
              <a:gd name="T84" fmla="*/ 193 w 203"/>
              <a:gd name="T85" fmla="*/ 261 h 530"/>
              <a:gd name="T86" fmla="*/ 199 w 203"/>
              <a:gd name="T87" fmla="*/ 147 h 530"/>
              <a:gd name="T88" fmla="*/ 183 w 203"/>
              <a:gd name="T89" fmla="*/ 88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3" h="530">
                <a:moveTo>
                  <a:pt x="183" y="88"/>
                </a:moveTo>
                <a:cubicBezTo>
                  <a:pt x="181" y="68"/>
                  <a:pt x="175" y="68"/>
                  <a:pt x="177" y="63"/>
                </a:cubicBezTo>
                <a:cubicBezTo>
                  <a:pt x="177" y="61"/>
                  <a:pt x="184" y="64"/>
                  <a:pt x="186" y="62"/>
                </a:cubicBezTo>
                <a:cubicBezTo>
                  <a:pt x="187" y="61"/>
                  <a:pt x="187" y="59"/>
                  <a:pt x="187" y="58"/>
                </a:cubicBezTo>
                <a:cubicBezTo>
                  <a:pt x="187" y="51"/>
                  <a:pt x="111" y="30"/>
                  <a:pt x="111" y="23"/>
                </a:cubicBezTo>
                <a:cubicBezTo>
                  <a:pt x="111" y="19"/>
                  <a:pt x="114" y="5"/>
                  <a:pt x="114" y="1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2" y="26"/>
                  <a:pt x="89" y="38"/>
                  <a:pt x="83" y="70"/>
                </a:cubicBezTo>
                <a:cubicBezTo>
                  <a:pt x="81" y="84"/>
                  <a:pt x="88" y="93"/>
                  <a:pt x="84" y="119"/>
                </a:cubicBezTo>
                <a:cubicBezTo>
                  <a:pt x="79" y="145"/>
                  <a:pt x="75" y="174"/>
                  <a:pt x="69" y="201"/>
                </a:cubicBezTo>
                <a:cubicBezTo>
                  <a:pt x="63" y="230"/>
                  <a:pt x="65" y="259"/>
                  <a:pt x="65" y="284"/>
                </a:cubicBezTo>
                <a:cubicBezTo>
                  <a:pt x="66" y="293"/>
                  <a:pt x="63" y="305"/>
                  <a:pt x="63" y="317"/>
                </a:cubicBezTo>
                <a:cubicBezTo>
                  <a:pt x="63" y="337"/>
                  <a:pt x="60" y="339"/>
                  <a:pt x="58" y="350"/>
                </a:cubicBezTo>
                <a:cubicBezTo>
                  <a:pt x="49" y="382"/>
                  <a:pt x="50" y="423"/>
                  <a:pt x="43" y="451"/>
                </a:cubicBezTo>
                <a:cubicBezTo>
                  <a:pt x="41" y="480"/>
                  <a:pt x="37" y="487"/>
                  <a:pt x="32" y="498"/>
                </a:cubicBezTo>
                <a:cubicBezTo>
                  <a:pt x="27" y="509"/>
                  <a:pt x="25" y="515"/>
                  <a:pt x="12" y="517"/>
                </a:cubicBezTo>
                <a:cubicBezTo>
                  <a:pt x="0" y="520"/>
                  <a:pt x="11" y="529"/>
                  <a:pt x="19" y="529"/>
                </a:cubicBezTo>
                <a:cubicBezTo>
                  <a:pt x="27" y="529"/>
                  <a:pt x="41" y="530"/>
                  <a:pt x="47" y="523"/>
                </a:cubicBezTo>
                <a:cubicBezTo>
                  <a:pt x="50" y="519"/>
                  <a:pt x="54" y="509"/>
                  <a:pt x="55" y="508"/>
                </a:cubicBezTo>
                <a:cubicBezTo>
                  <a:pt x="57" y="505"/>
                  <a:pt x="62" y="504"/>
                  <a:pt x="63" y="509"/>
                </a:cubicBezTo>
                <a:cubicBezTo>
                  <a:pt x="63" y="512"/>
                  <a:pt x="63" y="528"/>
                  <a:pt x="65" y="529"/>
                </a:cubicBezTo>
                <a:cubicBezTo>
                  <a:pt x="66" y="529"/>
                  <a:pt x="67" y="529"/>
                  <a:pt x="67" y="529"/>
                </a:cubicBezTo>
                <a:cubicBezTo>
                  <a:pt x="69" y="528"/>
                  <a:pt x="68" y="516"/>
                  <a:pt x="69" y="502"/>
                </a:cubicBezTo>
                <a:cubicBezTo>
                  <a:pt x="69" y="499"/>
                  <a:pt x="76" y="494"/>
                  <a:pt x="75" y="483"/>
                </a:cubicBezTo>
                <a:cubicBezTo>
                  <a:pt x="76" y="479"/>
                  <a:pt x="68" y="468"/>
                  <a:pt x="69" y="463"/>
                </a:cubicBezTo>
                <a:cubicBezTo>
                  <a:pt x="69" y="454"/>
                  <a:pt x="73" y="448"/>
                  <a:pt x="78" y="433"/>
                </a:cubicBezTo>
                <a:cubicBezTo>
                  <a:pt x="85" y="409"/>
                  <a:pt x="94" y="391"/>
                  <a:pt x="97" y="368"/>
                </a:cubicBezTo>
                <a:cubicBezTo>
                  <a:pt x="100" y="323"/>
                  <a:pt x="107" y="316"/>
                  <a:pt x="109" y="302"/>
                </a:cubicBezTo>
                <a:cubicBezTo>
                  <a:pt x="111" y="280"/>
                  <a:pt x="109" y="278"/>
                  <a:pt x="116" y="277"/>
                </a:cubicBezTo>
                <a:cubicBezTo>
                  <a:pt x="126" y="275"/>
                  <a:pt x="132" y="276"/>
                  <a:pt x="146" y="275"/>
                </a:cubicBezTo>
                <a:cubicBezTo>
                  <a:pt x="151" y="275"/>
                  <a:pt x="149" y="275"/>
                  <a:pt x="149" y="290"/>
                </a:cubicBezTo>
                <a:cubicBezTo>
                  <a:pt x="149" y="297"/>
                  <a:pt x="157" y="314"/>
                  <a:pt x="153" y="344"/>
                </a:cubicBezTo>
                <a:cubicBezTo>
                  <a:pt x="152" y="384"/>
                  <a:pt x="154" y="441"/>
                  <a:pt x="144" y="459"/>
                </a:cubicBezTo>
                <a:cubicBezTo>
                  <a:pt x="143" y="460"/>
                  <a:pt x="143" y="463"/>
                  <a:pt x="143" y="465"/>
                </a:cubicBezTo>
                <a:cubicBezTo>
                  <a:pt x="142" y="484"/>
                  <a:pt x="139" y="488"/>
                  <a:pt x="134" y="506"/>
                </a:cubicBezTo>
                <a:cubicBezTo>
                  <a:pt x="131" y="520"/>
                  <a:pt x="137" y="518"/>
                  <a:pt x="148" y="518"/>
                </a:cubicBezTo>
                <a:cubicBezTo>
                  <a:pt x="157" y="517"/>
                  <a:pt x="171" y="506"/>
                  <a:pt x="168" y="496"/>
                </a:cubicBezTo>
                <a:cubicBezTo>
                  <a:pt x="166" y="488"/>
                  <a:pt x="169" y="465"/>
                  <a:pt x="168" y="455"/>
                </a:cubicBezTo>
                <a:cubicBezTo>
                  <a:pt x="167" y="445"/>
                  <a:pt x="178" y="423"/>
                  <a:pt x="181" y="412"/>
                </a:cubicBezTo>
                <a:cubicBezTo>
                  <a:pt x="190" y="385"/>
                  <a:pt x="192" y="357"/>
                  <a:pt x="190" y="326"/>
                </a:cubicBezTo>
                <a:cubicBezTo>
                  <a:pt x="189" y="312"/>
                  <a:pt x="190" y="291"/>
                  <a:pt x="189" y="276"/>
                </a:cubicBezTo>
                <a:cubicBezTo>
                  <a:pt x="189" y="270"/>
                  <a:pt x="194" y="270"/>
                  <a:pt x="193" y="261"/>
                </a:cubicBezTo>
                <a:cubicBezTo>
                  <a:pt x="198" y="220"/>
                  <a:pt x="203" y="179"/>
                  <a:pt x="199" y="147"/>
                </a:cubicBezTo>
                <a:cubicBezTo>
                  <a:pt x="197" y="130"/>
                  <a:pt x="184" y="103"/>
                  <a:pt x="183" y="88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B0F29715-F51F-4D48-B739-D550246C63A8}"/>
              </a:ext>
            </a:extLst>
          </p:cNvPr>
          <p:cNvSpPr>
            <a:spLocks/>
          </p:cNvSpPr>
          <p:nvPr/>
        </p:nvSpPr>
        <p:spPr bwMode="auto">
          <a:xfrm>
            <a:off x="7203281" y="1619251"/>
            <a:ext cx="800100" cy="652463"/>
          </a:xfrm>
          <a:custGeom>
            <a:avLst/>
            <a:gdLst>
              <a:gd name="T0" fmla="*/ 144 w 189"/>
              <a:gd name="T1" fmla="*/ 20 h 154"/>
              <a:gd name="T2" fmla="*/ 177 w 189"/>
              <a:gd name="T3" fmla="*/ 17 h 154"/>
              <a:gd name="T4" fmla="*/ 189 w 189"/>
              <a:gd name="T5" fmla="*/ 38 h 154"/>
              <a:gd name="T6" fmla="*/ 174 w 189"/>
              <a:gd name="T7" fmla="*/ 95 h 154"/>
              <a:gd name="T8" fmla="*/ 133 w 189"/>
              <a:gd name="T9" fmla="*/ 145 h 154"/>
              <a:gd name="T10" fmla="*/ 119 w 189"/>
              <a:gd name="T11" fmla="*/ 130 h 154"/>
              <a:gd name="T12" fmla="*/ 56 w 189"/>
              <a:gd name="T13" fmla="*/ 139 h 154"/>
              <a:gd name="T14" fmla="*/ 39 w 189"/>
              <a:gd name="T15" fmla="*/ 128 h 154"/>
              <a:gd name="T16" fmla="*/ 12 w 189"/>
              <a:gd name="T17" fmla="*/ 132 h 154"/>
              <a:gd name="T18" fmla="*/ 14 w 189"/>
              <a:gd name="T19" fmla="*/ 88 h 154"/>
              <a:gd name="T20" fmla="*/ 51 w 189"/>
              <a:gd name="T21" fmla="*/ 29 h 154"/>
              <a:gd name="T22" fmla="*/ 82 w 189"/>
              <a:gd name="T23" fmla="*/ 16 h 154"/>
              <a:gd name="T24" fmla="*/ 97 w 189"/>
              <a:gd name="T25" fmla="*/ 4 h 154"/>
              <a:gd name="T26" fmla="*/ 124 w 189"/>
              <a:gd name="T27" fmla="*/ 4 h 154"/>
              <a:gd name="T28" fmla="*/ 144 w 189"/>
              <a:gd name="T29" fmla="*/ 2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9" h="154">
                <a:moveTo>
                  <a:pt x="144" y="20"/>
                </a:moveTo>
                <a:cubicBezTo>
                  <a:pt x="149" y="25"/>
                  <a:pt x="174" y="17"/>
                  <a:pt x="177" y="17"/>
                </a:cubicBezTo>
                <a:cubicBezTo>
                  <a:pt x="187" y="18"/>
                  <a:pt x="189" y="29"/>
                  <a:pt x="189" y="38"/>
                </a:cubicBezTo>
                <a:cubicBezTo>
                  <a:pt x="189" y="63"/>
                  <a:pt x="179" y="82"/>
                  <a:pt x="174" y="95"/>
                </a:cubicBezTo>
                <a:cubicBezTo>
                  <a:pt x="160" y="129"/>
                  <a:pt x="142" y="145"/>
                  <a:pt x="133" y="145"/>
                </a:cubicBezTo>
                <a:cubicBezTo>
                  <a:pt x="126" y="145"/>
                  <a:pt x="124" y="143"/>
                  <a:pt x="119" y="130"/>
                </a:cubicBezTo>
                <a:cubicBezTo>
                  <a:pt x="100" y="79"/>
                  <a:pt x="78" y="154"/>
                  <a:pt x="56" y="139"/>
                </a:cubicBezTo>
                <a:cubicBezTo>
                  <a:pt x="53" y="137"/>
                  <a:pt x="44" y="123"/>
                  <a:pt x="39" y="128"/>
                </a:cubicBezTo>
                <a:cubicBezTo>
                  <a:pt x="34" y="134"/>
                  <a:pt x="16" y="133"/>
                  <a:pt x="12" y="132"/>
                </a:cubicBezTo>
                <a:cubicBezTo>
                  <a:pt x="3" y="129"/>
                  <a:pt x="0" y="108"/>
                  <a:pt x="14" y="88"/>
                </a:cubicBezTo>
                <a:cubicBezTo>
                  <a:pt x="34" y="60"/>
                  <a:pt x="41" y="44"/>
                  <a:pt x="51" y="29"/>
                </a:cubicBezTo>
                <a:cubicBezTo>
                  <a:pt x="60" y="16"/>
                  <a:pt x="73" y="17"/>
                  <a:pt x="82" y="16"/>
                </a:cubicBezTo>
                <a:cubicBezTo>
                  <a:pt x="92" y="15"/>
                  <a:pt x="90" y="9"/>
                  <a:pt x="97" y="4"/>
                </a:cubicBezTo>
                <a:cubicBezTo>
                  <a:pt x="101" y="0"/>
                  <a:pt x="109" y="5"/>
                  <a:pt x="124" y="4"/>
                </a:cubicBezTo>
                <a:cubicBezTo>
                  <a:pt x="140" y="3"/>
                  <a:pt x="133" y="11"/>
                  <a:pt x="144" y="2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77023B5B-F2A0-4BE6-BBA3-CBF75E7FD0B1}"/>
              </a:ext>
            </a:extLst>
          </p:cNvPr>
          <p:cNvSpPr>
            <a:spLocks/>
          </p:cNvSpPr>
          <p:nvPr/>
        </p:nvSpPr>
        <p:spPr bwMode="auto">
          <a:xfrm>
            <a:off x="7511256" y="1193801"/>
            <a:ext cx="446088" cy="730250"/>
          </a:xfrm>
          <a:custGeom>
            <a:avLst/>
            <a:gdLst>
              <a:gd name="T0" fmla="*/ 54 w 105"/>
              <a:gd name="T1" fmla="*/ 107 h 172"/>
              <a:gd name="T2" fmla="*/ 65 w 105"/>
              <a:gd name="T3" fmla="*/ 116 h 172"/>
              <a:gd name="T4" fmla="*/ 79 w 105"/>
              <a:gd name="T5" fmla="*/ 127 h 172"/>
              <a:gd name="T6" fmla="*/ 79 w 105"/>
              <a:gd name="T7" fmla="*/ 134 h 172"/>
              <a:gd name="T8" fmla="*/ 86 w 105"/>
              <a:gd name="T9" fmla="*/ 139 h 172"/>
              <a:gd name="T10" fmla="*/ 97 w 105"/>
              <a:gd name="T11" fmla="*/ 144 h 172"/>
              <a:gd name="T12" fmla="*/ 94 w 105"/>
              <a:gd name="T13" fmla="*/ 132 h 172"/>
              <a:gd name="T14" fmla="*/ 103 w 105"/>
              <a:gd name="T15" fmla="*/ 124 h 172"/>
              <a:gd name="T16" fmla="*/ 102 w 105"/>
              <a:gd name="T17" fmla="*/ 115 h 172"/>
              <a:gd name="T18" fmla="*/ 95 w 105"/>
              <a:gd name="T19" fmla="*/ 98 h 172"/>
              <a:gd name="T20" fmla="*/ 99 w 105"/>
              <a:gd name="T21" fmla="*/ 62 h 172"/>
              <a:gd name="T22" fmla="*/ 82 w 105"/>
              <a:gd name="T23" fmla="*/ 29 h 172"/>
              <a:gd name="T24" fmla="*/ 34 w 105"/>
              <a:gd name="T25" fmla="*/ 0 h 172"/>
              <a:gd name="T26" fmla="*/ 1 w 105"/>
              <a:gd name="T27" fmla="*/ 38 h 172"/>
              <a:gd name="T28" fmla="*/ 13 w 105"/>
              <a:gd name="T29" fmla="*/ 70 h 172"/>
              <a:gd name="T30" fmla="*/ 30 w 105"/>
              <a:gd name="T31" fmla="*/ 89 h 172"/>
              <a:gd name="T32" fmla="*/ 34 w 105"/>
              <a:gd name="T33" fmla="*/ 105 h 172"/>
              <a:gd name="T34" fmla="*/ 26 w 105"/>
              <a:gd name="T35" fmla="*/ 121 h 172"/>
              <a:gd name="T36" fmla="*/ 14 w 105"/>
              <a:gd name="T37" fmla="*/ 172 h 172"/>
              <a:gd name="T38" fmla="*/ 14 w 105"/>
              <a:gd name="T39" fmla="*/ 172 h 172"/>
              <a:gd name="T40" fmla="*/ 14 w 105"/>
              <a:gd name="T41" fmla="*/ 172 h 172"/>
              <a:gd name="T42" fmla="*/ 54 w 105"/>
              <a:gd name="T43" fmla="*/ 10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" h="172">
                <a:moveTo>
                  <a:pt x="54" y="107"/>
                </a:moveTo>
                <a:cubicBezTo>
                  <a:pt x="55" y="104"/>
                  <a:pt x="61" y="107"/>
                  <a:pt x="65" y="116"/>
                </a:cubicBezTo>
                <a:cubicBezTo>
                  <a:pt x="68" y="121"/>
                  <a:pt x="73" y="125"/>
                  <a:pt x="79" y="127"/>
                </a:cubicBezTo>
                <a:cubicBezTo>
                  <a:pt x="81" y="128"/>
                  <a:pt x="81" y="131"/>
                  <a:pt x="79" y="134"/>
                </a:cubicBezTo>
                <a:cubicBezTo>
                  <a:pt x="77" y="140"/>
                  <a:pt x="84" y="135"/>
                  <a:pt x="86" y="139"/>
                </a:cubicBezTo>
                <a:cubicBezTo>
                  <a:pt x="90" y="152"/>
                  <a:pt x="97" y="149"/>
                  <a:pt x="97" y="144"/>
                </a:cubicBezTo>
                <a:cubicBezTo>
                  <a:pt x="95" y="134"/>
                  <a:pt x="95" y="135"/>
                  <a:pt x="94" y="132"/>
                </a:cubicBezTo>
                <a:cubicBezTo>
                  <a:pt x="95" y="125"/>
                  <a:pt x="102" y="130"/>
                  <a:pt x="103" y="124"/>
                </a:cubicBezTo>
                <a:cubicBezTo>
                  <a:pt x="103" y="122"/>
                  <a:pt x="104" y="119"/>
                  <a:pt x="102" y="115"/>
                </a:cubicBezTo>
                <a:cubicBezTo>
                  <a:pt x="99" y="108"/>
                  <a:pt x="95" y="102"/>
                  <a:pt x="95" y="98"/>
                </a:cubicBezTo>
                <a:cubicBezTo>
                  <a:pt x="95" y="90"/>
                  <a:pt x="105" y="74"/>
                  <a:pt x="99" y="62"/>
                </a:cubicBezTo>
                <a:cubicBezTo>
                  <a:pt x="93" y="48"/>
                  <a:pt x="87" y="39"/>
                  <a:pt x="82" y="29"/>
                </a:cubicBezTo>
                <a:cubicBezTo>
                  <a:pt x="75" y="7"/>
                  <a:pt x="48" y="0"/>
                  <a:pt x="34" y="0"/>
                </a:cubicBezTo>
                <a:cubicBezTo>
                  <a:pt x="17" y="0"/>
                  <a:pt x="4" y="16"/>
                  <a:pt x="1" y="38"/>
                </a:cubicBezTo>
                <a:cubicBezTo>
                  <a:pt x="0" y="49"/>
                  <a:pt x="4" y="48"/>
                  <a:pt x="13" y="70"/>
                </a:cubicBezTo>
                <a:cubicBezTo>
                  <a:pt x="17" y="77"/>
                  <a:pt x="23" y="88"/>
                  <a:pt x="30" y="89"/>
                </a:cubicBezTo>
                <a:cubicBezTo>
                  <a:pt x="37" y="90"/>
                  <a:pt x="34" y="101"/>
                  <a:pt x="34" y="105"/>
                </a:cubicBezTo>
                <a:cubicBezTo>
                  <a:pt x="34" y="109"/>
                  <a:pt x="26" y="107"/>
                  <a:pt x="26" y="121"/>
                </a:cubicBezTo>
                <a:cubicBezTo>
                  <a:pt x="26" y="129"/>
                  <a:pt x="14" y="163"/>
                  <a:pt x="14" y="172"/>
                </a:cubicBezTo>
                <a:cubicBezTo>
                  <a:pt x="14" y="172"/>
                  <a:pt x="14" y="172"/>
                  <a:pt x="14" y="172"/>
                </a:cubicBezTo>
                <a:cubicBezTo>
                  <a:pt x="14" y="172"/>
                  <a:pt x="14" y="172"/>
                  <a:pt x="14" y="172"/>
                </a:cubicBezTo>
                <a:cubicBezTo>
                  <a:pt x="17" y="163"/>
                  <a:pt x="52" y="112"/>
                  <a:pt x="54" y="107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CA9C76DF-B8C9-4C4C-8ACB-0E5F8250A8D4}"/>
              </a:ext>
            </a:extLst>
          </p:cNvPr>
          <p:cNvSpPr>
            <a:spLocks noEditPoints="1"/>
          </p:cNvSpPr>
          <p:nvPr/>
        </p:nvSpPr>
        <p:spPr bwMode="auto">
          <a:xfrm>
            <a:off x="7269956" y="1987551"/>
            <a:ext cx="479425" cy="255588"/>
          </a:xfrm>
          <a:custGeom>
            <a:avLst/>
            <a:gdLst>
              <a:gd name="T0" fmla="*/ 111 w 113"/>
              <a:gd name="T1" fmla="*/ 58 h 60"/>
              <a:gd name="T2" fmla="*/ 98 w 113"/>
              <a:gd name="T3" fmla="*/ 32 h 60"/>
              <a:gd name="T4" fmla="*/ 98 w 113"/>
              <a:gd name="T5" fmla="*/ 23 h 60"/>
              <a:gd name="T6" fmla="*/ 106 w 113"/>
              <a:gd name="T7" fmla="*/ 15 h 60"/>
              <a:gd name="T8" fmla="*/ 91 w 113"/>
              <a:gd name="T9" fmla="*/ 10 h 60"/>
              <a:gd name="T10" fmla="*/ 65 w 113"/>
              <a:gd name="T11" fmla="*/ 10 h 60"/>
              <a:gd name="T12" fmla="*/ 51 w 113"/>
              <a:gd name="T13" fmla="*/ 12 h 60"/>
              <a:gd name="T14" fmla="*/ 45 w 113"/>
              <a:gd name="T15" fmla="*/ 8 h 60"/>
              <a:gd name="T16" fmla="*/ 32 w 113"/>
              <a:gd name="T17" fmla="*/ 1 h 60"/>
              <a:gd name="T18" fmla="*/ 26 w 113"/>
              <a:gd name="T19" fmla="*/ 2 h 60"/>
              <a:gd name="T20" fmla="*/ 21 w 113"/>
              <a:gd name="T21" fmla="*/ 2 h 60"/>
              <a:gd name="T22" fmla="*/ 14 w 113"/>
              <a:gd name="T23" fmla="*/ 9 h 60"/>
              <a:gd name="T24" fmla="*/ 13 w 113"/>
              <a:gd name="T25" fmla="*/ 9 h 60"/>
              <a:gd name="T26" fmla="*/ 9 w 113"/>
              <a:gd name="T27" fmla="*/ 13 h 60"/>
              <a:gd name="T28" fmla="*/ 4 w 113"/>
              <a:gd name="T29" fmla="*/ 25 h 60"/>
              <a:gd name="T30" fmla="*/ 0 w 113"/>
              <a:gd name="T31" fmla="*/ 38 h 60"/>
              <a:gd name="T32" fmla="*/ 17 w 113"/>
              <a:gd name="T33" fmla="*/ 45 h 60"/>
              <a:gd name="T34" fmla="*/ 43 w 113"/>
              <a:gd name="T35" fmla="*/ 44 h 60"/>
              <a:gd name="T36" fmla="*/ 44 w 113"/>
              <a:gd name="T37" fmla="*/ 50 h 60"/>
              <a:gd name="T38" fmla="*/ 76 w 113"/>
              <a:gd name="T39" fmla="*/ 58 h 60"/>
              <a:gd name="T40" fmla="*/ 111 w 113"/>
              <a:gd name="T41" fmla="*/ 58 h 60"/>
              <a:gd name="T42" fmla="*/ 26 w 113"/>
              <a:gd name="T43" fmla="*/ 10 h 60"/>
              <a:gd name="T44" fmla="*/ 27 w 113"/>
              <a:gd name="T45" fmla="*/ 10 h 60"/>
              <a:gd name="T46" fmla="*/ 21 w 113"/>
              <a:gd name="T47" fmla="*/ 10 h 60"/>
              <a:gd name="T48" fmla="*/ 26 w 113"/>
              <a:gd name="T4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3" h="60">
                <a:moveTo>
                  <a:pt x="111" y="58"/>
                </a:moveTo>
                <a:cubicBezTo>
                  <a:pt x="108" y="54"/>
                  <a:pt x="101" y="41"/>
                  <a:pt x="98" y="32"/>
                </a:cubicBezTo>
                <a:cubicBezTo>
                  <a:pt x="97" y="28"/>
                  <a:pt x="96" y="25"/>
                  <a:pt x="98" y="23"/>
                </a:cubicBezTo>
                <a:cubicBezTo>
                  <a:pt x="102" y="21"/>
                  <a:pt x="108" y="18"/>
                  <a:pt x="106" y="15"/>
                </a:cubicBezTo>
                <a:cubicBezTo>
                  <a:pt x="104" y="12"/>
                  <a:pt x="96" y="11"/>
                  <a:pt x="91" y="10"/>
                </a:cubicBezTo>
                <a:cubicBezTo>
                  <a:pt x="80" y="8"/>
                  <a:pt x="77" y="8"/>
                  <a:pt x="65" y="10"/>
                </a:cubicBezTo>
                <a:cubicBezTo>
                  <a:pt x="60" y="11"/>
                  <a:pt x="55" y="11"/>
                  <a:pt x="51" y="12"/>
                </a:cubicBezTo>
                <a:cubicBezTo>
                  <a:pt x="49" y="10"/>
                  <a:pt x="46" y="9"/>
                  <a:pt x="45" y="8"/>
                </a:cubicBezTo>
                <a:cubicBezTo>
                  <a:pt x="43" y="7"/>
                  <a:pt x="37" y="0"/>
                  <a:pt x="32" y="1"/>
                </a:cubicBezTo>
                <a:cubicBezTo>
                  <a:pt x="30" y="2"/>
                  <a:pt x="29" y="2"/>
                  <a:pt x="26" y="2"/>
                </a:cubicBezTo>
                <a:cubicBezTo>
                  <a:pt x="24" y="1"/>
                  <a:pt x="24" y="1"/>
                  <a:pt x="21" y="2"/>
                </a:cubicBezTo>
                <a:cubicBezTo>
                  <a:pt x="18" y="4"/>
                  <a:pt x="16" y="8"/>
                  <a:pt x="14" y="9"/>
                </a:cubicBezTo>
                <a:cubicBezTo>
                  <a:pt x="14" y="9"/>
                  <a:pt x="13" y="9"/>
                  <a:pt x="13" y="9"/>
                </a:cubicBezTo>
                <a:cubicBezTo>
                  <a:pt x="13" y="9"/>
                  <a:pt x="10" y="11"/>
                  <a:pt x="9" y="13"/>
                </a:cubicBezTo>
                <a:cubicBezTo>
                  <a:pt x="6" y="18"/>
                  <a:pt x="6" y="20"/>
                  <a:pt x="4" y="25"/>
                </a:cubicBezTo>
                <a:cubicBezTo>
                  <a:pt x="3" y="30"/>
                  <a:pt x="1" y="33"/>
                  <a:pt x="0" y="38"/>
                </a:cubicBezTo>
                <a:cubicBezTo>
                  <a:pt x="0" y="41"/>
                  <a:pt x="2" y="45"/>
                  <a:pt x="17" y="45"/>
                </a:cubicBezTo>
                <a:cubicBezTo>
                  <a:pt x="27" y="46"/>
                  <a:pt x="43" y="40"/>
                  <a:pt x="43" y="44"/>
                </a:cubicBezTo>
                <a:cubicBezTo>
                  <a:pt x="43" y="46"/>
                  <a:pt x="42" y="48"/>
                  <a:pt x="44" y="50"/>
                </a:cubicBezTo>
                <a:cubicBezTo>
                  <a:pt x="47" y="53"/>
                  <a:pt x="60" y="56"/>
                  <a:pt x="76" y="58"/>
                </a:cubicBezTo>
                <a:cubicBezTo>
                  <a:pt x="100" y="59"/>
                  <a:pt x="113" y="60"/>
                  <a:pt x="111" y="58"/>
                </a:cubicBezTo>
                <a:close/>
                <a:moveTo>
                  <a:pt x="26" y="10"/>
                </a:moveTo>
                <a:cubicBezTo>
                  <a:pt x="27" y="10"/>
                  <a:pt x="27" y="10"/>
                  <a:pt x="27" y="10"/>
                </a:cubicBezTo>
                <a:cubicBezTo>
                  <a:pt x="25" y="10"/>
                  <a:pt x="23" y="10"/>
                  <a:pt x="21" y="10"/>
                </a:cubicBezTo>
                <a:cubicBezTo>
                  <a:pt x="24" y="7"/>
                  <a:pt x="25" y="9"/>
                  <a:pt x="26" y="1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84" name="Picture 24">
            <a:extLst>
              <a:ext uri="{FF2B5EF4-FFF2-40B4-BE49-F238E27FC236}">
                <a16:creationId xmlns:a16="http://schemas.microsoft.com/office/drawing/2014/main" id="{94DC64A8-D602-4909-ABEA-71968157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206" y="5106988"/>
            <a:ext cx="7254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25">
            <a:extLst>
              <a:ext uri="{FF2B5EF4-FFF2-40B4-BE49-F238E27FC236}">
                <a16:creationId xmlns:a16="http://schemas.microsoft.com/office/drawing/2014/main" id="{ED01CD3A-D312-4005-A5BD-8307BDACC8B1}"/>
              </a:ext>
            </a:extLst>
          </p:cNvPr>
          <p:cNvSpPr>
            <a:spLocks noEditPoints="1"/>
          </p:cNvSpPr>
          <p:nvPr/>
        </p:nvSpPr>
        <p:spPr bwMode="auto">
          <a:xfrm>
            <a:off x="5320506" y="808038"/>
            <a:ext cx="1550988" cy="4654550"/>
          </a:xfrm>
          <a:custGeom>
            <a:avLst/>
            <a:gdLst>
              <a:gd name="T0" fmla="*/ 358 w 366"/>
              <a:gd name="T1" fmla="*/ 437 h 1097"/>
              <a:gd name="T2" fmla="*/ 350 w 366"/>
              <a:gd name="T3" fmla="*/ 302 h 1097"/>
              <a:gd name="T4" fmla="*/ 250 w 366"/>
              <a:gd name="T5" fmla="*/ 157 h 1097"/>
              <a:gd name="T6" fmla="*/ 264 w 366"/>
              <a:gd name="T7" fmla="*/ 106 h 1097"/>
              <a:gd name="T8" fmla="*/ 258 w 366"/>
              <a:gd name="T9" fmla="*/ 31 h 1097"/>
              <a:gd name="T10" fmla="*/ 161 w 366"/>
              <a:gd name="T11" fmla="*/ 87 h 1097"/>
              <a:gd name="T12" fmla="*/ 174 w 366"/>
              <a:gd name="T13" fmla="*/ 129 h 1097"/>
              <a:gd name="T14" fmla="*/ 173 w 366"/>
              <a:gd name="T15" fmla="*/ 163 h 1097"/>
              <a:gd name="T16" fmla="*/ 102 w 366"/>
              <a:gd name="T17" fmla="*/ 186 h 1097"/>
              <a:gd name="T18" fmla="*/ 46 w 366"/>
              <a:gd name="T19" fmla="*/ 272 h 1097"/>
              <a:gd name="T20" fmla="*/ 7 w 366"/>
              <a:gd name="T21" fmla="*/ 398 h 1097"/>
              <a:gd name="T22" fmla="*/ 35 w 366"/>
              <a:gd name="T23" fmla="*/ 504 h 1097"/>
              <a:gd name="T24" fmla="*/ 58 w 366"/>
              <a:gd name="T25" fmla="*/ 510 h 1097"/>
              <a:gd name="T26" fmla="*/ 72 w 366"/>
              <a:gd name="T27" fmla="*/ 578 h 1097"/>
              <a:gd name="T28" fmla="*/ 84 w 366"/>
              <a:gd name="T29" fmla="*/ 765 h 1097"/>
              <a:gd name="T30" fmla="*/ 121 w 366"/>
              <a:gd name="T31" fmla="*/ 984 h 1097"/>
              <a:gd name="T32" fmla="*/ 122 w 366"/>
              <a:gd name="T33" fmla="*/ 1024 h 1097"/>
              <a:gd name="T34" fmla="*/ 159 w 366"/>
              <a:gd name="T35" fmla="*/ 1046 h 1097"/>
              <a:gd name="T36" fmla="*/ 161 w 366"/>
              <a:gd name="T37" fmla="*/ 1081 h 1097"/>
              <a:gd name="T38" fmla="*/ 230 w 366"/>
              <a:gd name="T39" fmla="*/ 1075 h 1097"/>
              <a:gd name="T40" fmla="*/ 228 w 366"/>
              <a:gd name="T41" fmla="*/ 1023 h 1097"/>
              <a:gd name="T42" fmla="*/ 256 w 366"/>
              <a:gd name="T43" fmla="*/ 922 h 1097"/>
              <a:gd name="T44" fmla="*/ 288 w 366"/>
              <a:gd name="T45" fmla="*/ 614 h 1097"/>
              <a:gd name="T46" fmla="*/ 302 w 366"/>
              <a:gd name="T47" fmla="*/ 497 h 1097"/>
              <a:gd name="T48" fmla="*/ 297 w 366"/>
              <a:gd name="T49" fmla="*/ 394 h 1097"/>
              <a:gd name="T50" fmla="*/ 303 w 366"/>
              <a:gd name="T51" fmla="*/ 488 h 1097"/>
              <a:gd name="T52" fmla="*/ 311 w 366"/>
              <a:gd name="T53" fmla="*/ 555 h 1097"/>
              <a:gd name="T54" fmla="*/ 312 w 366"/>
              <a:gd name="T55" fmla="*/ 559 h 1097"/>
              <a:gd name="T56" fmla="*/ 311 w 366"/>
              <a:gd name="T57" fmla="*/ 599 h 1097"/>
              <a:gd name="T58" fmla="*/ 323 w 366"/>
              <a:gd name="T59" fmla="*/ 584 h 1097"/>
              <a:gd name="T60" fmla="*/ 330 w 366"/>
              <a:gd name="T61" fmla="*/ 596 h 1097"/>
              <a:gd name="T62" fmla="*/ 313 w 366"/>
              <a:gd name="T63" fmla="*/ 608 h 1097"/>
              <a:gd name="T64" fmla="*/ 314 w 366"/>
              <a:gd name="T65" fmla="*/ 619 h 1097"/>
              <a:gd name="T66" fmla="*/ 349 w 366"/>
              <a:gd name="T67" fmla="*/ 598 h 1097"/>
              <a:gd name="T68" fmla="*/ 351 w 366"/>
              <a:gd name="T69" fmla="*/ 564 h 1097"/>
              <a:gd name="T70" fmla="*/ 353 w 366"/>
              <a:gd name="T71" fmla="*/ 557 h 1097"/>
              <a:gd name="T72" fmla="*/ 365 w 366"/>
              <a:gd name="T73" fmla="*/ 465 h 1097"/>
              <a:gd name="T74" fmla="*/ 72 w 366"/>
              <a:gd name="T75" fmla="*/ 460 h 1097"/>
              <a:gd name="T76" fmla="*/ 58 w 366"/>
              <a:gd name="T77" fmla="*/ 398 h 1097"/>
              <a:gd name="T78" fmla="*/ 72 w 366"/>
              <a:gd name="T79" fmla="*/ 352 h 1097"/>
              <a:gd name="T80" fmla="*/ 90 w 366"/>
              <a:gd name="T81" fmla="*/ 323 h 1097"/>
              <a:gd name="T82" fmla="*/ 77 w 366"/>
              <a:gd name="T83" fmla="*/ 450 h 1097"/>
              <a:gd name="T84" fmla="*/ 175 w 366"/>
              <a:gd name="T85" fmla="*/ 872 h 1097"/>
              <a:gd name="T86" fmla="*/ 170 w 366"/>
              <a:gd name="T87" fmla="*/ 874 h 1097"/>
              <a:gd name="T88" fmla="*/ 164 w 366"/>
              <a:gd name="T89" fmla="*/ 777 h 1097"/>
              <a:gd name="T90" fmla="*/ 182 w 366"/>
              <a:gd name="T91" fmla="*/ 635 h 1097"/>
              <a:gd name="T92" fmla="*/ 184 w 366"/>
              <a:gd name="T93" fmla="*/ 781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6" h="1097">
                <a:moveTo>
                  <a:pt x="365" y="465"/>
                </a:moveTo>
                <a:cubicBezTo>
                  <a:pt x="365" y="451"/>
                  <a:pt x="358" y="447"/>
                  <a:pt x="358" y="437"/>
                </a:cubicBezTo>
                <a:cubicBezTo>
                  <a:pt x="358" y="419"/>
                  <a:pt x="360" y="403"/>
                  <a:pt x="360" y="386"/>
                </a:cubicBezTo>
                <a:cubicBezTo>
                  <a:pt x="360" y="346"/>
                  <a:pt x="350" y="380"/>
                  <a:pt x="350" y="302"/>
                </a:cubicBezTo>
                <a:cubicBezTo>
                  <a:pt x="350" y="282"/>
                  <a:pt x="348" y="241"/>
                  <a:pt x="348" y="222"/>
                </a:cubicBezTo>
                <a:cubicBezTo>
                  <a:pt x="348" y="210"/>
                  <a:pt x="276" y="192"/>
                  <a:pt x="250" y="157"/>
                </a:cubicBezTo>
                <a:cubicBezTo>
                  <a:pt x="243" y="150"/>
                  <a:pt x="253" y="138"/>
                  <a:pt x="253" y="126"/>
                </a:cubicBezTo>
                <a:cubicBezTo>
                  <a:pt x="253" y="107"/>
                  <a:pt x="260" y="125"/>
                  <a:pt x="264" y="106"/>
                </a:cubicBezTo>
                <a:cubicBezTo>
                  <a:pt x="269" y="95"/>
                  <a:pt x="264" y="96"/>
                  <a:pt x="264" y="84"/>
                </a:cubicBezTo>
                <a:cubicBezTo>
                  <a:pt x="269" y="54"/>
                  <a:pt x="266" y="42"/>
                  <a:pt x="258" y="31"/>
                </a:cubicBezTo>
                <a:cubicBezTo>
                  <a:pt x="230" y="0"/>
                  <a:pt x="186" y="3"/>
                  <a:pt x="172" y="24"/>
                </a:cubicBezTo>
                <a:cubicBezTo>
                  <a:pt x="148" y="53"/>
                  <a:pt x="161" y="57"/>
                  <a:pt x="161" y="87"/>
                </a:cubicBezTo>
                <a:cubicBezTo>
                  <a:pt x="161" y="100"/>
                  <a:pt x="161" y="110"/>
                  <a:pt x="168" y="121"/>
                </a:cubicBezTo>
                <a:cubicBezTo>
                  <a:pt x="171" y="125"/>
                  <a:pt x="172" y="121"/>
                  <a:pt x="174" y="129"/>
                </a:cubicBezTo>
                <a:cubicBezTo>
                  <a:pt x="177" y="134"/>
                  <a:pt x="178" y="143"/>
                  <a:pt x="180" y="148"/>
                </a:cubicBezTo>
                <a:cubicBezTo>
                  <a:pt x="182" y="155"/>
                  <a:pt x="177" y="158"/>
                  <a:pt x="173" y="163"/>
                </a:cubicBezTo>
                <a:cubicBezTo>
                  <a:pt x="160" y="175"/>
                  <a:pt x="151" y="169"/>
                  <a:pt x="140" y="174"/>
                </a:cubicBezTo>
                <a:cubicBezTo>
                  <a:pt x="133" y="178"/>
                  <a:pt x="118" y="184"/>
                  <a:pt x="102" y="186"/>
                </a:cubicBezTo>
                <a:cubicBezTo>
                  <a:pt x="91" y="189"/>
                  <a:pt x="74" y="185"/>
                  <a:pt x="74" y="196"/>
                </a:cubicBezTo>
                <a:cubicBezTo>
                  <a:pt x="74" y="211"/>
                  <a:pt x="56" y="251"/>
                  <a:pt x="46" y="272"/>
                </a:cubicBezTo>
                <a:cubicBezTo>
                  <a:pt x="39" y="287"/>
                  <a:pt x="29" y="304"/>
                  <a:pt x="19" y="330"/>
                </a:cubicBezTo>
                <a:cubicBezTo>
                  <a:pt x="0" y="371"/>
                  <a:pt x="7" y="376"/>
                  <a:pt x="7" y="398"/>
                </a:cubicBezTo>
                <a:cubicBezTo>
                  <a:pt x="7" y="420"/>
                  <a:pt x="17" y="435"/>
                  <a:pt x="23" y="459"/>
                </a:cubicBezTo>
                <a:cubicBezTo>
                  <a:pt x="26" y="468"/>
                  <a:pt x="35" y="495"/>
                  <a:pt x="35" y="504"/>
                </a:cubicBezTo>
                <a:cubicBezTo>
                  <a:pt x="35" y="508"/>
                  <a:pt x="35" y="516"/>
                  <a:pt x="45" y="515"/>
                </a:cubicBezTo>
                <a:cubicBezTo>
                  <a:pt x="46" y="515"/>
                  <a:pt x="52" y="514"/>
                  <a:pt x="58" y="510"/>
                </a:cubicBezTo>
                <a:cubicBezTo>
                  <a:pt x="59" y="531"/>
                  <a:pt x="62" y="550"/>
                  <a:pt x="62" y="551"/>
                </a:cubicBezTo>
                <a:cubicBezTo>
                  <a:pt x="62" y="564"/>
                  <a:pt x="74" y="565"/>
                  <a:pt x="72" y="578"/>
                </a:cubicBezTo>
                <a:cubicBezTo>
                  <a:pt x="73" y="607"/>
                  <a:pt x="76" y="667"/>
                  <a:pt x="76" y="692"/>
                </a:cubicBezTo>
                <a:cubicBezTo>
                  <a:pt x="77" y="760"/>
                  <a:pt x="84" y="738"/>
                  <a:pt x="84" y="765"/>
                </a:cubicBezTo>
                <a:cubicBezTo>
                  <a:pt x="90" y="797"/>
                  <a:pt x="103" y="875"/>
                  <a:pt x="108" y="909"/>
                </a:cubicBezTo>
                <a:cubicBezTo>
                  <a:pt x="108" y="927"/>
                  <a:pt x="121" y="967"/>
                  <a:pt x="121" y="984"/>
                </a:cubicBezTo>
                <a:cubicBezTo>
                  <a:pt x="122" y="992"/>
                  <a:pt x="129" y="980"/>
                  <a:pt x="128" y="990"/>
                </a:cubicBezTo>
                <a:cubicBezTo>
                  <a:pt x="128" y="1012"/>
                  <a:pt x="122" y="1006"/>
                  <a:pt x="122" y="1024"/>
                </a:cubicBezTo>
                <a:cubicBezTo>
                  <a:pt x="122" y="1040"/>
                  <a:pt x="122" y="1042"/>
                  <a:pt x="129" y="1046"/>
                </a:cubicBezTo>
                <a:cubicBezTo>
                  <a:pt x="141" y="1050"/>
                  <a:pt x="149" y="1049"/>
                  <a:pt x="159" y="1046"/>
                </a:cubicBezTo>
                <a:cubicBezTo>
                  <a:pt x="163" y="1044"/>
                  <a:pt x="166" y="1033"/>
                  <a:pt x="169" y="1018"/>
                </a:cubicBezTo>
                <a:cubicBezTo>
                  <a:pt x="167" y="1037"/>
                  <a:pt x="160" y="1073"/>
                  <a:pt x="161" y="1081"/>
                </a:cubicBezTo>
                <a:cubicBezTo>
                  <a:pt x="163" y="1097"/>
                  <a:pt x="185" y="1096"/>
                  <a:pt x="202" y="1096"/>
                </a:cubicBezTo>
                <a:cubicBezTo>
                  <a:pt x="208" y="1096"/>
                  <a:pt x="225" y="1085"/>
                  <a:pt x="230" y="1075"/>
                </a:cubicBezTo>
                <a:cubicBezTo>
                  <a:pt x="232" y="1070"/>
                  <a:pt x="223" y="1050"/>
                  <a:pt x="222" y="1031"/>
                </a:cubicBezTo>
                <a:cubicBezTo>
                  <a:pt x="222" y="1029"/>
                  <a:pt x="227" y="1030"/>
                  <a:pt x="228" y="1023"/>
                </a:cubicBezTo>
                <a:cubicBezTo>
                  <a:pt x="228" y="1013"/>
                  <a:pt x="231" y="997"/>
                  <a:pt x="236" y="979"/>
                </a:cubicBezTo>
                <a:cubicBezTo>
                  <a:pt x="236" y="967"/>
                  <a:pt x="256" y="937"/>
                  <a:pt x="256" y="922"/>
                </a:cubicBezTo>
                <a:cubicBezTo>
                  <a:pt x="263" y="871"/>
                  <a:pt x="270" y="818"/>
                  <a:pt x="274" y="731"/>
                </a:cubicBezTo>
                <a:cubicBezTo>
                  <a:pt x="274" y="704"/>
                  <a:pt x="288" y="642"/>
                  <a:pt x="288" y="614"/>
                </a:cubicBezTo>
                <a:cubicBezTo>
                  <a:pt x="288" y="597"/>
                  <a:pt x="298" y="616"/>
                  <a:pt x="299" y="590"/>
                </a:cubicBezTo>
                <a:cubicBezTo>
                  <a:pt x="299" y="587"/>
                  <a:pt x="302" y="500"/>
                  <a:pt x="302" y="497"/>
                </a:cubicBezTo>
                <a:cubicBezTo>
                  <a:pt x="302" y="495"/>
                  <a:pt x="299" y="467"/>
                  <a:pt x="297" y="443"/>
                </a:cubicBezTo>
                <a:cubicBezTo>
                  <a:pt x="294" y="412"/>
                  <a:pt x="293" y="384"/>
                  <a:pt x="297" y="394"/>
                </a:cubicBezTo>
                <a:cubicBezTo>
                  <a:pt x="297" y="395"/>
                  <a:pt x="294" y="413"/>
                  <a:pt x="296" y="433"/>
                </a:cubicBezTo>
                <a:cubicBezTo>
                  <a:pt x="298" y="450"/>
                  <a:pt x="303" y="441"/>
                  <a:pt x="303" y="488"/>
                </a:cubicBezTo>
                <a:cubicBezTo>
                  <a:pt x="305" y="509"/>
                  <a:pt x="308" y="526"/>
                  <a:pt x="308" y="529"/>
                </a:cubicBezTo>
                <a:cubicBezTo>
                  <a:pt x="309" y="540"/>
                  <a:pt x="309" y="550"/>
                  <a:pt x="311" y="555"/>
                </a:cubicBezTo>
                <a:cubicBezTo>
                  <a:pt x="311" y="555"/>
                  <a:pt x="312" y="555"/>
                  <a:pt x="313" y="555"/>
                </a:cubicBezTo>
                <a:cubicBezTo>
                  <a:pt x="313" y="556"/>
                  <a:pt x="312" y="557"/>
                  <a:pt x="312" y="559"/>
                </a:cubicBezTo>
                <a:cubicBezTo>
                  <a:pt x="309" y="565"/>
                  <a:pt x="310" y="578"/>
                  <a:pt x="310" y="578"/>
                </a:cubicBezTo>
                <a:cubicBezTo>
                  <a:pt x="310" y="580"/>
                  <a:pt x="311" y="598"/>
                  <a:pt x="311" y="599"/>
                </a:cubicBezTo>
                <a:cubicBezTo>
                  <a:pt x="312" y="603"/>
                  <a:pt x="321" y="608"/>
                  <a:pt x="323" y="597"/>
                </a:cubicBezTo>
                <a:cubicBezTo>
                  <a:pt x="323" y="596"/>
                  <a:pt x="322" y="587"/>
                  <a:pt x="323" y="584"/>
                </a:cubicBezTo>
                <a:cubicBezTo>
                  <a:pt x="327" y="579"/>
                  <a:pt x="331" y="581"/>
                  <a:pt x="332" y="587"/>
                </a:cubicBezTo>
                <a:cubicBezTo>
                  <a:pt x="332" y="587"/>
                  <a:pt x="331" y="592"/>
                  <a:pt x="330" y="596"/>
                </a:cubicBezTo>
                <a:cubicBezTo>
                  <a:pt x="330" y="601"/>
                  <a:pt x="330" y="603"/>
                  <a:pt x="325" y="605"/>
                </a:cubicBezTo>
                <a:cubicBezTo>
                  <a:pt x="321" y="607"/>
                  <a:pt x="320" y="608"/>
                  <a:pt x="313" y="608"/>
                </a:cubicBezTo>
                <a:cubicBezTo>
                  <a:pt x="306" y="609"/>
                  <a:pt x="302" y="610"/>
                  <a:pt x="304" y="615"/>
                </a:cubicBezTo>
                <a:cubicBezTo>
                  <a:pt x="306" y="619"/>
                  <a:pt x="310" y="619"/>
                  <a:pt x="314" y="619"/>
                </a:cubicBezTo>
                <a:cubicBezTo>
                  <a:pt x="317" y="619"/>
                  <a:pt x="338" y="617"/>
                  <a:pt x="343" y="607"/>
                </a:cubicBezTo>
                <a:cubicBezTo>
                  <a:pt x="343" y="605"/>
                  <a:pt x="346" y="601"/>
                  <a:pt x="349" y="598"/>
                </a:cubicBezTo>
                <a:cubicBezTo>
                  <a:pt x="351" y="594"/>
                  <a:pt x="353" y="590"/>
                  <a:pt x="352" y="581"/>
                </a:cubicBezTo>
                <a:cubicBezTo>
                  <a:pt x="352" y="578"/>
                  <a:pt x="351" y="568"/>
                  <a:pt x="351" y="564"/>
                </a:cubicBezTo>
                <a:cubicBezTo>
                  <a:pt x="351" y="564"/>
                  <a:pt x="351" y="563"/>
                  <a:pt x="351" y="563"/>
                </a:cubicBezTo>
                <a:cubicBezTo>
                  <a:pt x="353" y="563"/>
                  <a:pt x="353" y="562"/>
                  <a:pt x="353" y="557"/>
                </a:cubicBezTo>
                <a:cubicBezTo>
                  <a:pt x="352" y="551"/>
                  <a:pt x="356" y="529"/>
                  <a:pt x="358" y="517"/>
                </a:cubicBezTo>
                <a:cubicBezTo>
                  <a:pt x="360" y="503"/>
                  <a:pt x="366" y="475"/>
                  <a:pt x="365" y="465"/>
                </a:cubicBezTo>
                <a:close/>
                <a:moveTo>
                  <a:pt x="77" y="450"/>
                </a:moveTo>
                <a:cubicBezTo>
                  <a:pt x="75" y="456"/>
                  <a:pt x="73" y="458"/>
                  <a:pt x="72" y="460"/>
                </a:cubicBezTo>
                <a:cubicBezTo>
                  <a:pt x="71" y="457"/>
                  <a:pt x="69" y="455"/>
                  <a:pt x="68" y="452"/>
                </a:cubicBezTo>
                <a:cubicBezTo>
                  <a:pt x="66" y="449"/>
                  <a:pt x="60" y="412"/>
                  <a:pt x="58" y="398"/>
                </a:cubicBezTo>
                <a:cubicBezTo>
                  <a:pt x="58" y="387"/>
                  <a:pt x="59" y="378"/>
                  <a:pt x="63" y="372"/>
                </a:cubicBezTo>
                <a:cubicBezTo>
                  <a:pt x="70" y="364"/>
                  <a:pt x="72" y="352"/>
                  <a:pt x="72" y="352"/>
                </a:cubicBezTo>
                <a:cubicBezTo>
                  <a:pt x="74" y="345"/>
                  <a:pt x="77" y="337"/>
                  <a:pt x="80" y="331"/>
                </a:cubicBezTo>
                <a:cubicBezTo>
                  <a:pt x="84" y="322"/>
                  <a:pt x="87" y="317"/>
                  <a:pt x="90" y="323"/>
                </a:cubicBezTo>
                <a:cubicBezTo>
                  <a:pt x="96" y="335"/>
                  <a:pt x="99" y="386"/>
                  <a:pt x="100" y="388"/>
                </a:cubicBezTo>
                <a:cubicBezTo>
                  <a:pt x="103" y="403"/>
                  <a:pt x="88" y="423"/>
                  <a:pt x="77" y="450"/>
                </a:cubicBezTo>
                <a:close/>
                <a:moveTo>
                  <a:pt x="184" y="781"/>
                </a:moveTo>
                <a:cubicBezTo>
                  <a:pt x="184" y="784"/>
                  <a:pt x="175" y="858"/>
                  <a:pt x="175" y="872"/>
                </a:cubicBezTo>
                <a:cubicBezTo>
                  <a:pt x="175" y="882"/>
                  <a:pt x="174" y="894"/>
                  <a:pt x="174" y="907"/>
                </a:cubicBezTo>
                <a:cubicBezTo>
                  <a:pt x="172" y="893"/>
                  <a:pt x="171" y="875"/>
                  <a:pt x="170" y="874"/>
                </a:cubicBezTo>
                <a:cubicBezTo>
                  <a:pt x="166" y="860"/>
                  <a:pt x="165" y="861"/>
                  <a:pt x="164" y="852"/>
                </a:cubicBezTo>
                <a:cubicBezTo>
                  <a:pt x="164" y="850"/>
                  <a:pt x="163" y="789"/>
                  <a:pt x="164" y="777"/>
                </a:cubicBezTo>
                <a:cubicBezTo>
                  <a:pt x="164" y="763"/>
                  <a:pt x="158" y="770"/>
                  <a:pt x="168" y="734"/>
                </a:cubicBezTo>
                <a:cubicBezTo>
                  <a:pt x="169" y="728"/>
                  <a:pt x="179" y="629"/>
                  <a:pt x="182" y="635"/>
                </a:cubicBezTo>
                <a:cubicBezTo>
                  <a:pt x="185" y="637"/>
                  <a:pt x="184" y="711"/>
                  <a:pt x="185" y="719"/>
                </a:cubicBezTo>
                <a:cubicBezTo>
                  <a:pt x="188" y="731"/>
                  <a:pt x="184" y="778"/>
                  <a:pt x="184" y="78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86" name="Picture 26">
            <a:extLst>
              <a:ext uri="{FF2B5EF4-FFF2-40B4-BE49-F238E27FC236}">
                <a16:creationId xmlns:a16="http://schemas.microsoft.com/office/drawing/2014/main" id="{2C368187-0823-41B6-931F-1ABB58158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69" y="1427163"/>
            <a:ext cx="3698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reeform 27">
            <a:extLst>
              <a:ext uri="{FF2B5EF4-FFF2-40B4-BE49-F238E27FC236}">
                <a16:creationId xmlns:a16="http://schemas.microsoft.com/office/drawing/2014/main" id="{81A86EDC-224A-48B4-A816-3C5A6DFB3C0C}"/>
              </a:ext>
            </a:extLst>
          </p:cNvPr>
          <p:cNvSpPr>
            <a:spLocks/>
          </p:cNvSpPr>
          <p:nvPr/>
        </p:nvSpPr>
        <p:spPr bwMode="auto">
          <a:xfrm>
            <a:off x="6041231" y="2616201"/>
            <a:ext cx="80963" cy="169863"/>
          </a:xfrm>
          <a:custGeom>
            <a:avLst/>
            <a:gdLst>
              <a:gd name="T0" fmla="*/ 15 w 19"/>
              <a:gd name="T1" fmla="*/ 38 h 40"/>
              <a:gd name="T2" fmla="*/ 17 w 19"/>
              <a:gd name="T3" fmla="*/ 16 h 40"/>
              <a:gd name="T4" fmla="*/ 19 w 19"/>
              <a:gd name="T5" fmla="*/ 0 h 40"/>
              <a:gd name="T6" fmla="*/ 8 w 19"/>
              <a:gd name="T7" fmla="*/ 24 h 40"/>
              <a:gd name="T8" fmla="*/ 15 w 19"/>
              <a:gd name="T9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0">
                <a:moveTo>
                  <a:pt x="15" y="38"/>
                </a:moveTo>
                <a:cubicBezTo>
                  <a:pt x="19" y="39"/>
                  <a:pt x="18" y="36"/>
                  <a:pt x="17" y="16"/>
                </a:cubicBezTo>
                <a:cubicBezTo>
                  <a:pt x="17" y="11"/>
                  <a:pt x="18" y="6"/>
                  <a:pt x="19" y="0"/>
                </a:cubicBezTo>
                <a:cubicBezTo>
                  <a:pt x="16" y="14"/>
                  <a:pt x="11" y="17"/>
                  <a:pt x="8" y="24"/>
                </a:cubicBezTo>
                <a:cubicBezTo>
                  <a:pt x="0" y="40"/>
                  <a:pt x="2" y="37"/>
                  <a:pt x="1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8">
            <a:extLst>
              <a:ext uri="{FF2B5EF4-FFF2-40B4-BE49-F238E27FC236}">
                <a16:creationId xmlns:a16="http://schemas.microsoft.com/office/drawing/2014/main" id="{61F6BEFE-9C1F-49CE-86CB-96AE85E62B66}"/>
              </a:ext>
            </a:extLst>
          </p:cNvPr>
          <p:cNvSpPr>
            <a:spLocks/>
          </p:cNvSpPr>
          <p:nvPr/>
        </p:nvSpPr>
        <p:spPr bwMode="auto">
          <a:xfrm>
            <a:off x="6058694" y="1639888"/>
            <a:ext cx="114300" cy="80963"/>
          </a:xfrm>
          <a:custGeom>
            <a:avLst/>
            <a:gdLst>
              <a:gd name="T0" fmla="*/ 1 w 27"/>
              <a:gd name="T1" fmla="*/ 16 h 19"/>
              <a:gd name="T2" fmla="*/ 15 w 27"/>
              <a:gd name="T3" fmla="*/ 1 h 19"/>
              <a:gd name="T4" fmla="*/ 18 w 27"/>
              <a:gd name="T5" fmla="*/ 0 h 19"/>
              <a:gd name="T6" fmla="*/ 25 w 27"/>
              <a:gd name="T7" fmla="*/ 2 h 19"/>
              <a:gd name="T8" fmla="*/ 26 w 27"/>
              <a:gd name="T9" fmla="*/ 2 h 19"/>
              <a:gd name="T10" fmla="*/ 27 w 27"/>
              <a:gd name="T11" fmla="*/ 4 h 19"/>
              <a:gd name="T12" fmla="*/ 24 w 27"/>
              <a:gd name="T13" fmla="*/ 3 h 19"/>
              <a:gd name="T14" fmla="*/ 18 w 27"/>
              <a:gd name="T15" fmla="*/ 2 h 19"/>
              <a:gd name="T16" fmla="*/ 16 w 27"/>
              <a:gd name="T17" fmla="*/ 2 h 19"/>
              <a:gd name="T18" fmla="*/ 1 w 27"/>
              <a:gd name="T19" fmla="*/ 18 h 19"/>
              <a:gd name="T20" fmla="*/ 0 w 27"/>
              <a:gd name="T21" fmla="*/ 19 h 19"/>
              <a:gd name="T22" fmla="*/ 0 w 27"/>
              <a:gd name="T23" fmla="*/ 16 h 19"/>
              <a:gd name="T24" fmla="*/ 1 w 27"/>
              <a:gd name="T25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" h="19">
                <a:moveTo>
                  <a:pt x="1" y="16"/>
                </a:moveTo>
                <a:cubicBezTo>
                  <a:pt x="1" y="16"/>
                  <a:pt x="8" y="6"/>
                  <a:pt x="15" y="1"/>
                </a:cubicBezTo>
                <a:cubicBezTo>
                  <a:pt x="16" y="0"/>
                  <a:pt x="17" y="0"/>
                  <a:pt x="18" y="0"/>
                </a:cubicBezTo>
                <a:cubicBezTo>
                  <a:pt x="23" y="0"/>
                  <a:pt x="25" y="2"/>
                  <a:pt x="25" y="2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6" y="4"/>
                  <a:pt x="24" y="3"/>
                </a:cubicBezTo>
                <a:cubicBezTo>
                  <a:pt x="23" y="3"/>
                  <a:pt x="20" y="2"/>
                  <a:pt x="18" y="2"/>
                </a:cubicBezTo>
                <a:cubicBezTo>
                  <a:pt x="17" y="2"/>
                  <a:pt x="17" y="2"/>
                  <a:pt x="16" y="2"/>
                </a:cubicBezTo>
                <a:cubicBezTo>
                  <a:pt x="10" y="7"/>
                  <a:pt x="1" y="18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6"/>
                  <a:pt x="0" y="16"/>
                  <a:pt x="0" y="16"/>
                </a:cubicBezTo>
                <a:lnTo>
                  <a:pt x="1" y="1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id="{55BF8B7A-196D-4745-B4A8-4F0E3ACEB31A}"/>
              </a:ext>
            </a:extLst>
          </p:cNvPr>
          <p:cNvSpPr>
            <a:spLocks/>
          </p:cNvSpPr>
          <p:nvPr/>
        </p:nvSpPr>
        <p:spPr bwMode="auto">
          <a:xfrm>
            <a:off x="6249194" y="1695451"/>
            <a:ext cx="96838" cy="50800"/>
          </a:xfrm>
          <a:custGeom>
            <a:avLst/>
            <a:gdLst>
              <a:gd name="T0" fmla="*/ 20 w 23"/>
              <a:gd name="T1" fmla="*/ 8 h 12"/>
              <a:gd name="T2" fmla="*/ 12 w 23"/>
              <a:gd name="T3" fmla="*/ 2 h 12"/>
              <a:gd name="T4" fmla="*/ 10 w 23"/>
              <a:gd name="T5" fmla="*/ 2 h 12"/>
              <a:gd name="T6" fmla="*/ 0 w 23"/>
              <a:gd name="T7" fmla="*/ 5 h 12"/>
              <a:gd name="T8" fmla="*/ 3 w 23"/>
              <a:gd name="T9" fmla="*/ 2 h 12"/>
              <a:gd name="T10" fmla="*/ 10 w 23"/>
              <a:gd name="T11" fmla="*/ 0 h 12"/>
              <a:gd name="T12" fmla="*/ 13 w 23"/>
              <a:gd name="T13" fmla="*/ 1 h 12"/>
              <a:gd name="T14" fmla="*/ 23 w 23"/>
              <a:gd name="T15" fmla="*/ 10 h 12"/>
              <a:gd name="T16" fmla="*/ 22 w 23"/>
              <a:gd name="T17" fmla="*/ 12 h 12"/>
              <a:gd name="T18" fmla="*/ 20 w 23"/>
              <a:gd name="T1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" h="12">
                <a:moveTo>
                  <a:pt x="20" y="8"/>
                </a:moveTo>
                <a:cubicBezTo>
                  <a:pt x="18" y="6"/>
                  <a:pt x="15" y="3"/>
                  <a:pt x="12" y="2"/>
                </a:cubicBezTo>
                <a:cubicBezTo>
                  <a:pt x="12" y="2"/>
                  <a:pt x="11" y="2"/>
                  <a:pt x="10" y="2"/>
                </a:cubicBezTo>
                <a:cubicBezTo>
                  <a:pt x="6" y="2"/>
                  <a:pt x="0" y="5"/>
                  <a:pt x="0" y="5"/>
                </a:cubicBezTo>
                <a:cubicBezTo>
                  <a:pt x="3" y="2"/>
                  <a:pt x="3" y="2"/>
                  <a:pt x="3" y="2"/>
                </a:cubicBezTo>
                <a:cubicBezTo>
                  <a:pt x="5" y="1"/>
                  <a:pt x="6" y="1"/>
                  <a:pt x="10" y="0"/>
                </a:cubicBezTo>
                <a:cubicBezTo>
                  <a:pt x="11" y="0"/>
                  <a:pt x="12" y="0"/>
                  <a:pt x="13" y="1"/>
                </a:cubicBezTo>
                <a:cubicBezTo>
                  <a:pt x="19" y="3"/>
                  <a:pt x="23" y="10"/>
                  <a:pt x="23" y="10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2"/>
                  <a:pt x="22" y="11"/>
                  <a:pt x="20" y="8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90" name="Picture 30">
            <a:extLst>
              <a:ext uri="{FF2B5EF4-FFF2-40B4-BE49-F238E27FC236}">
                <a16:creationId xmlns:a16="http://schemas.microsoft.com/office/drawing/2014/main" id="{EF2EF5A9-4F9E-47F6-8967-DD33B54E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81" y="4427538"/>
            <a:ext cx="6858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Picture 31">
            <a:extLst>
              <a:ext uri="{FF2B5EF4-FFF2-40B4-BE49-F238E27FC236}">
                <a16:creationId xmlns:a16="http://schemas.microsoft.com/office/drawing/2014/main" id="{17403673-1A2A-4883-8961-C4EA37F5A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56" y="4338638"/>
            <a:ext cx="3683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32">
            <a:extLst>
              <a:ext uri="{FF2B5EF4-FFF2-40B4-BE49-F238E27FC236}">
                <a16:creationId xmlns:a16="http://schemas.microsoft.com/office/drawing/2014/main" id="{C0E262B5-BF7C-4B88-8C75-E8755D4BFC36}"/>
              </a:ext>
            </a:extLst>
          </p:cNvPr>
          <p:cNvSpPr>
            <a:spLocks/>
          </p:cNvSpPr>
          <p:nvPr/>
        </p:nvSpPr>
        <p:spPr bwMode="auto">
          <a:xfrm>
            <a:off x="3082131" y="808038"/>
            <a:ext cx="1398588" cy="3810000"/>
          </a:xfrm>
          <a:custGeom>
            <a:avLst/>
            <a:gdLst>
              <a:gd name="T0" fmla="*/ 51 w 330"/>
              <a:gd name="T1" fmla="*/ 149 h 898"/>
              <a:gd name="T2" fmla="*/ 93 w 330"/>
              <a:gd name="T3" fmla="*/ 135 h 898"/>
              <a:gd name="T4" fmla="*/ 70 w 330"/>
              <a:gd name="T5" fmla="*/ 97 h 898"/>
              <a:gd name="T6" fmla="*/ 63 w 330"/>
              <a:gd name="T7" fmla="*/ 70 h 898"/>
              <a:gd name="T8" fmla="*/ 89 w 330"/>
              <a:gd name="T9" fmla="*/ 20 h 898"/>
              <a:gd name="T10" fmla="*/ 136 w 330"/>
              <a:gd name="T11" fmla="*/ 2 h 898"/>
              <a:gd name="T12" fmla="*/ 175 w 330"/>
              <a:gd name="T13" fmla="*/ 37 h 898"/>
              <a:gd name="T14" fmla="*/ 201 w 330"/>
              <a:gd name="T15" fmla="*/ 102 h 898"/>
              <a:gd name="T16" fmla="*/ 193 w 330"/>
              <a:gd name="T17" fmla="*/ 124 h 898"/>
              <a:gd name="T18" fmla="*/ 205 w 330"/>
              <a:gd name="T19" fmla="*/ 131 h 898"/>
              <a:gd name="T20" fmla="*/ 232 w 330"/>
              <a:gd name="T21" fmla="*/ 148 h 898"/>
              <a:gd name="T22" fmla="*/ 239 w 330"/>
              <a:gd name="T23" fmla="*/ 242 h 898"/>
              <a:gd name="T24" fmla="*/ 255 w 330"/>
              <a:gd name="T25" fmla="*/ 336 h 898"/>
              <a:gd name="T26" fmla="*/ 254 w 330"/>
              <a:gd name="T27" fmla="*/ 377 h 898"/>
              <a:gd name="T28" fmla="*/ 246 w 330"/>
              <a:gd name="T29" fmla="*/ 406 h 898"/>
              <a:gd name="T30" fmla="*/ 222 w 330"/>
              <a:gd name="T31" fmla="*/ 418 h 898"/>
              <a:gd name="T32" fmla="*/ 225 w 330"/>
              <a:gd name="T33" fmla="*/ 456 h 898"/>
              <a:gd name="T34" fmla="*/ 252 w 330"/>
              <a:gd name="T35" fmla="*/ 595 h 898"/>
              <a:gd name="T36" fmla="*/ 272 w 330"/>
              <a:gd name="T37" fmla="*/ 694 h 898"/>
              <a:gd name="T38" fmla="*/ 282 w 330"/>
              <a:gd name="T39" fmla="*/ 761 h 898"/>
              <a:gd name="T40" fmla="*/ 288 w 330"/>
              <a:gd name="T41" fmla="*/ 827 h 898"/>
              <a:gd name="T42" fmla="*/ 294 w 330"/>
              <a:gd name="T43" fmla="*/ 849 h 898"/>
              <a:gd name="T44" fmla="*/ 315 w 330"/>
              <a:gd name="T45" fmla="*/ 881 h 898"/>
              <a:gd name="T46" fmla="*/ 285 w 330"/>
              <a:gd name="T47" fmla="*/ 888 h 898"/>
              <a:gd name="T48" fmla="*/ 262 w 330"/>
              <a:gd name="T49" fmla="*/ 857 h 898"/>
              <a:gd name="T50" fmla="*/ 248 w 330"/>
              <a:gd name="T51" fmla="*/ 857 h 898"/>
              <a:gd name="T52" fmla="*/ 245 w 330"/>
              <a:gd name="T53" fmla="*/ 862 h 898"/>
              <a:gd name="T54" fmla="*/ 241 w 330"/>
              <a:gd name="T55" fmla="*/ 847 h 898"/>
              <a:gd name="T56" fmla="*/ 237 w 330"/>
              <a:gd name="T57" fmla="*/ 835 h 898"/>
              <a:gd name="T58" fmla="*/ 225 w 330"/>
              <a:gd name="T59" fmla="*/ 818 h 898"/>
              <a:gd name="T60" fmla="*/ 206 w 330"/>
              <a:gd name="T61" fmla="*/ 704 h 898"/>
              <a:gd name="T62" fmla="*/ 178 w 330"/>
              <a:gd name="T63" fmla="*/ 565 h 898"/>
              <a:gd name="T64" fmla="*/ 135 w 330"/>
              <a:gd name="T65" fmla="*/ 468 h 898"/>
              <a:gd name="T66" fmla="*/ 124 w 330"/>
              <a:gd name="T67" fmla="*/ 625 h 898"/>
              <a:gd name="T68" fmla="*/ 131 w 330"/>
              <a:gd name="T69" fmla="*/ 735 h 898"/>
              <a:gd name="T70" fmla="*/ 138 w 330"/>
              <a:gd name="T71" fmla="*/ 775 h 898"/>
              <a:gd name="T72" fmla="*/ 131 w 330"/>
              <a:gd name="T73" fmla="*/ 813 h 898"/>
              <a:gd name="T74" fmla="*/ 124 w 330"/>
              <a:gd name="T75" fmla="*/ 834 h 898"/>
              <a:gd name="T76" fmla="*/ 123 w 330"/>
              <a:gd name="T77" fmla="*/ 849 h 898"/>
              <a:gd name="T78" fmla="*/ 100 w 330"/>
              <a:gd name="T79" fmla="*/ 877 h 898"/>
              <a:gd name="T80" fmla="*/ 82 w 330"/>
              <a:gd name="T81" fmla="*/ 859 h 898"/>
              <a:gd name="T82" fmla="*/ 86 w 330"/>
              <a:gd name="T83" fmla="*/ 811 h 898"/>
              <a:gd name="T84" fmla="*/ 78 w 330"/>
              <a:gd name="T85" fmla="*/ 744 h 898"/>
              <a:gd name="T86" fmla="*/ 72 w 330"/>
              <a:gd name="T87" fmla="*/ 653 h 898"/>
              <a:gd name="T88" fmla="*/ 63 w 330"/>
              <a:gd name="T89" fmla="*/ 592 h 898"/>
              <a:gd name="T90" fmla="*/ 40 w 330"/>
              <a:gd name="T91" fmla="*/ 450 h 898"/>
              <a:gd name="T92" fmla="*/ 41 w 330"/>
              <a:gd name="T93" fmla="*/ 429 h 898"/>
              <a:gd name="T94" fmla="*/ 55 w 330"/>
              <a:gd name="T95" fmla="*/ 340 h 898"/>
              <a:gd name="T96" fmla="*/ 70 w 330"/>
              <a:gd name="T97" fmla="*/ 302 h 898"/>
              <a:gd name="T98" fmla="*/ 58 w 330"/>
              <a:gd name="T99" fmla="*/ 273 h 898"/>
              <a:gd name="T100" fmla="*/ 53 w 330"/>
              <a:gd name="T101" fmla="*/ 286 h 898"/>
              <a:gd name="T102" fmla="*/ 55 w 330"/>
              <a:gd name="T103" fmla="*/ 314 h 898"/>
              <a:gd name="T104" fmla="*/ 49 w 330"/>
              <a:gd name="T105" fmla="*/ 320 h 898"/>
              <a:gd name="T106" fmla="*/ 46 w 330"/>
              <a:gd name="T107" fmla="*/ 346 h 898"/>
              <a:gd name="T108" fmla="*/ 51 w 330"/>
              <a:gd name="T109" fmla="*/ 366 h 898"/>
              <a:gd name="T110" fmla="*/ 42 w 330"/>
              <a:gd name="T111" fmla="*/ 432 h 898"/>
              <a:gd name="T112" fmla="*/ 15 w 330"/>
              <a:gd name="T113" fmla="*/ 391 h 898"/>
              <a:gd name="T114" fmla="*/ 9 w 330"/>
              <a:gd name="T115" fmla="*/ 358 h 898"/>
              <a:gd name="T116" fmla="*/ 0 w 330"/>
              <a:gd name="T117" fmla="*/ 311 h 898"/>
              <a:gd name="T118" fmla="*/ 12 w 330"/>
              <a:gd name="T119" fmla="*/ 293 h 898"/>
              <a:gd name="T120" fmla="*/ 17 w 330"/>
              <a:gd name="T121" fmla="*/ 267 h 898"/>
              <a:gd name="T122" fmla="*/ 21 w 330"/>
              <a:gd name="T123" fmla="*/ 173 h 898"/>
              <a:gd name="T124" fmla="*/ 51 w 330"/>
              <a:gd name="T125" fmla="*/ 149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30" h="898">
                <a:moveTo>
                  <a:pt x="51" y="149"/>
                </a:moveTo>
                <a:cubicBezTo>
                  <a:pt x="79" y="142"/>
                  <a:pt x="84" y="140"/>
                  <a:pt x="93" y="135"/>
                </a:cubicBezTo>
                <a:cubicBezTo>
                  <a:pt x="104" y="128"/>
                  <a:pt x="71" y="112"/>
                  <a:pt x="70" y="97"/>
                </a:cubicBezTo>
                <a:cubicBezTo>
                  <a:pt x="73" y="75"/>
                  <a:pt x="61" y="80"/>
                  <a:pt x="63" y="70"/>
                </a:cubicBezTo>
                <a:cubicBezTo>
                  <a:pt x="64" y="55"/>
                  <a:pt x="86" y="30"/>
                  <a:pt x="89" y="20"/>
                </a:cubicBezTo>
                <a:cubicBezTo>
                  <a:pt x="93" y="8"/>
                  <a:pt x="126" y="0"/>
                  <a:pt x="136" y="2"/>
                </a:cubicBezTo>
                <a:cubicBezTo>
                  <a:pt x="140" y="3"/>
                  <a:pt x="172" y="21"/>
                  <a:pt x="175" y="37"/>
                </a:cubicBezTo>
                <a:cubicBezTo>
                  <a:pt x="177" y="52"/>
                  <a:pt x="198" y="84"/>
                  <a:pt x="201" y="102"/>
                </a:cubicBezTo>
                <a:cubicBezTo>
                  <a:pt x="204" y="117"/>
                  <a:pt x="188" y="113"/>
                  <a:pt x="193" y="124"/>
                </a:cubicBezTo>
                <a:cubicBezTo>
                  <a:pt x="196" y="129"/>
                  <a:pt x="202" y="130"/>
                  <a:pt x="205" y="131"/>
                </a:cubicBezTo>
                <a:cubicBezTo>
                  <a:pt x="216" y="133"/>
                  <a:pt x="232" y="130"/>
                  <a:pt x="232" y="148"/>
                </a:cubicBezTo>
                <a:cubicBezTo>
                  <a:pt x="232" y="160"/>
                  <a:pt x="239" y="229"/>
                  <a:pt x="239" y="242"/>
                </a:cubicBezTo>
                <a:cubicBezTo>
                  <a:pt x="239" y="301"/>
                  <a:pt x="250" y="309"/>
                  <a:pt x="255" y="336"/>
                </a:cubicBezTo>
                <a:cubicBezTo>
                  <a:pt x="257" y="346"/>
                  <a:pt x="254" y="357"/>
                  <a:pt x="254" y="377"/>
                </a:cubicBezTo>
                <a:cubicBezTo>
                  <a:pt x="254" y="385"/>
                  <a:pt x="246" y="396"/>
                  <a:pt x="246" y="406"/>
                </a:cubicBezTo>
                <a:cubicBezTo>
                  <a:pt x="246" y="423"/>
                  <a:pt x="226" y="415"/>
                  <a:pt x="222" y="418"/>
                </a:cubicBezTo>
                <a:cubicBezTo>
                  <a:pt x="217" y="421"/>
                  <a:pt x="220" y="436"/>
                  <a:pt x="225" y="456"/>
                </a:cubicBezTo>
                <a:cubicBezTo>
                  <a:pt x="230" y="475"/>
                  <a:pt x="254" y="534"/>
                  <a:pt x="252" y="595"/>
                </a:cubicBezTo>
                <a:cubicBezTo>
                  <a:pt x="252" y="611"/>
                  <a:pt x="272" y="679"/>
                  <a:pt x="272" y="694"/>
                </a:cubicBezTo>
                <a:cubicBezTo>
                  <a:pt x="267" y="741"/>
                  <a:pt x="282" y="737"/>
                  <a:pt x="282" y="761"/>
                </a:cubicBezTo>
                <a:cubicBezTo>
                  <a:pt x="274" y="805"/>
                  <a:pt x="284" y="814"/>
                  <a:pt x="288" y="827"/>
                </a:cubicBezTo>
                <a:cubicBezTo>
                  <a:pt x="288" y="829"/>
                  <a:pt x="289" y="840"/>
                  <a:pt x="294" y="849"/>
                </a:cubicBezTo>
                <a:cubicBezTo>
                  <a:pt x="302" y="863"/>
                  <a:pt x="310" y="875"/>
                  <a:pt x="315" y="881"/>
                </a:cubicBezTo>
                <a:cubicBezTo>
                  <a:pt x="322" y="891"/>
                  <a:pt x="330" y="898"/>
                  <a:pt x="285" y="888"/>
                </a:cubicBezTo>
                <a:cubicBezTo>
                  <a:pt x="263" y="881"/>
                  <a:pt x="271" y="871"/>
                  <a:pt x="262" y="857"/>
                </a:cubicBezTo>
                <a:cubicBezTo>
                  <a:pt x="245" y="827"/>
                  <a:pt x="247" y="845"/>
                  <a:pt x="248" y="857"/>
                </a:cubicBezTo>
                <a:cubicBezTo>
                  <a:pt x="248" y="863"/>
                  <a:pt x="248" y="863"/>
                  <a:pt x="245" y="862"/>
                </a:cubicBezTo>
                <a:cubicBezTo>
                  <a:pt x="241" y="862"/>
                  <a:pt x="242" y="856"/>
                  <a:pt x="241" y="847"/>
                </a:cubicBezTo>
                <a:cubicBezTo>
                  <a:pt x="241" y="843"/>
                  <a:pt x="241" y="836"/>
                  <a:pt x="237" y="835"/>
                </a:cubicBezTo>
                <a:cubicBezTo>
                  <a:pt x="226" y="834"/>
                  <a:pt x="225" y="828"/>
                  <a:pt x="225" y="818"/>
                </a:cubicBezTo>
                <a:cubicBezTo>
                  <a:pt x="218" y="775"/>
                  <a:pt x="222" y="717"/>
                  <a:pt x="206" y="704"/>
                </a:cubicBezTo>
                <a:cubicBezTo>
                  <a:pt x="202" y="701"/>
                  <a:pt x="185" y="590"/>
                  <a:pt x="178" y="565"/>
                </a:cubicBezTo>
                <a:cubicBezTo>
                  <a:pt x="168" y="521"/>
                  <a:pt x="148" y="481"/>
                  <a:pt x="135" y="468"/>
                </a:cubicBezTo>
                <a:cubicBezTo>
                  <a:pt x="125" y="457"/>
                  <a:pt x="122" y="574"/>
                  <a:pt x="124" y="625"/>
                </a:cubicBezTo>
                <a:cubicBezTo>
                  <a:pt x="124" y="641"/>
                  <a:pt x="128" y="709"/>
                  <a:pt x="131" y="735"/>
                </a:cubicBezTo>
                <a:cubicBezTo>
                  <a:pt x="131" y="762"/>
                  <a:pt x="140" y="769"/>
                  <a:pt x="138" y="775"/>
                </a:cubicBezTo>
                <a:cubicBezTo>
                  <a:pt x="135" y="787"/>
                  <a:pt x="131" y="807"/>
                  <a:pt x="131" y="813"/>
                </a:cubicBezTo>
                <a:cubicBezTo>
                  <a:pt x="131" y="819"/>
                  <a:pt x="126" y="827"/>
                  <a:pt x="124" y="834"/>
                </a:cubicBezTo>
                <a:cubicBezTo>
                  <a:pt x="122" y="840"/>
                  <a:pt x="124" y="843"/>
                  <a:pt x="123" y="849"/>
                </a:cubicBezTo>
                <a:cubicBezTo>
                  <a:pt x="124" y="863"/>
                  <a:pt x="107" y="876"/>
                  <a:pt x="100" y="877"/>
                </a:cubicBezTo>
                <a:cubicBezTo>
                  <a:pt x="90" y="872"/>
                  <a:pt x="83" y="862"/>
                  <a:pt x="82" y="859"/>
                </a:cubicBezTo>
                <a:cubicBezTo>
                  <a:pt x="80" y="847"/>
                  <a:pt x="86" y="855"/>
                  <a:pt x="86" y="811"/>
                </a:cubicBezTo>
                <a:cubicBezTo>
                  <a:pt x="86" y="800"/>
                  <a:pt x="78" y="756"/>
                  <a:pt x="78" y="744"/>
                </a:cubicBezTo>
                <a:cubicBezTo>
                  <a:pt x="78" y="720"/>
                  <a:pt x="72" y="682"/>
                  <a:pt x="72" y="653"/>
                </a:cubicBezTo>
                <a:cubicBezTo>
                  <a:pt x="72" y="641"/>
                  <a:pt x="63" y="605"/>
                  <a:pt x="63" y="592"/>
                </a:cubicBezTo>
                <a:cubicBezTo>
                  <a:pt x="60" y="490"/>
                  <a:pt x="40" y="488"/>
                  <a:pt x="40" y="450"/>
                </a:cubicBezTo>
                <a:cubicBezTo>
                  <a:pt x="39" y="441"/>
                  <a:pt x="42" y="434"/>
                  <a:pt x="41" y="429"/>
                </a:cubicBezTo>
                <a:cubicBezTo>
                  <a:pt x="41" y="427"/>
                  <a:pt x="47" y="378"/>
                  <a:pt x="55" y="340"/>
                </a:cubicBezTo>
                <a:cubicBezTo>
                  <a:pt x="58" y="324"/>
                  <a:pt x="74" y="316"/>
                  <a:pt x="70" y="302"/>
                </a:cubicBezTo>
                <a:cubicBezTo>
                  <a:pt x="69" y="298"/>
                  <a:pt x="61" y="276"/>
                  <a:pt x="58" y="273"/>
                </a:cubicBezTo>
                <a:cubicBezTo>
                  <a:pt x="54" y="270"/>
                  <a:pt x="56" y="280"/>
                  <a:pt x="53" y="286"/>
                </a:cubicBezTo>
                <a:cubicBezTo>
                  <a:pt x="48" y="299"/>
                  <a:pt x="59" y="301"/>
                  <a:pt x="55" y="314"/>
                </a:cubicBezTo>
                <a:cubicBezTo>
                  <a:pt x="54" y="317"/>
                  <a:pt x="50" y="317"/>
                  <a:pt x="49" y="320"/>
                </a:cubicBezTo>
                <a:cubicBezTo>
                  <a:pt x="46" y="328"/>
                  <a:pt x="50" y="338"/>
                  <a:pt x="46" y="346"/>
                </a:cubicBezTo>
                <a:cubicBezTo>
                  <a:pt x="36" y="356"/>
                  <a:pt x="53" y="362"/>
                  <a:pt x="51" y="366"/>
                </a:cubicBezTo>
                <a:cubicBezTo>
                  <a:pt x="48" y="382"/>
                  <a:pt x="48" y="431"/>
                  <a:pt x="42" y="432"/>
                </a:cubicBezTo>
                <a:cubicBezTo>
                  <a:pt x="39" y="429"/>
                  <a:pt x="15" y="392"/>
                  <a:pt x="15" y="391"/>
                </a:cubicBezTo>
                <a:cubicBezTo>
                  <a:pt x="14" y="382"/>
                  <a:pt x="9" y="373"/>
                  <a:pt x="9" y="358"/>
                </a:cubicBezTo>
                <a:cubicBezTo>
                  <a:pt x="7" y="347"/>
                  <a:pt x="0" y="323"/>
                  <a:pt x="0" y="311"/>
                </a:cubicBezTo>
                <a:cubicBezTo>
                  <a:pt x="1" y="303"/>
                  <a:pt x="12" y="301"/>
                  <a:pt x="12" y="293"/>
                </a:cubicBezTo>
                <a:cubicBezTo>
                  <a:pt x="12" y="283"/>
                  <a:pt x="18" y="274"/>
                  <a:pt x="17" y="267"/>
                </a:cubicBezTo>
                <a:cubicBezTo>
                  <a:pt x="14" y="241"/>
                  <a:pt x="21" y="213"/>
                  <a:pt x="21" y="173"/>
                </a:cubicBezTo>
                <a:cubicBezTo>
                  <a:pt x="21" y="155"/>
                  <a:pt x="36" y="154"/>
                  <a:pt x="51" y="14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33">
            <a:extLst>
              <a:ext uri="{FF2B5EF4-FFF2-40B4-BE49-F238E27FC236}">
                <a16:creationId xmlns:a16="http://schemas.microsoft.com/office/drawing/2014/main" id="{9B0EE765-AF2A-4738-B46F-1E7183CD0062}"/>
              </a:ext>
            </a:extLst>
          </p:cNvPr>
          <p:cNvSpPr>
            <a:spLocks/>
          </p:cNvSpPr>
          <p:nvPr/>
        </p:nvSpPr>
        <p:spPr bwMode="auto">
          <a:xfrm>
            <a:off x="3459956" y="1282701"/>
            <a:ext cx="403225" cy="869950"/>
          </a:xfrm>
          <a:custGeom>
            <a:avLst/>
            <a:gdLst>
              <a:gd name="T0" fmla="*/ 68 w 95"/>
              <a:gd name="T1" fmla="*/ 31 h 205"/>
              <a:gd name="T2" fmla="*/ 87 w 95"/>
              <a:gd name="T3" fmla="*/ 43 h 205"/>
              <a:gd name="T4" fmla="*/ 52 w 95"/>
              <a:gd name="T5" fmla="*/ 116 h 205"/>
              <a:gd name="T6" fmla="*/ 49 w 95"/>
              <a:gd name="T7" fmla="*/ 197 h 205"/>
              <a:gd name="T8" fmla="*/ 41 w 95"/>
              <a:gd name="T9" fmla="*/ 125 h 205"/>
              <a:gd name="T10" fmla="*/ 35 w 95"/>
              <a:gd name="T11" fmla="*/ 98 h 205"/>
              <a:gd name="T12" fmla="*/ 8 w 95"/>
              <a:gd name="T13" fmla="*/ 44 h 205"/>
              <a:gd name="T14" fmla="*/ 7 w 95"/>
              <a:gd name="T15" fmla="*/ 21 h 205"/>
              <a:gd name="T16" fmla="*/ 26 w 95"/>
              <a:gd name="T17" fmla="*/ 31 h 205"/>
              <a:gd name="T18" fmla="*/ 46 w 95"/>
              <a:gd name="T19" fmla="*/ 79 h 205"/>
              <a:gd name="T20" fmla="*/ 68 w 95"/>
              <a:gd name="T21" fmla="*/ 3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205">
                <a:moveTo>
                  <a:pt x="68" y="31"/>
                </a:moveTo>
                <a:cubicBezTo>
                  <a:pt x="71" y="24"/>
                  <a:pt x="65" y="34"/>
                  <a:pt x="87" y="43"/>
                </a:cubicBezTo>
                <a:cubicBezTo>
                  <a:pt x="95" y="46"/>
                  <a:pt x="60" y="60"/>
                  <a:pt x="52" y="116"/>
                </a:cubicBezTo>
                <a:cubicBezTo>
                  <a:pt x="51" y="128"/>
                  <a:pt x="50" y="205"/>
                  <a:pt x="49" y="197"/>
                </a:cubicBezTo>
                <a:cubicBezTo>
                  <a:pt x="48" y="191"/>
                  <a:pt x="41" y="140"/>
                  <a:pt x="41" y="125"/>
                </a:cubicBezTo>
                <a:cubicBezTo>
                  <a:pt x="41" y="116"/>
                  <a:pt x="36" y="99"/>
                  <a:pt x="35" y="98"/>
                </a:cubicBezTo>
                <a:cubicBezTo>
                  <a:pt x="29" y="85"/>
                  <a:pt x="9" y="53"/>
                  <a:pt x="8" y="44"/>
                </a:cubicBezTo>
                <a:cubicBezTo>
                  <a:pt x="7" y="38"/>
                  <a:pt x="0" y="30"/>
                  <a:pt x="7" y="21"/>
                </a:cubicBezTo>
                <a:cubicBezTo>
                  <a:pt x="25" y="0"/>
                  <a:pt x="3" y="23"/>
                  <a:pt x="26" y="31"/>
                </a:cubicBezTo>
                <a:cubicBezTo>
                  <a:pt x="35" y="35"/>
                  <a:pt x="42" y="78"/>
                  <a:pt x="46" y="79"/>
                </a:cubicBezTo>
                <a:cubicBezTo>
                  <a:pt x="50" y="79"/>
                  <a:pt x="67" y="35"/>
                  <a:pt x="68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34">
            <a:extLst>
              <a:ext uri="{FF2B5EF4-FFF2-40B4-BE49-F238E27FC236}">
                <a16:creationId xmlns:a16="http://schemas.microsoft.com/office/drawing/2014/main" id="{A1E6DC51-91F0-4212-89EC-E5BDF7DDC246}"/>
              </a:ext>
            </a:extLst>
          </p:cNvPr>
          <p:cNvSpPr>
            <a:spLocks/>
          </p:cNvSpPr>
          <p:nvPr/>
        </p:nvSpPr>
        <p:spPr bwMode="auto">
          <a:xfrm>
            <a:off x="3926681" y="2073276"/>
            <a:ext cx="58738" cy="271463"/>
          </a:xfrm>
          <a:custGeom>
            <a:avLst/>
            <a:gdLst>
              <a:gd name="T0" fmla="*/ 1 w 14"/>
              <a:gd name="T1" fmla="*/ 23 h 64"/>
              <a:gd name="T2" fmla="*/ 0 w 14"/>
              <a:gd name="T3" fmla="*/ 5 h 64"/>
              <a:gd name="T4" fmla="*/ 2 w 14"/>
              <a:gd name="T5" fmla="*/ 20 h 64"/>
              <a:gd name="T6" fmla="*/ 10 w 14"/>
              <a:gd name="T7" fmla="*/ 46 h 64"/>
              <a:gd name="T8" fmla="*/ 14 w 14"/>
              <a:gd name="T9" fmla="*/ 62 h 64"/>
              <a:gd name="T10" fmla="*/ 1 w 14"/>
              <a:gd name="T11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64">
                <a:moveTo>
                  <a:pt x="1" y="23"/>
                </a:moveTo>
                <a:cubicBezTo>
                  <a:pt x="0" y="16"/>
                  <a:pt x="0" y="5"/>
                  <a:pt x="0" y="5"/>
                </a:cubicBezTo>
                <a:cubicBezTo>
                  <a:pt x="1" y="0"/>
                  <a:pt x="1" y="13"/>
                  <a:pt x="2" y="20"/>
                </a:cubicBezTo>
                <a:cubicBezTo>
                  <a:pt x="2" y="20"/>
                  <a:pt x="8" y="39"/>
                  <a:pt x="10" y="46"/>
                </a:cubicBezTo>
                <a:cubicBezTo>
                  <a:pt x="12" y="52"/>
                  <a:pt x="14" y="62"/>
                  <a:pt x="14" y="62"/>
                </a:cubicBezTo>
                <a:cubicBezTo>
                  <a:pt x="14" y="64"/>
                  <a:pt x="5" y="40"/>
                  <a:pt x="1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>
            <a:extLst>
              <a:ext uri="{FF2B5EF4-FFF2-40B4-BE49-F238E27FC236}">
                <a16:creationId xmlns:a16="http://schemas.microsoft.com/office/drawing/2014/main" id="{AA781F72-3822-41CB-84E5-740F19C226E1}"/>
              </a:ext>
            </a:extLst>
          </p:cNvPr>
          <p:cNvSpPr>
            <a:spLocks/>
          </p:cNvSpPr>
          <p:nvPr/>
        </p:nvSpPr>
        <p:spPr bwMode="auto">
          <a:xfrm>
            <a:off x="6246813" y="2861468"/>
            <a:ext cx="825500" cy="2155825"/>
          </a:xfrm>
          <a:custGeom>
            <a:avLst/>
            <a:gdLst>
              <a:gd name="T0" fmla="*/ 176 w 195"/>
              <a:gd name="T1" fmla="*/ 84 h 509"/>
              <a:gd name="T2" fmla="*/ 170 w 195"/>
              <a:gd name="T3" fmla="*/ 60 h 509"/>
              <a:gd name="T4" fmla="*/ 179 w 195"/>
              <a:gd name="T5" fmla="*/ 59 h 509"/>
              <a:gd name="T6" fmla="*/ 180 w 195"/>
              <a:gd name="T7" fmla="*/ 56 h 509"/>
              <a:gd name="T8" fmla="*/ 106 w 195"/>
              <a:gd name="T9" fmla="*/ 22 h 509"/>
              <a:gd name="T10" fmla="*/ 110 w 195"/>
              <a:gd name="T11" fmla="*/ 0 h 509"/>
              <a:gd name="T12" fmla="*/ 110 w 195"/>
              <a:gd name="T13" fmla="*/ 0 h 509"/>
              <a:gd name="T14" fmla="*/ 109 w 195"/>
              <a:gd name="T15" fmla="*/ 0 h 509"/>
              <a:gd name="T16" fmla="*/ 80 w 195"/>
              <a:gd name="T17" fmla="*/ 67 h 509"/>
              <a:gd name="T18" fmla="*/ 80 w 195"/>
              <a:gd name="T19" fmla="*/ 114 h 509"/>
              <a:gd name="T20" fmla="*/ 67 w 195"/>
              <a:gd name="T21" fmla="*/ 193 h 509"/>
              <a:gd name="T22" fmla="*/ 62 w 195"/>
              <a:gd name="T23" fmla="*/ 272 h 509"/>
              <a:gd name="T24" fmla="*/ 61 w 195"/>
              <a:gd name="T25" fmla="*/ 304 h 509"/>
              <a:gd name="T26" fmla="*/ 55 w 195"/>
              <a:gd name="T27" fmla="*/ 336 h 509"/>
              <a:gd name="T28" fmla="*/ 42 w 195"/>
              <a:gd name="T29" fmla="*/ 433 h 509"/>
              <a:gd name="T30" fmla="*/ 31 w 195"/>
              <a:gd name="T31" fmla="*/ 478 h 509"/>
              <a:gd name="T32" fmla="*/ 12 w 195"/>
              <a:gd name="T33" fmla="*/ 496 h 509"/>
              <a:gd name="T34" fmla="*/ 19 w 195"/>
              <a:gd name="T35" fmla="*/ 508 h 509"/>
              <a:gd name="T36" fmla="*/ 45 w 195"/>
              <a:gd name="T37" fmla="*/ 502 h 509"/>
              <a:gd name="T38" fmla="*/ 53 w 195"/>
              <a:gd name="T39" fmla="*/ 487 h 509"/>
              <a:gd name="T40" fmla="*/ 60 w 195"/>
              <a:gd name="T41" fmla="*/ 488 h 509"/>
              <a:gd name="T42" fmla="*/ 63 w 195"/>
              <a:gd name="T43" fmla="*/ 507 h 509"/>
              <a:gd name="T44" fmla="*/ 65 w 195"/>
              <a:gd name="T45" fmla="*/ 507 h 509"/>
              <a:gd name="T46" fmla="*/ 67 w 195"/>
              <a:gd name="T47" fmla="*/ 482 h 509"/>
              <a:gd name="T48" fmla="*/ 72 w 195"/>
              <a:gd name="T49" fmla="*/ 464 h 509"/>
              <a:gd name="T50" fmla="*/ 66 w 195"/>
              <a:gd name="T51" fmla="*/ 444 h 509"/>
              <a:gd name="T52" fmla="*/ 75 w 195"/>
              <a:gd name="T53" fmla="*/ 416 h 509"/>
              <a:gd name="T54" fmla="*/ 94 w 195"/>
              <a:gd name="T55" fmla="*/ 353 h 509"/>
              <a:gd name="T56" fmla="*/ 105 w 195"/>
              <a:gd name="T57" fmla="*/ 290 h 509"/>
              <a:gd name="T58" fmla="*/ 111 w 195"/>
              <a:gd name="T59" fmla="*/ 266 h 509"/>
              <a:gd name="T60" fmla="*/ 140 w 195"/>
              <a:gd name="T61" fmla="*/ 264 h 509"/>
              <a:gd name="T62" fmla="*/ 143 w 195"/>
              <a:gd name="T63" fmla="*/ 278 h 509"/>
              <a:gd name="T64" fmla="*/ 147 w 195"/>
              <a:gd name="T65" fmla="*/ 330 h 509"/>
              <a:gd name="T66" fmla="*/ 138 w 195"/>
              <a:gd name="T67" fmla="*/ 440 h 509"/>
              <a:gd name="T68" fmla="*/ 138 w 195"/>
              <a:gd name="T69" fmla="*/ 446 h 509"/>
              <a:gd name="T70" fmla="*/ 129 w 195"/>
              <a:gd name="T71" fmla="*/ 486 h 509"/>
              <a:gd name="T72" fmla="*/ 142 w 195"/>
              <a:gd name="T73" fmla="*/ 497 h 509"/>
              <a:gd name="T74" fmla="*/ 162 w 195"/>
              <a:gd name="T75" fmla="*/ 476 h 509"/>
              <a:gd name="T76" fmla="*/ 162 w 195"/>
              <a:gd name="T77" fmla="*/ 437 h 509"/>
              <a:gd name="T78" fmla="*/ 174 w 195"/>
              <a:gd name="T79" fmla="*/ 395 h 509"/>
              <a:gd name="T80" fmla="*/ 183 w 195"/>
              <a:gd name="T81" fmla="*/ 313 h 509"/>
              <a:gd name="T82" fmla="*/ 182 w 195"/>
              <a:gd name="T83" fmla="*/ 265 h 509"/>
              <a:gd name="T84" fmla="*/ 186 w 195"/>
              <a:gd name="T85" fmla="*/ 251 h 509"/>
              <a:gd name="T86" fmla="*/ 191 w 195"/>
              <a:gd name="T87" fmla="*/ 141 h 509"/>
              <a:gd name="T88" fmla="*/ 176 w 195"/>
              <a:gd name="T89" fmla="*/ 84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5" h="509">
                <a:moveTo>
                  <a:pt x="176" y="84"/>
                </a:moveTo>
                <a:cubicBezTo>
                  <a:pt x="174" y="65"/>
                  <a:pt x="169" y="65"/>
                  <a:pt x="170" y="60"/>
                </a:cubicBezTo>
                <a:cubicBezTo>
                  <a:pt x="170" y="58"/>
                  <a:pt x="177" y="62"/>
                  <a:pt x="179" y="59"/>
                </a:cubicBezTo>
                <a:cubicBezTo>
                  <a:pt x="180" y="58"/>
                  <a:pt x="180" y="57"/>
                  <a:pt x="180" y="56"/>
                </a:cubicBezTo>
                <a:cubicBezTo>
                  <a:pt x="179" y="49"/>
                  <a:pt x="106" y="28"/>
                  <a:pt x="106" y="22"/>
                </a:cubicBezTo>
                <a:cubicBezTo>
                  <a:pt x="106" y="18"/>
                  <a:pt x="110" y="5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8" y="25"/>
                  <a:pt x="85" y="36"/>
                  <a:pt x="80" y="67"/>
                </a:cubicBezTo>
                <a:cubicBezTo>
                  <a:pt x="78" y="80"/>
                  <a:pt x="85" y="89"/>
                  <a:pt x="80" y="114"/>
                </a:cubicBezTo>
                <a:cubicBezTo>
                  <a:pt x="75" y="139"/>
                  <a:pt x="72" y="167"/>
                  <a:pt x="67" y="193"/>
                </a:cubicBezTo>
                <a:cubicBezTo>
                  <a:pt x="61" y="220"/>
                  <a:pt x="63" y="249"/>
                  <a:pt x="62" y="272"/>
                </a:cubicBezTo>
                <a:cubicBezTo>
                  <a:pt x="63" y="281"/>
                  <a:pt x="61" y="292"/>
                  <a:pt x="61" y="304"/>
                </a:cubicBezTo>
                <a:cubicBezTo>
                  <a:pt x="61" y="323"/>
                  <a:pt x="58" y="325"/>
                  <a:pt x="55" y="336"/>
                </a:cubicBezTo>
                <a:cubicBezTo>
                  <a:pt x="47" y="367"/>
                  <a:pt x="49" y="406"/>
                  <a:pt x="42" y="433"/>
                </a:cubicBezTo>
                <a:cubicBezTo>
                  <a:pt x="40" y="460"/>
                  <a:pt x="36" y="467"/>
                  <a:pt x="31" y="478"/>
                </a:cubicBezTo>
                <a:cubicBezTo>
                  <a:pt x="26" y="488"/>
                  <a:pt x="24" y="494"/>
                  <a:pt x="12" y="496"/>
                </a:cubicBezTo>
                <a:cubicBezTo>
                  <a:pt x="0" y="499"/>
                  <a:pt x="10" y="508"/>
                  <a:pt x="19" y="508"/>
                </a:cubicBezTo>
                <a:cubicBezTo>
                  <a:pt x="26" y="508"/>
                  <a:pt x="39" y="509"/>
                  <a:pt x="45" y="502"/>
                </a:cubicBezTo>
                <a:cubicBezTo>
                  <a:pt x="48" y="498"/>
                  <a:pt x="52" y="488"/>
                  <a:pt x="53" y="487"/>
                </a:cubicBezTo>
                <a:cubicBezTo>
                  <a:pt x="55" y="485"/>
                  <a:pt x="59" y="484"/>
                  <a:pt x="60" y="488"/>
                </a:cubicBezTo>
                <a:cubicBezTo>
                  <a:pt x="61" y="492"/>
                  <a:pt x="61" y="507"/>
                  <a:pt x="63" y="507"/>
                </a:cubicBezTo>
                <a:cubicBezTo>
                  <a:pt x="63" y="507"/>
                  <a:pt x="64" y="508"/>
                  <a:pt x="65" y="507"/>
                </a:cubicBezTo>
                <a:cubicBezTo>
                  <a:pt x="66" y="506"/>
                  <a:pt x="65" y="495"/>
                  <a:pt x="67" y="482"/>
                </a:cubicBezTo>
                <a:cubicBezTo>
                  <a:pt x="67" y="478"/>
                  <a:pt x="73" y="474"/>
                  <a:pt x="72" y="464"/>
                </a:cubicBezTo>
                <a:cubicBezTo>
                  <a:pt x="73" y="459"/>
                  <a:pt x="66" y="449"/>
                  <a:pt x="66" y="444"/>
                </a:cubicBezTo>
                <a:cubicBezTo>
                  <a:pt x="67" y="436"/>
                  <a:pt x="70" y="430"/>
                  <a:pt x="75" y="416"/>
                </a:cubicBezTo>
                <a:cubicBezTo>
                  <a:pt x="82" y="392"/>
                  <a:pt x="90" y="375"/>
                  <a:pt x="94" y="353"/>
                </a:cubicBezTo>
                <a:cubicBezTo>
                  <a:pt x="96" y="310"/>
                  <a:pt x="103" y="303"/>
                  <a:pt x="105" y="290"/>
                </a:cubicBezTo>
                <a:cubicBezTo>
                  <a:pt x="107" y="269"/>
                  <a:pt x="105" y="267"/>
                  <a:pt x="111" y="266"/>
                </a:cubicBezTo>
                <a:cubicBezTo>
                  <a:pt x="121" y="264"/>
                  <a:pt x="127" y="264"/>
                  <a:pt x="140" y="264"/>
                </a:cubicBezTo>
                <a:cubicBezTo>
                  <a:pt x="145" y="264"/>
                  <a:pt x="143" y="263"/>
                  <a:pt x="143" y="278"/>
                </a:cubicBezTo>
                <a:cubicBezTo>
                  <a:pt x="144" y="285"/>
                  <a:pt x="151" y="302"/>
                  <a:pt x="147" y="330"/>
                </a:cubicBezTo>
                <a:cubicBezTo>
                  <a:pt x="146" y="369"/>
                  <a:pt x="148" y="424"/>
                  <a:pt x="138" y="440"/>
                </a:cubicBezTo>
                <a:cubicBezTo>
                  <a:pt x="138" y="442"/>
                  <a:pt x="138" y="445"/>
                  <a:pt x="138" y="446"/>
                </a:cubicBezTo>
                <a:cubicBezTo>
                  <a:pt x="136" y="465"/>
                  <a:pt x="134" y="468"/>
                  <a:pt x="129" y="486"/>
                </a:cubicBezTo>
                <a:cubicBezTo>
                  <a:pt x="126" y="499"/>
                  <a:pt x="132" y="498"/>
                  <a:pt x="142" y="497"/>
                </a:cubicBezTo>
                <a:cubicBezTo>
                  <a:pt x="151" y="496"/>
                  <a:pt x="164" y="485"/>
                  <a:pt x="162" y="476"/>
                </a:cubicBezTo>
                <a:cubicBezTo>
                  <a:pt x="160" y="468"/>
                  <a:pt x="162" y="446"/>
                  <a:pt x="162" y="437"/>
                </a:cubicBezTo>
                <a:cubicBezTo>
                  <a:pt x="161" y="427"/>
                  <a:pt x="171" y="406"/>
                  <a:pt x="174" y="395"/>
                </a:cubicBezTo>
                <a:cubicBezTo>
                  <a:pt x="183" y="370"/>
                  <a:pt x="185" y="343"/>
                  <a:pt x="183" y="313"/>
                </a:cubicBezTo>
                <a:cubicBezTo>
                  <a:pt x="182" y="299"/>
                  <a:pt x="183" y="279"/>
                  <a:pt x="182" y="265"/>
                </a:cubicBezTo>
                <a:cubicBezTo>
                  <a:pt x="181" y="259"/>
                  <a:pt x="186" y="259"/>
                  <a:pt x="186" y="251"/>
                </a:cubicBezTo>
                <a:cubicBezTo>
                  <a:pt x="190" y="211"/>
                  <a:pt x="195" y="172"/>
                  <a:pt x="191" y="141"/>
                </a:cubicBezTo>
                <a:cubicBezTo>
                  <a:pt x="190" y="125"/>
                  <a:pt x="177" y="99"/>
                  <a:pt x="176" y="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57A08C6-CA82-4977-9C90-61E2FCD72741}"/>
              </a:ext>
            </a:extLst>
          </p:cNvPr>
          <p:cNvSpPr>
            <a:spLocks/>
          </p:cNvSpPr>
          <p:nvPr/>
        </p:nvSpPr>
        <p:spPr bwMode="auto">
          <a:xfrm>
            <a:off x="6356350" y="2567781"/>
            <a:ext cx="766763" cy="623888"/>
          </a:xfrm>
          <a:custGeom>
            <a:avLst/>
            <a:gdLst>
              <a:gd name="T0" fmla="*/ 138 w 181"/>
              <a:gd name="T1" fmla="*/ 19 h 147"/>
              <a:gd name="T2" fmla="*/ 170 w 181"/>
              <a:gd name="T3" fmla="*/ 16 h 147"/>
              <a:gd name="T4" fmla="*/ 181 w 181"/>
              <a:gd name="T5" fmla="*/ 36 h 147"/>
              <a:gd name="T6" fmla="*/ 167 w 181"/>
              <a:gd name="T7" fmla="*/ 90 h 147"/>
              <a:gd name="T8" fmla="*/ 128 w 181"/>
              <a:gd name="T9" fmla="*/ 139 h 147"/>
              <a:gd name="T10" fmla="*/ 115 w 181"/>
              <a:gd name="T11" fmla="*/ 124 h 147"/>
              <a:gd name="T12" fmla="*/ 54 w 181"/>
              <a:gd name="T13" fmla="*/ 133 h 147"/>
              <a:gd name="T14" fmla="*/ 38 w 181"/>
              <a:gd name="T15" fmla="*/ 123 h 147"/>
              <a:gd name="T16" fmla="*/ 11 w 181"/>
              <a:gd name="T17" fmla="*/ 126 h 147"/>
              <a:gd name="T18" fmla="*/ 14 w 181"/>
              <a:gd name="T19" fmla="*/ 84 h 147"/>
              <a:gd name="T20" fmla="*/ 49 w 181"/>
              <a:gd name="T21" fmla="*/ 28 h 147"/>
              <a:gd name="T22" fmla="*/ 79 w 181"/>
              <a:gd name="T23" fmla="*/ 15 h 147"/>
              <a:gd name="T24" fmla="*/ 93 w 181"/>
              <a:gd name="T25" fmla="*/ 3 h 147"/>
              <a:gd name="T26" fmla="*/ 119 w 181"/>
              <a:gd name="T27" fmla="*/ 3 h 147"/>
              <a:gd name="T28" fmla="*/ 138 w 181"/>
              <a:gd name="T29" fmla="*/ 1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" h="147">
                <a:moveTo>
                  <a:pt x="138" y="19"/>
                </a:moveTo>
                <a:cubicBezTo>
                  <a:pt x="143" y="24"/>
                  <a:pt x="167" y="16"/>
                  <a:pt x="170" y="16"/>
                </a:cubicBezTo>
                <a:cubicBezTo>
                  <a:pt x="180" y="17"/>
                  <a:pt x="181" y="27"/>
                  <a:pt x="181" y="36"/>
                </a:cubicBezTo>
                <a:cubicBezTo>
                  <a:pt x="181" y="60"/>
                  <a:pt x="172" y="78"/>
                  <a:pt x="167" y="90"/>
                </a:cubicBezTo>
                <a:cubicBezTo>
                  <a:pt x="153" y="124"/>
                  <a:pt x="136" y="139"/>
                  <a:pt x="128" y="139"/>
                </a:cubicBezTo>
                <a:cubicBezTo>
                  <a:pt x="121" y="139"/>
                  <a:pt x="119" y="137"/>
                  <a:pt x="115" y="124"/>
                </a:cubicBezTo>
                <a:cubicBezTo>
                  <a:pt x="96" y="75"/>
                  <a:pt x="75" y="147"/>
                  <a:pt x="54" y="133"/>
                </a:cubicBezTo>
                <a:cubicBezTo>
                  <a:pt x="51" y="131"/>
                  <a:pt x="42" y="118"/>
                  <a:pt x="38" y="123"/>
                </a:cubicBezTo>
                <a:cubicBezTo>
                  <a:pt x="33" y="128"/>
                  <a:pt x="16" y="128"/>
                  <a:pt x="11" y="126"/>
                </a:cubicBezTo>
                <a:cubicBezTo>
                  <a:pt x="3" y="124"/>
                  <a:pt x="0" y="104"/>
                  <a:pt x="14" y="84"/>
                </a:cubicBezTo>
                <a:cubicBezTo>
                  <a:pt x="33" y="57"/>
                  <a:pt x="40" y="41"/>
                  <a:pt x="49" y="28"/>
                </a:cubicBezTo>
                <a:cubicBezTo>
                  <a:pt x="58" y="15"/>
                  <a:pt x="70" y="16"/>
                  <a:pt x="79" y="15"/>
                </a:cubicBezTo>
                <a:cubicBezTo>
                  <a:pt x="89" y="14"/>
                  <a:pt x="86" y="9"/>
                  <a:pt x="93" y="3"/>
                </a:cubicBezTo>
                <a:cubicBezTo>
                  <a:pt x="97" y="0"/>
                  <a:pt x="104" y="4"/>
                  <a:pt x="119" y="3"/>
                </a:cubicBezTo>
                <a:cubicBezTo>
                  <a:pt x="135" y="3"/>
                  <a:pt x="128" y="10"/>
                  <a:pt x="138" y="19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ECFDE9A-AC20-4D5B-9F9C-42D17A463C4B}"/>
              </a:ext>
            </a:extLst>
          </p:cNvPr>
          <p:cNvSpPr>
            <a:spLocks/>
          </p:cNvSpPr>
          <p:nvPr/>
        </p:nvSpPr>
        <p:spPr bwMode="auto">
          <a:xfrm>
            <a:off x="6653213" y="2161381"/>
            <a:ext cx="427038" cy="700088"/>
          </a:xfrm>
          <a:custGeom>
            <a:avLst/>
            <a:gdLst>
              <a:gd name="T0" fmla="*/ 52 w 101"/>
              <a:gd name="T1" fmla="*/ 102 h 165"/>
              <a:gd name="T2" fmla="*/ 63 w 101"/>
              <a:gd name="T3" fmla="*/ 111 h 165"/>
              <a:gd name="T4" fmla="*/ 76 w 101"/>
              <a:gd name="T5" fmla="*/ 122 h 165"/>
              <a:gd name="T6" fmla="*/ 76 w 101"/>
              <a:gd name="T7" fmla="*/ 128 h 165"/>
              <a:gd name="T8" fmla="*/ 82 w 101"/>
              <a:gd name="T9" fmla="*/ 133 h 165"/>
              <a:gd name="T10" fmla="*/ 93 w 101"/>
              <a:gd name="T11" fmla="*/ 138 h 165"/>
              <a:gd name="T12" fmla="*/ 91 w 101"/>
              <a:gd name="T13" fmla="*/ 126 h 165"/>
              <a:gd name="T14" fmla="*/ 99 w 101"/>
              <a:gd name="T15" fmla="*/ 118 h 165"/>
              <a:gd name="T16" fmla="*/ 98 w 101"/>
              <a:gd name="T17" fmla="*/ 110 h 165"/>
              <a:gd name="T18" fmla="*/ 92 w 101"/>
              <a:gd name="T19" fmla="*/ 94 h 165"/>
              <a:gd name="T20" fmla="*/ 96 w 101"/>
              <a:gd name="T21" fmla="*/ 59 h 165"/>
              <a:gd name="T22" fmla="*/ 79 w 101"/>
              <a:gd name="T23" fmla="*/ 28 h 165"/>
              <a:gd name="T24" fmla="*/ 33 w 101"/>
              <a:gd name="T25" fmla="*/ 0 h 165"/>
              <a:gd name="T26" fmla="*/ 1 w 101"/>
              <a:gd name="T27" fmla="*/ 36 h 165"/>
              <a:gd name="T28" fmla="*/ 13 w 101"/>
              <a:gd name="T29" fmla="*/ 67 h 165"/>
              <a:gd name="T30" fmla="*/ 29 w 101"/>
              <a:gd name="T31" fmla="*/ 85 h 165"/>
              <a:gd name="T32" fmla="*/ 33 w 101"/>
              <a:gd name="T33" fmla="*/ 100 h 165"/>
              <a:gd name="T34" fmla="*/ 25 w 101"/>
              <a:gd name="T35" fmla="*/ 116 h 165"/>
              <a:gd name="T36" fmla="*/ 13 w 101"/>
              <a:gd name="T37" fmla="*/ 164 h 165"/>
              <a:gd name="T38" fmla="*/ 13 w 101"/>
              <a:gd name="T39" fmla="*/ 165 h 165"/>
              <a:gd name="T40" fmla="*/ 14 w 101"/>
              <a:gd name="T41" fmla="*/ 165 h 165"/>
              <a:gd name="T42" fmla="*/ 52 w 101"/>
              <a:gd name="T43" fmla="*/ 10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1" h="165">
                <a:moveTo>
                  <a:pt x="52" y="102"/>
                </a:moveTo>
                <a:cubicBezTo>
                  <a:pt x="53" y="100"/>
                  <a:pt x="58" y="102"/>
                  <a:pt x="63" y="111"/>
                </a:cubicBezTo>
                <a:cubicBezTo>
                  <a:pt x="66" y="116"/>
                  <a:pt x="70" y="119"/>
                  <a:pt x="76" y="122"/>
                </a:cubicBezTo>
                <a:cubicBezTo>
                  <a:pt x="78" y="123"/>
                  <a:pt x="78" y="125"/>
                  <a:pt x="76" y="128"/>
                </a:cubicBezTo>
                <a:cubicBezTo>
                  <a:pt x="74" y="134"/>
                  <a:pt x="81" y="129"/>
                  <a:pt x="82" y="133"/>
                </a:cubicBezTo>
                <a:cubicBezTo>
                  <a:pt x="87" y="146"/>
                  <a:pt x="94" y="143"/>
                  <a:pt x="93" y="138"/>
                </a:cubicBezTo>
                <a:cubicBezTo>
                  <a:pt x="91" y="128"/>
                  <a:pt x="91" y="129"/>
                  <a:pt x="91" y="126"/>
                </a:cubicBezTo>
                <a:cubicBezTo>
                  <a:pt x="91" y="120"/>
                  <a:pt x="98" y="125"/>
                  <a:pt x="99" y="118"/>
                </a:cubicBezTo>
                <a:cubicBezTo>
                  <a:pt x="99" y="117"/>
                  <a:pt x="100" y="114"/>
                  <a:pt x="98" y="110"/>
                </a:cubicBezTo>
                <a:cubicBezTo>
                  <a:pt x="95" y="103"/>
                  <a:pt x="92" y="98"/>
                  <a:pt x="92" y="94"/>
                </a:cubicBezTo>
                <a:cubicBezTo>
                  <a:pt x="91" y="86"/>
                  <a:pt x="101" y="71"/>
                  <a:pt x="96" y="59"/>
                </a:cubicBezTo>
                <a:cubicBezTo>
                  <a:pt x="90" y="45"/>
                  <a:pt x="84" y="37"/>
                  <a:pt x="79" y="28"/>
                </a:cubicBezTo>
                <a:cubicBezTo>
                  <a:pt x="72" y="7"/>
                  <a:pt x="46" y="0"/>
                  <a:pt x="33" y="0"/>
                </a:cubicBezTo>
                <a:cubicBezTo>
                  <a:pt x="17" y="0"/>
                  <a:pt x="4" y="15"/>
                  <a:pt x="1" y="36"/>
                </a:cubicBezTo>
                <a:cubicBezTo>
                  <a:pt x="0" y="47"/>
                  <a:pt x="4" y="45"/>
                  <a:pt x="13" y="67"/>
                </a:cubicBezTo>
                <a:cubicBezTo>
                  <a:pt x="16" y="74"/>
                  <a:pt x="22" y="84"/>
                  <a:pt x="29" y="85"/>
                </a:cubicBezTo>
                <a:cubicBezTo>
                  <a:pt x="36" y="86"/>
                  <a:pt x="33" y="96"/>
                  <a:pt x="33" y="100"/>
                </a:cubicBezTo>
                <a:cubicBezTo>
                  <a:pt x="33" y="104"/>
                  <a:pt x="25" y="102"/>
                  <a:pt x="25" y="116"/>
                </a:cubicBezTo>
                <a:cubicBezTo>
                  <a:pt x="25" y="123"/>
                  <a:pt x="14" y="156"/>
                  <a:pt x="13" y="164"/>
                </a:cubicBezTo>
                <a:cubicBezTo>
                  <a:pt x="13" y="165"/>
                  <a:pt x="13" y="165"/>
                  <a:pt x="13" y="165"/>
                </a:cubicBezTo>
                <a:cubicBezTo>
                  <a:pt x="14" y="165"/>
                  <a:pt x="14" y="165"/>
                  <a:pt x="14" y="165"/>
                </a:cubicBezTo>
                <a:cubicBezTo>
                  <a:pt x="16" y="156"/>
                  <a:pt x="50" y="107"/>
                  <a:pt x="52" y="10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FF371A19-42CF-46C3-B252-65957FF44446}"/>
              </a:ext>
            </a:extLst>
          </p:cNvPr>
          <p:cNvSpPr>
            <a:spLocks noEditPoints="1"/>
          </p:cNvSpPr>
          <p:nvPr/>
        </p:nvSpPr>
        <p:spPr bwMode="auto">
          <a:xfrm>
            <a:off x="6419850" y="2920206"/>
            <a:ext cx="461963" cy="246063"/>
          </a:xfrm>
          <a:custGeom>
            <a:avLst/>
            <a:gdLst>
              <a:gd name="T0" fmla="*/ 107 w 109"/>
              <a:gd name="T1" fmla="*/ 56 h 58"/>
              <a:gd name="T2" fmla="*/ 95 w 109"/>
              <a:gd name="T3" fmla="*/ 31 h 58"/>
              <a:gd name="T4" fmla="*/ 94 w 109"/>
              <a:gd name="T5" fmla="*/ 23 h 58"/>
              <a:gd name="T6" fmla="*/ 103 w 109"/>
              <a:gd name="T7" fmla="*/ 14 h 58"/>
              <a:gd name="T8" fmla="*/ 87 w 109"/>
              <a:gd name="T9" fmla="*/ 10 h 58"/>
              <a:gd name="T10" fmla="*/ 62 w 109"/>
              <a:gd name="T11" fmla="*/ 10 h 58"/>
              <a:gd name="T12" fmla="*/ 50 w 109"/>
              <a:gd name="T13" fmla="*/ 11 h 58"/>
              <a:gd name="T14" fmla="*/ 43 w 109"/>
              <a:gd name="T15" fmla="*/ 8 h 58"/>
              <a:gd name="T16" fmla="*/ 31 w 109"/>
              <a:gd name="T17" fmla="*/ 2 h 58"/>
              <a:gd name="T18" fmla="*/ 25 w 109"/>
              <a:gd name="T19" fmla="*/ 2 h 58"/>
              <a:gd name="T20" fmla="*/ 21 w 109"/>
              <a:gd name="T21" fmla="*/ 2 h 58"/>
              <a:gd name="T22" fmla="*/ 14 w 109"/>
              <a:gd name="T23" fmla="*/ 9 h 58"/>
              <a:gd name="T24" fmla="*/ 13 w 109"/>
              <a:gd name="T25" fmla="*/ 9 h 58"/>
              <a:gd name="T26" fmla="*/ 9 w 109"/>
              <a:gd name="T27" fmla="*/ 13 h 58"/>
              <a:gd name="T28" fmla="*/ 5 w 109"/>
              <a:gd name="T29" fmla="*/ 25 h 58"/>
              <a:gd name="T30" fmla="*/ 0 w 109"/>
              <a:gd name="T31" fmla="*/ 36 h 58"/>
              <a:gd name="T32" fmla="*/ 17 w 109"/>
              <a:gd name="T33" fmla="*/ 44 h 58"/>
              <a:gd name="T34" fmla="*/ 41 w 109"/>
              <a:gd name="T35" fmla="*/ 43 h 58"/>
              <a:gd name="T36" fmla="*/ 43 w 109"/>
              <a:gd name="T37" fmla="*/ 49 h 58"/>
              <a:gd name="T38" fmla="*/ 74 w 109"/>
              <a:gd name="T39" fmla="*/ 56 h 58"/>
              <a:gd name="T40" fmla="*/ 107 w 109"/>
              <a:gd name="T41" fmla="*/ 56 h 58"/>
              <a:gd name="T42" fmla="*/ 26 w 109"/>
              <a:gd name="T43" fmla="*/ 9 h 58"/>
              <a:gd name="T44" fmla="*/ 26 w 109"/>
              <a:gd name="T45" fmla="*/ 10 h 58"/>
              <a:gd name="T46" fmla="*/ 21 w 109"/>
              <a:gd name="T47" fmla="*/ 9 h 58"/>
              <a:gd name="T48" fmla="*/ 26 w 109"/>
              <a:gd name="T49" fmla="*/ 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9" h="58">
                <a:moveTo>
                  <a:pt x="107" y="56"/>
                </a:moveTo>
                <a:cubicBezTo>
                  <a:pt x="104" y="52"/>
                  <a:pt x="97" y="40"/>
                  <a:pt x="95" y="31"/>
                </a:cubicBezTo>
                <a:cubicBezTo>
                  <a:pt x="94" y="27"/>
                  <a:pt x="93" y="24"/>
                  <a:pt x="94" y="23"/>
                </a:cubicBezTo>
                <a:cubicBezTo>
                  <a:pt x="98" y="20"/>
                  <a:pt x="104" y="17"/>
                  <a:pt x="103" y="14"/>
                </a:cubicBezTo>
                <a:cubicBezTo>
                  <a:pt x="101" y="12"/>
                  <a:pt x="92" y="10"/>
                  <a:pt x="87" y="10"/>
                </a:cubicBezTo>
                <a:cubicBezTo>
                  <a:pt x="77" y="8"/>
                  <a:pt x="74" y="8"/>
                  <a:pt x="62" y="10"/>
                </a:cubicBezTo>
                <a:cubicBezTo>
                  <a:pt x="58" y="11"/>
                  <a:pt x="54" y="11"/>
                  <a:pt x="50" y="11"/>
                </a:cubicBezTo>
                <a:cubicBezTo>
                  <a:pt x="47" y="10"/>
                  <a:pt x="45" y="9"/>
                  <a:pt x="43" y="8"/>
                </a:cubicBezTo>
                <a:cubicBezTo>
                  <a:pt x="41" y="7"/>
                  <a:pt x="36" y="0"/>
                  <a:pt x="31" y="2"/>
                </a:cubicBezTo>
                <a:cubicBezTo>
                  <a:pt x="29" y="2"/>
                  <a:pt x="28" y="2"/>
                  <a:pt x="25" y="2"/>
                </a:cubicBezTo>
                <a:cubicBezTo>
                  <a:pt x="23" y="1"/>
                  <a:pt x="23" y="1"/>
                  <a:pt x="21" y="2"/>
                </a:cubicBezTo>
                <a:cubicBezTo>
                  <a:pt x="18" y="4"/>
                  <a:pt x="16" y="7"/>
                  <a:pt x="14" y="9"/>
                </a:cubicBezTo>
                <a:cubicBezTo>
                  <a:pt x="14" y="9"/>
                  <a:pt x="13" y="9"/>
                  <a:pt x="13" y="9"/>
                </a:cubicBezTo>
                <a:cubicBezTo>
                  <a:pt x="13" y="9"/>
                  <a:pt x="10" y="10"/>
                  <a:pt x="9" y="13"/>
                </a:cubicBezTo>
                <a:cubicBezTo>
                  <a:pt x="6" y="17"/>
                  <a:pt x="6" y="19"/>
                  <a:pt x="5" y="25"/>
                </a:cubicBezTo>
                <a:cubicBezTo>
                  <a:pt x="3" y="29"/>
                  <a:pt x="1" y="32"/>
                  <a:pt x="0" y="36"/>
                </a:cubicBezTo>
                <a:cubicBezTo>
                  <a:pt x="0" y="39"/>
                  <a:pt x="3" y="43"/>
                  <a:pt x="17" y="44"/>
                </a:cubicBezTo>
                <a:cubicBezTo>
                  <a:pt x="26" y="44"/>
                  <a:pt x="41" y="39"/>
                  <a:pt x="41" y="43"/>
                </a:cubicBezTo>
                <a:cubicBezTo>
                  <a:pt x="41" y="44"/>
                  <a:pt x="41" y="47"/>
                  <a:pt x="43" y="49"/>
                </a:cubicBezTo>
                <a:cubicBezTo>
                  <a:pt x="46" y="51"/>
                  <a:pt x="58" y="54"/>
                  <a:pt x="74" y="56"/>
                </a:cubicBezTo>
                <a:cubicBezTo>
                  <a:pt x="96" y="57"/>
                  <a:pt x="109" y="58"/>
                  <a:pt x="107" y="56"/>
                </a:cubicBezTo>
                <a:close/>
                <a:moveTo>
                  <a:pt x="26" y="9"/>
                </a:moveTo>
                <a:cubicBezTo>
                  <a:pt x="26" y="10"/>
                  <a:pt x="26" y="10"/>
                  <a:pt x="26" y="10"/>
                </a:cubicBezTo>
                <a:cubicBezTo>
                  <a:pt x="24" y="10"/>
                  <a:pt x="23" y="10"/>
                  <a:pt x="21" y="9"/>
                </a:cubicBezTo>
                <a:cubicBezTo>
                  <a:pt x="23" y="7"/>
                  <a:pt x="25" y="8"/>
                  <a:pt x="26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693229E0-595A-4E5E-8140-3CF905AEC6DA}"/>
              </a:ext>
            </a:extLst>
          </p:cNvPr>
          <p:cNvSpPr>
            <a:spLocks noEditPoints="1"/>
          </p:cNvSpPr>
          <p:nvPr/>
        </p:nvSpPr>
        <p:spPr bwMode="auto">
          <a:xfrm>
            <a:off x="8974138" y="2029618"/>
            <a:ext cx="1168400" cy="2921000"/>
          </a:xfrm>
          <a:custGeom>
            <a:avLst/>
            <a:gdLst>
              <a:gd name="T0" fmla="*/ 211 w 276"/>
              <a:gd name="T1" fmla="*/ 121 h 689"/>
              <a:gd name="T2" fmla="*/ 181 w 276"/>
              <a:gd name="T3" fmla="*/ 93 h 689"/>
              <a:gd name="T4" fmla="*/ 159 w 276"/>
              <a:gd name="T5" fmla="*/ 31 h 689"/>
              <a:gd name="T6" fmla="*/ 145 w 276"/>
              <a:gd name="T7" fmla="*/ 28 h 689"/>
              <a:gd name="T8" fmla="*/ 141 w 276"/>
              <a:gd name="T9" fmla="*/ 15 h 689"/>
              <a:gd name="T10" fmla="*/ 95 w 276"/>
              <a:gd name="T11" fmla="*/ 2 h 689"/>
              <a:gd name="T12" fmla="*/ 67 w 276"/>
              <a:gd name="T13" fmla="*/ 22 h 689"/>
              <a:gd name="T14" fmla="*/ 57 w 276"/>
              <a:gd name="T15" fmla="*/ 71 h 689"/>
              <a:gd name="T16" fmla="*/ 65 w 276"/>
              <a:gd name="T17" fmla="*/ 83 h 689"/>
              <a:gd name="T18" fmla="*/ 71 w 276"/>
              <a:gd name="T19" fmla="*/ 94 h 689"/>
              <a:gd name="T20" fmla="*/ 92 w 276"/>
              <a:gd name="T21" fmla="*/ 88 h 689"/>
              <a:gd name="T22" fmla="*/ 101 w 276"/>
              <a:gd name="T23" fmla="*/ 109 h 689"/>
              <a:gd name="T24" fmla="*/ 48 w 276"/>
              <a:gd name="T25" fmla="*/ 147 h 689"/>
              <a:gd name="T26" fmla="*/ 79 w 276"/>
              <a:gd name="T27" fmla="*/ 298 h 689"/>
              <a:gd name="T28" fmla="*/ 50 w 276"/>
              <a:gd name="T29" fmla="*/ 422 h 689"/>
              <a:gd name="T30" fmla="*/ 43 w 276"/>
              <a:gd name="T31" fmla="*/ 509 h 689"/>
              <a:gd name="T32" fmla="*/ 19 w 276"/>
              <a:gd name="T33" fmla="*/ 678 h 689"/>
              <a:gd name="T34" fmla="*/ 56 w 276"/>
              <a:gd name="T35" fmla="*/ 668 h 689"/>
              <a:gd name="T36" fmla="*/ 66 w 276"/>
              <a:gd name="T37" fmla="*/ 674 h 689"/>
              <a:gd name="T38" fmla="*/ 74 w 276"/>
              <a:gd name="T39" fmla="*/ 627 h 689"/>
              <a:gd name="T40" fmla="*/ 85 w 276"/>
              <a:gd name="T41" fmla="*/ 517 h 689"/>
              <a:gd name="T42" fmla="*/ 138 w 276"/>
              <a:gd name="T43" fmla="*/ 507 h 689"/>
              <a:gd name="T44" fmla="*/ 166 w 276"/>
              <a:gd name="T45" fmla="*/ 561 h 689"/>
              <a:gd name="T46" fmla="*/ 177 w 276"/>
              <a:gd name="T47" fmla="*/ 688 h 689"/>
              <a:gd name="T48" fmla="*/ 193 w 276"/>
              <a:gd name="T49" fmla="*/ 605 h 689"/>
              <a:gd name="T50" fmla="*/ 217 w 276"/>
              <a:gd name="T51" fmla="*/ 500 h 689"/>
              <a:gd name="T52" fmla="*/ 204 w 276"/>
              <a:gd name="T53" fmla="*/ 349 h 689"/>
              <a:gd name="T54" fmla="*/ 221 w 276"/>
              <a:gd name="T55" fmla="*/ 280 h 689"/>
              <a:gd name="T56" fmla="*/ 276 w 276"/>
              <a:gd name="T57" fmla="*/ 216 h 689"/>
              <a:gd name="T58" fmla="*/ 141 w 276"/>
              <a:gd name="T59" fmla="*/ 80 h 689"/>
              <a:gd name="T60" fmla="*/ 190 w 276"/>
              <a:gd name="T61" fmla="*/ 112 h 689"/>
              <a:gd name="T62" fmla="*/ 190 w 276"/>
              <a:gd name="T63" fmla="*/ 109 h 689"/>
              <a:gd name="T64" fmla="*/ 179 w 276"/>
              <a:gd name="T65" fmla="*/ 83 h 689"/>
              <a:gd name="T66" fmla="*/ 180 w 276"/>
              <a:gd name="T67" fmla="*/ 70 h 689"/>
              <a:gd name="T68" fmla="*/ 177 w 276"/>
              <a:gd name="T69" fmla="*/ 66 h 689"/>
              <a:gd name="T70" fmla="*/ 176 w 276"/>
              <a:gd name="T71" fmla="*/ 102 h 689"/>
              <a:gd name="T72" fmla="*/ 142 w 276"/>
              <a:gd name="T73" fmla="*/ 17 h 689"/>
              <a:gd name="T74" fmla="*/ 142 w 276"/>
              <a:gd name="T75" fmla="*/ 17 h 689"/>
              <a:gd name="T76" fmla="*/ 144 w 276"/>
              <a:gd name="T77" fmla="*/ 44 h 689"/>
              <a:gd name="T78" fmla="*/ 150 w 276"/>
              <a:gd name="T79" fmla="*/ 56 h 689"/>
              <a:gd name="T80" fmla="*/ 136 w 276"/>
              <a:gd name="T81" fmla="*/ 74 h 689"/>
              <a:gd name="T82" fmla="*/ 138 w 276"/>
              <a:gd name="T83" fmla="*/ 89 h 689"/>
              <a:gd name="T84" fmla="*/ 78 w 276"/>
              <a:gd name="T85" fmla="*/ 192 h 689"/>
              <a:gd name="T86" fmla="*/ 85 w 276"/>
              <a:gd name="T87" fmla="*/ 247 h 689"/>
              <a:gd name="T88" fmla="*/ 193 w 276"/>
              <a:gd name="T89" fmla="*/ 256 h 689"/>
              <a:gd name="T90" fmla="*/ 178 w 276"/>
              <a:gd name="T91" fmla="*/ 231 h 689"/>
              <a:gd name="T92" fmla="*/ 214 w 276"/>
              <a:gd name="T93" fmla="*/ 18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6" h="689">
                <a:moveTo>
                  <a:pt x="276" y="216"/>
                </a:moveTo>
                <a:cubicBezTo>
                  <a:pt x="276" y="207"/>
                  <a:pt x="270" y="198"/>
                  <a:pt x="265" y="189"/>
                </a:cubicBezTo>
                <a:cubicBezTo>
                  <a:pt x="261" y="184"/>
                  <a:pt x="214" y="125"/>
                  <a:pt x="211" y="121"/>
                </a:cubicBezTo>
                <a:cubicBezTo>
                  <a:pt x="210" y="119"/>
                  <a:pt x="202" y="115"/>
                  <a:pt x="192" y="112"/>
                </a:cubicBezTo>
                <a:cubicBezTo>
                  <a:pt x="193" y="111"/>
                  <a:pt x="192" y="109"/>
                  <a:pt x="191" y="106"/>
                </a:cubicBezTo>
                <a:cubicBezTo>
                  <a:pt x="187" y="101"/>
                  <a:pt x="180" y="96"/>
                  <a:pt x="181" y="93"/>
                </a:cubicBezTo>
                <a:cubicBezTo>
                  <a:pt x="182" y="90"/>
                  <a:pt x="185" y="79"/>
                  <a:pt x="182" y="72"/>
                </a:cubicBezTo>
                <a:cubicBezTo>
                  <a:pt x="179" y="64"/>
                  <a:pt x="175" y="60"/>
                  <a:pt x="174" y="57"/>
                </a:cubicBezTo>
                <a:cubicBezTo>
                  <a:pt x="173" y="53"/>
                  <a:pt x="166" y="33"/>
                  <a:pt x="159" y="31"/>
                </a:cubicBezTo>
                <a:cubicBezTo>
                  <a:pt x="156" y="30"/>
                  <a:pt x="157" y="27"/>
                  <a:pt x="162" y="31"/>
                </a:cubicBezTo>
                <a:cubicBezTo>
                  <a:pt x="167" y="34"/>
                  <a:pt x="161" y="27"/>
                  <a:pt x="155" y="27"/>
                </a:cubicBezTo>
                <a:cubicBezTo>
                  <a:pt x="152" y="28"/>
                  <a:pt x="146" y="30"/>
                  <a:pt x="145" y="28"/>
                </a:cubicBezTo>
                <a:cubicBezTo>
                  <a:pt x="143" y="27"/>
                  <a:pt x="142" y="24"/>
                  <a:pt x="143" y="23"/>
                </a:cubicBezTo>
                <a:cubicBezTo>
                  <a:pt x="144" y="21"/>
                  <a:pt x="145" y="20"/>
                  <a:pt x="144" y="19"/>
                </a:cubicBezTo>
                <a:cubicBezTo>
                  <a:pt x="144" y="17"/>
                  <a:pt x="143" y="16"/>
                  <a:pt x="141" y="15"/>
                </a:cubicBezTo>
                <a:cubicBezTo>
                  <a:pt x="139" y="13"/>
                  <a:pt x="130" y="5"/>
                  <a:pt x="125" y="4"/>
                </a:cubicBezTo>
                <a:cubicBezTo>
                  <a:pt x="121" y="2"/>
                  <a:pt x="112" y="0"/>
                  <a:pt x="106" y="1"/>
                </a:cubicBezTo>
                <a:cubicBezTo>
                  <a:pt x="100" y="1"/>
                  <a:pt x="99" y="1"/>
                  <a:pt x="95" y="2"/>
                </a:cubicBezTo>
                <a:cubicBezTo>
                  <a:pt x="92" y="3"/>
                  <a:pt x="90" y="4"/>
                  <a:pt x="87" y="5"/>
                </a:cubicBezTo>
                <a:cubicBezTo>
                  <a:pt x="84" y="6"/>
                  <a:pt x="77" y="10"/>
                  <a:pt x="75" y="12"/>
                </a:cubicBezTo>
                <a:cubicBezTo>
                  <a:pt x="73" y="15"/>
                  <a:pt x="69" y="20"/>
                  <a:pt x="67" y="22"/>
                </a:cubicBezTo>
                <a:cubicBezTo>
                  <a:pt x="65" y="25"/>
                  <a:pt x="59" y="41"/>
                  <a:pt x="60" y="46"/>
                </a:cubicBezTo>
                <a:cubicBezTo>
                  <a:pt x="61" y="51"/>
                  <a:pt x="62" y="55"/>
                  <a:pt x="61" y="59"/>
                </a:cubicBezTo>
                <a:cubicBezTo>
                  <a:pt x="59" y="62"/>
                  <a:pt x="54" y="69"/>
                  <a:pt x="57" y="71"/>
                </a:cubicBezTo>
                <a:cubicBezTo>
                  <a:pt x="60" y="73"/>
                  <a:pt x="63" y="74"/>
                  <a:pt x="64" y="76"/>
                </a:cubicBezTo>
                <a:cubicBezTo>
                  <a:pt x="64" y="79"/>
                  <a:pt x="63" y="80"/>
                  <a:pt x="64" y="80"/>
                </a:cubicBezTo>
                <a:cubicBezTo>
                  <a:pt x="66" y="81"/>
                  <a:pt x="66" y="81"/>
                  <a:pt x="65" y="83"/>
                </a:cubicBezTo>
                <a:cubicBezTo>
                  <a:pt x="65" y="85"/>
                  <a:pt x="65" y="86"/>
                  <a:pt x="67" y="86"/>
                </a:cubicBezTo>
                <a:cubicBezTo>
                  <a:pt x="69" y="87"/>
                  <a:pt x="70" y="88"/>
                  <a:pt x="70" y="90"/>
                </a:cubicBezTo>
                <a:cubicBezTo>
                  <a:pt x="70" y="92"/>
                  <a:pt x="70" y="93"/>
                  <a:pt x="71" y="94"/>
                </a:cubicBezTo>
                <a:cubicBezTo>
                  <a:pt x="72" y="95"/>
                  <a:pt x="72" y="95"/>
                  <a:pt x="80" y="94"/>
                </a:cubicBezTo>
                <a:cubicBezTo>
                  <a:pt x="82" y="94"/>
                  <a:pt x="85" y="92"/>
                  <a:pt x="86" y="92"/>
                </a:cubicBezTo>
                <a:cubicBezTo>
                  <a:pt x="88" y="91"/>
                  <a:pt x="90" y="90"/>
                  <a:pt x="92" y="88"/>
                </a:cubicBezTo>
                <a:cubicBezTo>
                  <a:pt x="95" y="87"/>
                  <a:pt x="97" y="90"/>
                  <a:pt x="99" y="91"/>
                </a:cubicBezTo>
                <a:cubicBezTo>
                  <a:pt x="100" y="93"/>
                  <a:pt x="100" y="103"/>
                  <a:pt x="101" y="105"/>
                </a:cubicBezTo>
                <a:cubicBezTo>
                  <a:pt x="101" y="106"/>
                  <a:pt x="101" y="107"/>
                  <a:pt x="101" y="109"/>
                </a:cubicBezTo>
                <a:cubicBezTo>
                  <a:pt x="90" y="112"/>
                  <a:pt x="76" y="111"/>
                  <a:pt x="70" y="112"/>
                </a:cubicBezTo>
                <a:cubicBezTo>
                  <a:pt x="63" y="113"/>
                  <a:pt x="58" y="114"/>
                  <a:pt x="56" y="120"/>
                </a:cubicBezTo>
                <a:cubicBezTo>
                  <a:pt x="52" y="129"/>
                  <a:pt x="49" y="139"/>
                  <a:pt x="48" y="147"/>
                </a:cubicBezTo>
                <a:cubicBezTo>
                  <a:pt x="48" y="153"/>
                  <a:pt x="43" y="194"/>
                  <a:pt x="43" y="200"/>
                </a:cubicBezTo>
                <a:cubicBezTo>
                  <a:pt x="43" y="205"/>
                  <a:pt x="41" y="219"/>
                  <a:pt x="44" y="229"/>
                </a:cubicBezTo>
                <a:cubicBezTo>
                  <a:pt x="46" y="234"/>
                  <a:pt x="62" y="282"/>
                  <a:pt x="79" y="298"/>
                </a:cubicBezTo>
                <a:cubicBezTo>
                  <a:pt x="79" y="301"/>
                  <a:pt x="79" y="303"/>
                  <a:pt x="79" y="306"/>
                </a:cubicBezTo>
                <a:cubicBezTo>
                  <a:pt x="79" y="311"/>
                  <a:pt x="66" y="347"/>
                  <a:pt x="66" y="352"/>
                </a:cubicBezTo>
                <a:cubicBezTo>
                  <a:pt x="65" y="362"/>
                  <a:pt x="51" y="412"/>
                  <a:pt x="50" y="422"/>
                </a:cubicBezTo>
                <a:cubicBezTo>
                  <a:pt x="50" y="426"/>
                  <a:pt x="39" y="481"/>
                  <a:pt x="39" y="485"/>
                </a:cubicBezTo>
                <a:cubicBezTo>
                  <a:pt x="39" y="491"/>
                  <a:pt x="34" y="497"/>
                  <a:pt x="40" y="498"/>
                </a:cubicBezTo>
                <a:cubicBezTo>
                  <a:pt x="45" y="499"/>
                  <a:pt x="44" y="505"/>
                  <a:pt x="43" y="509"/>
                </a:cubicBezTo>
                <a:cubicBezTo>
                  <a:pt x="43" y="517"/>
                  <a:pt x="42" y="573"/>
                  <a:pt x="42" y="581"/>
                </a:cubicBezTo>
                <a:cubicBezTo>
                  <a:pt x="41" y="586"/>
                  <a:pt x="34" y="646"/>
                  <a:pt x="34" y="651"/>
                </a:cubicBezTo>
                <a:cubicBezTo>
                  <a:pt x="32" y="670"/>
                  <a:pt x="28" y="672"/>
                  <a:pt x="19" y="678"/>
                </a:cubicBezTo>
                <a:cubicBezTo>
                  <a:pt x="0" y="687"/>
                  <a:pt x="19" y="685"/>
                  <a:pt x="37" y="684"/>
                </a:cubicBezTo>
                <a:cubicBezTo>
                  <a:pt x="44" y="684"/>
                  <a:pt x="51" y="684"/>
                  <a:pt x="54" y="680"/>
                </a:cubicBezTo>
                <a:cubicBezTo>
                  <a:pt x="56" y="675"/>
                  <a:pt x="56" y="668"/>
                  <a:pt x="56" y="668"/>
                </a:cubicBezTo>
                <a:cubicBezTo>
                  <a:pt x="56" y="668"/>
                  <a:pt x="58" y="656"/>
                  <a:pt x="60" y="654"/>
                </a:cubicBezTo>
                <a:cubicBezTo>
                  <a:pt x="62" y="651"/>
                  <a:pt x="63" y="653"/>
                  <a:pt x="64" y="655"/>
                </a:cubicBezTo>
                <a:cubicBezTo>
                  <a:pt x="67" y="660"/>
                  <a:pt x="66" y="668"/>
                  <a:pt x="66" y="674"/>
                </a:cubicBezTo>
                <a:cubicBezTo>
                  <a:pt x="66" y="681"/>
                  <a:pt x="69" y="679"/>
                  <a:pt x="69" y="676"/>
                </a:cubicBezTo>
                <a:cubicBezTo>
                  <a:pt x="69" y="673"/>
                  <a:pt x="68" y="652"/>
                  <a:pt x="69" y="647"/>
                </a:cubicBezTo>
                <a:cubicBezTo>
                  <a:pt x="69" y="642"/>
                  <a:pt x="78" y="640"/>
                  <a:pt x="74" y="627"/>
                </a:cubicBezTo>
                <a:cubicBezTo>
                  <a:pt x="73" y="625"/>
                  <a:pt x="65" y="615"/>
                  <a:pt x="65" y="608"/>
                </a:cubicBezTo>
                <a:cubicBezTo>
                  <a:pt x="66" y="598"/>
                  <a:pt x="74" y="568"/>
                  <a:pt x="76" y="562"/>
                </a:cubicBezTo>
                <a:cubicBezTo>
                  <a:pt x="78" y="553"/>
                  <a:pt x="85" y="535"/>
                  <a:pt x="85" y="517"/>
                </a:cubicBezTo>
                <a:cubicBezTo>
                  <a:pt x="85" y="510"/>
                  <a:pt x="86" y="507"/>
                  <a:pt x="89" y="507"/>
                </a:cubicBezTo>
                <a:cubicBezTo>
                  <a:pt x="92" y="506"/>
                  <a:pt x="98" y="507"/>
                  <a:pt x="107" y="507"/>
                </a:cubicBezTo>
                <a:cubicBezTo>
                  <a:pt x="119" y="507"/>
                  <a:pt x="133" y="507"/>
                  <a:pt x="138" y="507"/>
                </a:cubicBezTo>
                <a:cubicBezTo>
                  <a:pt x="140" y="506"/>
                  <a:pt x="154" y="506"/>
                  <a:pt x="162" y="507"/>
                </a:cubicBezTo>
                <a:cubicBezTo>
                  <a:pt x="167" y="508"/>
                  <a:pt x="164" y="513"/>
                  <a:pt x="164" y="520"/>
                </a:cubicBezTo>
                <a:cubicBezTo>
                  <a:pt x="165" y="535"/>
                  <a:pt x="164" y="551"/>
                  <a:pt x="166" y="561"/>
                </a:cubicBezTo>
                <a:cubicBezTo>
                  <a:pt x="167" y="568"/>
                  <a:pt x="172" y="609"/>
                  <a:pt x="165" y="635"/>
                </a:cubicBezTo>
                <a:cubicBezTo>
                  <a:pt x="164" y="640"/>
                  <a:pt x="162" y="665"/>
                  <a:pt x="160" y="676"/>
                </a:cubicBezTo>
                <a:cubicBezTo>
                  <a:pt x="160" y="689"/>
                  <a:pt x="177" y="688"/>
                  <a:pt x="177" y="688"/>
                </a:cubicBezTo>
                <a:cubicBezTo>
                  <a:pt x="190" y="685"/>
                  <a:pt x="189" y="672"/>
                  <a:pt x="189" y="669"/>
                </a:cubicBezTo>
                <a:cubicBezTo>
                  <a:pt x="189" y="663"/>
                  <a:pt x="190" y="655"/>
                  <a:pt x="190" y="649"/>
                </a:cubicBezTo>
                <a:cubicBezTo>
                  <a:pt x="190" y="645"/>
                  <a:pt x="193" y="619"/>
                  <a:pt x="193" y="605"/>
                </a:cubicBezTo>
                <a:cubicBezTo>
                  <a:pt x="192" y="598"/>
                  <a:pt x="201" y="541"/>
                  <a:pt x="202" y="531"/>
                </a:cubicBezTo>
                <a:cubicBezTo>
                  <a:pt x="204" y="520"/>
                  <a:pt x="199" y="501"/>
                  <a:pt x="207" y="501"/>
                </a:cubicBezTo>
                <a:cubicBezTo>
                  <a:pt x="210" y="501"/>
                  <a:pt x="215" y="501"/>
                  <a:pt x="217" y="500"/>
                </a:cubicBezTo>
                <a:cubicBezTo>
                  <a:pt x="222" y="500"/>
                  <a:pt x="220" y="494"/>
                  <a:pt x="220" y="488"/>
                </a:cubicBezTo>
                <a:cubicBezTo>
                  <a:pt x="216" y="469"/>
                  <a:pt x="214" y="454"/>
                  <a:pt x="211" y="435"/>
                </a:cubicBezTo>
                <a:cubicBezTo>
                  <a:pt x="208" y="419"/>
                  <a:pt x="204" y="367"/>
                  <a:pt x="204" y="349"/>
                </a:cubicBezTo>
                <a:cubicBezTo>
                  <a:pt x="200" y="325"/>
                  <a:pt x="202" y="301"/>
                  <a:pt x="200" y="279"/>
                </a:cubicBezTo>
                <a:cubicBezTo>
                  <a:pt x="203" y="280"/>
                  <a:pt x="207" y="282"/>
                  <a:pt x="211" y="279"/>
                </a:cubicBezTo>
                <a:cubicBezTo>
                  <a:pt x="215" y="276"/>
                  <a:pt x="218" y="280"/>
                  <a:pt x="221" y="280"/>
                </a:cubicBezTo>
                <a:cubicBezTo>
                  <a:pt x="229" y="278"/>
                  <a:pt x="234" y="286"/>
                  <a:pt x="234" y="275"/>
                </a:cubicBezTo>
                <a:cubicBezTo>
                  <a:pt x="234" y="270"/>
                  <a:pt x="248" y="250"/>
                  <a:pt x="252" y="246"/>
                </a:cubicBezTo>
                <a:cubicBezTo>
                  <a:pt x="258" y="239"/>
                  <a:pt x="276" y="221"/>
                  <a:pt x="276" y="216"/>
                </a:cubicBezTo>
                <a:close/>
                <a:moveTo>
                  <a:pt x="136" y="78"/>
                </a:moveTo>
                <a:cubicBezTo>
                  <a:pt x="134" y="76"/>
                  <a:pt x="139" y="75"/>
                  <a:pt x="139" y="75"/>
                </a:cubicBezTo>
                <a:cubicBezTo>
                  <a:pt x="144" y="73"/>
                  <a:pt x="141" y="78"/>
                  <a:pt x="141" y="80"/>
                </a:cubicBezTo>
                <a:cubicBezTo>
                  <a:pt x="140" y="82"/>
                  <a:pt x="138" y="81"/>
                  <a:pt x="136" y="78"/>
                </a:cubicBezTo>
                <a:close/>
                <a:moveTo>
                  <a:pt x="190" y="109"/>
                </a:moveTo>
                <a:cubicBezTo>
                  <a:pt x="190" y="110"/>
                  <a:pt x="190" y="111"/>
                  <a:pt x="190" y="112"/>
                </a:cubicBezTo>
                <a:cubicBezTo>
                  <a:pt x="186" y="111"/>
                  <a:pt x="182" y="110"/>
                  <a:pt x="178" y="109"/>
                </a:cubicBezTo>
                <a:cubicBezTo>
                  <a:pt x="179" y="106"/>
                  <a:pt x="179" y="102"/>
                  <a:pt x="179" y="102"/>
                </a:cubicBezTo>
                <a:cubicBezTo>
                  <a:pt x="181" y="97"/>
                  <a:pt x="188" y="107"/>
                  <a:pt x="190" y="109"/>
                </a:cubicBezTo>
                <a:close/>
                <a:moveTo>
                  <a:pt x="181" y="90"/>
                </a:moveTo>
                <a:cubicBezTo>
                  <a:pt x="180" y="93"/>
                  <a:pt x="180" y="92"/>
                  <a:pt x="179" y="89"/>
                </a:cubicBezTo>
                <a:cubicBezTo>
                  <a:pt x="178" y="86"/>
                  <a:pt x="179" y="83"/>
                  <a:pt x="179" y="83"/>
                </a:cubicBezTo>
                <a:cubicBezTo>
                  <a:pt x="179" y="81"/>
                  <a:pt x="180" y="83"/>
                  <a:pt x="181" y="84"/>
                </a:cubicBezTo>
                <a:cubicBezTo>
                  <a:pt x="182" y="85"/>
                  <a:pt x="181" y="86"/>
                  <a:pt x="181" y="90"/>
                </a:cubicBezTo>
                <a:close/>
                <a:moveTo>
                  <a:pt x="180" y="70"/>
                </a:moveTo>
                <a:cubicBezTo>
                  <a:pt x="181" y="72"/>
                  <a:pt x="181" y="77"/>
                  <a:pt x="182" y="80"/>
                </a:cubicBezTo>
                <a:cubicBezTo>
                  <a:pt x="182" y="83"/>
                  <a:pt x="179" y="78"/>
                  <a:pt x="178" y="76"/>
                </a:cubicBezTo>
                <a:cubicBezTo>
                  <a:pt x="177" y="73"/>
                  <a:pt x="177" y="66"/>
                  <a:pt x="177" y="66"/>
                </a:cubicBezTo>
                <a:cubicBezTo>
                  <a:pt x="177" y="66"/>
                  <a:pt x="179" y="68"/>
                  <a:pt x="180" y="70"/>
                </a:cubicBezTo>
                <a:close/>
                <a:moveTo>
                  <a:pt x="175" y="99"/>
                </a:moveTo>
                <a:cubicBezTo>
                  <a:pt x="176" y="97"/>
                  <a:pt x="176" y="100"/>
                  <a:pt x="176" y="102"/>
                </a:cubicBezTo>
                <a:cubicBezTo>
                  <a:pt x="175" y="104"/>
                  <a:pt x="174" y="105"/>
                  <a:pt x="174" y="104"/>
                </a:cubicBezTo>
                <a:cubicBezTo>
                  <a:pt x="173" y="104"/>
                  <a:pt x="175" y="99"/>
                  <a:pt x="175" y="99"/>
                </a:cubicBezTo>
                <a:close/>
                <a:moveTo>
                  <a:pt x="142" y="17"/>
                </a:moveTo>
                <a:cubicBezTo>
                  <a:pt x="144" y="19"/>
                  <a:pt x="143" y="20"/>
                  <a:pt x="142" y="21"/>
                </a:cubicBezTo>
                <a:cubicBezTo>
                  <a:pt x="141" y="21"/>
                  <a:pt x="139" y="17"/>
                  <a:pt x="139" y="17"/>
                </a:cubicBezTo>
                <a:cubicBezTo>
                  <a:pt x="137" y="15"/>
                  <a:pt x="140" y="16"/>
                  <a:pt x="142" y="17"/>
                </a:cubicBezTo>
                <a:close/>
                <a:moveTo>
                  <a:pt x="138" y="69"/>
                </a:moveTo>
                <a:cubicBezTo>
                  <a:pt x="141" y="67"/>
                  <a:pt x="141" y="65"/>
                  <a:pt x="143" y="58"/>
                </a:cubicBezTo>
                <a:cubicBezTo>
                  <a:pt x="145" y="52"/>
                  <a:pt x="144" y="44"/>
                  <a:pt x="144" y="44"/>
                </a:cubicBezTo>
                <a:cubicBezTo>
                  <a:pt x="143" y="41"/>
                  <a:pt x="143" y="41"/>
                  <a:pt x="145" y="40"/>
                </a:cubicBezTo>
                <a:cubicBezTo>
                  <a:pt x="148" y="39"/>
                  <a:pt x="149" y="40"/>
                  <a:pt x="151" y="43"/>
                </a:cubicBezTo>
                <a:cubicBezTo>
                  <a:pt x="152" y="45"/>
                  <a:pt x="151" y="54"/>
                  <a:pt x="150" y="56"/>
                </a:cubicBezTo>
                <a:cubicBezTo>
                  <a:pt x="149" y="58"/>
                  <a:pt x="147" y="62"/>
                  <a:pt x="146" y="64"/>
                </a:cubicBezTo>
                <a:cubicBezTo>
                  <a:pt x="144" y="66"/>
                  <a:pt x="144" y="68"/>
                  <a:pt x="143" y="70"/>
                </a:cubicBezTo>
                <a:cubicBezTo>
                  <a:pt x="143" y="71"/>
                  <a:pt x="139" y="73"/>
                  <a:pt x="136" y="74"/>
                </a:cubicBezTo>
                <a:cubicBezTo>
                  <a:pt x="133" y="75"/>
                  <a:pt x="134" y="77"/>
                  <a:pt x="134" y="79"/>
                </a:cubicBezTo>
                <a:cubicBezTo>
                  <a:pt x="135" y="80"/>
                  <a:pt x="139" y="82"/>
                  <a:pt x="140" y="83"/>
                </a:cubicBezTo>
                <a:cubicBezTo>
                  <a:pt x="140" y="84"/>
                  <a:pt x="139" y="89"/>
                  <a:pt x="138" y="89"/>
                </a:cubicBezTo>
                <a:cubicBezTo>
                  <a:pt x="136" y="88"/>
                  <a:pt x="134" y="78"/>
                  <a:pt x="132" y="75"/>
                </a:cubicBezTo>
                <a:cubicBezTo>
                  <a:pt x="131" y="73"/>
                  <a:pt x="135" y="71"/>
                  <a:pt x="138" y="69"/>
                </a:cubicBezTo>
                <a:close/>
                <a:moveTo>
                  <a:pt x="78" y="192"/>
                </a:moveTo>
                <a:cubicBezTo>
                  <a:pt x="81" y="189"/>
                  <a:pt x="84" y="225"/>
                  <a:pt x="85" y="227"/>
                </a:cubicBezTo>
                <a:cubicBezTo>
                  <a:pt x="87" y="232"/>
                  <a:pt x="86" y="239"/>
                  <a:pt x="85" y="242"/>
                </a:cubicBezTo>
                <a:cubicBezTo>
                  <a:pt x="85" y="243"/>
                  <a:pt x="85" y="245"/>
                  <a:pt x="85" y="247"/>
                </a:cubicBezTo>
                <a:cubicBezTo>
                  <a:pt x="79" y="222"/>
                  <a:pt x="73" y="197"/>
                  <a:pt x="78" y="192"/>
                </a:cubicBezTo>
                <a:close/>
                <a:moveTo>
                  <a:pt x="209" y="248"/>
                </a:moveTo>
                <a:cubicBezTo>
                  <a:pt x="206" y="250"/>
                  <a:pt x="203" y="266"/>
                  <a:pt x="193" y="256"/>
                </a:cubicBezTo>
                <a:cubicBezTo>
                  <a:pt x="190" y="253"/>
                  <a:pt x="181" y="246"/>
                  <a:pt x="179" y="244"/>
                </a:cubicBezTo>
                <a:cubicBezTo>
                  <a:pt x="179" y="244"/>
                  <a:pt x="179" y="244"/>
                  <a:pt x="179" y="244"/>
                </a:cubicBezTo>
                <a:cubicBezTo>
                  <a:pt x="178" y="240"/>
                  <a:pt x="177" y="235"/>
                  <a:pt x="178" y="231"/>
                </a:cubicBezTo>
                <a:cubicBezTo>
                  <a:pt x="178" y="227"/>
                  <a:pt x="187" y="214"/>
                  <a:pt x="190" y="204"/>
                </a:cubicBezTo>
                <a:cubicBezTo>
                  <a:pt x="191" y="199"/>
                  <a:pt x="194" y="187"/>
                  <a:pt x="196" y="183"/>
                </a:cubicBezTo>
                <a:cubicBezTo>
                  <a:pt x="200" y="172"/>
                  <a:pt x="208" y="180"/>
                  <a:pt x="214" y="184"/>
                </a:cubicBezTo>
                <a:cubicBezTo>
                  <a:pt x="225" y="192"/>
                  <a:pt x="231" y="203"/>
                  <a:pt x="234" y="207"/>
                </a:cubicBezTo>
                <a:cubicBezTo>
                  <a:pt x="239" y="216"/>
                  <a:pt x="228" y="235"/>
                  <a:pt x="209" y="24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44E58367-A6BA-47E5-A423-BFD073959748}"/>
              </a:ext>
            </a:extLst>
          </p:cNvPr>
          <p:cNvSpPr>
            <a:spLocks/>
          </p:cNvSpPr>
          <p:nvPr/>
        </p:nvSpPr>
        <p:spPr bwMode="auto">
          <a:xfrm>
            <a:off x="9286875" y="2458243"/>
            <a:ext cx="385763" cy="673100"/>
          </a:xfrm>
          <a:custGeom>
            <a:avLst/>
            <a:gdLst>
              <a:gd name="T0" fmla="*/ 80 w 91"/>
              <a:gd name="T1" fmla="*/ 101 h 159"/>
              <a:gd name="T2" fmla="*/ 80 w 91"/>
              <a:gd name="T3" fmla="*/ 77 h 159"/>
              <a:gd name="T4" fmla="*/ 75 w 91"/>
              <a:gd name="T5" fmla="*/ 36 h 159"/>
              <a:gd name="T6" fmla="*/ 72 w 91"/>
              <a:gd name="T7" fmla="*/ 22 h 159"/>
              <a:gd name="T8" fmla="*/ 68 w 91"/>
              <a:gd name="T9" fmla="*/ 17 h 159"/>
              <a:gd name="T10" fmla="*/ 63 w 91"/>
              <a:gd name="T11" fmla="*/ 8 h 159"/>
              <a:gd name="T12" fmla="*/ 61 w 91"/>
              <a:gd name="T13" fmla="*/ 0 h 159"/>
              <a:gd name="T14" fmla="*/ 60 w 91"/>
              <a:gd name="T15" fmla="*/ 7 h 159"/>
              <a:gd name="T16" fmla="*/ 53 w 91"/>
              <a:gd name="T17" fmla="*/ 13 h 159"/>
              <a:gd name="T18" fmla="*/ 45 w 91"/>
              <a:gd name="T19" fmla="*/ 26 h 159"/>
              <a:gd name="T20" fmla="*/ 41 w 91"/>
              <a:gd name="T21" fmla="*/ 31 h 159"/>
              <a:gd name="T22" fmla="*/ 39 w 91"/>
              <a:gd name="T23" fmla="*/ 31 h 159"/>
              <a:gd name="T24" fmla="*/ 35 w 91"/>
              <a:gd name="T25" fmla="*/ 20 h 159"/>
              <a:gd name="T26" fmla="*/ 29 w 91"/>
              <a:gd name="T27" fmla="*/ 13 h 159"/>
              <a:gd name="T28" fmla="*/ 26 w 91"/>
              <a:gd name="T29" fmla="*/ 3 h 159"/>
              <a:gd name="T30" fmla="*/ 18 w 91"/>
              <a:gd name="T31" fmla="*/ 13 h 159"/>
              <a:gd name="T32" fmla="*/ 16 w 91"/>
              <a:gd name="T33" fmla="*/ 28 h 159"/>
              <a:gd name="T34" fmla="*/ 10 w 91"/>
              <a:gd name="T35" fmla="*/ 56 h 159"/>
              <a:gd name="T36" fmla="*/ 1 w 91"/>
              <a:gd name="T37" fmla="*/ 93 h 159"/>
              <a:gd name="T38" fmla="*/ 9 w 91"/>
              <a:gd name="T39" fmla="*/ 141 h 159"/>
              <a:gd name="T40" fmla="*/ 46 w 91"/>
              <a:gd name="T41" fmla="*/ 157 h 159"/>
              <a:gd name="T42" fmla="*/ 86 w 91"/>
              <a:gd name="T43" fmla="*/ 150 h 159"/>
              <a:gd name="T44" fmla="*/ 80 w 91"/>
              <a:gd name="T45" fmla="*/ 10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" h="159">
                <a:moveTo>
                  <a:pt x="80" y="101"/>
                </a:moveTo>
                <a:cubicBezTo>
                  <a:pt x="80" y="97"/>
                  <a:pt x="80" y="84"/>
                  <a:pt x="80" y="77"/>
                </a:cubicBezTo>
                <a:cubicBezTo>
                  <a:pt x="80" y="66"/>
                  <a:pt x="78" y="50"/>
                  <a:pt x="75" y="36"/>
                </a:cubicBezTo>
                <a:cubicBezTo>
                  <a:pt x="75" y="33"/>
                  <a:pt x="73" y="23"/>
                  <a:pt x="72" y="22"/>
                </a:cubicBezTo>
                <a:cubicBezTo>
                  <a:pt x="72" y="18"/>
                  <a:pt x="71" y="16"/>
                  <a:pt x="68" y="17"/>
                </a:cubicBezTo>
                <a:cubicBezTo>
                  <a:pt x="59" y="18"/>
                  <a:pt x="63" y="12"/>
                  <a:pt x="63" y="8"/>
                </a:cubicBezTo>
                <a:cubicBezTo>
                  <a:pt x="62" y="2"/>
                  <a:pt x="64" y="0"/>
                  <a:pt x="61" y="0"/>
                </a:cubicBezTo>
                <a:cubicBezTo>
                  <a:pt x="60" y="0"/>
                  <a:pt x="61" y="4"/>
                  <a:pt x="60" y="7"/>
                </a:cubicBezTo>
                <a:cubicBezTo>
                  <a:pt x="59" y="10"/>
                  <a:pt x="56" y="13"/>
                  <a:pt x="53" y="13"/>
                </a:cubicBezTo>
                <a:cubicBezTo>
                  <a:pt x="50" y="13"/>
                  <a:pt x="50" y="19"/>
                  <a:pt x="45" y="26"/>
                </a:cubicBezTo>
                <a:cubicBezTo>
                  <a:pt x="43" y="29"/>
                  <a:pt x="42" y="31"/>
                  <a:pt x="41" y="31"/>
                </a:cubicBezTo>
                <a:cubicBezTo>
                  <a:pt x="40" y="31"/>
                  <a:pt x="40" y="31"/>
                  <a:pt x="39" y="31"/>
                </a:cubicBezTo>
                <a:cubicBezTo>
                  <a:pt x="38" y="29"/>
                  <a:pt x="37" y="24"/>
                  <a:pt x="35" y="20"/>
                </a:cubicBezTo>
                <a:cubicBezTo>
                  <a:pt x="34" y="17"/>
                  <a:pt x="30" y="14"/>
                  <a:pt x="29" y="13"/>
                </a:cubicBezTo>
                <a:cubicBezTo>
                  <a:pt x="27" y="11"/>
                  <a:pt x="28" y="2"/>
                  <a:pt x="26" y="3"/>
                </a:cubicBezTo>
                <a:cubicBezTo>
                  <a:pt x="19" y="14"/>
                  <a:pt x="18" y="9"/>
                  <a:pt x="18" y="13"/>
                </a:cubicBezTo>
                <a:cubicBezTo>
                  <a:pt x="18" y="14"/>
                  <a:pt x="18" y="23"/>
                  <a:pt x="16" y="28"/>
                </a:cubicBezTo>
                <a:cubicBezTo>
                  <a:pt x="14" y="35"/>
                  <a:pt x="10" y="47"/>
                  <a:pt x="10" y="56"/>
                </a:cubicBezTo>
                <a:cubicBezTo>
                  <a:pt x="10" y="69"/>
                  <a:pt x="0" y="83"/>
                  <a:pt x="1" y="93"/>
                </a:cubicBezTo>
                <a:cubicBezTo>
                  <a:pt x="2" y="98"/>
                  <a:pt x="10" y="112"/>
                  <a:pt x="9" y="141"/>
                </a:cubicBezTo>
                <a:cubicBezTo>
                  <a:pt x="9" y="147"/>
                  <a:pt x="39" y="155"/>
                  <a:pt x="46" y="157"/>
                </a:cubicBezTo>
                <a:cubicBezTo>
                  <a:pt x="59" y="159"/>
                  <a:pt x="78" y="149"/>
                  <a:pt x="86" y="150"/>
                </a:cubicBezTo>
                <a:cubicBezTo>
                  <a:pt x="91" y="151"/>
                  <a:pt x="82" y="122"/>
                  <a:pt x="80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0155F8F6-F513-4658-B471-EA8B1086D509}"/>
              </a:ext>
            </a:extLst>
          </p:cNvPr>
          <p:cNvSpPr>
            <a:spLocks/>
          </p:cNvSpPr>
          <p:nvPr/>
        </p:nvSpPr>
        <p:spPr bwMode="auto">
          <a:xfrm>
            <a:off x="3065463" y="1780381"/>
            <a:ext cx="1165225" cy="3351213"/>
          </a:xfrm>
          <a:custGeom>
            <a:avLst/>
            <a:gdLst>
              <a:gd name="T0" fmla="*/ 172 w 275"/>
              <a:gd name="T1" fmla="*/ 33 h 791"/>
              <a:gd name="T2" fmla="*/ 176 w 275"/>
              <a:gd name="T3" fmla="*/ 57 h 791"/>
              <a:gd name="T4" fmla="*/ 171 w 275"/>
              <a:gd name="T5" fmla="*/ 77 h 791"/>
              <a:gd name="T6" fmla="*/ 171 w 275"/>
              <a:gd name="T7" fmla="*/ 95 h 791"/>
              <a:gd name="T8" fmla="*/ 187 w 275"/>
              <a:gd name="T9" fmla="*/ 111 h 791"/>
              <a:gd name="T10" fmla="*/ 237 w 275"/>
              <a:gd name="T11" fmla="*/ 137 h 791"/>
              <a:gd name="T12" fmla="*/ 262 w 275"/>
              <a:gd name="T13" fmla="*/ 185 h 791"/>
              <a:gd name="T14" fmla="*/ 275 w 275"/>
              <a:gd name="T15" fmla="*/ 280 h 791"/>
              <a:gd name="T16" fmla="*/ 244 w 275"/>
              <a:gd name="T17" fmla="*/ 306 h 791"/>
              <a:gd name="T18" fmla="*/ 227 w 275"/>
              <a:gd name="T19" fmla="*/ 328 h 791"/>
              <a:gd name="T20" fmla="*/ 228 w 275"/>
              <a:gd name="T21" fmla="*/ 378 h 791"/>
              <a:gd name="T22" fmla="*/ 235 w 275"/>
              <a:gd name="T23" fmla="*/ 416 h 791"/>
              <a:gd name="T24" fmla="*/ 225 w 275"/>
              <a:gd name="T25" fmla="*/ 433 h 791"/>
              <a:gd name="T26" fmla="*/ 222 w 275"/>
              <a:gd name="T27" fmla="*/ 467 h 791"/>
              <a:gd name="T28" fmla="*/ 217 w 275"/>
              <a:gd name="T29" fmla="*/ 535 h 791"/>
              <a:gd name="T30" fmla="*/ 206 w 275"/>
              <a:gd name="T31" fmla="*/ 701 h 791"/>
              <a:gd name="T32" fmla="*/ 206 w 275"/>
              <a:gd name="T33" fmla="*/ 733 h 791"/>
              <a:gd name="T34" fmla="*/ 199 w 275"/>
              <a:gd name="T35" fmla="*/ 750 h 791"/>
              <a:gd name="T36" fmla="*/ 204 w 275"/>
              <a:gd name="T37" fmla="*/ 781 h 791"/>
              <a:gd name="T38" fmla="*/ 164 w 275"/>
              <a:gd name="T39" fmla="*/ 784 h 791"/>
              <a:gd name="T40" fmla="*/ 158 w 275"/>
              <a:gd name="T41" fmla="*/ 756 h 791"/>
              <a:gd name="T42" fmla="*/ 153 w 275"/>
              <a:gd name="T43" fmla="*/ 728 h 791"/>
              <a:gd name="T44" fmla="*/ 149 w 275"/>
              <a:gd name="T45" fmla="*/ 689 h 791"/>
              <a:gd name="T46" fmla="*/ 160 w 275"/>
              <a:gd name="T47" fmla="*/ 620 h 791"/>
              <a:gd name="T48" fmla="*/ 155 w 275"/>
              <a:gd name="T49" fmla="*/ 502 h 791"/>
              <a:gd name="T50" fmla="*/ 144 w 275"/>
              <a:gd name="T51" fmla="*/ 452 h 791"/>
              <a:gd name="T52" fmla="*/ 135 w 275"/>
              <a:gd name="T53" fmla="*/ 490 h 791"/>
              <a:gd name="T54" fmla="*/ 127 w 275"/>
              <a:gd name="T55" fmla="*/ 524 h 791"/>
              <a:gd name="T56" fmla="*/ 116 w 275"/>
              <a:gd name="T57" fmla="*/ 577 h 791"/>
              <a:gd name="T58" fmla="*/ 122 w 275"/>
              <a:gd name="T59" fmla="*/ 668 h 791"/>
              <a:gd name="T60" fmla="*/ 119 w 275"/>
              <a:gd name="T61" fmla="*/ 717 h 791"/>
              <a:gd name="T62" fmla="*/ 119 w 275"/>
              <a:gd name="T63" fmla="*/ 738 h 791"/>
              <a:gd name="T64" fmla="*/ 109 w 275"/>
              <a:gd name="T65" fmla="*/ 757 h 791"/>
              <a:gd name="T66" fmla="*/ 76 w 275"/>
              <a:gd name="T67" fmla="*/ 765 h 791"/>
              <a:gd name="T68" fmla="*/ 33 w 275"/>
              <a:gd name="T69" fmla="*/ 784 h 791"/>
              <a:gd name="T70" fmla="*/ 2 w 275"/>
              <a:gd name="T71" fmla="*/ 774 h 791"/>
              <a:gd name="T72" fmla="*/ 19 w 275"/>
              <a:gd name="T73" fmla="*/ 758 h 791"/>
              <a:gd name="T74" fmla="*/ 51 w 275"/>
              <a:gd name="T75" fmla="*/ 717 h 791"/>
              <a:gd name="T76" fmla="*/ 53 w 275"/>
              <a:gd name="T77" fmla="*/ 585 h 791"/>
              <a:gd name="T78" fmla="*/ 56 w 275"/>
              <a:gd name="T79" fmla="*/ 513 h 791"/>
              <a:gd name="T80" fmla="*/ 61 w 275"/>
              <a:gd name="T81" fmla="*/ 472 h 791"/>
              <a:gd name="T82" fmla="*/ 67 w 275"/>
              <a:gd name="T83" fmla="*/ 424 h 791"/>
              <a:gd name="T84" fmla="*/ 74 w 275"/>
              <a:gd name="T85" fmla="*/ 356 h 791"/>
              <a:gd name="T86" fmla="*/ 67 w 275"/>
              <a:gd name="T87" fmla="*/ 347 h 791"/>
              <a:gd name="T88" fmla="*/ 58 w 275"/>
              <a:gd name="T89" fmla="*/ 349 h 791"/>
              <a:gd name="T90" fmla="*/ 53 w 275"/>
              <a:gd name="T91" fmla="*/ 336 h 791"/>
              <a:gd name="T92" fmla="*/ 49 w 275"/>
              <a:gd name="T93" fmla="*/ 299 h 791"/>
              <a:gd name="T94" fmla="*/ 52 w 275"/>
              <a:gd name="T95" fmla="*/ 281 h 791"/>
              <a:gd name="T96" fmla="*/ 61 w 275"/>
              <a:gd name="T97" fmla="*/ 241 h 791"/>
              <a:gd name="T98" fmla="*/ 65 w 275"/>
              <a:gd name="T99" fmla="*/ 156 h 791"/>
              <a:gd name="T100" fmla="*/ 118 w 275"/>
              <a:gd name="T101" fmla="*/ 123 h 791"/>
              <a:gd name="T102" fmla="*/ 121 w 275"/>
              <a:gd name="T103" fmla="*/ 107 h 791"/>
              <a:gd name="T104" fmla="*/ 111 w 275"/>
              <a:gd name="T105" fmla="*/ 88 h 791"/>
              <a:gd name="T106" fmla="*/ 101 w 275"/>
              <a:gd name="T107" fmla="*/ 66 h 791"/>
              <a:gd name="T108" fmla="*/ 95 w 275"/>
              <a:gd name="T109" fmla="*/ 42 h 791"/>
              <a:gd name="T110" fmla="*/ 107 w 275"/>
              <a:gd name="T111" fmla="*/ 12 h 791"/>
              <a:gd name="T112" fmla="*/ 148 w 275"/>
              <a:gd name="T113" fmla="*/ 3 h 791"/>
              <a:gd name="T114" fmla="*/ 172 w 275"/>
              <a:gd name="T115" fmla="*/ 33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75" h="791">
                <a:moveTo>
                  <a:pt x="172" y="33"/>
                </a:moveTo>
                <a:cubicBezTo>
                  <a:pt x="172" y="53"/>
                  <a:pt x="177" y="42"/>
                  <a:pt x="176" y="57"/>
                </a:cubicBezTo>
                <a:cubicBezTo>
                  <a:pt x="177" y="65"/>
                  <a:pt x="170" y="65"/>
                  <a:pt x="171" y="77"/>
                </a:cubicBezTo>
                <a:cubicBezTo>
                  <a:pt x="172" y="83"/>
                  <a:pt x="169" y="90"/>
                  <a:pt x="171" y="95"/>
                </a:cubicBezTo>
                <a:cubicBezTo>
                  <a:pt x="174" y="101"/>
                  <a:pt x="181" y="104"/>
                  <a:pt x="187" y="111"/>
                </a:cubicBezTo>
                <a:cubicBezTo>
                  <a:pt x="195" y="122"/>
                  <a:pt x="218" y="129"/>
                  <a:pt x="237" y="137"/>
                </a:cubicBezTo>
                <a:cubicBezTo>
                  <a:pt x="260" y="143"/>
                  <a:pt x="253" y="148"/>
                  <a:pt x="262" y="185"/>
                </a:cubicBezTo>
                <a:cubicBezTo>
                  <a:pt x="264" y="198"/>
                  <a:pt x="275" y="268"/>
                  <a:pt x="275" y="280"/>
                </a:cubicBezTo>
                <a:cubicBezTo>
                  <a:pt x="275" y="290"/>
                  <a:pt x="256" y="301"/>
                  <a:pt x="244" y="306"/>
                </a:cubicBezTo>
                <a:cubicBezTo>
                  <a:pt x="232" y="311"/>
                  <a:pt x="226" y="310"/>
                  <a:pt x="227" y="328"/>
                </a:cubicBezTo>
                <a:cubicBezTo>
                  <a:pt x="226" y="343"/>
                  <a:pt x="227" y="353"/>
                  <a:pt x="228" y="378"/>
                </a:cubicBezTo>
                <a:cubicBezTo>
                  <a:pt x="229" y="386"/>
                  <a:pt x="232" y="406"/>
                  <a:pt x="235" y="416"/>
                </a:cubicBezTo>
                <a:cubicBezTo>
                  <a:pt x="236" y="421"/>
                  <a:pt x="226" y="417"/>
                  <a:pt x="225" y="433"/>
                </a:cubicBezTo>
                <a:cubicBezTo>
                  <a:pt x="223" y="444"/>
                  <a:pt x="222" y="455"/>
                  <a:pt x="222" y="467"/>
                </a:cubicBezTo>
                <a:cubicBezTo>
                  <a:pt x="222" y="482"/>
                  <a:pt x="217" y="520"/>
                  <a:pt x="217" y="535"/>
                </a:cubicBezTo>
                <a:cubicBezTo>
                  <a:pt x="217" y="606"/>
                  <a:pt x="216" y="654"/>
                  <a:pt x="206" y="701"/>
                </a:cubicBezTo>
                <a:cubicBezTo>
                  <a:pt x="205" y="709"/>
                  <a:pt x="208" y="725"/>
                  <a:pt x="206" y="733"/>
                </a:cubicBezTo>
                <a:cubicBezTo>
                  <a:pt x="199" y="745"/>
                  <a:pt x="195" y="740"/>
                  <a:pt x="199" y="750"/>
                </a:cubicBezTo>
                <a:cubicBezTo>
                  <a:pt x="207" y="762"/>
                  <a:pt x="207" y="775"/>
                  <a:pt x="204" y="781"/>
                </a:cubicBezTo>
                <a:cubicBezTo>
                  <a:pt x="201" y="787"/>
                  <a:pt x="175" y="791"/>
                  <a:pt x="164" y="784"/>
                </a:cubicBezTo>
                <a:cubicBezTo>
                  <a:pt x="152" y="777"/>
                  <a:pt x="157" y="760"/>
                  <a:pt x="158" y="756"/>
                </a:cubicBezTo>
                <a:cubicBezTo>
                  <a:pt x="160" y="747"/>
                  <a:pt x="157" y="733"/>
                  <a:pt x="153" y="728"/>
                </a:cubicBezTo>
                <a:cubicBezTo>
                  <a:pt x="153" y="728"/>
                  <a:pt x="146" y="708"/>
                  <a:pt x="149" y="689"/>
                </a:cubicBezTo>
                <a:cubicBezTo>
                  <a:pt x="149" y="669"/>
                  <a:pt x="160" y="645"/>
                  <a:pt x="160" y="620"/>
                </a:cubicBezTo>
                <a:cubicBezTo>
                  <a:pt x="156" y="568"/>
                  <a:pt x="160" y="533"/>
                  <a:pt x="155" y="502"/>
                </a:cubicBezTo>
                <a:cubicBezTo>
                  <a:pt x="155" y="490"/>
                  <a:pt x="149" y="451"/>
                  <a:pt x="144" y="452"/>
                </a:cubicBezTo>
                <a:cubicBezTo>
                  <a:pt x="140" y="456"/>
                  <a:pt x="138" y="477"/>
                  <a:pt x="135" y="490"/>
                </a:cubicBezTo>
                <a:cubicBezTo>
                  <a:pt x="131" y="499"/>
                  <a:pt x="129" y="509"/>
                  <a:pt x="127" y="524"/>
                </a:cubicBezTo>
                <a:cubicBezTo>
                  <a:pt x="127" y="526"/>
                  <a:pt x="124" y="554"/>
                  <a:pt x="116" y="577"/>
                </a:cubicBezTo>
                <a:cubicBezTo>
                  <a:pt x="112" y="587"/>
                  <a:pt x="122" y="633"/>
                  <a:pt x="122" y="668"/>
                </a:cubicBezTo>
                <a:cubicBezTo>
                  <a:pt x="120" y="680"/>
                  <a:pt x="116" y="706"/>
                  <a:pt x="119" y="717"/>
                </a:cubicBezTo>
                <a:cubicBezTo>
                  <a:pt x="119" y="724"/>
                  <a:pt x="124" y="732"/>
                  <a:pt x="119" y="738"/>
                </a:cubicBezTo>
                <a:cubicBezTo>
                  <a:pt x="115" y="744"/>
                  <a:pt x="123" y="750"/>
                  <a:pt x="109" y="757"/>
                </a:cubicBezTo>
                <a:cubicBezTo>
                  <a:pt x="100" y="763"/>
                  <a:pt x="87" y="758"/>
                  <a:pt x="76" y="765"/>
                </a:cubicBezTo>
                <a:cubicBezTo>
                  <a:pt x="63" y="778"/>
                  <a:pt x="42" y="783"/>
                  <a:pt x="33" y="784"/>
                </a:cubicBezTo>
                <a:cubicBezTo>
                  <a:pt x="27" y="784"/>
                  <a:pt x="6" y="790"/>
                  <a:pt x="2" y="774"/>
                </a:cubicBezTo>
                <a:cubicBezTo>
                  <a:pt x="0" y="769"/>
                  <a:pt x="0" y="764"/>
                  <a:pt x="19" y="758"/>
                </a:cubicBezTo>
                <a:cubicBezTo>
                  <a:pt x="34" y="751"/>
                  <a:pt x="51" y="741"/>
                  <a:pt x="51" y="717"/>
                </a:cubicBezTo>
                <a:cubicBezTo>
                  <a:pt x="54" y="655"/>
                  <a:pt x="61" y="642"/>
                  <a:pt x="53" y="585"/>
                </a:cubicBezTo>
                <a:cubicBezTo>
                  <a:pt x="53" y="570"/>
                  <a:pt x="49" y="534"/>
                  <a:pt x="56" y="513"/>
                </a:cubicBezTo>
                <a:cubicBezTo>
                  <a:pt x="58" y="503"/>
                  <a:pt x="61" y="480"/>
                  <a:pt x="61" y="472"/>
                </a:cubicBezTo>
                <a:cubicBezTo>
                  <a:pt x="61" y="461"/>
                  <a:pt x="66" y="439"/>
                  <a:pt x="67" y="424"/>
                </a:cubicBezTo>
                <a:cubicBezTo>
                  <a:pt x="67" y="415"/>
                  <a:pt x="68" y="371"/>
                  <a:pt x="74" y="356"/>
                </a:cubicBezTo>
                <a:cubicBezTo>
                  <a:pt x="77" y="345"/>
                  <a:pt x="72" y="345"/>
                  <a:pt x="67" y="347"/>
                </a:cubicBezTo>
                <a:cubicBezTo>
                  <a:pt x="64" y="348"/>
                  <a:pt x="61" y="350"/>
                  <a:pt x="58" y="349"/>
                </a:cubicBezTo>
                <a:cubicBezTo>
                  <a:pt x="54" y="346"/>
                  <a:pt x="54" y="342"/>
                  <a:pt x="53" y="336"/>
                </a:cubicBezTo>
                <a:cubicBezTo>
                  <a:pt x="51" y="332"/>
                  <a:pt x="51" y="305"/>
                  <a:pt x="49" y="299"/>
                </a:cubicBezTo>
                <a:cubicBezTo>
                  <a:pt x="47" y="294"/>
                  <a:pt x="52" y="286"/>
                  <a:pt x="52" y="281"/>
                </a:cubicBezTo>
                <a:cubicBezTo>
                  <a:pt x="52" y="267"/>
                  <a:pt x="61" y="255"/>
                  <a:pt x="61" y="241"/>
                </a:cubicBezTo>
                <a:cubicBezTo>
                  <a:pt x="65" y="220"/>
                  <a:pt x="65" y="178"/>
                  <a:pt x="65" y="156"/>
                </a:cubicBezTo>
                <a:cubicBezTo>
                  <a:pt x="65" y="141"/>
                  <a:pt x="92" y="143"/>
                  <a:pt x="118" y="123"/>
                </a:cubicBezTo>
                <a:cubicBezTo>
                  <a:pt x="124" y="119"/>
                  <a:pt x="126" y="115"/>
                  <a:pt x="121" y="107"/>
                </a:cubicBezTo>
                <a:cubicBezTo>
                  <a:pt x="116" y="101"/>
                  <a:pt x="113" y="96"/>
                  <a:pt x="111" y="88"/>
                </a:cubicBezTo>
                <a:cubicBezTo>
                  <a:pt x="105" y="71"/>
                  <a:pt x="104" y="72"/>
                  <a:pt x="101" y="66"/>
                </a:cubicBezTo>
                <a:cubicBezTo>
                  <a:pt x="100" y="60"/>
                  <a:pt x="95" y="51"/>
                  <a:pt x="95" y="42"/>
                </a:cubicBezTo>
                <a:cubicBezTo>
                  <a:pt x="94" y="33"/>
                  <a:pt x="99" y="17"/>
                  <a:pt x="107" y="12"/>
                </a:cubicBezTo>
                <a:cubicBezTo>
                  <a:pt x="121" y="0"/>
                  <a:pt x="136" y="3"/>
                  <a:pt x="148" y="3"/>
                </a:cubicBezTo>
                <a:cubicBezTo>
                  <a:pt x="156" y="3"/>
                  <a:pt x="171" y="18"/>
                  <a:pt x="172" y="3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D4DB5685-91E0-4E7B-8ED7-8AA2BD3DA059}"/>
              </a:ext>
            </a:extLst>
          </p:cNvPr>
          <p:cNvSpPr>
            <a:spLocks/>
          </p:cNvSpPr>
          <p:nvPr/>
        </p:nvSpPr>
        <p:spPr bwMode="auto">
          <a:xfrm>
            <a:off x="3286125" y="3047206"/>
            <a:ext cx="127000" cy="139700"/>
          </a:xfrm>
          <a:custGeom>
            <a:avLst/>
            <a:gdLst>
              <a:gd name="T0" fmla="*/ 8 w 30"/>
              <a:gd name="T1" fmla="*/ 9 h 33"/>
              <a:gd name="T2" fmla="*/ 28 w 30"/>
              <a:gd name="T3" fmla="*/ 4 h 33"/>
              <a:gd name="T4" fmla="*/ 22 w 30"/>
              <a:gd name="T5" fmla="*/ 4 h 33"/>
              <a:gd name="T6" fmla="*/ 7 w 30"/>
              <a:gd name="T7" fmla="*/ 15 h 33"/>
              <a:gd name="T8" fmla="*/ 0 w 30"/>
              <a:gd name="T9" fmla="*/ 31 h 33"/>
              <a:gd name="T10" fmla="*/ 8 w 30"/>
              <a:gd name="T11" fmla="*/ 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3">
                <a:moveTo>
                  <a:pt x="8" y="9"/>
                </a:moveTo>
                <a:cubicBezTo>
                  <a:pt x="14" y="0"/>
                  <a:pt x="30" y="4"/>
                  <a:pt x="28" y="4"/>
                </a:cubicBezTo>
                <a:cubicBezTo>
                  <a:pt x="27" y="5"/>
                  <a:pt x="25" y="4"/>
                  <a:pt x="22" y="4"/>
                </a:cubicBezTo>
                <a:cubicBezTo>
                  <a:pt x="18" y="4"/>
                  <a:pt x="14" y="4"/>
                  <a:pt x="7" y="15"/>
                </a:cubicBezTo>
                <a:cubicBezTo>
                  <a:pt x="2" y="22"/>
                  <a:pt x="0" y="33"/>
                  <a:pt x="0" y="31"/>
                </a:cubicBezTo>
                <a:cubicBezTo>
                  <a:pt x="0" y="27"/>
                  <a:pt x="2" y="18"/>
                  <a:pt x="8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424D006D-7664-4311-889E-E3A41DF0775D}"/>
              </a:ext>
            </a:extLst>
          </p:cNvPr>
          <p:cNvSpPr>
            <a:spLocks/>
          </p:cNvSpPr>
          <p:nvPr/>
        </p:nvSpPr>
        <p:spPr bwMode="auto">
          <a:xfrm>
            <a:off x="3535363" y="2161381"/>
            <a:ext cx="309563" cy="741363"/>
          </a:xfrm>
          <a:custGeom>
            <a:avLst/>
            <a:gdLst>
              <a:gd name="T0" fmla="*/ 49 w 73"/>
              <a:gd name="T1" fmla="*/ 34 h 175"/>
              <a:gd name="T2" fmla="*/ 62 w 73"/>
              <a:gd name="T3" fmla="*/ 19 h 175"/>
              <a:gd name="T4" fmla="*/ 65 w 73"/>
              <a:gd name="T5" fmla="*/ 5 h 175"/>
              <a:gd name="T6" fmla="*/ 70 w 73"/>
              <a:gd name="T7" fmla="*/ 32 h 175"/>
              <a:gd name="T8" fmla="*/ 38 w 73"/>
              <a:gd name="T9" fmla="*/ 110 h 175"/>
              <a:gd name="T10" fmla="*/ 22 w 73"/>
              <a:gd name="T11" fmla="*/ 161 h 175"/>
              <a:gd name="T12" fmla="*/ 18 w 73"/>
              <a:gd name="T13" fmla="*/ 169 h 175"/>
              <a:gd name="T14" fmla="*/ 6 w 73"/>
              <a:gd name="T15" fmla="*/ 125 h 175"/>
              <a:gd name="T16" fmla="*/ 3 w 73"/>
              <a:gd name="T17" fmla="*/ 69 h 175"/>
              <a:gd name="T18" fmla="*/ 6 w 73"/>
              <a:gd name="T19" fmla="*/ 39 h 175"/>
              <a:gd name="T20" fmla="*/ 10 w 73"/>
              <a:gd name="T21" fmla="*/ 21 h 175"/>
              <a:gd name="T22" fmla="*/ 15 w 73"/>
              <a:gd name="T23" fmla="*/ 31 h 175"/>
              <a:gd name="T24" fmla="*/ 19 w 73"/>
              <a:gd name="T25" fmla="*/ 42 h 175"/>
              <a:gd name="T26" fmla="*/ 26 w 73"/>
              <a:gd name="T27" fmla="*/ 54 h 175"/>
              <a:gd name="T28" fmla="*/ 49 w 73"/>
              <a:gd name="T29" fmla="*/ 3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3" h="175">
                <a:moveTo>
                  <a:pt x="49" y="34"/>
                </a:moveTo>
                <a:cubicBezTo>
                  <a:pt x="54" y="30"/>
                  <a:pt x="61" y="22"/>
                  <a:pt x="62" y="19"/>
                </a:cubicBezTo>
                <a:cubicBezTo>
                  <a:pt x="67" y="9"/>
                  <a:pt x="55" y="0"/>
                  <a:pt x="65" y="5"/>
                </a:cubicBezTo>
                <a:cubicBezTo>
                  <a:pt x="73" y="9"/>
                  <a:pt x="71" y="28"/>
                  <a:pt x="70" y="32"/>
                </a:cubicBezTo>
                <a:cubicBezTo>
                  <a:pt x="63" y="49"/>
                  <a:pt x="44" y="85"/>
                  <a:pt x="38" y="110"/>
                </a:cubicBezTo>
                <a:cubicBezTo>
                  <a:pt x="31" y="137"/>
                  <a:pt x="25" y="144"/>
                  <a:pt x="22" y="161"/>
                </a:cubicBezTo>
                <a:cubicBezTo>
                  <a:pt x="20" y="175"/>
                  <a:pt x="19" y="171"/>
                  <a:pt x="18" y="169"/>
                </a:cubicBezTo>
                <a:cubicBezTo>
                  <a:pt x="11" y="148"/>
                  <a:pt x="15" y="152"/>
                  <a:pt x="6" y="125"/>
                </a:cubicBezTo>
                <a:cubicBezTo>
                  <a:pt x="0" y="107"/>
                  <a:pt x="1" y="84"/>
                  <a:pt x="3" y="69"/>
                </a:cubicBezTo>
                <a:cubicBezTo>
                  <a:pt x="5" y="52"/>
                  <a:pt x="2" y="51"/>
                  <a:pt x="6" y="39"/>
                </a:cubicBezTo>
                <a:cubicBezTo>
                  <a:pt x="8" y="30"/>
                  <a:pt x="6" y="29"/>
                  <a:pt x="10" y="21"/>
                </a:cubicBezTo>
                <a:cubicBezTo>
                  <a:pt x="11" y="19"/>
                  <a:pt x="15" y="27"/>
                  <a:pt x="15" y="31"/>
                </a:cubicBezTo>
                <a:cubicBezTo>
                  <a:pt x="14" y="42"/>
                  <a:pt x="17" y="40"/>
                  <a:pt x="19" y="42"/>
                </a:cubicBezTo>
                <a:cubicBezTo>
                  <a:pt x="24" y="47"/>
                  <a:pt x="23" y="54"/>
                  <a:pt x="26" y="54"/>
                </a:cubicBezTo>
                <a:cubicBezTo>
                  <a:pt x="33" y="54"/>
                  <a:pt x="37" y="43"/>
                  <a:pt x="49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E3F88DA6-2557-4B8D-BC1A-A00AD5EFE298}"/>
              </a:ext>
            </a:extLst>
          </p:cNvPr>
          <p:cNvSpPr>
            <a:spLocks/>
          </p:cNvSpPr>
          <p:nvPr/>
        </p:nvSpPr>
        <p:spPr bwMode="auto">
          <a:xfrm>
            <a:off x="3687763" y="2988468"/>
            <a:ext cx="46038" cy="177800"/>
          </a:xfrm>
          <a:custGeom>
            <a:avLst/>
            <a:gdLst>
              <a:gd name="T0" fmla="*/ 8 w 11"/>
              <a:gd name="T1" fmla="*/ 25 h 42"/>
              <a:gd name="T2" fmla="*/ 8 w 11"/>
              <a:gd name="T3" fmla="*/ 41 h 42"/>
              <a:gd name="T4" fmla="*/ 4 w 11"/>
              <a:gd name="T5" fmla="*/ 38 h 42"/>
              <a:gd name="T6" fmla="*/ 4 w 11"/>
              <a:gd name="T7" fmla="*/ 23 h 42"/>
              <a:gd name="T8" fmla="*/ 3 w 11"/>
              <a:gd name="T9" fmla="*/ 0 h 42"/>
              <a:gd name="T10" fmla="*/ 8 w 11"/>
              <a:gd name="T11" fmla="*/ 2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42">
                <a:moveTo>
                  <a:pt x="8" y="25"/>
                </a:moveTo>
                <a:cubicBezTo>
                  <a:pt x="8" y="39"/>
                  <a:pt x="11" y="42"/>
                  <a:pt x="8" y="41"/>
                </a:cubicBezTo>
                <a:cubicBezTo>
                  <a:pt x="6" y="41"/>
                  <a:pt x="3" y="42"/>
                  <a:pt x="4" y="38"/>
                </a:cubicBezTo>
                <a:cubicBezTo>
                  <a:pt x="4" y="35"/>
                  <a:pt x="3" y="31"/>
                  <a:pt x="4" y="23"/>
                </a:cubicBezTo>
                <a:cubicBezTo>
                  <a:pt x="6" y="0"/>
                  <a:pt x="0" y="0"/>
                  <a:pt x="3" y="0"/>
                </a:cubicBezTo>
                <a:cubicBezTo>
                  <a:pt x="6" y="0"/>
                  <a:pt x="8" y="12"/>
                  <a:pt x="8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FC120225-9B94-4029-B220-1A334853C301}"/>
              </a:ext>
            </a:extLst>
          </p:cNvPr>
          <p:cNvSpPr>
            <a:spLocks/>
          </p:cNvSpPr>
          <p:nvPr/>
        </p:nvSpPr>
        <p:spPr bwMode="auto">
          <a:xfrm>
            <a:off x="7062788" y="1389856"/>
            <a:ext cx="1017588" cy="4021138"/>
          </a:xfrm>
          <a:custGeom>
            <a:avLst/>
            <a:gdLst>
              <a:gd name="T0" fmla="*/ 216 w 240"/>
              <a:gd name="T1" fmla="*/ 150 h 949"/>
              <a:gd name="T2" fmla="*/ 199 w 240"/>
              <a:gd name="T3" fmla="*/ 133 h 949"/>
              <a:gd name="T4" fmla="*/ 180 w 240"/>
              <a:gd name="T5" fmla="*/ 129 h 949"/>
              <a:gd name="T6" fmla="*/ 181 w 240"/>
              <a:gd name="T7" fmla="*/ 125 h 949"/>
              <a:gd name="T8" fmla="*/ 185 w 240"/>
              <a:gd name="T9" fmla="*/ 128 h 949"/>
              <a:gd name="T10" fmla="*/ 193 w 240"/>
              <a:gd name="T11" fmla="*/ 122 h 949"/>
              <a:gd name="T12" fmla="*/ 199 w 240"/>
              <a:gd name="T13" fmla="*/ 118 h 949"/>
              <a:gd name="T14" fmla="*/ 204 w 240"/>
              <a:gd name="T15" fmla="*/ 104 h 949"/>
              <a:gd name="T16" fmla="*/ 208 w 240"/>
              <a:gd name="T17" fmla="*/ 93 h 949"/>
              <a:gd name="T18" fmla="*/ 209 w 240"/>
              <a:gd name="T19" fmla="*/ 82 h 949"/>
              <a:gd name="T20" fmla="*/ 208 w 240"/>
              <a:gd name="T21" fmla="*/ 82 h 949"/>
              <a:gd name="T22" fmla="*/ 206 w 240"/>
              <a:gd name="T23" fmla="*/ 80 h 949"/>
              <a:gd name="T24" fmla="*/ 206 w 240"/>
              <a:gd name="T25" fmla="*/ 75 h 949"/>
              <a:gd name="T26" fmla="*/ 211 w 240"/>
              <a:gd name="T27" fmla="*/ 78 h 949"/>
              <a:gd name="T28" fmla="*/ 213 w 240"/>
              <a:gd name="T29" fmla="*/ 81 h 949"/>
              <a:gd name="T30" fmla="*/ 205 w 240"/>
              <a:gd name="T31" fmla="*/ 67 h 949"/>
              <a:gd name="T32" fmla="*/ 207 w 240"/>
              <a:gd name="T33" fmla="*/ 49 h 949"/>
              <a:gd name="T34" fmla="*/ 198 w 240"/>
              <a:gd name="T35" fmla="*/ 28 h 949"/>
              <a:gd name="T36" fmla="*/ 184 w 240"/>
              <a:gd name="T37" fmla="*/ 14 h 949"/>
              <a:gd name="T38" fmla="*/ 161 w 240"/>
              <a:gd name="T39" fmla="*/ 4 h 949"/>
              <a:gd name="T40" fmla="*/ 147 w 240"/>
              <a:gd name="T41" fmla="*/ 1 h 949"/>
              <a:gd name="T42" fmla="*/ 135 w 240"/>
              <a:gd name="T43" fmla="*/ 6 h 949"/>
              <a:gd name="T44" fmla="*/ 121 w 240"/>
              <a:gd name="T45" fmla="*/ 8 h 949"/>
              <a:gd name="T46" fmla="*/ 102 w 240"/>
              <a:gd name="T47" fmla="*/ 23 h 949"/>
              <a:gd name="T48" fmla="*/ 92 w 240"/>
              <a:gd name="T49" fmla="*/ 37 h 949"/>
              <a:gd name="T50" fmla="*/ 87 w 240"/>
              <a:gd name="T51" fmla="*/ 54 h 949"/>
              <a:gd name="T52" fmla="*/ 92 w 240"/>
              <a:gd name="T53" fmla="*/ 79 h 949"/>
              <a:gd name="T54" fmla="*/ 99 w 240"/>
              <a:gd name="T55" fmla="*/ 98 h 949"/>
              <a:gd name="T56" fmla="*/ 107 w 240"/>
              <a:gd name="T57" fmla="*/ 112 h 949"/>
              <a:gd name="T58" fmla="*/ 109 w 240"/>
              <a:gd name="T59" fmla="*/ 123 h 949"/>
              <a:gd name="T60" fmla="*/ 113 w 240"/>
              <a:gd name="T61" fmla="*/ 116 h 949"/>
              <a:gd name="T62" fmla="*/ 116 w 240"/>
              <a:gd name="T63" fmla="*/ 124 h 949"/>
              <a:gd name="T64" fmla="*/ 118 w 240"/>
              <a:gd name="T65" fmla="*/ 132 h 949"/>
              <a:gd name="T66" fmla="*/ 124 w 240"/>
              <a:gd name="T67" fmla="*/ 129 h 949"/>
              <a:gd name="T68" fmla="*/ 129 w 240"/>
              <a:gd name="T69" fmla="*/ 128 h 949"/>
              <a:gd name="T70" fmla="*/ 135 w 240"/>
              <a:gd name="T71" fmla="*/ 139 h 949"/>
              <a:gd name="T72" fmla="*/ 114 w 240"/>
              <a:gd name="T73" fmla="*/ 157 h 949"/>
              <a:gd name="T74" fmla="*/ 56 w 240"/>
              <a:gd name="T75" fmla="*/ 220 h 949"/>
              <a:gd name="T76" fmla="*/ 30 w 240"/>
              <a:gd name="T77" fmla="*/ 333 h 949"/>
              <a:gd name="T78" fmla="*/ 53 w 240"/>
              <a:gd name="T79" fmla="*/ 361 h 949"/>
              <a:gd name="T80" fmla="*/ 49 w 240"/>
              <a:gd name="T81" fmla="*/ 442 h 949"/>
              <a:gd name="T82" fmla="*/ 83 w 240"/>
              <a:gd name="T83" fmla="*/ 766 h 949"/>
              <a:gd name="T84" fmla="*/ 45 w 240"/>
              <a:gd name="T85" fmla="*/ 933 h 949"/>
              <a:gd name="T86" fmla="*/ 102 w 240"/>
              <a:gd name="T87" fmla="*/ 947 h 949"/>
              <a:gd name="T88" fmla="*/ 122 w 240"/>
              <a:gd name="T89" fmla="*/ 940 h 949"/>
              <a:gd name="T90" fmla="*/ 140 w 240"/>
              <a:gd name="T91" fmla="*/ 940 h 949"/>
              <a:gd name="T92" fmla="*/ 142 w 240"/>
              <a:gd name="T93" fmla="*/ 933 h 949"/>
              <a:gd name="T94" fmla="*/ 170 w 240"/>
              <a:gd name="T95" fmla="*/ 900 h 949"/>
              <a:gd name="T96" fmla="*/ 178 w 240"/>
              <a:gd name="T97" fmla="*/ 932 h 949"/>
              <a:gd name="T98" fmla="*/ 192 w 240"/>
              <a:gd name="T99" fmla="*/ 894 h 949"/>
              <a:gd name="T100" fmla="*/ 183 w 240"/>
              <a:gd name="T101" fmla="*/ 769 h 949"/>
              <a:gd name="T102" fmla="*/ 208 w 240"/>
              <a:gd name="T103" fmla="*/ 484 h 949"/>
              <a:gd name="T104" fmla="*/ 195 w 240"/>
              <a:gd name="T105" fmla="*/ 319 h 949"/>
              <a:gd name="T106" fmla="*/ 221 w 240"/>
              <a:gd name="T107" fmla="*/ 263 h 949"/>
              <a:gd name="T108" fmla="*/ 240 w 240"/>
              <a:gd name="T109" fmla="*/ 175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40" h="949">
                <a:moveTo>
                  <a:pt x="240" y="175"/>
                </a:moveTo>
                <a:cubicBezTo>
                  <a:pt x="240" y="167"/>
                  <a:pt x="231" y="151"/>
                  <a:pt x="216" y="150"/>
                </a:cubicBezTo>
                <a:cubicBezTo>
                  <a:pt x="199" y="148"/>
                  <a:pt x="204" y="135"/>
                  <a:pt x="200" y="133"/>
                </a:cubicBezTo>
                <a:cubicBezTo>
                  <a:pt x="199" y="133"/>
                  <a:pt x="199" y="133"/>
                  <a:pt x="199" y="133"/>
                </a:cubicBezTo>
                <a:cubicBezTo>
                  <a:pt x="194" y="129"/>
                  <a:pt x="190" y="130"/>
                  <a:pt x="183" y="131"/>
                </a:cubicBezTo>
                <a:cubicBezTo>
                  <a:pt x="181" y="130"/>
                  <a:pt x="180" y="130"/>
                  <a:pt x="180" y="129"/>
                </a:cubicBezTo>
                <a:cubicBezTo>
                  <a:pt x="179" y="128"/>
                  <a:pt x="177" y="127"/>
                  <a:pt x="179" y="126"/>
                </a:cubicBezTo>
                <a:cubicBezTo>
                  <a:pt x="180" y="126"/>
                  <a:pt x="180" y="125"/>
                  <a:pt x="181" y="125"/>
                </a:cubicBezTo>
                <a:cubicBezTo>
                  <a:pt x="181" y="126"/>
                  <a:pt x="181" y="126"/>
                  <a:pt x="182" y="127"/>
                </a:cubicBezTo>
                <a:cubicBezTo>
                  <a:pt x="184" y="128"/>
                  <a:pt x="184" y="128"/>
                  <a:pt x="185" y="128"/>
                </a:cubicBezTo>
                <a:cubicBezTo>
                  <a:pt x="186" y="128"/>
                  <a:pt x="186" y="127"/>
                  <a:pt x="187" y="126"/>
                </a:cubicBezTo>
                <a:cubicBezTo>
                  <a:pt x="188" y="125"/>
                  <a:pt x="190" y="124"/>
                  <a:pt x="193" y="122"/>
                </a:cubicBezTo>
                <a:cubicBezTo>
                  <a:pt x="195" y="121"/>
                  <a:pt x="196" y="121"/>
                  <a:pt x="197" y="120"/>
                </a:cubicBezTo>
                <a:cubicBezTo>
                  <a:pt x="197" y="119"/>
                  <a:pt x="198" y="120"/>
                  <a:pt x="199" y="118"/>
                </a:cubicBezTo>
                <a:cubicBezTo>
                  <a:pt x="200" y="116"/>
                  <a:pt x="201" y="116"/>
                  <a:pt x="201" y="114"/>
                </a:cubicBezTo>
                <a:cubicBezTo>
                  <a:pt x="201" y="113"/>
                  <a:pt x="203" y="106"/>
                  <a:pt x="204" y="104"/>
                </a:cubicBezTo>
                <a:cubicBezTo>
                  <a:pt x="204" y="102"/>
                  <a:pt x="205" y="103"/>
                  <a:pt x="206" y="99"/>
                </a:cubicBezTo>
                <a:cubicBezTo>
                  <a:pt x="207" y="96"/>
                  <a:pt x="207" y="96"/>
                  <a:pt x="208" y="93"/>
                </a:cubicBezTo>
                <a:cubicBezTo>
                  <a:pt x="209" y="91"/>
                  <a:pt x="210" y="90"/>
                  <a:pt x="210" y="87"/>
                </a:cubicBezTo>
                <a:cubicBezTo>
                  <a:pt x="210" y="84"/>
                  <a:pt x="210" y="84"/>
                  <a:pt x="209" y="82"/>
                </a:cubicBezTo>
                <a:cubicBezTo>
                  <a:pt x="209" y="80"/>
                  <a:pt x="209" y="81"/>
                  <a:pt x="209" y="80"/>
                </a:cubicBezTo>
                <a:cubicBezTo>
                  <a:pt x="207" y="78"/>
                  <a:pt x="209" y="80"/>
                  <a:pt x="208" y="82"/>
                </a:cubicBezTo>
                <a:cubicBezTo>
                  <a:pt x="207" y="83"/>
                  <a:pt x="207" y="83"/>
                  <a:pt x="206" y="83"/>
                </a:cubicBezTo>
                <a:cubicBezTo>
                  <a:pt x="206" y="83"/>
                  <a:pt x="206" y="82"/>
                  <a:pt x="206" y="80"/>
                </a:cubicBezTo>
                <a:cubicBezTo>
                  <a:pt x="206" y="78"/>
                  <a:pt x="206" y="79"/>
                  <a:pt x="206" y="77"/>
                </a:cubicBezTo>
                <a:cubicBezTo>
                  <a:pt x="206" y="75"/>
                  <a:pt x="204" y="74"/>
                  <a:pt x="206" y="75"/>
                </a:cubicBezTo>
                <a:cubicBezTo>
                  <a:pt x="208" y="75"/>
                  <a:pt x="207" y="74"/>
                  <a:pt x="209" y="76"/>
                </a:cubicBezTo>
                <a:cubicBezTo>
                  <a:pt x="210" y="77"/>
                  <a:pt x="210" y="76"/>
                  <a:pt x="211" y="78"/>
                </a:cubicBezTo>
                <a:cubicBezTo>
                  <a:pt x="212" y="80"/>
                  <a:pt x="212" y="79"/>
                  <a:pt x="213" y="81"/>
                </a:cubicBezTo>
                <a:cubicBezTo>
                  <a:pt x="213" y="83"/>
                  <a:pt x="216" y="84"/>
                  <a:pt x="213" y="81"/>
                </a:cubicBezTo>
                <a:cubicBezTo>
                  <a:pt x="211" y="77"/>
                  <a:pt x="209" y="74"/>
                  <a:pt x="208" y="72"/>
                </a:cubicBezTo>
                <a:cubicBezTo>
                  <a:pt x="206" y="69"/>
                  <a:pt x="205" y="68"/>
                  <a:pt x="205" y="67"/>
                </a:cubicBezTo>
                <a:cubicBezTo>
                  <a:pt x="205" y="66"/>
                  <a:pt x="204" y="63"/>
                  <a:pt x="205" y="62"/>
                </a:cubicBezTo>
                <a:cubicBezTo>
                  <a:pt x="206" y="61"/>
                  <a:pt x="209" y="54"/>
                  <a:pt x="207" y="49"/>
                </a:cubicBezTo>
                <a:cubicBezTo>
                  <a:pt x="205" y="44"/>
                  <a:pt x="203" y="43"/>
                  <a:pt x="203" y="40"/>
                </a:cubicBezTo>
                <a:cubicBezTo>
                  <a:pt x="203" y="37"/>
                  <a:pt x="200" y="30"/>
                  <a:pt x="198" y="28"/>
                </a:cubicBezTo>
                <a:cubicBezTo>
                  <a:pt x="195" y="26"/>
                  <a:pt x="193" y="22"/>
                  <a:pt x="191" y="20"/>
                </a:cubicBezTo>
                <a:cubicBezTo>
                  <a:pt x="189" y="18"/>
                  <a:pt x="187" y="15"/>
                  <a:pt x="184" y="14"/>
                </a:cubicBezTo>
                <a:cubicBezTo>
                  <a:pt x="181" y="13"/>
                  <a:pt x="180" y="11"/>
                  <a:pt x="175" y="9"/>
                </a:cubicBezTo>
                <a:cubicBezTo>
                  <a:pt x="171" y="7"/>
                  <a:pt x="163" y="5"/>
                  <a:pt x="161" y="4"/>
                </a:cubicBezTo>
                <a:cubicBezTo>
                  <a:pt x="158" y="3"/>
                  <a:pt x="157" y="2"/>
                  <a:pt x="154" y="2"/>
                </a:cubicBezTo>
                <a:cubicBezTo>
                  <a:pt x="151" y="1"/>
                  <a:pt x="151" y="1"/>
                  <a:pt x="147" y="1"/>
                </a:cubicBezTo>
                <a:cubicBezTo>
                  <a:pt x="142" y="0"/>
                  <a:pt x="141" y="2"/>
                  <a:pt x="139" y="3"/>
                </a:cubicBezTo>
                <a:cubicBezTo>
                  <a:pt x="137" y="5"/>
                  <a:pt x="135" y="6"/>
                  <a:pt x="135" y="6"/>
                </a:cubicBezTo>
                <a:cubicBezTo>
                  <a:pt x="132" y="8"/>
                  <a:pt x="132" y="8"/>
                  <a:pt x="132" y="8"/>
                </a:cubicBezTo>
                <a:cubicBezTo>
                  <a:pt x="128" y="8"/>
                  <a:pt x="124" y="6"/>
                  <a:pt x="121" y="8"/>
                </a:cubicBezTo>
                <a:cubicBezTo>
                  <a:pt x="118" y="10"/>
                  <a:pt x="113" y="12"/>
                  <a:pt x="108" y="16"/>
                </a:cubicBezTo>
                <a:cubicBezTo>
                  <a:pt x="103" y="21"/>
                  <a:pt x="106" y="20"/>
                  <a:pt x="102" y="23"/>
                </a:cubicBezTo>
                <a:cubicBezTo>
                  <a:pt x="99" y="27"/>
                  <a:pt x="97" y="27"/>
                  <a:pt x="96" y="29"/>
                </a:cubicBezTo>
                <a:cubicBezTo>
                  <a:pt x="95" y="31"/>
                  <a:pt x="94" y="34"/>
                  <a:pt x="92" y="37"/>
                </a:cubicBezTo>
                <a:cubicBezTo>
                  <a:pt x="90" y="39"/>
                  <a:pt x="90" y="37"/>
                  <a:pt x="88" y="42"/>
                </a:cubicBezTo>
                <a:cubicBezTo>
                  <a:pt x="87" y="47"/>
                  <a:pt x="86" y="49"/>
                  <a:pt x="87" y="54"/>
                </a:cubicBezTo>
                <a:cubicBezTo>
                  <a:pt x="87" y="58"/>
                  <a:pt x="86" y="62"/>
                  <a:pt x="88" y="65"/>
                </a:cubicBezTo>
                <a:cubicBezTo>
                  <a:pt x="90" y="68"/>
                  <a:pt x="92" y="75"/>
                  <a:pt x="92" y="79"/>
                </a:cubicBezTo>
                <a:cubicBezTo>
                  <a:pt x="93" y="83"/>
                  <a:pt x="96" y="91"/>
                  <a:pt x="97" y="93"/>
                </a:cubicBezTo>
                <a:cubicBezTo>
                  <a:pt x="98" y="95"/>
                  <a:pt x="97" y="97"/>
                  <a:pt x="99" y="98"/>
                </a:cubicBezTo>
                <a:cubicBezTo>
                  <a:pt x="101" y="98"/>
                  <a:pt x="104" y="104"/>
                  <a:pt x="104" y="106"/>
                </a:cubicBezTo>
                <a:cubicBezTo>
                  <a:pt x="105" y="108"/>
                  <a:pt x="107" y="108"/>
                  <a:pt x="107" y="112"/>
                </a:cubicBezTo>
                <a:cubicBezTo>
                  <a:pt x="107" y="115"/>
                  <a:pt x="109" y="119"/>
                  <a:pt x="108" y="121"/>
                </a:cubicBezTo>
                <a:cubicBezTo>
                  <a:pt x="108" y="123"/>
                  <a:pt x="108" y="126"/>
                  <a:pt x="109" y="123"/>
                </a:cubicBezTo>
                <a:cubicBezTo>
                  <a:pt x="110" y="121"/>
                  <a:pt x="111" y="122"/>
                  <a:pt x="112" y="119"/>
                </a:cubicBezTo>
                <a:cubicBezTo>
                  <a:pt x="112" y="117"/>
                  <a:pt x="112" y="115"/>
                  <a:pt x="113" y="116"/>
                </a:cubicBezTo>
                <a:cubicBezTo>
                  <a:pt x="114" y="118"/>
                  <a:pt x="115" y="118"/>
                  <a:pt x="116" y="120"/>
                </a:cubicBezTo>
                <a:cubicBezTo>
                  <a:pt x="117" y="122"/>
                  <a:pt x="117" y="122"/>
                  <a:pt x="116" y="124"/>
                </a:cubicBezTo>
                <a:cubicBezTo>
                  <a:pt x="115" y="127"/>
                  <a:pt x="113" y="129"/>
                  <a:pt x="114" y="130"/>
                </a:cubicBezTo>
                <a:cubicBezTo>
                  <a:pt x="116" y="132"/>
                  <a:pt x="117" y="133"/>
                  <a:pt x="118" y="132"/>
                </a:cubicBezTo>
                <a:cubicBezTo>
                  <a:pt x="120" y="130"/>
                  <a:pt x="118" y="129"/>
                  <a:pt x="120" y="130"/>
                </a:cubicBezTo>
                <a:cubicBezTo>
                  <a:pt x="121" y="131"/>
                  <a:pt x="123" y="132"/>
                  <a:pt x="124" y="129"/>
                </a:cubicBezTo>
                <a:cubicBezTo>
                  <a:pt x="125" y="127"/>
                  <a:pt x="125" y="125"/>
                  <a:pt x="126" y="123"/>
                </a:cubicBezTo>
                <a:cubicBezTo>
                  <a:pt x="127" y="121"/>
                  <a:pt x="129" y="124"/>
                  <a:pt x="129" y="128"/>
                </a:cubicBezTo>
                <a:cubicBezTo>
                  <a:pt x="130" y="132"/>
                  <a:pt x="132" y="132"/>
                  <a:pt x="133" y="133"/>
                </a:cubicBezTo>
                <a:cubicBezTo>
                  <a:pt x="134" y="134"/>
                  <a:pt x="135" y="137"/>
                  <a:pt x="135" y="139"/>
                </a:cubicBezTo>
                <a:cubicBezTo>
                  <a:pt x="135" y="140"/>
                  <a:pt x="135" y="142"/>
                  <a:pt x="135" y="143"/>
                </a:cubicBezTo>
                <a:cubicBezTo>
                  <a:pt x="136" y="149"/>
                  <a:pt x="119" y="153"/>
                  <a:pt x="114" y="157"/>
                </a:cubicBezTo>
                <a:cubicBezTo>
                  <a:pt x="108" y="161"/>
                  <a:pt x="72" y="167"/>
                  <a:pt x="72" y="182"/>
                </a:cubicBezTo>
                <a:cubicBezTo>
                  <a:pt x="72" y="192"/>
                  <a:pt x="56" y="209"/>
                  <a:pt x="56" y="220"/>
                </a:cubicBezTo>
                <a:cubicBezTo>
                  <a:pt x="53" y="231"/>
                  <a:pt x="19" y="267"/>
                  <a:pt x="12" y="280"/>
                </a:cubicBezTo>
                <a:cubicBezTo>
                  <a:pt x="8" y="294"/>
                  <a:pt x="0" y="324"/>
                  <a:pt x="30" y="333"/>
                </a:cubicBezTo>
                <a:cubicBezTo>
                  <a:pt x="40" y="333"/>
                  <a:pt x="50" y="332"/>
                  <a:pt x="58" y="333"/>
                </a:cubicBezTo>
                <a:cubicBezTo>
                  <a:pt x="66" y="334"/>
                  <a:pt x="53" y="344"/>
                  <a:pt x="53" y="361"/>
                </a:cubicBezTo>
                <a:cubicBezTo>
                  <a:pt x="53" y="370"/>
                  <a:pt x="40" y="419"/>
                  <a:pt x="40" y="429"/>
                </a:cubicBezTo>
                <a:cubicBezTo>
                  <a:pt x="39" y="439"/>
                  <a:pt x="49" y="433"/>
                  <a:pt x="49" y="442"/>
                </a:cubicBezTo>
                <a:cubicBezTo>
                  <a:pt x="48" y="486"/>
                  <a:pt x="54" y="528"/>
                  <a:pt x="58" y="570"/>
                </a:cubicBezTo>
                <a:cubicBezTo>
                  <a:pt x="61" y="616"/>
                  <a:pt x="86" y="679"/>
                  <a:pt x="83" y="766"/>
                </a:cubicBezTo>
                <a:cubicBezTo>
                  <a:pt x="87" y="800"/>
                  <a:pt x="92" y="851"/>
                  <a:pt x="77" y="883"/>
                </a:cubicBezTo>
                <a:cubicBezTo>
                  <a:pt x="65" y="906"/>
                  <a:pt x="77" y="925"/>
                  <a:pt x="45" y="933"/>
                </a:cubicBezTo>
                <a:cubicBezTo>
                  <a:pt x="26" y="937"/>
                  <a:pt x="17" y="949"/>
                  <a:pt x="52" y="949"/>
                </a:cubicBezTo>
                <a:cubicBezTo>
                  <a:pt x="62" y="949"/>
                  <a:pt x="91" y="947"/>
                  <a:pt x="102" y="947"/>
                </a:cubicBezTo>
                <a:cubicBezTo>
                  <a:pt x="116" y="947"/>
                  <a:pt x="105" y="929"/>
                  <a:pt x="119" y="928"/>
                </a:cubicBezTo>
                <a:cubicBezTo>
                  <a:pt x="124" y="929"/>
                  <a:pt x="123" y="935"/>
                  <a:pt x="122" y="940"/>
                </a:cubicBezTo>
                <a:cubicBezTo>
                  <a:pt x="121" y="942"/>
                  <a:pt x="129" y="941"/>
                  <a:pt x="133" y="941"/>
                </a:cubicBezTo>
                <a:cubicBezTo>
                  <a:pt x="135" y="941"/>
                  <a:pt x="140" y="942"/>
                  <a:pt x="140" y="940"/>
                </a:cubicBezTo>
                <a:cubicBezTo>
                  <a:pt x="140" y="937"/>
                  <a:pt x="140" y="936"/>
                  <a:pt x="141" y="933"/>
                </a:cubicBezTo>
                <a:cubicBezTo>
                  <a:pt x="141" y="933"/>
                  <a:pt x="141" y="933"/>
                  <a:pt x="142" y="933"/>
                </a:cubicBezTo>
                <a:cubicBezTo>
                  <a:pt x="147" y="932"/>
                  <a:pt x="159" y="934"/>
                  <a:pt x="161" y="933"/>
                </a:cubicBezTo>
                <a:cubicBezTo>
                  <a:pt x="171" y="929"/>
                  <a:pt x="159" y="898"/>
                  <a:pt x="170" y="900"/>
                </a:cubicBezTo>
                <a:cubicBezTo>
                  <a:pt x="173" y="900"/>
                  <a:pt x="170" y="931"/>
                  <a:pt x="174" y="932"/>
                </a:cubicBezTo>
                <a:cubicBezTo>
                  <a:pt x="176" y="932"/>
                  <a:pt x="177" y="932"/>
                  <a:pt x="178" y="932"/>
                </a:cubicBezTo>
                <a:cubicBezTo>
                  <a:pt x="180" y="931"/>
                  <a:pt x="179" y="919"/>
                  <a:pt x="181" y="903"/>
                </a:cubicBezTo>
                <a:cubicBezTo>
                  <a:pt x="182" y="900"/>
                  <a:pt x="179" y="896"/>
                  <a:pt x="192" y="894"/>
                </a:cubicBezTo>
                <a:cubicBezTo>
                  <a:pt x="211" y="889"/>
                  <a:pt x="206" y="879"/>
                  <a:pt x="204" y="874"/>
                </a:cubicBezTo>
                <a:cubicBezTo>
                  <a:pt x="196" y="842"/>
                  <a:pt x="189" y="807"/>
                  <a:pt x="183" y="769"/>
                </a:cubicBezTo>
                <a:cubicBezTo>
                  <a:pt x="174" y="714"/>
                  <a:pt x="176" y="705"/>
                  <a:pt x="173" y="639"/>
                </a:cubicBezTo>
                <a:cubicBezTo>
                  <a:pt x="171" y="610"/>
                  <a:pt x="209" y="498"/>
                  <a:pt x="208" y="484"/>
                </a:cubicBezTo>
                <a:cubicBezTo>
                  <a:pt x="211" y="416"/>
                  <a:pt x="201" y="393"/>
                  <a:pt x="201" y="381"/>
                </a:cubicBezTo>
                <a:cubicBezTo>
                  <a:pt x="201" y="353"/>
                  <a:pt x="193" y="333"/>
                  <a:pt x="195" y="319"/>
                </a:cubicBezTo>
                <a:cubicBezTo>
                  <a:pt x="197" y="309"/>
                  <a:pt x="211" y="305"/>
                  <a:pt x="211" y="286"/>
                </a:cubicBezTo>
                <a:cubicBezTo>
                  <a:pt x="211" y="274"/>
                  <a:pt x="221" y="263"/>
                  <a:pt x="221" y="263"/>
                </a:cubicBezTo>
                <a:cubicBezTo>
                  <a:pt x="237" y="254"/>
                  <a:pt x="231" y="244"/>
                  <a:pt x="231" y="234"/>
                </a:cubicBezTo>
                <a:cubicBezTo>
                  <a:pt x="231" y="220"/>
                  <a:pt x="240" y="189"/>
                  <a:pt x="240" y="1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59BB0D00-F134-4423-A82A-54E57F353DBD}"/>
              </a:ext>
            </a:extLst>
          </p:cNvPr>
          <p:cNvSpPr>
            <a:spLocks/>
          </p:cNvSpPr>
          <p:nvPr/>
        </p:nvSpPr>
        <p:spPr bwMode="auto">
          <a:xfrm>
            <a:off x="7407275" y="1899443"/>
            <a:ext cx="561975" cy="566738"/>
          </a:xfrm>
          <a:custGeom>
            <a:avLst/>
            <a:gdLst>
              <a:gd name="T0" fmla="*/ 61 w 133"/>
              <a:gd name="T1" fmla="*/ 42 h 134"/>
              <a:gd name="T2" fmla="*/ 78 w 133"/>
              <a:gd name="T3" fmla="*/ 26 h 134"/>
              <a:gd name="T4" fmla="*/ 118 w 133"/>
              <a:gd name="T5" fmla="*/ 7 h 134"/>
              <a:gd name="T6" fmla="*/ 99 w 133"/>
              <a:gd name="T7" fmla="*/ 41 h 134"/>
              <a:gd name="T8" fmla="*/ 89 w 133"/>
              <a:gd name="T9" fmla="*/ 54 h 134"/>
              <a:gd name="T10" fmla="*/ 60 w 133"/>
              <a:gd name="T11" fmla="*/ 54 h 134"/>
              <a:gd name="T12" fmla="*/ 26 w 133"/>
              <a:gd name="T13" fmla="*/ 92 h 134"/>
              <a:gd name="T14" fmla="*/ 9 w 133"/>
              <a:gd name="T15" fmla="*/ 122 h 134"/>
              <a:gd name="T16" fmla="*/ 31 w 133"/>
              <a:gd name="T17" fmla="*/ 67 h 134"/>
              <a:gd name="T18" fmla="*/ 6 w 133"/>
              <a:gd name="T19" fmla="*/ 50 h 134"/>
              <a:gd name="T20" fmla="*/ 28 w 133"/>
              <a:gd name="T21" fmla="*/ 39 h 134"/>
              <a:gd name="T22" fmla="*/ 55 w 133"/>
              <a:gd name="T23" fmla="*/ 28 h 134"/>
              <a:gd name="T24" fmla="*/ 43 w 133"/>
              <a:gd name="T25" fmla="*/ 53 h 134"/>
              <a:gd name="T26" fmla="*/ 41 w 133"/>
              <a:gd name="T27" fmla="*/ 67 h 134"/>
              <a:gd name="T28" fmla="*/ 61 w 133"/>
              <a:gd name="T29" fmla="*/ 4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3" h="134">
                <a:moveTo>
                  <a:pt x="61" y="42"/>
                </a:moveTo>
                <a:cubicBezTo>
                  <a:pt x="69" y="32"/>
                  <a:pt x="75" y="26"/>
                  <a:pt x="78" y="26"/>
                </a:cubicBezTo>
                <a:cubicBezTo>
                  <a:pt x="88" y="29"/>
                  <a:pt x="111" y="0"/>
                  <a:pt x="118" y="7"/>
                </a:cubicBezTo>
                <a:cubicBezTo>
                  <a:pt x="133" y="21"/>
                  <a:pt x="116" y="25"/>
                  <a:pt x="99" y="41"/>
                </a:cubicBezTo>
                <a:cubicBezTo>
                  <a:pt x="94" y="46"/>
                  <a:pt x="93" y="56"/>
                  <a:pt x="89" y="54"/>
                </a:cubicBezTo>
                <a:cubicBezTo>
                  <a:pt x="70" y="44"/>
                  <a:pt x="67" y="44"/>
                  <a:pt x="60" y="54"/>
                </a:cubicBezTo>
                <a:cubicBezTo>
                  <a:pt x="50" y="68"/>
                  <a:pt x="33" y="79"/>
                  <a:pt x="26" y="92"/>
                </a:cubicBezTo>
                <a:cubicBezTo>
                  <a:pt x="21" y="101"/>
                  <a:pt x="13" y="117"/>
                  <a:pt x="9" y="122"/>
                </a:cubicBezTo>
                <a:cubicBezTo>
                  <a:pt x="2" y="134"/>
                  <a:pt x="32" y="76"/>
                  <a:pt x="31" y="67"/>
                </a:cubicBezTo>
                <a:cubicBezTo>
                  <a:pt x="30" y="55"/>
                  <a:pt x="11" y="50"/>
                  <a:pt x="6" y="50"/>
                </a:cubicBezTo>
                <a:cubicBezTo>
                  <a:pt x="0" y="50"/>
                  <a:pt x="18" y="42"/>
                  <a:pt x="28" y="39"/>
                </a:cubicBezTo>
                <a:cubicBezTo>
                  <a:pt x="48" y="33"/>
                  <a:pt x="55" y="21"/>
                  <a:pt x="55" y="28"/>
                </a:cubicBezTo>
                <a:cubicBezTo>
                  <a:pt x="55" y="38"/>
                  <a:pt x="48" y="46"/>
                  <a:pt x="43" y="53"/>
                </a:cubicBezTo>
                <a:cubicBezTo>
                  <a:pt x="39" y="60"/>
                  <a:pt x="37" y="66"/>
                  <a:pt x="41" y="67"/>
                </a:cubicBezTo>
                <a:cubicBezTo>
                  <a:pt x="44" y="67"/>
                  <a:pt x="52" y="54"/>
                  <a:pt x="61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768333E1-6B3C-4357-9E13-2A8F0C8023E2}"/>
              </a:ext>
            </a:extLst>
          </p:cNvPr>
          <p:cNvSpPr>
            <a:spLocks/>
          </p:cNvSpPr>
          <p:nvPr/>
        </p:nvSpPr>
        <p:spPr bwMode="auto">
          <a:xfrm>
            <a:off x="5132388" y="1975643"/>
            <a:ext cx="1089025" cy="3257550"/>
          </a:xfrm>
          <a:custGeom>
            <a:avLst/>
            <a:gdLst>
              <a:gd name="T0" fmla="*/ 244 w 257"/>
              <a:gd name="T1" fmla="*/ 700 h 769"/>
              <a:gd name="T2" fmla="*/ 197 w 257"/>
              <a:gd name="T3" fmla="*/ 656 h 769"/>
              <a:gd name="T4" fmla="*/ 217 w 257"/>
              <a:gd name="T5" fmla="*/ 364 h 769"/>
              <a:gd name="T6" fmla="*/ 222 w 257"/>
              <a:gd name="T7" fmla="*/ 228 h 769"/>
              <a:gd name="T8" fmla="*/ 184 w 257"/>
              <a:gd name="T9" fmla="*/ 107 h 769"/>
              <a:gd name="T10" fmla="*/ 188 w 257"/>
              <a:gd name="T11" fmla="*/ 81 h 769"/>
              <a:gd name="T12" fmla="*/ 195 w 257"/>
              <a:gd name="T13" fmla="*/ 73 h 769"/>
              <a:gd name="T14" fmla="*/ 194 w 257"/>
              <a:gd name="T15" fmla="*/ 54 h 769"/>
              <a:gd name="T16" fmla="*/ 195 w 257"/>
              <a:gd name="T17" fmla="*/ 45 h 769"/>
              <a:gd name="T18" fmla="*/ 195 w 257"/>
              <a:gd name="T19" fmla="*/ 39 h 769"/>
              <a:gd name="T20" fmla="*/ 195 w 257"/>
              <a:gd name="T21" fmla="*/ 34 h 769"/>
              <a:gd name="T22" fmla="*/ 196 w 257"/>
              <a:gd name="T23" fmla="*/ 30 h 769"/>
              <a:gd name="T24" fmla="*/ 196 w 257"/>
              <a:gd name="T25" fmla="*/ 26 h 769"/>
              <a:gd name="T26" fmla="*/ 195 w 257"/>
              <a:gd name="T27" fmla="*/ 23 h 769"/>
              <a:gd name="T28" fmla="*/ 191 w 257"/>
              <a:gd name="T29" fmla="*/ 18 h 769"/>
              <a:gd name="T30" fmla="*/ 186 w 257"/>
              <a:gd name="T31" fmla="*/ 14 h 769"/>
              <a:gd name="T32" fmla="*/ 186 w 257"/>
              <a:gd name="T33" fmla="*/ 12 h 769"/>
              <a:gd name="T34" fmla="*/ 183 w 257"/>
              <a:gd name="T35" fmla="*/ 11 h 769"/>
              <a:gd name="T36" fmla="*/ 181 w 257"/>
              <a:gd name="T37" fmla="*/ 9 h 769"/>
              <a:gd name="T38" fmla="*/ 177 w 257"/>
              <a:gd name="T39" fmla="*/ 5 h 769"/>
              <a:gd name="T40" fmla="*/ 175 w 257"/>
              <a:gd name="T41" fmla="*/ 5 h 769"/>
              <a:gd name="T42" fmla="*/ 171 w 257"/>
              <a:gd name="T43" fmla="*/ 2 h 769"/>
              <a:gd name="T44" fmla="*/ 167 w 257"/>
              <a:gd name="T45" fmla="*/ 2 h 769"/>
              <a:gd name="T46" fmla="*/ 163 w 257"/>
              <a:gd name="T47" fmla="*/ 1 h 769"/>
              <a:gd name="T48" fmla="*/ 159 w 257"/>
              <a:gd name="T49" fmla="*/ 2 h 769"/>
              <a:gd name="T50" fmla="*/ 154 w 257"/>
              <a:gd name="T51" fmla="*/ 3 h 769"/>
              <a:gd name="T52" fmla="*/ 149 w 257"/>
              <a:gd name="T53" fmla="*/ 6 h 769"/>
              <a:gd name="T54" fmla="*/ 146 w 257"/>
              <a:gd name="T55" fmla="*/ 5 h 769"/>
              <a:gd name="T56" fmla="*/ 142 w 257"/>
              <a:gd name="T57" fmla="*/ 7 h 769"/>
              <a:gd name="T58" fmla="*/ 138 w 257"/>
              <a:gd name="T59" fmla="*/ 9 h 769"/>
              <a:gd name="T60" fmla="*/ 136 w 257"/>
              <a:gd name="T61" fmla="*/ 14 h 769"/>
              <a:gd name="T62" fmla="*/ 132 w 257"/>
              <a:gd name="T63" fmla="*/ 16 h 769"/>
              <a:gd name="T64" fmla="*/ 130 w 257"/>
              <a:gd name="T65" fmla="*/ 19 h 769"/>
              <a:gd name="T66" fmla="*/ 125 w 257"/>
              <a:gd name="T67" fmla="*/ 26 h 769"/>
              <a:gd name="T68" fmla="*/ 128 w 257"/>
              <a:gd name="T69" fmla="*/ 31 h 769"/>
              <a:gd name="T70" fmla="*/ 127 w 257"/>
              <a:gd name="T71" fmla="*/ 35 h 769"/>
              <a:gd name="T72" fmla="*/ 128 w 257"/>
              <a:gd name="T73" fmla="*/ 38 h 769"/>
              <a:gd name="T74" fmla="*/ 128 w 257"/>
              <a:gd name="T75" fmla="*/ 46 h 769"/>
              <a:gd name="T76" fmla="*/ 129 w 257"/>
              <a:gd name="T77" fmla="*/ 49 h 769"/>
              <a:gd name="T78" fmla="*/ 129 w 257"/>
              <a:gd name="T79" fmla="*/ 52 h 769"/>
              <a:gd name="T80" fmla="*/ 123 w 257"/>
              <a:gd name="T81" fmla="*/ 63 h 769"/>
              <a:gd name="T82" fmla="*/ 132 w 257"/>
              <a:gd name="T83" fmla="*/ 75 h 769"/>
              <a:gd name="T84" fmla="*/ 132 w 257"/>
              <a:gd name="T85" fmla="*/ 96 h 769"/>
              <a:gd name="T86" fmla="*/ 122 w 257"/>
              <a:gd name="T87" fmla="*/ 102 h 769"/>
              <a:gd name="T88" fmla="*/ 13 w 257"/>
              <a:gd name="T89" fmla="*/ 243 h 769"/>
              <a:gd name="T90" fmla="*/ 53 w 257"/>
              <a:gd name="T91" fmla="*/ 377 h 769"/>
              <a:gd name="T92" fmla="*/ 94 w 257"/>
              <a:gd name="T93" fmla="*/ 486 h 769"/>
              <a:gd name="T94" fmla="*/ 69 w 257"/>
              <a:gd name="T95" fmla="*/ 678 h 769"/>
              <a:gd name="T96" fmla="*/ 67 w 257"/>
              <a:gd name="T97" fmla="*/ 709 h 769"/>
              <a:gd name="T98" fmla="*/ 72 w 257"/>
              <a:gd name="T99" fmla="*/ 720 h 769"/>
              <a:gd name="T100" fmla="*/ 75 w 257"/>
              <a:gd name="T101" fmla="*/ 726 h 769"/>
              <a:gd name="T102" fmla="*/ 77 w 257"/>
              <a:gd name="T103" fmla="*/ 750 h 769"/>
              <a:gd name="T104" fmla="*/ 89 w 257"/>
              <a:gd name="T105" fmla="*/ 767 h 769"/>
              <a:gd name="T106" fmla="*/ 122 w 257"/>
              <a:gd name="T107" fmla="*/ 765 h 769"/>
              <a:gd name="T108" fmla="*/ 126 w 257"/>
              <a:gd name="T109" fmla="*/ 753 h 769"/>
              <a:gd name="T110" fmla="*/ 120 w 257"/>
              <a:gd name="T111" fmla="*/ 736 h 769"/>
              <a:gd name="T112" fmla="*/ 121 w 257"/>
              <a:gd name="T113" fmla="*/ 725 h 769"/>
              <a:gd name="T114" fmla="*/ 121 w 257"/>
              <a:gd name="T115" fmla="*/ 705 h 769"/>
              <a:gd name="T116" fmla="*/ 124 w 257"/>
              <a:gd name="T117" fmla="*/ 683 h 769"/>
              <a:gd name="T118" fmla="*/ 131 w 257"/>
              <a:gd name="T119" fmla="*/ 603 h 769"/>
              <a:gd name="T120" fmla="*/ 148 w 257"/>
              <a:gd name="T121" fmla="*/ 709 h 769"/>
              <a:gd name="T122" fmla="*/ 257 w 257"/>
              <a:gd name="T123" fmla="*/ 71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7" h="769">
                <a:moveTo>
                  <a:pt x="254" y="709"/>
                </a:moveTo>
                <a:cubicBezTo>
                  <a:pt x="254" y="704"/>
                  <a:pt x="250" y="700"/>
                  <a:pt x="245" y="700"/>
                </a:cubicBezTo>
                <a:cubicBezTo>
                  <a:pt x="244" y="700"/>
                  <a:pt x="244" y="700"/>
                  <a:pt x="244" y="700"/>
                </a:cubicBezTo>
                <a:cubicBezTo>
                  <a:pt x="237" y="698"/>
                  <a:pt x="228" y="699"/>
                  <a:pt x="223" y="697"/>
                </a:cubicBezTo>
                <a:cubicBezTo>
                  <a:pt x="210" y="695"/>
                  <a:pt x="213" y="683"/>
                  <a:pt x="211" y="673"/>
                </a:cubicBezTo>
                <a:cubicBezTo>
                  <a:pt x="208" y="658"/>
                  <a:pt x="200" y="674"/>
                  <a:pt x="197" y="656"/>
                </a:cubicBezTo>
                <a:cubicBezTo>
                  <a:pt x="191" y="624"/>
                  <a:pt x="207" y="606"/>
                  <a:pt x="209" y="567"/>
                </a:cubicBezTo>
                <a:cubicBezTo>
                  <a:pt x="214" y="533"/>
                  <a:pt x="221" y="470"/>
                  <a:pt x="219" y="437"/>
                </a:cubicBezTo>
                <a:cubicBezTo>
                  <a:pt x="217" y="419"/>
                  <a:pt x="219" y="381"/>
                  <a:pt x="217" y="364"/>
                </a:cubicBezTo>
                <a:cubicBezTo>
                  <a:pt x="217" y="354"/>
                  <a:pt x="226" y="354"/>
                  <a:pt x="225" y="344"/>
                </a:cubicBezTo>
                <a:cubicBezTo>
                  <a:pt x="225" y="330"/>
                  <a:pt x="224" y="319"/>
                  <a:pt x="223" y="305"/>
                </a:cubicBezTo>
                <a:cubicBezTo>
                  <a:pt x="222" y="279"/>
                  <a:pt x="222" y="253"/>
                  <a:pt x="222" y="228"/>
                </a:cubicBezTo>
                <a:cubicBezTo>
                  <a:pt x="222" y="211"/>
                  <a:pt x="221" y="157"/>
                  <a:pt x="221" y="141"/>
                </a:cubicBezTo>
                <a:cubicBezTo>
                  <a:pt x="221" y="122"/>
                  <a:pt x="211" y="117"/>
                  <a:pt x="190" y="110"/>
                </a:cubicBezTo>
                <a:cubicBezTo>
                  <a:pt x="186" y="108"/>
                  <a:pt x="185" y="108"/>
                  <a:pt x="184" y="107"/>
                </a:cubicBezTo>
                <a:cubicBezTo>
                  <a:pt x="183" y="106"/>
                  <a:pt x="184" y="102"/>
                  <a:pt x="185" y="100"/>
                </a:cubicBezTo>
                <a:cubicBezTo>
                  <a:pt x="186" y="96"/>
                  <a:pt x="186" y="89"/>
                  <a:pt x="187" y="88"/>
                </a:cubicBezTo>
                <a:cubicBezTo>
                  <a:pt x="187" y="87"/>
                  <a:pt x="187" y="81"/>
                  <a:pt x="188" y="81"/>
                </a:cubicBezTo>
                <a:cubicBezTo>
                  <a:pt x="188" y="80"/>
                  <a:pt x="189" y="77"/>
                  <a:pt x="189" y="76"/>
                </a:cubicBezTo>
                <a:cubicBezTo>
                  <a:pt x="189" y="76"/>
                  <a:pt x="189" y="76"/>
                  <a:pt x="190" y="76"/>
                </a:cubicBezTo>
                <a:cubicBezTo>
                  <a:pt x="191" y="77"/>
                  <a:pt x="194" y="76"/>
                  <a:pt x="195" y="73"/>
                </a:cubicBezTo>
                <a:cubicBezTo>
                  <a:pt x="195" y="69"/>
                  <a:pt x="196" y="66"/>
                  <a:pt x="196" y="65"/>
                </a:cubicBezTo>
                <a:cubicBezTo>
                  <a:pt x="196" y="64"/>
                  <a:pt x="196" y="60"/>
                  <a:pt x="196" y="59"/>
                </a:cubicBezTo>
                <a:cubicBezTo>
                  <a:pt x="195" y="57"/>
                  <a:pt x="195" y="55"/>
                  <a:pt x="194" y="54"/>
                </a:cubicBezTo>
                <a:cubicBezTo>
                  <a:pt x="194" y="53"/>
                  <a:pt x="194" y="53"/>
                  <a:pt x="194" y="52"/>
                </a:cubicBezTo>
                <a:cubicBezTo>
                  <a:pt x="195" y="51"/>
                  <a:pt x="195" y="50"/>
                  <a:pt x="195" y="49"/>
                </a:cubicBezTo>
                <a:cubicBezTo>
                  <a:pt x="194" y="48"/>
                  <a:pt x="195" y="46"/>
                  <a:pt x="195" y="45"/>
                </a:cubicBezTo>
                <a:cubicBezTo>
                  <a:pt x="195" y="43"/>
                  <a:pt x="195" y="42"/>
                  <a:pt x="195" y="42"/>
                </a:cubicBezTo>
                <a:cubicBezTo>
                  <a:pt x="195" y="43"/>
                  <a:pt x="196" y="42"/>
                  <a:pt x="195" y="41"/>
                </a:cubicBezTo>
                <a:cubicBezTo>
                  <a:pt x="195" y="39"/>
                  <a:pt x="195" y="38"/>
                  <a:pt x="195" y="39"/>
                </a:cubicBezTo>
                <a:cubicBezTo>
                  <a:pt x="196" y="40"/>
                  <a:pt x="196" y="38"/>
                  <a:pt x="195" y="38"/>
                </a:cubicBezTo>
                <a:cubicBezTo>
                  <a:pt x="195" y="37"/>
                  <a:pt x="195" y="35"/>
                  <a:pt x="195" y="36"/>
                </a:cubicBezTo>
                <a:cubicBezTo>
                  <a:pt x="196" y="36"/>
                  <a:pt x="195" y="34"/>
                  <a:pt x="195" y="34"/>
                </a:cubicBezTo>
                <a:cubicBezTo>
                  <a:pt x="195" y="33"/>
                  <a:pt x="195" y="32"/>
                  <a:pt x="195" y="33"/>
                </a:cubicBezTo>
                <a:cubicBezTo>
                  <a:pt x="196" y="33"/>
                  <a:pt x="196" y="33"/>
                  <a:pt x="196" y="31"/>
                </a:cubicBezTo>
                <a:cubicBezTo>
                  <a:pt x="196" y="30"/>
                  <a:pt x="196" y="29"/>
                  <a:pt x="196" y="30"/>
                </a:cubicBezTo>
                <a:cubicBezTo>
                  <a:pt x="197" y="31"/>
                  <a:pt x="196" y="29"/>
                  <a:pt x="196" y="29"/>
                </a:cubicBezTo>
                <a:cubicBezTo>
                  <a:pt x="196" y="28"/>
                  <a:pt x="196" y="27"/>
                  <a:pt x="196" y="28"/>
                </a:cubicBezTo>
                <a:cubicBezTo>
                  <a:pt x="197" y="28"/>
                  <a:pt x="196" y="27"/>
                  <a:pt x="196" y="26"/>
                </a:cubicBezTo>
                <a:cubicBezTo>
                  <a:pt x="196" y="26"/>
                  <a:pt x="195" y="25"/>
                  <a:pt x="196" y="26"/>
                </a:cubicBezTo>
                <a:cubicBezTo>
                  <a:pt x="196" y="26"/>
                  <a:pt x="196" y="25"/>
                  <a:pt x="196" y="25"/>
                </a:cubicBezTo>
                <a:cubicBezTo>
                  <a:pt x="195" y="24"/>
                  <a:pt x="194" y="23"/>
                  <a:pt x="195" y="23"/>
                </a:cubicBezTo>
                <a:cubicBezTo>
                  <a:pt x="195" y="24"/>
                  <a:pt x="195" y="22"/>
                  <a:pt x="194" y="22"/>
                </a:cubicBezTo>
                <a:cubicBezTo>
                  <a:pt x="193" y="21"/>
                  <a:pt x="192" y="19"/>
                  <a:pt x="193" y="19"/>
                </a:cubicBezTo>
                <a:cubicBezTo>
                  <a:pt x="193" y="20"/>
                  <a:pt x="193" y="19"/>
                  <a:pt x="191" y="18"/>
                </a:cubicBezTo>
                <a:cubicBezTo>
                  <a:pt x="190" y="17"/>
                  <a:pt x="189" y="16"/>
                  <a:pt x="188" y="16"/>
                </a:cubicBezTo>
                <a:cubicBezTo>
                  <a:pt x="187" y="16"/>
                  <a:pt x="187" y="15"/>
                  <a:pt x="188" y="15"/>
                </a:cubicBezTo>
                <a:cubicBezTo>
                  <a:pt x="189" y="15"/>
                  <a:pt x="187" y="14"/>
                  <a:pt x="186" y="14"/>
                </a:cubicBezTo>
                <a:cubicBezTo>
                  <a:pt x="186" y="14"/>
                  <a:pt x="185" y="13"/>
                  <a:pt x="187" y="13"/>
                </a:cubicBezTo>
                <a:cubicBezTo>
                  <a:pt x="188" y="13"/>
                  <a:pt x="187" y="13"/>
                  <a:pt x="186" y="13"/>
                </a:cubicBezTo>
                <a:cubicBezTo>
                  <a:pt x="185" y="13"/>
                  <a:pt x="185" y="12"/>
                  <a:pt x="186" y="12"/>
                </a:cubicBezTo>
                <a:cubicBezTo>
                  <a:pt x="187" y="12"/>
                  <a:pt x="186" y="11"/>
                  <a:pt x="185" y="12"/>
                </a:cubicBezTo>
                <a:cubicBezTo>
                  <a:pt x="183" y="13"/>
                  <a:pt x="183" y="13"/>
                  <a:pt x="182" y="13"/>
                </a:cubicBezTo>
                <a:cubicBezTo>
                  <a:pt x="182" y="14"/>
                  <a:pt x="182" y="12"/>
                  <a:pt x="183" y="11"/>
                </a:cubicBezTo>
                <a:cubicBezTo>
                  <a:pt x="185" y="10"/>
                  <a:pt x="183" y="10"/>
                  <a:pt x="182" y="11"/>
                </a:cubicBezTo>
                <a:cubicBezTo>
                  <a:pt x="181" y="12"/>
                  <a:pt x="181" y="12"/>
                  <a:pt x="181" y="10"/>
                </a:cubicBezTo>
                <a:cubicBezTo>
                  <a:pt x="182" y="9"/>
                  <a:pt x="182" y="7"/>
                  <a:pt x="181" y="9"/>
                </a:cubicBezTo>
                <a:cubicBezTo>
                  <a:pt x="180" y="12"/>
                  <a:pt x="180" y="12"/>
                  <a:pt x="180" y="10"/>
                </a:cubicBezTo>
                <a:cubicBezTo>
                  <a:pt x="179" y="7"/>
                  <a:pt x="179" y="6"/>
                  <a:pt x="179" y="9"/>
                </a:cubicBezTo>
                <a:cubicBezTo>
                  <a:pt x="179" y="12"/>
                  <a:pt x="178" y="6"/>
                  <a:pt x="177" y="5"/>
                </a:cubicBezTo>
                <a:cubicBezTo>
                  <a:pt x="176" y="5"/>
                  <a:pt x="176" y="5"/>
                  <a:pt x="177" y="6"/>
                </a:cubicBezTo>
                <a:cubicBezTo>
                  <a:pt x="177" y="7"/>
                  <a:pt x="176" y="5"/>
                  <a:pt x="175" y="4"/>
                </a:cubicBezTo>
                <a:cubicBezTo>
                  <a:pt x="175" y="4"/>
                  <a:pt x="175" y="4"/>
                  <a:pt x="175" y="5"/>
                </a:cubicBezTo>
                <a:cubicBezTo>
                  <a:pt x="176" y="6"/>
                  <a:pt x="174" y="4"/>
                  <a:pt x="173" y="3"/>
                </a:cubicBezTo>
                <a:cubicBezTo>
                  <a:pt x="172" y="2"/>
                  <a:pt x="172" y="3"/>
                  <a:pt x="173" y="4"/>
                </a:cubicBezTo>
                <a:cubicBezTo>
                  <a:pt x="173" y="4"/>
                  <a:pt x="171" y="3"/>
                  <a:pt x="171" y="2"/>
                </a:cubicBezTo>
                <a:cubicBezTo>
                  <a:pt x="170" y="2"/>
                  <a:pt x="171" y="2"/>
                  <a:pt x="171" y="4"/>
                </a:cubicBezTo>
                <a:cubicBezTo>
                  <a:pt x="171" y="5"/>
                  <a:pt x="169" y="2"/>
                  <a:pt x="168" y="1"/>
                </a:cubicBezTo>
                <a:cubicBezTo>
                  <a:pt x="166" y="1"/>
                  <a:pt x="167" y="1"/>
                  <a:pt x="167" y="2"/>
                </a:cubicBezTo>
                <a:cubicBezTo>
                  <a:pt x="168" y="3"/>
                  <a:pt x="166" y="2"/>
                  <a:pt x="165" y="1"/>
                </a:cubicBezTo>
                <a:cubicBezTo>
                  <a:pt x="165" y="1"/>
                  <a:pt x="165" y="2"/>
                  <a:pt x="165" y="2"/>
                </a:cubicBezTo>
                <a:cubicBezTo>
                  <a:pt x="164" y="3"/>
                  <a:pt x="163" y="2"/>
                  <a:pt x="163" y="1"/>
                </a:cubicBezTo>
                <a:cubicBezTo>
                  <a:pt x="164" y="1"/>
                  <a:pt x="163" y="0"/>
                  <a:pt x="162" y="1"/>
                </a:cubicBezTo>
                <a:cubicBezTo>
                  <a:pt x="161" y="2"/>
                  <a:pt x="160" y="2"/>
                  <a:pt x="161" y="1"/>
                </a:cubicBezTo>
                <a:cubicBezTo>
                  <a:pt x="162" y="0"/>
                  <a:pt x="160" y="1"/>
                  <a:pt x="159" y="2"/>
                </a:cubicBezTo>
                <a:cubicBezTo>
                  <a:pt x="158" y="3"/>
                  <a:pt x="157" y="2"/>
                  <a:pt x="157" y="2"/>
                </a:cubicBezTo>
                <a:cubicBezTo>
                  <a:pt x="158" y="1"/>
                  <a:pt x="157" y="2"/>
                  <a:pt x="156" y="2"/>
                </a:cubicBezTo>
                <a:cubicBezTo>
                  <a:pt x="155" y="3"/>
                  <a:pt x="153" y="3"/>
                  <a:pt x="154" y="3"/>
                </a:cubicBezTo>
                <a:cubicBezTo>
                  <a:pt x="154" y="2"/>
                  <a:pt x="154" y="2"/>
                  <a:pt x="152" y="3"/>
                </a:cubicBezTo>
                <a:cubicBezTo>
                  <a:pt x="151" y="5"/>
                  <a:pt x="150" y="5"/>
                  <a:pt x="151" y="4"/>
                </a:cubicBezTo>
                <a:cubicBezTo>
                  <a:pt x="151" y="3"/>
                  <a:pt x="149" y="4"/>
                  <a:pt x="149" y="6"/>
                </a:cubicBezTo>
                <a:cubicBezTo>
                  <a:pt x="148" y="7"/>
                  <a:pt x="148" y="5"/>
                  <a:pt x="148" y="5"/>
                </a:cubicBezTo>
                <a:cubicBezTo>
                  <a:pt x="148" y="4"/>
                  <a:pt x="148" y="5"/>
                  <a:pt x="147" y="6"/>
                </a:cubicBezTo>
                <a:cubicBezTo>
                  <a:pt x="147" y="6"/>
                  <a:pt x="145" y="6"/>
                  <a:pt x="146" y="5"/>
                </a:cubicBezTo>
                <a:cubicBezTo>
                  <a:pt x="146" y="4"/>
                  <a:pt x="144" y="5"/>
                  <a:pt x="144" y="7"/>
                </a:cubicBezTo>
                <a:cubicBezTo>
                  <a:pt x="144" y="9"/>
                  <a:pt x="142" y="7"/>
                  <a:pt x="143" y="6"/>
                </a:cubicBezTo>
                <a:cubicBezTo>
                  <a:pt x="144" y="4"/>
                  <a:pt x="142" y="5"/>
                  <a:pt x="142" y="7"/>
                </a:cubicBezTo>
                <a:cubicBezTo>
                  <a:pt x="142" y="9"/>
                  <a:pt x="141" y="9"/>
                  <a:pt x="141" y="8"/>
                </a:cubicBezTo>
                <a:cubicBezTo>
                  <a:pt x="140" y="7"/>
                  <a:pt x="140" y="5"/>
                  <a:pt x="139" y="8"/>
                </a:cubicBezTo>
                <a:cubicBezTo>
                  <a:pt x="138" y="12"/>
                  <a:pt x="138" y="10"/>
                  <a:pt x="138" y="9"/>
                </a:cubicBezTo>
                <a:cubicBezTo>
                  <a:pt x="138" y="8"/>
                  <a:pt x="137" y="9"/>
                  <a:pt x="137" y="11"/>
                </a:cubicBezTo>
                <a:cubicBezTo>
                  <a:pt x="137" y="14"/>
                  <a:pt x="137" y="13"/>
                  <a:pt x="136" y="12"/>
                </a:cubicBezTo>
                <a:cubicBezTo>
                  <a:pt x="135" y="11"/>
                  <a:pt x="135" y="12"/>
                  <a:pt x="136" y="14"/>
                </a:cubicBezTo>
                <a:cubicBezTo>
                  <a:pt x="137" y="16"/>
                  <a:pt x="136" y="14"/>
                  <a:pt x="134" y="14"/>
                </a:cubicBezTo>
                <a:cubicBezTo>
                  <a:pt x="132" y="14"/>
                  <a:pt x="132" y="14"/>
                  <a:pt x="133" y="15"/>
                </a:cubicBezTo>
                <a:cubicBezTo>
                  <a:pt x="135" y="16"/>
                  <a:pt x="132" y="16"/>
                  <a:pt x="132" y="16"/>
                </a:cubicBezTo>
                <a:cubicBezTo>
                  <a:pt x="131" y="16"/>
                  <a:pt x="131" y="16"/>
                  <a:pt x="132" y="17"/>
                </a:cubicBezTo>
                <a:cubicBezTo>
                  <a:pt x="133" y="18"/>
                  <a:pt x="130" y="17"/>
                  <a:pt x="129" y="18"/>
                </a:cubicBezTo>
                <a:cubicBezTo>
                  <a:pt x="128" y="18"/>
                  <a:pt x="129" y="18"/>
                  <a:pt x="130" y="19"/>
                </a:cubicBezTo>
                <a:cubicBezTo>
                  <a:pt x="131" y="19"/>
                  <a:pt x="129" y="19"/>
                  <a:pt x="127" y="21"/>
                </a:cubicBezTo>
                <a:cubicBezTo>
                  <a:pt x="124" y="23"/>
                  <a:pt x="126" y="22"/>
                  <a:pt x="128" y="22"/>
                </a:cubicBezTo>
                <a:cubicBezTo>
                  <a:pt x="130" y="22"/>
                  <a:pt x="126" y="25"/>
                  <a:pt x="125" y="26"/>
                </a:cubicBezTo>
                <a:cubicBezTo>
                  <a:pt x="124" y="27"/>
                  <a:pt x="125" y="27"/>
                  <a:pt x="128" y="27"/>
                </a:cubicBezTo>
                <a:cubicBezTo>
                  <a:pt x="130" y="26"/>
                  <a:pt x="127" y="29"/>
                  <a:pt x="126" y="30"/>
                </a:cubicBezTo>
                <a:cubicBezTo>
                  <a:pt x="126" y="32"/>
                  <a:pt x="127" y="31"/>
                  <a:pt x="128" y="31"/>
                </a:cubicBezTo>
                <a:cubicBezTo>
                  <a:pt x="129" y="31"/>
                  <a:pt x="127" y="32"/>
                  <a:pt x="127" y="33"/>
                </a:cubicBezTo>
                <a:cubicBezTo>
                  <a:pt x="126" y="34"/>
                  <a:pt x="126" y="34"/>
                  <a:pt x="127" y="34"/>
                </a:cubicBezTo>
                <a:cubicBezTo>
                  <a:pt x="128" y="34"/>
                  <a:pt x="128" y="34"/>
                  <a:pt x="127" y="35"/>
                </a:cubicBezTo>
                <a:cubicBezTo>
                  <a:pt x="127" y="35"/>
                  <a:pt x="127" y="37"/>
                  <a:pt x="128" y="36"/>
                </a:cubicBezTo>
                <a:cubicBezTo>
                  <a:pt x="128" y="34"/>
                  <a:pt x="128" y="38"/>
                  <a:pt x="128" y="39"/>
                </a:cubicBezTo>
                <a:cubicBezTo>
                  <a:pt x="127" y="40"/>
                  <a:pt x="128" y="39"/>
                  <a:pt x="128" y="38"/>
                </a:cubicBezTo>
                <a:cubicBezTo>
                  <a:pt x="129" y="38"/>
                  <a:pt x="128" y="41"/>
                  <a:pt x="128" y="43"/>
                </a:cubicBezTo>
                <a:cubicBezTo>
                  <a:pt x="127" y="44"/>
                  <a:pt x="128" y="43"/>
                  <a:pt x="129" y="42"/>
                </a:cubicBezTo>
                <a:cubicBezTo>
                  <a:pt x="129" y="42"/>
                  <a:pt x="128" y="45"/>
                  <a:pt x="128" y="46"/>
                </a:cubicBezTo>
                <a:cubicBezTo>
                  <a:pt x="128" y="48"/>
                  <a:pt x="128" y="46"/>
                  <a:pt x="129" y="46"/>
                </a:cubicBezTo>
                <a:cubicBezTo>
                  <a:pt x="129" y="45"/>
                  <a:pt x="128" y="47"/>
                  <a:pt x="128" y="48"/>
                </a:cubicBezTo>
                <a:cubicBezTo>
                  <a:pt x="128" y="49"/>
                  <a:pt x="128" y="49"/>
                  <a:pt x="129" y="49"/>
                </a:cubicBezTo>
                <a:cubicBezTo>
                  <a:pt x="129" y="48"/>
                  <a:pt x="129" y="50"/>
                  <a:pt x="128" y="51"/>
                </a:cubicBezTo>
                <a:cubicBezTo>
                  <a:pt x="128" y="51"/>
                  <a:pt x="128" y="52"/>
                  <a:pt x="129" y="51"/>
                </a:cubicBezTo>
                <a:cubicBezTo>
                  <a:pt x="129" y="51"/>
                  <a:pt x="129" y="52"/>
                  <a:pt x="129" y="52"/>
                </a:cubicBezTo>
                <a:cubicBezTo>
                  <a:pt x="128" y="52"/>
                  <a:pt x="126" y="51"/>
                  <a:pt x="125" y="53"/>
                </a:cubicBezTo>
                <a:cubicBezTo>
                  <a:pt x="124" y="55"/>
                  <a:pt x="124" y="58"/>
                  <a:pt x="124" y="59"/>
                </a:cubicBezTo>
                <a:cubicBezTo>
                  <a:pt x="124" y="61"/>
                  <a:pt x="123" y="61"/>
                  <a:pt x="123" y="63"/>
                </a:cubicBezTo>
                <a:cubicBezTo>
                  <a:pt x="123" y="64"/>
                  <a:pt x="124" y="68"/>
                  <a:pt x="125" y="70"/>
                </a:cubicBezTo>
                <a:cubicBezTo>
                  <a:pt x="126" y="72"/>
                  <a:pt x="127" y="73"/>
                  <a:pt x="129" y="74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3" y="74"/>
                  <a:pt x="133" y="76"/>
                  <a:pt x="133" y="79"/>
                </a:cubicBezTo>
                <a:cubicBezTo>
                  <a:pt x="133" y="81"/>
                  <a:pt x="133" y="86"/>
                  <a:pt x="133" y="88"/>
                </a:cubicBezTo>
                <a:cubicBezTo>
                  <a:pt x="133" y="90"/>
                  <a:pt x="133" y="96"/>
                  <a:pt x="132" y="96"/>
                </a:cubicBezTo>
                <a:cubicBezTo>
                  <a:pt x="132" y="99"/>
                  <a:pt x="129" y="100"/>
                  <a:pt x="129" y="100"/>
                </a:cubicBezTo>
                <a:cubicBezTo>
                  <a:pt x="128" y="100"/>
                  <a:pt x="128" y="102"/>
                  <a:pt x="127" y="102"/>
                </a:cubicBezTo>
                <a:cubicBezTo>
                  <a:pt x="126" y="102"/>
                  <a:pt x="124" y="101"/>
                  <a:pt x="122" y="102"/>
                </a:cubicBezTo>
                <a:cubicBezTo>
                  <a:pt x="122" y="102"/>
                  <a:pt x="108" y="117"/>
                  <a:pt x="95" y="120"/>
                </a:cubicBezTo>
                <a:cubicBezTo>
                  <a:pt x="83" y="125"/>
                  <a:pt x="55" y="125"/>
                  <a:pt x="55" y="145"/>
                </a:cubicBezTo>
                <a:cubicBezTo>
                  <a:pt x="52" y="177"/>
                  <a:pt x="33" y="197"/>
                  <a:pt x="13" y="243"/>
                </a:cubicBezTo>
                <a:cubicBezTo>
                  <a:pt x="12" y="250"/>
                  <a:pt x="0" y="254"/>
                  <a:pt x="17" y="277"/>
                </a:cubicBezTo>
                <a:cubicBezTo>
                  <a:pt x="27" y="304"/>
                  <a:pt x="56" y="320"/>
                  <a:pt x="56" y="340"/>
                </a:cubicBezTo>
                <a:cubicBezTo>
                  <a:pt x="56" y="354"/>
                  <a:pt x="53" y="364"/>
                  <a:pt x="53" y="377"/>
                </a:cubicBezTo>
                <a:cubicBezTo>
                  <a:pt x="53" y="388"/>
                  <a:pt x="68" y="384"/>
                  <a:pt x="80" y="401"/>
                </a:cubicBezTo>
                <a:cubicBezTo>
                  <a:pt x="81" y="405"/>
                  <a:pt x="95" y="396"/>
                  <a:pt x="95" y="413"/>
                </a:cubicBezTo>
                <a:cubicBezTo>
                  <a:pt x="94" y="428"/>
                  <a:pt x="95" y="472"/>
                  <a:pt x="94" y="486"/>
                </a:cubicBezTo>
                <a:cubicBezTo>
                  <a:pt x="93" y="513"/>
                  <a:pt x="80" y="539"/>
                  <a:pt x="77" y="564"/>
                </a:cubicBezTo>
                <a:cubicBezTo>
                  <a:pt x="73" y="595"/>
                  <a:pt x="76" y="624"/>
                  <a:pt x="70" y="649"/>
                </a:cubicBezTo>
                <a:cubicBezTo>
                  <a:pt x="70" y="657"/>
                  <a:pt x="69" y="677"/>
                  <a:pt x="69" y="678"/>
                </a:cubicBezTo>
                <a:cubicBezTo>
                  <a:pt x="69" y="684"/>
                  <a:pt x="69" y="689"/>
                  <a:pt x="70" y="693"/>
                </a:cubicBezTo>
                <a:cubicBezTo>
                  <a:pt x="69" y="696"/>
                  <a:pt x="69" y="700"/>
                  <a:pt x="68" y="701"/>
                </a:cubicBezTo>
                <a:cubicBezTo>
                  <a:pt x="68" y="703"/>
                  <a:pt x="67" y="707"/>
                  <a:pt x="67" y="709"/>
                </a:cubicBezTo>
                <a:cubicBezTo>
                  <a:pt x="68" y="710"/>
                  <a:pt x="69" y="715"/>
                  <a:pt x="70" y="717"/>
                </a:cubicBezTo>
                <a:cubicBezTo>
                  <a:pt x="71" y="719"/>
                  <a:pt x="71" y="719"/>
                  <a:pt x="71" y="719"/>
                </a:cubicBezTo>
                <a:cubicBezTo>
                  <a:pt x="71" y="720"/>
                  <a:pt x="71" y="720"/>
                  <a:pt x="72" y="720"/>
                </a:cubicBezTo>
                <a:cubicBezTo>
                  <a:pt x="72" y="721"/>
                  <a:pt x="72" y="721"/>
                  <a:pt x="72" y="721"/>
                </a:cubicBezTo>
                <a:cubicBezTo>
                  <a:pt x="72" y="723"/>
                  <a:pt x="73" y="724"/>
                  <a:pt x="75" y="725"/>
                </a:cubicBezTo>
                <a:cubicBezTo>
                  <a:pt x="75" y="725"/>
                  <a:pt x="75" y="726"/>
                  <a:pt x="75" y="726"/>
                </a:cubicBezTo>
                <a:cubicBezTo>
                  <a:pt x="75" y="730"/>
                  <a:pt x="68" y="730"/>
                  <a:pt x="73" y="740"/>
                </a:cubicBezTo>
                <a:cubicBezTo>
                  <a:pt x="74" y="742"/>
                  <a:pt x="75" y="745"/>
                  <a:pt x="76" y="747"/>
                </a:cubicBezTo>
                <a:cubicBezTo>
                  <a:pt x="76" y="748"/>
                  <a:pt x="77" y="749"/>
                  <a:pt x="77" y="750"/>
                </a:cubicBezTo>
                <a:cubicBezTo>
                  <a:pt x="76" y="756"/>
                  <a:pt x="80" y="757"/>
                  <a:pt x="80" y="757"/>
                </a:cubicBezTo>
                <a:cubicBezTo>
                  <a:pt x="81" y="758"/>
                  <a:pt x="80" y="759"/>
                  <a:pt x="80" y="762"/>
                </a:cubicBezTo>
                <a:cubicBezTo>
                  <a:pt x="80" y="769"/>
                  <a:pt x="87" y="767"/>
                  <a:pt x="89" y="767"/>
                </a:cubicBezTo>
                <a:cubicBezTo>
                  <a:pt x="91" y="768"/>
                  <a:pt x="100" y="767"/>
                  <a:pt x="107" y="767"/>
                </a:cubicBezTo>
                <a:cubicBezTo>
                  <a:pt x="108" y="767"/>
                  <a:pt x="109" y="766"/>
                  <a:pt x="111" y="766"/>
                </a:cubicBezTo>
                <a:cubicBezTo>
                  <a:pt x="115" y="767"/>
                  <a:pt x="119" y="766"/>
                  <a:pt x="122" y="765"/>
                </a:cubicBezTo>
                <a:cubicBezTo>
                  <a:pt x="124" y="765"/>
                  <a:pt x="126" y="765"/>
                  <a:pt x="127" y="765"/>
                </a:cubicBezTo>
                <a:cubicBezTo>
                  <a:pt x="129" y="764"/>
                  <a:pt x="129" y="764"/>
                  <a:pt x="129" y="759"/>
                </a:cubicBezTo>
                <a:cubicBezTo>
                  <a:pt x="129" y="754"/>
                  <a:pt x="127" y="753"/>
                  <a:pt x="126" y="753"/>
                </a:cubicBezTo>
                <a:cubicBezTo>
                  <a:pt x="126" y="752"/>
                  <a:pt x="126" y="751"/>
                  <a:pt x="126" y="749"/>
                </a:cubicBezTo>
                <a:cubicBezTo>
                  <a:pt x="127" y="746"/>
                  <a:pt x="125" y="741"/>
                  <a:pt x="124" y="741"/>
                </a:cubicBezTo>
                <a:cubicBezTo>
                  <a:pt x="123" y="740"/>
                  <a:pt x="121" y="737"/>
                  <a:pt x="120" y="736"/>
                </a:cubicBezTo>
                <a:cubicBezTo>
                  <a:pt x="119" y="735"/>
                  <a:pt x="116" y="730"/>
                  <a:pt x="116" y="730"/>
                </a:cubicBezTo>
                <a:cubicBezTo>
                  <a:pt x="116" y="729"/>
                  <a:pt x="117" y="729"/>
                  <a:pt x="117" y="728"/>
                </a:cubicBezTo>
                <a:cubicBezTo>
                  <a:pt x="118" y="727"/>
                  <a:pt x="119" y="727"/>
                  <a:pt x="121" y="725"/>
                </a:cubicBezTo>
                <a:cubicBezTo>
                  <a:pt x="122" y="723"/>
                  <a:pt x="122" y="723"/>
                  <a:pt x="122" y="720"/>
                </a:cubicBezTo>
                <a:cubicBezTo>
                  <a:pt x="123" y="717"/>
                  <a:pt x="121" y="713"/>
                  <a:pt x="120" y="711"/>
                </a:cubicBezTo>
                <a:cubicBezTo>
                  <a:pt x="119" y="709"/>
                  <a:pt x="120" y="707"/>
                  <a:pt x="121" y="705"/>
                </a:cubicBezTo>
                <a:cubicBezTo>
                  <a:pt x="122" y="703"/>
                  <a:pt x="123" y="702"/>
                  <a:pt x="124" y="700"/>
                </a:cubicBezTo>
                <a:cubicBezTo>
                  <a:pt x="125" y="698"/>
                  <a:pt x="126" y="696"/>
                  <a:pt x="126" y="693"/>
                </a:cubicBezTo>
                <a:cubicBezTo>
                  <a:pt x="127" y="690"/>
                  <a:pt x="125" y="688"/>
                  <a:pt x="124" y="683"/>
                </a:cubicBezTo>
                <a:cubicBezTo>
                  <a:pt x="123" y="681"/>
                  <a:pt x="123" y="679"/>
                  <a:pt x="122" y="677"/>
                </a:cubicBezTo>
                <a:cubicBezTo>
                  <a:pt x="123" y="670"/>
                  <a:pt x="124" y="653"/>
                  <a:pt x="127" y="638"/>
                </a:cubicBezTo>
                <a:cubicBezTo>
                  <a:pt x="128" y="632"/>
                  <a:pt x="129" y="618"/>
                  <a:pt x="131" y="603"/>
                </a:cubicBezTo>
                <a:cubicBezTo>
                  <a:pt x="129" y="666"/>
                  <a:pt x="144" y="660"/>
                  <a:pt x="146" y="682"/>
                </a:cubicBezTo>
                <a:cubicBezTo>
                  <a:pt x="147" y="693"/>
                  <a:pt x="149" y="702"/>
                  <a:pt x="150" y="704"/>
                </a:cubicBezTo>
                <a:cubicBezTo>
                  <a:pt x="150" y="706"/>
                  <a:pt x="148" y="707"/>
                  <a:pt x="148" y="709"/>
                </a:cubicBezTo>
                <a:cubicBezTo>
                  <a:pt x="148" y="714"/>
                  <a:pt x="153" y="719"/>
                  <a:pt x="158" y="719"/>
                </a:cubicBezTo>
                <a:cubicBezTo>
                  <a:pt x="186" y="717"/>
                  <a:pt x="186" y="717"/>
                  <a:pt x="186" y="717"/>
                </a:cubicBezTo>
                <a:cubicBezTo>
                  <a:pt x="191" y="717"/>
                  <a:pt x="257" y="723"/>
                  <a:pt x="257" y="718"/>
                </a:cubicBezTo>
                <a:lnTo>
                  <a:pt x="254" y="7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465C5C2C-FD70-40DB-87DB-62A11E9BAAA8}"/>
              </a:ext>
            </a:extLst>
          </p:cNvPr>
          <p:cNvSpPr>
            <a:spLocks/>
          </p:cNvSpPr>
          <p:nvPr/>
        </p:nvSpPr>
        <p:spPr bwMode="auto">
          <a:xfrm>
            <a:off x="5500688" y="2364581"/>
            <a:ext cx="555625" cy="1022350"/>
          </a:xfrm>
          <a:custGeom>
            <a:avLst/>
            <a:gdLst>
              <a:gd name="T0" fmla="*/ 125 w 131"/>
              <a:gd name="T1" fmla="*/ 97 h 241"/>
              <a:gd name="T2" fmla="*/ 129 w 131"/>
              <a:gd name="T3" fmla="*/ 200 h 241"/>
              <a:gd name="T4" fmla="*/ 125 w 131"/>
              <a:gd name="T5" fmla="*/ 236 h 241"/>
              <a:gd name="T6" fmla="*/ 82 w 131"/>
              <a:gd name="T7" fmla="*/ 241 h 241"/>
              <a:gd name="T8" fmla="*/ 27 w 131"/>
              <a:gd name="T9" fmla="*/ 234 h 241"/>
              <a:gd name="T10" fmla="*/ 73 w 131"/>
              <a:gd name="T11" fmla="*/ 115 h 241"/>
              <a:gd name="T12" fmla="*/ 56 w 131"/>
              <a:gd name="T13" fmla="*/ 34 h 241"/>
              <a:gd name="T14" fmla="*/ 51 w 131"/>
              <a:gd name="T15" fmla="*/ 28 h 241"/>
              <a:gd name="T16" fmla="*/ 36 w 131"/>
              <a:gd name="T17" fmla="*/ 10 h 241"/>
              <a:gd name="T18" fmla="*/ 36 w 131"/>
              <a:gd name="T19" fmla="*/ 10 h 241"/>
              <a:gd name="T20" fmla="*/ 37 w 131"/>
              <a:gd name="T21" fmla="*/ 7 h 241"/>
              <a:gd name="T22" fmla="*/ 86 w 131"/>
              <a:gd name="T23" fmla="*/ 24 h 241"/>
              <a:gd name="T24" fmla="*/ 98 w 131"/>
              <a:gd name="T25" fmla="*/ 13 h 241"/>
              <a:gd name="T26" fmla="*/ 102 w 131"/>
              <a:gd name="T27" fmla="*/ 44 h 241"/>
              <a:gd name="T28" fmla="*/ 125 w 131"/>
              <a:gd name="T29" fmla="*/ 9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241">
                <a:moveTo>
                  <a:pt x="125" y="97"/>
                </a:moveTo>
                <a:cubicBezTo>
                  <a:pt x="125" y="149"/>
                  <a:pt x="129" y="146"/>
                  <a:pt x="129" y="200"/>
                </a:cubicBezTo>
                <a:cubicBezTo>
                  <a:pt x="129" y="212"/>
                  <a:pt x="131" y="238"/>
                  <a:pt x="125" y="236"/>
                </a:cubicBezTo>
                <a:cubicBezTo>
                  <a:pt x="111" y="240"/>
                  <a:pt x="95" y="241"/>
                  <a:pt x="82" y="241"/>
                </a:cubicBezTo>
                <a:cubicBezTo>
                  <a:pt x="58" y="241"/>
                  <a:pt x="51" y="234"/>
                  <a:pt x="27" y="234"/>
                </a:cubicBezTo>
                <a:cubicBezTo>
                  <a:pt x="0" y="234"/>
                  <a:pt x="73" y="186"/>
                  <a:pt x="73" y="115"/>
                </a:cubicBezTo>
                <a:cubicBezTo>
                  <a:pt x="75" y="92"/>
                  <a:pt x="60" y="67"/>
                  <a:pt x="56" y="34"/>
                </a:cubicBezTo>
                <a:cubicBezTo>
                  <a:pt x="54" y="31"/>
                  <a:pt x="53" y="30"/>
                  <a:pt x="51" y="28"/>
                </a:cubicBezTo>
                <a:cubicBezTo>
                  <a:pt x="46" y="22"/>
                  <a:pt x="39" y="17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10"/>
                  <a:pt x="37" y="8"/>
                  <a:pt x="37" y="7"/>
                </a:cubicBezTo>
                <a:cubicBezTo>
                  <a:pt x="39" y="0"/>
                  <a:pt x="69" y="27"/>
                  <a:pt x="86" y="24"/>
                </a:cubicBezTo>
                <a:cubicBezTo>
                  <a:pt x="93" y="23"/>
                  <a:pt x="96" y="21"/>
                  <a:pt x="98" y="13"/>
                </a:cubicBezTo>
                <a:cubicBezTo>
                  <a:pt x="102" y="8"/>
                  <a:pt x="99" y="25"/>
                  <a:pt x="102" y="44"/>
                </a:cubicBezTo>
                <a:cubicBezTo>
                  <a:pt x="105" y="58"/>
                  <a:pt x="122" y="79"/>
                  <a:pt x="125" y="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7">
            <a:extLst>
              <a:ext uri="{FF2B5EF4-FFF2-40B4-BE49-F238E27FC236}">
                <a16:creationId xmlns:a16="http://schemas.microsoft.com/office/drawing/2014/main" id="{3CD3F4F3-9481-45B6-843D-25084A2BAEFC}"/>
              </a:ext>
            </a:extLst>
          </p:cNvPr>
          <p:cNvSpPr>
            <a:spLocks/>
          </p:cNvSpPr>
          <p:nvPr/>
        </p:nvSpPr>
        <p:spPr bwMode="auto">
          <a:xfrm>
            <a:off x="5805488" y="2475706"/>
            <a:ext cx="212725" cy="889000"/>
          </a:xfrm>
          <a:custGeom>
            <a:avLst/>
            <a:gdLst>
              <a:gd name="T0" fmla="*/ 12 w 50"/>
              <a:gd name="T1" fmla="*/ 29 h 210"/>
              <a:gd name="T2" fmla="*/ 18 w 50"/>
              <a:gd name="T3" fmla="*/ 91 h 210"/>
              <a:gd name="T4" fmla="*/ 25 w 50"/>
              <a:gd name="T5" fmla="*/ 160 h 210"/>
              <a:gd name="T6" fmla="*/ 28 w 50"/>
              <a:gd name="T7" fmla="*/ 200 h 210"/>
              <a:gd name="T8" fmla="*/ 42 w 50"/>
              <a:gd name="T9" fmla="*/ 208 h 210"/>
              <a:gd name="T10" fmla="*/ 49 w 50"/>
              <a:gd name="T11" fmla="*/ 193 h 210"/>
              <a:gd name="T12" fmla="*/ 37 w 50"/>
              <a:gd name="T13" fmla="*/ 105 h 210"/>
              <a:gd name="T14" fmla="*/ 24 w 50"/>
              <a:gd name="T15" fmla="*/ 25 h 210"/>
              <a:gd name="T16" fmla="*/ 25 w 50"/>
              <a:gd name="T17" fmla="*/ 13 h 210"/>
              <a:gd name="T18" fmla="*/ 14 w 50"/>
              <a:gd name="T19" fmla="*/ 1 h 210"/>
              <a:gd name="T20" fmla="*/ 0 w 50"/>
              <a:gd name="T21" fmla="*/ 11 h 210"/>
              <a:gd name="T22" fmla="*/ 12 w 50"/>
              <a:gd name="T23" fmla="*/ 2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" h="210">
                <a:moveTo>
                  <a:pt x="12" y="29"/>
                </a:moveTo>
                <a:cubicBezTo>
                  <a:pt x="16" y="62"/>
                  <a:pt x="20" y="68"/>
                  <a:pt x="18" y="91"/>
                </a:cubicBezTo>
                <a:cubicBezTo>
                  <a:pt x="18" y="117"/>
                  <a:pt x="19" y="127"/>
                  <a:pt x="25" y="160"/>
                </a:cubicBezTo>
                <a:cubicBezTo>
                  <a:pt x="26" y="161"/>
                  <a:pt x="27" y="199"/>
                  <a:pt x="28" y="200"/>
                </a:cubicBezTo>
                <a:cubicBezTo>
                  <a:pt x="34" y="203"/>
                  <a:pt x="34" y="206"/>
                  <a:pt x="42" y="208"/>
                </a:cubicBezTo>
                <a:cubicBezTo>
                  <a:pt x="46" y="210"/>
                  <a:pt x="50" y="203"/>
                  <a:pt x="49" y="193"/>
                </a:cubicBezTo>
                <a:cubicBezTo>
                  <a:pt x="45" y="164"/>
                  <a:pt x="39" y="129"/>
                  <a:pt x="37" y="105"/>
                </a:cubicBezTo>
                <a:cubicBezTo>
                  <a:pt x="34" y="90"/>
                  <a:pt x="27" y="47"/>
                  <a:pt x="24" y="25"/>
                </a:cubicBezTo>
                <a:cubicBezTo>
                  <a:pt x="23" y="20"/>
                  <a:pt x="26" y="15"/>
                  <a:pt x="25" y="13"/>
                </a:cubicBezTo>
                <a:cubicBezTo>
                  <a:pt x="24" y="7"/>
                  <a:pt x="17" y="0"/>
                  <a:pt x="14" y="1"/>
                </a:cubicBezTo>
                <a:cubicBezTo>
                  <a:pt x="7" y="6"/>
                  <a:pt x="0" y="10"/>
                  <a:pt x="0" y="11"/>
                </a:cubicBezTo>
                <a:cubicBezTo>
                  <a:pt x="2" y="19"/>
                  <a:pt x="10" y="16"/>
                  <a:pt x="12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30">
            <a:extLst>
              <a:ext uri="{FF2B5EF4-FFF2-40B4-BE49-F238E27FC236}">
                <a16:creationId xmlns:a16="http://schemas.microsoft.com/office/drawing/2014/main" id="{B77BFEBD-DCD9-4741-948F-0947C96C0459}"/>
              </a:ext>
            </a:extLst>
          </p:cNvPr>
          <p:cNvSpPr>
            <a:spLocks noEditPoints="1"/>
          </p:cNvSpPr>
          <p:nvPr/>
        </p:nvSpPr>
        <p:spPr bwMode="auto">
          <a:xfrm>
            <a:off x="8080375" y="1716881"/>
            <a:ext cx="1011238" cy="3424238"/>
          </a:xfrm>
          <a:custGeom>
            <a:avLst/>
            <a:gdLst>
              <a:gd name="T0" fmla="*/ 239 w 239"/>
              <a:gd name="T1" fmla="*/ 356 h 808"/>
              <a:gd name="T2" fmla="*/ 219 w 239"/>
              <a:gd name="T3" fmla="*/ 159 h 808"/>
              <a:gd name="T4" fmla="*/ 141 w 239"/>
              <a:gd name="T5" fmla="*/ 100 h 808"/>
              <a:gd name="T6" fmla="*/ 150 w 239"/>
              <a:gd name="T7" fmla="*/ 72 h 808"/>
              <a:gd name="T8" fmla="*/ 152 w 239"/>
              <a:gd name="T9" fmla="*/ 50 h 808"/>
              <a:gd name="T10" fmla="*/ 144 w 239"/>
              <a:gd name="T11" fmla="*/ 16 h 808"/>
              <a:gd name="T12" fmla="*/ 82 w 239"/>
              <a:gd name="T13" fmla="*/ 13 h 808"/>
              <a:gd name="T14" fmla="*/ 74 w 239"/>
              <a:gd name="T15" fmla="*/ 54 h 808"/>
              <a:gd name="T16" fmla="*/ 79 w 239"/>
              <a:gd name="T17" fmla="*/ 79 h 808"/>
              <a:gd name="T18" fmla="*/ 90 w 239"/>
              <a:gd name="T19" fmla="*/ 113 h 808"/>
              <a:gd name="T20" fmla="*/ 14 w 239"/>
              <a:gd name="T21" fmla="*/ 159 h 808"/>
              <a:gd name="T22" fmla="*/ 1 w 239"/>
              <a:gd name="T23" fmla="*/ 394 h 808"/>
              <a:gd name="T24" fmla="*/ 9 w 239"/>
              <a:gd name="T25" fmla="*/ 420 h 808"/>
              <a:gd name="T26" fmla="*/ 8 w 239"/>
              <a:gd name="T27" fmla="*/ 436 h 808"/>
              <a:gd name="T28" fmla="*/ 16 w 239"/>
              <a:gd name="T29" fmla="*/ 457 h 808"/>
              <a:gd name="T30" fmla="*/ 40 w 239"/>
              <a:gd name="T31" fmla="*/ 466 h 808"/>
              <a:gd name="T32" fmla="*/ 46 w 239"/>
              <a:gd name="T33" fmla="*/ 710 h 808"/>
              <a:gd name="T34" fmla="*/ 50 w 239"/>
              <a:gd name="T35" fmla="*/ 782 h 808"/>
              <a:gd name="T36" fmla="*/ 93 w 239"/>
              <a:gd name="T37" fmla="*/ 804 h 808"/>
              <a:gd name="T38" fmla="*/ 95 w 239"/>
              <a:gd name="T39" fmla="*/ 767 h 808"/>
              <a:gd name="T40" fmla="*/ 104 w 239"/>
              <a:gd name="T41" fmla="*/ 594 h 808"/>
              <a:gd name="T42" fmla="*/ 125 w 239"/>
              <a:gd name="T43" fmla="*/ 574 h 808"/>
              <a:gd name="T44" fmla="*/ 121 w 239"/>
              <a:gd name="T45" fmla="*/ 776 h 808"/>
              <a:gd name="T46" fmla="*/ 162 w 239"/>
              <a:gd name="T47" fmla="*/ 771 h 808"/>
              <a:gd name="T48" fmla="*/ 170 w 239"/>
              <a:gd name="T49" fmla="*/ 655 h 808"/>
              <a:gd name="T50" fmla="*/ 193 w 239"/>
              <a:gd name="T51" fmla="*/ 446 h 808"/>
              <a:gd name="T52" fmla="*/ 203 w 239"/>
              <a:gd name="T53" fmla="*/ 439 h 808"/>
              <a:gd name="T54" fmla="*/ 212 w 239"/>
              <a:gd name="T55" fmla="*/ 427 h 808"/>
              <a:gd name="T56" fmla="*/ 219 w 239"/>
              <a:gd name="T57" fmla="*/ 437 h 808"/>
              <a:gd name="T58" fmla="*/ 207 w 239"/>
              <a:gd name="T59" fmla="*/ 447 h 808"/>
              <a:gd name="T60" fmla="*/ 208 w 239"/>
              <a:gd name="T61" fmla="*/ 455 h 808"/>
              <a:gd name="T62" fmla="*/ 234 w 239"/>
              <a:gd name="T63" fmla="*/ 439 h 808"/>
              <a:gd name="T64" fmla="*/ 235 w 239"/>
              <a:gd name="T65" fmla="*/ 416 h 808"/>
              <a:gd name="T66" fmla="*/ 44 w 239"/>
              <a:gd name="T67" fmla="*/ 310 h 808"/>
              <a:gd name="T68" fmla="*/ 46 w 239"/>
              <a:gd name="T69" fmla="*/ 331 h 808"/>
              <a:gd name="T70" fmla="*/ 40 w 239"/>
              <a:gd name="T71" fmla="*/ 415 h 808"/>
              <a:gd name="T72" fmla="*/ 40 w 239"/>
              <a:gd name="T73" fmla="*/ 413 h 808"/>
              <a:gd name="T74" fmla="*/ 40 w 239"/>
              <a:gd name="T75" fmla="*/ 457 h 808"/>
              <a:gd name="T76" fmla="*/ 26 w 239"/>
              <a:gd name="T77" fmla="*/ 448 h 808"/>
              <a:gd name="T78" fmla="*/ 32 w 239"/>
              <a:gd name="T79" fmla="*/ 438 h 808"/>
              <a:gd name="T80" fmla="*/ 40 w 239"/>
              <a:gd name="T81" fmla="*/ 453 h 808"/>
              <a:gd name="T82" fmla="*/ 203 w 239"/>
              <a:gd name="T83" fmla="*/ 409 h 808"/>
              <a:gd name="T84" fmla="*/ 192 w 239"/>
              <a:gd name="T85" fmla="*/ 324 h 808"/>
              <a:gd name="T86" fmla="*/ 204 w 239"/>
              <a:gd name="T87" fmla="*/ 404 h 808"/>
              <a:gd name="T88" fmla="*/ 203 w 239"/>
              <a:gd name="T89" fmla="*/ 409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9" h="808">
                <a:moveTo>
                  <a:pt x="237" y="415"/>
                </a:moveTo>
                <a:cubicBezTo>
                  <a:pt x="237" y="407"/>
                  <a:pt x="239" y="370"/>
                  <a:pt x="239" y="356"/>
                </a:cubicBezTo>
                <a:cubicBezTo>
                  <a:pt x="237" y="315"/>
                  <a:pt x="229" y="274"/>
                  <a:pt x="229" y="239"/>
                </a:cubicBezTo>
                <a:cubicBezTo>
                  <a:pt x="228" y="216"/>
                  <a:pt x="219" y="178"/>
                  <a:pt x="219" y="159"/>
                </a:cubicBezTo>
                <a:cubicBezTo>
                  <a:pt x="219" y="154"/>
                  <a:pt x="220" y="150"/>
                  <a:pt x="194" y="141"/>
                </a:cubicBezTo>
                <a:cubicBezTo>
                  <a:pt x="143" y="122"/>
                  <a:pt x="139" y="117"/>
                  <a:pt x="141" y="100"/>
                </a:cubicBezTo>
                <a:cubicBezTo>
                  <a:pt x="142" y="92"/>
                  <a:pt x="142" y="87"/>
                  <a:pt x="144" y="81"/>
                </a:cubicBezTo>
                <a:cubicBezTo>
                  <a:pt x="145" y="77"/>
                  <a:pt x="150" y="75"/>
                  <a:pt x="150" y="72"/>
                </a:cubicBezTo>
                <a:cubicBezTo>
                  <a:pt x="152" y="66"/>
                  <a:pt x="152" y="61"/>
                  <a:pt x="153" y="57"/>
                </a:cubicBezTo>
                <a:cubicBezTo>
                  <a:pt x="153" y="52"/>
                  <a:pt x="151" y="52"/>
                  <a:pt x="152" y="50"/>
                </a:cubicBezTo>
                <a:cubicBezTo>
                  <a:pt x="152" y="42"/>
                  <a:pt x="155" y="34"/>
                  <a:pt x="154" y="30"/>
                </a:cubicBezTo>
                <a:cubicBezTo>
                  <a:pt x="154" y="23"/>
                  <a:pt x="147" y="22"/>
                  <a:pt x="144" y="16"/>
                </a:cubicBezTo>
                <a:cubicBezTo>
                  <a:pt x="140" y="13"/>
                  <a:pt x="130" y="5"/>
                  <a:pt x="121" y="3"/>
                </a:cubicBezTo>
                <a:cubicBezTo>
                  <a:pt x="108" y="0"/>
                  <a:pt x="95" y="4"/>
                  <a:pt x="82" y="13"/>
                </a:cubicBezTo>
                <a:cubicBezTo>
                  <a:pt x="78" y="18"/>
                  <a:pt x="73" y="25"/>
                  <a:pt x="71" y="32"/>
                </a:cubicBezTo>
                <a:cubicBezTo>
                  <a:pt x="69" y="38"/>
                  <a:pt x="72" y="48"/>
                  <a:pt x="74" y="54"/>
                </a:cubicBezTo>
                <a:cubicBezTo>
                  <a:pt x="75" y="57"/>
                  <a:pt x="76" y="60"/>
                  <a:pt x="76" y="61"/>
                </a:cubicBezTo>
                <a:cubicBezTo>
                  <a:pt x="75" y="66"/>
                  <a:pt x="77" y="70"/>
                  <a:pt x="79" y="79"/>
                </a:cubicBezTo>
                <a:cubicBezTo>
                  <a:pt x="80" y="82"/>
                  <a:pt x="87" y="83"/>
                  <a:pt x="90" y="98"/>
                </a:cubicBezTo>
                <a:cubicBezTo>
                  <a:pt x="90" y="102"/>
                  <a:pt x="91" y="108"/>
                  <a:pt x="90" y="113"/>
                </a:cubicBezTo>
                <a:cubicBezTo>
                  <a:pt x="87" y="119"/>
                  <a:pt x="78" y="127"/>
                  <a:pt x="72" y="131"/>
                </a:cubicBezTo>
                <a:cubicBezTo>
                  <a:pt x="59" y="140"/>
                  <a:pt x="14" y="151"/>
                  <a:pt x="14" y="159"/>
                </a:cubicBezTo>
                <a:cubicBezTo>
                  <a:pt x="14" y="189"/>
                  <a:pt x="5" y="250"/>
                  <a:pt x="4" y="287"/>
                </a:cubicBezTo>
                <a:cubicBezTo>
                  <a:pt x="4" y="308"/>
                  <a:pt x="2" y="371"/>
                  <a:pt x="1" y="394"/>
                </a:cubicBezTo>
                <a:cubicBezTo>
                  <a:pt x="0" y="410"/>
                  <a:pt x="1" y="414"/>
                  <a:pt x="1" y="417"/>
                </a:cubicBezTo>
                <a:cubicBezTo>
                  <a:pt x="1" y="419"/>
                  <a:pt x="9" y="419"/>
                  <a:pt x="9" y="420"/>
                </a:cubicBezTo>
                <a:cubicBezTo>
                  <a:pt x="9" y="421"/>
                  <a:pt x="9" y="421"/>
                  <a:pt x="9" y="422"/>
                </a:cubicBezTo>
                <a:cubicBezTo>
                  <a:pt x="9" y="425"/>
                  <a:pt x="8" y="433"/>
                  <a:pt x="8" y="436"/>
                </a:cubicBezTo>
                <a:cubicBezTo>
                  <a:pt x="8" y="443"/>
                  <a:pt x="9" y="446"/>
                  <a:pt x="11" y="449"/>
                </a:cubicBezTo>
                <a:cubicBezTo>
                  <a:pt x="14" y="452"/>
                  <a:pt x="16" y="455"/>
                  <a:pt x="16" y="457"/>
                </a:cubicBezTo>
                <a:cubicBezTo>
                  <a:pt x="20" y="465"/>
                  <a:pt x="36" y="466"/>
                  <a:pt x="39" y="466"/>
                </a:cubicBezTo>
                <a:cubicBezTo>
                  <a:pt x="40" y="466"/>
                  <a:pt x="40" y="466"/>
                  <a:pt x="40" y="466"/>
                </a:cubicBezTo>
                <a:cubicBezTo>
                  <a:pt x="42" y="485"/>
                  <a:pt x="44" y="505"/>
                  <a:pt x="43" y="521"/>
                </a:cubicBezTo>
                <a:cubicBezTo>
                  <a:pt x="40" y="561"/>
                  <a:pt x="46" y="669"/>
                  <a:pt x="46" y="710"/>
                </a:cubicBezTo>
                <a:cubicBezTo>
                  <a:pt x="44" y="726"/>
                  <a:pt x="51" y="749"/>
                  <a:pt x="48" y="762"/>
                </a:cubicBezTo>
                <a:cubicBezTo>
                  <a:pt x="46" y="770"/>
                  <a:pt x="59" y="764"/>
                  <a:pt x="50" y="782"/>
                </a:cubicBezTo>
                <a:cubicBezTo>
                  <a:pt x="46" y="798"/>
                  <a:pt x="47" y="800"/>
                  <a:pt x="58" y="804"/>
                </a:cubicBezTo>
                <a:cubicBezTo>
                  <a:pt x="73" y="808"/>
                  <a:pt x="85" y="805"/>
                  <a:pt x="93" y="804"/>
                </a:cubicBezTo>
                <a:cubicBezTo>
                  <a:pt x="97" y="802"/>
                  <a:pt x="94" y="796"/>
                  <a:pt x="93" y="790"/>
                </a:cubicBezTo>
                <a:cubicBezTo>
                  <a:pt x="91" y="779"/>
                  <a:pt x="89" y="767"/>
                  <a:pt x="95" y="767"/>
                </a:cubicBezTo>
                <a:cubicBezTo>
                  <a:pt x="105" y="768"/>
                  <a:pt x="101" y="716"/>
                  <a:pt x="102" y="670"/>
                </a:cubicBezTo>
                <a:cubicBezTo>
                  <a:pt x="102" y="634"/>
                  <a:pt x="103" y="601"/>
                  <a:pt x="104" y="594"/>
                </a:cubicBezTo>
                <a:cubicBezTo>
                  <a:pt x="104" y="562"/>
                  <a:pt x="113" y="470"/>
                  <a:pt x="117" y="472"/>
                </a:cubicBezTo>
                <a:cubicBezTo>
                  <a:pt x="121" y="470"/>
                  <a:pt x="125" y="553"/>
                  <a:pt x="125" y="574"/>
                </a:cubicBezTo>
                <a:cubicBezTo>
                  <a:pt x="127" y="591"/>
                  <a:pt x="105" y="751"/>
                  <a:pt x="105" y="762"/>
                </a:cubicBezTo>
                <a:cubicBezTo>
                  <a:pt x="104" y="775"/>
                  <a:pt x="112" y="776"/>
                  <a:pt x="121" y="776"/>
                </a:cubicBezTo>
                <a:cubicBezTo>
                  <a:pt x="139" y="776"/>
                  <a:pt x="128" y="794"/>
                  <a:pt x="161" y="795"/>
                </a:cubicBezTo>
                <a:cubicBezTo>
                  <a:pt x="176" y="795"/>
                  <a:pt x="188" y="795"/>
                  <a:pt x="162" y="771"/>
                </a:cubicBezTo>
                <a:cubicBezTo>
                  <a:pt x="151" y="758"/>
                  <a:pt x="156" y="754"/>
                  <a:pt x="156" y="751"/>
                </a:cubicBezTo>
                <a:cubicBezTo>
                  <a:pt x="157" y="733"/>
                  <a:pt x="168" y="677"/>
                  <a:pt x="170" y="655"/>
                </a:cubicBezTo>
                <a:cubicBezTo>
                  <a:pt x="176" y="628"/>
                  <a:pt x="183" y="601"/>
                  <a:pt x="186" y="554"/>
                </a:cubicBezTo>
                <a:cubicBezTo>
                  <a:pt x="185" y="542"/>
                  <a:pt x="193" y="459"/>
                  <a:pt x="193" y="446"/>
                </a:cubicBezTo>
                <a:cubicBezTo>
                  <a:pt x="193" y="439"/>
                  <a:pt x="200" y="435"/>
                  <a:pt x="203" y="425"/>
                </a:cubicBezTo>
                <a:cubicBezTo>
                  <a:pt x="203" y="430"/>
                  <a:pt x="203" y="439"/>
                  <a:pt x="203" y="439"/>
                </a:cubicBezTo>
                <a:cubicBezTo>
                  <a:pt x="203" y="442"/>
                  <a:pt x="210" y="444"/>
                  <a:pt x="212" y="437"/>
                </a:cubicBezTo>
                <a:cubicBezTo>
                  <a:pt x="211" y="435"/>
                  <a:pt x="212" y="429"/>
                  <a:pt x="212" y="427"/>
                </a:cubicBezTo>
                <a:cubicBezTo>
                  <a:pt x="215" y="423"/>
                  <a:pt x="219" y="425"/>
                  <a:pt x="219" y="430"/>
                </a:cubicBezTo>
                <a:cubicBezTo>
                  <a:pt x="219" y="430"/>
                  <a:pt x="219" y="434"/>
                  <a:pt x="219" y="437"/>
                </a:cubicBezTo>
                <a:cubicBezTo>
                  <a:pt x="218" y="441"/>
                  <a:pt x="218" y="443"/>
                  <a:pt x="214" y="444"/>
                </a:cubicBezTo>
                <a:cubicBezTo>
                  <a:pt x="211" y="446"/>
                  <a:pt x="212" y="447"/>
                  <a:pt x="207" y="447"/>
                </a:cubicBezTo>
                <a:cubicBezTo>
                  <a:pt x="201" y="447"/>
                  <a:pt x="197" y="448"/>
                  <a:pt x="198" y="452"/>
                </a:cubicBezTo>
                <a:cubicBezTo>
                  <a:pt x="200" y="455"/>
                  <a:pt x="205" y="455"/>
                  <a:pt x="208" y="455"/>
                </a:cubicBezTo>
                <a:cubicBezTo>
                  <a:pt x="211" y="454"/>
                  <a:pt x="224" y="454"/>
                  <a:pt x="228" y="446"/>
                </a:cubicBezTo>
                <a:cubicBezTo>
                  <a:pt x="228" y="444"/>
                  <a:pt x="231" y="441"/>
                  <a:pt x="234" y="439"/>
                </a:cubicBezTo>
                <a:cubicBezTo>
                  <a:pt x="235" y="436"/>
                  <a:pt x="236" y="432"/>
                  <a:pt x="236" y="425"/>
                </a:cubicBezTo>
                <a:cubicBezTo>
                  <a:pt x="236" y="423"/>
                  <a:pt x="236" y="419"/>
                  <a:pt x="235" y="416"/>
                </a:cubicBezTo>
                <a:cubicBezTo>
                  <a:pt x="235" y="415"/>
                  <a:pt x="237" y="416"/>
                  <a:pt x="237" y="415"/>
                </a:cubicBezTo>
                <a:close/>
                <a:moveTo>
                  <a:pt x="44" y="310"/>
                </a:moveTo>
                <a:cubicBezTo>
                  <a:pt x="48" y="292"/>
                  <a:pt x="48" y="281"/>
                  <a:pt x="49" y="281"/>
                </a:cubicBezTo>
                <a:cubicBezTo>
                  <a:pt x="53" y="281"/>
                  <a:pt x="49" y="313"/>
                  <a:pt x="46" y="331"/>
                </a:cubicBezTo>
                <a:cubicBezTo>
                  <a:pt x="45" y="320"/>
                  <a:pt x="43" y="312"/>
                  <a:pt x="44" y="310"/>
                </a:cubicBezTo>
                <a:close/>
                <a:moveTo>
                  <a:pt x="40" y="415"/>
                </a:moveTo>
                <a:cubicBezTo>
                  <a:pt x="40" y="414"/>
                  <a:pt x="39" y="414"/>
                  <a:pt x="39" y="413"/>
                </a:cubicBezTo>
                <a:cubicBezTo>
                  <a:pt x="40" y="413"/>
                  <a:pt x="40" y="413"/>
                  <a:pt x="40" y="413"/>
                </a:cubicBezTo>
                <a:cubicBezTo>
                  <a:pt x="40" y="414"/>
                  <a:pt x="40" y="414"/>
                  <a:pt x="40" y="415"/>
                </a:cubicBezTo>
                <a:close/>
                <a:moveTo>
                  <a:pt x="40" y="457"/>
                </a:moveTo>
                <a:cubicBezTo>
                  <a:pt x="34" y="458"/>
                  <a:pt x="33" y="456"/>
                  <a:pt x="30" y="455"/>
                </a:cubicBezTo>
                <a:cubicBezTo>
                  <a:pt x="26" y="453"/>
                  <a:pt x="26" y="452"/>
                  <a:pt x="26" y="448"/>
                </a:cubicBezTo>
                <a:cubicBezTo>
                  <a:pt x="25" y="444"/>
                  <a:pt x="25" y="441"/>
                  <a:pt x="25" y="441"/>
                </a:cubicBezTo>
                <a:cubicBezTo>
                  <a:pt x="25" y="435"/>
                  <a:pt x="29" y="434"/>
                  <a:pt x="32" y="438"/>
                </a:cubicBezTo>
                <a:cubicBezTo>
                  <a:pt x="33" y="440"/>
                  <a:pt x="33" y="448"/>
                  <a:pt x="33" y="449"/>
                </a:cubicBezTo>
                <a:cubicBezTo>
                  <a:pt x="34" y="453"/>
                  <a:pt x="37" y="455"/>
                  <a:pt x="40" y="453"/>
                </a:cubicBezTo>
                <a:cubicBezTo>
                  <a:pt x="40" y="454"/>
                  <a:pt x="40" y="456"/>
                  <a:pt x="40" y="457"/>
                </a:cubicBezTo>
                <a:close/>
                <a:moveTo>
                  <a:pt x="203" y="409"/>
                </a:moveTo>
                <a:cubicBezTo>
                  <a:pt x="202" y="402"/>
                  <a:pt x="202" y="393"/>
                  <a:pt x="200" y="382"/>
                </a:cubicBezTo>
                <a:cubicBezTo>
                  <a:pt x="196" y="356"/>
                  <a:pt x="192" y="327"/>
                  <a:pt x="192" y="324"/>
                </a:cubicBezTo>
                <a:cubicBezTo>
                  <a:pt x="193" y="320"/>
                  <a:pt x="195" y="344"/>
                  <a:pt x="199" y="363"/>
                </a:cubicBezTo>
                <a:cubicBezTo>
                  <a:pt x="202" y="375"/>
                  <a:pt x="201" y="400"/>
                  <a:pt x="204" y="404"/>
                </a:cubicBezTo>
                <a:cubicBezTo>
                  <a:pt x="204" y="404"/>
                  <a:pt x="204" y="407"/>
                  <a:pt x="203" y="408"/>
                </a:cubicBezTo>
                <a:cubicBezTo>
                  <a:pt x="203" y="409"/>
                  <a:pt x="203" y="409"/>
                  <a:pt x="203" y="40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9F55DA42-DA65-4DB2-9287-9C1361B0F837}"/>
              </a:ext>
            </a:extLst>
          </p:cNvPr>
          <p:cNvSpPr>
            <a:spLocks/>
          </p:cNvSpPr>
          <p:nvPr/>
        </p:nvSpPr>
        <p:spPr bwMode="auto">
          <a:xfrm>
            <a:off x="8435975" y="2153443"/>
            <a:ext cx="266700" cy="762000"/>
          </a:xfrm>
          <a:custGeom>
            <a:avLst/>
            <a:gdLst>
              <a:gd name="T0" fmla="*/ 53 w 63"/>
              <a:gd name="T1" fmla="*/ 22 h 180"/>
              <a:gd name="T2" fmla="*/ 59 w 63"/>
              <a:gd name="T3" fmla="*/ 7 h 180"/>
              <a:gd name="T4" fmla="*/ 62 w 63"/>
              <a:gd name="T5" fmla="*/ 24 h 180"/>
              <a:gd name="T6" fmla="*/ 62 w 63"/>
              <a:gd name="T7" fmla="*/ 61 h 180"/>
              <a:gd name="T8" fmla="*/ 51 w 63"/>
              <a:gd name="T9" fmla="*/ 130 h 180"/>
              <a:gd name="T10" fmla="*/ 43 w 63"/>
              <a:gd name="T11" fmla="*/ 171 h 180"/>
              <a:gd name="T12" fmla="*/ 31 w 63"/>
              <a:gd name="T13" fmla="*/ 122 h 180"/>
              <a:gd name="T14" fmla="*/ 14 w 63"/>
              <a:gd name="T15" fmla="*/ 62 h 180"/>
              <a:gd name="T16" fmla="*/ 2 w 63"/>
              <a:gd name="T17" fmla="*/ 19 h 180"/>
              <a:gd name="T18" fmla="*/ 13 w 63"/>
              <a:gd name="T19" fmla="*/ 18 h 180"/>
              <a:gd name="T20" fmla="*/ 31 w 63"/>
              <a:gd name="T21" fmla="*/ 35 h 180"/>
              <a:gd name="T22" fmla="*/ 36 w 63"/>
              <a:gd name="T23" fmla="*/ 39 h 180"/>
              <a:gd name="T24" fmla="*/ 42 w 63"/>
              <a:gd name="T25" fmla="*/ 73 h 180"/>
              <a:gd name="T26" fmla="*/ 42 w 63"/>
              <a:gd name="T27" fmla="*/ 39 h 180"/>
              <a:gd name="T28" fmla="*/ 53 w 63"/>
              <a:gd name="T29" fmla="*/ 2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" h="180">
                <a:moveTo>
                  <a:pt x="53" y="22"/>
                </a:moveTo>
                <a:cubicBezTo>
                  <a:pt x="61" y="13"/>
                  <a:pt x="56" y="4"/>
                  <a:pt x="59" y="7"/>
                </a:cubicBezTo>
                <a:cubicBezTo>
                  <a:pt x="61" y="10"/>
                  <a:pt x="62" y="18"/>
                  <a:pt x="62" y="24"/>
                </a:cubicBezTo>
                <a:cubicBezTo>
                  <a:pt x="63" y="33"/>
                  <a:pt x="63" y="40"/>
                  <a:pt x="62" y="61"/>
                </a:cubicBezTo>
                <a:cubicBezTo>
                  <a:pt x="60" y="90"/>
                  <a:pt x="55" y="96"/>
                  <a:pt x="51" y="130"/>
                </a:cubicBezTo>
                <a:cubicBezTo>
                  <a:pt x="50" y="137"/>
                  <a:pt x="45" y="180"/>
                  <a:pt x="43" y="171"/>
                </a:cubicBezTo>
                <a:cubicBezTo>
                  <a:pt x="41" y="159"/>
                  <a:pt x="35" y="130"/>
                  <a:pt x="31" y="122"/>
                </a:cubicBezTo>
                <a:cubicBezTo>
                  <a:pt x="20" y="103"/>
                  <a:pt x="22" y="87"/>
                  <a:pt x="14" y="62"/>
                </a:cubicBezTo>
                <a:cubicBezTo>
                  <a:pt x="7" y="42"/>
                  <a:pt x="0" y="29"/>
                  <a:pt x="2" y="19"/>
                </a:cubicBezTo>
                <a:cubicBezTo>
                  <a:pt x="8" y="0"/>
                  <a:pt x="5" y="7"/>
                  <a:pt x="13" y="18"/>
                </a:cubicBezTo>
                <a:cubicBezTo>
                  <a:pt x="17" y="24"/>
                  <a:pt x="24" y="36"/>
                  <a:pt x="31" y="35"/>
                </a:cubicBezTo>
                <a:cubicBezTo>
                  <a:pt x="35" y="35"/>
                  <a:pt x="32" y="38"/>
                  <a:pt x="36" y="39"/>
                </a:cubicBezTo>
                <a:cubicBezTo>
                  <a:pt x="39" y="40"/>
                  <a:pt x="40" y="73"/>
                  <a:pt x="42" y="73"/>
                </a:cubicBezTo>
                <a:cubicBezTo>
                  <a:pt x="43" y="73"/>
                  <a:pt x="40" y="40"/>
                  <a:pt x="42" y="39"/>
                </a:cubicBezTo>
                <a:cubicBezTo>
                  <a:pt x="49" y="36"/>
                  <a:pt x="48" y="28"/>
                  <a:pt x="53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417" name="Picture 33">
            <a:extLst>
              <a:ext uri="{FF2B5EF4-FFF2-40B4-BE49-F238E27FC236}">
                <a16:creationId xmlns:a16="http://schemas.microsoft.com/office/drawing/2014/main" id="{E164F601-7992-4C3B-8791-ED24DCF3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5245893"/>
            <a:ext cx="635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reeform 34">
            <a:extLst>
              <a:ext uri="{FF2B5EF4-FFF2-40B4-BE49-F238E27FC236}">
                <a16:creationId xmlns:a16="http://schemas.microsoft.com/office/drawing/2014/main" id="{C80E59A4-46E7-4696-A216-22925AA86A67}"/>
              </a:ext>
            </a:extLst>
          </p:cNvPr>
          <p:cNvSpPr>
            <a:spLocks noEditPoints="1"/>
          </p:cNvSpPr>
          <p:nvPr/>
        </p:nvSpPr>
        <p:spPr bwMode="auto">
          <a:xfrm>
            <a:off x="3900488" y="1318418"/>
            <a:ext cx="1397000" cy="4117975"/>
          </a:xfrm>
          <a:custGeom>
            <a:avLst/>
            <a:gdLst>
              <a:gd name="T0" fmla="*/ 309 w 330"/>
              <a:gd name="T1" fmla="*/ 409 h 972"/>
              <a:gd name="T2" fmla="*/ 322 w 330"/>
              <a:gd name="T3" fmla="*/ 355 h 972"/>
              <a:gd name="T4" fmla="*/ 317 w 330"/>
              <a:gd name="T5" fmla="*/ 215 h 972"/>
              <a:gd name="T6" fmla="*/ 296 w 330"/>
              <a:gd name="T7" fmla="*/ 168 h 972"/>
              <a:gd name="T8" fmla="*/ 201 w 330"/>
              <a:gd name="T9" fmla="*/ 126 h 972"/>
              <a:gd name="T10" fmla="*/ 204 w 330"/>
              <a:gd name="T11" fmla="*/ 99 h 972"/>
              <a:gd name="T12" fmla="*/ 216 w 330"/>
              <a:gd name="T13" fmla="*/ 69 h 972"/>
              <a:gd name="T14" fmla="*/ 212 w 330"/>
              <a:gd name="T15" fmla="*/ 71 h 972"/>
              <a:gd name="T16" fmla="*/ 213 w 330"/>
              <a:gd name="T17" fmla="*/ 42 h 972"/>
              <a:gd name="T18" fmla="*/ 211 w 330"/>
              <a:gd name="T19" fmla="*/ 32 h 972"/>
              <a:gd name="T20" fmla="*/ 209 w 330"/>
              <a:gd name="T21" fmla="*/ 27 h 972"/>
              <a:gd name="T22" fmla="*/ 146 w 330"/>
              <a:gd name="T23" fmla="*/ 13 h 972"/>
              <a:gd name="T24" fmla="*/ 122 w 330"/>
              <a:gd name="T25" fmla="*/ 59 h 972"/>
              <a:gd name="T26" fmla="*/ 124 w 330"/>
              <a:gd name="T27" fmla="*/ 96 h 972"/>
              <a:gd name="T28" fmla="*/ 137 w 330"/>
              <a:gd name="T29" fmla="*/ 126 h 972"/>
              <a:gd name="T30" fmla="*/ 80 w 330"/>
              <a:gd name="T31" fmla="*/ 172 h 972"/>
              <a:gd name="T32" fmla="*/ 63 w 330"/>
              <a:gd name="T33" fmla="*/ 269 h 972"/>
              <a:gd name="T34" fmla="*/ 59 w 330"/>
              <a:gd name="T35" fmla="*/ 330 h 972"/>
              <a:gd name="T36" fmla="*/ 62 w 330"/>
              <a:gd name="T37" fmla="*/ 381 h 972"/>
              <a:gd name="T38" fmla="*/ 58 w 330"/>
              <a:gd name="T39" fmla="*/ 480 h 972"/>
              <a:gd name="T40" fmla="*/ 77 w 330"/>
              <a:gd name="T41" fmla="*/ 711 h 972"/>
              <a:gd name="T42" fmla="*/ 79 w 330"/>
              <a:gd name="T43" fmla="*/ 882 h 972"/>
              <a:gd name="T44" fmla="*/ 0 w 330"/>
              <a:gd name="T45" fmla="*/ 934 h 972"/>
              <a:gd name="T46" fmla="*/ 113 w 330"/>
              <a:gd name="T47" fmla="*/ 932 h 972"/>
              <a:gd name="T48" fmla="*/ 144 w 330"/>
              <a:gd name="T49" fmla="*/ 885 h 972"/>
              <a:gd name="T50" fmla="*/ 147 w 330"/>
              <a:gd name="T51" fmla="*/ 836 h 972"/>
              <a:gd name="T52" fmla="*/ 151 w 330"/>
              <a:gd name="T53" fmla="*/ 691 h 972"/>
              <a:gd name="T54" fmla="*/ 193 w 330"/>
              <a:gd name="T55" fmla="*/ 627 h 972"/>
              <a:gd name="T56" fmla="*/ 222 w 330"/>
              <a:gd name="T57" fmla="*/ 779 h 972"/>
              <a:gd name="T58" fmla="*/ 207 w 330"/>
              <a:gd name="T59" fmla="*/ 870 h 972"/>
              <a:gd name="T60" fmla="*/ 211 w 330"/>
              <a:gd name="T61" fmla="*/ 905 h 972"/>
              <a:gd name="T62" fmla="*/ 211 w 330"/>
              <a:gd name="T63" fmla="*/ 959 h 972"/>
              <a:gd name="T64" fmla="*/ 261 w 330"/>
              <a:gd name="T65" fmla="*/ 943 h 972"/>
              <a:gd name="T66" fmla="*/ 260 w 330"/>
              <a:gd name="T67" fmla="*/ 915 h 972"/>
              <a:gd name="T68" fmla="*/ 268 w 330"/>
              <a:gd name="T69" fmla="*/ 883 h 972"/>
              <a:gd name="T70" fmla="*/ 271 w 330"/>
              <a:gd name="T71" fmla="*/ 672 h 972"/>
              <a:gd name="T72" fmla="*/ 267 w 330"/>
              <a:gd name="T73" fmla="*/ 593 h 972"/>
              <a:gd name="T74" fmla="*/ 275 w 330"/>
              <a:gd name="T75" fmla="*/ 535 h 972"/>
              <a:gd name="T76" fmla="*/ 327 w 330"/>
              <a:gd name="T77" fmla="*/ 515 h 972"/>
              <a:gd name="T78" fmla="*/ 202 w 330"/>
              <a:gd name="T79" fmla="*/ 103 h 972"/>
              <a:gd name="T80" fmla="*/ 202 w 330"/>
              <a:gd name="T81" fmla="*/ 103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0" h="972">
                <a:moveTo>
                  <a:pt x="299" y="445"/>
                </a:moveTo>
                <a:cubicBezTo>
                  <a:pt x="305" y="433"/>
                  <a:pt x="304" y="421"/>
                  <a:pt x="309" y="409"/>
                </a:cubicBezTo>
                <a:cubicBezTo>
                  <a:pt x="312" y="401"/>
                  <a:pt x="319" y="396"/>
                  <a:pt x="322" y="389"/>
                </a:cubicBezTo>
                <a:cubicBezTo>
                  <a:pt x="326" y="381"/>
                  <a:pt x="324" y="362"/>
                  <a:pt x="322" y="355"/>
                </a:cubicBezTo>
                <a:cubicBezTo>
                  <a:pt x="330" y="343"/>
                  <a:pt x="324" y="330"/>
                  <a:pt x="322" y="316"/>
                </a:cubicBezTo>
                <a:cubicBezTo>
                  <a:pt x="319" y="284"/>
                  <a:pt x="325" y="243"/>
                  <a:pt x="317" y="215"/>
                </a:cubicBezTo>
                <a:cubicBezTo>
                  <a:pt x="315" y="212"/>
                  <a:pt x="312" y="209"/>
                  <a:pt x="311" y="205"/>
                </a:cubicBezTo>
                <a:cubicBezTo>
                  <a:pt x="306" y="191"/>
                  <a:pt x="306" y="176"/>
                  <a:pt x="296" y="168"/>
                </a:cubicBezTo>
                <a:cubicBezTo>
                  <a:pt x="271" y="163"/>
                  <a:pt x="253" y="151"/>
                  <a:pt x="227" y="148"/>
                </a:cubicBezTo>
                <a:cubicBezTo>
                  <a:pt x="218" y="141"/>
                  <a:pt x="208" y="130"/>
                  <a:pt x="201" y="126"/>
                </a:cubicBezTo>
                <a:cubicBezTo>
                  <a:pt x="204" y="119"/>
                  <a:pt x="204" y="109"/>
                  <a:pt x="204" y="99"/>
                </a:cubicBezTo>
                <a:cubicBezTo>
                  <a:pt x="204" y="99"/>
                  <a:pt x="204" y="99"/>
                  <a:pt x="204" y="99"/>
                </a:cubicBezTo>
                <a:cubicBezTo>
                  <a:pt x="207" y="100"/>
                  <a:pt x="207" y="100"/>
                  <a:pt x="211" y="99"/>
                </a:cubicBezTo>
                <a:cubicBezTo>
                  <a:pt x="214" y="89"/>
                  <a:pt x="221" y="70"/>
                  <a:pt x="216" y="69"/>
                </a:cubicBezTo>
                <a:cubicBezTo>
                  <a:pt x="212" y="67"/>
                  <a:pt x="214" y="72"/>
                  <a:pt x="212" y="72"/>
                </a:cubicBezTo>
                <a:cubicBezTo>
                  <a:pt x="212" y="72"/>
                  <a:pt x="212" y="71"/>
                  <a:pt x="212" y="71"/>
                </a:cubicBezTo>
                <a:cubicBezTo>
                  <a:pt x="212" y="70"/>
                  <a:pt x="212" y="67"/>
                  <a:pt x="212" y="65"/>
                </a:cubicBezTo>
                <a:cubicBezTo>
                  <a:pt x="213" y="61"/>
                  <a:pt x="213" y="54"/>
                  <a:pt x="213" y="42"/>
                </a:cubicBezTo>
                <a:cubicBezTo>
                  <a:pt x="213" y="39"/>
                  <a:pt x="213" y="36"/>
                  <a:pt x="211" y="32"/>
                </a:cubicBezTo>
                <a:cubicBezTo>
                  <a:pt x="211" y="32"/>
                  <a:pt x="211" y="32"/>
                  <a:pt x="211" y="32"/>
                </a:cubicBezTo>
                <a:cubicBezTo>
                  <a:pt x="211" y="31"/>
                  <a:pt x="211" y="31"/>
                  <a:pt x="211" y="31"/>
                </a:cubicBezTo>
                <a:cubicBezTo>
                  <a:pt x="210" y="30"/>
                  <a:pt x="209" y="28"/>
                  <a:pt x="209" y="27"/>
                </a:cubicBezTo>
                <a:cubicBezTo>
                  <a:pt x="197" y="10"/>
                  <a:pt x="167" y="0"/>
                  <a:pt x="145" y="12"/>
                </a:cubicBezTo>
                <a:cubicBezTo>
                  <a:pt x="146" y="12"/>
                  <a:pt x="146" y="13"/>
                  <a:pt x="146" y="13"/>
                </a:cubicBezTo>
                <a:cubicBezTo>
                  <a:pt x="127" y="13"/>
                  <a:pt x="129" y="31"/>
                  <a:pt x="123" y="34"/>
                </a:cubicBezTo>
                <a:cubicBezTo>
                  <a:pt x="121" y="51"/>
                  <a:pt x="122" y="47"/>
                  <a:pt x="122" y="59"/>
                </a:cubicBezTo>
                <a:cubicBezTo>
                  <a:pt x="124" y="73"/>
                  <a:pt x="113" y="61"/>
                  <a:pt x="118" y="78"/>
                </a:cubicBezTo>
                <a:cubicBezTo>
                  <a:pt x="119" y="82"/>
                  <a:pt x="121" y="90"/>
                  <a:pt x="124" y="96"/>
                </a:cubicBezTo>
                <a:cubicBezTo>
                  <a:pt x="125" y="100"/>
                  <a:pt x="127" y="102"/>
                  <a:pt x="128" y="104"/>
                </a:cubicBezTo>
                <a:cubicBezTo>
                  <a:pt x="131" y="120"/>
                  <a:pt x="137" y="120"/>
                  <a:pt x="137" y="126"/>
                </a:cubicBezTo>
                <a:cubicBezTo>
                  <a:pt x="137" y="137"/>
                  <a:pt x="138" y="145"/>
                  <a:pt x="136" y="150"/>
                </a:cubicBezTo>
                <a:cubicBezTo>
                  <a:pt x="136" y="153"/>
                  <a:pt x="105" y="158"/>
                  <a:pt x="80" y="172"/>
                </a:cubicBezTo>
                <a:cubicBezTo>
                  <a:pt x="68" y="188"/>
                  <a:pt x="66" y="222"/>
                  <a:pt x="64" y="254"/>
                </a:cubicBezTo>
                <a:cubicBezTo>
                  <a:pt x="63" y="260"/>
                  <a:pt x="62" y="264"/>
                  <a:pt x="63" y="269"/>
                </a:cubicBezTo>
                <a:cubicBezTo>
                  <a:pt x="64" y="281"/>
                  <a:pt x="69" y="309"/>
                  <a:pt x="67" y="317"/>
                </a:cubicBezTo>
                <a:cubicBezTo>
                  <a:pt x="67" y="321"/>
                  <a:pt x="60" y="325"/>
                  <a:pt x="59" y="330"/>
                </a:cubicBezTo>
                <a:cubicBezTo>
                  <a:pt x="58" y="336"/>
                  <a:pt x="62" y="340"/>
                  <a:pt x="62" y="346"/>
                </a:cubicBezTo>
                <a:cubicBezTo>
                  <a:pt x="62" y="358"/>
                  <a:pt x="58" y="369"/>
                  <a:pt x="62" y="381"/>
                </a:cubicBezTo>
                <a:cubicBezTo>
                  <a:pt x="59" y="384"/>
                  <a:pt x="55" y="384"/>
                  <a:pt x="55" y="389"/>
                </a:cubicBezTo>
                <a:cubicBezTo>
                  <a:pt x="59" y="419"/>
                  <a:pt x="53" y="447"/>
                  <a:pt x="58" y="480"/>
                </a:cubicBezTo>
                <a:cubicBezTo>
                  <a:pt x="60" y="482"/>
                  <a:pt x="64" y="482"/>
                  <a:pt x="65" y="485"/>
                </a:cubicBezTo>
                <a:cubicBezTo>
                  <a:pt x="59" y="563"/>
                  <a:pt x="72" y="636"/>
                  <a:pt x="77" y="711"/>
                </a:cubicBezTo>
                <a:cubicBezTo>
                  <a:pt x="80" y="764"/>
                  <a:pt x="67" y="827"/>
                  <a:pt x="72" y="877"/>
                </a:cubicBezTo>
                <a:cubicBezTo>
                  <a:pt x="75" y="878"/>
                  <a:pt x="77" y="880"/>
                  <a:pt x="79" y="882"/>
                </a:cubicBezTo>
                <a:cubicBezTo>
                  <a:pt x="62" y="909"/>
                  <a:pt x="37" y="921"/>
                  <a:pt x="1" y="928"/>
                </a:cubicBezTo>
                <a:cubicBezTo>
                  <a:pt x="1" y="931"/>
                  <a:pt x="1" y="933"/>
                  <a:pt x="0" y="934"/>
                </a:cubicBezTo>
                <a:cubicBezTo>
                  <a:pt x="24" y="954"/>
                  <a:pt x="82" y="935"/>
                  <a:pt x="109" y="928"/>
                </a:cubicBezTo>
                <a:cubicBezTo>
                  <a:pt x="111" y="929"/>
                  <a:pt x="110" y="933"/>
                  <a:pt x="113" y="932"/>
                </a:cubicBezTo>
                <a:cubicBezTo>
                  <a:pt x="125" y="930"/>
                  <a:pt x="140" y="931"/>
                  <a:pt x="149" y="926"/>
                </a:cubicBezTo>
                <a:cubicBezTo>
                  <a:pt x="149" y="911"/>
                  <a:pt x="149" y="897"/>
                  <a:pt x="144" y="885"/>
                </a:cubicBezTo>
                <a:cubicBezTo>
                  <a:pt x="149" y="881"/>
                  <a:pt x="153" y="876"/>
                  <a:pt x="157" y="871"/>
                </a:cubicBezTo>
                <a:cubicBezTo>
                  <a:pt x="158" y="859"/>
                  <a:pt x="148" y="849"/>
                  <a:pt x="147" y="836"/>
                </a:cubicBezTo>
                <a:cubicBezTo>
                  <a:pt x="145" y="815"/>
                  <a:pt x="153" y="790"/>
                  <a:pt x="154" y="765"/>
                </a:cubicBezTo>
                <a:cubicBezTo>
                  <a:pt x="154" y="740"/>
                  <a:pt x="154" y="715"/>
                  <a:pt x="151" y="691"/>
                </a:cubicBezTo>
                <a:cubicBezTo>
                  <a:pt x="168" y="662"/>
                  <a:pt x="161" y="611"/>
                  <a:pt x="176" y="581"/>
                </a:cubicBezTo>
                <a:cubicBezTo>
                  <a:pt x="183" y="595"/>
                  <a:pt x="188" y="611"/>
                  <a:pt x="193" y="627"/>
                </a:cubicBezTo>
                <a:cubicBezTo>
                  <a:pt x="201" y="652"/>
                  <a:pt x="207" y="679"/>
                  <a:pt x="213" y="708"/>
                </a:cubicBezTo>
                <a:cubicBezTo>
                  <a:pt x="217" y="727"/>
                  <a:pt x="224" y="757"/>
                  <a:pt x="222" y="779"/>
                </a:cubicBezTo>
                <a:cubicBezTo>
                  <a:pt x="221" y="791"/>
                  <a:pt x="212" y="803"/>
                  <a:pt x="208" y="816"/>
                </a:cubicBezTo>
                <a:cubicBezTo>
                  <a:pt x="204" y="835"/>
                  <a:pt x="209" y="851"/>
                  <a:pt x="207" y="870"/>
                </a:cubicBezTo>
                <a:cubicBezTo>
                  <a:pt x="204" y="874"/>
                  <a:pt x="200" y="876"/>
                  <a:pt x="199" y="882"/>
                </a:cubicBezTo>
                <a:cubicBezTo>
                  <a:pt x="202" y="891"/>
                  <a:pt x="207" y="898"/>
                  <a:pt x="211" y="905"/>
                </a:cubicBezTo>
                <a:cubicBezTo>
                  <a:pt x="215" y="911"/>
                  <a:pt x="212" y="913"/>
                  <a:pt x="212" y="924"/>
                </a:cubicBezTo>
                <a:cubicBezTo>
                  <a:pt x="212" y="936"/>
                  <a:pt x="200" y="951"/>
                  <a:pt x="211" y="959"/>
                </a:cubicBezTo>
                <a:cubicBezTo>
                  <a:pt x="222" y="972"/>
                  <a:pt x="257" y="961"/>
                  <a:pt x="263" y="949"/>
                </a:cubicBezTo>
                <a:cubicBezTo>
                  <a:pt x="263" y="945"/>
                  <a:pt x="262" y="944"/>
                  <a:pt x="261" y="943"/>
                </a:cubicBezTo>
                <a:cubicBezTo>
                  <a:pt x="262" y="939"/>
                  <a:pt x="262" y="934"/>
                  <a:pt x="262" y="929"/>
                </a:cubicBezTo>
                <a:cubicBezTo>
                  <a:pt x="262" y="924"/>
                  <a:pt x="262" y="920"/>
                  <a:pt x="260" y="915"/>
                </a:cubicBezTo>
                <a:cubicBezTo>
                  <a:pt x="267" y="909"/>
                  <a:pt x="278" y="905"/>
                  <a:pt x="278" y="897"/>
                </a:cubicBezTo>
                <a:cubicBezTo>
                  <a:pt x="278" y="890"/>
                  <a:pt x="270" y="890"/>
                  <a:pt x="268" y="883"/>
                </a:cubicBezTo>
                <a:cubicBezTo>
                  <a:pt x="281" y="832"/>
                  <a:pt x="279" y="775"/>
                  <a:pt x="276" y="717"/>
                </a:cubicBezTo>
                <a:cubicBezTo>
                  <a:pt x="275" y="702"/>
                  <a:pt x="272" y="687"/>
                  <a:pt x="271" y="672"/>
                </a:cubicBezTo>
                <a:cubicBezTo>
                  <a:pt x="271" y="660"/>
                  <a:pt x="273" y="645"/>
                  <a:pt x="272" y="631"/>
                </a:cubicBezTo>
                <a:cubicBezTo>
                  <a:pt x="272" y="618"/>
                  <a:pt x="267" y="605"/>
                  <a:pt x="267" y="593"/>
                </a:cubicBezTo>
                <a:cubicBezTo>
                  <a:pt x="266" y="570"/>
                  <a:pt x="271" y="549"/>
                  <a:pt x="268" y="529"/>
                </a:cubicBezTo>
                <a:cubicBezTo>
                  <a:pt x="271" y="531"/>
                  <a:pt x="271" y="534"/>
                  <a:pt x="275" y="535"/>
                </a:cubicBezTo>
                <a:cubicBezTo>
                  <a:pt x="287" y="538"/>
                  <a:pt x="293" y="527"/>
                  <a:pt x="303" y="524"/>
                </a:cubicBezTo>
                <a:cubicBezTo>
                  <a:pt x="312" y="521"/>
                  <a:pt x="325" y="526"/>
                  <a:pt x="327" y="515"/>
                </a:cubicBezTo>
                <a:cubicBezTo>
                  <a:pt x="318" y="491"/>
                  <a:pt x="310" y="467"/>
                  <a:pt x="299" y="445"/>
                </a:cubicBezTo>
                <a:close/>
                <a:moveTo>
                  <a:pt x="202" y="103"/>
                </a:moveTo>
                <a:cubicBezTo>
                  <a:pt x="203" y="103"/>
                  <a:pt x="203" y="103"/>
                  <a:pt x="203" y="103"/>
                </a:cubicBezTo>
                <a:cubicBezTo>
                  <a:pt x="202" y="103"/>
                  <a:pt x="202" y="103"/>
                  <a:pt x="202" y="10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85E36D21-98CB-4C62-80A3-24581B3FB61B}"/>
              </a:ext>
            </a:extLst>
          </p:cNvPr>
          <p:cNvSpPr>
            <a:spLocks noEditPoints="1"/>
          </p:cNvSpPr>
          <p:nvPr/>
        </p:nvSpPr>
        <p:spPr bwMode="auto">
          <a:xfrm>
            <a:off x="4233863" y="1851818"/>
            <a:ext cx="571500" cy="1343025"/>
          </a:xfrm>
          <a:custGeom>
            <a:avLst/>
            <a:gdLst>
              <a:gd name="T0" fmla="*/ 124 w 135"/>
              <a:gd name="T1" fmla="*/ 277 h 317"/>
              <a:gd name="T2" fmla="*/ 114 w 135"/>
              <a:gd name="T3" fmla="*/ 281 h 317"/>
              <a:gd name="T4" fmla="*/ 120 w 135"/>
              <a:gd name="T5" fmla="*/ 274 h 317"/>
              <a:gd name="T6" fmla="*/ 106 w 135"/>
              <a:gd name="T7" fmla="*/ 239 h 317"/>
              <a:gd name="T8" fmla="*/ 101 w 135"/>
              <a:gd name="T9" fmla="*/ 239 h 317"/>
              <a:gd name="T10" fmla="*/ 99 w 135"/>
              <a:gd name="T11" fmla="*/ 212 h 317"/>
              <a:gd name="T12" fmla="*/ 104 w 135"/>
              <a:gd name="T13" fmla="*/ 193 h 317"/>
              <a:gd name="T14" fmla="*/ 107 w 135"/>
              <a:gd name="T15" fmla="*/ 151 h 317"/>
              <a:gd name="T16" fmla="*/ 129 w 135"/>
              <a:gd name="T17" fmla="*/ 26 h 317"/>
              <a:gd name="T18" fmla="*/ 126 w 135"/>
              <a:gd name="T19" fmla="*/ 3 h 317"/>
              <a:gd name="T20" fmla="*/ 81 w 135"/>
              <a:gd name="T21" fmla="*/ 45 h 317"/>
              <a:gd name="T22" fmla="*/ 78 w 135"/>
              <a:gd name="T23" fmla="*/ 41 h 317"/>
              <a:gd name="T24" fmla="*/ 58 w 135"/>
              <a:gd name="T25" fmla="*/ 23 h 317"/>
              <a:gd name="T26" fmla="*/ 56 w 135"/>
              <a:gd name="T27" fmla="*/ 41 h 317"/>
              <a:gd name="T28" fmla="*/ 32 w 135"/>
              <a:gd name="T29" fmla="*/ 140 h 317"/>
              <a:gd name="T30" fmla="*/ 18 w 135"/>
              <a:gd name="T31" fmla="*/ 271 h 317"/>
              <a:gd name="T32" fmla="*/ 14 w 135"/>
              <a:gd name="T33" fmla="*/ 292 h 317"/>
              <a:gd name="T34" fmla="*/ 16 w 135"/>
              <a:gd name="T35" fmla="*/ 281 h 317"/>
              <a:gd name="T36" fmla="*/ 35 w 135"/>
              <a:gd name="T37" fmla="*/ 310 h 317"/>
              <a:gd name="T38" fmla="*/ 71 w 135"/>
              <a:gd name="T39" fmla="*/ 312 h 317"/>
              <a:gd name="T40" fmla="*/ 72 w 135"/>
              <a:gd name="T41" fmla="*/ 311 h 317"/>
              <a:gd name="T42" fmla="*/ 72 w 135"/>
              <a:gd name="T43" fmla="*/ 312 h 317"/>
              <a:gd name="T44" fmla="*/ 117 w 135"/>
              <a:gd name="T45" fmla="*/ 301 h 317"/>
              <a:gd name="T46" fmla="*/ 108 w 135"/>
              <a:gd name="T47" fmla="*/ 297 h 317"/>
              <a:gd name="T48" fmla="*/ 133 w 135"/>
              <a:gd name="T49" fmla="*/ 294 h 317"/>
              <a:gd name="T50" fmla="*/ 124 w 135"/>
              <a:gd name="T51" fmla="*/ 277 h 317"/>
              <a:gd name="T52" fmla="*/ 81 w 135"/>
              <a:gd name="T53" fmla="*/ 45 h 317"/>
              <a:gd name="T54" fmla="*/ 81 w 135"/>
              <a:gd name="T55" fmla="*/ 46 h 317"/>
              <a:gd name="T56" fmla="*/ 81 w 135"/>
              <a:gd name="T57" fmla="*/ 45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5" h="317">
                <a:moveTo>
                  <a:pt x="124" y="277"/>
                </a:moveTo>
                <a:cubicBezTo>
                  <a:pt x="119" y="277"/>
                  <a:pt x="118" y="280"/>
                  <a:pt x="114" y="281"/>
                </a:cubicBezTo>
                <a:cubicBezTo>
                  <a:pt x="114" y="276"/>
                  <a:pt x="119" y="277"/>
                  <a:pt x="120" y="274"/>
                </a:cubicBezTo>
                <a:cubicBezTo>
                  <a:pt x="116" y="261"/>
                  <a:pt x="107" y="254"/>
                  <a:pt x="106" y="239"/>
                </a:cubicBezTo>
                <a:cubicBezTo>
                  <a:pt x="103" y="235"/>
                  <a:pt x="104" y="242"/>
                  <a:pt x="101" y="239"/>
                </a:cubicBezTo>
                <a:cubicBezTo>
                  <a:pt x="105" y="230"/>
                  <a:pt x="99" y="222"/>
                  <a:pt x="99" y="212"/>
                </a:cubicBezTo>
                <a:cubicBezTo>
                  <a:pt x="99" y="206"/>
                  <a:pt x="103" y="200"/>
                  <a:pt x="104" y="193"/>
                </a:cubicBezTo>
                <a:cubicBezTo>
                  <a:pt x="106" y="180"/>
                  <a:pt x="106" y="166"/>
                  <a:pt x="107" y="151"/>
                </a:cubicBezTo>
                <a:cubicBezTo>
                  <a:pt x="110" y="107"/>
                  <a:pt x="120" y="63"/>
                  <a:pt x="129" y="26"/>
                </a:cubicBezTo>
                <a:cubicBezTo>
                  <a:pt x="130" y="17"/>
                  <a:pt x="135" y="0"/>
                  <a:pt x="126" y="3"/>
                </a:cubicBezTo>
                <a:cubicBezTo>
                  <a:pt x="123" y="6"/>
                  <a:pt x="82" y="42"/>
                  <a:pt x="81" y="45"/>
                </a:cubicBezTo>
                <a:cubicBezTo>
                  <a:pt x="80" y="44"/>
                  <a:pt x="81" y="50"/>
                  <a:pt x="78" y="41"/>
                </a:cubicBezTo>
                <a:cubicBezTo>
                  <a:pt x="76" y="41"/>
                  <a:pt x="62" y="32"/>
                  <a:pt x="58" y="23"/>
                </a:cubicBezTo>
                <a:cubicBezTo>
                  <a:pt x="57" y="24"/>
                  <a:pt x="57" y="42"/>
                  <a:pt x="56" y="41"/>
                </a:cubicBezTo>
                <a:cubicBezTo>
                  <a:pt x="51" y="72"/>
                  <a:pt x="31" y="105"/>
                  <a:pt x="32" y="140"/>
                </a:cubicBezTo>
                <a:cubicBezTo>
                  <a:pt x="32" y="181"/>
                  <a:pt x="36" y="235"/>
                  <a:pt x="18" y="271"/>
                </a:cubicBezTo>
                <a:cubicBezTo>
                  <a:pt x="21" y="279"/>
                  <a:pt x="21" y="289"/>
                  <a:pt x="14" y="292"/>
                </a:cubicBezTo>
                <a:cubicBezTo>
                  <a:pt x="12" y="290"/>
                  <a:pt x="16" y="284"/>
                  <a:pt x="16" y="281"/>
                </a:cubicBezTo>
                <a:cubicBezTo>
                  <a:pt x="0" y="294"/>
                  <a:pt x="23" y="307"/>
                  <a:pt x="35" y="310"/>
                </a:cubicBezTo>
                <a:cubicBezTo>
                  <a:pt x="48" y="315"/>
                  <a:pt x="64" y="317"/>
                  <a:pt x="71" y="312"/>
                </a:cubicBezTo>
                <a:cubicBezTo>
                  <a:pt x="71" y="312"/>
                  <a:pt x="72" y="312"/>
                  <a:pt x="72" y="311"/>
                </a:cubicBezTo>
                <a:cubicBezTo>
                  <a:pt x="72" y="312"/>
                  <a:pt x="72" y="312"/>
                  <a:pt x="72" y="312"/>
                </a:cubicBezTo>
                <a:cubicBezTo>
                  <a:pt x="88" y="309"/>
                  <a:pt x="102" y="305"/>
                  <a:pt x="117" y="301"/>
                </a:cubicBezTo>
                <a:cubicBezTo>
                  <a:pt x="115" y="298"/>
                  <a:pt x="107" y="303"/>
                  <a:pt x="108" y="297"/>
                </a:cubicBezTo>
                <a:cubicBezTo>
                  <a:pt x="117" y="301"/>
                  <a:pt x="125" y="299"/>
                  <a:pt x="133" y="294"/>
                </a:cubicBezTo>
                <a:cubicBezTo>
                  <a:pt x="134" y="289"/>
                  <a:pt x="126" y="283"/>
                  <a:pt x="124" y="277"/>
                </a:cubicBezTo>
                <a:close/>
                <a:moveTo>
                  <a:pt x="81" y="45"/>
                </a:moveTo>
                <a:cubicBezTo>
                  <a:pt x="81" y="45"/>
                  <a:pt x="81" y="46"/>
                  <a:pt x="81" y="46"/>
                </a:cubicBezTo>
                <a:lnTo>
                  <a:pt x="81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2ACF8F4A-BB9F-46F9-8D7B-6D158A15B437}"/>
              </a:ext>
            </a:extLst>
          </p:cNvPr>
          <p:cNvSpPr>
            <a:spLocks/>
          </p:cNvSpPr>
          <p:nvPr/>
        </p:nvSpPr>
        <p:spPr bwMode="auto">
          <a:xfrm>
            <a:off x="4365625" y="2034381"/>
            <a:ext cx="292100" cy="1228725"/>
          </a:xfrm>
          <a:custGeom>
            <a:avLst/>
            <a:gdLst>
              <a:gd name="T0" fmla="*/ 42 w 69"/>
              <a:gd name="T1" fmla="*/ 269 h 290"/>
              <a:gd name="T2" fmla="*/ 41 w 69"/>
              <a:gd name="T3" fmla="*/ 269 h 290"/>
              <a:gd name="T4" fmla="*/ 52 w 69"/>
              <a:gd name="T5" fmla="*/ 27 h 290"/>
              <a:gd name="T6" fmla="*/ 69 w 69"/>
              <a:gd name="T7" fmla="*/ 9 h 290"/>
              <a:gd name="T8" fmla="*/ 56 w 69"/>
              <a:gd name="T9" fmla="*/ 1 h 290"/>
              <a:gd name="T10" fmla="*/ 50 w 69"/>
              <a:gd name="T11" fmla="*/ 0 h 290"/>
              <a:gd name="T12" fmla="*/ 34 w 69"/>
              <a:gd name="T13" fmla="*/ 6 h 290"/>
              <a:gd name="T14" fmla="*/ 26 w 69"/>
              <a:gd name="T15" fmla="*/ 23 h 290"/>
              <a:gd name="T16" fmla="*/ 31 w 69"/>
              <a:gd name="T17" fmla="*/ 22 h 290"/>
              <a:gd name="T18" fmla="*/ 22 w 69"/>
              <a:gd name="T19" fmla="*/ 64 h 290"/>
              <a:gd name="T20" fmla="*/ 17 w 69"/>
              <a:gd name="T21" fmla="*/ 81 h 290"/>
              <a:gd name="T22" fmla="*/ 14 w 69"/>
              <a:gd name="T23" fmla="*/ 116 h 290"/>
              <a:gd name="T24" fmla="*/ 7 w 69"/>
              <a:gd name="T25" fmla="*/ 163 h 290"/>
              <a:gd name="T26" fmla="*/ 4 w 69"/>
              <a:gd name="T27" fmla="*/ 267 h 290"/>
              <a:gd name="T28" fmla="*/ 7 w 69"/>
              <a:gd name="T29" fmla="*/ 281 h 290"/>
              <a:gd name="T30" fmla="*/ 24 w 69"/>
              <a:gd name="T31" fmla="*/ 290 h 290"/>
              <a:gd name="T32" fmla="*/ 41 w 69"/>
              <a:gd name="T33" fmla="*/ 273 h 290"/>
              <a:gd name="T34" fmla="*/ 42 w 69"/>
              <a:gd name="T35" fmla="*/ 26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290">
                <a:moveTo>
                  <a:pt x="42" y="269"/>
                </a:moveTo>
                <a:cubicBezTo>
                  <a:pt x="41" y="269"/>
                  <a:pt x="41" y="269"/>
                  <a:pt x="41" y="269"/>
                </a:cubicBezTo>
                <a:cubicBezTo>
                  <a:pt x="47" y="190"/>
                  <a:pt x="54" y="106"/>
                  <a:pt x="52" y="27"/>
                </a:cubicBezTo>
                <a:cubicBezTo>
                  <a:pt x="59" y="20"/>
                  <a:pt x="62" y="19"/>
                  <a:pt x="69" y="9"/>
                </a:cubicBezTo>
                <a:cubicBezTo>
                  <a:pt x="66" y="6"/>
                  <a:pt x="61" y="4"/>
                  <a:pt x="56" y="1"/>
                </a:cubicBezTo>
                <a:cubicBezTo>
                  <a:pt x="52" y="0"/>
                  <a:pt x="51" y="0"/>
                  <a:pt x="50" y="0"/>
                </a:cubicBezTo>
                <a:cubicBezTo>
                  <a:pt x="45" y="1"/>
                  <a:pt x="38" y="2"/>
                  <a:pt x="34" y="6"/>
                </a:cubicBezTo>
                <a:cubicBezTo>
                  <a:pt x="28" y="10"/>
                  <a:pt x="25" y="18"/>
                  <a:pt x="26" y="23"/>
                </a:cubicBezTo>
                <a:cubicBezTo>
                  <a:pt x="27" y="27"/>
                  <a:pt x="30" y="18"/>
                  <a:pt x="31" y="22"/>
                </a:cubicBezTo>
                <a:cubicBezTo>
                  <a:pt x="36" y="36"/>
                  <a:pt x="23" y="51"/>
                  <a:pt x="22" y="64"/>
                </a:cubicBezTo>
                <a:cubicBezTo>
                  <a:pt x="21" y="65"/>
                  <a:pt x="17" y="81"/>
                  <a:pt x="17" y="81"/>
                </a:cubicBezTo>
                <a:cubicBezTo>
                  <a:pt x="15" y="91"/>
                  <a:pt x="16" y="104"/>
                  <a:pt x="14" y="116"/>
                </a:cubicBezTo>
                <a:cubicBezTo>
                  <a:pt x="13" y="133"/>
                  <a:pt x="7" y="150"/>
                  <a:pt x="7" y="163"/>
                </a:cubicBezTo>
                <a:cubicBezTo>
                  <a:pt x="9" y="195"/>
                  <a:pt x="0" y="229"/>
                  <a:pt x="4" y="267"/>
                </a:cubicBezTo>
                <a:cubicBezTo>
                  <a:pt x="3" y="266"/>
                  <a:pt x="8" y="281"/>
                  <a:pt x="7" y="281"/>
                </a:cubicBezTo>
                <a:cubicBezTo>
                  <a:pt x="10" y="284"/>
                  <a:pt x="22" y="286"/>
                  <a:pt x="24" y="290"/>
                </a:cubicBezTo>
                <a:cubicBezTo>
                  <a:pt x="26" y="290"/>
                  <a:pt x="39" y="274"/>
                  <a:pt x="41" y="273"/>
                </a:cubicBezTo>
                <a:cubicBezTo>
                  <a:pt x="41" y="272"/>
                  <a:pt x="42" y="270"/>
                  <a:pt x="42" y="26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B5EA672-4505-4821-AB4A-AA8656DAB1B9}"/>
              </a:ext>
            </a:extLst>
          </p:cNvPr>
          <p:cNvSpPr>
            <a:spLocks noEditPoints="1"/>
          </p:cNvSpPr>
          <p:nvPr/>
        </p:nvSpPr>
        <p:spPr bwMode="auto">
          <a:xfrm>
            <a:off x="2133600" y="1848643"/>
            <a:ext cx="804863" cy="3219450"/>
          </a:xfrm>
          <a:custGeom>
            <a:avLst/>
            <a:gdLst>
              <a:gd name="T0" fmla="*/ 158 w 190"/>
              <a:gd name="T1" fmla="*/ 421 h 760"/>
              <a:gd name="T2" fmla="*/ 161 w 190"/>
              <a:gd name="T3" fmla="*/ 385 h 760"/>
              <a:gd name="T4" fmla="*/ 151 w 190"/>
              <a:gd name="T5" fmla="*/ 341 h 760"/>
              <a:gd name="T6" fmla="*/ 117 w 190"/>
              <a:gd name="T7" fmla="*/ 155 h 760"/>
              <a:gd name="T8" fmla="*/ 112 w 190"/>
              <a:gd name="T9" fmla="*/ 130 h 760"/>
              <a:gd name="T10" fmla="*/ 123 w 190"/>
              <a:gd name="T11" fmla="*/ 111 h 760"/>
              <a:gd name="T12" fmla="*/ 123 w 190"/>
              <a:gd name="T13" fmla="*/ 99 h 760"/>
              <a:gd name="T14" fmla="*/ 126 w 190"/>
              <a:gd name="T15" fmla="*/ 91 h 760"/>
              <a:gd name="T16" fmla="*/ 125 w 190"/>
              <a:gd name="T17" fmla="*/ 80 h 760"/>
              <a:gd name="T18" fmla="*/ 125 w 190"/>
              <a:gd name="T19" fmla="*/ 72 h 760"/>
              <a:gd name="T20" fmla="*/ 125 w 190"/>
              <a:gd name="T21" fmla="*/ 47 h 760"/>
              <a:gd name="T22" fmla="*/ 121 w 190"/>
              <a:gd name="T23" fmla="*/ 37 h 760"/>
              <a:gd name="T24" fmla="*/ 118 w 190"/>
              <a:gd name="T25" fmla="*/ 31 h 760"/>
              <a:gd name="T26" fmla="*/ 98 w 190"/>
              <a:gd name="T27" fmla="*/ 9 h 760"/>
              <a:gd name="T28" fmla="*/ 89 w 190"/>
              <a:gd name="T29" fmla="*/ 4 h 760"/>
              <a:gd name="T30" fmla="*/ 66 w 190"/>
              <a:gd name="T31" fmla="*/ 3 h 760"/>
              <a:gd name="T32" fmla="*/ 44 w 190"/>
              <a:gd name="T33" fmla="*/ 9 h 760"/>
              <a:gd name="T34" fmla="*/ 24 w 190"/>
              <a:gd name="T35" fmla="*/ 35 h 760"/>
              <a:gd name="T36" fmla="*/ 20 w 190"/>
              <a:gd name="T37" fmla="*/ 56 h 760"/>
              <a:gd name="T38" fmla="*/ 10 w 190"/>
              <a:gd name="T39" fmla="*/ 84 h 760"/>
              <a:gd name="T40" fmla="*/ 13 w 190"/>
              <a:gd name="T41" fmla="*/ 83 h 760"/>
              <a:gd name="T42" fmla="*/ 12 w 190"/>
              <a:gd name="T43" fmla="*/ 88 h 760"/>
              <a:gd name="T44" fmla="*/ 16 w 190"/>
              <a:gd name="T45" fmla="*/ 109 h 760"/>
              <a:gd name="T46" fmla="*/ 9 w 190"/>
              <a:gd name="T47" fmla="*/ 118 h 760"/>
              <a:gd name="T48" fmla="*/ 23 w 190"/>
              <a:gd name="T49" fmla="*/ 115 h 760"/>
              <a:gd name="T50" fmla="*/ 18 w 190"/>
              <a:gd name="T51" fmla="*/ 108 h 760"/>
              <a:gd name="T52" fmla="*/ 21 w 190"/>
              <a:gd name="T53" fmla="*/ 111 h 760"/>
              <a:gd name="T54" fmla="*/ 26 w 190"/>
              <a:gd name="T55" fmla="*/ 116 h 760"/>
              <a:gd name="T56" fmla="*/ 33 w 190"/>
              <a:gd name="T57" fmla="*/ 123 h 760"/>
              <a:gd name="T58" fmla="*/ 25 w 190"/>
              <a:gd name="T59" fmla="*/ 322 h 760"/>
              <a:gd name="T60" fmla="*/ 44 w 190"/>
              <a:gd name="T61" fmla="*/ 427 h 760"/>
              <a:gd name="T62" fmla="*/ 58 w 190"/>
              <a:gd name="T63" fmla="*/ 724 h 760"/>
              <a:gd name="T64" fmla="*/ 69 w 190"/>
              <a:gd name="T65" fmla="*/ 722 h 760"/>
              <a:gd name="T66" fmla="*/ 134 w 190"/>
              <a:gd name="T67" fmla="*/ 758 h 760"/>
              <a:gd name="T68" fmla="*/ 156 w 190"/>
              <a:gd name="T69" fmla="*/ 411 h 760"/>
              <a:gd name="T70" fmla="*/ 20 w 190"/>
              <a:gd name="T71" fmla="*/ 43 h 760"/>
              <a:gd name="T72" fmla="*/ 24 w 190"/>
              <a:gd name="T73" fmla="*/ 38 h 760"/>
              <a:gd name="T74" fmla="*/ 20 w 190"/>
              <a:gd name="T75" fmla="*/ 43 h 760"/>
              <a:gd name="T76" fmla="*/ 18 w 190"/>
              <a:gd name="T77" fmla="*/ 78 h 760"/>
              <a:gd name="T78" fmla="*/ 20 w 190"/>
              <a:gd name="T79" fmla="*/ 65 h 760"/>
              <a:gd name="T80" fmla="*/ 113 w 190"/>
              <a:gd name="T81" fmla="*/ 109 h 760"/>
              <a:gd name="T82" fmla="*/ 109 w 190"/>
              <a:gd name="T83" fmla="*/ 115 h 760"/>
              <a:gd name="T84" fmla="*/ 111 w 190"/>
              <a:gd name="T85" fmla="*/ 128 h 760"/>
              <a:gd name="T86" fmla="*/ 96 w 190"/>
              <a:gd name="T87" fmla="*/ 59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0" h="760">
                <a:moveTo>
                  <a:pt x="136" y="733"/>
                </a:moveTo>
                <a:cubicBezTo>
                  <a:pt x="130" y="649"/>
                  <a:pt x="190" y="530"/>
                  <a:pt x="159" y="427"/>
                </a:cubicBezTo>
                <a:cubicBezTo>
                  <a:pt x="160" y="427"/>
                  <a:pt x="159" y="424"/>
                  <a:pt x="158" y="421"/>
                </a:cubicBezTo>
                <a:cubicBezTo>
                  <a:pt x="159" y="420"/>
                  <a:pt x="160" y="419"/>
                  <a:pt x="162" y="418"/>
                </a:cubicBezTo>
                <a:cubicBezTo>
                  <a:pt x="164" y="414"/>
                  <a:pt x="166" y="406"/>
                  <a:pt x="166" y="400"/>
                </a:cubicBezTo>
                <a:cubicBezTo>
                  <a:pt x="164" y="395"/>
                  <a:pt x="162" y="390"/>
                  <a:pt x="161" y="385"/>
                </a:cubicBezTo>
                <a:cubicBezTo>
                  <a:pt x="161" y="384"/>
                  <a:pt x="161" y="384"/>
                  <a:pt x="161" y="384"/>
                </a:cubicBezTo>
                <a:cubicBezTo>
                  <a:pt x="163" y="384"/>
                  <a:pt x="164" y="383"/>
                  <a:pt x="164" y="383"/>
                </a:cubicBezTo>
                <a:cubicBezTo>
                  <a:pt x="161" y="367"/>
                  <a:pt x="156" y="354"/>
                  <a:pt x="151" y="341"/>
                </a:cubicBezTo>
                <a:cubicBezTo>
                  <a:pt x="177" y="310"/>
                  <a:pt x="152" y="256"/>
                  <a:pt x="157" y="208"/>
                </a:cubicBezTo>
                <a:cubicBezTo>
                  <a:pt x="142" y="193"/>
                  <a:pt x="131" y="174"/>
                  <a:pt x="117" y="158"/>
                </a:cubicBezTo>
                <a:cubicBezTo>
                  <a:pt x="117" y="157"/>
                  <a:pt x="117" y="156"/>
                  <a:pt x="117" y="155"/>
                </a:cubicBezTo>
                <a:cubicBezTo>
                  <a:pt x="120" y="150"/>
                  <a:pt x="125" y="143"/>
                  <a:pt x="124" y="136"/>
                </a:cubicBezTo>
                <a:cubicBezTo>
                  <a:pt x="123" y="135"/>
                  <a:pt x="114" y="129"/>
                  <a:pt x="114" y="131"/>
                </a:cubicBezTo>
                <a:cubicBezTo>
                  <a:pt x="114" y="131"/>
                  <a:pt x="113" y="131"/>
                  <a:pt x="112" y="130"/>
                </a:cubicBezTo>
                <a:cubicBezTo>
                  <a:pt x="112" y="129"/>
                  <a:pt x="113" y="128"/>
                  <a:pt x="113" y="128"/>
                </a:cubicBezTo>
                <a:cubicBezTo>
                  <a:pt x="114" y="126"/>
                  <a:pt x="116" y="125"/>
                  <a:pt x="118" y="124"/>
                </a:cubicBezTo>
                <a:cubicBezTo>
                  <a:pt x="121" y="120"/>
                  <a:pt x="122" y="117"/>
                  <a:pt x="123" y="111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4" y="112"/>
                  <a:pt x="124" y="111"/>
                  <a:pt x="124" y="112"/>
                </a:cubicBezTo>
                <a:cubicBezTo>
                  <a:pt x="123" y="108"/>
                  <a:pt x="123" y="103"/>
                  <a:pt x="123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5" y="97"/>
                  <a:pt x="125" y="95"/>
                  <a:pt x="126" y="93"/>
                </a:cubicBezTo>
                <a:cubicBezTo>
                  <a:pt x="126" y="93"/>
                  <a:pt x="125" y="92"/>
                  <a:pt x="126" y="91"/>
                </a:cubicBezTo>
                <a:cubicBezTo>
                  <a:pt x="126" y="89"/>
                  <a:pt x="127" y="88"/>
                  <a:pt x="127" y="86"/>
                </a:cubicBezTo>
                <a:cubicBezTo>
                  <a:pt x="127" y="84"/>
                  <a:pt x="125" y="83"/>
                  <a:pt x="125" y="81"/>
                </a:cubicBezTo>
                <a:cubicBezTo>
                  <a:pt x="124" y="81"/>
                  <a:pt x="125" y="81"/>
                  <a:pt x="125" y="80"/>
                </a:cubicBezTo>
                <a:cubicBezTo>
                  <a:pt x="125" y="79"/>
                  <a:pt x="124" y="77"/>
                  <a:pt x="124" y="75"/>
                </a:cubicBezTo>
                <a:cubicBezTo>
                  <a:pt x="125" y="75"/>
                  <a:pt x="125" y="77"/>
                  <a:pt x="126" y="77"/>
                </a:cubicBezTo>
                <a:cubicBezTo>
                  <a:pt x="126" y="75"/>
                  <a:pt x="125" y="74"/>
                  <a:pt x="125" y="72"/>
                </a:cubicBezTo>
                <a:cubicBezTo>
                  <a:pt x="125" y="71"/>
                  <a:pt x="125" y="69"/>
                  <a:pt x="125" y="68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24" y="60"/>
                  <a:pt x="125" y="54"/>
                  <a:pt x="125" y="47"/>
                </a:cubicBezTo>
                <a:cubicBezTo>
                  <a:pt x="126" y="47"/>
                  <a:pt x="126" y="47"/>
                  <a:pt x="126" y="47"/>
                </a:cubicBezTo>
                <a:cubicBezTo>
                  <a:pt x="125" y="44"/>
                  <a:pt x="124" y="42"/>
                  <a:pt x="124" y="40"/>
                </a:cubicBezTo>
                <a:cubicBezTo>
                  <a:pt x="123" y="40"/>
                  <a:pt x="122" y="38"/>
                  <a:pt x="121" y="37"/>
                </a:cubicBezTo>
                <a:cubicBezTo>
                  <a:pt x="122" y="37"/>
                  <a:pt x="122" y="37"/>
                  <a:pt x="122" y="36"/>
                </a:cubicBezTo>
                <a:cubicBezTo>
                  <a:pt x="120" y="35"/>
                  <a:pt x="120" y="33"/>
                  <a:pt x="119" y="31"/>
                </a:cubicBezTo>
                <a:cubicBezTo>
                  <a:pt x="118" y="31"/>
                  <a:pt x="118" y="31"/>
                  <a:pt x="118" y="31"/>
                </a:cubicBezTo>
                <a:cubicBezTo>
                  <a:pt x="117" y="28"/>
                  <a:pt x="116" y="25"/>
                  <a:pt x="114" y="23"/>
                </a:cubicBezTo>
                <a:cubicBezTo>
                  <a:pt x="112" y="18"/>
                  <a:pt x="109" y="13"/>
                  <a:pt x="105" y="11"/>
                </a:cubicBezTo>
                <a:cubicBezTo>
                  <a:pt x="103" y="9"/>
                  <a:pt x="101" y="9"/>
                  <a:pt x="98" y="9"/>
                </a:cubicBezTo>
                <a:cubicBezTo>
                  <a:pt x="98" y="8"/>
                  <a:pt x="97" y="8"/>
                  <a:pt x="96" y="8"/>
                </a:cubicBezTo>
                <a:cubicBezTo>
                  <a:pt x="96" y="7"/>
                  <a:pt x="95" y="7"/>
                  <a:pt x="95" y="7"/>
                </a:cubicBezTo>
                <a:cubicBezTo>
                  <a:pt x="93" y="5"/>
                  <a:pt x="91" y="5"/>
                  <a:pt x="89" y="4"/>
                </a:cubicBezTo>
                <a:cubicBezTo>
                  <a:pt x="85" y="3"/>
                  <a:pt x="83" y="0"/>
                  <a:pt x="79" y="0"/>
                </a:cubicBezTo>
                <a:cubicBezTo>
                  <a:pt x="75" y="0"/>
                  <a:pt x="71" y="1"/>
                  <a:pt x="68" y="1"/>
                </a:cubicBezTo>
                <a:cubicBezTo>
                  <a:pt x="67" y="2"/>
                  <a:pt x="66" y="2"/>
                  <a:pt x="66" y="3"/>
                </a:cubicBezTo>
                <a:cubicBezTo>
                  <a:pt x="64" y="3"/>
                  <a:pt x="62" y="2"/>
                  <a:pt x="60" y="2"/>
                </a:cubicBezTo>
                <a:cubicBezTo>
                  <a:pt x="59" y="1"/>
                  <a:pt x="51" y="3"/>
                  <a:pt x="50" y="4"/>
                </a:cubicBezTo>
                <a:cubicBezTo>
                  <a:pt x="48" y="5"/>
                  <a:pt x="46" y="8"/>
                  <a:pt x="44" y="9"/>
                </a:cubicBezTo>
                <a:cubicBezTo>
                  <a:pt x="42" y="12"/>
                  <a:pt x="38" y="13"/>
                  <a:pt x="36" y="15"/>
                </a:cubicBezTo>
                <a:cubicBezTo>
                  <a:pt x="32" y="20"/>
                  <a:pt x="31" y="24"/>
                  <a:pt x="27" y="30"/>
                </a:cubicBezTo>
                <a:cubicBezTo>
                  <a:pt x="27" y="31"/>
                  <a:pt x="25" y="34"/>
                  <a:pt x="24" y="35"/>
                </a:cubicBezTo>
                <a:cubicBezTo>
                  <a:pt x="24" y="37"/>
                  <a:pt x="21" y="38"/>
                  <a:pt x="20" y="40"/>
                </a:cubicBezTo>
                <a:cubicBezTo>
                  <a:pt x="18" y="43"/>
                  <a:pt x="19" y="49"/>
                  <a:pt x="19" y="53"/>
                </a:cubicBezTo>
                <a:cubicBezTo>
                  <a:pt x="20" y="54"/>
                  <a:pt x="21" y="55"/>
                  <a:pt x="20" y="56"/>
                </a:cubicBezTo>
                <a:cubicBezTo>
                  <a:pt x="19" y="63"/>
                  <a:pt x="17" y="67"/>
                  <a:pt x="15" y="73"/>
                </a:cubicBezTo>
                <a:cubicBezTo>
                  <a:pt x="14" y="75"/>
                  <a:pt x="14" y="76"/>
                  <a:pt x="13" y="79"/>
                </a:cubicBezTo>
                <a:cubicBezTo>
                  <a:pt x="12" y="81"/>
                  <a:pt x="11" y="83"/>
                  <a:pt x="10" y="84"/>
                </a:cubicBezTo>
                <a:cubicBezTo>
                  <a:pt x="11" y="84"/>
                  <a:pt x="11" y="84"/>
                  <a:pt x="11" y="84"/>
                </a:cubicBezTo>
                <a:cubicBezTo>
                  <a:pt x="11" y="83"/>
                  <a:pt x="12" y="82"/>
                  <a:pt x="13" y="82"/>
                </a:cubicBezTo>
                <a:cubicBezTo>
                  <a:pt x="13" y="83"/>
                  <a:pt x="13" y="83"/>
                  <a:pt x="13" y="83"/>
                </a:cubicBezTo>
                <a:cubicBezTo>
                  <a:pt x="9" y="86"/>
                  <a:pt x="7" y="98"/>
                  <a:pt x="12" y="101"/>
                </a:cubicBezTo>
                <a:cubicBezTo>
                  <a:pt x="10" y="97"/>
                  <a:pt x="9" y="94"/>
                  <a:pt x="12" y="90"/>
                </a:cubicBezTo>
                <a:cubicBezTo>
                  <a:pt x="12" y="89"/>
                  <a:pt x="11" y="89"/>
                  <a:pt x="12" y="88"/>
                </a:cubicBezTo>
                <a:cubicBezTo>
                  <a:pt x="12" y="90"/>
                  <a:pt x="12" y="90"/>
                  <a:pt x="12" y="90"/>
                </a:cubicBezTo>
                <a:cubicBezTo>
                  <a:pt x="9" y="100"/>
                  <a:pt x="17" y="102"/>
                  <a:pt x="16" y="108"/>
                </a:cubicBezTo>
                <a:cubicBezTo>
                  <a:pt x="16" y="108"/>
                  <a:pt x="16" y="109"/>
                  <a:pt x="16" y="109"/>
                </a:cubicBezTo>
                <a:cubicBezTo>
                  <a:pt x="15" y="110"/>
                  <a:pt x="15" y="110"/>
                  <a:pt x="14" y="110"/>
                </a:cubicBezTo>
                <a:cubicBezTo>
                  <a:pt x="12" y="113"/>
                  <a:pt x="9" y="116"/>
                  <a:pt x="7" y="119"/>
                </a:cubicBezTo>
                <a:cubicBezTo>
                  <a:pt x="8" y="119"/>
                  <a:pt x="9" y="118"/>
                  <a:pt x="9" y="118"/>
                </a:cubicBezTo>
                <a:cubicBezTo>
                  <a:pt x="11" y="116"/>
                  <a:pt x="14" y="115"/>
                  <a:pt x="16" y="113"/>
                </a:cubicBezTo>
                <a:cubicBezTo>
                  <a:pt x="16" y="114"/>
                  <a:pt x="16" y="115"/>
                  <a:pt x="16" y="116"/>
                </a:cubicBezTo>
                <a:cubicBezTo>
                  <a:pt x="17" y="115"/>
                  <a:pt x="22" y="116"/>
                  <a:pt x="23" y="115"/>
                </a:cubicBezTo>
                <a:cubicBezTo>
                  <a:pt x="23" y="115"/>
                  <a:pt x="25" y="114"/>
                  <a:pt x="21" y="113"/>
                </a:cubicBezTo>
                <a:cubicBezTo>
                  <a:pt x="20" y="113"/>
                  <a:pt x="19" y="113"/>
                  <a:pt x="18" y="113"/>
                </a:cubicBezTo>
                <a:cubicBezTo>
                  <a:pt x="18" y="111"/>
                  <a:pt x="18" y="110"/>
                  <a:pt x="18" y="108"/>
                </a:cubicBezTo>
                <a:cubicBezTo>
                  <a:pt x="18" y="106"/>
                  <a:pt x="13" y="99"/>
                  <a:pt x="16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18" y="98"/>
                  <a:pt x="19" y="107"/>
                  <a:pt x="21" y="111"/>
                </a:cubicBezTo>
                <a:cubicBezTo>
                  <a:pt x="22" y="110"/>
                  <a:pt x="23" y="114"/>
                  <a:pt x="24" y="114"/>
                </a:cubicBezTo>
                <a:cubicBezTo>
                  <a:pt x="23" y="111"/>
                  <a:pt x="25" y="102"/>
                  <a:pt x="26" y="102"/>
                </a:cubicBezTo>
                <a:cubicBezTo>
                  <a:pt x="27" y="103"/>
                  <a:pt x="24" y="114"/>
                  <a:pt x="26" y="116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30" y="126"/>
                  <a:pt x="28" y="126"/>
                  <a:pt x="29" y="123"/>
                </a:cubicBezTo>
                <a:cubicBezTo>
                  <a:pt x="31" y="123"/>
                  <a:pt x="32" y="123"/>
                  <a:pt x="33" y="123"/>
                </a:cubicBezTo>
                <a:cubicBezTo>
                  <a:pt x="24" y="132"/>
                  <a:pt x="16" y="142"/>
                  <a:pt x="10" y="153"/>
                </a:cubicBezTo>
                <a:cubicBezTo>
                  <a:pt x="0" y="206"/>
                  <a:pt x="43" y="244"/>
                  <a:pt x="41" y="284"/>
                </a:cubicBezTo>
                <a:cubicBezTo>
                  <a:pt x="41" y="297"/>
                  <a:pt x="27" y="308"/>
                  <a:pt x="25" y="322"/>
                </a:cubicBezTo>
                <a:cubicBezTo>
                  <a:pt x="23" y="331"/>
                  <a:pt x="32" y="337"/>
                  <a:pt x="22" y="345"/>
                </a:cubicBezTo>
                <a:cubicBezTo>
                  <a:pt x="26" y="345"/>
                  <a:pt x="30" y="343"/>
                  <a:pt x="29" y="349"/>
                </a:cubicBezTo>
                <a:cubicBezTo>
                  <a:pt x="20" y="379"/>
                  <a:pt x="42" y="397"/>
                  <a:pt x="44" y="427"/>
                </a:cubicBezTo>
                <a:cubicBezTo>
                  <a:pt x="47" y="487"/>
                  <a:pt x="32" y="535"/>
                  <a:pt x="35" y="591"/>
                </a:cubicBezTo>
                <a:cubicBezTo>
                  <a:pt x="38" y="635"/>
                  <a:pt x="40" y="678"/>
                  <a:pt x="44" y="722"/>
                </a:cubicBezTo>
                <a:cubicBezTo>
                  <a:pt x="47" y="728"/>
                  <a:pt x="57" y="719"/>
                  <a:pt x="58" y="724"/>
                </a:cubicBezTo>
                <a:cubicBezTo>
                  <a:pt x="64" y="730"/>
                  <a:pt x="59" y="749"/>
                  <a:pt x="62" y="756"/>
                </a:cubicBezTo>
                <a:cubicBezTo>
                  <a:pt x="63" y="757"/>
                  <a:pt x="63" y="755"/>
                  <a:pt x="65" y="756"/>
                </a:cubicBezTo>
                <a:cubicBezTo>
                  <a:pt x="65" y="743"/>
                  <a:pt x="63" y="729"/>
                  <a:pt x="69" y="722"/>
                </a:cubicBezTo>
                <a:cubicBezTo>
                  <a:pt x="84" y="731"/>
                  <a:pt x="79" y="753"/>
                  <a:pt x="92" y="760"/>
                </a:cubicBezTo>
                <a:cubicBezTo>
                  <a:pt x="92" y="760"/>
                  <a:pt x="112" y="758"/>
                  <a:pt x="119" y="758"/>
                </a:cubicBezTo>
                <a:cubicBezTo>
                  <a:pt x="120" y="758"/>
                  <a:pt x="134" y="758"/>
                  <a:pt x="134" y="758"/>
                </a:cubicBezTo>
                <a:cubicBezTo>
                  <a:pt x="143" y="747"/>
                  <a:pt x="167" y="759"/>
                  <a:pt x="166" y="741"/>
                </a:cubicBezTo>
                <a:cubicBezTo>
                  <a:pt x="160" y="734"/>
                  <a:pt x="140" y="739"/>
                  <a:pt x="136" y="733"/>
                </a:cubicBezTo>
                <a:close/>
                <a:moveTo>
                  <a:pt x="156" y="411"/>
                </a:moveTo>
                <a:cubicBezTo>
                  <a:pt x="155" y="409"/>
                  <a:pt x="154" y="406"/>
                  <a:pt x="153" y="402"/>
                </a:cubicBezTo>
                <a:cubicBezTo>
                  <a:pt x="156" y="406"/>
                  <a:pt x="157" y="408"/>
                  <a:pt x="156" y="411"/>
                </a:cubicBezTo>
                <a:close/>
                <a:moveTo>
                  <a:pt x="20" y="43"/>
                </a:moveTo>
                <a:cubicBezTo>
                  <a:pt x="20" y="41"/>
                  <a:pt x="22" y="41"/>
                  <a:pt x="23" y="40"/>
                </a:cubicBezTo>
                <a:cubicBezTo>
                  <a:pt x="23" y="39"/>
                  <a:pt x="23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3" y="42"/>
                  <a:pt x="22" y="47"/>
                  <a:pt x="22" y="52"/>
                </a:cubicBezTo>
                <a:cubicBezTo>
                  <a:pt x="21" y="52"/>
                  <a:pt x="21" y="52"/>
                  <a:pt x="21" y="52"/>
                </a:cubicBezTo>
                <a:cubicBezTo>
                  <a:pt x="21" y="49"/>
                  <a:pt x="19" y="46"/>
                  <a:pt x="20" y="43"/>
                </a:cubicBezTo>
                <a:close/>
                <a:moveTo>
                  <a:pt x="15" y="89"/>
                </a:moveTo>
                <a:cubicBezTo>
                  <a:pt x="15" y="89"/>
                  <a:pt x="15" y="89"/>
                  <a:pt x="15" y="89"/>
                </a:cubicBezTo>
                <a:cubicBezTo>
                  <a:pt x="15" y="83"/>
                  <a:pt x="15" y="81"/>
                  <a:pt x="18" y="78"/>
                </a:cubicBezTo>
                <a:cubicBezTo>
                  <a:pt x="17" y="82"/>
                  <a:pt x="16" y="85"/>
                  <a:pt x="15" y="89"/>
                </a:cubicBezTo>
                <a:close/>
                <a:moveTo>
                  <a:pt x="21" y="65"/>
                </a:moveTo>
                <a:cubicBezTo>
                  <a:pt x="21" y="65"/>
                  <a:pt x="20" y="65"/>
                  <a:pt x="20" y="65"/>
                </a:cubicBezTo>
                <a:cubicBezTo>
                  <a:pt x="21" y="57"/>
                  <a:pt x="23" y="52"/>
                  <a:pt x="26" y="47"/>
                </a:cubicBezTo>
                <a:cubicBezTo>
                  <a:pt x="25" y="53"/>
                  <a:pt x="23" y="59"/>
                  <a:pt x="21" y="65"/>
                </a:cubicBezTo>
                <a:close/>
                <a:moveTo>
                  <a:pt x="113" y="109"/>
                </a:moveTo>
                <a:cubicBezTo>
                  <a:pt x="113" y="113"/>
                  <a:pt x="111" y="114"/>
                  <a:pt x="110" y="116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09" y="115"/>
                  <a:pt x="109" y="115"/>
                  <a:pt x="109" y="115"/>
                </a:cubicBezTo>
                <a:cubicBezTo>
                  <a:pt x="110" y="113"/>
                  <a:pt x="111" y="110"/>
                  <a:pt x="113" y="109"/>
                </a:cubicBezTo>
                <a:close/>
                <a:moveTo>
                  <a:pt x="117" y="120"/>
                </a:moveTo>
                <a:cubicBezTo>
                  <a:pt x="116" y="123"/>
                  <a:pt x="115" y="126"/>
                  <a:pt x="111" y="128"/>
                </a:cubicBezTo>
                <a:cubicBezTo>
                  <a:pt x="113" y="119"/>
                  <a:pt x="115" y="118"/>
                  <a:pt x="121" y="114"/>
                </a:cubicBezTo>
                <a:cubicBezTo>
                  <a:pt x="120" y="117"/>
                  <a:pt x="118" y="118"/>
                  <a:pt x="117" y="120"/>
                </a:cubicBezTo>
                <a:close/>
                <a:moveTo>
                  <a:pt x="96" y="598"/>
                </a:moveTo>
                <a:cubicBezTo>
                  <a:pt x="84" y="563"/>
                  <a:pt x="98" y="526"/>
                  <a:pt x="105" y="488"/>
                </a:cubicBezTo>
                <a:cubicBezTo>
                  <a:pt x="120" y="527"/>
                  <a:pt x="96" y="557"/>
                  <a:pt x="96" y="59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39">
            <a:extLst>
              <a:ext uri="{FF2B5EF4-FFF2-40B4-BE49-F238E27FC236}">
                <a16:creationId xmlns:a16="http://schemas.microsoft.com/office/drawing/2014/main" id="{86190DE8-4D43-4F88-B713-F301000C9F35}"/>
              </a:ext>
            </a:extLst>
          </p:cNvPr>
          <p:cNvSpPr>
            <a:spLocks/>
          </p:cNvSpPr>
          <p:nvPr/>
        </p:nvSpPr>
        <p:spPr bwMode="auto">
          <a:xfrm>
            <a:off x="2311400" y="2247106"/>
            <a:ext cx="449263" cy="635000"/>
          </a:xfrm>
          <a:custGeom>
            <a:avLst/>
            <a:gdLst>
              <a:gd name="T0" fmla="*/ 85 w 106"/>
              <a:gd name="T1" fmla="*/ 46 h 150"/>
              <a:gd name="T2" fmla="*/ 78 w 106"/>
              <a:gd name="T3" fmla="*/ 70 h 150"/>
              <a:gd name="T4" fmla="*/ 94 w 106"/>
              <a:gd name="T5" fmla="*/ 103 h 150"/>
              <a:gd name="T6" fmla="*/ 100 w 106"/>
              <a:gd name="T7" fmla="*/ 139 h 150"/>
              <a:gd name="T8" fmla="*/ 76 w 106"/>
              <a:gd name="T9" fmla="*/ 80 h 150"/>
              <a:gd name="T10" fmla="*/ 31 w 106"/>
              <a:gd name="T11" fmla="*/ 26 h 150"/>
              <a:gd name="T12" fmla="*/ 40 w 106"/>
              <a:gd name="T13" fmla="*/ 22 h 150"/>
              <a:gd name="T14" fmla="*/ 85 w 106"/>
              <a:gd name="T15" fmla="*/ 4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" h="150">
                <a:moveTo>
                  <a:pt x="85" y="46"/>
                </a:moveTo>
                <a:cubicBezTo>
                  <a:pt x="87" y="51"/>
                  <a:pt x="70" y="59"/>
                  <a:pt x="78" y="70"/>
                </a:cubicBezTo>
                <a:cubicBezTo>
                  <a:pt x="88" y="84"/>
                  <a:pt x="93" y="91"/>
                  <a:pt x="94" y="103"/>
                </a:cubicBezTo>
                <a:cubicBezTo>
                  <a:pt x="101" y="146"/>
                  <a:pt x="106" y="150"/>
                  <a:pt x="100" y="139"/>
                </a:cubicBezTo>
                <a:cubicBezTo>
                  <a:pt x="86" y="115"/>
                  <a:pt x="87" y="95"/>
                  <a:pt x="76" y="80"/>
                </a:cubicBezTo>
                <a:cubicBezTo>
                  <a:pt x="55" y="52"/>
                  <a:pt x="41" y="34"/>
                  <a:pt x="31" y="26"/>
                </a:cubicBezTo>
                <a:cubicBezTo>
                  <a:pt x="0" y="0"/>
                  <a:pt x="14" y="7"/>
                  <a:pt x="40" y="22"/>
                </a:cubicBezTo>
                <a:cubicBezTo>
                  <a:pt x="58" y="32"/>
                  <a:pt x="82" y="33"/>
                  <a:pt x="85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5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AEE32C6-982B-4732-B0E8-8D96BEA487C8}"/>
              </a:ext>
            </a:extLst>
          </p:cNvPr>
          <p:cNvSpPr>
            <a:spLocks noEditPoints="1"/>
          </p:cNvSpPr>
          <p:nvPr/>
        </p:nvSpPr>
        <p:spPr bwMode="auto">
          <a:xfrm>
            <a:off x="10634663" y="1239043"/>
            <a:ext cx="1762125" cy="4379913"/>
          </a:xfrm>
          <a:custGeom>
            <a:avLst/>
            <a:gdLst>
              <a:gd name="T0" fmla="*/ 308 w 416"/>
              <a:gd name="T1" fmla="*/ 159 h 1032"/>
              <a:gd name="T2" fmla="*/ 224 w 416"/>
              <a:gd name="T3" fmla="*/ 119 h 1032"/>
              <a:gd name="T4" fmla="*/ 181 w 416"/>
              <a:gd name="T5" fmla="*/ 113 h 1032"/>
              <a:gd name="T6" fmla="*/ 183 w 416"/>
              <a:gd name="T7" fmla="*/ 107 h 1032"/>
              <a:gd name="T8" fmla="*/ 186 w 416"/>
              <a:gd name="T9" fmla="*/ 102 h 1032"/>
              <a:gd name="T10" fmla="*/ 186 w 416"/>
              <a:gd name="T11" fmla="*/ 92 h 1032"/>
              <a:gd name="T12" fmla="*/ 134 w 416"/>
              <a:gd name="T13" fmla="*/ 3 h 1032"/>
              <a:gd name="T14" fmla="*/ 81 w 416"/>
              <a:gd name="T15" fmla="*/ 90 h 1032"/>
              <a:gd name="T16" fmla="*/ 87 w 416"/>
              <a:gd name="T17" fmla="*/ 111 h 1032"/>
              <a:gd name="T18" fmla="*/ 90 w 416"/>
              <a:gd name="T19" fmla="*/ 118 h 1032"/>
              <a:gd name="T20" fmla="*/ 93 w 416"/>
              <a:gd name="T21" fmla="*/ 123 h 1032"/>
              <a:gd name="T22" fmla="*/ 95 w 416"/>
              <a:gd name="T23" fmla="*/ 123 h 1032"/>
              <a:gd name="T24" fmla="*/ 99 w 416"/>
              <a:gd name="T25" fmla="*/ 151 h 1032"/>
              <a:gd name="T26" fmla="*/ 43 w 416"/>
              <a:gd name="T27" fmla="*/ 209 h 1032"/>
              <a:gd name="T28" fmla="*/ 7 w 416"/>
              <a:gd name="T29" fmla="*/ 320 h 1032"/>
              <a:gd name="T30" fmla="*/ 38 w 416"/>
              <a:gd name="T31" fmla="*/ 436 h 1032"/>
              <a:gd name="T32" fmla="*/ 73 w 416"/>
              <a:gd name="T33" fmla="*/ 471 h 1032"/>
              <a:gd name="T34" fmla="*/ 107 w 416"/>
              <a:gd name="T35" fmla="*/ 492 h 1032"/>
              <a:gd name="T36" fmla="*/ 119 w 416"/>
              <a:gd name="T37" fmla="*/ 489 h 1032"/>
              <a:gd name="T38" fmla="*/ 123 w 416"/>
              <a:gd name="T39" fmla="*/ 521 h 1032"/>
              <a:gd name="T40" fmla="*/ 168 w 416"/>
              <a:gd name="T41" fmla="*/ 693 h 1032"/>
              <a:gd name="T42" fmla="*/ 199 w 416"/>
              <a:gd name="T43" fmla="*/ 835 h 1032"/>
              <a:gd name="T44" fmla="*/ 173 w 416"/>
              <a:gd name="T45" fmla="*/ 924 h 1032"/>
              <a:gd name="T46" fmla="*/ 144 w 416"/>
              <a:gd name="T47" fmla="*/ 1025 h 1032"/>
              <a:gd name="T48" fmla="*/ 235 w 416"/>
              <a:gd name="T49" fmla="*/ 965 h 1032"/>
              <a:gd name="T50" fmla="*/ 295 w 416"/>
              <a:gd name="T51" fmla="*/ 986 h 1032"/>
              <a:gd name="T52" fmla="*/ 301 w 416"/>
              <a:gd name="T53" fmla="*/ 937 h 1032"/>
              <a:gd name="T54" fmla="*/ 297 w 416"/>
              <a:gd name="T55" fmla="*/ 857 h 1032"/>
              <a:gd name="T56" fmla="*/ 328 w 416"/>
              <a:gd name="T57" fmla="*/ 762 h 1032"/>
              <a:gd name="T58" fmla="*/ 342 w 416"/>
              <a:gd name="T59" fmla="*/ 680 h 1032"/>
              <a:gd name="T60" fmla="*/ 340 w 416"/>
              <a:gd name="T61" fmla="*/ 537 h 1032"/>
              <a:gd name="T62" fmla="*/ 352 w 416"/>
              <a:gd name="T63" fmla="*/ 477 h 1032"/>
              <a:gd name="T64" fmla="*/ 388 w 416"/>
              <a:gd name="T65" fmla="*/ 438 h 1032"/>
              <a:gd name="T66" fmla="*/ 113 w 416"/>
              <a:gd name="T67" fmla="*/ 408 h 1032"/>
              <a:gd name="T68" fmla="*/ 95 w 416"/>
              <a:gd name="T69" fmla="*/ 430 h 1032"/>
              <a:gd name="T70" fmla="*/ 74 w 416"/>
              <a:gd name="T71" fmla="*/ 390 h 1032"/>
              <a:gd name="T72" fmla="*/ 74 w 416"/>
              <a:gd name="T73" fmla="*/ 336 h 1032"/>
              <a:gd name="T74" fmla="*/ 113 w 416"/>
              <a:gd name="T75" fmla="*/ 377 h 1032"/>
              <a:gd name="T76" fmla="*/ 253 w 416"/>
              <a:gd name="T77" fmla="*/ 735 h 1032"/>
              <a:gd name="T78" fmla="*/ 245 w 416"/>
              <a:gd name="T79" fmla="*/ 613 h 1032"/>
              <a:gd name="T80" fmla="*/ 254 w 416"/>
              <a:gd name="T81" fmla="*/ 631 h 1032"/>
              <a:gd name="T82" fmla="*/ 349 w 416"/>
              <a:gd name="T83" fmla="*/ 399 h 1032"/>
              <a:gd name="T84" fmla="*/ 338 w 416"/>
              <a:gd name="T85" fmla="*/ 418 h 1032"/>
              <a:gd name="T86" fmla="*/ 325 w 416"/>
              <a:gd name="T87" fmla="*/ 442 h 1032"/>
              <a:gd name="T88" fmla="*/ 307 w 416"/>
              <a:gd name="T89" fmla="*/ 297 h 1032"/>
              <a:gd name="T90" fmla="*/ 343 w 416"/>
              <a:gd name="T91" fmla="*/ 336 h 1032"/>
              <a:gd name="T92" fmla="*/ 349 w 416"/>
              <a:gd name="T93" fmla="*/ 399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16" h="1032">
                <a:moveTo>
                  <a:pt x="413" y="321"/>
                </a:moveTo>
                <a:cubicBezTo>
                  <a:pt x="410" y="298"/>
                  <a:pt x="392" y="263"/>
                  <a:pt x="385" y="251"/>
                </a:cubicBezTo>
                <a:cubicBezTo>
                  <a:pt x="378" y="239"/>
                  <a:pt x="333" y="182"/>
                  <a:pt x="308" y="159"/>
                </a:cubicBezTo>
                <a:cubicBezTo>
                  <a:pt x="283" y="135"/>
                  <a:pt x="247" y="134"/>
                  <a:pt x="247" y="134"/>
                </a:cubicBezTo>
                <a:cubicBezTo>
                  <a:pt x="247" y="134"/>
                  <a:pt x="246" y="131"/>
                  <a:pt x="243" y="128"/>
                </a:cubicBezTo>
                <a:cubicBezTo>
                  <a:pt x="240" y="124"/>
                  <a:pt x="233" y="125"/>
                  <a:pt x="224" y="119"/>
                </a:cubicBezTo>
                <a:cubicBezTo>
                  <a:pt x="216" y="113"/>
                  <a:pt x="206" y="103"/>
                  <a:pt x="199" y="101"/>
                </a:cubicBezTo>
                <a:cubicBezTo>
                  <a:pt x="193" y="99"/>
                  <a:pt x="192" y="109"/>
                  <a:pt x="187" y="111"/>
                </a:cubicBezTo>
                <a:cubicBezTo>
                  <a:pt x="181" y="114"/>
                  <a:pt x="181" y="113"/>
                  <a:pt x="181" y="113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184" y="110"/>
                  <a:pt x="184" y="110"/>
                  <a:pt x="184" y="110"/>
                </a:cubicBezTo>
                <a:cubicBezTo>
                  <a:pt x="184" y="110"/>
                  <a:pt x="182" y="108"/>
                  <a:pt x="183" y="107"/>
                </a:cubicBezTo>
                <a:cubicBezTo>
                  <a:pt x="183" y="106"/>
                  <a:pt x="185" y="105"/>
                  <a:pt x="185" y="105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6" y="102"/>
                  <a:pt x="186" y="102"/>
                  <a:pt x="186" y="102"/>
                </a:cubicBezTo>
                <a:cubicBezTo>
                  <a:pt x="186" y="102"/>
                  <a:pt x="184" y="103"/>
                  <a:pt x="183" y="102"/>
                </a:cubicBezTo>
                <a:cubicBezTo>
                  <a:pt x="182" y="101"/>
                  <a:pt x="181" y="100"/>
                  <a:pt x="181" y="100"/>
                </a:cubicBezTo>
                <a:cubicBezTo>
                  <a:pt x="181" y="99"/>
                  <a:pt x="184" y="96"/>
                  <a:pt x="186" y="92"/>
                </a:cubicBezTo>
                <a:cubicBezTo>
                  <a:pt x="188" y="88"/>
                  <a:pt x="183" y="73"/>
                  <a:pt x="179" y="65"/>
                </a:cubicBezTo>
                <a:cubicBezTo>
                  <a:pt x="175" y="58"/>
                  <a:pt x="174" y="52"/>
                  <a:pt x="169" y="31"/>
                </a:cubicBezTo>
                <a:cubicBezTo>
                  <a:pt x="164" y="9"/>
                  <a:pt x="144" y="5"/>
                  <a:pt x="134" y="3"/>
                </a:cubicBezTo>
                <a:cubicBezTo>
                  <a:pt x="124" y="0"/>
                  <a:pt x="103" y="5"/>
                  <a:pt x="87" y="17"/>
                </a:cubicBezTo>
                <a:cubicBezTo>
                  <a:pt x="71" y="29"/>
                  <a:pt x="68" y="51"/>
                  <a:pt x="71" y="59"/>
                </a:cubicBezTo>
                <a:cubicBezTo>
                  <a:pt x="74" y="67"/>
                  <a:pt x="81" y="90"/>
                  <a:pt x="81" y="90"/>
                </a:cubicBezTo>
                <a:cubicBezTo>
                  <a:pt x="81" y="90"/>
                  <a:pt x="81" y="93"/>
                  <a:pt x="78" y="97"/>
                </a:cubicBezTo>
                <a:cubicBezTo>
                  <a:pt x="76" y="102"/>
                  <a:pt x="73" y="109"/>
                  <a:pt x="74" y="111"/>
                </a:cubicBezTo>
                <a:cubicBezTo>
                  <a:pt x="76" y="114"/>
                  <a:pt x="87" y="111"/>
                  <a:pt x="87" y="111"/>
                </a:cubicBezTo>
                <a:cubicBezTo>
                  <a:pt x="87" y="111"/>
                  <a:pt x="88" y="113"/>
                  <a:pt x="88" y="114"/>
                </a:cubicBezTo>
                <a:cubicBezTo>
                  <a:pt x="88" y="114"/>
                  <a:pt x="88" y="118"/>
                  <a:pt x="88" y="118"/>
                </a:cubicBezTo>
                <a:cubicBezTo>
                  <a:pt x="88" y="117"/>
                  <a:pt x="89" y="116"/>
                  <a:pt x="90" y="118"/>
                </a:cubicBezTo>
                <a:cubicBezTo>
                  <a:pt x="91" y="119"/>
                  <a:pt x="92" y="122"/>
                  <a:pt x="91" y="121"/>
                </a:cubicBezTo>
                <a:cubicBezTo>
                  <a:pt x="91" y="121"/>
                  <a:pt x="93" y="119"/>
                  <a:pt x="93" y="119"/>
                </a:cubicBezTo>
                <a:cubicBezTo>
                  <a:pt x="93" y="123"/>
                  <a:pt x="93" y="123"/>
                  <a:pt x="93" y="123"/>
                </a:cubicBezTo>
                <a:cubicBezTo>
                  <a:pt x="94" y="121"/>
                  <a:pt x="94" y="121"/>
                  <a:pt x="94" y="121"/>
                </a:cubicBezTo>
                <a:cubicBezTo>
                  <a:pt x="95" y="124"/>
                  <a:pt x="95" y="124"/>
                  <a:pt x="95" y="124"/>
                </a:cubicBezTo>
                <a:cubicBezTo>
                  <a:pt x="95" y="124"/>
                  <a:pt x="95" y="123"/>
                  <a:pt x="95" y="123"/>
                </a:cubicBezTo>
                <a:cubicBezTo>
                  <a:pt x="95" y="122"/>
                  <a:pt x="95" y="120"/>
                  <a:pt x="96" y="121"/>
                </a:cubicBezTo>
                <a:cubicBezTo>
                  <a:pt x="98" y="122"/>
                  <a:pt x="109" y="138"/>
                  <a:pt x="109" y="138"/>
                </a:cubicBezTo>
                <a:cubicBezTo>
                  <a:pt x="109" y="138"/>
                  <a:pt x="101" y="150"/>
                  <a:pt x="99" y="151"/>
                </a:cubicBezTo>
                <a:cubicBezTo>
                  <a:pt x="97" y="152"/>
                  <a:pt x="97" y="158"/>
                  <a:pt x="97" y="158"/>
                </a:cubicBezTo>
                <a:cubicBezTo>
                  <a:pt x="97" y="158"/>
                  <a:pt x="89" y="168"/>
                  <a:pt x="78" y="173"/>
                </a:cubicBezTo>
                <a:cubicBezTo>
                  <a:pt x="67" y="178"/>
                  <a:pt x="58" y="188"/>
                  <a:pt x="43" y="209"/>
                </a:cubicBezTo>
                <a:cubicBezTo>
                  <a:pt x="28" y="230"/>
                  <a:pt x="31" y="247"/>
                  <a:pt x="27" y="258"/>
                </a:cubicBezTo>
                <a:cubicBezTo>
                  <a:pt x="24" y="270"/>
                  <a:pt x="11" y="297"/>
                  <a:pt x="5" y="302"/>
                </a:cubicBezTo>
                <a:cubicBezTo>
                  <a:pt x="0" y="307"/>
                  <a:pt x="6" y="312"/>
                  <a:pt x="7" y="320"/>
                </a:cubicBezTo>
                <a:cubicBezTo>
                  <a:pt x="9" y="328"/>
                  <a:pt x="9" y="343"/>
                  <a:pt x="9" y="368"/>
                </a:cubicBezTo>
                <a:cubicBezTo>
                  <a:pt x="9" y="393"/>
                  <a:pt x="15" y="387"/>
                  <a:pt x="20" y="399"/>
                </a:cubicBezTo>
                <a:cubicBezTo>
                  <a:pt x="25" y="411"/>
                  <a:pt x="32" y="427"/>
                  <a:pt x="38" y="436"/>
                </a:cubicBezTo>
                <a:cubicBezTo>
                  <a:pt x="44" y="446"/>
                  <a:pt x="46" y="453"/>
                  <a:pt x="49" y="457"/>
                </a:cubicBezTo>
                <a:cubicBezTo>
                  <a:pt x="53" y="462"/>
                  <a:pt x="66" y="463"/>
                  <a:pt x="66" y="463"/>
                </a:cubicBezTo>
                <a:cubicBezTo>
                  <a:pt x="73" y="471"/>
                  <a:pt x="73" y="471"/>
                  <a:pt x="73" y="471"/>
                </a:cubicBezTo>
                <a:cubicBezTo>
                  <a:pt x="91" y="488"/>
                  <a:pt x="91" y="488"/>
                  <a:pt x="91" y="488"/>
                </a:cubicBezTo>
                <a:cubicBezTo>
                  <a:pt x="91" y="488"/>
                  <a:pt x="101" y="497"/>
                  <a:pt x="104" y="497"/>
                </a:cubicBezTo>
                <a:cubicBezTo>
                  <a:pt x="106" y="497"/>
                  <a:pt x="107" y="492"/>
                  <a:pt x="107" y="492"/>
                </a:cubicBezTo>
                <a:cubicBezTo>
                  <a:pt x="107" y="492"/>
                  <a:pt x="110" y="493"/>
                  <a:pt x="112" y="493"/>
                </a:cubicBezTo>
                <a:cubicBezTo>
                  <a:pt x="115" y="493"/>
                  <a:pt x="116" y="489"/>
                  <a:pt x="117" y="489"/>
                </a:cubicBezTo>
                <a:cubicBezTo>
                  <a:pt x="119" y="490"/>
                  <a:pt x="119" y="489"/>
                  <a:pt x="119" y="489"/>
                </a:cubicBezTo>
                <a:cubicBezTo>
                  <a:pt x="122" y="492"/>
                  <a:pt x="122" y="492"/>
                  <a:pt x="122" y="492"/>
                </a:cubicBezTo>
                <a:cubicBezTo>
                  <a:pt x="122" y="492"/>
                  <a:pt x="122" y="495"/>
                  <a:pt x="118" y="502"/>
                </a:cubicBezTo>
                <a:cubicBezTo>
                  <a:pt x="115" y="508"/>
                  <a:pt x="120" y="514"/>
                  <a:pt x="123" y="521"/>
                </a:cubicBezTo>
                <a:cubicBezTo>
                  <a:pt x="126" y="527"/>
                  <a:pt x="124" y="531"/>
                  <a:pt x="130" y="552"/>
                </a:cubicBezTo>
                <a:cubicBezTo>
                  <a:pt x="136" y="574"/>
                  <a:pt x="151" y="625"/>
                  <a:pt x="156" y="640"/>
                </a:cubicBezTo>
                <a:cubicBezTo>
                  <a:pt x="162" y="654"/>
                  <a:pt x="163" y="681"/>
                  <a:pt x="168" y="693"/>
                </a:cubicBezTo>
                <a:cubicBezTo>
                  <a:pt x="172" y="706"/>
                  <a:pt x="170" y="701"/>
                  <a:pt x="177" y="720"/>
                </a:cubicBezTo>
                <a:cubicBezTo>
                  <a:pt x="183" y="740"/>
                  <a:pt x="182" y="745"/>
                  <a:pt x="184" y="762"/>
                </a:cubicBezTo>
                <a:cubicBezTo>
                  <a:pt x="186" y="779"/>
                  <a:pt x="199" y="835"/>
                  <a:pt x="199" y="835"/>
                </a:cubicBezTo>
                <a:cubicBezTo>
                  <a:pt x="199" y="835"/>
                  <a:pt x="198" y="846"/>
                  <a:pt x="197" y="853"/>
                </a:cubicBezTo>
                <a:cubicBezTo>
                  <a:pt x="196" y="860"/>
                  <a:pt x="187" y="873"/>
                  <a:pt x="180" y="883"/>
                </a:cubicBezTo>
                <a:cubicBezTo>
                  <a:pt x="172" y="893"/>
                  <a:pt x="173" y="922"/>
                  <a:pt x="173" y="924"/>
                </a:cubicBezTo>
                <a:cubicBezTo>
                  <a:pt x="173" y="925"/>
                  <a:pt x="155" y="939"/>
                  <a:pt x="145" y="944"/>
                </a:cubicBezTo>
                <a:cubicBezTo>
                  <a:pt x="135" y="950"/>
                  <a:pt x="122" y="973"/>
                  <a:pt x="122" y="983"/>
                </a:cubicBezTo>
                <a:cubicBezTo>
                  <a:pt x="122" y="992"/>
                  <a:pt x="135" y="1017"/>
                  <a:pt x="144" y="1025"/>
                </a:cubicBezTo>
                <a:cubicBezTo>
                  <a:pt x="153" y="1032"/>
                  <a:pt x="173" y="1009"/>
                  <a:pt x="186" y="995"/>
                </a:cubicBezTo>
                <a:cubicBezTo>
                  <a:pt x="200" y="982"/>
                  <a:pt x="212" y="959"/>
                  <a:pt x="212" y="959"/>
                </a:cubicBezTo>
                <a:cubicBezTo>
                  <a:pt x="235" y="965"/>
                  <a:pt x="235" y="965"/>
                  <a:pt x="235" y="965"/>
                </a:cubicBezTo>
                <a:cubicBezTo>
                  <a:pt x="235" y="965"/>
                  <a:pt x="234" y="987"/>
                  <a:pt x="235" y="989"/>
                </a:cubicBezTo>
                <a:cubicBezTo>
                  <a:pt x="236" y="992"/>
                  <a:pt x="249" y="997"/>
                  <a:pt x="257" y="998"/>
                </a:cubicBezTo>
                <a:cubicBezTo>
                  <a:pt x="265" y="999"/>
                  <a:pt x="287" y="997"/>
                  <a:pt x="295" y="986"/>
                </a:cubicBezTo>
                <a:cubicBezTo>
                  <a:pt x="302" y="975"/>
                  <a:pt x="295" y="961"/>
                  <a:pt x="295" y="961"/>
                </a:cubicBezTo>
                <a:cubicBezTo>
                  <a:pt x="295" y="961"/>
                  <a:pt x="301" y="956"/>
                  <a:pt x="304" y="950"/>
                </a:cubicBezTo>
                <a:cubicBezTo>
                  <a:pt x="308" y="944"/>
                  <a:pt x="301" y="937"/>
                  <a:pt x="301" y="937"/>
                </a:cubicBezTo>
                <a:cubicBezTo>
                  <a:pt x="301" y="937"/>
                  <a:pt x="307" y="938"/>
                  <a:pt x="309" y="933"/>
                </a:cubicBezTo>
                <a:cubicBezTo>
                  <a:pt x="311" y="928"/>
                  <a:pt x="306" y="923"/>
                  <a:pt x="304" y="919"/>
                </a:cubicBezTo>
                <a:cubicBezTo>
                  <a:pt x="302" y="916"/>
                  <a:pt x="297" y="857"/>
                  <a:pt x="297" y="857"/>
                </a:cubicBezTo>
                <a:cubicBezTo>
                  <a:pt x="297" y="857"/>
                  <a:pt x="307" y="847"/>
                  <a:pt x="314" y="835"/>
                </a:cubicBezTo>
                <a:cubicBezTo>
                  <a:pt x="320" y="823"/>
                  <a:pt x="312" y="822"/>
                  <a:pt x="313" y="809"/>
                </a:cubicBezTo>
                <a:cubicBezTo>
                  <a:pt x="313" y="795"/>
                  <a:pt x="325" y="777"/>
                  <a:pt x="328" y="762"/>
                </a:cubicBezTo>
                <a:cubicBezTo>
                  <a:pt x="332" y="747"/>
                  <a:pt x="338" y="735"/>
                  <a:pt x="338" y="727"/>
                </a:cubicBezTo>
                <a:cubicBezTo>
                  <a:pt x="337" y="720"/>
                  <a:pt x="340" y="719"/>
                  <a:pt x="343" y="708"/>
                </a:cubicBezTo>
                <a:cubicBezTo>
                  <a:pt x="347" y="697"/>
                  <a:pt x="343" y="691"/>
                  <a:pt x="342" y="680"/>
                </a:cubicBezTo>
                <a:cubicBezTo>
                  <a:pt x="340" y="669"/>
                  <a:pt x="341" y="623"/>
                  <a:pt x="342" y="611"/>
                </a:cubicBezTo>
                <a:cubicBezTo>
                  <a:pt x="343" y="598"/>
                  <a:pt x="337" y="566"/>
                  <a:pt x="339" y="559"/>
                </a:cubicBezTo>
                <a:cubicBezTo>
                  <a:pt x="342" y="552"/>
                  <a:pt x="342" y="550"/>
                  <a:pt x="340" y="537"/>
                </a:cubicBezTo>
                <a:cubicBezTo>
                  <a:pt x="339" y="524"/>
                  <a:pt x="340" y="491"/>
                  <a:pt x="340" y="491"/>
                </a:cubicBezTo>
                <a:cubicBezTo>
                  <a:pt x="340" y="491"/>
                  <a:pt x="344" y="493"/>
                  <a:pt x="348" y="492"/>
                </a:cubicBezTo>
                <a:cubicBezTo>
                  <a:pt x="352" y="492"/>
                  <a:pt x="352" y="485"/>
                  <a:pt x="352" y="477"/>
                </a:cubicBezTo>
                <a:cubicBezTo>
                  <a:pt x="352" y="469"/>
                  <a:pt x="365" y="461"/>
                  <a:pt x="367" y="457"/>
                </a:cubicBezTo>
                <a:cubicBezTo>
                  <a:pt x="369" y="454"/>
                  <a:pt x="373" y="440"/>
                  <a:pt x="377" y="441"/>
                </a:cubicBezTo>
                <a:cubicBezTo>
                  <a:pt x="381" y="442"/>
                  <a:pt x="384" y="444"/>
                  <a:pt x="388" y="438"/>
                </a:cubicBezTo>
                <a:cubicBezTo>
                  <a:pt x="391" y="432"/>
                  <a:pt x="407" y="419"/>
                  <a:pt x="408" y="406"/>
                </a:cubicBezTo>
                <a:cubicBezTo>
                  <a:pt x="409" y="392"/>
                  <a:pt x="416" y="344"/>
                  <a:pt x="413" y="321"/>
                </a:cubicBezTo>
                <a:close/>
                <a:moveTo>
                  <a:pt x="113" y="408"/>
                </a:moveTo>
                <a:cubicBezTo>
                  <a:pt x="113" y="418"/>
                  <a:pt x="110" y="445"/>
                  <a:pt x="110" y="445"/>
                </a:cubicBezTo>
                <a:cubicBezTo>
                  <a:pt x="110" y="445"/>
                  <a:pt x="109" y="445"/>
                  <a:pt x="104" y="441"/>
                </a:cubicBezTo>
                <a:cubicBezTo>
                  <a:pt x="99" y="437"/>
                  <a:pt x="95" y="434"/>
                  <a:pt x="95" y="430"/>
                </a:cubicBezTo>
                <a:cubicBezTo>
                  <a:pt x="96" y="426"/>
                  <a:pt x="95" y="430"/>
                  <a:pt x="92" y="423"/>
                </a:cubicBezTo>
                <a:cubicBezTo>
                  <a:pt x="89" y="417"/>
                  <a:pt x="83" y="414"/>
                  <a:pt x="80" y="407"/>
                </a:cubicBezTo>
                <a:cubicBezTo>
                  <a:pt x="76" y="399"/>
                  <a:pt x="75" y="397"/>
                  <a:pt x="74" y="390"/>
                </a:cubicBezTo>
                <a:cubicBezTo>
                  <a:pt x="74" y="384"/>
                  <a:pt x="67" y="374"/>
                  <a:pt x="67" y="368"/>
                </a:cubicBezTo>
                <a:cubicBezTo>
                  <a:pt x="68" y="362"/>
                  <a:pt x="68" y="343"/>
                  <a:pt x="70" y="338"/>
                </a:cubicBezTo>
                <a:cubicBezTo>
                  <a:pt x="72" y="333"/>
                  <a:pt x="70" y="338"/>
                  <a:pt x="74" y="336"/>
                </a:cubicBezTo>
                <a:cubicBezTo>
                  <a:pt x="78" y="335"/>
                  <a:pt x="89" y="324"/>
                  <a:pt x="89" y="324"/>
                </a:cubicBezTo>
                <a:cubicBezTo>
                  <a:pt x="89" y="324"/>
                  <a:pt x="93" y="330"/>
                  <a:pt x="97" y="340"/>
                </a:cubicBezTo>
                <a:cubicBezTo>
                  <a:pt x="102" y="349"/>
                  <a:pt x="111" y="368"/>
                  <a:pt x="113" y="377"/>
                </a:cubicBezTo>
                <a:cubicBezTo>
                  <a:pt x="115" y="386"/>
                  <a:pt x="113" y="397"/>
                  <a:pt x="113" y="408"/>
                </a:cubicBezTo>
                <a:close/>
                <a:moveTo>
                  <a:pt x="259" y="695"/>
                </a:moveTo>
                <a:cubicBezTo>
                  <a:pt x="259" y="706"/>
                  <a:pt x="253" y="735"/>
                  <a:pt x="253" y="735"/>
                </a:cubicBezTo>
                <a:cubicBezTo>
                  <a:pt x="253" y="735"/>
                  <a:pt x="252" y="731"/>
                  <a:pt x="249" y="721"/>
                </a:cubicBezTo>
                <a:cubicBezTo>
                  <a:pt x="246" y="711"/>
                  <a:pt x="249" y="687"/>
                  <a:pt x="249" y="676"/>
                </a:cubicBezTo>
                <a:cubicBezTo>
                  <a:pt x="249" y="665"/>
                  <a:pt x="249" y="631"/>
                  <a:pt x="245" y="613"/>
                </a:cubicBezTo>
                <a:cubicBezTo>
                  <a:pt x="242" y="595"/>
                  <a:pt x="239" y="556"/>
                  <a:pt x="239" y="556"/>
                </a:cubicBezTo>
                <a:cubicBezTo>
                  <a:pt x="244" y="584"/>
                  <a:pt x="244" y="584"/>
                  <a:pt x="244" y="584"/>
                </a:cubicBezTo>
                <a:cubicBezTo>
                  <a:pt x="244" y="584"/>
                  <a:pt x="253" y="625"/>
                  <a:pt x="254" y="631"/>
                </a:cubicBezTo>
                <a:cubicBezTo>
                  <a:pt x="255" y="636"/>
                  <a:pt x="260" y="649"/>
                  <a:pt x="259" y="657"/>
                </a:cubicBezTo>
                <a:cubicBezTo>
                  <a:pt x="259" y="664"/>
                  <a:pt x="259" y="684"/>
                  <a:pt x="259" y="695"/>
                </a:cubicBezTo>
                <a:close/>
                <a:moveTo>
                  <a:pt x="349" y="399"/>
                </a:moveTo>
                <a:cubicBezTo>
                  <a:pt x="348" y="402"/>
                  <a:pt x="340" y="405"/>
                  <a:pt x="339" y="406"/>
                </a:cubicBezTo>
                <a:cubicBezTo>
                  <a:pt x="339" y="408"/>
                  <a:pt x="343" y="413"/>
                  <a:pt x="341" y="413"/>
                </a:cubicBezTo>
                <a:cubicBezTo>
                  <a:pt x="338" y="413"/>
                  <a:pt x="336" y="415"/>
                  <a:pt x="338" y="418"/>
                </a:cubicBezTo>
                <a:cubicBezTo>
                  <a:pt x="339" y="421"/>
                  <a:pt x="339" y="424"/>
                  <a:pt x="339" y="424"/>
                </a:cubicBezTo>
                <a:cubicBezTo>
                  <a:pt x="332" y="435"/>
                  <a:pt x="332" y="435"/>
                  <a:pt x="332" y="435"/>
                </a:cubicBezTo>
                <a:cubicBezTo>
                  <a:pt x="325" y="442"/>
                  <a:pt x="325" y="442"/>
                  <a:pt x="325" y="442"/>
                </a:cubicBezTo>
                <a:cubicBezTo>
                  <a:pt x="325" y="442"/>
                  <a:pt x="325" y="442"/>
                  <a:pt x="325" y="438"/>
                </a:cubicBezTo>
                <a:cubicBezTo>
                  <a:pt x="325" y="433"/>
                  <a:pt x="323" y="414"/>
                  <a:pt x="321" y="395"/>
                </a:cubicBezTo>
                <a:cubicBezTo>
                  <a:pt x="319" y="376"/>
                  <a:pt x="306" y="303"/>
                  <a:pt x="307" y="297"/>
                </a:cubicBezTo>
                <a:cubicBezTo>
                  <a:pt x="307" y="297"/>
                  <a:pt x="314" y="300"/>
                  <a:pt x="321" y="304"/>
                </a:cubicBezTo>
                <a:cubicBezTo>
                  <a:pt x="327" y="309"/>
                  <a:pt x="342" y="323"/>
                  <a:pt x="342" y="323"/>
                </a:cubicBezTo>
                <a:cubicBezTo>
                  <a:pt x="342" y="323"/>
                  <a:pt x="343" y="333"/>
                  <a:pt x="343" y="336"/>
                </a:cubicBezTo>
                <a:cubicBezTo>
                  <a:pt x="343" y="339"/>
                  <a:pt x="347" y="365"/>
                  <a:pt x="347" y="366"/>
                </a:cubicBezTo>
                <a:cubicBezTo>
                  <a:pt x="346" y="366"/>
                  <a:pt x="347" y="380"/>
                  <a:pt x="347" y="385"/>
                </a:cubicBezTo>
                <a:cubicBezTo>
                  <a:pt x="348" y="391"/>
                  <a:pt x="349" y="396"/>
                  <a:pt x="349" y="399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4AFEA5F-1A61-483D-A066-3A01B981F861}"/>
              </a:ext>
            </a:extLst>
          </p:cNvPr>
          <p:cNvSpPr>
            <a:spLocks/>
          </p:cNvSpPr>
          <p:nvPr/>
        </p:nvSpPr>
        <p:spPr bwMode="auto">
          <a:xfrm>
            <a:off x="7945438" y="1302543"/>
            <a:ext cx="1533525" cy="4235450"/>
          </a:xfrm>
          <a:custGeom>
            <a:avLst/>
            <a:gdLst>
              <a:gd name="T0" fmla="*/ 165 w 362"/>
              <a:gd name="T1" fmla="*/ 130 h 998"/>
              <a:gd name="T2" fmla="*/ 156 w 362"/>
              <a:gd name="T3" fmla="*/ 111 h 998"/>
              <a:gd name="T4" fmla="*/ 156 w 362"/>
              <a:gd name="T5" fmla="*/ 100 h 998"/>
              <a:gd name="T6" fmla="*/ 155 w 362"/>
              <a:gd name="T7" fmla="*/ 72 h 998"/>
              <a:gd name="T8" fmla="*/ 160 w 362"/>
              <a:gd name="T9" fmla="*/ 30 h 998"/>
              <a:gd name="T10" fmla="*/ 228 w 362"/>
              <a:gd name="T11" fmla="*/ 10 h 998"/>
              <a:gd name="T12" fmla="*/ 254 w 362"/>
              <a:gd name="T13" fmla="*/ 71 h 998"/>
              <a:gd name="T14" fmla="*/ 244 w 362"/>
              <a:gd name="T15" fmla="*/ 106 h 998"/>
              <a:gd name="T16" fmla="*/ 236 w 362"/>
              <a:gd name="T17" fmla="*/ 127 h 998"/>
              <a:gd name="T18" fmla="*/ 241 w 362"/>
              <a:gd name="T19" fmla="*/ 160 h 998"/>
              <a:gd name="T20" fmla="*/ 332 w 362"/>
              <a:gd name="T21" fmla="*/ 220 h 998"/>
              <a:gd name="T22" fmla="*/ 355 w 362"/>
              <a:gd name="T23" fmla="*/ 346 h 998"/>
              <a:gd name="T24" fmla="*/ 348 w 362"/>
              <a:gd name="T25" fmla="*/ 387 h 998"/>
              <a:gd name="T26" fmla="*/ 286 w 362"/>
              <a:gd name="T27" fmla="*/ 487 h 998"/>
              <a:gd name="T28" fmla="*/ 288 w 362"/>
              <a:gd name="T29" fmla="*/ 534 h 998"/>
              <a:gd name="T30" fmla="*/ 294 w 362"/>
              <a:gd name="T31" fmla="*/ 853 h 998"/>
              <a:gd name="T32" fmla="*/ 299 w 362"/>
              <a:gd name="T33" fmla="*/ 906 h 998"/>
              <a:gd name="T34" fmla="*/ 287 w 362"/>
              <a:gd name="T35" fmla="*/ 969 h 998"/>
              <a:gd name="T36" fmla="*/ 222 w 362"/>
              <a:gd name="T37" fmla="*/ 991 h 998"/>
              <a:gd name="T38" fmla="*/ 231 w 362"/>
              <a:gd name="T39" fmla="*/ 940 h 998"/>
              <a:gd name="T40" fmla="*/ 222 w 362"/>
              <a:gd name="T41" fmla="*/ 920 h 998"/>
              <a:gd name="T42" fmla="*/ 218 w 362"/>
              <a:gd name="T43" fmla="*/ 869 h 998"/>
              <a:gd name="T44" fmla="*/ 216 w 362"/>
              <a:gd name="T45" fmla="*/ 713 h 998"/>
              <a:gd name="T46" fmla="*/ 173 w 362"/>
              <a:gd name="T47" fmla="*/ 616 h 998"/>
              <a:gd name="T48" fmla="*/ 137 w 362"/>
              <a:gd name="T49" fmla="*/ 775 h 998"/>
              <a:gd name="T50" fmla="*/ 107 w 362"/>
              <a:gd name="T51" fmla="*/ 883 h 998"/>
              <a:gd name="T52" fmla="*/ 102 w 362"/>
              <a:gd name="T53" fmla="*/ 926 h 998"/>
              <a:gd name="T54" fmla="*/ 34 w 362"/>
              <a:gd name="T55" fmla="*/ 963 h 998"/>
              <a:gd name="T56" fmla="*/ 10 w 362"/>
              <a:gd name="T57" fmla="*/ 938 h 998"/>
              <a:gd name="T58" fmla="*/ 49 w 362"/>
              <a:gd name="T59" fmla="*/ 873 h 998"/>
              <a:gd name="T60" fmla="*/ 60 w 362"/>
              <a:gd name="T61" fmla="*/ 821 h 998"/>
              <a:gd name="T62" fmla="*/ 77 w 362"/>
              <a:gd name="T63" fmla="*/ 504 h 998"/>
              <a:gd name="T64" fmla="*/ 53 w 362"/>
              <a:gd name="T65" fmla="*/ 332 h 998"/>
              <a:gd name="T66" fmla="*/ 61 w 362"/>
              <a:gd name="T67" fmla="*/ 256 h 998"/>
              <a:gd name="T68" fmla="*/ 148 w 362"/>
              <a:gd name="T69" fmla="*/ 172 h 998"/>
              <a:gd name="T70" fmla="*/ 168 w 362"/>
              <a:gd name="T71" fmla="*/ 147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62" h="998">
                <a:moveTo>
                  <a:pt x="168" y="147"/>
                </a:moveTo>
                <a:cubicBezTo>
                  <a:pt x="168" y="147"/>
                  <a:pt x="166" y="131"/>
                  <a:pt x="165" y="130"/>
                </a:cubicBezTo>
                <a:cubicBezTo>
                  <a:pt x="165" y="128"/>
                  <a:pt x="159" y="116"/>
                  <a:pt x="159" y="113"/>
                </a:cubicBezTo>
                <a:cubicBezTo>
                  <a:pt x="158" y="111"/>
                  <a:pt x="157" y="112"/>
                  <a:pt x="156" y="111"/>
                </a:cubicBezTo>
                <a:cubicBezTo>
                  <a:pt x="155" y="111"/>
                  <a:pt x="155" y="109"/>
                  <a:pt x="155" y="107"/>
                </a:cubicBezTo>
                <a:cubicBezTo>
                  <a:pt x="155" y="105"/>
                  <a:pt x="156" y="101"/>
                  <a:pt x="156" y="100"/>
                </a:cubicBezTo>
                <a:cubicBezTo>
                  <a:pt x="156" y="99"/>
                  <a:pt x="155" y="89"/>
                  <a:pt x="155" y="88"/>
                </a:cubicBezTo>
                <a:cubicBezTo>
                  <a:pt x="155" y="88"/>
                  <a:pt x="155" y="74"/>
                  <a:pt x="155" y="72"/>
                </a:cubicBezTo>
                <a:cubicBezTo>
                  <a:pt x="156" y="69"/>
                  <a:pt x="155" y="57"/>
                  <a:pt x="155" y="56"/>
                </a:cubicBezTo>
                <a:cubicBezTo>
                  <a:pt x="155" y="54"/>
                  <a:pt x="155" y="38"/>
                  <a:pt x="160" y="30"/>
                </a:cubicBezTo>
                <a:cubicBezTo>
                  <a:pt x="164" y="22"/>
                  <a:pt x="172" y="6"/>
                  <a:pt x="189" y="3"/>
                </a:cubicBezTo>
                <a:cubicBezTo>
                  <a:pt x="205" y="0"/>
                  <a:pt x="221" y="5"/>
                  <a:pt x="228" y="10"/>
                </a:cubicBezTo>
                <a:cubicBezTo>
                  <a:pt x="235" y="14"/>
                  <a:pt x="249" y="26"/>
                  <a:pt x="252" y="37"/>
                </a:cubicBezTo>
                <a:cubicBezTo>
                  <a:pt x="254" y="48"/>
                  <a:pt x="254" y="70"/>
                  <a:pt x="254" y="71"/>
                </a:cubicBezTo>
                <a:cubicBezTo>
                  <a:pt x="254" y="73"/>
                  <a:pt x="255" y="89"/>
                  <a:pt x="253" y="93"/>
                </a:cubicBezTo>
                <a:cubicBezTo>
                  <a:pt x="252" y="97"/>
                  <a:pt x="248" y="105"/>
                  <a:pt x="244" y="106"/>
                </a:cubicBezTo>
                <a:cubicBezTo>
                  <a:pt x="239" y="107"/>
                  <a:pt x="240" y="107"/>
                  <a:pt x="240" y="107"/>
                </a:cubicBezTo>
                <a:cubicBezTo>
                  <a:pt x="240" y="107"/>
                  <a:pt x="237" y="116"/>
                  <a:pt x="236" y="127"/>
                </a:cubicBezTo>
                <a:cubicBezTo>
                  <a:pt x="236" y="139"/>
                  <a:pt x="236" y="141"/>
                  <a:pt x="236" y="141"/>
                </a:cubicBezTo>
                <a:cubicBezTo>
                  <a:pt x="236" y="141"/>
                  <a:pt x="233" y="155"/>
                  <a:pt x="241" y="160"/>
                </a:cubicBezTo>
                <a:cubicBezTo>
                  <a:pt x="250" y="165"/>
                  <a:pt x="303" y="193"/>
                  <a:pt x="303" y="193"/>
                </a:cubicBezTo>
                <a:cubicBezTo>
                  <a:pt x="303" y="193"/>
                  <a:pt x="328" y="208"/>
                  <a:pt x="332" y="220"/>
                </a:cubicBezTo>
                <a:cubicBezTo>
                  <a:pt x="337" y="231"/>
                  <a:pt x="360" y="327"/>
                  <a:pt x="361" y="332"/>
                </a:cubicBezTo>
                <a:cubicBezTo>
                  <a:pt x="362" y="336"/>
                  <a:pt x="360" y="342"/>
                  <a:pt x="355" y="346"/>
                </a:cubicBezTo>
                <a:cubicBezTo>
                  <a:pt x="350" y="349"/>
                  <a:pt x="348" y="350"/>
                  <a:pt x="348" y="350"/>
                </a:cubicBezTo>
                <a:cubicBezTo>
                  <a:pt x="348" y="350"/>
                  <a:pt x="350" y="379"/>
                  <a:pt x="348" y="387"/>
                </a:cubicBezTo>
                <a:cubicBezTo>
                  <a:pt x="347" y="395"/>
                  <a:pt x="334" y="433"/>
                  <a:pt x="318" y="451"/>
                </a:cubicBezTo>
                <a:cubicBezTo>
                  <a:pt x="301" y="470"/>
                  <a:pt x="286" y="487"/>
                  <a:pt x="286" y="487"/>
                </a:cubicBezTo>
                <a:cubicBezTo>
                  <a:pt x="281" y="493"/>
                  <a:pt x="281" y="493"/>
                  <a:pt x="281" y="493"/>
                </a:cubicBezTo>
                <a:cubicBezTo>
                  <a:pt x="281" y="493"/>
                  <a:pt x="285" y="522"/>
                  <a:pt x="288" y="534"/>
                </a:cubicBezTo>
                <a:cubicBezTo>
                  <a:pt x="291" y="546"/>
                  <a:pt x="304" y="587"/>
                  <a:pt x="300" y="665"/>
                </a:cubicBezTo>
                <a:cubicBezTo>
                  <a:pt x="297" y="742"/>
                  <a:pt x="292" y="841"/>
                  <a:pt x="294" y="853"/>
                </a:cubicBezTo>
                <a:cubicBezTo>
                  <a:pt x="296" y="865"/>
                  <a:pt x="289" y="879"/>
                  <a:pt x="289" y="882"/>
                </a:cubicBezTo>
                <a:cubicBezTo>
                  <a:pt x="289" y="884"/>
                  <a:pt x="297" y="901"/>
                  <a:pt x="299" y="906"/>
                </a:cubicBezTo>
                <a:cubicBezTo>
                  <a:pt x="301" y="912"/>
                  <a:pt x="293" y="923"/>
                  <a:pt x="292" y="931"/>
                </a:cubicBezTo>
                <a:cubicBezTo>
                  <a:pt x="290" y="938"/>
                  <a:pt x="287" y="966"/>
                  <a:pt x="287" y="969"/>
                </a:cubicBezTo>
                <a:cubicBezTo>
                  <a:pt x="287" y="972"/>
                  <a:pt x="282" y="987"/>
                  <a:pt x="271" y="993"/>
                </a:cubicBezTo>
                <a:cubicBezTo>
                  <a:pt x="260" y="998"/>
                  <a:pt x="223" y="997"/>
                  <a:pt x="222" y="991"/>
                </a:cubicBezTo>
                <a:cubicBezTo>
                  <a:pt x="220" y="986"/>
                  <a:pt x="220" y="972"/>
                  <a:pt x="225" y="962"/>
                </a:cubicBezTo>
                <a:cubicBezTo>
                  <a:pt x="231" y="951"/>
                  <a:pt x="231" y="940"/>
                  <a:pt x="231" y="940"/>
                </a:cubicBezTo>
                <a:cubicBezTo>
                  <a:pt x="222" y="933"/>
                  <a:pt x="222" y="933"/>
                  <a:pt x="222" y="933"/>
                </a:cubicBezTo>
                <a:cubicBezTo>
                  <a:pt x="222" y="933"/>
                  <a:pt x="219" y="931"/>
                  <a:pt x="222" y="920"/>
                </a:cubicBezTo>
                <a:cubicBezTo>
                  <a:pt x="225" y="908"/>
                  <a:pt x="224" y="902"/>
                  <a:pt x="221" y="895"/>
                </a:cubicBezTo>
                <a:cubicBezTo>
                  <a:pt x="218" y="888"/>
                  <a:pt x="216" y="881"/>
                  <a:pt x="218" y="869"/>
                </a:cubicBezTo>
                <a:cubicBezTo>
                  <a:pt x="220" y="856"/>
                  <a:pt x="221" y="797"/>
                  <a:pt x="221" y="797"/>
                </a:cubicBezTo>
                <a:cubicBezTo>
                  <a:pt x="221" y="797"/>
                  <a:pt x="223" y="751"/>
                  <a:pt x="216" y="713"/>
                </a:cubicBezTo>
                <a:cubicBezTo>
                  <a:pt x="208" y="676"/>
                  <a:pt x="184" y="615"/>
                  <a:pt x="182" y="611"/>
                </a:cubicBezTo>
                <a:cubicBezTo>
                  <a:pt x="180" y="607"/>
                  <a:pt x="181" y="600"/>
                  <a:pt x="173" y="616"/>
                </a:cubicBezTo>
                <a:cubicBezTo>
                  <a:pt x="165" y="632"/>
                  <a:pt x="147" y="702"/>
                  <a:pt x="147" y="702"/>
                </a:cubicBezTo>
                <a:cubicBezTo>
                  <a:pt x="147" y="702"/>
                  <a:pt x="138" y="764"/>
                  <a:pt x="137" y="775"/>
                </a:cubicBezTo>
                <a:cubicBezTo>
                  <a:pt x="136" y="787"/>
                  <a:pt x="118" y="871"/>
                  <a:pt x="114" y="874"/>
                </a:cubicBezTo>
                <a:cubicBezTo>
                  <a:pt x="111" y="876"/>
                  <a:pt x="106" y="879"/>
                  <a:pt x="107" y="883"/>
                </a:cubicBezTo>
                <a:cubicBezTo>
                  <a:pt x="107" y="887"/>
                  <a:pt x="109" y="904"/>
                  <a:pt x="109" y="910"/>
                </a:cubicBezTo>
                <a:cubicBezTo>
                  <a:pt x="109" y="916"/>
                  <a:pt x="105" y="924"/>
                  <a:pt x="102" y="926"/>
                </a:cubicBezTo>
                <a:cubicBezTo>
                  <a:pt x="99" y="929"/>
                  <a:pt x="79" y="935"/>
                  <a:pt x="74" y="940"/>
                </a:cubicBezTo>
                <a:cubicBezTo>
                  <a:pt x="70" y="945"/>
                  <a:pt x="41" y="963"/>
                  <a:pt x="34" y="963"/>
                </a:cubicBezTo>
                <a:cubicBezTo>
                  <a:pt x="27" y="964"/>
                  <a:pt x="6" y="965"/>
                  <a:pt x="4" y="960"/>
                </a:cubicBezTo>
                <a:cubicBezTo>
                  <a:pt x="1" y="956"/>
                  <a:pt x="0" y="949"/>
                  <a:pt x="10" y="938"/>
                </a:cubicBezTo>
                <a:cubicBezTo>
                  <a:pt x="20" y="927"/>
                  <a:pt x="33" y="916"/>
                  <a:pt x="39" y="905"/>
                </a:cubicBezTo>
                <a:cubicBezTo>
                  <a:pt x="44" y="895"/>
                  <a:pt x="47" y="877"/>
                  <a:pt x="49" y="873"/>
                </a:cubicBezTo>
                <a:cubicBezTo>
                  <a:pt x="52" y="868"/>
                  <a:pt x="56" y="860"/>
                  <a:pt x="57" y="853"/>
                </a:cubicBezTo>
                <a:cubicBezTo>
                  <a:pt x="58" y="847"/>
                  <a:pt x="60" y="821"/>
                  <a:pt x="60" y="821"/>
                </a:cubicBezTo>
                <a:cubicBezTo>
                  <a:pt x="60" y="821"/>
                  <a:pt x="64" y="722"/>
                  <a:pt x="67" y="663"/>
                </a:cubicBezTo>
                <a:cubicBezTo>
                  <a:pt x="71" y="605"/>
                  <a:pt x="82" y="518"/>
                  <a:pt x="77" y="504"/>
                </a:cubicBezTo>
                <a:cubicBezTo>
                  <a:pt x="73" y="490"/>
                  <a:pt x="47" y="423"/>
                  <a:pt x="46" y="407"/>
                </a:cubicBezTo>
                <a:cubicBezTo>
                  <a:pt x="45" y="390"/>
                  <a:pt x="53" y="332"/>
                  <a:pt x="53" y="332"/>
                </a:cubicBezTo>
                <a:cubicBezTo>
                  <a:pt x="40" y="322"/>
                  <a:pt x="40" y="322"/>
                  <a:pt x="40" y="322"/>
                </a:cubicBezTo>
                <a:cubicBezTo>
                  <a:pt x="40" y="322"/>
                  <a:pt x="57" y="267"/>
                  <a:pt x="61" y="256"/>
                </a:cubicBezTo>
                <a:cubicBezTo>
                  <a:pt x="65" y="246"/>
                  <a:pt x="82" y="200"/>
                  <a:pt x="96" y="193"/>
                </a:cubicBezTo>
                <a:cubicBezTo>
                  <a:pt x="109" y="186"/>
                  <a:pt x="137" y="177"/>
                  <a:pt x="148" y="172"/>
                </a:cubicBezTo>
                <a:cubicBezTo>
                  <a:pt x="159" y="168"/>
                  <a:pt x="169" y="166"/>
                  <a:pt x="169" y="162"/>
                </a:cubicBezTo>
                <a:cubicBezTo>
                  <a:pt x="169" y="157"/>
                  <a:pt x="168" y="147"/>
                  <a:pt x="168" y="147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7476394-0876-445C-B2FC-A9CDE2B0F391}"/>
              </a:ext>
            </a:extLst>
          </p:cNvPr>
          <p:cNvSpPr>
            <a:spLocks/>
          </p:cNvSpPr>
          <p:nvPr/>
        </p:nvSpPr>
        <p:spPr bwMode="auto">
          <a:xfrm>
            <a:off x="7251700" y="1158080"/>
            <a:ext cx="1417638" cy="4389438"/>
          </a:xfrm>
          <a:custGeom>
            <a:avLst/>
            <a:gdLst>
              <a:gd name="T0" fmla="*/ 54 w 335"/>
              <a:gd name="T1" fmla="*/ 156 h 1034"/>
              <a:gd name="T2" fmla="*/ 121 w 335"/>
              <a:gd name="T3" fmla="*/ 114 h 1034"/>
              <a:gd name="T4" fmla="*/ 105 w 335"/>
              <a:gd name="T5" fmla="*/ 89 h 1034"/>
              <a:gd name="T6" fmla="*/ 104 w 335"/>
              <a:gd name="T7" fmla="*/ 68 h 1034"/>
              <a:gd name="T8" fmla="*/ 99 w 335"/>
              <a:gd name="T9" fmla="*/ 36 h 1034"/>
              <a:gd name="T10" fmla="*/ 115 w 335"/>
              <a:gd name="T11" fmla="*/ 8 h 1034"/>
              <a:gd name="T12" fmla="*/ 136 w 335"/>
              <a:gd name="T13" fmla="*/ 1 h 1034"/>
              <a:gd name="T14" fmla="*/ 160 w 335"/>
              <a:gd name="T15" fmla="*/ 3 h 1034"/>
              <a:gd name="T16" fmla="*/ 183 w 335"/>
              <a:gd name="T17" fmla="*/ 12 h 1034"/>
              <a:gd name="T18" fmla="*/ 196 w 335"/>
              <a:gd name="T19" fmla="*/ 35 h 1034"/>
              <a:gd name="T20" fmla="*/ 197 w 335"/>
              <a:gd name="T21" fmla="*/ 67 h 1034"/>
              <a:gd name="T22" fmla="*/ 204 w 335"/>
              <a:gd name="T23" fmla="*/ 81 h 1034"/>
              <a:gd name="T24" fmla="*/ 192 w 335"/>
              <a:gd name="T25" fmla="*/ 103 h 1034"/>
              <a:gd name="T26" fmla="*/ 210 w 335"/>
              <a:gd name="T27" fmla="*/ 158 h 1034"/>
              <a:gd name="T28" fmla="*/ 279 w 335"/>
              <a:gd name="T29" fmla="*/ 235 h 1034"/>
              <a:gd name="T30" fmla="*/ 275 w 335"/>
              <a:gd name="T31" fmla="*/ 331 h 1034"/>
              <a:gd name="T32" fmla="*/ 232 w 335"/>
              <a:gd name="T33" fmla="*/ 484 h 1034"/>
              <a:gd name="T34" fmla="*/ 256 w 335"/>
              <a:gd name="T35" fmla="*/ 600 h 1034"/>
              <a:gd name="T36" fmla="*/ 259 w 335"/>
              <a:gd name="T37" fmla="*/ 693 h 1034"/>
              <a:gd name="T38" fmla="*/ 256 w 335"/>
              <a:gd name="T39" fmla="*/ 912 h 1034"/>
              <a:gd name="T40" fmla="*/ 295 w 335"/>
              <a:gd name="T41" fmla="*/ 980 h 1034"/>
              <a:gd name="T42" fmla="*/ 262 w 335"/>
              <a:gd name="T43" fmla="*/ 1022 h 1034"/>
              <a:gd name="T44" fmla="*/ 208 w 335"/>
              <a:gd name="T45" fmla="*/ 961 h 1034"/>
              <a:gd name="T46" fmla="*/ 212 w 335"/>
              <a:gd name="T47" fmla="*/ 865 h 1034"/>
              <a:gd name="T48" fmla="*/ 195 w 335"/>
              <a:gd name="T49" fmla="*/ 700 h 1034"/>
              <a:gd name="T50" fmla="*/ 136 w 335"/>
              <a:gd name="T51" fmla="*/ 594 h 1034"/>
              <a:gd name="T52" fmla="*/ 93 w 335"/>
              <a:gd name="T53" fmla="*/ 697 h 1034"/>
              <a:gd name="T54" fmla="*/ 76 w 335"/>
              <a:gd name="T55" fmla="*/ 862 h 1034"/>
              <a:gd name="T56" fmla="*/ 84 w 335"/>
              <a:gd name="T57" fmla="*/ 966 h 1034"/>
              <a:gd name="T58" fmla="*/ 58 w 335"/>
              <a:gd name="T59" fmla="*/ 1002 h 1034"/>
              <a:gd name="T60" fmla="*/ 27 w 335"/>
              <a:gd name="T61" fmla="*/ 955 h 1034"/>
              <a:gd name="T62" fmla="*/ 26 w 335"/>
              <a:gd name="T63" fmla="*/ 821 h 1034"/>
              <a:gd name="T64" fmla="*/ 20 w 335"/>
              <a:gd name="T65" fmla="*/ 690 h 1034"/>
              <a:gd name="T66" fmla="*/ 6 w 335"/>
              <a:gd name="T67" fmla="*/ 532 h 1034"/>
              <a:gd name="T68" fmla="*/ 0 w 335"/>
              <a:gd name="T69" fmla="*/ 486 h 1034"/>
              <a:gd name="T70" fmla="*/ 34 w 335"/>
              <a:gd name="T71" fmla="*/ 335 h 1034"/>
              <a:gd name="T72" fmla="*/ 24 w 335"/>
              <a:gd name="T73" fmla="*/ 204 h 1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35" h="1034">
                <a:moveTo>
                  <a:pt x="24" y="204"/>
                </a:moveTo>
                <a:cubicBezTo>
                  <a:pt x="24" y="203"/>
                  <a:pt x="32" y="163"/>
                  <a:pt x="54" y="156"/>
                </a:cubicBezTo>
                <a:cubicBezTo>
                  <a:pt x="75" y="149"/>
                  <a:pt x="104" y="152"/>
                  <a:pt x="111" y="149"/>
                </a:cubicBezTo>
                <a:cubicBezTo>
                  <a:pt x="118" y="146"/>
                  <a:pt x="121" y="118"/>
                  <a:pt x="121" y="114"/>
                </a:cubicBezTo>
                <a:cubicBezTo>
                  <a:pt x="121" y="110"/>
                  <a:pt x="121" y="107"/>
                  <a:pt x="121" y="107"/>
                </a:cubicBezTo>
                <a:cubicBezTo>
                  <a:pt x="121" y="107"/>
                  <a:pt x="106" y="99"/>
                  <a:pt x="105" y="89"/>
                </a:cubicBezTo>
                <a:cubicBezTo>
                  <a:pt x="103" y="78"/>
                  <a:pt x="106" y="74"/>
                  <a:pt x="106" y="74"/>
                </a:cubicBezTo>
                <a:cubicBezTo>
                  <a:pt x="106" y="74"/>
                  <a:pt x="105" y="72"/>
                  <a:pt x="104" y="68"/>
                </a:cubicBezTo>
                <a:cubicBezTo>
                  <a:pt x="103" y="64"/>
                  <a:pt x="101" y="59"/>
                  <a:pt x="101" y="53"/>
                </a:cubicBezTo>
                <a:cubicBezTo>
                  <a:pt x="101" y="48"/>
                  <a:pt x="99" y="42"/>
                  <a:pt x="99" y="36"/>
                </a:cubicBezTo>
                <a:cubicBezTo>
                  <a:pt x="100" y="29"/>
                  <a:pt x="99" y="23"/>
                  <a:pt x="102" y="18"/>
                </a:cubicBezTo>
                <a:cubicBezTo>
                  <a:pt x="106" y="14"/>
                  <a:pt x="114" y="10"/>
                  <a:pt x="115" y="8"/>
                </a:cubicBezTo>
                <a:cubicBezTo>
                  <a:pt x="117" y="5"/>
                  <a:pt x="121" y="4"/>
                  <a:pt x="127" y="4"/>
                </a:cubicBezTo>
                <a:cubicBezTo>
                  <a:pt x="132" y="4"/>
                  <a:pt x="134" y="2"/>
                  <a:pt x="136" y="1"/>
                </a:cubicBezTo>
                <a:cubicBezTo>
                  <a:pt x="139" y="0"/>
                  <a:pt x="139" y="1"/>
                  <a:pt x="147" y="2"/>
                </a:cubicBezTo>
                <a:cubicBezTo>
                  <a:pt x="154" y="3"/>
                  <a:pt x="153" y="4"/>
                  <a:pt x="160" y="3"/>
                </a:cubicBezTo>
                <a:cubicBezTo>
                  <a:pt x="167" y="2"/>
                  <a:pt x="172" y="3"/>
                  <a:pt x="172" y="5"/>
                </a:cubicBezTo>
                <a:cubicBezTo>
                  <a:pt x="173" y="8"/>
                  <a:pt x="180" y="12"/>
                  <a:pt x="183" y="12"/>
                </a:cubicBezTo>
                <a:cubicBezTo>
                  <a:pt x="185" y="12"/>
                  <a:pt x="194" y="18"/>
                  <a:pt x="194" y="22"/>
                </a:cubicBezTo>
                <a:cubicBezTo>
                  <a:pt x="194" y="26"/>
                  <a:pt x="194" y="30"/>
                  <a:pt x="196" y="35"/>
                </a:cubicBezTo>
                <a:cubicBezTo>
                  <a:pt x="198" y="39"/>
                  <a:pt x="198" y="44"/>
                  <a:pt x="197" y="49"/>
                </a:cubicBezTo>
                <a:cubicBezTo>
                  <a:pt x="197" y="53"/>
                  <a:pt x="197" y="63"/>
                  <a:pt x="197" y="67"/>
                </a:cubicBezTo>
                <a:cubicBezTo>
                  <a:pt x="197" y="71"/>
                  <a:pt x="197" y="72"/>
                  <a:pt x="197" y="72"/>
                </a:cubicBezTo>
                <a:cubicBezTo>
                  <a:pt x="197" y="72"/>
                  <a:pt x="205" y="70"/>
                  <a:pt x="204" y="81"/>
                </a:cubicBezTo>
                <a:cubicBezTo>
                  <a:pt x="202" y="91"/>
                  <a:pt x="201" y="97"/>
                  <a:pt x="197" y="99"/>
                </a:cubicBezTo>
                <a:cubicBezTo>
                  <a:pt x="193" y="102"/>
                  <a:pt x="192" y="103"/>
                  <a:pt x="192" y="103"/>
                </a:cubicBezTo>
                <a:cubicBezTo>
                  <a:pt x="192" y="103"/>
                  <a:pt x="191" y="120"/>
                  <a:pt x="192" y="134"/>
                </a:cubicBezTo>
                <a:cubicBezTo>
                  <a:pt x="193" y="148"/>
                  <a:pt x="195" y="151"/>
                  <a:pt x="210" y="158"/>
                </a:cubicBezTo>
                <a:cubicBezTo>
                  <a:pt x="225" y="165"/>
                  <a:pt x="250" y="169"/>
                  <a:pt x="261" y="181"/>
                </a:cubicBezTo>
                <a:cubicBezTo>
                  <a:pt x="272" y="193"/>
                  <a:pt x="277" y="215"/>
                  <a:pt x="279" y="235"/>
                </a:cubicBezTo>
                <a:cubicBezTo>
                  <a:pt x="281" y="255"/>
                  <a:pt x="285" y="304"/>
                  <a:pt x="280" y="319"/>
                </a:cubicBezTo>
                <a:cubicBezTo>
                  <a:pt x="274" y="334"/>
                  <a:pt x="277" y="330"/>
                  <a:pt x="275" y="331"/>
                </a:cubicBezTo>
                <a:cubicBezTo>
                  <a:pt x="272" y="333"/>
                  <a:pt x="251" y="338"/>
                  <a:pt x="242" y="339"/>
                </a:cubicBezTo>
                <a:cubicBezTo>
                  <a:pt x="232" y="340"/>
                  <a:pt x="231" y="471"/>
                  <a:pt x="232" y="484"/>
                </a:cubicBezTo>
                <a:cubicBezTo>
                  <a:pt x="233" y="496"/>
                  <a:pt x="246" y="514"/>
                  <a:pt x="250" y="520"/>
                </a:cubicBezTo>
                <a:cubicBezTo>
                  <a:pt x="254" y="527"/>
                  <a:pt x="255" y="586"/>
                  <a:pt x="256" y="600"/>
                </a:cubicBezTo>
                <a:cubicBezTo>
                  <a:pt x="258" y="615"/>
                  <a:pt x="264" y="682"/>
                  <a:pt x="263" y="687"/>
                </a:cubicBezTo>
                <a:cubicBezTo>
                  <a:pt x="262" y="692"/>
                  <a:pt x="259" y="693"/>
                  <a:pt x="259" y="693"/>
                </a:cubicBezTo>
                <a:cubicBezTo>
                  <a:pt x="259" y="693"/>
                  <a:pt x="266" y="747"/>
                  <a:pt x="264" y="777"/>
                </a:cubicBezTo>
                <a:cubicBezTo>
                  <a:pt x="262" y="807"/>
                  <a:pt x="256" y="892"/>
                  <a:pt x="256" y="912"/>
                </a:cubicBezTo>
                <a:cubicBezTo>
                  <a:pt x="256" y="932"/>
                  <a:pt x="260" y="946"/>
                  <a:pt x="260" y="946"/>
                </a:cubicBezTo>
                <a:cubicBezTo>
                  <a:pt x="260" y="946"/>
                  <a:pt x="279" y="970"/>
                  <a:pt x="295" y="980"/>
                </a:cubicBezTo>
                <a:cubicBezTo>
                  <a:pt x="312" y="990"/>
                  <a:pt x="335" y="1010"/>
                  <a:pt x="320" y="1021"/>
                </a:cubicBezTo>
                <a:cubicBezTo>
                  <a:pt x="305" y="1032"/>
                  <a:pt x="277" y="1034"/>
                  <a:pt x="262" y="1022"/>
                </a:cubicBezTo>
                <a:cubicBezTo>
                  <a:pt x="246" y="1010"/>
                  <a:pt x="216" y="1010"/>
                  <a:pt x="209" y="998"/>
                </a:cubicBezTo>
                <a:cubicBezTo>
                  <a:pt x="203" y="985"/>
                  <a:pt x="202" y="974"/>
                  <a:pt x="208" y="961"/>
                </a:cubicBezTo>
                <a:cubicBezTo>
                  <a:pt x="213" y="949"/>
                  <a:pt x="215" y="945"/>
                  <a:pt x="215" y="945"/>
                </a:cubicBezTo>
                <a:cubicBezTo>
                  <a:pt x="215" y="945"/>
                  <a:pt x="214" y="897"/>
                  <a:pt x="212" y="865"/>
                </a:cubicBezTo>
                <a:cubicBezTo>
                  <a:pt x="210" y="833"/>
                  <a:pt x="201" y="765"/>
                  <a:pt x="201" y="744"/>
                </a:cubicBezTo>
                <a:cubicBezTo>
                  <a:pt x="200" y="723"/>
                  <a:pt x="198" y="708"/>
                  <a:pt x="195" y="700"/>
                </a:cubicBezTo>
                <a:cubicBezTo>
                  <a:pt x="191" y="691"/>
                  <a:pt x="163" y="697"/>
                  <a:pt x="161" y="694"/>
                </a:cubicBezTo>
                <a:cubicBezTo>
                  <a:pt x="159" y="691"/>
                  <a:pt x="136" y="594"/>
                  <a:pt x="136" y="594"/>
                </a:cubicBezTo>
                <a:cubicBezTo>
                  <a:pt x="136" y="594"/>
                  <a:pt x="105" y="679"/>
                  <a:pt x="104" y="685"/>
                </a:cubicBezTo>
                <a:cubicBezTo>
                  <a:pt x="103" y="691"/>
                  <a:pt x="93" y="697"/>
                  <a:pt x="93" y="697"/>
                </a:cubicBezTo>
                <a:cubicBezTo>
                  <a:pt x="93" y="697"/>
                  <a:pt x="88" y="717"/>
                  <a:pt x="83" y="738"/>
                </a:cubicBezTo>
                <a:cubicBezTo>
                  <a:pt x="77" y="759"/>
                  <a:pt x="79" y="841"/>
                  <a:pt x="76" y="862"/>
                </a:cubicBezTo>
                <a:cubicBezTo>
                  <a:pt x="74" y="882"/>
                  <a:pt x="77" y="912"/>
                  <a:pt x="80" y="920"/>
                </a:cubicBezTo>
                <a:cubicBezTo>
                  <a:pt x="84" y="928"/>
                  <a:pt x="90" y="958"/>
                  <a:pt x="84" y="966"/>
                </a:cubicBezTo>
                <a:cubicBezTo>
                  <a:pt x="78" y="974"/>
                  <a:pt x="77" y="981"/>
                  <a:pt x="77" y="981"/>
                </a:cubicBezTo>
                <a:cubicBezTo>
                  <a:pt x="77" y="981"/>
                  <a:pt x="71" y="999"/>
                  <a:pt x="58" y="1002"/>
                </a:cubicBezTo>
                <a:cubicBezTo>
                  <a:pt x="44" y="1004"/>
                  <a:pt x="15" y="993"/>
                  <a:pt x="14" y="983"/>
                </a:cubicBezTo>
                <a:cubicBezTo>
                  <a:pt x="14" y="973"/>
                  <a:pt x="19" y="967"/>
                  <a:pt x="27" y="955"/>
                </a:cubicBezTo>
                <a:cubicBezTo>
                  <a:pt x="36" y="943"/>
                  <a:pt x="42" y="936"/>
                  <a:pt x="43" y="919"/>
                </a:cubicBezTo>
                <a:cubicBezTo>
                  <a:pt x="44" y="901"/>
                  <a:pt x="31" y="858"/>
                  <a:pt x="26" y="821"/>
                </a:cubicBezTo>
                <a:cubicBezTo>
                  <a:pt x="22" y="785"/>
                  <a:pt x="16" y="757"/>
                  <a:pt x="18" y="732"/>
                </a:cubicBezTo>
                <a:cubicBezTo>
                  <a:pt x="20" y="707"/>
                  <a:pt x="20" y="690"/>
                  <a:pt x="20" y="690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88"/>
                  <a:pt x="4" y="568"/>
                  <a:pt x="6" y="532"/>
                </a:cubicBezTo>
                <a:cubicBezTo>
                  <a:pt x="8" y="495"/>
                  <a:pt x="8" y="488"/>
                  <a:pt x="8" y="488"/>
                </a:cubicBezTo>
                <a:cubicBezTo>
                  <a:pt x="0" y="486"/>
                  <a:pt x="0" y="486"/>
                  <a:pt x="0" y="486"/>
                </a:cubicBezTo>
                <a:cubicBezTo>
                  <a:pt x="0" y="486"/>
                  <a:pt x="14" y="422"/>
                  <a:pt x="19" y="402"/>
                </a:cubicBezTo>
                <a:cubicBezTo>
                  <a:pt x="25" y="382"/>
                  <a:pt x="34" y="335"/>
                  <a:pt x="34" y="335"/>
                </a:cubicBezTo>
                <a:cubicBezTo>
                  <a:pt x="34" y="335"/>
                  <a:pt x="21" y="319"/>
                  <a:pt x="19" y="292"/>
                </a:cubicBezTo>
                <a:cubicBezTo>
                  <a:pt x="17" y="264"/>
                  <a:pt x="20" y="211"/>
                  <a:pt x="24" y="204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AA7C131-ABB0-4D75-95D8-94FA34977670}"/>
              </a:ext>
            </a:extLst>
          </p:cNvPr>
          <p:cNvSpPr>
            <a:spLocks noEditPoints="1"/>
          </p:cNvSpPr>
          <p:nvPr/>
        </p:nvSpPr>
        <p:spPr bwMode="auto">
          <a:xfrm>
            <a:off x="6246813" y="1281905"/>
            <a:ext cx="1309688" cy="4256088"/>
          </a:xfrm>
          <a:custGeom>
            <a:avLst/>
            <a:gdLst>
              <a:gd name="T0" fmla="*/ 239 w 309"/>
              <a:gd name="T1" fmla="*/ 704 h 1003"/>
              <a:gd name="T2" fmla="*/ 227 w 309"/>
              <a:gd name="T3" fmla="*/ 431 h 1003"/>
              <a:gd name="T4" fmla="*/ 225 w 309"/>
              <a:gd name="T5" fmla="*/ 414 h 1003"/>
              <a:gd name="T6" fmla="*/ 224 w 309"/>
              <a:gd name="T7" fmla="*/ 370 h 1003"/>
              <a:gd name="T8" fmla="*/ 239 w 309"/>
              <a:gd name="T9" fmla="*/ 288 h 1003"/>
              <a:gd name="T10" fmla="*/ 252 w 309"/>
              <a:gd name="T11" fmla="*/ 408 h 1003"/>
              <a:gd name="T12" fmla="*/ 280 w 309"/>
              <a:gd name="T13" fmla="*/ 510 h 1003"/>
              <a:gd name="T14" fmla="*/ 262 w 309"/>
              <a:gd name="T15" fmla="*/ 578 h 1003"/>
              <a:gd name="T16" fmla="*/ 271 w 309"/>
              <a:gd name="T17" fmla="*/ 580 h 1003"/>
              <a:gd name="T18" fmla="*/ 282 w 309"/>
              <a:gd name="T19" fmla="*/ 579 h 1003"/>
              <a:gd name="T20" fmla="*/ 271 w 309"/>
              <a:gd name="T21" fmla="*/ 610 h 1003"/>
              <a:gd name="T22" fmla="*/ 303 w 309"/>
              <a:gd name="T23" fmla="*/ 569 h 1003"/>
              <a:gd name="T24" fmla="*/ 302 w 309"/>
              <a:gd name="T25" fmla="*/ 467 h 1003"/>
              <a:gd name="T26" fmla="*/ 282 w 309"/>
              <a:gd name="T27" fmla="*/ 337 h 1003"/>
              <a:gd name="T28" fmla="*/ 279 w 309"/>
              <a:gd name="T29" fmla="*/ 287 h 1003"/>
              <a:gd name="T30" fmla="*/ 269 w 309"/>
              <a:gd name="T31" fmla="*/ 209 h 1003"/>
              <a:gd name="T32" fmla="*/ 225 w 309"/>
              <a:gd name="T33" fmla="*/ 191 h 1003"/>
              <a:gd name="T34" fmla="*/ 224 w 309"/>
              <a:gd name="T35" fmla="*/ 172 h 1003"/>
              <a:gd name="T36" fmla="*/ 163 w 309"/>
              <a:gd name="T37" fmla="*/ 15 h 1003"/>
              <a:gd name="T38" fmla="*/ 80 w 309"/>
              <a:gd name="T39" fmla="*/ 184 h 1003"/>
              <a:gd name="T40" fmla="*/ 31 w 309"/>
              <a:gd name="T41" fmla="*/ 266 h 1003"/>
              <a:gd name="T42" fmla="*/ 31 w 309"/>
              <a:gd name="T43" fmla="*/ 268 h 1003"/>
              <a:gd name="T44" fmla="*/ 17 w 309"/>
              <a:gd name="T45" fmla="*/ 360 h 1003"/>
              <a:gd name="T46" fmla="*/ 2 w 309"/>
              <a:gd name="T47" fmla="*/ 520 h 1003"/>
              <a:gd name="T48" fmla="*/ 25 w 309"/>
              <a:gd name="T49" fmla="*/ 584 h 1003"/>
              <a:gd name="T50" fmla="*/ 33 w 309"/>
              <a:gd name="T51" fmla="*/ 576 h 1003"/>
              <a:gd name="T52" fmla="*/ 28 w 309"/>
              <a:gd name="T53" fmla="*/ 549 h 1003"/>
              <a:gd name="T54" fmla="*/ 42 w 309"/>
              <a:gd name="T55" fmla="*/ 568 h 1003"/>
              <a:gd name="T56" fmla="*/ 51 w 309"/>
              <a:gd name="T57" fmla="*/ 704 h 1003"/>
              <a:gd name="T58" fmla="*/ 58 w 309"/>
              <a:gd name="T59" fmla="*/ 926 h 1003"/>
              <a:gd name="T60" fmla="*/ 69 w 309"/>
              <a:gd name="T61" fmla="*/ 958 h 1003"/>
              <a:gd name="T62" fmla="*/ 69 w 309"/>
              <a:gd name="T63" fmla="*/ 987 h 1003"/>
              <a:gd name="T64" fmla="*/ 115 w 309"/>
              <a:gd name="T65" fmla="*/ 998 h 1003"/>
              <a:gd name="T66" fmla="*/ 118 w 309"/>
              <a:gd name="T67" fmla="*/ 955 h 1003"/>
              <a:gd name="T68" fmla="*/ 122 w 309"/>
              <a:gd name="T69" fmla="*/ 925 h 1003"/>
              <a:gd name="T70" fmla="*/ 118 w 309"/>
              <a:gd name="T71" fmla="*/ 705 h 1003"/>
              <a:gd name="T72" fmla="*/ 130 w 309"/>
              <a:gd name="T73" fmla="*/ 539 h 1003"/>
              <a:gd name="T74" fmla="*/ 141 w 309"/>
              <a:gd name="T75" fmla="*/ 561 h 1003"/>
              <a:gd name="T76" fmla="*/ 200 w 309"/>
              <a:gd name="T77" fmla="*/ 805 h 1003"/>
              <a:gd name="T78" fmla="*/ 230 w 309"/>
              <a:gd name="T79" fmla="*/ 932 h 1003"/>
              <a:gd name="T80" fmla="*/ 247 w 309"/>
              <a:gd name="T81" fmla="*/ 953 h 1003"/>
              <a:gd name="T82" fmla="*/ 247 w 309"/>
              <a:gd name="T83" fmla="*/ 989 h 1003"/>
              <a:gd name="T84" fmla="*/ 286 w 309"/>
              <a:gd name="T85" fmla="*/ 993 h 1003"/>
              <a:gd name="T86" fmla="*/ 295 w 309"/>
              <a:gd name="T87" fmla="*/ 946 h 1003"/>
              <a:gd name="T88" fmla="*/ 84 w 309"/>
              <a:gd name="T89" fmla="*/ 285 h 1003"/>
              <a:gd name="T90" fmla="*/ 83 w 309"/>
              <a:gd name="T91" fmla="*/ 308 h 1003"/>
              <a:gd name="T92" fmla="*/ 84 w 309"/>
              <a:gd name="T93" fmla="*/ 285 h 1003"/>
              <a:gd name="T94" fmla="*/ 65 w 309"/>
              <a:gd name="T95" fmla="*/ 388 h 1003"/>
              <a:gd name="T96" fmla="*/ 53 w 309"/>
              <a:gd name="T97" fmla="*/ 416 h 1003"/>
              <a:gd name="T98" fmla="*/ 41 w 309"/>
              <a:gd name="T99" fmla="*/ 543 h 1003"/>
              <a:gd name="T100" fmla="*/ 29 w 309"/>
              <a:gd name="T101" fmla="*/ 491 h 1003"/>
              <a:gd name="T102" fmla="*/ 56 w 309"/>
              <a:gd name="T103" fmla="*/ 388 h 1003"/>
              <a:gd name="T104" fmla="*/ 67 w 309"/>
              <a:gd name="T105" fmla="*/ 298 h 1003"/>
              <a:gd name="T106" fmla="*/ 86 w 309"/>
              <a:gd name="T107" fmla="*/ 330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09" h="1003">
                <a:moveTo>
                  <a:pt x="309" y="943"/>
                </a:moveTo>
                <a:cubicBezTo>
                  <a:pt x="309" y="943"/>
                  <a:pt x="242" y="720"/>
                  <a:pt x="239" y="704"/>
                </a:cubicBezTo>
                <a:cubicBezTo>
                  <a:pt x="236" y="687"/>
                  <a:pt x="242" y="614"/>
                  <a:pt x="236" y="554"/>
                </a:cubicBezTo>
                <a:cubicBezTo>
                  <a:pt x="229" y="494"/>
                  <a:pt x="230" y="494"/>
                  <a:pt x="227" y="431"/>
                </a:cubicBezTo>
                <a:cubicBezTo>
                  <a:pt x="227" y="431"/>
                  <a:pt x="227" y="431"/>
                  <a:pt x="226" y="432"/>
                </a:cubicBezTo>
                <a:cubicBezTo>
                  <a:pt x="226" y="426"/>
                  <a:pt x="226" y="419"/>
                  <a:pt x="225" y="414"/>
                </a:cubicBezTo>
                <a:cubicBezTo>
                  <a:pt x="226" y="414"/>
                  <a:pt x="226" y="414"/>
                  <a:pt x="226" y="414"/>
                </a:cubicBezTo>
                <a:cubicBezTo>
                  <a:pt x="225" y="412"/>
                  <a:pt x="223" y="386"/>
                  <a:pt x="224" y="370"/>
                </a:cubicBezTo>
                <a:cubicBezTo>
                  <a:pt x="225" y="354"/>
                  <a:pt x="234" y="325"/>
                  <a:pt x="238" y="311"/>
                </a:cubicBezTo>
                <a:cubicBezTo>
                  <a:pt x="240" y="301"/>
                  <a:pt x="239" y="288"/>
                  <a:pt x="239" y="288"/>
                </a:cubicBezTo>
                <a:cubicBezTo>
                  <a:pt x="239" y="288"/>
                  <a:pt x="245" y="346"/>
                  <a:pt x="244" y="354"/>
                </a:cubicBezTo>
                <a:cubicBezTo>
                  <a:pt x="244" y="363"/>
                  <a:pt x="245" y="384"/>
                  <a:pt x="252" y="408"/>
                </a:cubicBezTo>
                <a:cubicBezTo>
                  <a:pt x="259" y="431"/>
                  <a:pt x="269" y="478"/>
                  <a:pt x="273" y="488"/>
                </a:cubicBezTo>
                <a:cubicBezTo>
                  <a:pt x="277" y="498"/>
                  <a:pt x="281" y="502"/>
                  <a:pt x="280" y="510"/>
                </a:cubicBezTo>
                <a:cubicBezTo>
                  <a:pt x="279" y="518"/>
                  <a:pt x="280" y="534"/>
                  <a:pt x="277" y="541"/>
                </a:cubicBezTo>
                <a:cubicBezTo>
                  <a:pt x="275" y="548"/>
                  <a:pt x="261" y="573"/>
                  <a:pt x="262" y="578"/>
                </a:cubicBezTo>
                <a:cubicBezTo>
                  <a:pt x="263" y="582"/>
                  <a:pt x="256" y="590"/>
                  <a:pt x="262" y="589"/>
                </a:cubicBezTo>
                <a:cubicBezTo>
                  <a:pt x="269" y="589"/>
                  <a:pt x="271" y="584"/>
                  <a:pt x="271" y="580"/>
                </a:cubicBezTo>
                <a:cubicBezTo>
                  <a:pt x="272" y="576"/>
                  <a:pt x="276" y="570"/>
                  <a:pt x="279" y="568"/>
                </a:cubicBezTo>
                <a:cubicBezTo>
                  <a:pt x="281" y="565"/>
                  <a:pt x="279" y="564"/>
                  <a:pt x="282" y="579"/>
                </a:cubicBezTo>
                <a:cubicBezTo>
                  <a:pt x="283" y="588"/>
                  <a:pt x="278" y="591"/>
                  <a:pt x="276" y="595"/>
                </a:cubicBezTo>
                <a:cubicBezTo>
                  <a:pt x="274" y="600"/>
                  <a:pt x="268" y="609"/>
                  <a:pt x="271" y="610"/>
                </a:cubicBezTo>
                <a:cubicBezTo>
                  <a:pt x="274" y="612"/>
                  <a:pt x="281" y="608"/>
                  <a:pt x="284" y="603"/>
                </a:cubicBezTo>
                <a:cubicBezTo>
                  <a:pt x="288" y="599"/>
                  <a:pt x="300" y="572"/>
                  <a:pt x="303" y="569"/>
                </a:cubicBezTo>
                <a:cubicBezTo>
                  <a:pt x="305" y="565"/>
                  <a:pt x="309" y="553"/>
                  <a:pt x="307" y="539"/>
                </a:cubicBezTo>
                <a:cubicBezTo>
                  <a:pt x="306" y="525"/>
                  <a:pt x="305" y="490"/>
                  <a:pt x="302" y="467"/>
                </a:cubicBezTo>
                <a:cubicBezTo>
                  <a:pt x="300" y="444"/>
                  <a:pt x="296" y="390"/>
                  <a:pt x="292" y="379"/>
                </a:cubicBezTo>
                <a:cubicBezTo>
                  <a:pt x="290" y="373"/>
                  <a:pt x="287" y="355"/>
                  <a:pt x="282" y="337"/>
                </a:cubicBezTo>
                <a:cubicBezTo>
                  <a:pt x="279" y="324"/>
                  <a:pt x="278" y="289"/>
                  <a:pt x="278" y="287"/>
                </a:cubicBezTo>
                <a:cubicBezTo>
                  <a:pt x="279" y="287"/>
                  <a:pt x="279" y="287"/>
                  <a:pt x="279" y="287"/>
                </a:cubicBezTo>
                <a:cubicBezTo>
                  <a:pt x="279" y="287"/>
                  <a:pt x="279" y="278"/>
                  <a:pt x="279" y="265"/>
                </a:cubicBezTo>
                <a:cubicBezTo>
                  <a:pt x="278" y="252"/>
                  <a:pt x="273" y="219"/>
                  <a:pt x="269" y="209"/>
                </a:cubicBezTo>
                <a:cubicBezTo>
                  <a:pt x="265" y="199"/>
                  <a:pt x="249" y="196"/>
                  <a:pt x="249" y="196"/>
                </a:cubicBezTo>
                <a:cubicBezTo>
                  <a:pt x="225" y="191"/>
                  <a:pt x="225" y="191"/>
                  <a:pt x="225" y="191"/>
                </a:cubicBezTo>
                <a:cubicBezTo>
                  <a:pt x="223" y="189"/>
                  <a:pt x="221" y="187"/>
                  <a:pt x="220" y="185"/>
                </a:cubicBezTo>
                <a:cubicBezTo>
                  <a:pt x="216" y="181"/>
                  <a:pt x="217" y="184"/>
                  <a:pt x="224" y="172"/>
                </a:cubicBezTo>
                <a:cubicBezTo>
                  <a:pt x="231" y="159"/>
                  <a:pt x="232" y="145"/>
                  <a:pt x="231" y="133"/>
                </a:cubicBezTo>
                <a:cubicBezTo>
                  <a:pt x="217" y="0"/>
                  <a:pt x="163" y="15"/>
                  <a:pt x="163" y="15"/>
                </a:cubicBezTo>
                <a:cubicBezTo>
                  <a:pt x="163" y="15"/>
                  <a:pt x="93" y="4"/>
                  <a:pt x="86" y="134"/>
                </a:cubicBezTo>
                <a:cubicBezTo>
                  <a:pt x="85" y="145"/>
                  <a:pt x="85" y="174"/>
                  <a:pt x="80" y="184"/>
                </a:cubicBezTo>
                <a:cubicBezTo>
                  <a:pt x="76" y="193"/>
                  <a:pt x="52" y="205"/>
                  <a:pt x="46" y="217"/>
                </a:cubicBezTo>
                <a:cubicBezTo>
                  <a:pt x="36" y="234"/>
                  <a:pt x="30" y="263"/>
                  <a:pt x="31" y="266"/>
                </a:cubicBezTo>
                <a:cubicBezTo>
                  <a:pt x="31" y="266"/>
                  <a:pt x="31" y="266"/>
                  <a:pt x="31" y="266"/>
                </a:cubicBezTo>
                <a:cubicBezTo>
                  <a:pt x="31" y="268"/>
                  <a:pt x="31" y="268"/>
                  <a:pt x="31" y="268"/>
                </a:cubicBezTo>
                <a:cubicBezTo>
                  <a:pt x="31" y="268"/>
                  <a:pt x="30" y="305"/>
                  <a:pt x="27" y="318"/>
                </a:cubicBezTo>
                <a:cubicBezTo>
                  <a:pt x="22" y="336"/>
                  <a:pt x="19" y="354"/>
                  <a:pt x="17" y="360"/>
                </a:cubicBezTo>
                <a:cubicBezTo>
                  <a:pt x="13" y="371"/>
                  <a:pt x="9" y="425"/>
                  <a:pt x="6" y="448"/>
                </a:cubicBezTo>
                <a:cubicBezTo>
                  <a:pt x="4" y="471"/>
                  <a:pt x="3" y="505"/>
                  <a:pt x="2" y="520"/>
                </a:cubicBezTo>
                <a:cubicBezTo>
                  <a:pt x="0" y="534"/>
                  <a:pt x="4" y="546"/>
                  <a:pt x="6" y="549"/>
                </a:cubicBezTo>
                <a:cubicBezTo>
                  <a:pt x="9" y="553"/>
                  <a:pt x="21" y="580"/>
                  <a:pt x="25" y="584"/>
                </a:cubicBezTo>
                <a:cubicBezTo>
                  <a:pt x="28" y="589"/>
                  <a:pt x="35" y="593"/>
                  <a:pt x="38" y="591"/>
                </a:cubicBezTo>
                <a:cubicBezTo>
                  <a:pt x="40" y="590"/>
                  <a:pt x="35" y="581"/>
                  <a:pt x="33" y="576"/>
                </a:cubicBezTo>
                <a:cubicBezTo>
                  <a:pt x="31" y="572"/>
                  <a:pt x="31" y="569"/>
                  <a:pt x="28" y="560"/>
                </a:cubicBezTo>
                <a:cubicBezTo>
                  <a:pt x="26" y="552"/>
                  <a:pt x="26" y="546"/>
                  <a:pt x="28" y="549"/>
                </a:cubicBezTo>
                <a:cubicBezTo>
                  <a:pt x="31" y="551"/>
                  <a:pt x="37" y="556"/>
                  <a:pt x="37" y="561"/>
                </a:cubicBezTo>
                <a:cubicBezTo>
                  <a:pt x="38" y="564"/>
                  <a:pt x="38" y="567"/>
                  <a:pt x="42" y="568"/>
                </a:cubicBezTo>
                <a:cubicBezTo>
                  <a:pt x="43" y="585"/>
                  <a:pt x="45" y="602"/>
                  <a:pt x="46" y="615"/>
                </a:cubicBezTo>
                <a:cubicBezTo>
                  <a:pt x="48" y="640"/>
                  <a:pt x="51" y="700"/>
                  <a:pt x="51" y="704"/>
                </a:cubicBezTo>
                <a:cubicBezTo>
                  <a:pt x="51" y="709"/>
                  <a:pt x="51" y="772"/>
                  <a:pt x="51" y="780"/>
                </a:cubicBezTo>
                <a:cubicBezTo>
                  <a:pt x="51" y="788"/>
                  <a:pt x="58" y="922"/>
                  <a:pt x="58" y="926"/>
                </a:cubicBezTo>
                <a:cubicBezTo>
                  <a:pt x="58" y="929"/>
                  <a:pt x="55" y="958"/>
                  <a:pt x="55" y="958"/>
                </a:cubicBezTo>
                <a:cubicBezTo>
                  <a:pt x="55" y="958"/>
                  <a:pt x="61" y="958"/>
                  <a:pt x="69" y="958"/>
                </a:cubicBezTo>
                <a:cubicBezTo>
                  <a:pt x="69" y="959"/>
                  <a:pt x="69" y="960"/>
                  <a:pt x="69" y="961"/>
                </a:cubicBezTo>
                <a:cubicBezTo>
                  <a:pt x="69" y="964"/>
                  <a:pt x="69" y="983"/>
                  <a:pt x="69" y="987"/>
                </a:cubicBezTo>
                <a:cubicBezTo>
                  <a:pt x="69" y="990"/>
                  <a:pt x="71" y="996"/>
                  <a:pt x="83" y="998"/>
                </a:cubicBezTo>
                <a:cubicBezTo>
                  <a:pt x="95" y="1001"/>
                  <a:pt x="112" y="1003"/>
                  <a:pt x="115" y="998"/>
                </a:cubicBezTo>
                <a:cubicBezTo>
                  <a:pt x="117" y="993"/>
                  <a:pt x="118" y="957"/>
                  <a:pt x="118" y="957"/>
                </a:cubicBezTo>
                <a:cubicBezTo>
                  <a:pt x="118" y="955"/>
                  <a:pt x="118" y="955"/>
                  <a:pt x="118" y="955"/>
                </a:cubicBezTo>
                <a:cubicBezTo>
                  <a:pt x="122" y="955"/>
                  <a:pt x="125" y="954"/>
                  <a:pt x="125" y="954"/>
                </a:cubicBezTo>
                <a:cubicBezTo>
                  <a:pt x="125" y="952"/>
                  <a:pt x="122" y="936"/>
                  <a:pt x="122" y="925"/>
                </a:cubicBezTo>
                <a:cubicBezTo>
                  <a:pt x="122" y="914"/>
                  <a:pt x="121" y="856"/>
                  <a:pt x="121" y="848"/>
                </a:cubicBezTo>
                <a:cubicBezTo>
                  <a:pt x="121" y="839"/>
                  <a:pt x="118" y="717"/>
                  <a:pt x="118" y="705"/>
                </a:cubicBezTo>
                <a:cubicBezTo>
                  <a:pt x="118" y="693"/>
                  <a:pt x="126" y="605"/>
                  <a:pt x="129" y="573"/>
                </a:cubicBezTo>
                <a:cubicBezTo>
                  <a:pt x="131" y="542"/>
                  <a:pt x="130" y="542"/>
                  <a:pt x="130" y="539"/>
                </a:cubicBezTo>
                <a:cubicBezTo>
                  <a:pt x="131" y="537"/>
                  <a:pt x="136" y="539"/>
                  <a:pt x="136" y="540"/>
                </a:cubicBezTo>
                <a:cubicBezTo>
                  <a:pt x="137" y="542"/>
                  <a:pt x="137" y="545"/>
                  <a:pt x="141" y="561"/>
                </a:cubicBezTo>
                <a:cubicBezTo>
                  <a:pt x="144" y="576"/>
                  <a:pt x="161" y="672"/>
                  <a:pt x="165" y="691"/>
                </a:cubicBezTo>
                <a:cubicBezTo>
                  <a:pt x="170" y="710"/>
                  <a:pt x="196" y="790"/>
                  <a:pt x="200" y="805"/>
                </a:cubicBezTo>
                <a:cubicBezTo>
                  <a:pt x="204" y="819"/>
                  <a:pt x="217" y="866"/>
                  <a:pt x="220" y="881"/>
                </a:cubicBezTo>
                <a:cubicBezTo>
                  <a:pt x="224" y="896"/>
                  <a:pt x="230" y="924"/>
                  <a:pt x="230" y="932"/>
                </a:cubicBezTo>
                <a:cubicBezTo>
                  <a:pt x="233" y="953"/>
                  <a:pt x="235" y="952"/>
                  <a:pt x="242" y="953"/>
                </a:cubicBezTo>
                <a:cubicBezTo>
                  <a:pt x="243" y="953"/>
                  <a:pt x="245" y="953"/>
                  <a:pt x="247" y="953"/>
                </a:cubicBezTo>
                <a:cubicBezTo>
                  <a:pt x="247" y="953"/>
                  <a:pt x="247" y="953"/>
                  <a:pt x="247" y="953"/>
                </a:cubicBezTo>
                <a:cubicBezTo>
                  <a:pt x="247" y="953"/>
                  <a:pt x="246" y="985"/>
                  <a:pt x="247" y="989"/>
                </a:cubicBezTo>
                <a:cubicBezTo>
                  <a:pt x="248" y="993"/>
                  <a:pt x="248" y="999"/>
                  <a:pt x="254" y="1000"/>
                </a:cubicBezTo>
                <a:cubicBezTo>
                  <a:pt x="260" y="1001"/>
                  <a:pt x="277" y="998"/>
                  <a:pt x="286" y="993"/>
                </a:cubicBezTo>
                <a:cubicBezTo>
                  <a:pt x="295" y="988"/>
                  <a:pt x="298" y="983"/>
                  <a:pt x="298" y="978"/>
                </a:cubicBezTo>
                <a:cubicBezTo>
                  <a:pt x="298" y="973"/>
                  <a:pt x="295" y="947"/>
                  <a:pt x="295" y="946"/>
                </a:cubicBezTo>
                <a:cubicBezTo>
                  <a:pt x="303" y="944"/>
                  <a:pt x="309" y="943"/>
                  <a:pt x="309" y="943"/>
                </a:cubicBezTo>
                <a:close/>
                <a:moveTo>
                  <a:pt x="84" y="285"/>
                </a:moveTo>
                <a:cubicBezTo>
                  <a:pt x="83" y="299"/>
                  <a:pt x="83" y="299"/>
                  <a:pt x="83" y="299"/>
                </a:cubicBezTo>
                <a:cubicBezTo>
                  <a:pt x="83" y="299"/>
                  <a:pt x="83" y="303"/>
                  <a:pt x="83" y="308"/>
                </a:cubicBezTo>
                <a:cubicBezTo>
                  <a:pt x="81" y="306"/>
                  <a:pt x="79" y="303"/>
                  <a:pt x="79" y="300"/>
                </a:cubicBezTo>
                <a:cubicBezTo>
                  <a:pt x="79" y="297"/>
                  <a:pt x="81" y="291"/>
                  <a:pt x="84" y="285"/>
                </a:cubicBezTo>
                <a:close/>
                <a:moveTo>
                  <a:pt x="82" y="367"/>
                </a:moveTo>
                <a:cubicBezTo>
                  <a:pt x="79" y="377"/>
                  <a:pt x="65" y="388"/>
                  <a:pt x="65" y="388"/>
                </a:cubicBezTo>
                <a:cubicBezTo>
                  <a:pt x="65" y="388"/>
                  <a:pt x="65" y="389"/>
                  <a:pt x="68" y="391"/>
                </a:cubicBezTo>
                <a:cubicBezTo>
                  <a:pt x="68" y="391"/>
                  <a:pt x="54" y="416"/>
                  <a:pt x="53" y="416"/>
                </a:cubicBezTo>
                <a:cubicBezTo>
                  <a:pt x="52" y="420"/>
                  <a:pt x="50" y="425"/>
                  <a:pt x="48" y="433"/>
                </a:cubicBezTo>
                <a:cubicBezTo>
                  <a:pt x="41" y="456"/>
                  <a:pt x="40" y="501"/>
                  <a:pt x="41" y="543"/>
                </a:cubicBezTo>
                <a:cubicBezTo>
                  <a:pt x="37" y="535"/>
                  <a:pt x="33" y="525"/>
                  <a:pt x="31" y="522"/>
                </a:cubicBezTo>
                <a:cubicBezTo>
                  <a:pt x="29" y="515"/>
                  <a:pt x="29" y="499"/>
                  <a:pt x="29" y="491"/>
                </a:cubicBezTo>
                <a:cubicBezTo>
                  <a:pt x="28" y="483"/>
                  <a:pt x="32" y="479"/>
                  <a:pt x="36" y="469"/>
                </a:cubicBezTo>
                <a:cubicBezTo>
                  <a:pt x="40" y="458"/>
                  <a:pt x="49" y="412"/>
                  <a:pt x="56" y="388"/>
                </a:cubicBezTo>
                <a:cubicBezTo>
                  <a:pt x="63" y="365"/>
                  <a:pt x="65" y="344"/>
                  <a:pt x="65" y="335"/>
                </a:cubicBezTo>
                <a:cubicBezTo>
                  <a:pt x="64" y="331"/>
                  <a:pt x="66" y="314"/>
                  <a:pt x="67" y="298"/>
                </a:cubicBezTo>
                <a:cubicBezTo>
                  <a:pt x="74" y="307"/>
                  <a:pt x="80" y="311"/>
                  <a:pt x="83" y="312"/>
                </a:cubicBezTo>
                <a:cubicBezTo>
                  <a:pt x="84" y="318"/>
                  <a:pt x="84" y="324"/>
                  <a:pt x="86" y="330"/>
                </a:cubicBezTo>
                <a:cubicBezTo>
                  <a:pt x="89" y="344"/>
                  <a:pt x="86" y="358"/>
                  <a:pt x="82" y="367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5379686-5B53-434C-A496-8C616E3CED9B}"/>
              </a:ext>
            </a:extLst>
          </p:cNvPr>
          <p:cNvSpPr>
            <a:spLocks/>
          </p:cNvSpPr>
          <p:nvPr/>
        </p:nvSpPr>
        <p:spPr bwMode="auto">
          <a:xfrm>
            <a:off x="9072563" y="1302543"/>
            <a:ext cx="1130300" cy="4232275"/>
          </a:xfrm>
          <a:custGeom>
            <a:avLst/>
            <a:gdLst>
              <a:gd name="T0" fmla="*/ 131 w 267"/>
              <a:gd name="T1" fmla="*/ 13 h 997"/>
              <a:gd name="T2" fmla="*/ 184 w 267"/>
              <a:gd name="T3" fmla="*/ 88 h 997"/>
              <a:gd name="T4" fmla="*/ 214 w 267"/>
              <a:gd name="T5" fmla="*/ 101 h 997"/>
              <a:gd name="T6" fmla="*/ 188 w 267"/>
              <a:gd name="T7" fmla="*/ 109 h 997"/>
              <a:gd name="T8" fmla="*/ 225 w 267"/>
              <a:gd name="T9" fmla="*/ 133 h 997"/>
              <a:gd name="T10" fmla="*/ 206 w 267"/>
              <a:gd name="T11" fmla="*/ 134 h 997"/>
              <a:gd name="T12" fmla="*/ 242 w 267"/>
              <a:gd name="T13" fmla="*/ 134 h 997"/>
              <a:gd name="T14" fmla="*/ 217 w 267"/>
              <a:gd name="T15" fmla="*/ 147 h 997"/>
              <a:gd name="T16" fmla="*/ 242 w 267"/>
              <a:gd name="T17" fmla="*/ 169 h 997"/>
              <a:gd name="T18" fmla="*/ 232 w 267"/>
              <a:gd name="T19" fmla="*/ 157 h 997"/>
              <a:gd name="T20" fmla="*/ 262 w 267"/>
              <a:gd name="T21" fmla="*/ 162 h 997"/>
              <a:gd name="T22" fmla="*/ 256 w 267"/>
              <a:gd name="T23" fmla="*/ 181 h 997"/>
              <a:gd name="T24" fmla="*/ 247 w 267"/>
              <a:gd name="T25" fmla="*/ 210 h 997"/>
              <a:gd name="T26" fmla="*/ 244 w 267"/>
              <a:gd name="T27" fmla="*/ 207 h 997"/>
              <a:gd name="T28" fmla="*/ 231 w 267"/>
              <a:gd name="T29" fmla="*/ 279 h 997"/>
              <a:gd name="T30" fmla="*/ 200 w 267"/>
              <a:gd name="T31" fmla="*/ 384 h 997"/>
              <a:gd name="T32" fmla="*/ 185 w 267"/>
              <a:gd name="T33" fmla="*/ 449 h 997"/>
              <a:gd name="T34" fmla="*/ 157 w 267"/>
              <a:gd name="T35" fmla="*/ 600 h 997"/>
              <a:gd name="T36" fmla="*/ 135 w 267"/>
              <a:gd name="T37" fmla="*/ 703 h 997"/>
              <a:gd name="T38" fmla="*/ 175 w 267"/>
              <a:gd name="T39" fmla="*/ 834 h 997"/>
              <a:gd name="T40" fmla="*/ 188 w 267"/>
              <a:gd name="T41" fmla="*/ 951 h 997"/>
              <a:gd name="T42" fmla="*/ 170 w 267"/>
              <a:gd name="T43" fmla="*/ 967 h 997"/>
              <a:gd name="T44" fmla="*/ 109 w 267"/>
              <a:gd name="T45" fmla="*/ 994 h 997"/>
              <a:gd name="T46" fmla="*/ 116 w 267"/>
              <a:gd name="T47" fmla="*/ 967 h 997"/>
              <a:gd name="T48" fmla="*/ 97 w 267"/>
              <a:gd name="T49" fmla="*/ 927 h 997"/>
              <a:gd name="T50" fmla="*/ 88 w 267"/>
              <a:gd name="T51" fmla="*/ 922 h 997"/>
              <a:gd name="T52" fmla="*/ 31 w 267"/>
              <a:gd name="T53" fmla="*/ 951 h 997"/>
              <a:gd name="T54" fmla="*/ 42 w 267"/>
              <a:gd name="T55" fmla="*/ 911 h 997"/>
              <a:gd name="T56" fmla="*/ 50 w 267"/>
              <a:gd name="T57" fmla="*/ 707 h 997"/>
              <a:gd name="T58" fmla="*/ 31 w 267"/>
              <a:gd name="T59" fmla="*/ 552 h 997"/>
              <a:gd name="T60" fmla="*/ 0 w 267"/>
              <a:gd name="T61" fmla="*/ 502 h 997"/>
              <a:gd name="T62" fmla="*/ 26 w 267"/>
              <a:gd name="T63" fmla="*/ 407 h 997"/>
              <a:gd name="T64" fmla="*/ 62 w 267"/>
              <a:gd name="T65" fmla="*/ 305 h 997"/>
              <a:gd name="T66" fmla="*/ 53 w 267"/>
              <a:gd name="T67" fmla="*/ 247 h 997"/>
              <a:gd name="T68" fmla="*/ 40 w 267"/>
              <a:gd name="T69" fmla="*/ 239 h 997"/>
              <a:gd name="T70" fmla="*/ 46 w 267"/>
              <a:gd name="T71" fmla="*/ 234 h 997"/>
              <a:gd name="T72" fmla="*/ 40 w 267"/>
              <a:gd name="T73" fmla="*/ 221 h 997"/>
              <a:gd name="T74" fmla="*/ 36 w 267"/>
              <a:gd name="T75" fmla="*/ 214 h 997"/>
              <a:gd name="T76" fmla="*/ 38 w 267"/>
              <a:gd name="T77" fmla="*/ 195 h 997"/>
              <a:gd name="T78" fmla="*/ 37 w 267"/>
              <a:gd name="T79" fmla="*/ 185 h 997"/>
              <a:gd name="T80" fmla="*/ 45 w 267"/>
              <a:gd name="T81" fmla="*/ 52 h 997"/>
              <a:gd name="T82" fmla="*/ 93 w 267"/>
              <a:gd name="T83" fmla="*/ 6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7" h="997">
                <a:moveTo>
                  <a:pt x="93" y="6"/>
                </a:moveTo>
                <a:cubicBezTo>
                  <a:pt x="93" y="6"/>
                  <a:pt x="120" y="0"/>
                  <a:pt x="131" y="13"/>
                </a:cubicBezTo>
                <a:cubicBezTo>
                  <a:pt x="141" y="26"/>
                  <a:pt x="153" y="50"/>
                  <a:pt x="161" y="58"/>
                </a:cubicBezTo>
                <a:cubicBezTo>
                  <a:pt x="168" y="66"/>
                  <a:pt x="183" y="83"/>
                  <a:pt x="184" y="88"/>
                </a:cubicBezTo>
                <a:cubicBezTo>
                  <a:pt x="185" y="93"/>
                  <a:pt x="181" y="97"/>
                  <a:pt x="193" y="104"/>
                </a:cubicBezTo>
                <a:cubicBezTo>
                  <a:pt x="204" y="112"/>
                  <a:pt x="214" y="101"/>
                  <a:pt x="214" y="101"/>
                </a:cubicBezTo>
                <a:cubicBezTo>
                  <a:pt x="214" y="101"/>
                  <a:pt x="206" y="114"/>
                  <a:pt x="197" y="112"/>
                </a:cubicBezTo>
                <a:cubicBezTo>
                  <a:pt x="188" y="109"/>
                  <a:pt x="188" y="109"/>
                  <a:pt x="188" y="109"/>
                </a:cubicBezTo>
                <a:cubicBezTo>
                  <a:pt x="188" y="109"/>
                  <a:pt x="210" y="115"/>
                  <a:pt x="214" y="119"/>
                </a:cubicBezTo>
                <a:cubicBezTo>
                  <a:pt x="218" y="123"/>
                  <a:pt x="225" y="133"/>
                  <a:pt x="225" y="133"/>
                </a:cubicBezTo>
                <a:cubicBezTo>
                  <a:pt x="225" y="133"/>
                  <a:pt x="213" y="121"/>
                  <a:pt x="205" y="121"/>
                </a:cubicBezTo>
                <a:cubicBezTo>
                  <a:pt x="198" y="121"/>
                  <a:pt x="197" y="129"/>
                  <a:pt x="206" y="134"/>
                </a:cubicBezTo>
                <a:cubicBezTo>
                  <a:pt x="215" y="138"/>
                  <a:pt x="233" y="144"/>
                  <a:pt x="238" y="140"/>
                </a:cubicBezTo>
                <a:cubicBezTo>
                  <a:pt x="242" y="135"/>
                  <a:pt x="242" y="134"/>
                  <a:pt x="242" y="134"/>
                </a:cubicBezTo>
                <a:cubicBezTo>
                  <a:pt x="242" y="134"/>
                  <a:pt x="241" y="147"/>
                  <a:pt x="229" y="147"/>
                </a:cubicBezTo>
                <a:cubicBezTo>
                  <a:pt x="217" y="147"/>
                  <a:pt x="217" y="147"/>
                  <a:pt x="217" y="147"/>
                </a:cubicBezTo>
                <a:cubicBezTo>
                  <a:pt x="217" y="147"/>
                  <a:pt x="243" y="151"/>
                  <a:pt x="245" y="158"/>
                </a:cubicBezTo>
                <a:cubicBezTo>
                  <a:pt x="246" y="166"/>
                  <a:pt x="242" y="169"/>
                  <a:pt x="242" y="169"/>
                </a:cubicBezTo>
                <a:cubicBezTo>
                  <a:pt x="242" y="169"/>
                  <a:pt x="242" y="164"/>
                  <a:pt x="239" y="161"/>
                </a:cubicBezTo>
                <a:cubicBezTo>
                  <a:pt x="237" y="159"/>
                  <a:pt x="232" y="157"/>
                  <a:pt x="232" y="157"/>
                </a:cubicBezTo>
                <a:cubicBezTo>
                  <a:pt x="232" y="157"/>
                  <a:pt x="227" y="168"/>
                  <a:pt x="239" y="174"/>
                </a:cubicBezTo>
                <a:cubicBezTo>
                  <a:pt x="251" y="180"/>
                  <a:pt x="262" y="169"/>
                  <a:pt x="262" y="162"/>
                </a:cubicBezTo>
                <a:cubicBezTo>
                  <a:pt x="262" y="156"/>
                  <a:pt x="262" y="156"/>
                  <a:pt x="262" y="156"/>
                </a:cubicBezTo>
                <a:cubicBezTo>
                  <a:pt x="262" y="156"/>
                  <a:pt x="267" y="175"/>
                  <a:pt x="256" y="181"/>
                </a:cubicBezTo>
                <a:cubicBezTo>
                  <a:pt x="245" y="187"/>
                  <a:pt x="247" y="188"/>
                  <a:pt x="251" y="195"/>
                </a:cubicBezTo>
                <a:cubicBezTo>
                  <a:pt x="255" y="201"/>
                  <a:pt x="251" y="206"/>
                  <a:pt x="247" y="210"/>
                </a:cubicBezTo>
                <a:cubicBezTo>
                  <a:pt x="242" y="214"/>
                  <a:pt x="242" y="214"/>
                  <a:pt x="242" y="214"/>
                </a:cubicBezTo>
                <a:cubicBezTo>
                  <a:pt x="242" y="214"/>
                  <a:pt x="244" y="211"/>
                  <a:pt x="244" y="207"/>
                </a:cubicBezTo>
                <a:cubicBezTo>
                  <a:pt x="244" y="203"/>
                  <a:pt x="237" y="209"/>
                  <a:pt x="237" y="217"/>
                </a:cubicBezTo>
                <a:cubicBezTo>
                  <a:pt x="237" y="225"/>
                  <a:pt x="240" y="259"/>
                  <a:pt x="231" y="279"/>
                </a:cubicBezTo>
                <a:cubicBezTo>
                  <a:pt x="223" y="298"/>
                  <a:pt x="214" y="318"/>
                  <a:pt x="214" y="329"/>
                </a:cubicBezTo>
                <a:cubicBezTo>
                  <a:pt x="214" y="340"/>
                  <a:pt x="209" y="370"/>
                  <a:pt x="200" y="384"/>
                </a:cubicBezTo>
                <a:cubicBezTo>
                  <a:pt x="191" y="397"/>
                  <a:pt x="183" y="415"/>
                  <a:pt x="183" y="415"/>
                </a:cubicBezTo>
                <a:cubicBezTo>
                  <a:pt x="183" y="415"/>
                  <a:pt x="185" y="439"/>
                  <a:pt x="185" y="449"/>
                </a:cubicBezTo>
                <a:cubicBezTo>
                  <a:pt x="185" y="459"/>
                  <a:pt x="193" y="473"/>
                  <a:pt x="185" y="505"/>
                </a:cubicBezTo>
                <a:cubicBezTo>
                  <a:pt x="178" y="537"/>
                  <a:pt x="163" y="577"/>
                  <a:pt x="157" y="600"/>
                </a:cubicBezTo>
                <a:cubicBezTo>
                  <a:pt x="151" y="622"/>
                  <a:pt x="142" y="661"/>
                  <a:pt x="138" y="674"/>
                </a:cubicBezTo>
                <a:cubicBezTo>
                  <a:pt x="134" y="686"/>
                  <a:pt x="131" y="694"/>
                  <a:pt x="135" y="703"/>
                </a:cubicBezTo>
                <a:cubicBezTo>
                  <a:pt x="139" y="713"/>
                  <a:pt x="159" y="759"/>
                  <a:pt x="162" y="771"/>
                </a:cubicBezTo>
                <a:cubicBezTo>
                  <a:pt x="165" y="784"/>
                  <a:pt x="171" y="821"/>
                  <a:pt x="175" y="834"/>
                </a:cubicBezTo>
                <a:cubicBezTo>
                  <a:pt x="178" y="847"/>
                  <a:pt x="188" y="891"/>
                  <a:pt x="188" y="903"/>
                </a:cubicBezTo>
                <a:cubicBezTo>
                  <a:pt x="188" y="916"/>
                  <a:pt x="188" y="944"/>
                  <a:pt x="188" y="951"/>
                </a:cubicBezTo>
                <a:cubicBezTo>
                  <a:pt x="188" y="957"/>
                  <a:pt x="179" y="967"/>
                  <a:pt x="175" y="967"/>
                </a:cubicBezTo>
                <a:cubicBezTo>
                  <a:pt x="170" y="967"/>
                  <a:pt x="170" y="967"/>
                  <a:pt x="170" y="967"/>
                </a:cubicBezTo>
                <a:cubicBezTo>
                  <a:pt x="170" y="967"/>
                  <a:pt x="160" y="989"/>
                  <a:pt x="145" y="993"/>
                </a:cubicBezTo>
                <a:cubicBezTo>
                  <a:pt x="130" y="997"/>
                  <a:pt x="114" y="997"/>
                  <a:pt x="109" y="994"/>
                </a:cubicBezTo>
                <a:cubicBezTo>
                  <a:pt x="104" y="991"/>
                  <a:pt x="108" y="988"/>
                  <a:pt x="112" y="978"/>
                </a:cubicBezTo>
                <a:cubicBezTo>
                  <a:pt x="116" y="969"/>
                  <a:pt x="116" y="967"/>
                  <a:pt x="116" y="967"/>
                </a:cubicBezTo>
                <a:cubicBezTo>
                  <a:pt x="102" y="964"/>
                  <a:pt x="102" y="964"/>
                  <a:pt x="102" y="964"/>
                </a:cubicBezTo>
                <a:cubicBezTo>
                  <a:pt x="102" y="964"/>
                  <a:pt x="97" y="935"/>
                  <a:pt x="97" y="927"/>
                </a:cubicBezTo>
                <a:cubicBezTo>
                  <a:pt x="97" y="919"/>
                  <a:pt x="102" y="916"/>
                  <a:pt x="96" y="917"/>
                </a:cubicBezTo>
                <a:cubicBezTo>
                  <a:pt x="90" y="919"/>
                  <a:pt x="88" y="922"/>
                  <a:pt x="88" y="922"/>
                </a:cubicBezTo>
                <a:cubicBezTo>
                  <a:pt x="88" y="922"/>
                  <a:pt x="89" y="934"/>
                  <a:pt x="79" y="941"/>
                </a:cubicBezTo>
                <a:cubicBezTo>
                  <a:pt x="69" y="947"/>
                  <a:pt x="39" y="956"/>
                  <a:pt x="31" y="951"/>
                </a:cubicBezTo>
                <a:cubicBezTo>
                  <a:pt x="24" y="947"/>
                  <a:pt x="30" y="943"/>
                  <a:pt x="34" y="939"/>
                </a:cubicBezTo>
                <a:cubicBezTo>
                  <a:pt x="39" y="934"/>
                  <a:pt x="42" y="916"/>
                  <a:pt x="42" y="911"/>
                </a:cubicBezTo>
                <a:cubicBezTo>
                  <a:pt x="42" y="906"/>
                  <a:pt x="47" y="847"/>
                  <a:pt x="49" y="825"/>
                </a:cubicBezTo>
                <a:cubicBezTo>
                  <a:pt x="51" y="804"/>
                  <a:pt x="50" y="730"/>
                  <a:pt x="50" y="707"/>
                </a:cubicBezTo>
                <a:cubicBezTo>
                  <a:pt x="50" y="683"/>
                  <a:pt x="50" y="627"/>
                  <a:pt x="46" y="607"/>
                </a:cubicBezTo>
                <a:cubicBezTo>
                  <a:pt x="41" y="588"/>
                  <a:pt x="31" y="552"/>
                  <a:pt x="31" y="552"/>
                </a:cubicBezTo>
                <a:cubicBezTo>
                  <a:pt x="31" y="552"/>
                  <a:pt x="23" y="545"/>
                  <a:pt x="18" y="537"/>
                </a:cubicBezTo>
                <a:cubicBezTo>
                  <a:pt x="12" y="528"/>
                  <a:pt x="0" y="515"/>
                  <a:pt x="0" y="502"/>
                </a:cubicBezTo>
                <a:cubicBezTo>
                  <a:pt x="0" y="489"/>
                  <a:pt x="8" y="472"/>
                  <a:pt x="14" y="454"/>
                </a:cubicBezTo>
                <a:cubicBezTo>
                  <a:pt x="20" y="436"/>
                  <a:pt x="24" y="417"/>
                  <a:pt x="26" y="407"/>
                </a:cubicBezTo>
                <a:cubicBezTo>
                  <a:pt x="27" y="397"/>
                  <a:pt x="55" y="338"/>
                  <a:pt x="58" y="322"/>
                </a:cubicBezTo>
                <a:cubicBezTo>
                  <a:pt x="62" y="305"/>
                  <a:pt x="62" y="305"/>
                  <a:pt x="62" y="305"/>
                </a:cubicBezTo>
                <a:cubicBezTo>
                  <a:pt x="62" y="305"/>
                  <a:pt x="63" y="284"/>
                  <a:pt x="61" y="280"/>
                </a:cubicBezTo>
                <a:cubicBezTo>
                  <a:pt x="59" y="275"/>
                  <a:pt x="51" y="259"/>
                  <a:pt x="53" y="247"/>
                </a:cubicBezTo>
                <a:cubicBezTo>
                  <a:pt x="54" y="236"/>
                  <a:pt x="54" y="234"/>
                  <a:pt x="54" y="234"/>
                </a:cubicBezTo>
                <a:cubicBezTo>
                  <a:pt x="54" y="234"/>
                  <a:pt x="48" y="244"/>
                  <a:pt x="40" y="239"/>
                </a:cubicBezTo>
                <a:cubicBezTo>
                  <a:pt x="32" y="234"/>
                  <a:pt x="32" y="234"/>
                  <a:pt x="32" y="234"/>
                </a:cubicBezTo>
                <a:cubicBezTo>
                  <a:pt x="32" y="234"/>
                  <a:pt x="44" y="242"/>
                  <a:pt x="46" y="234"/>
                </a:cubicBezTo>
                <a:cubicBezTo>
                  <a:pt x="49" y="227"/>
                  <a:pt x="51" y="207"/>
                  <a:pt x="51" y="205"/>
                </a:cubicBezTo>
                <a:cubicBezTo>
                  <a:pt x="51" y="203"/>
                  <a:pt x="47" y="218"/>
                  <a:pt x="40" y="221"/>
                </a:cubicBezTo>
                <a:cubicBezTo>
                  <a:pt x="34" y="224"/>
                  <a:pt x="27" y="212"/>
                  <a:pt x="27" y="212"/>
                </a:cubicBezTo>
                <a:cubicBezTo>
                  <a:pt x="27" y="212"/>
                  <a:pt x="32" y="220"/>
                  <a:pt x="36" y="214"/>
                </a:cubicBezTo>
                <a:cubicBezTo>
                  <a:pt x="40" y="207"/>
                  <a:pt x="43" y="194"/>
                  <a:pt x="43" y="187"/>
                </a:cubicBezTo>
                <a:cubicBezTo>
                  <a:pt x="43" y="179"/>
                  <a:pt x="44" y="193"/>
                  <a:pt x="38" y="195"/>
                </a:cubicBezTo>
                <a:cubicBezTo>
                  <a:pt x="31" y="197"/>
                  <a:pt x="23" y="188"/>
                  <a:pt x="23" y="188"/>
                </a:cubicBezTo>
                <a:cubicBezTo>
                  <a:pt x="23" y="188"/>
                  <a:pt x="35" y="193"/>
                  <a:pt x="37" y="185"/>
                </a:cubicBezTo>
                <a:cubicBezTo>
                  <a:pt x="38" y="177"/>
                  <a:pt x="38" y="157"/>
                  <a:pt x="38" y="140"/>
                </a:cubicBezTo>
                <a:cubicBezTo>
                  <a:pt x="38" y="124"/>
                  <a:pt x="37" y="71"/>
                  <a:pt x="45" y="52"/>
                </a:cubicBezTo>
                <a:cubicBezTo>
                  <a:pt x="53" y="33"/>
                  <a:pt x="68" y="15"/>
                  <a:pt x="75" y="13"/>
                </a:cubicBezTo>
                <a:cubicBezTo>
                  <a:pt x="82" y="10"/>
                  <a:pt x="93" y="6"/>
                  <a:pt x="93" y="6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F17A390-B407-4643-ABE5-1FF90F520417}"/>
              </a:ext>
            </a:extLst>
          </p:cNvPr>
          <p:cNvSpPr>
            <a:spLocks noEditPoints="1"/>
          </p:cNvSpPr>
          <p:nvPr/>
        </p:nvSpPr>
        <p:spPr bwMode="auto">
          <a:xfrm>
            <a:off x="9694863" y="1289843"/>
            <a:ext cx="1439863" cy="4257675"/>
          </a:xfrm>
          <a:custGeom>
            <a:avLst/>
            <a:gdLst>
              <a:gd name="T0" fmla="*/ 316 w 340"/>
              <a:gd name="T1" fmla="*/ 828 h 1003"/>
              <a:gd name="T2" fmla="*/ 287 w 340"/>
              <a:gd name="T3" fmla="*/ 472 h 1003"/>
              <a:gd name="T4" fmla="*/ 286 w 340"/>
              <a:gd name="T5" fmla="*/ 411 h 1003"/>
              <a:gd name="T6" fmla="*/ 303 w 340"/>
              <a:gd name="T7" fmla="*/ 391 h 1003"/>
              <a:gd name="T8" fmla="*/ 282 w 340"/>
              <a:gd name="T9" fmla="*/ 275 h 1003"/>
              <a:gd name="T10" fmla="*/ 246 w 340"/>
              <a:gd name="T11" fmla="*/ 199 h 1003"/>
              <a:gd name="T12" fmla="*/ 253 w 340"/>
              <a:gd name="T13" fmla="*/ 169 h 1003"/>
              <a:gd name="T14" fmla="*/ 265 w 340"/>
              <a:gd name="T15" fmla="*/ 167 h 1003"/>
              <a:gd name="T16" fmla="*/ 280 w 340"/>
              <a:gd name="T17" fmla="*/ 167 h 1003"/>
              <a:gd name="T18" fmla="*/ 266 w 340"/>
              <a:gd name="T19" fmla="*/ 157 h 1003"/>
              <a:gd name="T20" fmla="*/ 272 w 340"/>
              <a:gd name="T21" fmla="*/ 156 h 1003"/>
              <a:gd name="T22" fmla="*/ 224 w 340"/>
              <a:gd name="T23" fmla="*/ 52 h 1003"/>
              <a:gd name="T24" fmla="*/ 92 w 340"/>
              <a:gd name="T25" fmla="*/ 105 h 1003"/>
              <a:gd name="T26" fmla="*/ 87 w 340"/>
              <a:gd name="T27" fmla="*/ 116 h 1003"/>
              <a:gd name="T28" fmla="*/ 94 w 340"/>
              <a:gd name="T29" fmla="*/ 114 h 1003"/>
              <a:gd name="T30" fmla="*/ 59 w 340"/>
              <a:gd name="T31" fmla="*/ 149 h 1003"/>
              <a:gd name="T32" fmla="*/ 96 w 340"/>
              <a:gd name="T33" fmla="*/ 130 h 1003"/>
              <a:gd name="T34" fmla="*/ 74 w 340"/>
              <a:gd name="T35" fmla="*/ 173 h 1003"/>
              <a:gd name="T36" fmla="*/ 41 w 340"/>
              <a:gd name="T37" fmla="*/ 289 h 1003"/>
              <a:gd name="T38" fmla="*/ 39 w 340"/>
              <a:gd name="T39" fmla="*/ 464 h 1003"/>
              <a:gd name="T40" fmla="*/ 44 w 340"/>
              <a:gd name="T41" fmla="*/ 497 h 1003"/>
              <a:gd name="T42" fmla="*/ 69 w 340"/>
              <a:gd name="T43" fmla="*/ 559 h 1003"/>
              <a:gd name="T44" fmla="*/ 62 w 340"/>
              <a:gd name="T45" fmla="*/ 523 h 1003"/>
              <a:gd name="T46" fmla="*/ 71 w 340"/>
              <a:gd name="T47" fmla="*/ 535 h 1003"/>
              <a:gd name="T48" fmla="*/ 67 w 340"/>
              <a:gd name="T49" fmla="*/ 490 h 1003"/>
              <a:gd name="T50" fmla="*/ 74 w 340"/>
              <a:gd name="T51" fmla="*/ 464 h 1003"/>
              <a:gd name="T52" fmla="*/ 85 w 340"/>
              <a:gd name="T53" fmla="*/ 356 h 1003"/>
              <a:gd name="T54" fmla="*/ 92 w 340"/>
              <a:gd name="T55" fmla="*/ 512 h 1003"/>
              <a:gd name="T56" fmla="*/ 45 w 340"/>
              <a:gd name="T57" fmla="*/ 857 h 1003"/>
              <a:gd name="T58" fmla="*/ 37 w 340"/>
              <a:gd name="T59" fmla="*/ 955 h 1003"/>
              <a:gd name="T60" fmla="*/ 10 w 340"/>
              <a:gd name="T61" fmla="*/ 982 h 1003"/>
              <a:gd name="T62" fmla="*/ 47 w 340"/>
              <a:gd name="T63" fmla="*/ 995 h 1003"/>
              <a:gd name="T64" fmla="*/ 72 w 340"/>
              <a:gd name="T65" fmla="*/ 964 h 1003"/>
              <a:gd name="T66" fmla="*/ 79 w 340"/>
              <a:gd name="T67" fmla="*/ 987 h 1003"/>
              <a:gd name="T68" fmla="*/ 113 w 340"/>
              <a:gd name="T69" fmla="*/ 969 h 1003"/>
              <a:gd name="T70" fmla="*/ 151 w 340"/>
              <a:gd name="T71" fmla="*/ 652 h 1003"/>
              <a:gd name="T72" fmla="*/ 218 w 340"/>
              <a:gd name="T73" fmla="*/ 612 h 1003"/>
              <a:gd name="T74" fmla="*/ 258 w 340"/>
              <a:gd name="T75" fmla="*/ 961 h 1003"/>
              <a:gd name="T76" fmla="*/ 272 w 340"/>
              <a:gd name="T77" fmla="*/ 996 h 1003"/>
              <a:gd name="T78" fmla="*/ 303 w 340"/>
              <a:gd name="T79" fmla="*/ 957 h 1003"/>
              <a:gd name="T80" fmla="*/ 267 w 340"/>
              <a:gd name="T81" fmla="*/ 398 h 1003"/>
              <a:gd name="T82" fmla="*/ 252 w 340"/>
              <a:gd name="T83" fmla="*/ 370 h 1003"/>
              <a:gd name="T84" fmla="*/ 235 w 340"/>
              <a:gd name="T85" fmla="*/ 283 h 1003"/>
              <a:gd name="T86" fmla="*/ 270 w 340"/>
              <a:gd name="T87" fmla="*/ 337 h 1003"/>
              <a:gd name="T88" fmla="*/ 274 w 340"/>
              <a:gd name="T89" fmla="*/ 381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40" h="1003">
                <a:moveTo>
                  <a:pt x="340" y="947"/>
                </a:moveTo>
                <a:cubicBezTo>
                  <a:pt x="340" y="947"/>
                  <a:pt x="323" y="862"/>
                  <a:pt x="316" y="828"/>
                </a:cubicBezTo>
                <a:cubicBezTo>
                  <a:pt x="308" y="793"/>
                  <a:pt x="288" y="610"/>
                  <a:pt x="288" y="588"/>
                </a:cubicBezTo>
                <a:cubicBezTo>
                  <a:pt x="288" y="565"/>
                  <a:pt x="292" y="492"/>
                  <a:pt x="287" y="472"/>
                </a:cubicBezTo>
                <a:cubicBezTo>
                  <a:pt x="284" y="457"/>
                  <a:pt x="277" y="430"/>
                  <a:pt x="277" y="430"/>
                </a:cubicBezTo>
                <a:cubicBezTo>
                  <a:pt x="277" y="430"/>
                  <a:pt x="280" y="423"/>
                  <a:pt x="286" y="411"/>
                </a:cubicBezTo>
                <a:cubicBezTo>
                  <a:pt x="289" y="406"/>
                  <a:pt x="292" y="398"/>
                  <a:pt x="295" y="389"/>
                </a:cubicBezTo>
                <a:cubicBezTo>
                  <a:pt x="295" y="387"/>
                  <a:pt x="302" y="392"/>
                  <a:pt x="303" y="391"/>
                </a:cubicBezTo>
                <a:cubicBezTo>
                  <a:pt x="307" y="376"/>
                  <a:pt x="305" y="354"/>
                  <a:pt x="307" y="344"/>
                </a:cubicBezTo>
                <a:cubicBezTo>
                  <a:pt x="311" y="326"/>
                  <a:pt x="294" y="299"/>
                  <a:pt x="282" y="275"/>
                </a:cubicBezTo>
                <a:cubicBezTo>
                  <a:pt x="270" y="250"/>
                  <a:pt x="261" y="223"/>
                  <a:pt x="261" y="214"/>
                </a:cubicBezTo>
                <a:cubicBezTo>
                  <a:pt x="261" y="204"/>
                  <a:pt x="246" y="199"/>
                  <a:pt x="246" y="199"/>
                </a:cubicBezTo>
                <a:cubicBezTo>
                  <a:pt x="246" y="199"/>
                  <a:pt x="250" y="191"/>
                  <a:pt x="250" y="179"/>
                </a:cubicBezTo>
                <a:cubicBezTo>
                  <a:pt x="250" y="168"/>
                  <a:pt x="237" y="153"/>
                  <a:pt x="253" y="169"/>
                </a:cubicBezTo>
                <a:cubicBezTo>
                  <a:pt x="268" y="184"/>
                  <a:pt x="293" y="181"/>
                  <a:pt x="285" y="181"/>
                </a:cubicBezTo>
                <a:cubicBezTo>
                  <a:pt x="278" y="181"/>
                  <a:pt x="250" y="160"/>
                  <a:pt x="265" y="167"/>
                </a:cubicBezTo>
                <a:cubicBezTo>
                  <a:pt x="281" y="174"/>
                  <a:pt x="289" y="167"/>
                  <a:pt x="289" y="167"/>
                </a:cubicBezTo>
                <a:cubicBezTo>
                  <a:pt x="289" y="167"/>
                  <a:pt x="289" y="167"/>
                  <a:pt x="280" y="167"/>
                </a:cubicBezTo>
                <a:cubicBezTo>
                  <a:pt x="271" y="167"/>
                  <a:pt x="256" y="151"/>
                  <a:pt x="256" y="151"/>
                </a:cubicBezTo>
                <a:cubicBezTo>
                  <a:pt x="256" y="151"/>
                  <a:pt x="256" y="151"/>
                  <a:pt x="266" y="157"/>
                </a:cubicBezTo>
                <a:cubicBezTo>
                  <a:pt x="277" y="163"/>
                  <a:pt x="284" y="160"/>
                  <a:pt x="284" y="160"/>
                </a:cubicBezTo>
                <a:cubicBezTo>
                  <a:pt x="284" y="160"/>
                  <a:pt x="284" y="160"/>
                  <a:pt x="272" y="156"/>
                </a:cubicBezTo>
                <a:cubicBezTo>
                  <a:pt x="260" y="152"/>
                  <a:pt x="251" y="118"/>
                  <a:pt x="246" y="106"/>
                </a:cubicBezTo>
                <a:cubicBezTo>
                  <a:pt x="240" y="94"/>
                  <a:pt x="228" y="67"/>
                  <a:pt x="224" y="52"/>
                </a:cubicBezTo>
                <a:cubicBezTo>
                  <a:pt x="215" y="21"/>
                  <a:pt x="156" y="0"/>
                  <a:pt x="129" y="40"/>
                </a:cubicBezTo>
                <a:cubicBezTo>
                  <a:pt x="121" y="53"/>
                  <a:pt x="99" y="91"/>
                  <a:pt x="92" y="105"/>
                </a:cubicBezTo>
                <a:cubicBezTo>
                  <a:pt x="89" y="113"/>
                  <a:pt x="86" y="116"/>
                  <a:pt x="83" y="117"/>
                </a:cubicBezTo>
                <a:cubicBezTo>
                  <a:pt x="84" y="117"/>
                  <a:pt x="86" y="117"/>
                  <a:pt x="87" y="116"/>
                </a:cubicBezTo>
                <a:cubicBezTo>
                  <a:pt x="96" y="114"/>
                  <a:pt x="105" y="85"/>
                  <a:pt x="102" y="94"/>
                </a:cubicBezTo>
                <a:cubicBezTo>
                  <a:pt x="99" y="104"/>
                  <a:pt x="94" y="114"/>
                  <a:pt x="94" y="114"/>
                </a:cubicBezTo>
                <a:cubicBezTo>
                  <a:pt x="94" y="114"/>
                  <a:pt x="94" y="114"/>
                  <a:pt x="84" y="133"/>
                </a:cubicBezTo>
                <a:cubicBezTo>
                  <a:pt x="75" y="153"/>
                  <a:pt x="59" y="149"/>
                  <a:pt x="59" y="149"/>
                </a:cubicBezTo>
                <a:cubicBezTo>
                  <a:pt x="59" y="149"/>
                  <a:pt x="61" y="151"/>
                  <a:pt x="73" y="149"/>
                </a:cubicBezTo>
                <a:cubicBezTo>
                  <a:pt x="84" y="147"/>
                  <a:pt x="101" y="120"/>
                  <a:pt x="96" y="130"/>
                </a:cubicBezTo>
                <a:cubicBezTo>
                  <a:pt x="91" y="140"/>
                  <a:pt x="83" y="143"/>
                  <a:pt x="78" y="154"/>
                </a:cubicBezTo>
                <a:cubicBezTo>
                  <a:pt x="74" y="166"/>
                  <a:pt x="74" y="173"/>
                  <a:pt x="74" y="173"/>
                </a:cubicBezTo>
                <a:cubicBezTo>
                  <a:pt x="74" y="173"/>
                  <a:pt x="74" y="173"/>
                  <a:pt x="62" y="180"/>
                </a:cubicBezTo>
                <a:cubicBezTo>
                  <a:pt x="50" y="187"/>
                  <a:pt x="45" y="260"/>
                  <a:pt x="41" y="289"/>
                </a:cubicBezTo>
                <a:cubicBezTo>
                  <a:pt x="38" y="317"/>
                  <a:pt x="39" y="420"/>
                  <a:pt x="39" y="420"/>
                </a:cubicBezTo>
                <a:cubicBezTo>
                  <a:pt x="39" y="464"/>
                  <a:pt x="39" y="464"/>
                  <a:pt x="39" y="464"/>
                </a:cubicBezTo>
                <a:cubicBezTo>
                  <a:pt x="46" y="464"/>
                  <a:pt x="46" y="464"/>
                  <a:pt x="46" y="464"/>
                </a:cubicBezTo>
                <a:cubicBezTo>
                  <a:pt x="46" y="464"/>
                  <a:pt x="46" y="474"/>
                  <a:pt x="44" y="497"/>
                </a:cubicBezTo>
                <a:cubicBezTo>
                  <a:pt x="42" y="520"/>
                  <a:pt x="46" y="544"/>
                  <a:pt x="49" y="551"/>
                </a:cubicBezTo>
                <a:cubicBezTo>
                  <a:pt x="53" y="558"/>
                  <a:pt x="67" y="561"/>
                  <a:pt x="69" y="559"/>
                </a:cubicBezTo>
                <a:cubicBezTo>
                  <a:pt x="72" y="557"/>
                  <a:pt x="68" y="550"/>
                  <a:pt x="64" y="546"/>
                </a:cubicBezTo>
                <a:cubicBezTo>
                  <a:pt x="60" y="542"/>
                  <a:pt x="59" y="527"/>
                  <a:pt x="62" y="523"/>
                </a:cubicBezTo>
                <a:cubicBezTo>
                  <a:pt x="65" y="520"/>
                  <a:pt x="65" y="534"/>
                  <a:pt x="65" y="537"/>
                </a:cubicBezTo>
                <a:cubicBezTo>
                  <a:pt x="65" y="539"/>
                  <a:pt x="69" y="539"/>
                  <a:pt x="71" y="535"/>
                </a:cubicBezTo>
                <a:cubicBezTo>
                  <a:pt x="73" y="531"/>
                  <a:pt x="74" y="515"/>
                  <a:pt x="70" y="507"/>
                </a:cubicBezTo>
                <a:cubicBezTo>
                  <a:pt x="66" y="497"/>
                  <a:pt x="67" y="493"/>
                  <a:pt x="67" y="490"/>
                </a:cubicBezTo>
                <a:cubicBezTo>
                  <a:pt x="67" y="487"/>
                  <a:pt x="66" y="466"/>
                  <a:pt x="66" y="466"/>
                </a:cubicBezTo>
                <a:cubicBezTo>
                  <a:pt x="74" y="464"/>
                  <a:pt x="74" y="464"/>
                  <a:pt x="74" y="464"/>
                </a:cubicBezTo>
                <a:cubicBezTo>
                  <a:pt x="74" y="464"/>
                  <a:pt x="74" y="440"/>
                  <a:pt x="74" y="428"/>
                </a:cubicBezTo>
                <a:cubicBezTo>
                  <a:pt x="74" y="415"/>
                  <a:pt x="85" y="356"/>
                  <a:pt x="85" y="356"/>
                </a:cubicBezTo>
                <a:cubicBezTo>
                  <a:pt x="85" y="356"/>
                  <a:pt x="89" y="373"/>
                  <a:pt x="89" y="386"/>
                </a:cubicBezTo>
                <a:cubicBezTo>
                  <a:pt x="89" y="399"/>
                  <a:pt x="92" y="505"/>
                  <a:pt x="92" y="512"/>
                </a:cubicBezTo>
                <a:cubicBezTo>
                  <a:pt x="92" y="519"/>
                  <a:pt x="80" y="656"/>
                  <a:pt x="80" y="678"/>
                </a:cubicBezTo>
                <a:cubicBezTo>
                  <a:pt x="80" y="700"/>
                  <a:pt x="48" y="839"/>
                  <a:pt x="45" y="857"/>
                </a:cubicBezTo>
                <a:cubicBezTo>
                  <a:pt x="42" y="875"/>
                  <a:pt x="25" y="955"/>
                  <a:pt x="25" y="955"/>
                </a:cubicBezTo>
                <a:cubicBezTo>
                  <a:pt x="37" y="955"/>
                  <a:pt x="37" y="955"/>
                  <a:pt x="37" y="955"/>
                </a:cubicBezTo>
                <a:cubicBezTo>
                  <a:pt x="37" y="955"/>
                  <a:pt x="37" y="955"/>
                  <a:pt x="33" y="966"/>
                </a:cubicBezTo>
                <a:cubicBezTo>
                  <a:pt x="29" y="977"/>
                  <a:pt x="19" y="980"/>
                  <a:pt x="10" y="982"/>
                </a:cubicBezTo>
                <a:cubicBezTo>
                  <a:pt x="0" y="984"/>
                  <a:pt x="1" y="987"/>
                  <a:pt x="4" y="990"/>
                </a:cubicBezTo>
                <a:cubicBezTo>
                  <a:pt x="8" y="994"/>
                  <a:pt x="30" y="999"/>
                  <a:pt x="47" y="995"/>
                </a:cubicBezTo>
                <a:cubicBezTo>
                  <a:pt x="63" y="991"/>
                  <a:pt x="60" y="964"/>
                  <a:pt x="60" y="964"/>
                </a:cubicBezTo>
                <a:cubicBezTo>
                  <a:pt x="72" y="964"/>
                  <a:pt x="72" y="964"/>
                  <a:pt x="72" y="964"/>
                </a:cubicBezTo>
                <a:cubicBezTo>
                  <a:pt x="72" y="987"/>
                  <a:pt x="72" y="987"/>
                  <a:pt x="72" y="987"/>
                </a:cubicBezTo>
                <a:cubicBezTo>
                  <a:pt x="79" y="987"/>
                  <a:pt x="79" y="987"/>
                  <a:pt x="79" y="987"/>
                </a:cubicBezTo>
                <a:cubicBezTo>
                  <a:pt x="80" y="967"/>
                  <a:pt x="80" y="967"/>
                  <a:pt x="80" y="967"/>
                </a:cubicBezTo>
                <a:cubicBezTo>
                  <a:pt x="113" y="969"/>
                  <a:pt x="113" y="969"/>
                  <a:pt x="113" y="969"/>
                </a:cubicBezTo>
                <a:cubicBezTo>
                  <a:pt x="113" y="969"/>
                  <a:pt x="128" y="848"/>
                  <a:pt x="128" y="833"/>
                </a:cubicBezTo>
                <a:cubicBezTo>
                  <a:pt x="128" y="819"/>
                  <a:pt x="145" y="680"/>
                  <a:pt x="151" y="652"/>
                </a:cubicBezTo>
                <a:cubicBezTo>
                  <a:pt x="158" y="624"/>
                  <a:pt x="188" y="531"/>
                  <a:pt x="191" y="534"/>
                </a:cubicBezTo>
                <a:cubicBezTo>
                  <a:pt x="195" y="537"/>
                  <a:pt x="218" y="612"/>
                  <a:pt x="218" y="612"/>
                </a:cubicBezTo>
                <a:cubicBezTo>
                  <a:pt x="218" y="612"/>
                  <a:pt x="234" y="788"/>
                  <a:pt x="238" y="833"/>
                </a:cubicBezTo>
                <a:cubicBezTo>
                  <a:pt x="242" y="877"/>
                  <a:pt x="258" y="961"/>
                  <a:pt x="258" y="961"/>
                </a:cubicBezTo>
                <a:cubicBezTo>
                  <a:pt x="265" y="961"/>
                  <a:pt x="265" y="961"/>
                  <a:pt x="265" y="961"/>
                </a:cubicBezTo>
                <a:cubicBezTo>
                  <a:pt x="265" y="961"/>
                  <a:pt x="265" y="988"/>
                  <a:pt x="272" y="996"/>
                </a:cubicBezTo>
                <a:cubicBezTo>
                  <a:pt x="279" y="1003"/>
                  <a:pt x="305" y="999"/>
                  <a:pt x="309" y="985"/>
                </a:cubicBezTo>
                <a:cubicBezTo>
                  <a:pt x="314" y="970"/>
                  <a:pt x="303" y="957"/>
                  <a:pt x="303" y="957"/>
                </a:cubicBezTo>
                <a:lnTo>
                  <a:pt x="340" y="947"/>
                </a:lnTo>
                <a:close/>
                <a:moveTo>
                  <a:pt x="267" y="398"/>
                </a:moveTo>
                <a:cubicBezTo>
                  <a:pt x="263" y="398"/>
                  <a:pt x="263" y="398"/>
                  <a:pt x="263" y="398"/>
                </a:cubicBezTo>
                <a:cubicBezTo>
                  <a:pt x="263" y="398"/>
                  <a:pt x="261" y="391"/>
                  <a:pt x="252" y="370"/>
                </a:cubicBezTo>
                <a:cubicBezTo>
                  <a:pt x="242" y="348"/>
                  <a:pt x="229" y="333"/>
                  <a:pt x="230" y="317"/>
                </a:cubicBezTo>
                <a:cubicBezTo>
                  <a:pt x="231" y="301"/>
                  <a:pt x="235" y="283"/>
                  <a:pt x="235" y="283"/>
                </a:cubicBezTo>
                <a:cubicBezTo>
                  <a:pt x="239" y="290"/>
                  <a:pt x="239" y="290"/>
                  <a:pt x="239" y="290"/>
                </a:cubicBezTo>
                <a:cubicBezTo>
                  <a:pt x="239" y="290"/>
                  <a:pt x="268" y="324"/>
                  <a:pt x="270" y="337"/>
                </a:cubicBezTo>
                <a:cubicBezTo>
                  <a:pt x="271" y="350"/>
                  <a:pt x="270" y="381"/>
                  <a:pt x="270" y="381"/>
                </a:cubicBezTo>
                <a:cubicBezTo>
                  <a:pt x="274" y="381"/>
                  <a:pt x="274" y="381"/>
                  <a:pt x="274" y="381"/>
                </a:cubicBezTo>
                <a:cubicBezTo>
                  <a:pt x="274" y="381"/>
                  <a:pt x="271" y="398"/>
                  <a:pt x="267" y="398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6505855-2A87-4C5F-8441-0C71E60FE50B}"/>
              </a:ext>
            </a:extLst>
          </p:cNvPr>
          <p:cNvSpPr>
            <a:spLocks/>
          </p:cNvSpPr>
          <p:nvPr/>
        </p:nvSpPr>
        <p:spPr bwMode="auto">
          <a:xfrm>
            <a:off x="10029825" y="1786730"/>
            <a:ext cx="17463" cy="7938"/>
          </a:xfrm>
          <a:custGeom>
            <a:avLst/>
            <a:gdLst>
              <a:gd name="T0" fmla="*/ 4 w 4"/>
              <a:gd name="T1" fmla="*/ 0 h 2"/>
              <a:gd name="T2" fmla="*/ 0 w 4"/>
              <a:gd name="T3" fmla="*/ 1 h 2"/>
              <a:gd name="T4" fmla="*/ 4 w 4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2">
                <a:moveTo>
                  <a:pt x="4" y="0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2" y="2"/>
                  <a:pt x="4" y="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6BF0E51-291B-4977-A5C8-14DC56A3EE40}"/>
              </a:ext>
            </a:extLst>
          </p:cNvPr>
          <p:cNvSpPr>
            <a:spLocks/>
          </p:cNvSpPr>
          <p:nvPr/>
        </p:nvSpPr>
        <p:spPr bwMode="auto">
          <a:xfrm>
            <a:off x="2901950" y="454817"/>
            <a:ext cx="2193925" cy="5041900"/>
          </a:xfrm>
          <a:custGeom>
            <a:avLst/>
            <a:gdLst>
              <a:gd name="T0" fmla="*/ 139 w 518"/>
              <a:gd name="T1" fmla="*/ 599 h 1188"/>
              <a:gd name="T2" fmla="*/ 124 w 518"/>
              <a:gd name="T3" fmla="*/ 497 h 1188"/>
              <a:gd name="T4" fmla="*/ 123 w 518"/>
              <a:gd name="T5" fmla="*/ 340 h 1188"/>
              <a:gd name="T6" fmla="*/ 76 w 518"/>
              <a:gd name="T7" fmla="*/ 263 h 1188"/>
              <a:gd name="T8" fmla="*/ 15 w 518"/>
              <a:gd name="T9" fmla="*/ 96 h 1188"/>
              <a:gd name="T10" fmla="*/ 5 w 518"/>
              <a:gd name="T11" fmla="*/ 30 h 1188"/>
              <a:gd name="T12" fmla="*/ 20 w 518"/>
              <a:gd name="T13" fmla="*/ 50 h 1188"/>
              <a:gd name="T14" fmla="*/ 16 w 518"/>
              <a:gd name="T15" fmla="*/ 19 h 1188"/>
              <a:gd name="T16" fmla="*/ 15 w 518"/>
              <a:gd name="T17" fmla="*/ 2 h 1188"/>
              <a:gd name="T18" fmla="*/ 42 w 518"/>
              <a:gd name="T19" fmla="*/ 51 h 1188"/>
              <a:gd name="T20" fmla="*/ 53 w 518"/>
              <a:gd name="T21" fmla="*/ 126 h 1188"/>
              <a:gd name="T22" fmla="*/ 118 w 518"/>
              <a:gd name="T23" fmla="*/ 247 h 1188"/>
              <a:gd name="T24" fmla="*/ 149 w 518"/>
              <a:gd name="T25" fmla="*/ 260 h 1188"/>
              <a:gd name="T26" fmla="*/ 159 w 518"/>
              <a:gd name="T27" fmla="*/ 225 h 1188"/>
              <a:gd name="T28" fmla="*/ 164 w 518"/>
              <a:gd name="T29" fmla="*/ 215 h 1188"/>
              <a:gd name="T30" fmla="*/ 166 w 518"/>
              <a:gd name="T31" fmla="*/ 210 h 1188"/>
              <a:gd name="T32" fmla="*/ 177 w 518"/>
              <a:gd name="T33" fmla="*/ 207 h 1188"/>
              <a:gd name="T34" fmla="*/ 188 w 518"/>
              <a:gd name="T35" fmla="*/ 202 h 1188"/>
              <a:gd name="T36" fmla="*/ 199 w 518"/>
              <a:gd name="T37" fmla="*/ 201 h 1188"/>
              <a:gd name="T38" fmla="*/ 216 w 518"/>
              <a:gd name="T39" fmla="*/ 202 h 1188"/>
              <a:gd name="T40" fmla="*/ 250 w 518"/>
              <a:gd name="T41" fmla="*/ 220 h 1188"/>
              <a:gd name="T42" fmla="*/ 255 w 518"/>
              <a:gd name="T43" fmla="*/ 230 h 1188"/>
              <a:gd name="T44" fmla="*/ 258 w 518"/>
              <a:gd name="T45" fmla="*/ 234 h 1188"/>
              <a:gd name="T46" fmla="*/ 258 w 518"/>
              <a:gd name="T47" fmla="*/ 243 h 1188"/>
              <a:gd name="T48" fmla="*/ 262 w 518"/>
              <a:gd name="T49" fmla="*/ 272 h 1188"/>
              <a:gd name="T50" fmla="*/ 257 w 518"/>
              <a:gd name="T51" fmla="*/ 278 h 1188"/>
              <a:gd name="T52" fmla="*/ 254 w 518"/>
              <a:gd name="T53" fmla="*/ 280 h 1188"/>
              <a:gd name="T54" fmla="*/ 248 w 518"/>
              <a:gd name="T55" fmla="*/ 291 h 1188"/>
              <a:gd name="T56" fmla="*/ 241 w 518"/>
              <a:gd name="T57" fmla="*/ 320 h 1188"/>
              <a:gd name="T58" fmla="*/ 276 w 518"/>
              <a:gd name="T59" fmla="*/ 308 h 1188"/>
              <a:gd name="T60" fmla="*/ 343 w 518"/>
              <a:gd name="T61" fmla="*/ 241 h 1188"/>
              <a:gd name="T62" fmla="*/ 419 w 518"/>
              <a:gd name="T63" fmla="*/ 125 h 1188"/>
              <a:gd name="T64" fmla="*/ 427 w 518"/>
              <a:gd name="T65" fmla="*/ 73 h 1188"/>
              <a:gd name="T66" fmla="*/ 439 w 518"/>
              <a:gd name="T67" fmla="*/ 71 h 1188"/>
              <a:gd name="T68" fmla="*/ 444 w 518"/>
              <a:gd name="T69" fmla="*/ 83 h 1188"/>
              <a:gd name="T70" fmla="*/ 477 w 518"/>
              <a:gd name="T71" fmla="*/ 51 h 1188"/>
              <a:gd name="T72" fmla="*/ 470 w 518"/>
              <a:gd name="T73" fmla="*/ 81 h 1188"/>
              <a:gd name="T74" fmla="*/ 498 w 518"/>
              <a:gd name="T75" fmla="*/ 65 h 1188"/>
              <a:gd name="T76" fmla="*/ 475 w 518"/>
              <a:gd name="T77" fmla="*/ 95 h 1188"/>
              <a:gd name="T78" fmla="*/ 507 w 518"/>
              <a:gd name="T79" fmla="*/ 88 h 1188"/>
              <a:gd name="T80" fmla="*/ 493 w 518"/>
              <a:gd name="T81" fmla="*/ 108 h 1188"/>
              <a:gd name="T82" fmla="*/ 475 w 518"/>
              <a:gd name="T83" fmla="*/ 124 h 1188"/>
              <a:gd name="T84" fmla="*/ 414 w 518"/>
              <a:gd name="T85" fmla="*/ 205 h 1188"/>
              <a:gd name="T86" fmla="*/ 327 w 518"/>
              <a:gd name="T87" fmla="*/ 344 h 1188"/>
              <a:gd name="T88" fmla="*/ 257 w 518"/>
              <a:gd name="T89" fmla="*/ 535 h 1188"/>
              <a:gd name="T90" fmla="*/ 290 w 518"/>
              <a:gd name="T91" fmla="*/ 627 h 1188"/>
              <a:gd name="T92" fmla="*/ 271 w 518"/>
              <a:gd name="T93" fmla="*/ 767 h 1188"/>
              <a:gd name="T94" fmla="*/ 297 w 518"/>
              <a:gd name="T95" fmla="*/ 926 h 1188"/>
              <a:gd name="T96" fmla="*/ 338 w 518"/>
              <a:gd name="T97" fmla="*/ 997 h 1188"/>
              <a:gd name="T98" fmla="*/ 370 w 518"/>
              <a:gd name="T99" fmla="*/ 1075 h 1188"/>
              <a:gd name="T100" fmla="*/ 348 w 518"/>
              <a:gd name="T101" fmla="*/ 1139 h 1188"/>
              <a:gd name="T102" fmla="*/ 333 w 518"/>
              <a:gd name="T103" fmla="*/ 1175 h 1188"/>
              <a:gd name="T104" fmla="*/ 315 w 518"/>
              <a:gd name="T105" fmla="*/ 1135 h 1188"/>
              <a:gd name="T106" fmla="*/ 225 w 518"/>
              <a:gd name="T107" fmla="*/ 956 h 1188"/>
              <a:gd name="T108" fmla="*/ 156 w 518"/>
              <a:gd name="T109" fmla="*/ 843 h 1188"/>
              <a:gd name="T110" fmla="*/ 133 w 518"/>
              <a:gd name="T111" fmla="*/ 66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18" h="1188">
                <a:moveTo>
                  <a:pt x="137" y="611"/>
                </a:moveTo>
                <a:cubicBezTo>
                  <a:pt x="137" y="611"/>
                  <a:pt x="137" y="606"/>
                  <a:pt x="139" y="599"/>
                </a:cubicBezTo>
                <a:cubicBezTo>
                  <a:pt x="141" y="593"/>
                  <a:pt x="138" y="577"/>
                  <a:pt x="135" y="560"/>
                </a:cubicBezTo>
                <a:cubicBezTo>
                  <a:pt x="132" y="544"/>
                  <a:pt x="127" y="530"/>
                  <a:pt x="124" y="497"/>
                </a:cubicBezTo>
                <a:cubicBezTo>
                  <a:pt x="122" y="465"/>
                  <a:pt x="128" y="441"/>
                  <a:pt x="127" y="414"/>
                </a:cubicBezTo>
                <a:cubicBezTo>
                  <a:pt x="126" y="387"/>
                  <a:pt x="121" y="353"/>
                  <a:pt x="123" y="340"/>
                </a:cubicBezTo>
                <a:cubicBezTo>
                  <a:pt x="125" y="326"/>
                  <a:pt x="124" y="324"/>
                  <a:pt x="124" y="324"/>
                </a:cubicBezTo>
                <a:cubicBezTo>
                  <a:pt x="124" y="324"/>
                  <a:pt x="87" y="274"/>
                  <a:pt x="76" y="263"/>
                </a:cubicBezTo>
                <a:cubicBezTo>
                  <a:pt x="66" y="252"/>
                  <a:pt x="48" y="196"/>
                  <a:pt x="39" y="173"/>
                </a:cubicBezTo>
                <a:cubicBezTo>
                  <a:pt x="31" y="150"/>
                  <a:pt x="20" y="105"/>
                  <a:pt x="15" y="96"/>
                </a:cubicBezTo>
                <a:cubicBezTo>
                  <a:pt x="10" y="88"/>
                  <a:pt x="4" y="76"/>
                  <a:pt x="6" y="66"/>
                </a:cubicBezTo>
                <a:cubicBezTo>
                  <a:pt x="8" y="56"/>
                  <a:pt x="0" y="32"/>
                  <a:pt x="5" y="30"/>
                </a:cubicBezTo>
                <a:cubicBezTo>
                  <a:pt x="9" y="28"/>
                  <a:pt x="11" y="38"/>
                  <a:pt x="16" y="44"/>
                </a:cubicBezTo>
                <a:cubicBezTo>
                  <a:pt x="20" y="51"/>
                  <a:pt x="20" y="50"/>
                  <a:pt x="20" y="50"/>
                </a:cubicBezTo>
                <a:cubicBezTo>
                  <a:pt x="20" y="50"/>
                  <a:pt x="21" y="36"/>
                  <a:pt x="17" y="31"/>
                </a:cubicBezTo>
                <a:cubicBezTo>
                  <a:pt x="14" y="26"/>
                  <a:pt x="13" y="18"/>
                  <a:pt x="16" y="19"/>
                </a:cubicBezTo>
                <a:cubicBezTo>
                  <a:pt x="19" y="20"/>
                  <a:pt x="21" y="20"/>
                  <a:pt x="21" y="20"/>
                </a:cubicBezTo>
                <a:cubicBezTo>
                  <a:pt x="21" y="20"/>
                  <a:pt x="13" y="4"/>
                  <a:pt x="15" y="2"/>
                </a:cubicBezTo>
                <a:cubicBezTo>
                  <a:pt x="17" y="0"/>
                  <a:pt x="21" y="3"/>
                  <a:pt x="26" y="11"/>
                </a:cubicBezTo>
                <a:cubicBezTo>
                  <a:pt x="30" y="19"/>
                  <a:pt x="42" y="43"/>
                  <a:pt x="42" y="51"/>
                </a:cubicBezTo>
                <a:cubicBezTo>
                  <a:pt x="43" y="59"/>
                  <a:pt x="45" y="67"/>
                  <a:pt x="42" y="79"/>
                </a:cubicBezTo>
                <a:cubicBezTo>
                  <a:pt x="39" y="90"/>
                  <a:pt x="43" y="107"/>
                  <a:pt x="53" y="126"/>
                </a:cubicBezTo>
                <a:cubicBezTo>
                  <a:pt x="63" y="145"/>
                  <a:pt x="98" y="195"/>
                  <a:pt x="102" y="203"/>
                </a:cubicBezTo>
                <a:cubicBezTo>
                  <a:pt x="105" y="210"/>
                  <a:pt x="116" y="242"/>
                  <a:pt x="118" y="247"/>
                </a:cubicBezTo>
                <a:cubicBezTo>
                  <a:pt x="120" y="251"/>
                  <a:pt x="142" y="270"/>
                  <a:pt x="142" y="270"/>
                </a:cubicBezTo>
                <a:cubicBezTo>
                  <a:pt x="142" y="270"/>
                  <a:pt x="149" y="264"/>
                  <a:pt x="149" y="260"/>
                </a:cubicBezTo>
                <a:cubicBezTo>
                  <a:pt x="148" y="255"/>
                  <a:pt x="147" y="251"/>
                  <a:pt x="149" y="247"/>
                </a:cubicBezTo>
                <a:cubicBezTo>
                  <a:pt x="151" y="242"/>
                  <a:pt x="154" y="231"/>
                  <a:pt x="159" y="225"/>
                </a:cubicBezTo>
                <a:cubicBezTo>
                  <a:pt x="165" y="218"/>
                  <a:pt x="158" y="221"/>
                  <a:pt x="158" y="221"/>
                </a:cubicBezTo>
                <a:cubicBezTo>
                  <a:pt x="158" y="221"/>
                  <a:pt x="162" y="216"/>
                  <a:pt x="164" y="215"/>
                </a:cubicBezTo>
                <a:cubicBezTo>
                  <a:pt x="165" y="214"/>
                  <a:pt x="158" y="210"/>
                  <a:pt x="158" y="210"/>
                </a:cubicBezTo>
                <a:cubicBezTo>
                  <a:pt x="158" y="210"/>
                  <a:pt x="161" y="210"/>
                  <a:pt x="166" y="210"/>
                </a:cubicBezTo>
                <a:cubicBezTo>
                  <a:pt x="172" y="209"/>
                  <a:pt x="168" y="205"/>
                  <a:pt x="168" y="205"/>
                </a:cubicBezTo>
                <a:cubicBezTo>
                  <a:pt x="168" y="205"/>
                  <a:pt x="174" y="208"/>
                  <a:pt x="177" y="207"/>
                </a:cubicBezTo>
                <a:cubicBezTo>
                  <a:pt x="180" y="206"/>
                  <a:pt x="179" y="201"/>
                  <a:pt x="181" y="201"/>
                </a:cubicBezTo>
                <a:cubicBezTo>
                  <a:pt x="182" y="202"/>
                  <a:pt x="185" y="201"/>
                  <a:pt x="188" y="202"/>
                </a:cubicBezTo>
                <a:cubicBezTo>
                  <a:pt x="190" y="203"/>
                  <a:pt x="190" y="200"/>
                  <a:pt x="190" y="200"/>
                </a:cubicBezTo>
                <a:cubicBezTo>
                  <a:pt x="190" y="200"/>
                  <a:pt x="196" y="200"/>
                  <a:pt x="199" y="201"/>
                </a:cubicBezTo>
                <a:cubicBezTo>
                  <a:pt x="202" y="201"/>
                  <a:pt x="213" y="205"/>
                  <a:pt x="218" y="206"/>
                </a:cubicBezTo>
                <a:cubicBezTo>
                  <a:pt x="223" y="206"/>
                  <a:pt x="214" y="201"/>
                  <a:pt x="216" y="202"/>
                </a:cubicBezTo>
                <a:cubicBezTo>
                  <a:pt x="218" y="202"/>
                  <a:pt x="221" y="204"/>
                  <a:pt x="226" y="208"/>
                </a:cubicBezTo>
                <a:cubicBezTo>
                  <a:pt x="232" y="212"/>
                  <a:pt x="248" y="221"/>
                  <a:pt x="250" y="220"/>
                </a:cubicBezTo>
                <a:cubicBezTo>
                  <a:pt x="251" y="219"/>
                  <a:pt x="249" y="223"/>
                  <a:pt x="248" y="225"/>
                </a:cubicBezTo>
                <a:cubicBezTo>
                  <a:pt x="247" y="227"/>
                  <a:pt x="246" y="226"/>
                  <a:pt x="255" y="230"/>
                </a:cubicBezTo>
                <a:cubicBezTo>
                  <a:pt x="264" y="233"/>
                  <a:pt x="266" y="237"/>
                  <a:pt x="266" y="237"/>
                </a:cubicBezTo>
                <a:cubicBezTo>
                  <a:pt x="258" y="234"/>
                  <a:pt x="258" y="234"/>
                  <a:pt x="258" y="234"/>
                </a:cubicBezTo>
                <a:cubicBezTo>
                  <a:pt x="258" y="234"/>
                  <a:pt x="264" y="245"/>
                  <a:pt x="264" y="246"/>
                </a:cubicBezTo>
                <a:cubicBezTo>
                  <a:pt x="265" y="248"/>
                  <a:pt x="258" y="243"/>
                  <a:pt x="258" y="243"/>
                </a:cubicBezTo>
                <a:cubicBezTo>
                  <a:pt x="258" y="243"/>
                  <a:pt x="261" y="248"/>
                  <a:pt x="262" y="256"/>
                </a:cubicBezTo>
                <a:cubicBezTo>
                  <a:pt x="263" y="265"/>
                  <a:pt x="262" y="272"/>
                  <a:pt x="262" y="272"/>
                </a:cubicBezTo>
                <a:cubicBezTo>
                  <a:pt x="259" y="266"/>
                  <a:pt x="259" y="266"/>
                  <a:pt x="259" y="266"/>
                </a:cubicBezTo>
                <a:cubicBezTo>
                  <a:pt x="259" y="266"/>
                  <a:pt x="258" y="277"/>
                  <a:pt x="257" y="278"/>
                </a:cubicBezTo>
                <a:cubicBezTo>
                  <a:pt x="257" y="280"/>
                  <a:pt x="253" y="286"/>
                  <a:pt x="253" y="286"/>
                </a:cubicBezTo>
                <a:cubicBezTo>
                  <a:pt x="254" y="280"/>
                  <a:pt x="254" y="280"/>
                  <a:pt x="254" y="280"/>
                </a:cubicBezTo>
                <a:cubicBezTo>
                  <a:pt x="250" y="290"/>
                  <a:pt x="250" y="290"/>
                  <a:pt x="250" y="290"/>
                </a:cubicBezTo>
                <a:cubicBezTo>
                  <a:pt x="248" y="291"/>
                  <a:pt x="248" y="291"/>
                  <a:pt x="248" y="291"/>
                </a:cubicBezTo>
                <a:cubicBezTo>
                  <a:pt x="248" y="291"/>
                  <a:pt x="248" y="293"/>
                  <a:pt x="245" y="300"/>
                </a:cubicBezTo>
                <a:cubicBezTo>
                  <a:pt x="243" y="306"/>
                  <a:pt x="239" y="315"/>
                  <a:pt x="241" y="320"/>
                </a:cubicBezTo>
                <a:cubicBezTo>
                  <a:pt x="243" y="325"/>
                  <a:pt x="244" y="326"/>
                  <a:pt x="246" y="329"/>
                </a:cubicBezTo>
                <a:cubicBezTo>
                  <a:pt x="248" y="331"/>
                  <a:pt x="263" y="314"/>
                  <a:pt x="276" y="308"/>
                </a:cubicBezTo>
                <a:cubicBezTo>
                  <a:pt x="289" y="301"/>
                  <a:pt x="291" y="292"/>
                  <a:pt x="301" y="282"/>
                </a:cubicBezTo>
                <a:cubicBezTo>
                  <a:pt x="310" y="271"/>
                  <a:pt x="334" y="252"/>
                  <a:pt x="343" y="241"/>
                </a:cubicBezTo>
                <a:cubicBezTo>
                  <a:pt x="351" y="229"/>
                  <a:pt x="365" y="202"/>
                  <a:pt x="381" y="179"/>
                </a:cubicBezTo>
                <a:cubicBezTo>
                  <a:pt x="398" y="155"/>
                  <a:pt x="418" y="135"/>
                  <a:pt x="419" y="125"/>
                </a:cubicBezTo>
                <a:cubicBezTo>
                  <a:pt x="420" y="114"/>
                  <a:pt x="423" y="105"/>
                  <a:pt x="421" y="99"/>
                </a:cubicBezTo>
                <a:cubicBezTo>
                  <a:pt x="420" y="93"/>
                  <a:pt x="426" y="82"/>
                  <a:pt x="427" y="73"/>
                </a:cubicBezTo>
                <a:cubicBezTo>
                  <a:pt x="428" y="64"/>
                  <a:pt x="426" y="58"/>
                  <a:pt x="430" y="58"/>
                </a:cubicBezTo>
                <a:cubicBezTo>
                  <a:pt x="434" y="59"/>
                  <a:pt x="441" y="65"/>
                  <a:pt x="439" y="71"/>
                </a:cubicBezTo>
                <a:cubicBezTo>
                  <a:pt x="438" y="76"/>
                  <a:pt x="435" y="88"/>
                  <a:pt x="435" y="88"/>
                </a:cubicBezTo>
                <a:cubicBezTo>
                  <a:pt x="435" y="88"/>
                  <a:pt x="438" y="92"/>
                  <a:pt x="444" y="83"/>
                </a:cubicBezTo>
                <a:cubicBezTo>
                  <a:pt x="449" y="74"/>
                  <a:pt x="467" y="42"/>
                  <a:pt x="473" y="42"/>
                </a:cubicBezTo>
                <a:cubicBezTo>
                  <a:pt x="478" y="42"/>
                  <a:pt x="479" y="45"/>
                  <a:pt x="477" y="51"/>
                </a:cubicBezTo>
                <a:cubicBezTo>
                  <a:pt x="474" y="57"/>
                  <a:pt x="460" y="79"/>
                  <a:pt x="460" y="83"/>
                </a:cubicBezTo>
                <a:cubicBezTo>
                  <a:pt x="461" y="87"/>
                  <a:pt x="464" y="86"/>
                  <a:pt x="470" y="81"/>
                </a:cubicBezTo>
                <a:cubicBezTo>
                  <a:pt x="475" y="75"/>
                  <a:pt x="492" y="54"/>
                  <a:pt x="496" y="57"/>
                </a:cubicBezTo>
                <a:cubicBezTo>
                  <a:pt x="500" y="59"/>
                  <a:pt x="501" y="61"/>
                  <a:pt x="498" y="65"/>
                </a:cubicBezTo>
                <a:cubicBezTo>
                  <a:pt x="495" y="69"/>
                  <a:pt x="474" y="89"/>
                  <a:pt x="474" y="92"/>
                </a:cubicBezTo>
                <a:cubicBezTo>
                  <a:pt x="475" y="95"/>
                  <a:pt x="475" y="95"/>
                  <a:pt x="475" y="95"/>
                </a:cubicBezTo>
                <a:cubicBezTo>
                  <a:pt x="475" y="95"/>
                  <a:pt x="498" y="82"/>
                  <a:pt x="503" y="79"/>
                </a:cubicBezTo>
                <a:cubicBezTo>
                  <a:pt x="508" y="77"/>
                  <a:pt x="518" y="80"/>
                  <a:pt x="507" y="88"/>
                </a:cubicBezTo>
                <a:cubicBezTo>
                  <a:pt x="496" y="96"/>
                  <a:pt x="484" y="103"/>
                  <a:pt x="483" y="105"/>
                </a:cubicBezTo>
                <a:cubicBezTo>
                  <a:pt x="482" y="106"/>
                  <a:pt x="480" y="111"/>
                  <a:pt x="493" y="108"/>
                </a:cubicBezTo>
                <a:cubicBezTo>
                  <a:pt x="506" y="104"/>
                  <a:pt x="518" y="107"/>
                  <a:pt x="504" y="112"/>
                </a:cubicBezTo>
                <a:cubicBezTo>
                  <a:pt x="491" y="117"/>
                  <a:pt x="483" y="117"/>
                  <a:pt x="475" y="124"/>
                </a:cubicBezTo>
                <a:cubicBezTo>
                  <a:pt x="468" y="132"/>
                  <a:pt x="455" y="139"/>
                  <a:pt x="451" y="142"/>
                </a:cubicBezTo>
                <a:cubicBezTo>
                  <a:pt x="447" y="145"/>
                  <a:pt x="425" y="190"/>
                  <a:pt x="414" y="205"/>
                </a:cubicBezTo>
                <a:cubicBezTo>
                  <a:pt x="403" y="220"/>
                  <a:pt x="365" y="270"/>
                  <a:pt x="361" y="284"/>
                </a:cubicBezTo>
                <a:cubicBezTo>
                  <a:pt x="357" y="299"/>
                  <a:pt x="343" y="327"/>
                  <a:pt x="327" y="344"/>
                </a:cubicBezTo>
                <a:cubicBezTo>
                  <a:pt x="312" y="361"/>
                  <a:pt x="299" y="395"/>
                  <a:pt x="298" y="400"/>
                </a:cubicBezTo>
                <a:cubicBezTo>
                  <a:pt x="298" y="406"/>
                  <a:pt x="256" y="516"/>
                  <a:pt x="257" y="535"/>
                </a:cubicBezTo>
                <a:cubicBezTo>
                  <a:pt x="258" y="555"/>
                  <a:pt x="275" y="600"/>
                  <a:pt x="279" y="604"/>
                </a:cubicBezTo>
                <a:cubicBezTo>
                  <a:pt x="283" y="609"/>
                  <a:pt x="291" y="621"/>
                  <a:pt x="290" y="627"/>
                </a:cubicBezTo>
                <a:cubicBezTo>
                  <a:pt x="289" y="634"/>
                  <a:pt x="304" y="667"/>
                  <a:pt x="301" y="685"/>
                </a:cubicBezTo>
                <a:cubicBezTo>
                  <a:pt x="299" y="703"/>
                  <a:pt x="280" y="753"/>
                  <a:pt x="271" y="767"/>
                </a:cubicBezTo>
                <a:cubicBezTo>
                  <a:pt x="261" y="781"/>
                  <a:pt x="245" y="822"/>
                  <a:pt x="248" y="836"/>
                </a:cubicBezTo>
                <a:cubicBezTo>
                  <a:pt x="252" y="849"/>
                  <a:pt x="287" y="893"/>
                  <a:pt x="297" y="926"/>
                </a:cubicBezTo>
                <a:cubicBezTo>
                  <a:pt x="308" y="959"/>
                  <a:pt x="321" y="985"/>
                  <a:pt x="325" y="990"/>
                </a:cubicBezTo>
                <a:cubicBezTo>
                  <a:pt x="328" y="994"/>
                  <a:pt x="332" y="992"/>
                  <a:pt x="338" y="997"/>
                </a:cubicBezTo>
                <a:cubicBezTo>
                  <a:pt x="344" y="1002"/>
                  <a:pt x="347" y="1023"/>
                  <a:pt x="350" y="1032"/>
                </a:cubicBezTo>
                <a:cubicBezTo>
                  <a:pt x="353" y="1040"/>
                  <a:pt x="366" y="1065"/>
                  <a:pt x="370" y="1075"/>
                </a:cubicBezTo>
                <a:cubicBezTo>
                  <a:pt x="373" y="1084"/>
                  <a:pt x="378" y="1092"/>
                  <a:pt x="367" y="1111"/>
                </a:cubicBezTo>
                <a:cubicBezTo>
                  <a:pt x="356" y="1131"/>
                  <a:pt x="353" y="1142"/>
                  <a:pt x="348" y="1139"/>
                </a:cubicBezTo>
                <a:cubicBezTo>
                  <a:pt x="343" y="1136"/>
                  <a:pt x="343" y="1136"/>
                  <a:pt x="343" y="1136"/>
                </a:cubicBezTo>
                <a:cubicBezTo>
                  <a:pt x="343" y="1136"/>
                  <a:pt x="338" y="1166"/>
                  <a:pt x="333" y="1175"/>
                </a:cubicBezTo>
                <a:cubicBezTo>
                  <a:pt x="327" y="1184"/>
                  <a:pt x="313" y="1188"/>
                  <a:pt x="311" y="1178"/>
                </a:cubicBezTo>
                <a:cubicBezTo>
                  <a:pt x="310" y="1169"/>
                  <a:pt x="316" y="1147"/>
                  <a:pt x="315" y="1135"/>
                </a:cubicBezTo>
                <a:cubicBezTo>
                  <a:pt x="314" y="1123"/>
                  <a:pt x="285" y="1061"/>
                  <a:pt x="281" y="1045"/>
                </a:cubicBezTo>
                <a:cubicBezTo>
                  <a:pt x="277" y="1029"/>
                  <a:pt x="245" y="977"/>
                  <a:pt x="225" y="956"/>
                </a:cubicBezTo>
                <a:cubicBezTo>
                  <a:pt x="206" y="934"/>
                  <a:pt x="176" y="892"/>
                  <a:pt x="166" y="870"/>
                </a:cubicBezTo>
                <a:cubicBezTo>
                  <a:pt x="156" y="847"/>
                  <a:pt x="157" y="843"/>
                  <a:pt x="156" y="843"/>
                </a:cubicBezTo>
                <a:cubicBezTo>
                  <a:pt x="155" y="843"/>
                  <a:pt x="140" y="828"/>
                  <a:pt x="140" y="828"/>
                </a:cubicBezTo>
                <a:cubicBezTo>
                  <a:pt x="140" y="828"/>
                  <a:pt x="132" y="696"/>
                  <a:pt x="133" y="663"/>
                </a:cubicBezTo>
                <a:cubicBezTo>
                  <a:pt x="135" y="630"/>
                  <a:pt x="137" y="611"/>
                  <a:pt x="137" y="611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2A4417B-33ED-4D74-860E-3777741794B6}"/>
              </a:ext>
            </a:extLst>
          </p:cNvPr>
          <p:cNvSpPr>
            <a:spLocks/>
          </p:cNvSpPr>
          <p:nvPr/>
        </p:nvSpPr>
        <p:spPr bwMode="auto">
          <a:xfrm>
            <a:off x="2198688" y="777080"/>
            <a:ext cx="1477963" cy="4667250"/>
          </a:xfrm>
          <a:custGeom>
            <a:avLst/>
            <a:gdLst>
              <a:gd name="T0" fmla="*/ 329 w 349"/>
              <a:gd name="T1" fmla="*/ 949 h 1100"/>
              <a:gd name="T2" fmla="*/ 289 w 349"/>
              <a:gd name="T3" fmla="*/ 792 h 1100"/>
              <a:gd name="T4" fmla="*/ 284 w 349"/>
              <a:gd name="T5" fmla="*/ 701 h 1100"/>
              <a:gd name="T6" fmla="*/ 274 w 349"/>
              <a:gd name="T7" fmla="*/ 479 h 1100"/>
              <a:gd name="T8" fmla="*/ 303 w 349"/>
              <a:gd name="T9" fmla="*/ 389 h 1100"/>
              <a:gd name="T10" fmla="*/ 316 w 349"/>
              <a:gd name="T11" fmla="*/ 363 h 1100"/>
              <a:gd name="T12" fmla="*/ 322 w 349"/>
              <a:gd name="T13" fmla="*/ 363 h 1100"/>
              <a:gd name="T14" fmla="*/ 334 w 349"/>
              <a:gd name="T15" fmla="*/ 323 h 1100"/>
              <a:gd name="T16" fmla="*/ 329 w 349"/>
              <a:gd name="T17" fmla="*/ 317 h 1100"/>
              <a:gd name="T18" fmla="*/ 322 w 349"/>
              <a:gd name="T19" fmla="*/ 290 h 1100"/>
              <a:gd name="T20" fmla="*/ 315 w 349"/>
              <a:gd name="T21" fmla="*/ 276 h 1100"/>
              <a:gd name="T22" fmla="*/ 309 w 349"/>
              <a:gd name="T23" fmla="*/ 231 h 1100"/>
              <a:gd name="T24" fmla="*/ 279 w 349"/>
              <a:gd name="T25" fmla="*/ 143 h 1100"/>
              <a:gd name="T26" fmla="*/ 295 w 349"/>
              <a:gd name="T27" fmla="*/ 85 h 1100"/>
              <a:gd name="T28" fmla="*/ 303 w 349"/>
              <a:gd name="T29" fmla="*/ 77 h 1100"/>
              <a:gd name="T30" fmla="*/ 302 w 349"/>
              <a:gd name="T31" fmla="*/ 62 h 1100"/>
              <a:gd name="T32" fmla="*/ 290 w 349"/>
              <a:gd name="T33" fmla="*/ 52 h 1100"/>
              <a:gd name="T34" fmla="*/ 261 w 349"/>
              <a:gd name="T35" fmla="*/ 52 h 1100"/>
              <a:gd name="T36" fmla="*/ 266 w 349"/>
              <a:gd name="T37" fmla="*/ 67 h 1100"/>
              <a:gd name="T38" fmla="*/ 249 w 349"/>
              <a:gd name="T39" fmla="*/ 127 h 1100"/>
              <a:gd name="T40" fmla="*/ 206 w 349"/>
              <a:gd name="T41" fmla="*/ 148 h 1100"/>
              <a:gd name="T42" fmla="*/ 188 w 349"/>
              <a:gd name="T43" fmla="*/ 170 h 1100"/>
              <a:gd name="T44" fmla="*/ 184 w 349"/>
              <a:gd name="T45" fmla="*/ 196 h 1100"/>
              <a:gd name="T46" fmla="*/ 186 w 349"/>
              <a:gd name="T47" fmla="*/ 202 h 1100"/>
              <a:gd name="T48" fmla="*/ 185 w 349"/>
              <a:gd name="T49" fmla="*/ 223 h 1100"/>
              <a:gd name="T50" fmla="*/ 187 w 349"/>
              <a:gd name="T51" fmla="*/ 242 h 1100"/>
              <a:gd name="T52" fmla="*/ 154 w 349"/>
              <a:gd name="T53" fmla="*/ 213 h 1100"/>
              <a:gd name="T54" fmla="*/ 132 w 349"/>
              <a:gd name="T55" fmla="*/ 182 h 1100"/>
              <a:gd name="T56" fmla="*/ 84 w 349"/>
              <a:gd name="T57" fmla="*/ 98 h 1100"/>
              <a:gd name="T58" fmla="*/ 74 w 349"/>
              <a:gd name="T59" fmla="*/ 56 h 1100"/>
              <a:gd name="T60" fmla="*/ 81 w 349"/>
              <a:gd name="T61" fmla="*/ 0 h 1100"/>
              <a:gd name="T62" fmla="*/ 59 w 349"/>
              <a:gd name="T63" fmla="*/ 16 h 1100"/>
              <a:gd name="T64" fmla="*/ 25 w 349"/>
              <a:gd name="T65" fmla="*/ 24 h 1100"/>
              <a:gd name="T66" fmla="*/ 25 w 349"/>
              <a:gd name="T67" fmla="*/ 37 h 1100"/>
              <a:gd name="T68" fmla="*/ 35 w 349"/>
              <a:gd name="T69" fmla="*/ 39 h 1100"/>
              <a:gd name="T70" fmla="*/ 46 w 349"/>
              <a:gd name="T71" fmla="*/ 32 h 1100"/>
              <a:gd name="T72" fmla="*/ 57 w 349"/>
              <a:gd name="T73" fmla="*/ 39 h 1100"/>
              <a:gd name="T74" fmla="*/ 45 w 349"/>
              <a:gd name="T75" fmla="*/ 64 h 1100"/>
              <a:gd name="T76" fmla="*/ 85 w 349"/>
              <a:gd name="T77" fmla="*/ 200 h 1100"/>
              <a:gd name="T78" fmla="*/ 106 w 349"/>
              <a:gd name="T79" fmla="*/ 233 h 1100"/>
              <a:gd name="T80" fmla="*/ 150 w 349"/>
              <a:gd name="T81" fmla="*/ 361 h 1100"/>
              <a:gd name="T82" fmla="*/ 157 w 349"/>
              <a:gd name="T83" fmla="*/ 440 h 1100"/>
              <a:gd name="T84" fmla="*/ 114 w 349"/>
              <a:gd name="T85" fmla="*/ 683 h 1100"/>
              <a:gd name="T86" fmla="*/ 76 w 349"/>
              <a:gd name="T87" fmla="*/ 883 h 1100"/>
              <a:gd name="T88" fmla="*/ 43 w 349"/>
              <a:gd name="T89" fmla="*/ 1064 h 1100"/>
              <a:gd name="T90" fmla="*/ 115 w 349"/>
              <a:gd name="T91" fmla="*/ 1077 h 1100"/>
              <a:gd name="T92" fmla="*/ 133 w 349"/>
              <a:gd name="T93" fmla="*/ 971 h 1100"/>
              <a:gd name="T94" fmla="*/ 190 w 349"/>
              <a:gd name="T95" fmla="*/ 729 h 1100"/>
              <a:gd name="T96" fmla="*/ 258 w 349"/>
              <a:gd name="T97" fmla="*/ 904 h 1100"/>
              <a:gd name="T98" fmla="*/ 226 w 349"/>
              <a:gd name="T99" fmla="*/ 1072 h 1100"/>
              <a:gd name="T100" fmla="*/ 334 w 349"/>
              <a:gd name="T101" fmla="*/ 1092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9" h="1100">
                <a:moveTo>
                  <a:pt x="342" y="1052"/>
                </a:moveTo>
                <a:cubicBezTo>
                  <a:pt x="342" y="1052"/>
                  <a:pt x="340" y="1048"/>
                  <a:pt x="332" y="1020"/>
                </a:cubicBezTo>
                <a:cubicBezTo>
                  <a:pt x="325" y="992"/>
                  <a:pt x="329" y="967"/>
                  <a:pt x="329" y="949"/>
                </a:cubicBezTo>
                <a:cubicBezTo>
                  <a:pt x="329" y="931"/>
                  <a:pt x="323" y="883"/>
                  <a:pt x="323" y="881"/>
                </a:cubicBezTo>
                <a:cubicBezTo>
                  <a:pt x="322" y="879"/>
                  <a:pt x="318" y="869"/>
                  <a:pt x="307" y="851"/>
                </a:cubicBezTo>
                <a:cubicBezTo>
                  <a:pt x="296" y="834"/>
                  <a:pt x="297" y="816"/>
                  <a:pt x="289" y="792"/>
                </a:cubicBezTo>
                <a:cubicBezTo>
                  <a:pt x="280" y="769"/>
                  <a:pt x="283" y="718"/>
                  <a:pt x="283" y="718"/>
                </a:cubicBezTo>
                <a:cubicBezTo>
                  <a:pt x="287" y="719"/>
                  <a:pt x="287" y="719"/>
                  <a:pt x="287" y="719"/>
                </a:cubicBezTo>
                <a:cubicBezTo>
                  <a:pt x="287" y="719"/>
                  <a:pt x="287" y="714"/>
                  <a:pt x="284" y="701"/>
                </a:cubicBezTo>
                <a:cubicBezTo>
                  <a:pt x="280" y="688"/>
                  <a:pt x="295" y="637"/>
                  <a:pt x="299" y="613"/>
                </a:cubicBezTo>
                <a:cubicBezTo>
                  <a:pt x="303" y="589"/>
                  <a:pt x="302" y="572"/>
                  <a:pt x="297" y="558"/>
                </a:cubicBezTo>
                <a:cubicBezTo>
                  <a:pt x="291" y="545"/>
                  <a:pt x="275" y="485"/>
                  <a:pt x="274" y="479"/>
                </a:cubicBezTo>
                <a:cubicBezTo>
                  <a:pt x="274" y="472"/>
                  <a:pt x="275" y="472"/>
                  <a:pt x="279" y="467"/>
                </a:cubicBezTo>
                <a:cubicBezTo>
                  <a:pt x="282" y="462"/>
                  <a:pt x="280" y="458"/>
                  <a:pt x="284" y="446"/>
                </a:cubicBezTo>
                <a:cubicBezTo>
                  <a:pt x="289" y="434"/>
                  <a:pt x="300" y="402"/>
                  <a:pt x="303" y="389"/>
                </a:cubicBezTo>
                <a:cubicBezTo>
                  <a:pt x="306" y="376"/>
                  <a:pt x="312" y="365"/>
                  <a:pt x="312" y="365"/>
                </a:cubicBezTo>
                <a:cubicBezTo>
                  <a:pt x="312" y="365"/>
                  <a:pt x="310" y="370"/>
                  <a:pt x="311" y="369"/>
                </a:cubicBezTo>
                <a:cubicBezTo>
                  <a:pt x="312" y="368"/>
                  <a:pt x="316" y="363"/>
                  <a:pt x="316" y="363"/>
                </a:cubicBezTo>
                <a:cubicBezTo>
                  <a:pt x="316" y="363"/>
                  <a:pt x="315" y="367"/>
                  <a:pt x="318" y="363"/>
                </a:cubicBezTo>
                <a:cubicBezTo>
                  <a:pt x="320" y="359"/>
                  <a:pt x="324" y="347"/>
                  <a:pt x="324" y="352"/>
                </a:cubicBezTo>
                <a:cubicBezTo>
                  <a:pt x="324" y="357"/>
                  <a:pt x="322" y="363"/>
                  <a:pt x="322" y="363"/>
                </a:cubicBezTo>
                <a:cubicBezTo>
                  <a:pt x="322" y="363"/>
                  <a:pt x="325" y="359"/>
                  <a:pt x="327" y="353"/>
                </a:cubicBezTo>
                <a:cubicBezTo>
                  <a:pt x="329" y="346"/>
                  <a:pt x="327" y="323"/>
                  <a:pt x="328" y="324"/>
                </a:cubicBezTo>
                <a:cubicBezTo>
                  <a:pt x="329" y="325"/>
                  <a:pt x="334" y="323"/>
                  <a:pt x="334" y="323"/>
                </a:cubicBezTo>
                <a:cubicBezTo>
                  <a:pt x="334" y="323"/>
                  <a:pt x="332" y="323"/>
                  <a:pt x="330" y="322"/>
                </a:cubicBezTo>
                <a:cubicBezTo>
                  <a:pt x="328" y="320"/>
                  <a:pt x="325" y="310"/>
                  <a:pt x="326" y="312"/>
                </a:cubicBezTo>
                <a:cubicBezTo>
                  <a:pt x="327" y="313"/>
                  <a:pt x="329" y="317"/>
                  <a:pt x="329" y="317"/>
                </a:cubicBezTo>
                <a:cubicBezTo>
                  <a:pt x="329" y="317"/>
                  <a:pt x="329" y="316"/>
                  <a:pt x="328" y="312"/>
                </a:cubicBezTo>
                <a:cubicBezTo>
                  <a:pt x="328" y="309"/>
                  <a:pt x="315" y="296"/>
                  <a:pt x="315" y="296"/>
                </a:cubicBezTo>
                <a:cubicBezTo>
                  <a:pt x="322" y="290"/>
                  <a:pt x="322" y="290"/>
                  <a:pt x="322" y="290"/>
                </a:cubicBezTo>
                <a:cubicBezTo>
                  <a:pt x="322" y="290"/>
                  <a:pt x="316" y="293"/>
                  <a:pt x="313" y="291"/>
                </a:cubicBezTo>
                <a:cubicBezTo>
                  <a:pt x="309" y="289"/>
                  <a:pt x="304" y="284"/>
                  <a:pt x="309" y="286"/>
                </a:cubicBezTo>
                <a:cubicBezTo>
                  <a:pt x="315" y="287"/>
                  <a:pt x="315" y="276"/>
                  <a:pt x="315" y="276"/>
                </a:cubicBezTo>
                <a:cubicBezTo>
                  <a:pt x="315" y="276"/>
                  <a:pt x="310" y="284"/>
                  <a:pt x="303" y="276"/>
                </a:cubicBezTo>
                <a:cubicBezTo>
                  <a:pt x="297" y="269"/>
                  <a:pt x="303" y="263"/>
                  <a:pt x="303" y="258"/>
                </a:cubicBezTo>
                <a:cubicBezTo>
                  <a:pt x="303" y="253"/>
                  <a:pt x="304" y="242"/>
                  <a:pt x="309" y="231"/>
                </a:cubicBezTo>
                <a:cubicBezTo>
                  <a:pt x="313" y="220"/>
                  <a:pt x="307" y="200"/>
                  <a:pt x="299" y="185"/>
                </a:cubicBezTo>
                <a:cubicBezTo>
                  <a:pt x="292" y="170"/>
                  <a:pt x="292" y="164"/>
                  <a:pt x="289" y="154"/>
                </a:cubicBezTo>
                <a:cubicBezTo>
                  <a:pt x="287" y="149"/>
                  <a:pt x="283" y="146"/>
                  <a:pt x="279" y="143"/>
                </a:cubicBezTo>
                <a:cubicBezTo>
                  <a:pt x="277" y="131"/>
                  <a:pt x="278" y="92"/>
                  <a:pt x="278" y="92"/>
                </a:cubicBezTo>
                <a:cubicBezTo>
                  <a:pt x="278" y="92"/>
                  <a:pt x="289" y="88"/>
                  <a:pt x="292" y="88"/>
                </a:cubicBezTo>
                <a:cubicBezTo>
                  <a:pt x="294" y="87"/>
                  <a:pt x="295" y="85"/>
                  <a:pt x="295" y="85"/>
                </a:cubicBezTo>
                <a:cubicBezTo>
                  <a:pt x="295" y="84"/>
                  <a:pt x="299" y="84"/>
                  <a:pt x="300" y="83"/>
                </a:cubicBezTo>
                <a:cubicBezTo>
                  <a:pt x="301" y="82"/>
                  <a:pt x="301" y="78"/>
                  <a:pt x="301" y="78"/>
                </a:cubicBezTo>
                <a:cubicBezTo>
                  <a:pt x="301" y="78"/>
                  <a:pt x="302" y="78"/>
                  <a:pt x="303" y="77"/>
                </a:cubicBezTo>
                <a:cubicBezTo>
                  <a:pt x="304" y="76"/>
                  <a:pt x="303" y="73"/>
                  <a:pt x="303" y="73"/>
                </a:cubicBezTo>
                <a:cubicBezTo>
                  <a:pt x="303" y="73"/>
                  <a:pt x="305" y="71"/>
                  <a:pt x="305" y="69"/>
                </a:cubicBezTo>
                <a:cubicBezTo>
                  <a:pt x="305" y="68"/>
                  <a:pt x="303" y="64"/>
                  <a:pt x="302" y="62"/>
                </a:cubicBezTo>
                <a:cubicBezTo>
                  <a:pt x="301" y="60"/>
                  <a:pt x="300" y="52"/>
                  <a:pt x="299" y="47"/>
                </a:cubicBezTo>
                <a:cubicBezTo>
                  <a:pt x="297" y="42"/>
                  <a:pt x="294" y="41"/>
                  <a:pt x="292" y="44"/>
                </a:cubicBezTo>
                <a:cubicBezTo>
                  <a:pt x="290" y="46"/>
                  <a:pt x="290" y="52"/>
                  <a:pt x="290" y="52"/>
                </a:cubicBezTo>
                <a:cubicBezTo>
                  <a:pt x="290" y="52"/>
                  <a:pt x="290" y="52"/>
                  <a:pt x="286" y="50"/>
                </a:cubicBezTo>
                <a:cubicBezTo>
                  <a:pt x="282" y="47"/>
                  <a:pt x="272" y="47"/>
                  <a:pt x="266" y="47"/>
                </a:cubicBezTo>
                <a:cubicBezTo>
                  <a:pt x="260" y="47"/>
                  <a:pt x="258" y="49"/>
                  <a:pt x="261" y="52"/>
                </a:cubicBezTo>
                <a:cubicBezTo>
                  <a:pt x="263" y="55"/>
                  <a:pt x="273" y="54"/>
                  <a:pt x="273" y="54"/>
                </a:cubicBezTo>
                <a:cubicBezTo>
                  <a:pt x="273" y="54"/>
                  <a:pt x="270" y="58"/>
                  <a:pt x="268" y="61"/>
                </a:cubicBezTo>
                <a:cubicBezTo>
                  <a:pt x="267" y="63"/>
                  <a:pt x="266" y="67"/>
                  <a:pt x="266" y="67"/>
                </a:cubicBezTo>
                <a:cubicBezTo>
                  <a:pt x="266" y="67"/>
                  <a:pt x="263" y="69"/>
                  <a:pt x="256" y="73"/>
                </a:cubicBezTo>
                <a:cubicBezTo>
                  <a:pt x="250" y="77"/>
                  <a:pt x="251" y="91"/>
                  <a:pt x="251" y="97"/>
                </a:cubicBezTo>
                <a:cubicBezTo>
                  <a:pt x="251" y="102"/>
                  <a:pt x="249" y="121"/>
                  <a:pt x="249" y="127"/>
                </a:cubicBezTo>
                <a:cubicBezTo>
                  <a:pt x="249" y="129"/>
                  <a:pt x="249" y="132"/>
                  <a:pt x="248" y="134"/>
                </a:cubicBezTo>
                <a:cubicBezTo>
                  <a:pt x="246" y="133"/>
                  <a:pt x="243" y="132"/>
                  <a:pt x="240" y="132"/>
                </a:cubicBezTo>
                <a:cubicBezTo>
                  <a:pt x="228" y="129"/>
                  <a:pt x="215" y="140"/>
                  <a:pt x="206" y="148"/>
                </a:cubicBezTo>
                <a:cubicBezTo>
                  <a:pt x="196" y="156"/>
                  <a:pt x="188" y="163"/>
                  <a:pt x="185" y="169"/>
                </a:cubicBezTo>
                <a:cubicBezTo>
                  <a:pt x="182" y="174"/>
                  <a:pt x="183" y="179"/>
                  <a:pt x="184" y="177"/>
                </a:cubicBezTo>
                <a:cubicBezTo>
                  <a:pt x="184" y="174"/>
                  <a:pt x="189" y="167"/>
                  <a:pt x="188" y="170"/>
                </a:cubicBezTo>
                <a:cubicBezTo>
                  <a:pt x="187" y="173"/>
                  <a:pt x="184" y="178"/>
                  <a:pt x="184" y="178"/>
                </a:cubicBezTo>
                <a:cubicBezTo>
                  <a:pt x="184" y="178"/>
                  <a:pt x="182" y="185"/>
                  <a:pt x="182" y="188"/>
                </a:cubicBezTo>
                <a:cubicBezTo>
                  <a:pt x="182" y="191"/>
                  <a:pt x="184" y="196"/>
                  <a:pt x="184" y="196"/>
                </a:cubicBezTo>
                <a:cubicBezTo>
                  <a:pt x="184" y="196"/>
                  <a:pt x="184" y="196"/>
                  <a:pt x="183" y="192"/>
                </a:cubicBezTo>
                <a:cubicBezTo>
                  <a:pt x="182" y="189"/>
                  <a:pt x="186" y="184"/>
                  <a:pt x="185" y="188"/>
                </a:cubicBezTo>
                <a:cubicBezTo>
                  <a:pt x="185" y="192"/>
                  <a:pt x="186" y="199"/>
                  <a:pt x="186" y="202"/>
                </a:cubicBezTo>
                <a:cubicBezTo>
                  <a:pt x="186" y="206"/>
                  <a:pt x="184" y="210"/>
                  <a:pt x="182" y="211"/>
                </a:cubicBezTo>
                <a:cubicBezTo>
                  <a:pt x="180" y="213"/>
                  <a:pt x="179" y="214"/>
                  <a:pt x="179" y="216"/>
                </a:cubicBezTo>
                <a:cubicBezTo>
                  <a:pt x="179" y="218"/>
                  <a:pt x="185" y="223"/>
                  <a:pt x="185" y="223"/>
                </a:cubicBezTo>
                <a:cubicBezTo>
                  <a:pt x="185" y="223"/>
                  <a:pt x="185" y="223"/>
                  <a:pt x="185" y="228"/>
                </a:cubicBezTo>
                <a:cubicBezTo>
                  <a:pt x="185" y="233"/>
                  <a:pt x="186" y="237"/>
                  <a:pt x="186" y="239"/>
                </a:cubicBezTo>
                <a:cubicBezTo>
                  <a:pt x="187" y="240"/>
                  <a:pt x="187" y="242"/>
                  <a:pt x="187" y="242"/>
                </a:cubicBezTo>
                <a:cubicBezTo>
                  <a:pt x="187" y="242"/>
                  <a:pt x="183" y="239"/>
                  <a:pt x="181" y="237"/>
                </a:cubicBezTo>
                <a:cubicBezTo>
                  <a:pt x="179" y="236"/>
                  <a:pt x="162" y="223"/>
                  <a:pt x="162" y="223"/>
                </a:cubicBezTo>
                <a:cubicBezTo>
                  <a:pt x="162" y="223"/>
                  <a:pt x="157" y="218"/>
                  <a:pt x="154" y="213"/>
                </a:cubicBezTo>
                <a:cubicBezTo>
                  <a:pt x="151" y="207"/>
                  <a:pt x="146" y="203"/>
                  <a:pt x="144" y="200"/>
                </a:cubicBezTo>
                <a:cubicBezTo>
                  <a:pt x="143" y="197"/>
                  <a:pt x="138" y="195"/>
                  <a:pt x="137" y="191"/>
                </a:cubicBezTo>
                <a:cubicBezTo>
                  <a:pt x="136" y="187"/>
                  <a:pt x="137" y="190"/>
                  <a:pt x="132" y="182"/>
                </a:cubicBezTo>
                <a:cubicBezTo>
                  <a:pt x="127" y="175"/>
                  <a:pt x="126" y="171"/>
                  <a:pt x="126" y="171"/>
                </a:cubicBezTo>
                <a:cubicBezTo>
                  <a:pt x="124" y="170"/>
                  <a:pt x="124" y="170"/>
                  <a:pt x="124" y="170"/>
                </a:cubicBezTo>
                <a:cubicBezTo>
                  <a:pt x="124" y="170"/>
                  <a:pt x="90" y="108"/>
                  <a:pt x="84" y="98"/>
                </a:cubicBezTo>
                <a:cubicBezTo>
                  <a:pt x="78" y="88"/>
                  <a:pt x="78" y="82"/>
                  <a:pt x="78" y="77"/>
                </a:cubicBezTo>
                <a:cubicBezTo>
                  <a:pt x="78" y="73"/>
                  <a:pt x="73" y="71"/>
                  <a:pt x="72" y="69"/>
                </a:cubicBezTo>
                <a:cubicBezTo>
                  <a:pt x="71" y="67"/>
                  <a:pt x="72" y="63"/>
                  <a:pt x="74" y="56"/>
                </a:cubicBezTo>
                <a:cubicBezTo>
                  <a:pt x="76" y="50"/>
                  <a:pt x="78" y="33"/>
                  <a:pt x="80" y="29"/>
                </a:cubicBezTo>
                <a:cubicBezTo>
                  <a:pt x="81" y="25"/>
                  <a:pt x="84" y="11"/>
                  <a:pt x="84" y="6"/>
                </a:cubicBezTo>
                <a:cubicBezTo>
                  <a:pt x="84" y="1"/>
                  <a:pt x="84" y="0"/>
                  <a:pt x="81" y="0"/>
                </a:cubicBezTo>
                <a:cubicBezTo>
                  <a:pt x="78" y="0"/>
                  <a:pt x="75" y="14"/>
                  <a:pt x="74" y="17"/>
                </a:cubicBezTo>
                <a:cubicBezTo>
                  <a:pt x="74" y="20"/>
                  <a:pt x="70" y="26"/>
                  <a:pt x="69" y="25"/>
                </a:cubicBezTo>
                <a:cubicBezTo>
                  <a:pt x="68" y="25"/>
                  <a:pt x="61" y="17"/>
                  <a:pt x="59" y="16"/>
                </a:cubicBezTo>
                <a:cubicBezTo>
                  <a:pt x="57" y="15"/>
                  <a:pt x="52" y="14"/>
                  <a:pt x="48" y="14"/>
                </a:cubicBezTo>
                <a:cubicBezTo>
                  <a:pt x="44" y="14"/>
                  <a:pt x="34" y="16"/>
                  <a:pt x="29" y="18"/>
                </a:cubicBezTo>
                <a:cubicBezTo>
                  <a:pt x="24" y="20"/>
                  <a:pt x="23" y="22"/>
                  <a:pt x="25" y="24"/>
                </a:cubicBezTo>
                <a:cubicBezTo>
                  <a:pt x="27" y="25"/>
                  <a:pt x="34" y="24"/>
                  <a:pt x="34" y="24"/>
                </a:cubicBezTo>
                <a:cubicBezTo>
                  <a:pt x="34" y="24"/>
                  <a:pt x="32" y="27"/>
                  <a:pt x="30" y="29"/>
                </a:cubicBezTo>
                <a:cubicBezTo>
                  <a:pt x="28" y="32"/>
                  <a:pt x="25" y="35"/>
                  <a:pt x="25" y="37"/>
                </a:cubicBezTo>
                <a:cubicBezTo>
                  <a:pt x="25" y="38"/>
                  <a:pt x="27" y="39"/>
                  <a:pt x="29" y="39"/>
                </a:cubicBezTo>
                <a:cubicBezTo>
                  <a:pt x="32" y="39"/>
                  <a:pt x="36" y="34"/>
                  <a:pt x="36" y="34"/>
                </a:cubicBezTo>
                <a:cubicBezTo>
                  <a:pt x="36" y="34"/>
                  <a:pt x="36" y="37"/>
                  <a:pt x="35" y="39"/>
                </a:cubicBezTo>
                <a:cubicBezTo>
                  <a:pt x="35" y="40"/>
                  <a:pt x="34" y="42"/>
                  <a:pt x="36" y="43"/>
                </a:cubicBezTo>
                <a:cubicBezTo>
                  <a:pt x="37" y="44"/>
                  <a:pt x="41" y="42"/>
                  <a:pt x="42" y="37"/>
                </a:cubicBezTo>
                <a:cubicBezTo>
                  <a:pt x="43" y="32"/>
                  <a:pt x="44" y="33"/>
                  <a:pt x="46" y="32"/>
                </a:cubicBezTo>
                <a:cubicBezTo>
                  <a:pt x="48" y="32"/>
                  <a:pt x="51" y="29"/>
                  <a:pt x="51" y="29"/>
                </a:cubicBezTo>
                <a:cubicBezTo>
                  <a:pt x="51" y="29"/>
                  <a:pt x="52" y="31"/>
                  <a:pt x="55" y="32"/>
                </a:cubicBezTo>
                <a:cubicBezTo>
                  <a:pt x="57" y="33"/>
                  <a:pt x="57" y="39"/>
                  <a:pt x="57" y="39"/>
                </a:cubicBezTo>
                <a:cubicBezTo>
                  <a:pt x="57" y="39"/>
                  <a:pt x="53" y="35"/>
                  <a:pt x="49" y="37"/>
                </a:cubicBezTo>
                <a:cubicBezTo>
                  <a:pt x="45" y="39"/>
                  <a:pt x="48" y="52"/>
                  <a:pt x="48" y="52"/>
                </a:cubicBezTo>
                <a:cubicBezTo>
                  <a:pt x="48" y="52"/>
                  <a:pt x="45" y="58"/>
                  <a:pt x="45" y="64"/>
                </a:cubicBezTo>
                <a:cubicBezTo>
                  <a:pt x="44" y="71"/>
                  <a:pt x="53" y="86"/>
                  <a:pt x="53" y="86"/>
                </a:cubicBezTo>
                <a:cubicBezTo>
                  <a:pt x="52" y="87"/>
                  <a:pt x="58" y="104"/>
                  <a:pt x="64" y="131"/>
                </a:cubicBezTo>
                <a:cubicBezTo>
                  <a:pt x="69" y="158"/>
                  <a:pt x="85" y="200"/>
                  <a:pt x="85" y="200"/>
                </a:cubicBezTo>
                <a:cubicBezTo>
                  <a:pt x="85" y="200"/>
                  <a:pt x="84" y="202"/>
                  <a:pt x="83" y="202"/>
                </a:cubicBezTo>
                <a:cubicBezTo>
                  <a:pt x="82" y="203"/>
                  <a:pt x="83" y="204"/>
                  <a:pt x="88" y="214"/>
                </a:cubicBezTo>
                <a:cubicBezTo>
                  <a:pt x="94" y="223"/>
                  <a:pt x="99" y="225"/>
                  <a:pt x="106" y="233"/>
                </a:cubicBezTo>
                <a:cubicBezTo>
                  <a:pt x="112" y="241"/>
                  <a:pt x="162" y="290"/>
                  <a:pt x="178" y="301"/>
                </a:cubicBezTo>
                <a:cubicBezTo>
                  <a:pt x="195" y="311"/>
                  <a:pt x="190" y="316"/>
                  <a:pt x="187" y="321"/>
                </a:cubicBezTo>
                <a:cubicBezTo>
                  <a:pt x="185" y="325"/>
                  <a:pt x="161" y="348"/>
                  <a:pt x="150" y="361"/>
                </a:cubicBezTo>
                <a:cubicBezTo>
                  <a:pt x="139" y="374"/>
                  <a:pt x="148" y="394"/>
                  <a:pt x="153" y="401"/>
                </a:cubicBezTo>
                <a:cubicBezTo>
                  <a:pt x="157" y="409"/>
                  <a:pt x="156" y="421"/>
                  <a:pt x="156" y="421"/>
                </a:cubicBezTo>
                <a:cubicBezTo>
                  <a:pt x="156" y="421"/>
                  <a:pt x="156" y="427"/>
                  <a:pt x="157" y="440"/>
                </a:cubicBezTo>
                <a:cubicBezTo>
                  <a:pt x="158" y="453"/>
                  <a:pt x="152" y="543"/>
                  <a:pt x="152" y="555"/>
                </a:cubicBezTo>
                <a:cubicBezTo>
                  <a:pt x="152" y="568"/>
                  <a:pt x="145" y="620"/>
                  <a:pt x="137" y="638"/>
                </a:cubicBezTo>
                <a:cubicBezTo>
                  <a:pt x="128" y="657"/>
                  <a:pt x="114" y="683"/>
                  <a:pt x="114" y="683"/>
                </a:cubicBezTo>
                <a:cubicBezTo>
                  <a:pt x="114" y="683"/>
                  <a:pt x="71" y="746"/>
                  <a:pt x="60" y="765"/>
                </a:cubicBezTo>
                <a:cubicBezTo>
                  <a:pt x="50" y="783"/>
                  <a:pt x="62" y="803"/>
                  <a:pt x="68" y="813"/>
                </a:cubicBezTo>
                <a:cubicBezTo>
                  <a:pt x="74" y="824"/>
                  <a:pt x="76" y="883"/>
                  <a:pt x="76" y="883"/>
                </a:cubicBezTo>
                <a:cubicBezTo>
                  <a:pt x="76" y="883"/>
                  <a:pt x="82" y="907"/>
                  <a:pt x="89" y="941"/>
                </a:cubicBezTo>
                <a:cubicBezTo>
                  <a:pt x="95" y="975"/>
                  <a:pt x="86" y="1014"/>
                  <a:pt x="80" y="1027"/>
                </a:cubicBezTo>
                <a:cubicBezTo>
                  <a:pt x="74" y="1039"/>
                  <a:pt x="57" y="1054"/>
                  <a:pt x="43" y="1064"/>
                </a:cubicBezTo>
                <a:cubicBezTo>
                  <a:pt x="29" y="1073"/>
                  <a:pt x="13" y="1080"/>
                  <a:pt x="6" y="1089"/>
                </a:cubicBezTo>
                <a:cubicBezTo>
                  <a:pt x="0" y="1098"/>
                  <a:pt x="20" y="1100"/>
                  <a:pt x="44" y="1099"/>
                </a:cubicBezTo>
                <a:cubicBezTo>
                  <a:pt x="67" y="1097"/>
                  <a:pt x="102" y="1086"/>
                  <a:pt x="115" y="1077"/>
                </a:cubicBezTo>
                <a:cubicBezTo>
                  <a:pt x="127" y="1069"/>
                  <a:pt x="154" y="1067"/>
                  <a:pt x="158" y="1056"/>
                </a:cubicBezTo>
                <a:cubicBezTo>
                  <a:pt x="162" y="1045"/>
                  <a:pt x="148" y="1034"/>
                  <a:pt x="141" y="1022"/>
                </a:cubicBezTo>
                <a:cubicBezTo>
                  <a:pt x="133" y="1011"/>
                  <a:pt x="136" y="998"/>
                  <a:pt x="133" y="971"/>
                </a:cubicBezTo>
                <a:cubicBezTo>
                  <a:pt x="131" y="944"/>
                  <a:pt x="138" y="883"/>
                  <a:pt x="138" y="865"/>
                </a:cubicBezTo>
                <a:cubicBezTo>
                  <a:pt x="138" y="846"/>
                  <a:pt x="123" y="798"/>
                  <a:pt x="124" y="790"/>
                </a:cubicBezTo>
                <a:cubicBezTo>
                  <a:pt x="125" y="782"/>
                  <a:pt x="190" y="729"/>
                  <a:pt x="190" y="729"/>
                </a:cubicBezTo>
                <a:cubicBezTo>
                  <a:pt x="190" y="729"/>
                  <a:pt x="211" y="780"/>
                  <a:pt x="220" y="801"/>
                </a:cubicBezTo>
                <a:cubicBezTo>
                  <a:pt x="228" y="822"/>
                  <a:pt x="239" y="843"/>
                  <a:pt x="245" y="852"/>
                </a:cubicBezTo>
                <a:cubicBezTo>
                  <a:pt x="251" y="862"/>
                  <a:pt x="258" y="904"/>
                  <a:pt x="258" y="904"/>
                </a:cubicBezTo>
                <a:cubicBezTo>
                  <a:pt x="258" y="904"/>
                  <a:pt x="280" y="972"/>
                  <a:pt x="286" y="997"/>
                </a:cubicBezTo>
                <a:cubicBezTo>
                  <a:pt x="292" y="1022"/>
                  <a:pt x="281" y="1043"/>
                  <a:pt x="273" y="1050"/>
                </a:cubicBezTo>
                <a:cubicBezTo>
                  <a:pt x="266" y="1057"/>
                  <a:pt x="243" y="1068"/>
                  <a:pt x="226" y="1072"/>
                </a:cubicBezTo>
                <a:cubicBezTo>
                  <a:pt x="209" y="1076"/>
                  <a:pt x="207" y="1079"/>
                  <a:pt x="208" y="1086"/>
                </a:cubicBezTo>
                <a:cubicBezTo>
                  <a:pt x="210" y="1092"/>
                  <a:pt x="248" y="1095"/>
                  <a:pt x="268" y="1095"/>
                </a:cubicBezTo>
                <a:cubicBezTo>
                  <a:pt x="289" y="1095"/>
                  <a:pt x="320" y="1096"/>
                  <a:pt x="334" y="1092"/>
                </a:cubicBezTo>
                <a:cubicBezTo>
                  <a:pt x="349" y="1088"/>
                  <a:pt x="348" y="1077"/>
                  <a:pt x="348" y="1071"/>
                </a:cubicBezTo>
                <a:cubicBezTo>
                  <a:pt x="348" y="1066"/>
                  <a:pt x="342" y="1052"/>
                  <a:pt x="342" y="1052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94DD517-3121-4EAC-A1E0-2622C1FC19FE}"/>
              </a:ext>
            </a:extLst>
          </p:cNvPr>
          <p:cNvSpPr>
            <a:spLocks noEditPoints="1"/>
          </p:cNvSpPr>
          <p:nvPr/>
        </p:nvSpPr>
        <p:spPr bwMode="auto">
          <a:xfrm>
            <a:off x="0" y="853280"/>
            <a:ext cx="1524000" cy="4595813"/>
          </a:xfrm>
          <a:custGeom>
            <a:avLst/>
            <a:gdLst>
              <a:gd name="T0" fmla="*/ 40 w 360"/>
              <a:gd name="T1" fmla="*/ 383 h 1083"/>
              <a:gd name="T2" fmla="*/ 59 w 360"/>
              <a:gd name="T3" fmla="*/ 582 h 1083"/>
              <a:gd name="T4" fmla="*/ 73 w 360"/>
              <a:gd name="T5" fmla="*/ 617 h 1083"/>
              <a:gd name="T6" fmla="*/ 104 w 360"/>
              <a:gd name="T7" fmla="*/ 733 h 1083"/>
              <a:gd name="T8" fmla="*/ 104 w 360"/>
              <a:gd name="T9" fmla="*/ 825 h 1083"/>
              <a:gd name="T10" fmla="*/ 109 w 360"/>
              <a:gd name="T11" fmla="*/ 964 h 1083"/>
              <a:gd name="T12" fmla="*/ 99 w 360"/>
              <a:gd name="T13" fmla="*/ 1025 h 1083"/>
              <a:gd name="T14" fmla="*/ 104 w 360"/>
              <a:gd name="T15" fmla="*/ 1053 h 1083"/>
              <a:gd name="T16" fmla="*/ 137 w 360"/>
              <a:gd name="T17" fmla="*/ 1073 h 1083"/>
              <a:gd name="T18" fmla="*/ 164 w 360"/>
              <a:gd name="T19" fmla="*/ 1048 h 1083"/>
              <a:gd name="T20" fmla="*/ 176 w 360"/>
              <a:gd name="T21" fmla="*/ 1019 h 1083"/>
              <a:gd name="T22" fmla="*/ 184 w 360"/>
              <a:gd name="T23" fmla="*/ 880 h 1083"/>
              <a:gd name="T24" fmla="*/ 191 w 360"/>
              <a:gd name="T25" fmla="*/ 716 h 1083"/>
              <a:gd name="T26" fmla="*/ 252 w 360"/>
              <a:gd name="T27" fmla="*/ 796 h 1083"/>
              <a:gd name="T28" fmla="*/ 229 w 360"/>
              <a:gd name="T29" fmla="*/ 927 h 1083"/>
              <a:gd name="T30" fmla="*/ 204 w 360"/>
              <a:gd name="T31" fmla="*/ 1027 h 1083"/>
              <a:gd name="T32" fmla="*/ 193 w 360"/>
              <a:gd name="T33" fmla="*/ 1063 h 1083"/>
              <a:gd name="T34" fmla="*/ 246 w 360"/>
              <a:gd name="T35" fmla="*/ 1077 h 1083"/>
              <a:gd name="T36" fmla="*/ 290 w 360"/>
              <a:gd name="T37" fmla="*/ 1080 h 1083"/>
              <a:gd name="T38" fmla="*/ 335 w 360"/>
              <a:gd name="T39" fmla="*/ 1052 h 1083"/>
              <a:gd name="T40" fmla="*/ 309 w 360"/>
              <a:gd name="T41" fmla="*/ 1028 h 1083"/>
              <a:gd name="T42" fmla="*/ 347 w 360"/>
              <a:gd name="T43" fmla="*/ 786 h 1083"/>
              <a:gd name="T44" fmla="*/ 294 w 360"/>
              <a:gd name="T45" fmla="*/ 642 h 1083"/>
              <a:gd name="T46" fmla="*/ 260 w 360"/>
              <a:gd name="T47" fmla="*/ 581 h 1083"/>
              <a:gd name="T48" fmla="*/ 229 w 360"/>
              <a:gd name="T49" fmla="*/ 511 h 1083"/>
              <a:gd name="T50" fmla="*/ 214 w 360"/>
              <a:gd name="T51" fmla="*/ 431 h 1083"/>
              <a:gd name="T52" fmla="*/ 279 w 360"/>
              <a:gd name="T53" fmla="*/ 260 h 1083"/>
              <a:gd name="T54" fmla="*/ 328 w 360"/>
              <a:gd name="T55" fmla="*/ 160 h 1083"/>
              <a:gd name="T56" fmla="*/ 304 w 360"/>
              <a:gd name="T57" fmla="*/ 49 h 1083"/>
              <a:gd name="T58" fmla="*/ 296 w 360"/>
              <a:gd name="T59" fmla="*/ 12 h 1083"/>
              <a:gd name="T60" fmla="*/ 281 w 360"/>
              <a:gd name="T61" fmla="*/ 2 h 1083"/>
              <a:gd name="T62" fmla="*/ 271 w 360"/>
              <a:gd name="T63" fmla="*/ 3 h 1083"/>
              <a:gd name="T64" fmla="*/ 259 w 360"/>
              <a:gd name="T65" fmla="*/ 3 h 1083"/>
              <a:gd name="T66" fmla="*/ 245 w 360"/>
              <a:gd name="T67" fmla="*/ 11 h 1083"/>
              <a:gd name="T68" fmla="*/ 244 w 360"/>
              <a:gd name="T69" fmla="*/ 21 h 1083"/>
              <a:gd name="T70" fmla="*/ 221 w 360"/>
              <a:gd name="T71" fmla="*/ 22 h 1083"/>
              <a:gd name="T72" fmla="*/ 193 w 360"/>
              <a:gd name="T73" fmla="*/ 50 h 1083"/>
              <a:gd name="T74" fmla="*/ 148 w 360"/>
              <a:gd name="T75" fmla="*/ 80 h 1083"/>
              <a:gd name="T76" fmla="*/ 86 w 360"/>
              <a:gd name="T77" fmla="*/ 102 h 1083"/>
              <a:gd name="T78" fmla="*/ 72 w 360"/>
              <a:gd name="T79" fmla="*/ 168 h 1083"/>
              <a:gd name="T80" fmla="*/ 76 w 360"/>
              <a:gd name="T81" fmla="*/ 183 h 1083"/>
              <a:gd name="T82" fmla="*/ 22 w 360"/>
              <a:gd name="T83" fmla="*/ 239 h 1083"/>
              <a:gd name="T84" fmla="*/ 5 w 360"/>
              <a:gd name="T85" fmla="*/ 304 h 1083"/>
              <a:gd name="T86" fmla="*/ 182 w 360"/>
              <a:gd name="T87" fmla="*/ 220 h 1083"/>
              <a:gd name="T88" fmla="*/ 176 w 360"/>
              <a:gd name="T89" fmla="*/ 213 h 1083"/>
              <a:gd name="T90" fmla="*/ 184 w 360"/>
              <a:gd name="T91" fmla="*/ 206 h 1083"/>
              <a:gd name="T92" fmla="*/ 185 w 360"/>
              <a:gd name="T93" fmla="*/ 186 h 1083"/>
              <a:gd name="T94" fmla="*/ 193 w 360"/>
              <a:gd name="T95" fmla="*/ 139 h 1083"/>
              <a:gd name="T96" fmla="*/ 194 w 360"/>
              <a:gd name="T97" fmla="*/ 127 h 1083"/>
              <a:gd name="T98" fmla="*/ 188 w 360"/>
              <a:gd name="T99" fmla="*/ 117 h 1083"/>
              <a:gd name="T100" fmla="*/ 186 w 360"/>
              <a:gd name="T101" fmla="*/ 110 h 1083"/>
              <a:gd name="T102" fmla="*/ 199 w 360"/>
              <a:gd name="T103" fmla="*/ 85 h 1083"/>
              <a:gd name="T104" fmla="*/ 211 w 360"/>
              <a:gd name="T105" fmla="*/ 69 h 1083"/>
              <a:gd name="T106" fmla="*/ 232 w 360"/>
              <a:gd name="T107" fmla="*/ 66 h 1083"/>
              <a:gd name="T108" fmla="*/ 242 w 360"/>
              <a:gd name="T109" fmla="*/ 65 h 1083"/>
              <a:gd name="T110" fmla="*/ 264 w 360"/>
              <a:gd name="T111" fmla="*/ 61 h 1083"/>
              <a:gd name="T112" fmla="*/ 275 w 360"/>
              <a:gd name="T113" fmla="*/ 118 h 1083"/>
              <a:gd name="T114" fmla="*/ 264 w 360"/>
              <a:gd name="T115" fmla="*/ 161 h 1083"/>
              <a:gd name="T116" fmla="*/ 240 w 360"/>
              <a:gd name="T117" fmla="*/ 199 h 1083"/>
              <a:gd name="T118" fmla="*/ 222 w 360"/>
              <a:gd name="T119" fmla="*/ 215 h 1083"/>
              <a:gd name="T120" fmla="*/ 201 w 360"/>
              <a:gd name="T121" fmla="*/ 229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0" h="1083">
                <a:moveTo>
                  <a:pt x="5" y="304"/>
                </a:moveTo>
                <a:cubicBezTo>
                  <a:pt x="9" y="313"/>
                  <a:pt x="31" y="350"/>
                  <a:pt x="40" y="383"/>
                </a:cubicBezTo>
                <a:cubicBezTo>
                  <a:pt x="48" y="416"/>
                  <a:pt x="62" y="453"/>
                  <a:pt x="59" y="498"/>
                </a:cubicBezTo>
                <a:cubicBezTo>
                  <a:pt x="56" y="544"/>
                  <a:pt x="59" y="573"/>
                  <a:pt x="59" y="582"/>
                </a:cubicBezTo>
                <a:cubicBezTo>
                  <a:pt x="59" y="592"/>
                  <a:pt x="63" y="604"/>
                  <a:pt x="66" y="607"/>
                </a:cubicBezTo>
                <a:cubicBezTo>
                  <a:pt x="69" y="610"/>
                  <a:pt x="73" y="617"/>
                  <a:pt x="73" y="617"/>
                </a:cubicBezTo>
                <a:cubicBezTo>
                  <a:pt x="73" y="617"/>
                  <a:pt x="89" y="664"/>
                  <a:pt x="89" y="683"/>
                </a:cubicBezTo>
                <a:cubicBezTo>
                  <a:pt x="89" y="702"/>
                  <a:pt x="98" y="722"/>
                  <a:pt x="104" y="733"/>
                </a:cubicBezTo>
                <a:cubicBezTo>
                  <a:pt x="110" y="744"/>
                  <a:pt x="113" y="772"/>
                  <a:pt x="109" y="789"/>
                </a:cubicBezTo>
                <a:cubicBezTo>
                  <a:pt x="105" y="807"/>
                  <a:pt x="104" y="803"/>
                  <a:pt x="104" y="825"/>
                </a:cubicBezTo>
                <a:cubicBezTo>
                  <a:pt x="104" y="847"/>
                  <a:pt x="98" y="884"/>
                  <a:pt x="100" y="912"/>
                </a:cubicBezTo>
                <a:cubicBezTo>
                  <a:pt x="103" y="940"/>
                  <a:pt x="109" y="955"/>
                  <a:pt x="109" y="964"/>
                </a:cubicBezTo>
                <a:cubicBezTo>
                  <a:pt x="108" y="974"/>
                  <a:pt x="99" y="993"/>
                  <a:pt x="99" y="1004"/>
                </a:cubicBezTo>
                <a:cubicBezTo>
                  <a:pt x="99" y="1016"/>
                  <a:pt x="99" y="1023"/>
                  <a:pt x="99" y="1025"/>
                </a:cubicBezTo>
                <a:cubicBezTo>
                  <a:pt x="99" y="1027"/>
                  <a:pt x="94" y="1042"/>
                  <a:pt x="96" y="1046"/>
                </a:cubicBezTo>
                <a:cubicBezTo>
                  <a:pt x="98" y="1051"/>
                  <a:pt x="104" y="1053"/>
                  <a:pt x="104" y="1053"/>
                </a:cubicBezTo>
                <a:cubicBezTo>
                  <a:pt x="100" y="1069"/>
                  <a:pt x="100" y="1069"/>
                  <a:pt x="100" y="1069"/>
                </a:cubicBezTo>
                <a:cubicBezTo>
                  <a:pt x="100" y="1069"/>
                  <a:pt x="125" y="1078"/>
                  <a:pt x="137" y="1073"/>
                </a:cubicBezTo>
                <a:cubicBezTo>
                  <a:pt x="149" y="1068"/>
                  <a:pt x="151" y="1057"/>
                  <a:pt x="151" y="1057"/>
                </a:cubicBezTo>
                <a:cubicBezTo>
                  <a:pt x="151" y="1057"/>
                  <a:pt x="157" y="1051"/>
                  <a:pt x="164" y="1048"/>
                </a:cubicBezTo>
                <a:cubicBezTo>
                  <a:pt x="171" y="1045"/>
                  <a:pt x="176" y="1039"/>
                  <a:pt x="177" y="1035"/>
                </a:cubicBezTo>
                <a:cubicBezTo>
                  <a:pt x="177" y="1030"/>
                  <a:pt x="181" y="1033"/>
                  <a:pt x="176" y="1019"/>
                </a:cubicBezTo>
                <a:cubicBezTo>
                  <a:pt x="172" y="1004"/>
                  <a:pt x="172" y="1010"/>
                  <a:pt x="172" y="986"/>
                </a:cubicBezTo>
                <a:cubicBezTo>
                  <a:pt x="171" y="963"/>
                  <a:pt x="184" y="915"/>
                  <a:pt x="184" y="880"/>
                </a:cubicBezTo>
                <a:cubicBezTo>
                  <a:pt x="184" y="844"/>
                  <a:pt x="183" y="827"/>
                  <a:pt x="182" y="810"/>
                </a:cubicBezTo>
                <a:cubicBezTo>
                  <a:pt x="181" y="794"/>
                  <a:pt x="191" y="716"/>
                  <a:pt x="191" y="716"/>
                </a:cubicBezTo>
                <a:cubicBezTo>
                  <a:pt x="191" y="716"/>
                  <a:pt x="228" y="753"/>
                  <a:pt x="237" y="767"/>
                </a:cubicBezTo>
                <a:cubicBezTo>
                  <a:pt x="247" y="782"/>
                  <a:pt x="250" y="788"/>
                  <a:pt x="252" y="796"/>
                </a:cubicBezTo>
                <a:cubicBezTo>
                  <a:pt x="254" y="804"/>
                  <a:pt x="250" y="805"/>
                  <a:pt x="247" y="820"/>
                </a:cubicBezTo>
                <a:cubicBezTo>
                  <a:pt x="243" y="836"/>
                  <a:pt x="229" y="903"/>
                  <a:pt x="229" y="927"/>
                </a:cubicBezTo>
                <a:cubicBezTo>
                  <a:pt x="229" y="951"/>
                  <a:pt x="235" y="961"/>
                  <a:pt x="226" y="979"/>
                </a:cubicBezTo>
                <a:cubicBezTo>
                  <a:pt x="217" y="997"/>
                  <a:pt x="205" y="1021"/>
                  <a:pt x="204" y="1027"/>
                </a:cubicBezTo>
                <a:cubicBezTo>
                  <a:pt x="203" y="1034"/>
                  <a:pt x="206" y="1040"/>
                  <a:pt x="206" y="1040"/>
                </a:cubicBezTo>
                <a:cubicBezTo>
                  <a:pt x="206" y="1040"/>
                  <a:pt x="191" y="1060"/>
                  <a:pt x="193" y="1063"/>
                </a:cubicBezTo>
                <a:cubicBezTo>
                  <a:pt x="194" y="1065"/>
                  <a:pt x="212" y="1069"/>
                  <a:pt x="212" y="1069"/>
                </a:cubicBezTo>
                <a:cubicBezTo>
                  <a:pt x="246" y="1077"/>
                  <a:pt x="246" y="1077"/>
                  <a:pt x="246" y="1077"/>
                </a:cubicBezTo>
                <a:cubicBezTo>
                  <a:pt x="257" y="1072"/>
                  <a:pt x="257" y="1072"/>
                  <a:pt x="257" y="1072"/>
                </a:cubicBezTo>
                <a:cubicBezTo>
                  <a:pt x="257" y="1072"/>
                  <a:pt x="265" y="1078"/>
                  <a:pt x="290" y="1080"/>
                </a:cubicBezTo>
                <a:cubicBezTo>
                  <a:pt x="314" y="1083"/>
                  <a:pt x="360" y="1076"/>
                  <a:pt x="358" y="1067"/>
                </a:cubicBezTo>
                <a:cubicBezTo>
                  <a:pt x="357" y="1058"/>
                  <a:pt x="349" y="1052"/>
                  <a:pt x="335" y="1052"/>
                </a:cubicBezTo>
                <a:cubicBezTo>
                  <a:pt x="321" y="1051"/>
                  <a:pt x="310" y="1048"/>
                  <a:pt x="310" y="1048"/>
                </a:cubicBezTo>
                <a:cubicBezTo>
                  <a:pt x="310" y="1048"/>
                  <a:pt x="309" y="1035"/>
                  <a:pt x="309" y="1028"/>
                </a:cubicBezTo>
                <a:cubicBezTo>
                  <a:pt x="309" y="1022"/>
                  <a:pt x="312" y="940"/>
                  <a:pt x="319" y="907"/>
                </a:cubicBezTo>
                <a:cubicBezTo>
                  <a:pt x="327" y="873"/>
                  <a:pt x="347" y="786"/>
                  <a:pt x="347" y="786"/>
                </a:cubicBezTo>
                <a:cubicBezTo>
                  <a:pt x="347" y="786"/>
                  <a:pt x="348" y="769"/>
                  <a:pt x="328" y="728"/>
                </a:cubicBezTo>
                <a:cubicBezTo>
                  <a:pt x="309" y="688"/>
                  <a:pt x="296" y="653"/>
                  <a:pt x="294" y="642"/>
                </a:cubicBezTo>
                <a:cubicBezTo>
                  <a:pt x="292" y="631"/>
                  <a:pt x="259" y="590"/>
                  <a:pt x="259" y="586"/>
                </a:cubicBezTo>
                <a:cubicBezTo>
                  <a:pt x="259" y="583"/>
                  <a:pt x="260" y="581"/>
                  <a:pt x="260" y="581"/>
                </a:cubicBezTo>
                <a:cubicBezTo>
                  <a:pt x="260" y="581"/>
                  <a:pt x="247" y="539"/>
                  <a:pt x="239" y="531"/>
                </a:cubicBezTo>
                <a:cubicBezTo>
                  <a:pt x="231" y="522"/>
                  <a:pt x="233" y="519"/>
                  <a:pt x="229" y="511"/>
                </a:cubicBezTo>
                <a:cubicBezTo>
                  <a:pt x="226" y="503"/>
                  <a:pt x="218" y="500"/>
                  <a:pt x="218" y="498"/>
                </a:cubicBezTo>
                <a:cubicBezTo>
                  <a:pt x="218" y="496"/>
                  <a:pt x="215" y="445"/>
                  <a:pt x="214" y="431"/>
                </a:cubicBezTo>
                <a:cubicBezTo>
                  <a:pt x="214" y="416"/>
                  <a:pt x="202" y="324"/>
                  <a:pt x="202" y="324"/>
                </a:cubicBezTo>
                <a:cubicBezTo>
                  <a:pt x="202" y="324"/>
                  <a:pt x="266" y="277"/>
                  <a:pt x="279" y="260"/>
                </a:cubicBezTo>
                <a:cubicBezTo>
                  <a:pt x="291" y="242"/>
                  <a:pt x="329" y="199"/>
                  <a:pt x="332" y="191"/>
                </a:cubicBezTo>
                <a:cubicBezTo>
                  <a:pt x="335" y="183"/>
                  <a:pt x="329" y="170"/>
                  <a:pt x="328" y="160"/>
                </a:cubicBezTo>
                <a:cubicBezTo>
                  <a:pt x="328" y="150"/>
                  <a:pt x="311" y="77"/>
                  <a:pt x="311" y="77"/>
                </a:cubicBezTo>
                <a:cubicBezTo>
                  <a:pt x="311" y="77"/>
                  <a:pt x="306" y="50"/>
                  <a:pt x="304" y="49"/>
                </a:cubicBezTo>
                <a:cubicBezTo>
                  <a:pt x="301" y="47"/>
                  <a:pt x="300" y="47"/>
                  <a:pt x="299" y="46"/>
                </a:cubicBezTo>
                <a:cubicBezTo>
                  <a:pt x="298" y="46"/>
                  <a:pt x="299" y="21"/>
                  <a:pt x="296" y="12"/>
                </a:cubicBezTo>
                <a:cubicBezTo>
                  <a:pt x="293" y="2"/>
                  <a:pt x="287" y="0"/>
                  <a:pt x="284" y="1"/>
                </a:cubicBezTo>
                <a:cubicBezTo>
                  <a:pt x="281" y="1"/>
                  <a:pt x="281" y="2"/>
                  <a:pt x="281" y="2"/>
                </a:cubicBezTo>
                <a:cubicBezTo>
                  <a:pt x="281" y="2"/>
                  <a:pt x="277" y="0"/>
                  <a:pt x="274" y="1"/>
                </a:cubicBezTo>
                <a:cubicBezTo>
                  <a:pt x="272" y="1"/>
                  <a:pt x="271" y="3"/>
                  <a:pt x="271" y="3"/>
                </a:cubicBezTo>
                <a:cubicBezTo>
                  <a:pt x="271" y="3"/>
                  <a:pt x="265" y="0"/>
                  <a:pt x="263" y="0"/>
                </a:cubicBezTo>
                <a:cubicBezTo>
                  <a:pt x="260" y="0"/>
                  <a:pt x="259" y="2"/>
                  <a:pt x="259" y="3"/>
                </a:cubicBezTo>
                <a:cubicBezTo>
                  <a:pt x="258" y="3"/>
                  <a:pt x="255" y="2"/>
                  <a:pt x="252" y="3"/>
                </a:cubicBezTo>
                <a:cubicBezTo>
                  <a:pt x="249" y="4"/>
                  <a:pt x="245" y="7"/>
                  <a:pt x="245" y="11"/>
                </a:cubicBezTo>
                <a:cubicBezTo>
                  <a:pt x="245" y="15"/>
                  <a:pt x="245" y="19"/>
                  <a:pt x="245" y="19"/>
                </a:cubicBezTo>
                <a:cubicBezTo>
                  <a:pt x="244" y="21"/>
                  <a:pt x="244" y="21"/>
                  <a:pt x="244" y="21"/>
                </a:cubicBezTo>
                <a:cubicBezTo>
                  <a:pt x="244" y="21"/>
                  <a:pt x="237" y="18"/>
                  <a:pt x="234" y="16"/>
                </a:cubicBezTo>
                <a:cubicBezTo>
                  <a:pt x="230" y="15"/>
                  <a:pt x="226" y="16"/>
                  <a:pt x="221" y="22"/>
                </a:cubicBezTo>
                <a:cubicBezTo>
                  <a:pt x="217" y="28"/>
                  <a:pt x="201" y="45"/>
                  <a:pt x="197" y="47"/>
                </a:cubicBezTo>
                <a:cubicBezTo>
                  <a:pt x="193" y="50"/>
                  <a:pt x="193" y="50"/>
                  <a:pt x="193" y="50"/>
                </a:cubicBezTo>
                <a:cubicBezTo>
                  <a:pt x="191" y="47"/>
                  <a:pt x="191" y="47"/>
                  <a:pt x="191" y="47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80"/>
                  <a:pt x="130" y="78"/>
                  <a:pt x="124" y="79"/>
                </a:cubicBezTo>
                <a:cubicBezTo>
                  <a:pt x="119" y="80"/>
                  <a:pt x="92" y="86"/>
                  <a:pt x="86" y="102"/>
                </a:cubicBezTo>
                <a:cubicBezTo>
                  <a:pt x="81" y="117"/>
                  <a:pt x="81" y="132"/>
                  <a:pt x="78" y="145"/>
                </a:cubicBezTo>
                <a:cubicBezTo>
                  <a:pt x="74" y="157"/>
                  <a:pt x="72" y="163"/>
                  <a:pt x="72" y="168"/>
                </a:cubicBezTo>
                <a:cubicBezTo>
                  <a:pt x="73" y="174"/>
                  <a:pt x="75" y="179"/>
                  <a:pt x="75" y="179"/>
                </a:cubicBezTo>
                <a:cubicBezTo>
                  <a:pt x="75" y="179"/>
                  <a:pt x="74" y="182"/>
                  <a:pt x="76" y="183"/>
                </a:cubicBezTo>
                <a:cubicBezTo>
                  <a:pt x="77" y="183"/>
                  <a:pt x="52" y="204"/>
                  <a:pt x="49" y="211"/>
                </a:cubicBezTo>
                <a:cubicBezTo>
                  <a:pt x="47" y="217"/>
                  <a:pt x="34" y="229"/>
                  <a:pt x="22" y="239"/>
                </a:cubicBezTo>
                <a:cubicBezTo>
                  <a:pt x="10" y="249"/>
                  <a:pt x="16" y="255"/>
                  <a:pt x="8" y="271"/>
                </a:cubicBezTo>
                <a:cubicBezTo>
                  <a:pt x="0" y="288"/>
                  <a:pt x="1" y="295"/>
                  <a:pt x="5" y="304"/>
                </a:cubicBezTo>
                <a:close/>
                <a:moveTo>
                  <a:pt x="164" y="234"/>
                </a:moveTo>
                <a:cubicBezTo>
                  <a:pt x="182" y="220"/>
                  <a:pt x="182" y="220"/>
                  <a:pt x="182" y="220"/>
                </a:cubicBezTo>
                <a:cubicBezTo>
                  <a:pt x="174" y="218"/>
                  <a:pt x="174" y="218"/>
                  <a:pt x="174" y="218"/>
                </a:cubicBezTo>
                <a:cubicBezTo>
                  <a:pt x="174" y="218"/>
                  <a:pt x="176" y="215"/>
                  <a:pt x="176" y="213"/>
                </a:cubicBezTo>
                <a:cubicBezTo>
                  <a:pt x="176" y="211"/>
                  <a:pt x="178" y="207"/>
                  <a:pt x="178" y="207"/>
                </a:cubicBezTo>
                <a:cubicBezTo>
                  <a:pt x="178" y="207"/>
                  <a:pt x="183" y="208"/>
                  <a:pt x="184" y="206"/>
                </a:cubicBezTo>
                <a:cubicBezTo>
                  <a:pt x="186" y="204"/>
                  <a:pt x="185" y="202"/>
                  <a:pt x="185" y="197"/>
                </a:cubicBezTo>
                <a:cubicBezTo>
                  <a:pt x="185" y="192"/>
                  <a:pt x="185" y="186"/>
                  <a:pt x="185" y="186"/>
                </a:cubicBezTo>
                <a:cubicBezTo>
                  <a:pt x="185" y="186"/>
                  <a:pt x="189" y="177"/>
                  <a:pt x="192" y="168"/>
                </a:cubicBezTo>
                <a:cubicBezTo>
                  <a:pt x="195" y="159"/>
                  <a:pt x="195" y="148"/>
                  <a:pt x="193" y="139"/>
                </a:cubicBezTo>
                <a:cubicBezTo>
                  <a:pt x="192" y="130"/>
                  <a:pt x="198" y="132"/>
                  <a:pt x="198" y="132"/>
                </a:cubicBezTo>
                <a:cubicBezTo>
                  <a:pt x="198" y="132"/>
                  <a:pt x="198" y="130"/>
                  <a:pt x="194" y="127"/>
                </a:cubicBezTo>
                <a:cubicBezTo>
                  <a:pt x="190" y="124"/>
                  <a:pt x="195" y="122"/>
                  <a:pt x="195" y="122"/>
                </a:cubicBezTo>
                <a:cubicBezTo>
                  <a:pt x="188" y="117"/>
                  <a:pt x="188" y="117"/>
                  <a:pt x="188" y="117"/>
                </a:cubicBezTo>
                <a:cubicBezTo>
                  <a:pt x="196" y="115"/>
                  <a:pt x="196" y="115"/>
                  <a:pt x="196" y="115"/>
                </a:cubicBezTo>
                <a:cubicBezTo>
                  <a:pt x="196" y="115"/>
                  <a:pt x="189" y="112"/>
                  <a:pt x="186" y="110"/>
                </a:cubicBezTo>
                <a:cubicBezTo>
                  <a:pt x="183" y="109"/>
                  <a:pt x="183" y="107"/>
                  <a:pt x="183" y="107"/>
                </a:cubicBezTo>
                <a:cubicBezTo>
                  <a:pt x="183" y="107"/>
                  <a:pt x="192" y="90"/>
                  <a:pt x="199" y="85"/>
                </a:cubicBezTo>
                <a:cubicBezTo>
                  <a:pt x="205" y="80"/>
                  <a:pt x="211" y="76"/>
                  <a:pt x="211" y="76"/>
                </a:cubicBezTo>
                <a:cubicBezTo>
                  <a:pt x="211" y="69"/>
                  <a:pt x="211" y="69"/>
                  <a:pt x="211" y="69"/>
                </a:cubicBezTo>
                <a:cubicBezTo>
                  <a:pt x="211" y="69"/>
                  <a:pt x="219" y="69"/>
                  <a:pt x="220" y="69"/>
                </a:cubicBezTo>
                <a:cubicBezTo>
                  <a:pt x="221" y="69"/>
                  <a:pt x="228" y="67"/>
                  <a:pt x="232" y="66"/>
                </a:cubicBezTo>
                <a:cubicBezTo>
                  <a:pt x="237" y="64"/>
                  <a:pt x="242" y="59"/>
                  <a:pt x="242" y="59"/>
                </a:cubicBezTo>
                <a:cubicBezTo>
                  <a:pt x="242" y="59"/>
                  <a:pt x="240" y="64"/>
                  <a:pt x="242" y="65"/>
                </a:cubicBezTo>
                <a:cubicBezTo>
                  <a:pt x="245" y="65"/>
                  <a:pt x="253" y="51"/>
                  <a:pt x="253" y="51"/>
                </a:cubicBezTo>
                <a:cubicBezTo>
                  <a:pt x="253" y="51"/>
                  <a:pt x="263" y="59"/>
                  <a:pt x="264" y="61"/>
                </a:cubicBezTo>
                <a:cubicBezTo>
                  <a:pt x="266" y="63"/>
                  <a:pt x="272" y="88"/>
                  <a:pt x="273" y="94"/>
                </a:cubicBezTo>
                <a:cubicBezTo>
                  <a:pt x="274" y="100"/>
                  <a:pt x="275" y="109"/>
                  <a:pt x="275" y="118"/>
                </a:cubicBezTo>
                <a:cubicBezTo>
                  <a:pt x="275" y="127"/>
                  <a:pt x="277" y="130"/>
                  <a:pt x="273" y="138"/>
                </a:cubicBezTo>
                <a:cubicBezTo>
                  <a:pt x="269" y="147"/>
                  <a:pt x="264" y="152"/>
                  <a:pt x="264" y="161"/>
                </a:cubicBezTo>
                <a:cubicBezTo>
                  <a:pt x="264" y="170"/>
                  <a:pt x="269" y="185"/>
                  <a:pt x="264" y="188"/>
                </a:cubicBezTo>
                <a:cubicBezTo>
                  <a:pt x="259" y="190"/>
                  <a:pt x="245" y="191"/>
                  <a:pt x="240" y="199"/>
                </a:cubicBezTo>
                <a:cubicBezTo>
                  <a:pt x="236" y="206"/>
                  <a:pt x="235" y="209"/>
                  <a:pt x="235" y="209"/>
                </a:cubicBezTo>
                <a:cubicBezTo>
                  <a:pt x="235" y="209"/>
                  <a:pt x="229" y="206"/>
                  <a:pt x="222" y="215"/>
                </a:cubicBezTo>
                <a:cubicBezTo>
                  <a:pt x="215" y="224"/>
                  <a:pt x="215" y="229"/>
                  <a:pt x="215" y="229"/>
                </a:cubicBezTo>
                <a:cubicBezTo>
                  <a:pt x="215" y="229"/>
                  <a:pt x="212" y="226"/>
                  <a:pt x="201" y="229"/>
                </a:cubicBezTo>
                <a:cubicBezTo>
                  <a:pt x="190" y="232"/>
                  <a:pt x="166" y="236"/>
                  <a:pt x="164" y="234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C87E531-8D73-4E78-B7B8-26B230F9F8E6}"/>
              </a:ext>
            </a:extLst>
          </p:cNvPr>
          <p:cNvSpPr>
            <a:spLocks/>
          </p:cNvSpPr>
          <p:nvPr/>
        </p:nvSpPr>
        <p:spPr bwMode="auto">
          <a:xfrm>
            <a:off x="101600" y="729455"/>
            <a:ext cx="2947988" cy="4727575"/>
          </a:xfrm>
          <a:custGeom>
            <a:avLst/>
            <a:gdLst>
              <a:gd name="T0" fmla="*/ 223 w 696"/>
              <a:gd name="T1" fmla="*/ 544 h 1114"/>
              <a:gd name="T2" fmla="*/ 247 w 696"/>
              <a:gd name="T3" fmla="*/ 387 h 1114"/>
              <a:gd name="T4" fmla="*/ 110 w 696"/>
              <a:gd name="T5" fmla="*/ 167 h 1114"/>
              <a:gd name="T6" fmla="*/ 68 w 696"/>
              <a:gd name="T7" fmla="*/ 98 h 1114"/>
              <a:gd name="T8" fmla="*/ 44 w 696"/>
              <a:gd name="T9" fmla="*/ 76 h 1114"/>
              <a:gd name="T10" fmla="*/ 29 w 696"/>
              <a:gd name="T11" fmla="*/ 62 h 1114"/>
              <a:gd name="T12" fmla="*/ 9 w 696"/>
              <a:gd name="T13" fmla="*/ 53 h 1114"/>
              <a:gd name="T14" fmla="*/ 30 w 696"/>
              <a:gd name="T15" fmla="*/ 49 h 1114"/>
              <a:gd name="T16" fmla="*/ 38 w 696"/>
              <a:gd name="T17" fmla="*/ 18 h 1114"/>
              <a:gd name="T18" fmla="*/ 66 w 696"/>
              <a:gd name="T19" fmla="*/ 35 h 1114"/>
              <a:gd name="T20" fmla="*/ 93 w 696"/>
              <a:gd name="T21" fmla="*/ 78 h 1114"/>
              <a:gd name="T22" fmla="*/ 186 w 696"/>
              <a:gd name="T23" fmla="*/ 166 h 1114"/>
              <a:gd name="T24" fmla="*/ 276 w 696"/>
              <a:gd name="T25" fmla="*/ 246 h 1114"/>
              <a:gd name="T26" fmla="*/ 312 w 696"/>
              <a:gd name="T27" fmla="*/ 251 h 1114"/>
              <a:gd name="T28" fmla="*/ 319 w 696"/>
              <a:gd name="T29" fmla="*/ 214 h 1114"/>
              <a:gd name="T30" fmla="*/ 316 w 696"/>
              <a:gd name="T31" fmla="*/ 202 h 1114"/>
              <a:gd name="T32" fmla="*/ 314 w 696"/>
              <a:gd name="T33" fmla="*/ 188 h 1114"/>
              <a:gd name="T34" fmla="*/ 365 w 696"/>
              <a:gd name="T35" fmla="*/ 131 h 1114"/>
              <a:gd name="T36" fmla="*/ 418 w 696"/>
              <a:gd name="T37" fmla="*/ 202 h 1114"/>
              <a:gd name="T38" fmla="*/ 407 w 696"/>
              <a:gd name="T39" fmla="*/ 237 h 1114"/>
              <a:gd name="T40" fmla="*/ 427 w 696"/>
              <a:gd name="T41" fmla="*/ 258 h 1114"/>
              <a:gd name="T42" fmla="*/ 459 w 696"/>
              <a:gd name="T43" fmla="*/ 277 h 1114"/>
              <a:gd name="T44" fmla="*/ 535 w 696"/>
              <a:gd name="T45" fmla="*/ 251 h 1114"/>
              <a:gd name="T46" fmla="*/ 595 w 696"/>
              <a:gd name="T47" fmla="*/ 138 h 1114"/>
              <a:gd name="T48" fmla="*/ 632 w 696"/>
              <a:gd name="T49" fmla="*/ 80 h 1114"/>
              <a:gd name="T50" fmla="*/ 663 w 696"/>
              <a:gd name="T51" fmla="*/ 51 h 1114"/>
              <a:gd name="T52" fmla="*/ 661 w 696"/>
              <a:gd name="T53" fmla="*/ 96 h 1114"/>
              <a:gd name="T54" fmla="*/ 679 w 696"/>
              <a:gd name="T55" fmla="*/ 102 h 1114"/>
              <a:gd name="T56" fmla="*/ 665 w 696"/>
              <a:gd name="T57" fmla="*/ 121 h 1114"/>
              <a:gd name="T58" fmla="*/ 633 w 696"/>
              <a:gd name="T59" fmla="*/ 135 h 1114"/>
              <a:gd name="T60" fmla="*/ 617 w 696"/>
              <a:gd name="T61" fmla="*/ 239 h 1114"/>
              <a:gd name="T62" fmla="*/ 545 w 696"/>
              <a:gd name="T63" fmla="*/ 333 h 1114"/>
              <a:gd name="T64" fmla="*/ 458 w 696"/>
              <a:gd name="T65" fmla="*/ 510 h 1114"/>
              <a:gd name="T66" fmla="*/ 461 w 696"/>
              <a:gd name="T67" fmla="*/ 705 h 1114"/>
              <a:gd name="T68" fmla="*/ 459 w 696"/>
              <a:gd name="T69" fmla="*/ 972 h 1114"/>
              <a:gd name="T70" fmla="*/ 457 w 696"/>
              <a:gd name="T71" fmla="*/ 1078 h 1114"/>
              <a:gd name="T72" fmla="*/ 400 w 696"/>
              <a:gd name="T73" fmla="*/ 1093 h 1114"/>
              <a:gd name="T74" fmla="*/ 371 w 696"/>
              <a:gd name="T75" fmla="*/ 1077 h 1114"/>
              <a:gd name="T76" fmla="*/ 368 w 696"/>
              <a:gd name="T77" fmla="*/ 1022 h 1114"/>
              <a:gd name="T78" fmla="*/ 375 w 696"/>
              <a:gd name="T79" fmla="*/ 767 h 1114"/>
              <a:gd name="T80" fmla="*/ 287 w 696"/>
              <a:gd name="T81" fmla="*/ 763 h 1114"/>
              <a:gd name="T82" fmla="*/ 280 w 696"/>
              <a:gd name="T83" fmla="*/ 927 h 1114"/>
              <a:gd name="T84" fmla="*/ 288 w 696"/>
              <a:gd name="T85" fmla="*/ 1042 h 1114"/>
              <a:gd name="T86" fmla="*/ 257 w 696"/>
              <a:gd name="T87" fmla="*/ 1091 h 1114"/>
              <a:gd name="T88" fmla="*/ 208 w 696"/>
              <a:gd name="T89" fmla="*/ 1068 h 1114"/>
              <a:gd name="T90" fmla="*/ 211 w 696"/>
              <a:gd name="T91" fmla="*/ 1023 h 1114"/>
              <a:gd name="T92" fmla="*/ 196 w 696"/>
              <a:gd name="T93" fmla="*/ 902 h 1114"/>
              <a:gd name="T94" fmla="*/ 226 w 696"/>
              <a:gd name="T95" fmla="*/ 648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96" h="1114">
                <a:moveTo>
                  <a:pt x="240" y="601"/>
                </a:moveTo>
                <a:cubicBezTo>
                  <a:pt x="240" y="601"/>
                  <a:pt x="219" y="596"/>
                  <a:pt x="219" y="592"/>
                </a:cubicBezTo>
                <a:cubicBezTo>
                  <a:pt x="219" y="587"/>
                  <a:pt x="219" y="564"/>
                  <a:pt x="223" y="544"/>
                </a:cubicBezTo>
                <a:cubicBezTo>
                  <a:pt x="226" y="524"/>
                  <a:pt x="233" y="478"/>
                  <a:pt x="234" y="465"/>
                </a:cubicBezTo>
                <a:cubicBezTo>
                  <a:pt x="236" y="452"/>
                  <a:pt x="238" y="443"/>
                  <a:pt x="241" y="435"/>
                </a:cubicBezTo>
                <a:cubicBezTo>
                  <a:pt x="243" y="428"/>
                  <a:pt x="245" y="411"/>
                  <a:pt x="247" y="387"/>
                </a:cubicBezTo>
                <a:cubicBezTo>
                  <a:pt x="249" y="363"/>
                  <a:pt x="251" y="334"/>
                  <a:pt x="242" y="323"/>
                </a:cubicBezTo>
                <a:cubicBezTo>
                  <a:pt x="232" y="313"/>
                  <a:pt x="206" y="289"/>
                  <a:pt x="180" y="258"/>
                </a:cubicBezTo>
                <a:cubicBezTo>
                  <a:pt x="154" y="226"/>
                  <a:pt x="118" y="181"/>
                  <a:pt x="110" y="167"/>
                </a:cubicBezTo>
                <a:cubicBezTo>
                  <a:pt x="103" y="154"/>
                  <a:pt x="94" y="141"/>
                  <a:pt x="87" y="133"/>
                </a:cubicBezTo>
                <a:cubicBezTo>
                  <a:pt x="79" y="124"/>
                  <a:pt x="78" y="121"/>
                  <a:pt x="76" y="114"/>
                </a:cubicBezTo>
                <a:cubicBezTo>
                  <a:pt x="73" y="106"/>
                  <a:pt x="68" y="98"/>
                  <a:pt x="68" y="98"/>
                </a:cubicBezTo>
                <a:cubicBezTo>
                  <a:pt x="67" y="92"/>
                  <a:pt x="67" y="92"/>
                  <a:pt x="67" y="92"/>
                </a:cubicBezTo>
                <a:cubicBezTo>
                  <a:pt x="67" y="92"/>
                  <a:pt x="63" y="90"/>
                  <a:pt x="61" y="89"/>
                </a:cubicBezTo>
                <a:cubicBezTo>
                  <a:pt x="59" y="88"/>
                  <a:pt x="47" y="79"/>
                  <a:pt x="44" y="76"/>
                </a:cubicBezTo>
                <a:cubicBezTo>
                  <a:pt x="41" y="73"/>
                  <a:pt x="39" y="72"/>
                  <a:pt x="39" y="72"/>
                </a:cubicBezTo>
                <a:cubicBezTo>
                  <a:pt x="39" y="72"/>
                  <a:pt x="32" y="72"/>
                  <a:pt x="30" y="69"/>
                </a:cubicBezTo>
                <a:cubicBezTo>
                  <a:pt x="29" y="66"/>
                  <a:pt x="29" y="62"/>
                  <a:pt x="29" y="62"/>
                </a:cubicBezTo>
                <a:cubicBezTo>
                  <a:pt x="29" y="62"/>
                  <a:pt x="17" y="62"/>
                  <a:pt x="11" y="62"/>
                </a:cubicBezTo>
                <a:cubicBezTo>
                  <a:pt x="5" y="61"/>
                  <a:pt x="0" y="60"/>
                  <a:pt x="0" y="55"/>
                </a:cubicBezTo>
                <a:cubicBezTo>
                  <a:pt x="1" y="50"/>
                  <a:pt x="5" y="53"/>
                  <a:pt x="9" y="53"/>
                </a:cubicBezTo>
                <a:cubicBezTo>
                  <a:pt x="14" y="53"/>
                  <a:pt x="18" y="52"/>
                  <a:pt x="20" y="52"/>
                </a:cubicBezTo>
                <a:cubicBezTo>
                  <a:pt x="22" y="51"/>
                  <a:pt x="28" y="51"/>
                  <a:pt x="28" y="51"/>
                </a:cubicBezTo>
                <a:cubicBezTo>
                  <a:pt x="28" y="51"/>
                  <a:pt x="29" y="48"/>
                  <a:pt x="30" y="49"/>
                </a:cubicBezTo>
                <a:cubicBezTo>
                  <a:pt x="31" y="50"/>
                  <a:pt x="26" y="42"/>
                  <a:pt x="32" y="40"/>
                </a:cubicBezTo>
                <a:cubicBezTo>
                  <a:pt x="39" y="38"/>
                  <a:pt x="46" y="38"/>
                  <a:pt x="46" y="38"/>
                </a:cubicBezTo>
                <a:cubicBezTo>
                  <a:pt x="46" y="38"/>
                  <a:pt x="41" y="22"/>
                  <a:pt x="38" y="18"/>
                </a:cubicBezTo>
                <a:cubicBezTo>
                  <a:pt x="34" y="13"/>
                  <a:pt x="30" y="7"/>
                  <a:pt x="32" y="4"/>
                </a:cubicBezTo>
                <a:cubicBezTo>
                  <a:pt x="33" y="1"/>
                  <a:pt x="41" y="0"/>
                  <a:pt x="47" y="13"/>
                </a:cubicBezTo>
                <a:cubicBezTo>
                  <a:pt x="54" y="26"/>
                  <a:pt x="62" y="33"/>
                  <a:pt x="66" y="35"/>
                </a:cubicBezTo>
                <a:cubicBezTo>
                  <a:pt x="69" y="38"/>
                  <a:pt x="69" y="41"/>
                  <a:pt x="70" y="45"/>
                </a:cubicBezTo>
                <a:cubicBezTo>
                  <a:pt x="71" y="50"/>
                  <a:pt x="75" y="58"/>
                  <a:pt x="80" y="65"/>
                </a:cubicBezTo>
                <a:cubicBezTo>
                  <a:pt x="85" y="72"/>
                  <a:pt x="93" y="78"/>
                  <a:pt x="93" y="78"/>
                </a:cubicBezTo>
                <a:cubicBezTo>
                  <a:pt x="93" y="77"/>
                  <a:pt x="93" y="77"/>
                  <a:pt x="93" y="77"/>
                </a:cubicBezTo>
                <a:cubicBezTo>
                  <a:pt x="93" y="77"/>
                  <a:pt x="145" y="127"/>
                  <a:pt x="158" y="138"/>
                </a:cubicBezTo>
                <a:cubicBezTo>
                  <a:pt x="171" y="149"/>
                  <a:pt x="177" y="157"/>
                  <a:pt x="186" y="166"/>
                </a:cubicBezTo>
                <a:cubicBezTo>
                  <a:pt x="194" y="176"/>
                  <a:pt x="227" y="214"/>
                  <a:pt x="240" y="224"/>
                </a:cubicBezTo>
                <a:cubicBezTo>
                  <a:pt x="253" y="234"/>
                  <a:pt x="255" y="235"/>
                  <a:pt x="258" y="236"/>
                </a:cubicBezTo>
                <a:cubicBezTo>
                  <a:pt x="261" y="238"/>
                  <a:pt x="271" y="243"/>
                  <a:pt x="276" y="246"/>
                </a:cubicBezTo>
                <a:cubicBezTo>
                  <a:pt x="282" y="250"/>
                  <a:pt x="305" y="263"/>
                  <a:pt x="306" y="263"/>
                </a:cubicBezTo>
                <a:cubicBezTo>
                  <a:pt x="307" y="263"/>
                  <a:pt x="304" y="253"/>
                  <a:pt x="302" y="251"/>
                </a:cubicBezTo>
                <a:cubicBezTo>
                  <a:pt x="299" y="249"/>
                  <a:pt x="305" y="251"/>
                  <a:pt x="312" y="251"/>
                </a:cubicBezTo>
                <a:cubicBezTo>
                  <a:pt x="318" y="251"/>
                  <a:pt x="327" y="244"/>
                  <a:pt x="327" y="244"/>
                </a:cubicBezTo>
                <a:cubicBezTo>
                  <a:pt x="327" y="244"/>
                  <a:pt x="325" y="232"/>
                  <a:pt x="323" y="226"/>
                </a:cubicBezTo>
                <a:cubicBezTo>
                  <a:pt x="321" y="219"/>
                  <a:pt x="319" y="214"/>
                  <a:pt x="319" y="214"/>
                </a:cubicBezTo>
                <a:cubicBezTo>
                  <a:pt x="317" y="209"/>
                  <a:pt x="317" y="209"/>
                  <a:pt x="317" y="209"/>
                </a:cubicBezTo>
                <a:cubicBezTo>
                  <a:pt x="317" y="209"/>
                  <a:pt x="315" y="208"/>
                  <a:pt x="315" y="207"/>
                </a:cubicBezTo>
                <a:cubicBezTo>
                  <a:pt x="316" y="206"/>
                  <a:pt x="316" y="202"/>
                  <a:pt x="316" y="202"/>
                </a:cubicBezTo>
                <a:cubicBezTo>
                  <a:pt x="316" y="202"/>
                  <a:pt x="313" y="203"/>
                  <a:pt x="313" y="202"/>
                </a:cubicBezTo>
                <a:cubicBezTo>
                  <a:pt x="314" y="200"/>
                  <a:pt x="315" y="198"/>
                  <a:pt x="315" y="195"/>
                </a:cubicBezTo>
                <a:cubicBezTo>
                  <a:pt x="316" y="193"/>
                  <a:pt x="314" y="188"/>
                  <a:pt x="314" y="188"/>
                </a:cubicBezTo>
                <a:cubicBezTo>
                  <a:pt x="314" y="188"/>
                  <a:pt x="318" y="185"/>
                  <a:pt x="319" y="181"/>
                </a:cubicBezTo>
                <a:cubicBezTo>
                  <a:pt x="320" y="176"/>
                  <a:pt x="324" y="161"/>
                  <a:pt x="329" y="150"/>
                </a:cubicBezTo>
                <a:cubicBezTo>
                  <a:pt x="334" y="140"/>
                  <a:pt x="349" y="130"/>
                  <a:pt x="365" y="131"/>
                </a:cubicBezTo>
                <a:cubicBezTo>
                  <a:pt x="382" y="132"/>
                  <a:pt x="399" y="135"/>
                  <a:pt x="408" y="149"/>
                </a:cubicBezTo>
                <a:cubicBezTo>
                  <a:pt x="417" y="162"/>
                  <a:pt x="423" y="181"/>
                  <a:pt x="420" y="189"/>
                </a:cubicBezTo>
                <a:cubicBezTo>
                  <a:pt x="416" y="196"/>
                  <a:pt x="418" y="200"/>
                  <a:pt x="418" y="202"/>
                </a:cubicBezTo>
                <a:cubicBezTo>
                  <a:pt x="418" y="204"/>
                  <a:pt x="417" y="207"/>
                  <a:pt x="417" y="207"/>
                </a:cubicBezTo>
                <a:cubicBezTo>
                  <a:pt x="417" y="207"/>
                  <a:pt x="418" y="213"/>
                  <a:pt x="416" y="220"/>
                </a:cubicBezTo>
                <a:cubicBezTo>
                  <a:pt x="414" y="227"/>
                  <a:pt x="409" y="235"/>
                  <a:pt x="407" y="237"/>
                </a:cubicBezTo>
                <a:cubicBezTo>
                  <a:pt x="404" y="240"/>
                  <a:pt x="399" y="239"/>
                  <a:pt x="399" y="239"/>
                </a:cubicBezTo>
                <a:cubicBezTo>
                  <a:pt x="399" y="243"/>
                  <a:pt x="399" y="243"/>
                  <a:pt x="399" y="243"/>
                </a:cubicBezTo>
                <a:cubicBezTo>
                  <a:pt x="427" y="258"/>
                  <a:pt x="427" y="258"/>
                  <a:pt x="427" y="258"/>
                </a:cubicBezTo>
                <a:cubicBezTo>
                  <a:pt x="399" y="273"/>
                  <a:pt x="399" y="273"/>
                  <a:pt x="399" y="273"/>
                </a:cubicBezTo>
                <a:cubicBezTo>
                  <a:pt x="399" y="273"/>
                  <a:pt x="412" y="283"/>
                  <a:pt x="423" y="280"/>
                </a:cubicBezTo>
                <a:cubicBezTo>
                  <a:pt x="435" y="276"/>
                  <a:pt x="442" y="275"/>
                  <a:pt x="459" y="277"/>
                </a:cubicBezTo>
                <a:cubicBezTo>
                  <a:pt x="477" y="280"/>
                  <a:pt x="482" y="268"/>
                  <a:pt x="492" y="267"/>
                </a:cubicBezTo>
                <a:cubicBezTo>
                  <a:pt x="502" y="265"/>
                  <a:pt x="509" y="267"/>
                  <a:pt x="519" y="260"/>
                </a:cubicBezTo>
                <a:cubicBezTo>
                  <a:pt x="529" y="252"/>
                  <a:pt x="523" y="252"/>
                  <a:pt x="535" y="251"/>
                </a:cubicBezTo>
                <a:cubicBezTo>
                  <a:pt x="548" y="251"/>
                  <a:pt x="563" y="238"/>
                  <a:pt x="568" y="224"/>
                </a:cubicBezTo>
                <a:cubicBezTo>
                  <a:pt x="573" y="211"/>
                  <a:pt x="577" y="195"/>
                  <a:pt x="579" y="190"/>
                </a:cubicBezTo>
                <a:cubicBezTo>
                  <a:pt x="582" y="186"/>
                  <a:pt x="594" y="145"/>
                  <a:pt x="595" y="138"/>
                </a:cubicBezTo>
                <a:cubicBezTo>
                  <a:pt x="597" y="131"/>
                  <a:pt x="599" y="130"/>
                  <a:pt x="599" y="130"/>
                </a:cubicBezTo>
                <a:cubicBezTo>
                  <a:pt x="599" y="130"/>
                  <a:pt x="617" y="100"/>
                  <a:pt x="620" y="95"/>
                </a:cubicBezTo>
                <a:cubicBezTo>
                  <a:pt x="622" y="89"/>
                  <a:pt x="628" y="83"/>
                  <a:pt x="632" y="80"/>
                </a:cubicBezTo>
                <a:cubicBezTo>
                  <a:pt x="636" y="76"/>
                  <a:pt x="645" y="60"/>
                  <a:pt x="648" y="55"/>
                </a:cubicBezTo>
                <a:cubicBezTo>
                  <a:pt x="652" y="51"/>
                  <a:pt x="658" y="44"/>
                  <a:pt x="660" y="44"/>
                </a:cubicBezTo>
                <a:cubicBezTo>
                  <a:pt x="661" y="44"/>
                  <a:pt x="665" y="45"/>
                  <a:pt x="663" y="51"/>
                </a:cubicBezTo>
                <a:cubicBezTo>
                  <a:pt x="661" y="56"/>
                  <a:pt x="652" y="69"/>
                  <a:pt x="652" y="71"/>
                </a:cubicBezTo>
                <a:cubicBezTo>
                  <a:pt x="651" y="72"/>
                  <a:pt x="647" y="86"/>
                  <a:pt x="647" y="86"/>
                </a:cubicBezTo>
                <a:cubicBezTo>
                  <a:pt x="647" y="86"/>
                  <a:pt x="661" y="94"/>
                  <a:pt x="661" y="96"/>
                </a:cubicBezTo>
                <a:cubicBezTo>
                  <a:pt x="661" y="98"/>
                  <a:pt x="660" y="101"/>
                  <a:pt x="660" y="101"/>
                </a:cubicBezTo>
                <a:cubicBezTo>
                  <a:pt x="660" y="101"/>
                  <a:pt x="658" y="100"/>
                  <a:pt x="664" y="102"/>
                </a:cubicBezTo>
                <a:cubicBezTo>
                  <a:pt x="669" y="103"/>
                  <a:pt x="679" y="102"/>
                  <a:pt x="679" y="102"/>
                </a:cubicBezTo>
                <a:cubicBezTo>
                  <a:pt x="679" y="102"/>
                  <a:pt x="696" y="101"/>
                  <a:pt x="689" y="106"/>
                </a:cubicBezTo>
                <a:cubicBezTo>
                  <a:pt x="682" y="112"/>
                  <a:pt x="663" y="111"/>
                  <a:pt x="663" y="111"/>
                </a:cubicBezTo>
                <a:cubicBezTo>
                  <a:pt x="663" y="111"/>
                  <a:pt x="672" y="120"/>
                  <a:pt x="665" y="121"/>
                </a:cubicBezTo>
                <a:cubicBezTo>
                  <a:pt x="658" y="122"/>
                  <a:pt x="648" y="123"/>
                  <a:pt x="648" y="123"/>
                </a:cubicBezTo>
                <a:cubicBezTo>
                  <a:pt x="648" y="123"/>
                  <a:pt x="642" y="130"/>
                  <a:pt x="638" y="133"/>
                </a:cubicBezTo>
                <a:cubicBezTo>
                  <a:pt x="635" y="135"/>
                  <a:pt x="633" y="135"/>
                  <a:pt x="633" y="135"/>
                </a:cubicBezTo>
                <a:cubicBezTo>
                  <a:pt x="633" y="135"/>
                  <a:pt x="641" y="145"/>
                  <a:pt x="637" y="156"/>
                </a:cubicBezTo>
                <a:cubicBezTo>
                  <a:pt x="633" y="166"/>
                  <a:pt x="626" y="163"/>
                  <a:pt x="628" y="185"/>
                </a:cubicBezTo>
                <a:cubicBezTo>
                  <a:pt x="630" y="207"/>
                  <a:pt x="624" y="218"/>
                  <a:pt x="617" y="239"/>
                </a:cubicBezTo>
                <a:cubicBezTo>
                  <a:pt x="609" y="260"/>
                  <a:pt x="618" y="272"/>
                  <a:pt x="600" y="283"/>
                </a:cubicBezTo>
                <a:cubicBezTo>
                  <a:pt x="583" y="294"/>
                  <a:pt x="576" y="303"/>
                  <a:pt x="576" y="304"/>
                </a:cubicBezTo>
                <a:cubicBezTo>
                  <a:pt x="575" y="305"/>
                  <a:pt x="572" y="323"/>
                  <a:pt x="545" y="333"/>
                </a:cubicBezTo>
                <a:cubicBezTo>
                  <a:pt x="519" y="344"/>
                  <a:pt x="482" y="363"/>
                  <a:pt x="479" y="365"/>
                </a:cubicBezTo>
                <a:cubicBezTo>
                  <a:pt x="476" y="367"/>
                  <a:pt x="471" y="368"/>
                  <a:pt x="462" y="397"/>
                </a:cubicBezTo>
                <a:cubicBezTo>
                  <a:pt x="452" y="426"/>
                  <a:pt x="459" y="470"/>
                  <a:pt x="458" y="510"/>
                </a:cubicBezTo>
                <a:cubicBezTo>
                  <a:pt x="458" y="550"/>
                  <a:pt x="463" y="584"/>
                  <a:pt x="465" y="598"/>
                </a:cubicBezTo>
                <a:cubicBezTo>
                  <a:pt x="467" y="613"/>
                  <a:pt x="469" y="630"/>
                  <a:pt x="467" y="630"/>
                </a:cubicBezTo>
                <a:cubicBezTo>
                  <a:pt x="466" y="630"/>
                  <a:pt x="463" y="689"/>
                  <a:pt x="461" y="705"/>
                </a:cubicBezTo>
                <a:cubicBezTo>
                  <a:pt x="459" y="721"/>
                  <a:pt x="461" y="807"/>
                  <a:pt x="466" y="833"/>
                </a:cubicBezTo>
                <a:cubicBezTo>
                  <a:pt x="471" y="860"/>
                  <a:pt x="459" y="887"/>
                  <a:pt x="456" y="909"/>
                </a:cubicBezTo>
                <a:cubicBezTo>
                  <a:pt x="452" y="930"/>
                  <a:pt x="462" y="952"/>
                  <a:pt x="459" y="972"/>
                </a:cubicBezTo>
                <a:cubicBezTo>
                  <a:pt x="455" y="992"/>
                  <a:pt x="452" y="1005"/>
                  <a:pt x="454" y="1015"/>
                </a:cubicBezTo>
                <a:cubicBezTo>
                  <a:pt x="455" y="1025"/>
                  <a:pt x="453" y="1060"/>
                  <a:pt x="456" y="1067"/>
                </a:cubicBezTo>
                <a:cubicBezTo>
                  <a:pt x="458" y="1073"/>
                  <a:pt x="457" y="1078"/>
                  <a:pt x="457" y="1078"/>
                </a:cubicBezTo>
                <a:cubicBezTo>
                  <a:pt x="457" y="1078"/>
                  <a:pt x="464" y="1095"/>
                  <a:pt x="455" y="1101"/>
                </a:cubicBezTo>
                <a:cubicBezTo>
                  <a:pt x="446" y="1108"/>
                  <a:pt x="429" y="1114"/>
                  <a:pt x="418" y="1107"/>
                </a:cubicBezTo>
                <a:cubicBezTo>
                  <a:pt x="406" y="1100"/>
                  <a:pt x="402" y="1095"/>
                  <a:pt x="400" y="1093"/>
                </a:cubicBezTo>
                <a:cubicBezTo>
                  <a:pt x="398" y="1091"/>
                  <a:pt x="395" y="1085"/>
                  <a:pt x="395" y="1085"/>
                </a:cubicBezTo>
                <a:cubicBezTo>
                  <a:pt x="383" y="1085"/>
                  <a:pt x="383" y="1085"/>
                  <a:pt x="383" y="1085"/>
                </a:cubicBezTo>
                <a:cubicBezTo>
                  <a:pt x="371" y="1077"/>
                  <a:pt x="371" y="1077"/>
                  <a:pt x="371" y="1077"/>
                </a:cubicBezTo>
                <a:cubicBezTo>
                  <a:pt x="371" y="1077"/>
                  <a:pt x="369" y="1075"/>
                  <a:pt x="372" y="1069"/>
                </a:cubicBezTo>
                <a:cubicBezTo>
                  <a:pt x="375" y="1062"/>
                  <a:pt x="372" y="1059"/>
                  <a:pt x="369" y="1052"/>
                </a:cubicBezTo>
                <a:cubicBezTo>
                  <a:pt x="367" y="1044"/>
                  <a:pt x="364" y="1033"/>
                  <a:pt x="368" y="1022"/>
                </a:cubicBezTo>
                <a:cubicBezTo>
                  <a:pt x="371" y="1012"/>
                  <a:pt x="386" y="958"/>
                  <a:pt x="389" y="940"/>
                </a:cubicBezTo>
                <a:cubicBezTo>
                  <a:pt x="391" y="922"/>
                  <a:pt x="387" y="893"/>
                  <a:pt x="387" y="878"/>
                </a:cubicBezTo>
                <a:cubicBezTo>
                  <a:pt x="387" y="863"/>
                  <a:pt x="381" y="787"/>
                  <a:pt x="375" y="767"/>
                </a:cubicBezTo>
                <a:cubicBezTo>
                  <a:pt x="368" y="747"/>
                  <a:pt x="346" y="685"/>
                  <a:pt x="346" y="685"/>
                </a:cubicBezTo>
                <a:cubicBezTo>
                  <a:pt x="346" y="685"/>
                  <a:pt x="333" y="690"/>
                  <a:pt x="326" y="700"/>
                </a:cubicBezTo>
                <a:cubicBezTo>
                  <a:pt x="319" y="710"/>
                  <a:pt x="289" y="751"/>
                  <a:pt x="287" y="763"/>
                </a:cubicBezTo>
                <a:cubicBezTo>
                  <a:pt x="285" y="775"/>
                  <a:pt x="275" y="796"/>
                  <a:pt x="274" y="807"/>
                </a:cubicBezTo>
                <a:cubicBezTo>
                  <a:pt x="273" y="817"/>
                  <a:pt x="267" y="825"/>
                  <a:pt x="264" y="830"/>
                </a:cubicBezTo>
                <a:cubicBezTo>
                  <a:pt x="262" y="836"/>
                  <a:pt x="278" y="902"/>
                  <a:pt x="280" y="927"/>
                </a:cubicBezTo>
                <a:cubicBezTo>
                  <a:pt x="282" y="952"/>
                  <a:pt x="277" y="948"/>
                  <a:pt x="282" y="966"/>
                </a:cubicBezTo>
                <a:cubicBezTo>
                  <a:pt x="288" y="985"/>
                  <a:pt x="297" y="998"/>
                  <a:pt x="298" y="1008"/>
                </a:cubicBezTo>
                <a:cubicBezTo>
                  <a:pt x="299" y="1018"/>
                  <a:pt x="300" y="1027"/>
                  <a:pt x="288" y="1042"/>
                </a:cubicBezTo>
                <a:cubicBezTo>
                  <a:pt x="275" y="1056"/>
                  <a:pt x="277" y="1055"/>
                  <a:pt x="275" y="1056"/>
                </a:cubicBezTo>
                <a:cubicBezTo>
                  <a:pt x="273" y="1057"/>
                  <a:pt x="266" y="1053"/>
                  <a:pt x="266" y="1057"/>
                </a:cubicBezTo>
                <a:cubicBezTo>
                  <a:pt x="265" y="1062"/>
                  <a:pt x="269" y="1080"/>
                  <a:pt x="257" y="1091"/>
                </a:cubicBezTo>
                <a:cubicBezTo>
                  <a:pt x="245" y="1102"/>
                  <a:pt x="233" y="1108"/>
                  <a:pt x="219" y="1108"/>
                </a:cubicBezTo>
                <a:cubicBezTo>
                  <a:pt x="205" y="1108"/>
                  <a:pt x="199" y="1105"/>
                  <a:pt x="198" y="1102"/>
                </a:cubicBezTo>
                <a:cubicBezTo>
                  <a:pt x="197" y="1099"/>
                  <a:pt x="201" y="1078"/>
                  <a:pt x="208" y="1068"/>
                </a:cubicBezTo>
                <a:cubicBezTo>
                  <a:pt x="215" y="1057"/>
                  <a:pt x="220" y="1043"/>
                  <a:pt x="220" y="1043"/>
                </a:cubicBezTo>
                <a:cubicBezTo>
                  <a:pt x="220" y="1043"/>
                  <a:pt x="217" y="1042"/>
                  <a:pt x="215" y="1042"/>
                </a:cubicBezTo>
                <a:cubicBezTo>
                  <a:pt x="213" y="1042"/>
                  <a:pt x="213" y="1031"/>
                  <a:pt x="211" y="1023"/>
                </a:cubicBezTo>
                <a:cubicBezTo>
                  <a:pt x="208" y="1016"/>
                  <a:pt x="209" y="1010"/>
                  <a:pt x="209" y="998"/>
                </a:cubicBezTo>
                <a:cubicBezTo>
                  <a:pt x="210" y="986"/>
                  <a:pt x="211" y="963"/>
                  <a:pt x="211" y="963"/>
                </a:cubicBezTo>
                <a:cubicBezTo>
                  <a:pt x="211" y="963"/>
                  <a:pt x="196" y="937"/>
                  <a:pt x="196" y="902"/>
                </a:cubicBezTo>
                <a:cubicBezTo>
                  <a:pt x="196" y="866"/>
                  <a:pt x="189" y="814"/>
                  <a:pt x="196" y="792"/>
                </a:cubicBezTo>
                <a:cubicBezTo>
                  <a:pt x="203" y="771"/>
                  <a:pt x="219" y="691"/>
                  <a:pt x="221" y="675"/>
                </a:cubicBezTo>
                <a:cubicBezTo>
                  <a:pt x="224" y="659"/>
                  <a:pt x="223" y="658"/>
                  <a:pt x="226" y="648"/>
                </a:cubicBezTo>
                <a:cubicBezTo>
                  <a:pt x="229" y="637"/>
                  <a:pt x="240" y="601"/>
                  <a:pt x="240" y="601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FB56FD9-D194-4E02-9CDE-5D1F3145070E}"/>
              </a:ext>
            </a:extLst>
          </p:cNvPr>
          <p:cNvSpPr>
            <a:spLocks/>
          </p:cNvSpPr>
          <p:nvPr/>
        </p:nvSpPr>
        <p:spPr bwMode="auto">
          <a:xfrm>
            <a:off x="1868488" y="937418"/>
            <a:ext cx="1592263" cy="4511675"/>
          </a:xfrm>
          <a:custGeom>
            <a:avLst/>
            <a:gdLst>
              <a:gd name="T0" fmla="*/ 265 w 376"/>
              <a:gd name="T1" fmla="*/ 660 h 1063"/>
              <a:gd name="T2" fmla="*/ 250 w 376"/>
              <a:gd name="T3" fmla="*/ 542 h 1063"/>
              <a:gd name="T4" fmla="*/ 216 w 376"/>
              <a:gd name="T5" fmla="*/ 471 h 1063"/>
              <a:gd name="T6" fmla="*/ 214 w 376"/>
              <a:gd name="T7" fmla="*/ 310 h 1063"/>
              <a:gd name="T8" fmla="*/ 314 w 376"/>
              <a:gd name="T9" fmla="*/ 157 h 1063"/>
              <a:gd name="T10" fmla="*/ 334 w 376"/>
              <a:gd name="T11" fmla="*/ 104 h 1063"/>
              <a:gd name="T12" fmla="*/ 356 w 376"/>
              <a:gd name="T13" fmla="*/ 72 h 1063"/>
              <a:gd name="T14" fmla="*/ 374 w 376"/>
              <a:gd name="T15" fmla="*/ 24 h 1063"/>
              <a:gd name="T16" fmla="*/ 352 w 376"/>
              <a:gd name="T17" fmla="*/ 39 h 1063"/>
              <a:gd name="T18" fmla="*/ 351 w 376"/>
              <a:gd name="T19" fmla="*/ 30 h 1063"/>
              <a:gd name="T20" fmla="*/ 352 w 376"/>
              <a:gd name="T21" fmla="*/ 18 h 1063"/>
              <a:gd name="T22" fmla="*/ 342 w 376"/>
              <a:gd name="T23" fmla="*/ 40 h 1063"/>
              <a:gd name="T24" fmla="*/ 340 w 376"/>
              <a:gd name="T25" fmla="*/ 9 h 1063"/>
              <a:gd name="T26" fmla="*/ 330 w 376"/>
              <a:gd name="T27" fmla="*/ 31 h 1063"/>
              <a:gd name="T28" fmla="*/ 326 w 376"/>
              <a:gd name="T29" fmla="*/ 38 h 1063"/>
              <a:gd name="T30" fmla="*/ 320 w 376"/>
              <a:gd name="T31" fmla="*/ 81 h 1063"/>
              <a:gd name="T32" fmla="*/ 311 w 376"/>
              <a:gd name="T33" fmla="*/ 92 h 1063"/>
              <a:gd name="T34" fmla="*/ 231 w 376"/>
              <a:gd name="T35" fmla="*/ 221 h 1063"/>
              <a:gd name="T36" fmla="*/ 167 w 376"/>
              <a:gd name="T37" fmla="*/ 274 h 1063"/>
              <a:gd name="T38" fmla="*/ 165 w 376"/>
              <a:gd name="T39" fmla="*/ 264 h 1063"/>
              <a:gd name="T40" fmla="*/ 172 w 376"/>
              <a:gd name="T41" fmla="*/ 241 h 1063"/>
              <a:gd name="T42" fmla="*/ 175 w 376"/>
              <a:gd name="T43" fmla="*/ 226 h 1063"/>
              <a:gd name="T44" fmla="*/ 172 w 376"/>
              <a:gd name="T45" fmla="*/ 179 h 1063"/>
              <a:gd name="T46" fmla="*/ 158 w 376"/>
              <a:gd name="T47" fmla="*/ 136 h 1063"/>
              <a:gd name="T48" fmla="*/ 196 w 376"/>
              <a:gd name="T49" fmla="*/ 101 h 1063"/>
              <a:gd name="T50" fmla="*/ 252 w 376"/>
              <a:gd name="T51" fmla="*/ 61 h 1063"/>
              <a:gd name="T52" fmla="*/ 254 w 376"/>
              <a:gd name="T53" fmla="*/ 49 h 1063"/>
              <a:gd name="T54" fmla="*/ 254 w 376"/>
              <a:gd name="T55" fmla="*/ 38 h 1063"/>
              <a:gd name="T56" fmla="*/ 261 w 376"/>
              <a:gd name="T57" fmla="*/ 21 h 1063"/>
              <a:gd name="T58" fmla="*/ 264 w 376"/>
              <a:gd name="T59" fmla="*/ 11 h 1063"/>
              <a:gd name="T60" fmla="*/ 256 w 376"/>
              <a:gd name="T61" fmla="*/ 5 h 1063"/>
              <a:gd name="T62" fmla="*/ 230 w 376"/>
              <a:gd name="T63" fmla="*/ 13 h 1063"/>
              <a:gd name="T64" fmla="*/ 194 w 376"/>
              <a:gd name="T65" fmla="*/ 53 h 1063"/>
              <a:gd name="T66" fmla="*/ 166 w 376"/>
              <a:gd name="T67" fmla="*/ 77 h 1063"/>
              <a:gd name="T68" fmla="*/ 89 w 376"/>
              <a:gd name="T69" fmla="*/ 158 h 1063"/>
              <a:gd name="T70" fmla="*/ 58 w 376"/>
              <a:gd name="T71" fmla="*/ 148 h 1063"/>
              <a:gd name="T72" fmla="*/ 50 w 376"/>
              <a:gd name="T73" fmla="*/ 151 h 1063"/>
              <a:gd name="T74" fmla="*/ 36 w 376"/>
              <a:gd name="T75" fmla="*/ 168 h 1063"/>
              <a:gd name="T76" fmla="*/ 0 w 376"/>
              <a:gd name="T77" fmla="*/ 207 h 1063"/>
              <a:gd name="T78" fmla="*/ 6 w 376"/>
              <a:gd name="T79" fmla="*/ 214 h 1063"/>
              <a:gd name="T80" fmla="*/ 15 w 376"/>
              <a:gd name="T81" fmla="*/ 210 h 1063"/>
              <a:gd name="T82" fmla="*/ 21 w 376"/>
              <a:gd name="T83" fmla="*/ 234 h 1063"/>
              <a:gd name="T84" fmla="*/ 25 w 376"/>
              <a:gd name="T85" fmla="*/ 241 h 1063"/>
              <a:gd name="T86" fmla="*/ 26 w 376"/>
              <a:gd name="T87" fmla="*/ 234 h 1063"/>
              <a:gd name="T88" fmla="*/ 35 w 376"/>
              <a:gd name="T89" fmla="*/ 248 h 1063"/>
              <a:gd name="T90" fmla="*/ 20 w 376"/>
              <a:gd name="T91" fmla="*/ 299 h 1063"/>
              <a:gd name="T92" fmla="*/ 41 w 376"/>
              <a:gd name="T93" fmla="*/ 412 h 1063"/>
              <a:gd name="T94" fmla="*/ 63 w 376"/>
              <a:gd name="T95" fmla="*/ 547 h 1063"/>
              <a:gd name="T96" fmla="*/ 97 w 376"/>
              <a:gd name="T97" fmla="*/ 685 h 1063"/>
              <a:gd name="T98" fmla="*/ 142 w 376"/>
              <a:gd name="T99" fmla="*/ 743 h 1063"/>
              <a:gd name="T100" fmla="*/ 151 w 376"/>
              <a:gd name="T101" fmla="*/ 816 h 1063"/>
              <a:gd name="T102" fmla="*/ 140 w 376"/>
              <a:gd name="T103" fmla="*/ 973 h 1063"/>
              <a:gd name="T104" fmla="*/ 127 w 376"/>
              <a:gd name="T105" fmla="*/ 1052 h 1063"/>
              <a:gd name="T106" fmla="*/ 209 w 376"/>
              <a:gd name="T107" fmla="*/ 1043 h 1063"/>
              <a:gd name="T108" fmla="*/ 181 w 376"/>
              <a:gd name="T109" fmla="*/ 1015 h 1063"/>
              <a:gd name="T110" fmla="*/ 188 w 376"/>
              <a:gd name="T111" fmla="*/ 937 h 1063"/>
              <a:gd name="T112" fmla="*/ 207 w 376"/>
              <a:gd name="T113" fmla="*/ 837 h 1063"/>
              <a:gd name="T114" fmla="*/ 277 w 376"/>
              <a:gd name="T115" fmla="*/ 905 h 1063"/>
              <a:gd name="T116" fmla="*/ 312 w 376"/>
              <a:gd name="T117" fmla="*/ 1020 h 1063"/>
              <a:gd name="T118" fmla="*/ 329 w 376"/>
              <a:gd name="T119" fmla="*/ 936 h 1063"/>
              <a:gd name="T120" fmla="*/ 299 w 376"/>
              <a:gd name="T121" fmla="*/ 875 h 1063"/>
              <a:gd name="T122" fmla="*/ 228 w 376"/>
              <a:gd name="T123" fmla="*/ 775 h 1063"/>
              <a:gd name="T124" fmla="*/ 237 w 376"/>
              <a:gd name="T125" fmla="*/ 661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6" h="1063">
                <a:moveTo>
                  <a:pt x="237" y="661"/>
                </a:moveTo>
                <a:cubicBezTo>
                  <a:pt x="237" y="661"/>
                  <a:pt x="259" y="663"/>
                  <a:pt x="265" y="660"/>
                </a:cubicBezTo>
                <a:cubicBezTo>
                  <a:pt x="271" y="656"/>
                  <a:pt x="268" y="624"/>
                  <a:pt x="262" y="601"/>
                </a:cubicBezTo>
                <a:cubicBezTo>
                  <a:pt x="256" y="578"/>
                  <a:pt x="257" y="567"/>
                  <a:pt x="250" y="542"/>
                </a:cubicBezTo>
                <a:cubicBezTo>
                  <a:pt x="243" y="517"/>
                  <a:pt x="234" y="502"/>
                  <a:pt x="232" y="500"/>
                </a:cubicBezTo>
                <a:cubicBezTo>
                  <a:pt x="231" y="499"/>
                  <a:pt x="218" y="479"/>
                  <a:pt x="216" y="471"/>
                </a:cubicBezTo>
                <a:cubicBezTo>
                  <a:pt x="213" y="463"/>
                  <a:pt x="194" y="407"/>
                  <a:pt x="194" y="383"/>
                </a:cubicBezTo>
                <a:cubicBezTo>
                  <a:pt x="194" y="359"/>
                  <a:pt x="191" y="338"/>
                  <a:pt x="214" y="310"/>
                </a:cubicBezTo>
                <a:cubicBezTo>
                  <a:pt x="237" y="283"/>
                  <a:pt x="262" y="240"/>
                  <a:pt x="270" y="230"/>
                </a:cubicBezTo>
                <a:cubicBezTo>
                  <a:pt x="278" y="219"/>
                  <a:pt x="306" y="177"/>
                  <a:pt x="314" y="157"/>
                </a:cubicBezTo>
                <a:cubicBezTo>
                  <a:pt x="322" y="137"/>
                  <a:pt x="337" y="110"/>
                  <a:pt x="337" y="110"/>
                </a:cubicBezTo>
                <a:cubicBezTo>
                  <a:pt x="337" y="109"/>
                  <a:pt x="334" y="104"/>
                  <a:pt x="334" y="104"/>
                </a:cubicBezTo>
                <a:cubicBezTo>
                  <a:pt x="334" y="104"/>
                  <a:pt x="346" y="87"/>
                  <a:pt x="352" y="82"/>
                </a:cubicBezTo>
                <a:cubicBezTo>
                  <a:pt x="357" y="77"/>
                  <a:pt x="359" y="72"/>
                  <a:pt x="356" y="72"/>
                </a:cubicBezTo>
                <a:cubicBezTo>
                  <a:pt x="352" y="71"/>
                  <a:pt x="355" y="56"/>
                  <a:pt x="358" y="50"/>
                </a:cubicBezTo>
                <a:cubicBezTo>
                  <a:pt x="362" y="43"/>
                  <a:pt x="373" y="28"/>
                  <a:pt x="374" y="24"/>
                </a:cubicBezTo>
                <a:cubicBezTo>
                  <a:pt x="376" y="21"/>
                  <a:pt x="374" y="18"/>
                  <a:pt x="371" y="21"/>
                </a:cubicBezTo>
                <a:cubicBezTo>
                  <a:pt x="367" y="24"/>
                  <a:pt x="353" y="37"/>
                  <a:pt x="352" y="39"/>
                </a:cubicBezTo>
                <a:cubicBezTo>
                  <a:pt x="351" y="41"/>
                  <a:pt x="351" y="41"/>
                  <a:pt x="351" y="41"/>
                </a:cubicBezTo>
                <a:cubicBezTo>
                  <a:pt x="351" y="41"/>
                  <a:pt x="349" y="32"/>
                  <a:pt x="351" y="30"/>
                </a:cubicBezTo>
                <a:cubicBezTo>
                  <a:pt x="353" y="27"/>
                  <a:pt x="362" y="15"/>
                  <a:pt x="360" y="12"/>
                </a:cubicBezTo>
                <a:cubicBezTo>
                  <a:pt x="359" y="10"/>
                  <a:pt x="356" y="13"/>
                  <a:pt x="352" y="18"/>
                </a:cubicBezTo>
                <a:cubicBezTo>
                  <a:pt x="348" y="23"/>
                  <a:pt x="343" y="28"/>
                  <a:pt x="343" y="34"/>
                </a:cubicBezTo>
                <a:cubicBezTo>
                  <a:pt x="342" y="40"/>
                  <a:pt x="342" y="40"/>
                  <a:pt x="342" y="40"/>
                </a:cubicBezTo>
                <a:cubicBezTo>
                  <a:pt x="342" y="40"/>
                  <a:pt x="338" y="39"/>
                  <a:pt x="337" y="33"/>
                </a:cubicBezTo>
                <a:cubicBezTo>
                  <a:pt x="336" y="27"/>
                  <a:pt x="344" y="9"/>
                  <a:pt x="340" y="9"/>
                </a:cubicBezTo>
                <a:cubicBezTo>
                  <a:pt x="336" y="9"/>
                  <a:pt x="332" y="15"/>
                  <a:pt x="331" y="21"/>
                </a:cubicBezTo>
                <a:cubicBezTo>
                  <a:pt x="330" y="27"/>
                  <a:pt x="330" y="31"/>
                  <a:pt x="330" y="31"/>
                </a:cubicBezTo>
                <a:cubicBezTo>
                  <a:pt x="330" y="31"/>
                  <a:pt x="330" y="28"/>
                  <a:pt x="328" y="29"/>
                </a:cubicBezTo>
                <a:cubicBezTo>
                  <a:pt x="326" y="30"/>
                  <a:pt x="326" y="35"/>
                  <a:pt x="326" y="38"/>
                </a:cubicBezTo>
                <a:cubicBezTo>
                  <a:pt x="326" y="41"/>
                  <a:pt x="330" y="52"/>
                  <a:pt x="329" y="59"/>
                </a:cubicBezTo>
                <a:cubicBezTo>
                  <a:pt x="327" y="66"/>
                  <a:pt x="325" y="74"/>
                  <a:pt x="320" y="81"/>
                </a:cubicBezTo>
                <a:cubicBezTo>
                  <a:pt x="315" y="89"/>
                  <a:pt x="314" y="92"/>
                  <a:pt x="314" y="92"/>
                </a:cubicBezTo>
                <a:cubicBezTo>
                  <a:pt x="311" y="92"/>
                  <a:pt x="311" y="92"/>
                  <a:pt x="311" y="92"/>
                </a:cubicBezTo>
                <a:cubicBezTo>
                  <a:pt x="311" y="92"/>
                  <a:pt x="276" y="151"/>
                  <a:pt x="267" y="162"/>
                </a:cubicBezTo>
                <a:cubicBezTo>
                  <a:pt x="257" y="174"/>
                  <a:pt x="239" y="209"/>
                  <a:pt x="231" y="221"/>
                </a:cubicBezTo>
                <a:cubicBezTo>
                  <a:pt x="222" y="232"/>
                  <a:pt x="186" y="264"/>
                  <a:pt x="178" y="269"/>
                </a:cubicBezTo>
                <a:cubicBezTo>
                  <a:pt x="170" y="273"/>
                  <a:pt x="167" y="274"/>
                  <a:pt x="167" y="274"/>
                </a:cubicBezTo>
                <a:cubicBezTo>
                  <a:pt x="161" y="275"/>
                  <a:pt x="161" y="275"/>
                  <a:pt x="161" y="275"/>
                </a:cubicBezTo>
                <a:cubicBezTo>
                  <a:pt x="161" y="275"/>
                  <a:pt x="164" y="268"/>
                  <a:pt x="165" y="264"/>
                </a:cubicBezTo>
                <a:cubicBezTo>
                  <a:pt x="166" y="261"/>
                  <a:pt x="172" y="253"/>
                  <a:pt x="172" y="249"/>
                </a:cubicBezTo>
                <a:cubicBezTo>
                  <a:pt x="172" y="245"/>
                  <a:pt x="172" y="241"/>
                  <a:pt x="172" y="241"/>
                </a:cubicBezTo>
                <a:cubicBezTo>
                  <a:pt x="172" y="241"/>
                  <a:pt x="182" y="238"/>
                  <a:pt x="181" y="234"/>
                </a:cubicBezTo>
                <a:cubicBezTo>
                  <a:pt x="181" y="230"/>
                  <a:pt x="177" y="229"/>
                  <a:pt x="175" y="226"/>
                </a:cubicBezTo>
                <a:cubicBezTo>
                  <a:pt x="173" y="222"/>
                  <a:pt x="174" y="218"/>
                  <a:pt x="176" y="215"/>
                </a:cubicBezTo>
                <a:cubicBezTo>
                  <a:pt x="177" y="213"/>
                  <a:pt x="177" y="188"/>
                  <a:pt x="172" y="179"/>
                </a:cubicBezTo>
                <a:cubicBezTo>
                  <a:pt x="167" y="170"/>
                  <a:pt x="157" y="159"/>
                  <a:pt x="153" y="156"/>
                </a:cubicBezTo>
                <a:cubicBezTo>
                  <a:pt x="150" y="154"/>
                  <a:pt x="145" y="145"/>
                  <a:pt x="158" y="136"/>
                </a:cubicBezTo>
                <a:cubicBezTo>
                  <a:pt x="172" y="126"/>
                  <a:pt x="199" y="104"/>
                  <a:pt x="199" y="104"/>
                </a:cubicBezTo>
                <a:cubicBezTo>
                  <a:pt x="196" y="101"/>
                  <a:pt x="196" y="101"/>
                  <a:pt x="196" y="101"/>
                </a:cubicBezTo>
                <a:cubicBezTo>
                  <a:pt x="196" y="101"/>
                  <a:pt x="209" y="83"/>
                  <a:pt x="220" y="80"/>
                </a:cubicBezTo>
                <a:cubicBezTo>
                  <a:pt x="231" y="77"/>
                  <a:pt x="244" y="65"/>
                  <a:pt x="252" y="61"/>
                </a:cubicBezTo>
                <a:cubicBezTo>
                  <a:pt x="261" y="58"/>
                  <a:pt x="270" y="56"/>
                  <a:pt x="268" y="51"/>
                </a:cubicBezTo>
                <a:cubicBezTo>
                  <a:pt x="265" y="46"/>
                  <a:pt x="259" y="48"/>
                  <a:pt x="254" y="49"/>
                </a:cubicBezTo>
                <a:cubicBezTo>
                  <a:pt x="248" y="50"/>
                  <a:pt x="241" y="54"/>
                  <a:pt x="241" y="54"/>
                </a:cubicBezTo>
                <a:cubicBezTo>
                  <a:pt x="241" y="54"/>
                  <a:pt x="240" y="47"/>
                  <a:pt x="254" y="38"/>
                </a:cubicBezTo>
                <a:cubicBezTo>
                  <a:pt x="267" y="29"/>
                  <a:pt x="274" y="26"/>
                  <a:pt x="273" y="21"/>
                </a:cubicBezTo>
                <a:cubicBezTo>
                  <a:pt x="272" y="17"/>
                  <a:pt x="268" y="17"/>
                  <a:pt x="261" y="21"/>
                </a:cubicBezTo>
                <a:cubicBezTo>
                  <a:pt x="255" y="25"/>
                  <a:pt x="241" y="32"/>
                  <a:pt x="241" y="32"/>
                </a:cubicBezTo>
                <a:cubicBezTo>
                  <a:pt x="241" y="32"/>
                  <a:pt x="258" y="15"/>
                  <a:pt x="264" y="11"/>
                </a:cubicBezTo>
                <a:cubicBezTo>
                  <a:pt x="271" y="6"/>
                  <a:pt x="272" y="3"/>
                  <a:pt x="267" y="1"/>
                </a:cubicBezTo>
                <a:cubicBezTo>
                  <a:pt x="262" y="0"/>
                  <a:pt x="256" y="5"/>
                  <a:pt x="256" y="5"/>
                </a:cubicBezTo>
                <a:cubicBezTo>
                  <a:pt x="256" y="5"/>
                  <a:pt x="257" y="2"/>
                  <a:pt x="253" y="2"/>
                </a:cubicBezTo>
                <a:cubicBezTo>
                  <a:pt x="248" y="3"/>
                  <a:pt x="240" y="10"/>
                  <a:pt x="230" y="13"/>
                </a:cubicBezTo>
                <a:cubicBezTo>
                  <a:pt x="221" y="17"/>
                  <a:pt x="210" y="21"/>
                  <a:pt x="205" y="32"/>
                </a:cubicBezTo>
                <a:cubicBezTo>
                  <a:pt x="199" y="42"/>
                  <a:pt x="199" y="46"/>
                  <a:pt x="194" y="53"/>
                </a:cubicBezTo>
                <a:cubicBezTo>
                  <a:pt x="190" y="60"/>
                  <a:pt x="172" y="76"/>
                  <a:pt x="171" y="78"/>
                </a:cubicBezTo>
                <a:cubicBezTo>
                  <a:pt x="169" y="80"/>
                  <a:pt x="166" y="77"/>
                  <a:pt x="166" y="77"/>
                </a:cubicBezTo>
                <a:cubicBezTo>
                  <a:pt x="166" y="77"/>
                  <a:pt x="105" y="138"/>
                  <a:pt x="104" y="141"/>
                </a:cubicBezTo>
                <a:cubicBezTo>
                  <a:pt x="102" y="144"/>
                  <a:pt x="89" y="158"/>
                  <a:pt x="89" y="158"/>
                </a:cubicBezTo>
                <a:cubicBezTo>
                  <a:pt x="90" y="158"/>
                  <a:pt x="75" y="159"/>
                  <a:pt x="69" y="156"/>
                </a:cubicBezTo>
                <a:cubicBezTo>
                  <a:pt x="64" y="152"/>
                  <a:pt x="58" y="148"/>
                  <a:pt x="58" y="148"/>
                </a:cubicBezTo>
                <a:cubicBezTo>
                  <a:pt x="58" y="148"/>
                  <a:pt x="65" y="157"/>
                  <a:pt x="67" y="157"/>
                </a:cubicBezTo>
                <a:cubicBezTo>
                  <a:pt x="69" y="157"/>
                  <a:pt x="55" y="156"/>
                  <a:pt x="50" y="151"/>
                </a:cubicBezTo>
                <a:cubicBezTo>
                  <a:pt x="46" y="145"/>
                  <a:pt x="51" y="154"/>
                  <a:pt x="54" y="156"/>
                </a:cubicBezTo>
                <a:cubicBezTo>
                  <a:pt x="58" y="157"/>
                  <a:pt x="43" y="158"/>
                  <a:pt x="36" y="168"/>
                </a:cubicBezTo>
                <a:cubicBezTo>
                  <a:pt x="29" y="179"/>
                  <a:pt x="16" y="204"/>
                  <a:pt x="9" y="205"/>
                </a:cubicBezTo>
                <a:cubicBezTo>
                  <a:pt x="2" y="207"/>
                  <a:pt x="0" y="207"/>
                  <a:pt x="0" y="207"/>
                </a:cubicBezTo>
                <a:cubicBezTo>
                  <a:pt x="0" y="207"/>
                  <a:pt x="14" y="207"/>
                  <a:pt x="18" y="205"/>
                </a:cubicBezTo>
                <a:cubicBezTo>
                  <a:pt x="21" y="203"/>
                  <a:pt x="8" y="212"/>
                  <a:pt x="6" y="214"/>
                </a:cubicBezTo>
                <a:cubicBezTo>
                  <a:pt x="4" y="215"/>
                  <a:pt x="3" y="214"/>
                  <a:pt x="3" y="214"/>
                </a:cubicBezTo>
                <a:cubicBezTo>
                  <a:pt x="3" y="214"/>
                  <a:pt x="11" y="213"/>
                  <a:pt x="15" y="210"/>
                </a:cubicBezTo>
                <a:cubicBezTo>
                  <a:pt x="20" y="206"/>
                  <a:pt x="12" y="217"/>
                  <a:pt x="15" y="224"/>
                </a:cubicBezTo>
                <a:cubicBezTo>
                  <a:pt x="18" y="231"/>
                  <a:pt x="21" y="234"/>
                  <a:pt x="21" y="234"/>
                </a:cubicBezTo>
                <a:cubicBezTo>
                  <a:pt x="21" y="234"/>
                  <a:pt x="18" y="227"/>
                  <a:pt x="18" y="223"/>
                </a:cubicBezTo>
                <a:cubicBezTo>
                  <a:pt x="19" y="218"/>
                  <a:pt x="22" y="237"/>
                  <a:pt x="25" y="241"/>
                </a:cubicBezTo>
                <a:cubicBezTo>
                  <a:pt x="29" y="246"/>
                  <a:pt x="29" y="246"/>
                  <a:pt x="29" y="246"/>
                </a:cubicBezTo>
                <a:cubicBezTo>
                  <a:pt x="29" y="246"/>
                  <a:pt x="26" y="238"/>
                  <a:pt x="26" y="234"/>
                </a:cubicBezTo>
                <a:cubicBezTo>
                  <a:pt x="26" y="229"/>
                  <a:pt x="33" y="245"/>
                  <a:pt x="33" y="240"/>
                </a:cubicBezTo>
                <a:cubicBezTo>
                  <a:pt x="33" y="235"/>
                  <a:pt x="33" y="246"/>
                  <a:pt x="35" y="248"/>
                </a:cubicBezTo>
                <a:cubicBezTo>
                  <a:pt x="37" y="250"/>
                  <a:pt x="39" y="252"/>
                  <a:pt x="39" y="252"/>
                </a:cubicBezTo>
                <a:cubicBezTo>
                  <a:pt x="39" y="252"/>
                  <a:pt x="18" y="284"/>
                  <a:pt x="20" y="299"/>
                </a:cubicBezTo>
                <a:cubicBezTo>
                  <a:pt x="22" y="314"/>
                  <a:pt x="30" y="329"/>
                  <a:pt x="30" y="351"/>
                </a:cubicBezTo>
                <a:cubicBezTo>
                  <a:pt x="30" y="373"/>
                  <a:pt x="34" y="391"/>
                  <a:pt x="41" y="412"/>
                </a:cubicBezTo>
                <a:cubicBezTo>
                  <a:pt x="48" y="433"/>
                  <a:pt x="68" y="467"/>
                  <a:pt x="70" y="486"/>
                </a:cubicBezTo>
                <a:cubicBezTo>
                  <a:pt x="72" y="506"/>
                  <a:pt x="63" y="535"/>
                  <a:pt x="63" y="547"/>
                </a:cubicBezTo>
                <a:cubicBezTo>
                  <a:pt x="62" y="560"/>
                  <a:pt x="54" y="571"/>
                  <a:pt x="73" y="622"/>
                </a:cubicBezTo>
                <a:cubicBezTo>
                  <a:pt x="93" y="673"/>
                  <a:pt x="97" y="685"/>
                  <a:pt x="97" y="685"/>
                </a:cubicBezTo>
                <a:cubicBezTo>
                  <a:pt x="102" y="686"/>
                  <a:pt x="102" y="686"/>
                  <a:pt x="102" y="686"/>
                </a:cubicBezTo>
                <a:cubicBezTo>
                  <a:pt x="102" y="686"/>
                  <a:pt x="136" y="735"/>
                  <a:pt x="142" y="743"/>
                </a:cubicBezTo>
                <a:cubicBezTo>
                  <a:pt x="149" y="751"/>
                  <a:pt x="151" y="759"/>
                  <a:pt x="151" y="759"/>
                </a:cubicBezTo>
                <a:cubicBezTo>
                  <a:pt x="151" y="759"/>
                  <a:pt x="153" y="796"/>
                  <a:pt x="151" y="816"/>
                </a:cubicBezTo>
                <a:cubicBezTo>
                  <a:pt x="149" y="837"/>
                  <a:pt x="141" y="864"/>
                  <a:pt x="142" y="889"/>
                </a:cubicBezTo>
                <a:cubicBezTo>
                  <a:pt x="143" y="914"/>
                  <a:pt x="143" y="953"/>
                  <a:pt x="140" y="973"/>
                </a:cubicBezTo>
                <a:cubicBezTo>
                  <a:pt x="138" y="992"/>
                  <a:pt x="139" y="1012"/>
                  <a:pt x="135" y="1020"/>
                </a:cubicBezTo>
                <a:cubicBezTo>
                  <a:pt x="131" y="1028"/>
                  <a:pt x="118" y="1041"/>
                  <a:pt x="127" y="1052"/>
                </a:cubicBezTo>
                <a:cubicBezTo>
                  <a:pt x="136" y="1063"/>
                  <a:pt x="155" y="1063"/>
                  <a:pt x="166" y="1057"/>
                </a:cubicBezTo>
                <a:cubicBezTo>
                  <a:pt x="177" y="1051"/>
                  <a:pt x="201" y="1050"/>
                  <a:pt x="209" y="1043"/>
                </a:cubicBezTo>
                <a:cubicBezTo>
                  <a:pt x="218" y="1035"/>
                  <a:pt x="216" y="1023"/>
                  <a:pt x="206" y="1022"/>
                </a:cubicBezTo>
                <a:cubicBezTo>
                  <a:pt x="196" y="1022"/>
                  <a:pt x="187" y="1018"/>
                  <a:pt x="181" y="1015"/>
                </a:cubicBezTo>
                <a:cubicBezTo>
                  <a:pt x="175" y="1013"/>
                  <a:pt x="170" y="1010"/>
                  <a:pt x="170" y="1004"/>
                </a:cubicBezTo>
                <a:cubicBezTo>
                  <a:pt x="170" y="998"/>
                  <a:pt x="184" y="954"/>
                  <a:pt x="188" y="937"/>
                </a:cubicBezTo>
                <a:cubicBezTo>
                  <a:pt x="192" y="921"/>
                  <a:pt x="202" y="884"/>
                  <a:pt x="203" y="875"/>
                </a:cubicBezTo>
                <a:cubicBezTo>
                  <a:pt x="203" y="867"/>
                  <a:pt x="207" y="837"/>
                  <a:pt x="207" y="837"/>
                </a:cubicBezTo>
                <a:cubicBezTo>
                  <a:pt x="207" y="837"/>
                  <a:pt x="256" y="879"/>
                  <a:pt x="264" y="890"/>
                </a:cubicBezTo>
                <a:cubicBezTo>
                  <a:pt x="272" y="901"/>
                  <a:pt x="277" y="905"/>
                  <a:pt x="277" y="905"/>
                </a:cubicBezTo>
                <a:cubicBezTo>
                  <a:pt x="277" y="905"/>
                  <a:pt x="283" y="955"/>
                  <a:pt x="287" y="969"/>
                </a:cubicBezTo>
                <a:cubicBezTo>
                  <a:pt x="291" y="983"/>
                  <a:pt x="302" y="1017"/>
                  <a:pt x="312" y="1020"/>
                </a:cubicBezTo>
                <a:cubicBezTo>
                  <a:pt x="322" y="1022"/>
                  <a:pt x="335" y="1020"/>
                  <a:pt x="334" y="996"/>
                </a:cubicBezTo>
                <a:cubicBezTo>
                  <a:pt x="333" y="971"/>
                  <a:pt x="329" y="950"/>
                  <a:pt x="329" y="936"/>
                </a:cubicBezTo>
                <a:cubicBezTo>
                  <a:pt x="329" y="923"/>
                  <a:pt x="339" y="896"/>
                  <a:pt x="325" y="887"/>
                </a:cubicBezTo>
                <a:cubicBezTo>
                  <a:pt x="310" y="878"/>
                  <a:pt x="299" y="875"/>
                  <a:pt x="299" y="875"/>
                </a:cubicBezTo>
                <a:cubicBezTo>
                  <a:pt x="299" y="875"/>
                  <a:pt x="277" y="855"/>
                  <a:pt x="271" y="844"/>
                </a:cubicBezTo>
                <a:cubicBezTo>
                  <a:pt x="266" y="832"/>
                  <a:pt x="235" y="782"/>
                  <a:pt x="228" y="775"/>
                </a:cubicBezTo>
                <a:cubicBezTo>
                  <a:pt x="220" y="769"/>
                  <a:pt x="213" y="766"/>
                  <a:pt x="213" y="766"/>
                </a:cubicBezTo>
                <a:lnTo>
                  <a:pt x="237" y="661"/>
                </a:ln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9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11" y="1834735"/>
            <a:ext cx="3188530" cy="31885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cxnSp>
        <p:nvCxnSpPr>
          <p:cNvPr id="7" name="直接连接符 6"/>
          <p:cNvCxnSpPr/>
          <p:nvPr/>
        </p:nvCxnSpPr>
        <p:spPr>
          <a:xfrm>
            <a:off x="4799157" y="1834735"/>
            <a:ext cx="0" cy="3188530"/>
          </a:xfrm>
          <a:prstGeom prst="line">
            <a:avLst/>
          </a:prstGeom>
          <a:ln w="73025" cmpd="thinThick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334134" y="2056853"/>
            <a:ext cx="6857866" cy="2744293"/>
            <a:chOff x="5125412" y="2034720"/>
            <a:chExt cx="6857866" cy="2744293"/>
          </a:xfrm>
        </p:grpSpPr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5245819" y="2034720"/>
              <a:ext cx="4185162" cy="886873"/>
              <a:chOff x="3268" y="2040"/>
              <a:chExt cx="1142" cy="242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4251" y="2088"/>
                <a:ext cx="159" cy="194"/>
              </a:xfrm>
              <a:custGeom>
                <a:avLst/>
                <a:gdLst>
                  <a:gd name="T0" fmla="*/ 159 w 159"/>
                  <a:gd name="T1" fmla="*/ 0 h 194"/>
                  <a:gd name="T2" fmla="*/ 92 w 159"/>
                  <a:gd name="T3" fmla="*/ 0 h 194"/>
                  <a:gd name="T4" fmla="*/ 64 w 159"/>
                  <a:gd name="T5" fmla="*/ 0 h 194"/>
                  <a:gd name="T6" fmla="*/ 0 w 159"/>
                  <a:gd name="T7" fmla="*/ 0 h 194"/>
                  <a:gd name="T8" fmla="*/ 0 w 159"/>
                  <a:gd name="T9" fmla="*/ 27 h 194"/>
                  <a:gd name="T10" fmla="*/ 64 w 159"/>
                  <a:gd name="T11" fmla="*/ 27 h 194"/>
                  <a:gd name="T12" fmla="*/ 64 w 159"/>
                  <a:gd name="T13" fmla="*/ 194 h 194"/>
                  <a:gd name="T14" fmla="*/ 92 w 159"/>
                  <a:gd name="T15" fmla="*/ 194 h 194"/>
                  <a:gd name="T16" fmla="*/ 92 w 159"/>
                  <a:gd name="T17" fmla="*/ 27 h 194"/>
                  <a:gd name="T18" fmla="*/ 159 w 159"/>
                  <a:gd name="T19" fmla="*/ 27 h 194"/>
                  <a:gd name="T20" fmla="*/ 159 w 159"/>
                  <a:gd name="T21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9" h="194">
                    <a:moveTo>
                      <a:pt x="159" y="0"/>
                    </a:moveTo>
                    <a:lnTo>
                      <a:pt x="92" y="0"/>
                    </a:lnTo>
                    <a:lnTo>
                      <a:pt x="64" y="0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64" y="27"/>
                    </a:lnTo>
                    <a:lnTo>
                      <a:pt x="64" y="194"/>
                    </a:lnTo>
                    <a:lnTo>
                      <a:pt x="92" y="194"/>
                    </a:lnTo>
                    <a:lnTo>
                      <a:pt x="92" y="27"/>
                    </a:lnTo>
                    <a:lnTo>
                      <a:pt x="159" y="27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3848" y="2088"/>
                <a:ext cx="159" cy="194"/>
              </a:xfrm>
              <a:custGeom>
                <a:avLst/>
                <a:gdLst>
                  <a:gd name="T0" fmla="*/ 131 w 159"/>
                  <a:gd name="T1" fmla="*/ 0 h 194"/>
                  <a:gd name="T2" fmla="*/ 26 w 159"/>
                  <a:gd name="T3" fmla="*/ 0 h 194"/>
                  <a:gd name="T4" fmla="*/ 0 w 159"/>
                  <a:gd name="T5" fmla="*/ 0 h 194"/>
                  <a:gd name="T6" fmla="*/ 0 w 159"/>
                  <a:gd name="T7" fmla="*/ 27 h 194"/>
                  <a:gd name="T8" fmla="*/ 0 w 159"/>
                  <a:gd name="T9" fmla="*/ 93 h 194"/>
                  <a:gd name="T10" fmla="*/ 0 w 159"/>
                  <a:gd name="T11" fmla="*/ 119 h 194"/>
                  <a:gd name="T12" fmla="*/ 0 w 159"/>
                  <a:gd name="T13" fmla="*/ 194 h 194"/>
                  <a:gd name="T14" fmla="*/ 26 w 159"/>
                  <a:gd name="T15" fmla="*/ 194 h 194"/>
                  <a:gd name="T16" fmla="*/ 26 w 159"/>
                  <a:gd name="T17" fmla="*/ 119 h 194"/>
                  <a:gd name="T18" fmla="*/ 159 w 159"/>
                  <a:gd name="T19" fmla="*/ 119 h 194"/>
                  <a:gd name="T20" fmla="*/ 159 w 159"/>
                  <a:gd name="T21" fmla="*/ 119 h 194"/>
                  <a:gd name="T22" fmla="*/ 159 w 159"/>
                  <a:gd name="T23" fmla="*/ 93 h 194"/>
                  <a:gd name="T24" fmla="*/ 159 w 159"/>
                  <a:gd name="T25" fmla="*/ 27 h 194"/>
                  <a:gd name="T26" fmla="*/ 159 w 159"/>
                  <a:gd name="T27" fmla="*/ 0 h 194"/>
                  <a:gd name="T28" fmla="*/ 131 w 159"/>
                  <a:gd name="T29" fmla="*/ 0 h 194"/>
                  <a:gd name="T30" fmla="*/ 131 w 159"/>
                  <a:gd name="T31" fmla="*/ 93 h 194"/>
                  <a:gd name="T32" fmla="*/ 26 w 159"/>
                  <a:gd name="T33" fmla="*/ 93 h 194"/>
                  <a:gd name="T34" fmla="*/ 26 w 159"/>
                  <a:gd name="T35" fmla="*/ 27 h 194"/>
                  <a:gd name="T36" fmla="*/ 131 w 159"/>
                  <a:gd name="T37" fmla="*/ 27 h 194"/>
                  <a:gd name="T38" fmla="*/ 131 w 159"/>
                  <a:gd name="T39" fmla="*/ 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9" h="194">
                    <a:moveTo>
                      <a:pt x="131" y="0"/>
                    </a:moveTo>
                    <a:lnTo>
                      <a:pt x="26" y="0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0" y="93"/>
                    </a:lnTo>
                    <a:lnTo>
                      <a:pt x="0" y="119"/>
                    </a:lnTo>
                    <a:lnTo>
                      <a:pt x="0" y="194"/>
                    </a:lnTo>
                    <a:lnTo>
                      <a:pt x="26" y="194"/>
                    </a:lnTo>
                    <a:lnTo>
                      <a:pt x="26" y="119"/>
                    </a:lnTo>
                    <a:lnTo>
                      <a:pt x="159" y="119"/>
                    </a:lnTo>
                    <a:lnTo>
                      <a:pt x="159" y="119"/>
                    </a:lnTo>
                    <a:lnTo>
                      <a:pt x="159" y="93"/>
                    </a:lnTo>
                    <a:lnTo>
                      <a:pt x="159" y="27"/>
                    </a:lnTo>
                    <a:lnTo>
                      <a:pt x="159" y="0"/>
                    </a:lnTo>
                    <a:lnTo>
                      <a:pt x="131" y="0"/>
                    </a:lnTo>
                    <a:close/>
                    <a:moveTo>
                      <a:pt x="131" y="93"/>
                    </a:moveTo>
                    <a:lnTo>
                      <a:pt x="26" y="93"/>
                    </a:lnTo>
                    <a:lnTo>
                      <a:pt x="26" y="27"/>
                    </a:lnTo>
                    <a:lnTo>
                      <a:pt x="131" y="27"/>
                    </a:lnTo>
                    <a:lnTo>
                      <a:pt x="131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4052" y="2088"/>
                <a:ext cx="159" cy="194"/>
              </a:xfrm>
              <a:custGeom>
                <a:avLst/>
                <a:gdLst>
                  <a:gd name="T0" fmla="*/ 133 w 159"/>
                  <a:gd name="T1" fmla="*/ 0 h 194"/>
                  <a:gd name="T2" fmla="*/ 28 w 159"/>
                  <a:gd name="T3" fmla="*/ 0 h 194"/>
                  <a:gd name="T4" fmla="*/ 0 w 159"/>
                  <a:gd name="T5" fmla="*/ 0 h 194"/>
                  <a:gd name="T6" fmla="*/ 0 w 159"/>
                  <a:gd name="T7" fmla="*/ 27 h 194"/>
                  <a:gd name="T8" fmla="*/ 0 w 159"/>
                  <a:gd name="T9" fmla="*/ 93 h 194"/>
                  <a:gd name="T10" fmla="*/ 0 w 159"/>
                  <a:gd name="T11" fmla="*/ 119 h 194"/>
                  <a:gd name="T12" fmla="*/ 0 w 159"/>
                  <a:gd name="T13" fmla="*/ 194 h 194"/>
                  <a:gd name="T14" fmla="*/ 28 w 159"/>
                  <a:gd name="T15" fmla="*/ 194 h 194"/>
                  <a:gd name="T16" fmla="*/ 28 w 159"/>
                  <a:gd name="T17" fmla="*/ 119 h 194"/>
                  <a:gd name="T18" fmla="*/ 159 w 159"/>
                  <a:gd name="T19" fmla="*/ 119 h 194"/>
                  <a:gd name="T20" fmla="*/ 159 w 159"/>
                  <a:gd name="T21" fmla="*/ 119 h 194"/>
                  <a:gd name="T22" fmla="*/ 159 w 159"/>
                  <a:gd name="T23" fmla="*/ 93 h 194"/>
                  <a:gd name="T24" fmla="*/ 159 w 159"/>
                  <a:gd name="T25" fmla="*/ 27 h 194"/>
                  <a:gd name="T26" fmla="*/ 159 w 159"/>
                  <a:gd name="T27" fmla="*/ 0 h 194"/>
                  <a:gd name="T28" fmla="*/ 133 w 159"/>
                  <a:gd name="T29" fmla="*/ 0 h 194"/>
                  <a:gd name="T30" fmla="*/ 133 w 159"/>
                  <a:gd name="T31" fmla="*/ 93 h 194"/>
                  <a:gd name="T32" fmla="*/ 28 w 159"/>
                  <a:gd name="T33" fmla="*/ 93 h 194"/>
                  <a:gd name="T34" fmla="*/ 28 w 159"/>
                  <a:gd name="T35" fmla="*/ 27 h 194"/>
                  <a:gd name="T36" fmla="*/ 133 w 159"/>
                  <a:gd name="T37" fmla="*/ 27 h 194"/>
                  <a:gd name="T38" fmla="*/ 133 w 159"/>
                  <a:gd name="T39" fmla="*/ 9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9" h="194">
                    <a:moveTo>
                      <a:pt x="133" y="0"/>
                    </a:moveTo>
                    <a:lnTo>
                      <a:pt x="28" y="0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0" y="93"/>
                    </a:lnTo>
                    <a:lnTo>
                      <a:pt x="0" y="119"/>
                    </a:lnTo>
                    <a:lnTo>
                      <a:pt x="0" y="194"/>
                    </a:lnTo>
                    <a:lnTo>
                      <a:pt x="28" y="194"/>
                    </a:lnTo>
                    <a:lnTo>
                      <a:pt x="28" y="119"/>
                    </a:lnTo>
                    <a:lnTo>
                      <a:pt x="159" y="119"/>
                    </a:lnTo>
                    <a:lnTo>
                      <a:pt x="159" y="119"/>
                    </a:lnTo>
                    <a:lnTo>
                      <a:pt x="159" y="93"/>
                    </a:lnTo>
                    <a:lnTo>
                      <a:pt x="159" y="27"/>
                    </a:lnTo>
                    <a:lnTo>
                      <a:pt x="159" y="0"/>
                    </a:lnTo>
                    <a:lnTo>
                      <a:pt x="133" y="0"/>
                    </a:lnTo>
                    <a:close/>
                    <a:moveTo>
                      <a:pt x="133" y="93"/>
                    </a:moveTo>
                    <a:lnTo>
                      <a:pt x="28" y="93"/>
                    </a:lnTo>
                    <a:lnTo>
                      <a:pt x="28" y="27"/>
                    </a:lnTo>
                    <a:lnTo>
                      <a:pt x="133" y="27"/>
                    </a:lnTo>
                    <a:lnTo>
                      <a:pt x="133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3661" y="2040"/>
                <a:ext cx="142" cy="242"/>
              </a:xfrm>
              <a:custGeom>
                <a:avLst/>
                <a:gdLst>
                  <a:gd name="T0" fmla="*/ 142 w 142"/>
                  <a:gd name="T1" fmla="*/ 80 h 242"/>
                  <a:gd name="T2" fmla="*/ 85 w 142"/>
                  <a:gd name="T3" fmla="*/ 80 h 242"/>
                  <a:gd name="T4" fmla="*/ 85 w 142"/>
                  <a:gd name="T5" fmla="*/ 0 h 242"/>
                  <a:gd name="T6" fmla="*/ 57 w 142"/>
                  <a:gd name="T7" fmla="*/ 0 h 242"/>
                  <a:gd name="T8" fmla="*/ 57 w 142"/>
                  <a:gd name="T9" fmla="*/ 80 h 242"/>
                  <a:gd name="T10" fmla="*/ 0 w 142"/>
                  <a:gd name="T11" fmla="*/ 80 h 242"/>
                  <a:gd name="T12" fmla="*/ 0 w 142"/>
                  <a:gd name="T13" fmla="*/ 109 h 242"/>
                  <a:gd name="T14" fmla="*/ 57 w 142"/>
                  <a:gd name="T15" fmla="*/ 109 h 242"/>
                  <a:gd name="T16" fmla="*/ 57 w 142"/>
                  <a:gd name="T17" fmla="*/ 242 h 242"/>
                  <a:gd name="T18" fmla="*/ 85 w 142"/>
                  <a:gd name="T19" fmla="*/ 242 h 242"/>
                  <a:gd name="T20" fmla="*/ 85 w 142"/>
                  <a:gd name="T21" fmla="*/ 109 h 242"/>
                  <a:gd name="T22" fmla="*/ 142 w 142"/>
                  <a:gd name="T23" fmla="*/ 109 h 242"/>
                  <a:gd name="T24" fmla="*/ 142 w 142"/>
                  <a:gd name="T25" fmla="*/ 8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242">
                    <a:moveTo>
                      <a:pt x="142" y="80"/>
                    </a:moveTo>
                    <a:lnTo>
                      <a:pt x="85" y="80"/>
                    </a:lnTo>
                    <a:lnTo>
                      <a:pt x="85" y="0"/>
                    </a:lnTo>
                    <a:lnTo>
                      <a:pt x="57" y="0"/>
                    </a:lnTo>
                    <a:lnTo>
                      <a:pt x="57" y="80"/>
                    </a:lnTo>
                    <a:lnTo>
                      <a:pt x="0" y="80"/>
                    </a:lnTo>
                    <a:lnTo>
                      <a:pt x="0" y="109"/>
                    </a:lnTo>
                    <a:lnTo>
                      <a:pt x="57" y="109"/>
                    </a:lnTo>
                    <a:lnTo>
                      <a:pt x="57" y="242"/>
                    </a:lnTo>
                    <a:lnTo>
                      <a:pt x="85" y="242"/>
                    </a:lnTo>
                    <a:lnTo>
                      <a:pt x="85" y="109"/>
                    </a:lnTo>
                    <a:lnTo>
                      <a:pt x="142" y="109"/>
                    </a:lnTo>
                    <a:lnTo>
                      <a:pt x="142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3562" y="2042"/>
                <a:ext cx="85" cy="240"/>
              </a:xfrm>
              <a:custGeom>
                <a:avLst/>
                <a:gdLst>
                  <a:gd name="T0" fmla="*/ 0 w 85"/>
                  <a:gd name="T1" fmla="*/ 0 h 240"/>
                  <a:gd name="T2" fmla="*/ 0 w 85"/>
                  <a:gd name="T3" fmla="*/ 22 h 240"/>
                  <a:gd name="T4" fmla="*/ 0 w 85"/>
                  <a:gd name="T5" fmla="*/ 216 h 240"/>
                  <a:gd name="T6" fmla="*/ 0 w 85"/>
                  <a:gd name="T7" fmla="*/ 240 h 240"/>
                  <a:gd name="T8" fmla="*/ 23 w 85"/>
                  <a:gd name="T9" fmla="*/ 240 h 240"/>
                  <a:gd name="T10" fmla="*/ 59 w 85"/>
                  <a:gd name="T11" fmla="*/ 240 h 240"/>
                  <a:gd name="T12" fmla="*/ 85 w 85"/>
                  <a:gd name="T13" fmla="*/ 240 h 240"/>
                  <a:gd name="T14" fmla="*/ 85 w 85"/>
                  <a:gd name="T15" fmla="*/ 216 h 240"/>
                  <a:gd name="T16" fmla="*/ 85 w 85"/>
                  <a:gd name="T17" fmla="*/ 22 h 240"/>
                  <a:gd name="T18" fmla="*/ 85 w 85"/>
                  <a:gd name="T19" fmla="*/ 0 h 240"/>
                  <a:gd name="T20" fmla="*/ 85 w 85"/>
                  <a:gd name="T21" fmla="*/ 0 h 240"/>
                  <a:gd name="T22" fmla="*/ 0 w 85"/>
                  <a:gd name="T23" fmla="*/ 0 h 240"/>
                  <a:gd name="T24" fmla="*/ 0 w 85"/>
                  <a:gd name="T25" fmla="*/ 0 h 240"/>
                  <a:gd name="T26" fmla="*/ 59 w 85"/>
                  <a:gd name="T27" fmla="*/ 216 h 240"/>
                  <a:gd name="T28" fmla="*/ 23 w 85"/>
                  <a:gd name="T29" fmla="*/ 216 h 240"/>
                  <a:gd name="T30" fmla="*/ 23 w 85"/>
                  <a:gd name="T31" fmla="*/ 22 h 240"/>
                  <a:gd name="T32" fmla="*/ 59 w 85"/>
                  <a:gd name="T33" fmla="*/ 22 h 240"/>
                  <a:gd name="T34" fmla="*/ 59 w 85"/>
                  <a:gd name="T35" fmla="*/ 21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5" h="240">
                    <a:moveTo>
                      <a:pt x="0" y="0"/>
                    </a:moveTo>
                    <a:lnTo>
                      <a:pt x="0" y="22"/>
                    </a:lnTo>
                    <a:lnTo>
                      <a:pt x="0" y="216"/>
                    </a:lnTo>
                    <a:lnTo>
                      <a:pt x="0" y="240"/>
                    </a:lnTo>
                    <a:lnTo>
                      <a:pt x="23" y="240"/>
                    </a:lnTo>
                    <a:lnTo>
                      <a:pt x="59" y="240"/>
                    </a:lnTo>
                    <a:lnTo>
                      <a:pt x="85" y="240"/>
                    </a:lnTo>
                    <a:lnTo>
                      <a:pt x="85" y="216"/>
                    </a:lnTo>
                    <a:lnTo>
                      <a:pt x="85" y="22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59" y="216"/>
                    </a:moveTo>
                    <a:lnTo>
                      <a:pt x="23" y="216"/>
                    </a:lnTo>
                    <a:lnTo>
                      <a:pt x="23" y="22"/>
                    </a:lnTo>
                    <a:lnTo>
                      <a:pt x="59" y="22"/>
                    </a:lnTo>
                    <a:lnTo>
                      <a:pt x="59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10"/>
              <p:cNvSpPr>
                <a:spLocks/>
              </p:cNvSpPr>
              <p:nvPr/>
            </p:nvSpPr>
            <p:spPr bwMode="auto">
              <a:xfrm>
                <a:off x="3358" y="2042"/>
                <a:ext cx="102" cy="240"/>
              </a:xfrm>
              <a:custGeom>
                <a:avLst/>
                <a:gdLst>
                  <a:gd name="T0" fmla="*/ 102 w 102"/>
                  <a:gd name="T1" fmla="*/ 163 h 240"/>
                  <a:gd name="T2" fmla="*/ 102 w 102"/>
                  <a:gd name="T3" fmla="*/ 163 h 240"/>
                  <a:gd name="T4" fmla="*/ 102 w 102"/>
                  <a:gd name="T5" fmla="*/ 0 h 240"/>
                  <a:gd name="T6" fmla="*/ 73 w 102"/>
                  <a:gd name="T7" fmla="*/ 0 h 240"/>
                  <a:gd name="T8" fmla="*/ 73 w 102"/>
                  <a:gd name="T9" fmla="*/ 153 h 240"/>
                  <a:gd name="T10" fmla="*/ 0 w 102"/>
                  <a:gd name="T11" fmla="*/ 240 h 240"/>
                  <a:gd name="T12" fmla="*/ 38 w 102"/>
                  <a:gd name="T13" fmla="*/ 240 h 240"/>
                  <a:gd name="T14" fmla="*/ 102 w 102"/>
                  <a:gd name="T15" fmla="*/ 163 h 240"/>
                  <a:gd name="T16" fmla="*/ 102 w 102"/>
                  <a:gd name="T17" fmla="*/ 16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240">
                    <a:moveTo>
                      <a:pt x="102" y="163"/>
                    </a:moveTo>
                    <a:lnTo>
                      <a:pt x="102" y="163"/>
                    </a:lnTo>
                    <a:lnTo>
                      <a:pt x="102" y="0"/>
                    </a:lnTo>
                    <a:lnTo>
                      <a:pt x="73" y="0"/>
                    </a:lnTo>
                    <a:lnTo>
                      <a:pt x="73" y="153"/>
                    </a:lnTo>
                    <a:lnTo>
                      <a:pt x="0" y="240"/>
                    </a:lnTo>
                    <a:lnTo>
                      <a:pt x="38" y="240"/>
                    </a:lnTo>
                    <a:lnTo>
                      <a:pt x="102" y="163"/>
                    </a:lnTo>
                    <a:lnTo>
                      <a:pt x="102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11"/>
              <p:cNvSpPr>
                <a:spLocks/>
              </p:cNvSpPr>
              <p:nvPr/>
            </p:nvSpPr>
            <p:spPr bwMode="auto">
              <a:xfrm>
                <a:off x="3450" y="2207"/>
                <a:ext cx="81" cy="75"/>
              </a:xfrm>
              <a:custGeom>
                <a:avLst/>
                <a:gdLst>
                  <a:gd name="T0" fmla="*/ 17 w 81"/>
                  <a:gd name="T1" fmla="*/ 0 h 75"/>
                  <a:gd name="T2" fmla="*/ 0 w 81"/>
                  <a:gd name="T3" fmla="*/ 20 h 75"/>
                  <a:gd name="T4" fmla="*/ 48 w 81"/>
                  <a:gd name="T5" fmla="*/ 75 h 75"/>
                  <a:gd name="T6" fmla="*/ 81 w 81"/>
                  <a:gd name="T7" fmla="*/ 75 h 75"/>
                  <a:gd name="T8" fmla="*/ 17 w 81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5">
                    <a:moveTo>
                      <a:pt x="17" y="0"/>
                    </a:moveTo>
                    <a:lnTo>
                      <a:pt x="0" y="20"/>
                    </a:lnTo>
                    <a:lnTo>
                      <a:pt x="48" y="75"/>
                    </a:lnTo>
                    <a:lnTo>
                      <a:pt x="81" y="75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268" y="2144"/>
                <a:ext cx="29" cy="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379" y="2042"/>
                <a:ext cx="26" cy="1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481" y="2042"/>
                <a:ext cx="29" cy="1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3268" y="2042"/>
                <a:ext cx="90" cy="240"/>
              </a:xfrm>
              <a:custGeom>
                <a:avLst/>
                <a:gdLst>
                  <a:gd name="T0" fmla="*/ 90 w 90"/>
                  <a:gd name="T1" fmla="*/ 160 h 240"/>
                  <a:gd name="T2" fmla="*/ 90 w 90"/>
                  <a:gd name="T3" fmla="*/ 136 h 240"/>
                  <a:gd name="T4" fmla="*/ 78 w 90"/>
                  <a:gd name="T5" fmla="*/ 136 h 240"/>
                  <a:gd name="T6" fmla="*/ 78 w 90"/>
                  <a:gd name="T7" fmla="*/ 85 h 240"/>
                  <a:gd name="T8" fmla="*/ 90 w 90"/>
                  <a:gd name="T9" fmla="*/ 85 h 240"/>
                  <a:gd name="T10" fmla="*/ 90 w 90"/>
                  <a:gd name="T11" fmla="*/ 61 h 240"/>
                  <a:gd name="T12" fmla="*/ 78 w 90"/>
                  <a:gd name="T13" fmla="*/ 61 h 240"/>
                  <a:gd name="T14" fmla="*/ 78 w 90"/>
                  <a:gd name="T15" fmla="*/ 22 h 240"/>
                  <a:gd name="T16" fmla="*/ 90 w 90"/>
                  <a:gd name="T17" fmla="*/ 22 h 240"/>
                  <a:gd name="T18" fmla="*/ 90 w 90"/>
                  <a:gd name="T19" fmla="*/ 0 h 240"/>
                  <a:gd name="T20" fmla="*/ 78 w 90"/>
                  <a:gd name="T21" fmla="*/ 0 h 240"/>
                  <a:gd name="T22" fmla="*/ 50 w 90"/>
                  <a:gd name="T23" fmla="*/ 0 h 240"/>
                  <a:gd name="T24" fmla="*/ 0 w 90"/>
                  <a:gd name="T25" fmla="*/ 0 h 240"/>
                  <a:gd name="T26" fmla="*/ 0 w 90"/>
                  <a:gd name="T27" fmla="*/ 22 h 240"/>
                  <a:gd name="T28" fmla="*/ 50 w 90"/>
                  <a:gd name="T29" fmla="*/ 22 h 240"/>
                  <a:gd name="T30" fmla="*/ 50 w 90"/>
                  <a:gd name="T31" fmla="*/ 61 h 240"/>
                  <a:gd name="T32" fmla="*/ 0 w 90"/>
                  <a:gd name="T33" fmla="*/ 61 h 240"/>
                  <a:gd name="T34" fmla="*/ 0 w 90"/>
                  <a:gd name="T35" fmla="*/ 85 h 240"/>
                  <a:gd name="T36" fmla="*/ 50 w 90"/>
                  <a:gd name="T37" fmla="*/ 85 h 240"/>
                  <a:gd name="T38" fmla="*/ 50 w 90"/>
                  <a:gd name="T39" fmla="*/ 136 h 240"/>
                  <a:gd name="T40" fmla="*/ 50 w 90"/>
                  <a:gd name="T41" fmla="*/ 160 h 240"/>
                  <a:gd name="T42" fmla="*/ 50 w 90"/>
                  <a:gd name="T43" fmla="*/ 240 h 240"/>
                  <a:gd name="T44" fmla="*/ 78 w 90"/>
                  <a:gd name="T45" fmla="*/ 240 h 240"/>
                  <a:gd name="T46" fmla="*/ 78 w 90"/>
                  <a:gd name="T47" fmla="*/ 160 h 240"/>
                  <a:gd name="T48" fmla="*/ 90 w 90"/>
                  <a:gd name="T49" fmla="*/ 1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0" h="240">
                    <a:moveTo>
                      <a:pt x="90" y="160"/>
                    </a:moveTo>
                    <a:lnTo>
                      <a:pt x="90" y="136"/>
                    </a:lnTo>
                    <a:lnTo>
                      <a:pt x="78" y="136"/>
                    </a:lnTo>
                    <a:lnTo>
                      <a:pt x="78" y="85"/>
                    </a:lnTo>
                    <a:lnTo>
                      <a:pt x="90" y="85"/>
                    </a:lnTo>
                    <a:lnTo>
                      <a:pt x="90" y="61"/>
                    </a:lnTo>
                    <a:lnTo>
                      <a:pt x="78" y="61"/>
                    </a:lnTo>
                    <a:lnTo>
                      <a:pt x="78" y="22"/>
                    </a:lnTo>
                    <a:lnTo>
                      <a:pt x="90" y="22"/>
                    </a:lnTo>
                    <a:lnTo>
                      <a:pt x="90" y="0"/>
                    </a:lnTo>
                    <a:lnTo>
                      <a:pt x="78" y="0"/>
                    </a:lnTo>
                    <a:lnTo>
                      <a:pt x="50" y="0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0" y="22"/>
                    </a:lnTo>
                    <a:lnTo>
                      <a:pt x="50" y="61"/>
                    </a:lnTo>
                    <a:lnTo>
                      <a:pt x="0" y="61"/>
                    </a:lnTo>
                    <a:lnTo>
                      <a:pt x="0" y="85"/>
                    </a:lnTo>
                    <a:lnTo>
                      <a:pt x="50" y="85"/>
                    </a:lnTo>
                    <a:lnTo>
                      <a:pt x="50" y="136"/>
                    </a:lnTo>
                    <a:lnTo>
                      <a:pt x="50" y="160"/>
                    </a:lnTo>
                    <a:lnTo>
                      <a:pt x="50" y="240"/>
                    </a:lnTo>
                    <a:lnTo>
                      <a:pt x="78" y="240"/>
                    </a:lnTo>
                    <a:lnTo>
                      <a:pt x="78" y="160"/>
                    </a:lnTo>
                    <a:lnTo>
                      <a:pt x="9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5125412" y="3357085"/>
              <a:ext cx="6857866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回复关键词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</a:rPr>
                <a:t>「福利」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即可获得优质资源大礼包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更多优质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Office 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技能，尽在「秋叶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PPT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92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4">
            <a:extLst>
              <a:ext uri="{FF2B5EF4-FFF2-40B4-BE49-F238E27FC236}">
                <a16:creationId xmlns:a16="http://schemas.microsoft.com/office/drawing/2014/main" id="{E8ED9CCE-81BE-4D4E-AB60-287A0F66DE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72323" y="2574469"/>
            <a:ext cx="4431454" cy="1048874"/>
            <a:chOff x="1348" y="1424"/>
            <a:chExt cx="2911" cy="689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C4B0811D-B84D-4087-81D9-3BCD6B667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1496"/>
              <a:ext cx="302" cy="135"/>
            </a:xfrm>
            <a:custGeom>
              <a:avLst/>
              <a:gdLst>
                <a:gd name="T0" fmla="*/ 30 w 302"/>
                <a:gd name="T1" fmla="*/ 22 h 135"/>
                <a:gd name="T2" fmla="*/ 302 w 302"/>
                <a:gd name="T3" fmla="*/ 0 h 135"/>
                <a:gd name="T4" fmla="*/ 272 w 302"/>
                <a:gd name="T5" fmla="*/ 113 h 135"/>
                <a:gd name="T6" fmla="*/ 0 w 302"/>
                <a:gd name="T7" fmla="*/ 135 h 135"/>
                <a:gd name="T8" fmla="*/ 30 w 302"/>
                <a:gd name="T9" fmla="*/ 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135">
                  <a:moveTo>
                    <a:pt x="30" y="22"/>
                  </a:moveTo>
                  <a:lnTo>
                    <a:pt x="302" y="0"/>
                  </a:lnTo>
                  <a:lnTo>
                    <a:pt x="272" y="113"/>
                  </a:lnTo>
                  <a:lnTo>
                    <a:pt x="0" y="13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2C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632D21A8-8E53-493C-90A9-56A074074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" y="1469"/>
              <a:ext cx="299" cy="135"/>
            </a:xfrm>
            <a:custGeom>
              <a:avLst/>
              <a:gdLst>
                <a:gd name="T0" fmla="*/ 30 w 299"/>
                <a:gd name="T1" fmla="*/ 22 h 135"/>
                <a:gd name="T2" fmla="*/ 299 w 299"/>
                <a:gd name="T3" fmla="*/ 0 h 135"/>
                <a:gd name="T4" fmla="*/ 270 w 299"/>
                <a:gd name="T5" fmla="*/ 113 h 135"/>
                <a:gd name="T6" fmla="*/ 0 w 299"/>
                <a:gd name="T7" fmla="*/ 135 h 135"/>
                <a:gd name="T8" fmla="*/ 30 w 299"/>
                <a:gd name="T9" fmla="*/ 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35">
                  <a:moveTo>
                    <a:pt x="30" y="22"/>
                  </a:moveTo>
                  <a:lnTo>
                    <a:pt x="299" y="0"/>
                  </a:lnTo>
                  <a:lnTo>
                    <a:pt x="270" y="113"/>
                  </a:lnTo>
                  <a:lnTo>
                    <a:pt x="0" y="13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2CC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63FDCA10-F7FF-4BF0-9E3A-523CF2D4A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" y="1650"/>
              <a:ext cx="275" cy="54"/>
            </a:xfrm>
            <a:custGeom>
              <a:avLst/>
              <a:gdLst>
                <a:gd name="T0" fmla="*/ 264 w 275"/>
                <a:gd name="T1" fmla="*/ 35 h 54"/>
                <a:gd name="T2" fmla="*/ 8 w 275"/>
                <a:gd name="T3" fmla="*/ 54 h 54"/>
                <a:gd name="T4" fmla="*/ 0 w 275"/>
                <a:gd name="T5" fmla="*/ 21 h 54"/>
                <a:gd name="T6" fmla="*/ 275 w 275"/>
                <a:gd name="T7" fmla="*/ 0 h 54"/>
                <a:gd name="T8" fmla="*/ 264 w 275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54">
                  <a:moveTo>
                    <a:pt x="264" y="35"/>
                  </a:moveTo>
                  <a:lnTo>
                    <a:pt x="8" y="54"/>
                  </a:lnTo>
                  <a:lnTo>
                    <a:pt x="0" y="21"/>
                  </a:lnTo>
                  <a:lnTo>
                    <a:pt x="275" y="0"/>
                  </a:lnTo>
                  <a:lnTo>
                    <a:pt x="264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32CD1138-70ED-49DB-A896-11ABA1284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1706"/>
              <a:ext cx="356" cy="62"/>
            </a:xfrm>
            <a:custGeom>
              <a:avLst/>
              <a:gdLst>
                <a:gd name="T0" fmla="*/ 348 w 356"/>
                <a:gd name="T1" fmla="*/ 35 h 62"/>
                <a:gd name="T2" fmla="*/ 0 w 356"/>
                <a:gd name="T3" fmla="*/ 62 h 62"/>
                <a:gd name="T4" fmla="*/ 11 w 356"/>
                <a:gd name="T5" fmla="*/ 27 h 62"/>
                <a:gd name="T6" fmla="*/ 356 w 356"/>
                <a:gd name="T7" fmla="*/ 0 h 62"/>
                <a:gd name="T8" fmla="*/ 348 w 356"/>
                <a:gd name="T9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62">
                  <a:moveTo>
                    <a:pt x="348" y="35"/>
                  </a:moveTo>
                  <a:lnTo>
                    <a:pt x="0" y="62"/>
                  </a:lnTo>
                  <a:lnTo>
                    <a:pt x="11" y="27"/>
                  </a:lnTo>
                  <a:lnTo>
                    <a:pt x="356" y="0"/>
                  </a:lnTo>
                  <a:lnTo>
                    <a:pt x="348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E84C507E-B9F0-4B48-BA73-3829EB86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1639"/>
              <a:ext cx="79" cy="94"/>
            </a:xfrm>
            <a:custGeom>
              <a:avLst/>
              <a:gdLst>
                <a:gd name="T0" fmla="*/ 25 w 79"/>
                <a:gd name="T1" fmla="*/ 3 h 94"/>
                <a:gd name="T2" fmla="*/ 0 w 79"/>
                <a:gd name="T3" fmla="*/ 94 h 94"/>
                <a:gd name="T4" fmla="*/ 54 w 79"/>
                <a:gd name="T5" fmla="*/ 92 h 94"/>
                <a:gd name="T6" fmla="*/ 79 w 79"/>
                <a:gd name="T7" fmla="*/ 0 h 94"/>
                <a:gd name="T8" fmla="*/ 25 w 79"/>
                <a:gd name="T9" fmla="*/ 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94">
                  <a:moveTo>
                    <a:pt x="25" y="3"/>
                  </a:moveTo>
                  <a:lnTo>
                    <a:pt x="0" y="94"/>
                  </a:lnTo>
                  <a:lnTo>
                    <a:pt x="54" y="92"/>
                  </a:lnTo>
                  <a:lnTo>
                    <a:pt x="79" y="0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CF43FB97-EF3B-4857-8329-FC280A5F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" y="1515"/>
              <a:ext cx="345" cy="59"/>
            </a:xfrm>
            <a:custGeom>
              <a:avLst/>
              <a:gdLst>
                <a:gd name="T0" fmla="*/ 335 w 345"/>
                <a:gd name="T1" fmla="*/ 35 h 59"/>
                <a:gd name="T2" fmla="*/ 8 w 345"/>
                <a:gd name="T3" fmla="*/ 59 h 59"/>
                <a:gd name="T4" fmla="*/ 0 w 345"/>
                <a:gd name="T5" fmla="*/ 24 h 59"/>
                <a:gd name="T6" fmla="*/ 345 w 345"/>
                <a:gd name="T7" fmla="*/ 0 h 59"/>
                <a:gd name="T8" fmla="*/ 335 w 345"/>
                <a:gd name="T9" fmla="*/ 3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59">
                  <a:moveTo>
                    <a:pt x="335" y="35"/>
                  </a:moveTo>
                  <a:lnTo>
                    <a:pt x="8" y="59"/>
                  </a:lnTo>
                  <a:lnTo>
                    <a:pt x="0" y="24"/>
                  </a:lnTo>
                  <a:lnTo>
                    <a:pt x="345" y="0"/>
                  </a:lnTo>
                  <a:lnTo>
                    <a:pt x="33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0D358249-8529-4910-A5D6-705D70B1C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1825"/>
              <a:ext cx="274" cy="54"/>
            </a:xfrm>
            <a:custGeom>
              <a:avLst/>
              <a:gdLst>
                <a:gd name="T0" fmla="*/ 266 w 274"/>
                <a:gd name="T1" fmla="*/ 35 h 54"/>
                <a:gd name="T2" fmla="*/ 8 w 274"/>
                <a:gd name="T3" fmla="*/ 54 h 54"/>
                <a:gd name="T4" fmla="*/ 0 w 274"/>
                <a:gd name="T5" fmla="*/ 19 h 54"/>
                <a:gd name="T6" fmla="*/ 274 w 274"/>
                <a:gd name="T7" fmla="*/ 0 h 54"/>
                <a:gd name="T8" fmla="*/ 266 w 274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54">
                  <a:moveTo>
                    <a:pt x="266" y="35"/>
                  </a:moveTo>
                  <a:lnTo>
                    <a:pt x="8" y="54"/>
                  </a:lnTo>
                  <a:lnTo>
                    <a:pt x="0" y="19"/>
                  </a:lnTo>
                  <a:lnTo>
                    <a:pt x="274" y="0"/>
                  </a:lnTo>
                  <a:lnTo>
                    <a:pt x="26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96ABE0E5-4163-4A44-AEB9-5669EDC53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1795"/>
              <a:ext cx="242" cy="54"/>
            </a:xfrm>
            <a:custGeom>
              <a:avLst/>
              <a:gdLst>
                <a:gd name="T0" fmla="*/ 232 w 242"/>
                <a:gd name="T1" fmla="*/ 35 h 54"/>
                <a:gd name="T2" fmla="*/ 8 w 242"/>
                <a:gd name="T3" fmla="*/ 54 h 54"/>
                <a:gd name="T4" fmla="*/ 0 w 242"/>
                <a:gd name="T5" fmla="*/ 19 h 54"/>
                <a:gd name="T6" fmla="*/ 242 w 242"/>
                <a:gd name="T7" fmla="*/ 0 h 54"/>
                <a:gd name="T8" fmla="*/ 232 w 242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54">
                  <a:moveTo>
                    <a:pt x="232" y="35"/>
                  </a:moveTo>
                  <a:lnTo>
                    <a:pt x="8" y="54"/>
                  </a:lnTo>
                  <a:lnTo>
                    <a:pt x="0" y="19"/>
                  </a:lnTo>
                  <a:lnTo>
                    <a:pt x="242" y="0"/>
                  </a:lnTo>
                  <a:lnTo>
                    <a:pt x="232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DBB5EA5C-DB4F-4B17-AA75-42A46F7A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1900"/>
              <a:ext cx="110" cy="41"/>
            </a:xfrm>
            <a:custGeom>
              <a:avLst/>
              <a:gdLst>
                <a:gd name="T0" fmla="*/ 100 w 110"/>
                <a:gd name="T1" fmla="*/ 35 h 41"/>
                <a:gd name="T2" fmla="*/ 8 w 110"/>
                <a:gd name="T3" fmla="*/ 41 h 41"/>
                <a:gd name="T4" fmla="*/ 0 w 110"/>
                <a:gd name="T5" fmla="*/ 8 h 41"/>
                <a:gd name="T6" fmla="*/ 110 w 110"/>
                <a:gd name="T7" fmla="*/ 0 h 41"/>
                <a:gd name="T8" fmla="*/ 100 w 110"/>
                <a:gd name="T9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1">
                  <a:moveTo>
                    <a:pt x="100" y="35"/>
                  </a:moveTo>
                  <a:lnTo>
                    <a:pt x="8" y="41"/>
                  </a:lnTo>
                  <a:lnTo>
                    <a:pt x="0" y="8"/>
                  </a:lnTo>
                  <a:lnTo>
                    <a:pt x="110" y="0"/>
                  </a:lnTo>
                  <a:lnTo>
                    <a:pt x="10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E6B499B3-E322-4082-B824-5D5D4DCCD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1852"/>
              <a:ext cx="94" cy="40"/>
            </a:xfrm>
            <a:custGeom>
              <a:avLst/>
              <a:gdLst>
                <a:gd name="T0" fmla="*/ 83 w 94"/>
                <a:gd name="T1" fmla="*/ 35 h 40"/>
                <a:gd name="T2" fmla="*/ 8 w 94"/>
                <a:gd name="T3" fmla="*/ 40 h 40"/>
                <a:gd name="T4" fmla="*/ 0 w 94"/>
                <a:gd name="T5" fmla="*/ 5 h 40"/>
                <a:gd name="T6" fmla="*/ 94 w 94"/>
                <a:gd name="T7" fmla="*/ 0 h 40"/>
                <a:gd name="T8" fmla="*/ 83 w 94"/>
                <a:gd name="T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0">
                  <a:moveTo>
                    <a:pt x="83" y="35"/>
                  </a:moveTo>
                  <a:lnTo>
                    <a:pt x="8" y="40"/>
                  </a:lnTo>
                  <a:lnTo>
                    <a:pt x="0" y="5"/>
                  </a:lnTo>
                  <a:lnTo>
                    <a:pt x="94" y="0"/>
                  </a:lnTo>
                  <a:lnTo>
                    <a:pt x="83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F1B3110D-EC10-49E7-A197-517BF6B0F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" y="1599"/>
              <a:ext cx="129" cy="45"/>
            </a:xfrm>
            <a:custGeom>
              <a:avLst/>
              <a:gdLst>
                <a:gd name="T0" fmla="*/ 121 w 129"/>
                <a:gd name="T1" fmla="*/ 37 h 45"/>
                <a:gd name="T2" fmla="*/ 8 w 129"/>
                <a:gd name="T3" fmla="*/ 45 h 45"/>
                <a:gd name="T4" fmla="*/ 0 w 129"/>
                <a:gd name="T5" fmla="*/ 10 h 45"/>
                <a:gd name="T6" fmla="*/ 129 w 129"/>
                <a:gd name="T7" fmla="*/ 0 h 45"/>
                <a:gd name="T8" fmla="*/ 121 w 129"/>
                <a:gd name="T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5">
                  <a:moveTo>
                    <a:pt x="121" y="37"/>
                  </a:moveTo>
                  <a:lnTo>
                    <a:pt x="8" y="45"/>
                  </a:lnTo>
                  <a:lnTo>
                    <a:pt x="0" y="10"/>
                  </a:lnTo>
                  <a:lnTo>
                    <a:pt x="129" y="0"/>
                  </a:lnTo>
                  <a:lnTo>
                    <a:pt x="12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2E7A94B5-4652-4389-82A0-2B5636279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469"/>
              <a:ext cx="178" cy="49"/>
            </a:xfrm>
            <a:custGeom>
              <a:avLst/>
              <a:gdLst>
                <a:gd name="T0" fmla="*/ 170 w 178"/>
                <a:gd name="T1" fmla="*/ 38 h 49"/>
                <a:gd name="T2" fmla="*/ 8 w 178"/>
                <a:gd name="T3" fmla="*/ 49 h 49"/>
                <a:gd name="T4" fmla="*/ 0 w 178"/>
                <a:gd name="T5" fmla="*/ 17 h 49"/>
                <a:gd name="T6" fmla="*/ 178 w 178"/>
                <a:gd name="T7" fmla="*/ 0 h 49"/>
                <a:gd name="T8" fmla="*/ 170 w 178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49">
                  <a:moveTo>
                    <a:pt x="170" y="38"/>
                  </a:moveTo>
                  <a:lnTo>
                    <a:pt x="8" y="49"/>
                  </a:lnTo>
                  <a:lnTo>
                    <a:pt x="0" y="17"/>
                  </a:lnTo>
                  <a:lnTo>
                    <a:pt x="178" y="0"/>
                  </a:lnTo>
                  <a:lnTo>
                    <a:pt x="17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D341AE5F-8296-42FA-BFCF-AA2A65B1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" y="1515"/>
              <a:ext cx="153" cy="46"/>
            </a:xfrm>
            <a:custGeom>
              <a:avLst/>
              <a:gdLst>
                <a:gd name="T0" fmla="*/ 142 w 153"/>
                <a:gd name="T1" fmla="*/ 35 h 46"/>
                <a:gd name="T2" fmla="*/ 0 w 153"/>
                <a:gd name="T3" fmla="*/ 46 h 46"/>
                <a:gd name="T4" fmla="*/ 10 w 153"/>
                <a:gd name="T5" fmla="*/ 11 h 46"/>
                <a:gd name="T6" fmla="*/ 153 w 153"/>
                <a:gd name="T7" fmla="*/ 0 h 46"/>
                <a:gd name="T8" fmla="*/ 142 w 153"/>
                <a:gd name="T9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46">
                  <a:moveTo>
                    <a:pt x="142" y="35"/>
                  </a:moveTo>
                  <a:lnTo>
                    <a:pt x="0" y="46"/>
                  </a:lnTo>
                  <a:lnTo>
                    <a:pt x="10" y="11"/>
                  </a:lnTo>
                  <a:lnTo>
                    <a:pt x="153" y="0"/>
                  </a:lnTo>
                  <a:lnTo>
                    <a:pt x="142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209456C3-CACC-460D-B591-8BFB3F67C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558"/>
              <a:ext cx="189" cy="51"/>
            </a:xfrm>
            <a:custGeom>
              <a:avLst/>
              <a:gdLst>
                <a:gd name="T0" fmla="*/ 178 w 189"/>
                <a:gd name="T1" fmla="*/ 38 h 51"/>
                <a:gd name="T2" fmla="*/ 0 w 189"/>
                <a:gd name="T3" fmla="*/ 51 h 51"/>
                <a:gd name="T4" fmla="*/ 9 w 189"/>
                <a:gd name="T5" fmla="*/ 14 h 51"/>
                <a:gd name="T6" fmla="*/ 189 w 189"/>
                <a:gd name="T7" fmla="*/ 0 h 51"/>
                <a:gd name="T8" fmla="*/ 178 w 189"/>
                <a:gd name="T9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51">
                  <a:moveTo>
                    <a:pt x="178" y="38"/>
                  </a:moveTo>
                  <a:lnTo>
                    <a:pt x="0" y="51"/>
                  </a:lnTo>
                  <a:lnTo>
                    <a:pt x="9" y="14"/>
                  </a:lnTo>
                  <a:lnTo>
                    <a:pt x="189" y="0"/>
                  </a:lnTo>
                  <a:lnTo>
                    <a:pt x="17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42752FCF-1813-4D84-97E6-CF453EBDE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2051"/>
              <a:ext cx="272" cy="54"/>
            </a:xfrm>
            <a:custGeom>
              <a:avLst/>
              <a:gdLst>
                <a:gd name="T0" fmla="*/ 264 w 272"/>
                <a:gd name="T1" fmla="*/ 35 h 54"/>
                <a:gd name="T2" fmla="*/ 0 w 272"/>
                <a:gd name="T3" fmla="*/ 54 h 54"/>
                <a:gd name="T4" fmla="*/ 11 w 272"/>
                <a:gd name="T5" fmla="*/ 19 h 54"/>
                <a:gd name="T6" fmla="*/ 272 w 272"/>
                <a:gd name="T7" fmla="*/ 0 h 54"/>
                <a:gd name="T8" fmla="*/ 264 w 272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54">
                  <a:moveTo>
                    <a:pt x="264" y="35"/>
                  </a:moveTo>
                  <a:lnTo>
                    <a:pt x="0" y="54"/>
                  </a:lnTo>
                  <a:lnTo>
                    <a:pt x="11" y="19"/>
                  </a:lnTo>
                  <a:lnTo>
                    <a:pt x="272" y="0"/>
                  </a:lnTo>
                  <a:lnTo>
                    <a:pt x="264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34929AA3-9CF1-461F-8D95-351BBA8A3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1696"/>
              <a:ext cx="132" cy="45"/>
            </a:xfrm>
            <a:custGeom>
              <a:avLst/>
              <a:gdLst>
                <a:gd name="T0" fmla="*/ 121 w 132"/>
                <a:gd name="T1" fmla="*/ 37 h 45"/>
                <a:gd name="T2" fmla="*/ 8 w 132"/>
                <a:gd name="T3" fmla="*/ 45 h 45"/>
                <a:gd name="T4" fmla="*/ 0 w 132"/>
                <a:gd name="T5" fmla="*/ 10 h 45"/>
                <a:gd name="T6" fmla="*/ 132 w 132"/>
                <a:gd name="T7" fmla="*/ 0 h 45"/>
                <a:gd name="T8" fmla="*/ 121 w 132"/>
                <a:gd name="T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">
                  <a:moveTo>
                    <a:pt x="121" y="37"/>
                  </a:moveTo>
                  <a:lnTo>
                    <a:pt x="8" y="45"/>
                  </a:lnTo>
                  <a:lnTo>
                    <a:pt x="0" y="10"/>
                  </a:lnTo>
                  <a:lnTo>
                    <a:pt x="132" y="0"/>
                  </a:lnTo>
                  <a:lnTo>
                    <a:pt x="12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601BC4B4-99E1-4769-81BA-0AC04002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" y="1763"/>
              <a:ext cx="353" cy="62"/>
            </a:xfrm>
            <a:custGeom>
              <a:avLst/>
              <a:gdLst>
                <a:gd name="T0" fmla="*/ 345 w 353"/>
                <a:gd name="T1" fmla="*/ 38 h 62"/>
                <a:gd name="T2" fmla="*/ 0 w 353"/>
                <a:gd name="T3" fmla="*/ 62 h 62"/>
                <a:gd name="T4" fmla="*/ 8 w 353"/>
                <a:gd name="T5" fmla="*/ 27 h 62"/>
                <a:gd name="T6" fmla="*/ 353 w 353"/>
                <a:gd name="T7" fmla="*/ 0 h 62"/>
                <a:gd name="T8" fmla="*/ 345 w 353"/>
                <a:gd name="T9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2">
                  <a:moveTo>
                    <a:pt x="345" y="38"/>
                  </a:moveTo>
                  <a:lnTo>
                    <a:pt x="0" y="62"/>
                  </a:lnTo>
                  <a:lnTo>
                    <a:pt x="8" y="27"/>
                  </a:lnTo>
                  <a:lnTo>
                    <a:pt x="353" y="0"/>
                  </a:lnTo>
                  <a:lnTo>
                    <a:pt x="345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6C7C578B-CD1F-4C75-84B6-E18B9FEBE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" y="1504"/>
              <a:ext cx="105" cy="43"/>
            </a:xfrm>
            <a:custGeom>
              <a:avLst/>
              <a:gdLst>
                <a:gd name="T0" fmla="*/ 94 w 105"/>
                <a:gd name="T1" fmla="*/ 35 h 43"/>
                <a:gd name="T2" fmla="*/ 0 w 105"/>
                <a:gd name="T3" fmla="*/ 43 h 43"/>
                <a:gd name="T4" fmla="*/ 11 w 105"/>
                <a:gd name="T5" fmla="*/ 8 h 43"/>
                <a:gd name="T6" fmla="*/ 105 w 105"/>
                <a:gd name="T7" fmla="*/ 0 h 43"/>
                <a:gd name="T8" fmla="*/ 94 w 105"/>
                <a:gd name="T9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3">
                  <a:moveTo>
                    <a:pt x="94" y="35"/>
                  </a:moveTo>
                  <a:lnTo>
                    <a:pt x="0" y="43"/>
                  </a:lnTo>
                  <a:lnTo>
                    <a:pt x="11" y="8"/>
                  </a:lnTo>
                  <a:lnTo>
                    <a:pt x="105" y="0"/>
                  </a:lnTo>
                  <a:lnTo>
                    <a:pt x="94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42AB0C69-4E95-432A-87C5-9C5BFB210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" y="1534"/>
              <a:ext cx="135" cy="261"/>
            </a:xfrm>
            <a:custGeom>
              <a:avLst/>
              <a:gdLst>
                <a:gd name="T0" fmla="*/ 67 w 135"/>
                <a:gd name="T1" fmla="*/ 5 h 261"/>
                <a:gd name="T2" fmla="*/ 0 w 135"/>
                <a:gd name="T3" fmla="*/ 261 h 261"/>
                <a:gd name="T4" fmla="*/ 67 w 135"/>
                <a:gd name="T5" fmla="*/ 256 h 261"/>
                <a:gd name="T6" fmla="*/ 135 w 135"/>
                <a:gd name="T7" fmla="*/ 0 h 261"/>
                <a:gd name="T8" fmla="*/ 67 w 135"/>
                <a:gd name="T9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261">
                  <a:moveTo>
                    <a:pt x="67" y="5"/>
                  </a:moveTo>
                  <a:lnTo>
                    <a:pt x="0" y="261"/>
                  </a:lnTo>
                  <a:lnTo>
                    <a:pt x="67" y="256"/>
                  </a:lnTo>
                  <a:lnTo>
                    <a:pt x="135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AFBE0F33-B900-4784-89AE-53D18CF6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" y="1526"/>
              <a:ext cx="134" cy="261"/>
            </a:xfrm>
            <a:custGeom>
              <a:avLst/>
              <a:gdLst>
                <a:gd name="T0" fmla="*/ 70 w 134"/>
                <a:gd name="T1" fmla="*/ 3 h 261"/>
                <a:gd name="T2" fmla="*/ 0 w 134"/>
                <a:gd name="T3" fmla="*/ 261 h 261"/>
                <a:gd name="T4" fmla="*/ 67 w 134"/>
                <a:gd name="T5" fmla="*/ 256 h 261"/>
                <a:gd name="T6" fmla="*/ 134 w 134"/>
                <a:gd name="T7" fmla="*/ 0 h 261"/>
                <a:gd name="T8" fmla="*/ 70 w 134"/>
                <a:gd name="T9" fmla="*/ 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61">
                  <a:moveTo>
                    <a:pt x="70" y="3"/>
                  </a:moveTo>
                  <a:lnTo>
                    <a:pt x="0" y="261"/>
                  </a:lnTo>
                  <a:lnTo>
                    <a:pt x="67" y="256"/>
                  </a:lnTo>
                  <a:lnTo>
                    <a:pt x="134" y="0"/>
                  </a:lnTo>
                  <a:lnTo>
                    <a:pt x="7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6C70004F-6568-4D4D-8224-E154E0672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1709"/>
              <a:ext cx="89" cy="40"/>
            </a:xfrm>
            <a:custGeom>
              <a:avLst/>
              <a:gdLst>
                <a:gd name="T0" fmla="*/ 81 w 89"/>
                <a:gd name="T1" fmla="*/ 35 h 40"/>
                <a:gd name="T2" fmla="*/ 0 w 89"/>
                <a:gd name="T3" fmla="*/ 40 h 40"/>
                <a:gd name="T4" fmla="*/ 11 w 89"/>
                <a:gd name="T5" fmla="*/ 5 h 40"/>
                <a:gd name="T6" fmla="*/ 89 w 89"/>
                <a:gd name="T7" fmla="*/ 0 h 40"/>
                <a:gd name="T8" fmla="*/ 81 w 89"/>
                <a:gd name="T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40">
                  <a:moveTo>
                    <a:pt x="81" y="35"/>
                  </a:moveTo>
                  <a:lnTo>
                    <a:pt x="0" y="40"/>
                  </a:lnTo>
                  <a:lnTo>
                    <a:pt x="11" y="5"/>
                  </a:lnTo>
                  <a:lnTo>
                    <a:pt x="89" y="0"/>
                  </a:lnTo>
                  <a:lnTo>
                    <a:pt x="8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C56DA65E-1DC2-4BA4-A6EE-10C144FA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1739"/>
              <a:ext cx="132" cy="258"/>
            </a:xfrm>
            <a:custGeom>
              <a:avLst/>
              <a:gdLst>
                <a:gd name="T0" fmla="*/ 67 w 132"/>
                <a:gd name="T1" fmla="*/ 5 h 258"/>
                <a:gd name="T2" fmla="*/ 0 w 132"/>
                <a:gd name="T3" fmla="*/ 258 h 258"/>
                <a:gd name="T4" fmla="*/ 65 w 132"/>
                <a:gd name="T5" fmla="*/ 255 h 258"/>
                <a:gd name="T6" fmla="*/ 132 w 132"/>
                <a:gd name="T7" fmla="*/ 0 h 258"/>
                <a:gd name="T8" fmla="*/ 67 w 132"/>
                <a:gd name="T9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8">
                  <a:moveTo>
                    <a:pt x="67" y="5"/>
                  </a:moveTo>
                  <a:lnTo>
                    <a:pt x="0" y="258"/>
                  </a:lnTo>
                  <a:lnTo>
                    <a:pt x="65" y="255"/>
                  </a:lnTo>
                  <a:lnTo>
                    <a:pt x="132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0108C1C2-F32B-4F65-9BF9-5D057E7D8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717"/>
              <a:ext cx="205" cy="267"/>
            </a:xfrm>
            <a:custGeom>
              <a:avLst/>
              <a:gdLst>
                <a:gd name="T0" fmla="*/ 156 w 205"/>
                <a:gd name="T1" fmla="*/ 5 h 267"/>
                <a:gd name="T2" fmla="*/ 0 w 205"/>
                <a:gd name="T3" fmla="*/ 267 h 267"/>
                <a:gd name="T4" fmla="*/ 48 w 205"/>
                <a:gd name="T5" fmla="*/ 264 h 267"/>
                <a:gd name="T6" fmla="*/ 205 w 205"/>
                <a:gd name="T7" fmla="*/ 0 h 267"/>
                <a:gd name="T8" fmla="*/ 156 w 205"/>
                <a:gd name="T9" fmla="*/ 5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67">
                  <a:moveTo>
                    <a:pt x="156" y="5"/>
                  </a:moveTo>
                  <a:lnTo>
                    <a:pt x="0" y="267"/>
                  </a:lnTo>
                  <a:lnTo>
                    <a:pt x="48" y="264"/>
                  </a:lnTo>
                  <a:lnTo>
                    <a:pt x="205" y="0"/>
                  </a:lnTo>
                  <a:lnTo>
                    <a:pt x="15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21EDB6EE-B8BA-470C-BF1D-DE0E3724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1701"/>
              <a:ext cx="94" cy="113"/>
            </a:xfrm>
            <a:custGeom>
              <a:avLst/>
              <a:gdLst>
                <a:gd name="T0" fmla="*/ 30 w 94"/>
                <a:gd name="T1" fmla="*/ 5 h 113"/>
                <a:gd name="T2" fmla="*/ 0 w 94"/>
                <a:gd name="T3" fmla="*/ 113 h 113"/>
                <a:gd name="T4" fmla="*/ 65 w 94"/>
                <a:gd name="T5" fmla="*/ 110 h 113"/>
                <a:gd name="T6" fmla="*/ 94 w 94"/>
                <a:gd name="T7" fmla="*/ 0 h 113"/>
                <a:gd name="T8" fmla="*/ 30 w 94"/>
                <a:gd name="T9" fmla="*/ 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13">
                  <a:moveTo>
                    <a:pt x="30" y="5"/>
                  </a:moveTo>
                  <a:lnTo>
                    <a:pt x="0" y="113"/>
                  </a:lnTo>
                  <a:lnTo>
                    <a:pt x="65" y="110"/>
                  </a:lnTo>
                  <a:lnTo>
                    <a:pt x="94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5B10B0CE-89B1-4673-81EA-B90B39E4A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825"/>
              <a:ext cx="84" cy="167"/>
            </a:xfrm>
            <a:custGeom>
              <a:avLst/>
              <a:gdLst>
                <a:gd name="T0" fmla="*/ 43 w 84"/>
                <a:gd name="T1" fmla="*/ 2 h 167"/>
                <a:gd name="T2" fmla="*/ 0 w 84"/>
                <a:gd name="T3" fmla="*/ 167 h 167"/>
                <a:gd name="T4" fmla="*/ 40 w 84"/>
                <a:gd name="T5" fmla="*/ 164 h 167"/>
                <a:gd name="T6" fmla="*/ 84 w 84"/>
                <a:gd name="T7" fmla="*/ 0 h 167"/>
                <a:gd name="T8" fmla="*/ 43 w 84"/>
                <a:gd name="T9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7">
                  <a:moveTo>
                    <a:pt x="43" y="2"/>
                  </a:moveTo>
                  <a:lnTo>
                    <a:pt x="0" y="167"/>
                  </a:lnTo>
                  <a:lnTo>
                    <a:pt x="40" y="164"/>
                  </a:lnTo>
                  <a:lnTo>
                    <a:pt x="84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5F9D06BB-99C5-4CF0-AEF3-786BF554C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" y="1819"/>
              <a:ext cx="86" cy="167"/>
            </a:xfrm>
            <a:custGeom>
              <a:avLst/>
              <a:gdLst>
                <a:gd name="T0" fmla="*/ 46 w 86"/>
                <a:gd name="T1" fmla="*/ 3 h 167"/>
                <a:gd name="T2" fmla="*/ 0 w 86"/>
                <a:gd name="T3" fmla="*/ 167 h 167"/>
                <a:gd name="T4" fmla="*/ 43 w 86"/>
                <a:gd name="T5" fmla="*/ 165 h 167"/>
                <a:gd name="T6" fmla="*/ 86 w 86"/>
                <a:gd name="T7" fmla="*/ 0 h 167"/>
                <a:gd name="T8" fmla="*/ 46 w 86"/>
                <a:gd name="T9" fmla="*/ 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67">
                  <a:moveTo>
                    <a:pt x="46" y="3"/>
                  </a:moveTo>
                  <a:lnTo>
                    <a:pt x="0" y="167"/>
                  </a:lnTo>
                  <a:lnTo>
                    <a:pt x="43" y="165"/>
                  </a:lnTo>
                  <a:lnTo>
                    <a:pt x="86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35377BD2-3ABE-41FB-9B9C-17B2F93C6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" y="1809"/>
              <a:ext cx="78" cy="51"/>
            </a:xfrm>
            <a:custGeom>
              <a:avLst/>
              <a:gdLst>
                <a:gd name="T0" fmla="*/ 11 w 78"/>
                <a:gd name="T1" fmla="*/ 5 h 51"/>
                <a:gd name="T2" fmla="*/ 0 w 78"/>
                <a:gd name="T3" fmla="*/ 51 h 51"/>
                <a:gd name="T4" fmla="*/ 65 w 78"/>
                <a:gd name="T5" fmla="*/ 45 h 51"/>
                <a:gd name="T6" fmla="*/ 78 w 78"/>
                <a:gd name="T7" fmla="*/ 0 h 51"/>
                <a:gd name="T8" fmla="*/ 11 w 78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11" y="5"/>
                  </a:moveTo>
                  <a:lnTo>
                    <a:pt x="0" y="51"/>
                  </a:lnTo>
                  <a:lnTo>
                    <a:pt x="65" y="45"/>
                  </a:lnTo>
                  <a:lnTo>
                    <a:pt x="78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335B9E1E-9A98-4AF8-9768-CD6C516C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" y="1792"/>
              <a:ext cx="78" cy="52"/>
            </a:xfrm>
            <a:custGeom>
              <a:avLst/>
              <a:gdLst>
                <a:gd name="T0" fmla="*/ 11 w 78"/>
                <a:gd name="T1" fmla="*/ 3 h 52"/>
                <a:gd name="T2" fmla="*/ 0 w 78"/>
                <a:gd name="T3" fmla="*/ 52 h 52"/>
                <a:gd name="T4" fmla="*/ 65 w 78"/>
                <a:gd name="T5" fmla="*/ 46 h 52"/>
                <a:gd name="T6" fmla="*/ 78 w 78"/>
                <a:gd name="T7" fmla="*/ 0 h 52"/>
                <a:gd name="T8" fmla="*/ 11 w 78"/>
                <a:gd name="T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2">
                  <a:moveTo>
                    <a:pt x="11" y="3"/>
                  </a:moveTo>
                  <a:lnTo>
                    <a:pt x="0" y="52"/>
                  </a:lnTo>
                  <a:lnTo>
                    <a:pt x="65" y="46"/>
                  </a:lnTo>
                  <a:lnTo>
                    <a:pt x="78" y="0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362359B3-B227-49D3-AD51-692FD91DC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779"/>
              <a:ext cx="78" cy="51"/>
            </a:xfrm>
            <a:custGeom>
              <a:avLst/>
              <a:gdLst>
                <a:gd name="T0" fmla="*/ 14 w 78"/>
                <a:gd name="T1" fmla="*/ 5 h 51"/>
                <a:gd name="T2" fmla="*/ 0 w 78"/>
                <a:gd name="T3" fmla="*/ 51 h 51"/>
                <a:gd name="T4" fmla="*/ 67 w 78"/>
                <a:gd name="T5" fmla="*/ 46 h 51"/>
                <a:gd name="T6" fmla="*/ 78 w 78"/>
                <a:gd name="T7" fmla="*/ 0 h 51"/>
                <a:gd name="T8" fmla="*/ 14 w 78"/>
                <a:gd name="T9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14" y="5"/>
                  </a:moveTo>
                  <a:lnTo>
                    <a:pt x="0" y="51"/>
                  </a:lnTo>
                  <a:lnTo>
                    <a:pt x="67" y="46"/>
                  </a:lnTo>
                  <a:lnTo>
                    <a:pt x="78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749D4C8E-80E4-47B4-AAAF-DB75E1D6B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1881"/>
              <a:ext cx="108" cy="165"/>
            </a:xfrm>
            <a:custGeom>
              <a:avLst/>
              <a:gdLst>
                <a:gd name="T0" fmla="*/ 40 w 108"/>
                <a:gd name="T1" fmla="*/ 6 h 165"/>
                <a:gd name="T2" fmla="*/ 0 w 108"/>
                <a:gd name="T3" fmla="*/ 165 h 165"/>
                <a:gd name="T4" fmla="*/ 65 w 108"/>
                <a:gd name="T5" fmla="*/ 162 h 165"/>
                <a:gd name="T6" fmla="*/ 108 w 108"/>
                <a:gd name="T7" fmla="*/ 0 h 165"/>
                <a:gd name="T8" fmla="*/ 40 w 108"/>
                <a:gd name="T9" fmla="*/ 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65">
                  <a:moveTo>
                    <a:pt x="40" y="6"/>
                  </a:moveTo>
                  <a:lnTo>
                    <a:pt x="0" y="165"/>
                  </a:lnTo>
                  <a:lnTo>
                    <a:pt x="65" y="162"/>
                  </a:lnTo>
                  <a:lnTo>
                    <a:pt x="108" y="0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B24A97AF-337C-4C9B-8B40-F2644EB99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507"/>
              <a:ext cx="73" cy="78"/>
            </a:xfrm>
            <a:custGeom>
              <a:avLst/>
              <a:gdLst>
                <a:gd name="T0" fmla="*/ 19 w 73"/>
                <a:gd name="T1" fmla="*/ 3 h 78"/>
                <a:gd name="T2" fmla="*/ 0 w 73"/>
                <a:gd name="T3" fmla="*/ 78 h 78"/>
                <a:gd name="T4" fmla="*/ 54 w 73"/>
                <a:gd name="T5" fmla="*/ 73 h 78"/>
                <a:gd name="T6" fmla="*/ 73 w 73"/>
                <a:gd name="T7" fmla="*/ 0 h 78"/>
                <a:gd name="T8" fmla="*/ 19 w 73"/>
                <a:gd name="T9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8">
                  <a:moveTo>
                    <a:pt x="19" y="3"/>
                  </a:moveTo>
                  <a:lnTo>
                    <a:pt x="0" y="78"/>
                  </a:lnTo>
                  <a:lnTo>
                    <a:pt x="54" y="73"/>
                  </a:lnTo>
                  <a:lnTo>
                    <a:pt x="73" y="0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383E05B8-395A-4772-8573-55A722C74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" y="1580"/>
              <a:ext cx="87" cy="64"/>
            </a:xfrm>
            <a:custGeom>
              <a:avLst/>
              <a:gdLst>
                <a:gd name="T0" fmla="*/ 33 w 87"/>
                <a:gd name="T1" fmla="*/ 5 h 64"/>
                <a:gd name="T2" fmla="*/ 0 w 87"/>
                <a:gd name="T3" fmla="*/ 64 h 64"/>
                <a:gd name="T4" fmla="*/ 54 w 87"/>
                <a:gd name="T5" fmla="*/ 62 h 64"/>
                <a:gd name="T6" fmla="*/ 87 w 87"/>
                <a:gd name="T7" fmla="*/ 0 h 64"/>
                <a:gd name="T8" fmla="*/ 33 w 87"/>
                <a:gd name="T9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4">
                  <a:moveTo>
                    <a:pt x="33" y="5"/>
                  </a:moveTo>
                  <a:lnTo>
                    <a:pt x="0" y="64"/>
                  </a:lnTo>
                  <a:lnTo>
                    <a:pt x="54" y="62"/>
                  </a:lnTo>
                  <a:lnTo>
                    <a:pt x="87" y="0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3B1F8CF2-4C70-4626-B022-E379BF594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1499"/>
              <a:ext cx="86" cy="137"/>
            </a:xfrm>
            <a:custGeom>
              <a:avLst/>
              <a:gdLst>
                <a:gd name="T0" fmla="*/ 32 w 86"/>
                <a:gd name="T1" fmla="*/ 5 h 137"/>
                <a:gd name="T2" fmla="*/ 0 w 86"/>
                <a:gd name="T3" fmla="*/ 137 h 137"/>
                <a:gd name="T4" fmla="*/ 51 w 86"/>
                <a:gd name="T5" fmla="*/ 135 h 137"/>
                <a:gd name="T6" fmla="*/ 86 w 86"/>
                <a:gd name="T7" fmla="*/ 0 h 137"/>
                <a:gd name="T8" fmla="*/ 32 w 86"/>
                <a:gd name="T9" fmla="*/ 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7">
                  <a:moveTo>
                    <a:pt x="32" y="5"/>
                  </a:moveTo>
                  <a:lnTo>
                    <a:pt x="0" y="137"/>
                  </a:lnTo>
                  <a:lnTo>
                    <a:pt x="51" y="135"/>
                  </a:lnTo>
                  <a:lnTo>
                    <a:pt x="86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3F74A159-008A-4D04-9591-BEBA45C60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53"/>
              <a:ext cx="132" cy="261"/>
            </a:xfrm>
            <a:custGeom>
              <a:avLst/>
              <a:gdLst>
                <a:gd name="T0" fmla="*/ 67 w 132"/>
                <a:gd name="T1" fmla="*/ 5 h 261"/>
                <a:gd name="T2" fmla="*/ 0 w 132"/>
                <a:gd name="T3" fmla="*/ 261 h 261"/>
                <a:gd name="T4" fmla="*/ 65 w 132"/>
                <a:gd name="T5" fmla="*/ 256 h 261"/>
                <a:gd name="T6" fmla="*/ 132 w 132"/>
                <a:gd name="T7" fmla="*/ 0 h 261"/>
                <a:gd name="T8" fmla="*/ 67 w 132"/>
                <a:gd name="T9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1">
                  <a:moveTo>
                    <a:pt x="67" y="5"/>
                  </a:moveTo>
                  <a:lnTo>
                    <a:pt x="0" y="261"/>
                  </a:lnTo>
                  <a:lnTo>
                    <a:pt x="65" y="256"/>
                  </a:lnTo>
                  <a:lnTo>
                    <a:pt x="132" y="0"/>
                  </a:lnTo>
                  <a:lnTo>
                    <a:pt x="6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189162C4-A5D3-4D4A-86FC-FB449A6B1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461"/>
              <a:ext cx="113" cy="189"/>
            </a:xfrm>
            <a:custGeom>
              <a:avLst/>
              <a:gdLst>
                <a:gd name="T0" fmla="*/ 48 w 113"/>
                <a:gd name="T1" fmla="*/ 6 h 189"/>
                <a:gd name="T2" fmla="*/ 0 w 113"/>
                <a:gd name="T3" fmla="*/ 189 h 189"/>
                <a:gd name="T4" fmla="*/ 64 w 113"/>
                <a:gd name="T5" fmla="*/ 186 h 189"/>
                <a:gd name="T6" fmla="*/ 113 w 113"/>
                <a:gd name="T7" fmla="*/ 0 h 189"/>
                <a:gd name="T8" fmla="*/ 48 w 113"/>
                <a:gd name="T9" fmla="*/ 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89">
                  <a:moveTo>
                    <a:pt x="48" y="6"/>
                  </a:moveTo>
                  <a:lnTo>
                    <a:pt x="0" y="189"/>
                  </a:lnTo>
                  <a:lnTo>
                    <a:pt x="64" y="186"/>
                  </a:lnTo>
                  <a:lnTo>
                    <a:pt x="113" y="0"/>
                  </a:lnTo>
                  <a:lnTo>
                    <a:pt x="4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CD5C4D3A-738F-4C54-9704-A3AB515C2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" y="1844"/>
              <a:ext cx="92" cy="153"/>
            </a:xfrm>
            <a:custGeom>
              <a:avLst/>
              <a:gdLst>
                <a:gd name="T0" fmla="*/ 38 w 92"/>
                <a:gd name="T1" fmla="*/ 5 h 153"/>
                <a:gd name="T2" fmla="*/ 0 w 92"/>
                <a:gd name="T3" fmla="*/ 153 h 153"/>
                <a:gd name="T4" fmla="*/ 54 w 92"/>
                <a:gd name="T5" fmla="*/ 148 h 153"/>
                <a:gd name="T6" fmla="*/ 92 w 92"/>
                <a:gd name="T7" fmla="*/ 0 h 153"/>
                <a:gd name="T8" fmla="*/ 38 w 92"/>
                <a:gd name="T9" fmla="*/ 5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53">
                  <a:moveTo>
                    <a:pt x="38" y="5"/>
                  </a:moveTo>
                  <a:lnTo>
                    <a:pt x="0" y="153"/>
                  </a:lnTo>
                  <a:lnTo>
                    <a:pt x="54" y="148"/>
                  </a:lnTo>
                  <a:lnTo>
                    <a:pt x="92" y="0"/>
                  </a:lnTo>
                  <a:lnTo>
                    <a:pt x="38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6FFB71A6-481B-4C9D-951F-8085E21C2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1992"/>
              <a:ext cx="103" cy="121"/>
            </a:xfrm>
            <a:custGeom>
              <a:avLst/>
              <a:gdLst>
                <a:gd name="T0" fmla="*/ 49 w 103"/>
                <a:gd name="T1" fmla="*/ 5 h 121"/>
                <a:gd name="T2" fmla="*/ 0 w 103"/>
                <a:gd name="T3" fmla="*/ 121 h 121"/>
                <a:gd name="T4" fmla="*/ 54 w 103"/>
                <a:gd name="T5" fmla="*/ 115 h 121"/>
                <a:gd name="T6" fmla="*/ 103 w 103"/>
                <a:gd name="T7" fmla="*/ 0 h 121"/>
                <a:gd name="T8" fmla="*/ 49 w 103"/>
                <a:gd name="T9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21">
                  <a:moveTo>
                    <a:pt x="49" y="5"/>
                  </a:moveTo>
                  <a:lnTo>
                    <a:pt x="0" y="121"/>
                  </a:lnTo>
                  <a:lnTo>
                    <a:pt x="54" y="115"/>
                  </a:lnTo>
                  <a:lnTo>
                    <a:pt x="103" y="0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3BEB4FF6-566D-4C77-AD2C-EB31EEAB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906"/>
              <a:ext cx="60" cy="126"/>
            </a:xfrm>
            <a:custGeom>
              <a:avLst/>
              <a:gdLst>
                <a:gd name="T0" fmla="*/ 0 w 60"/>
                <a:gd name="T1" fmla="*/ 2 h 126"/>
                <a:gd name="T2" fmla="*/ 6 w 60"/>
                <a:gd name="T3" fmla="*/ 126 h 126"/>
                <a:gd name="T4" fmla="*/ 60 w 60"/>
                <a:gd name="T5" fmla="*/ 121 h 126"/>
                <a:gd name="T6" fmla="*/ 54 w 60"/>
                <a:gd name="T7" fmla="*/ 0 h 126"/>
                <a:gd name="T8" fmla="*/ 0 w 60"/>
                <a:gd name="T9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26">
                  <a:moveTo>
                    <a:pt x="0" y="2"/>
                  </a:moveTo>
                  <a:lnTo>
                    <a:pt x="6" y="126"/>
                  </a:lnTo>
                  <a:lnTo>
                    <a:pt x="60" y="121"/>
                  </a:lnTo>
                  <a:lnTo>
                    <a:pt x="5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F240FA50-45BA-490A-A932-F856573DB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" y="1900"/>
              <a:ext cx="62" cy="124"/>
            </a:xfrm>
            <a:custGeom>
              <a:avLst/>
              <a:gdLst>
                <a:gd name="T0" fmla="*/ 0 w 62"/>
                <a:gd name="T1" fmla="*/ 3 h 124"/>
                <a:gd name="T2" fmla="*/ 8 w 62"/>
                <a:gd name="T3" fmla="*/ 124 h 124"/>
                <a:gd name="T4" fmla="*/ 62 w 62"/>
                <a:gd name="T5" fmla="*/ 121 h 124"/>
                <a:gd name="T6" fmla="*/ 54 w 62"/>
                <a:gd name="T7" fmla="*/ 0 h 124"/>
                <a:gd name="T8" fmla="*/ 0 w 62"/>
                <a:gd name="T9" fmla="*/ 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24">
                  <a:moveTo>
                    <a:pt x="0" y="3"/>
                  </a:moveTo>
                  <a:lnTo>
                    <a:pt x="8" y="124"/>
                  </a:lnTo>
                  <a:lnTo>
                    <a:pt x="62" y="121"/>
                  </a:lnTo>
                  <a:lnTo>
                    <a:pt x="5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Freeform 45">
              <a:extLst>
                <a:ext uri="{FF2B5EF4-FFF2-40B4-BE49-F238E27FC236}">
                  <a16:creationId xmlns:a16="http://schemas.microsoft.com/office/drawing/2014/main" id="{A754DDE9-6589-49E8-9021-DAA73180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1889"/>
              <a:ext cx="126" cy="132"/>
            </a:xfrm>
            <a:custGeom>
              <a:avLst/>
              <a:gdLst>
                <a:gd name="T0" fmla="*/ 126 w 126"/>
                <a:gd name="T1" fmla="*/ 0 h 132"/>
                <a:gd name="T2" fmla="*/ 53 w 126"/>
                <a:gd name="T3" fmla="*/ 127 h 132"/>
                <a:gd name="T4" fmla="*/ 0 w 126"/>
                <a:gd name="T5" fmla="*/ 132 h 132"/>
                <a:gd name="T6" fmla="*/ 72 w 126"/>
                <a:gd name="T7" fmla="*/ 3 h 132"/>
                <a:gd name="T8" fmla="*/ 126 w 126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2">
                  <a:moveTo>
                    <a:pt x="126" y="0"/>
                  </a:moveTo>
                  <a:lnTo>
                    <a:pt x="53" y="127"/>
                  </a:lnTo>
                  <a:lnTo>
                    <a:pt x="0" y="132"/>
                  </a:lnTo>
                  <a:lnTo>
                    <a:pt x="72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D80A57A5-5585-435E-8F86-930202C09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1914"/>
              <a:ext cx="199" cy="156"/>
            </a:xfrm>
            <a:custGeom>
              <a:avLst/>
              <a:gdLst>
                <a:gd name="T0" fmla="*/ 199 w 199"/>
                <a:gd name="T1" fmla="*/ 0 h 156"/>
                <a:gd name="T2" fmla="*/ 54 w 199"/>
                <a:gd name="T3" fmla="*/ 150 h 156"/>
                <a:gd name="T4" fmla="*/ 0 w 199"/>
                <a:gd name="T5" fmla="*/ 156 h 156"/>
                <a:gd name="T6" fmla="*/ 145 w 199"/>
                <a:gd name="T7" fmla="*/ 5 h 156"/>
                <a:gd name="T8" fmla="*/ 199 w 199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56">
                  <a:moveTo>
                    <a:pt x="199" y="0"/>
                  </a:moveTo>
                  <a:lnTo>
                    <a:pt x="54" y="150"/>
                  </a:lnTo>
                  <a:lnTo>
                    <a:pt x="0" y="156"/>
                  </a:lnTo>
                  <a:lnTo>
                    <a:pt x="145" y="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64E29BE5-C73B-4B9E-A4EC-C029BC1CA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" y="1496"/>
              <a:ext cx="146" cy="108"/>
            </a:xfrm>
            <a:custGeom>
              <a:avLst/>
              <a:gdLst>
                <a:gd name="T0" fmla="*/ 78 w 146"/>
                <a:gd name="T1" fmla="*/ 6 h 108"/>
                <a:gd name="T2" fmla="*/ 0 w 146"/>
                <a:gd name="T3" fmla="*/ 108 h 108"/>
                <a:gd name="T4" fmla="*/ 65 w 146"/>
                <a:gd name="T5" fmla="*/ 103 h 108"/>
                <a:gd name="T6" fmla="*/ 146 w 146"/>
                <a:gd name="T7" fmla="*/ 0 h 108"/>
                <a:gd name="T8" fmla="*/ 78 w 146"/>
                <a:gd name="T9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8">
                  <a:moveTo>
                    <a:pt x="78" y="6"/>
                  </a:moveTo>
                  <a:lnTo>
                    <a:pt x="0" y="108"/>
                  </a:lnTo>
                  <a:lnTo>
                    <a:pt x="65" y="103"/>
                  </a:lnTo>
                  <a:lnTo>
                    <a:pt x="146" y="0"/>
                  </a:lnTo>
                  <a:lnTo>
                    <a:pt x="7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91BE373C-EEC9-4B6F-85FA-500FB9CD8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019"/>
              <a:ext cx="100" cy="62"/>
            </a:xfrm>
            <a:custGeom>
              <a:avLst/>
              <a:gdLst>
                <a:gd name="T0" fmla="*/ 100 w 100"/>
                <a:gd name="T1" fmla="*/ 0 h 62"/>
                <a:gd name="T2" fmla="*/ 11 w 100"/>
                <a:gd name="T3" fmla="*/ 27 h 62"/>
                <a:gd name="T4" fmla="*/ 0 w 100"/>
                <a:gd name="T5" fmla="*/ 62 h 62"/>
                <a:gd name="T6" fmla="*/ 89 w 100"/>
                <a:gd name="T7" fmla="*/ 35 h 62"/>
                <a:gd name="T8" fmla="*/ 100 w 100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62">
                  <a:moveTo>
                    <a:pt x="100" y="0"/>
                  </a:moveTo>
                  <a:lnTo>
                    <a:pt x="11" y="27"/>
                  </a:lnTo>
                  <a:lnTo>
                    <a:pt x="0" y="62"/>
                  </a:lnTo>
                  <a:lnTo>
                    <a:pt x="89" y="3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B1F1C137-CDC6-4F4A-9BD3-FFE293BB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" y="1822"/>
              <a:ext cx="94" cy="40"/>
            </a:xfrm>
            <a:custGeom>
              <a:avLst/>
              <a:gdLst>
                <a:gd name="T0" fmla="*/ 86 w 94"/>
                <a:gd name="T1" fmla="*/ 35 h 40"/>
                <a:gd name="T2" fmla="*/ 8 w 94"/>
                <a:gd name="T3" fmla="*/ 40 h 40"/>
                <a:gd name="T4" fmla="*/ 0 w 94"/>
                <a:gd name="T5" fmla="*/ 8 h 40"/>
                <a:gd name="T6" fmla="*/ 94 w 94"/>
                <a:gd name="T7" fmla="*/ 0 h 40"/>
                <a:gd name="T8" fmla="*/ 86 w 94"/>
                <a:gd name="T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0">
                  <a:moveTo>
                    <a:pt x="86" y="35"/>
                  </a:moveTo>
                  <a:lnTo>
                    <a:pt x="8" y="40"/>
                  </a:lnTo>
                  <a:lnTo>
                    <a:pt x="0" y="8"/>
                  </a:lnTo>
                  <a:lnTo>
                    <a:pt x="94" y="0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A8721FD4-A59A-489A-8BBD-D5D7F88EB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1994"/>
              <a:ext cx="326" cy="60"/>
            </a:xfrm>
            <a:custGeom>
              <a:avLst/>
              <a:gdLst>
                <a:gd name="T0" fmla="*/ 316 w 326"/>
                <a:gd name="T1" fmla="*/ 35 h 60"/>
                <a:gd name="T2" fmla="*/ 0 w 326"/>
                <a:gd name="T3" fmla="*/ 60 h 60"/>
                <a:gd name="T4" fmla="*/ 8 w 326"/>
                <a:gd name="T5" fmla="*/ 25 h 60"/>
                <a:gd name="T6" fmla="*/ 326 w 326"/>
                <a:gd name="T7" fmla="*/ 0 h 60"/>
                <a:gd name="T8" fmla="*/ 316 w 326"/>
                <a:gd name="T9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" h="60">
                  <a:moveTo>
                    <a:pt x="316" y="35"/>
                  </a:moveTo>
                  <a:lnTo>
                    <a:pt x="0" y="60"/>
                  </a:lnTo>
                  <a:lnTo>
                    <a:pt x="8" y="25"/>
                  </a:lnTo>
                  <a:lnTo>
                    <a:pt x="326" y="0"/>
                  </a:lnTo>
                  <a:lnTo>
                    <a:pt x="31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39C73072-A361-45BE-9305-E60070BF6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1768"/>
              <a:ext cx="240" cy="54"/>
            </a:xfrm>
            <a:custGeom>
              <a:avLst/>
              <a:gdLst>
                <a:gd name="T0" fmla="*/ 232 w 240"/>
                <a:gd name="T1" fmla="*/ 35 h 54"/>
                <a:gd name="T2" fmla="*/ 0 w 240"/>
                <a:gd name="T3" fmla="*/ 54 h 54"/>
                <a:gd name="T4" fmla="*/ 11 w 240"/>
                <a:gd name="T5" fmla="*/ 16 h 54"/>
                <a:gd name="T6" fmla="*/ 240 w 240"/>
                <a:gd name="T7" fmla="*/ 0 h 54"/>
                <a:gd name="T8" fmla="*/ 232 w 240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54">
                  <a:moveTo>
                    <a:pt x="232" y="35"/>
                  </a:moveTo>
                  <a:lnTo>
                    <a:pt x="0" y="54"/>
                  </a:lnTo>
                  <a:lnTo>
                    <a:pt x="11" y="16"/>
                  </a:lnTo>
                  <a:lnTo>
                    <a:pt x="240" y="0"/>
                  </a:lnTo>
                  <a:lnTo>
                    <a:pt x="232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29194B09-4816-47CF-A73D-A206E74D2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763"/>
              <a:ext cx="79" cy="54"/>
            </a:xfrm>
            <a:custGeom>
              <a:avLst/>
              <a:gdLst>
                <a:gd name="T0" fmla="*/ 14 w 79"/>
                <a:gd name="T1" fmla="*/ 5 h 54"/>
                <a:gd name="T2" fmla="*/ 0 w 79"/>
                <a:gd name="T3" fmla="*/ 54 h 54"/>
                <a:gd name="T4" fmla="*/ 65 w 79"/>
                <a:gd name="T5" fmla="*/ 48 h 54"/>
                <a:gd name="T6" fmla="*/ 79 w 79"/>
                <a:gd name="T7" fmla="*/ 0 h 54"/>
                <a:gd name="T8" fmla="*/ 14 w 79"/>
                <a:gd name="T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4">
                  <a:moveTo>
                    <a:pt x="14" y="5"/>
                  </a:moveTo>
                  <a:lnTo>
                    <a:pt x="0" y="54"/>
                  </a:lnTo>
                  <a:lnTo>
                    <a:pt x="65" y="48"/>
                  </a:lnTo>
                  <a:lnTo>
                    <a:pt x="79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8D2CDF9D-C567-4D5C-A4D0-9ECDDBB1C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749"/>
              <a:ext cx="78" cy="54"/>
            </a:xfrm>
            <a:custGeom>
              <a:avLst/>
              <a:gdLst>
                <a:gd name="T0" fmla="*/ 11 w 78"/>
                <a:gd name="T1" fmla="*/ 6 h 54"/>
                <a:gd name="T2" fmla="*/ 0 w 78"/>
                <a:gd name="T3" fmla="*/ 54 h 54"/>
                <a:gd name="T4" fmla="*/ 65 w 78"/>
                <a:gd name="T5" fmla="*/ 49 h 54"/>
                <a:gd name="T6" fmla="*/ 78 w 78"/>
                <a:gd name="T7" fmla="*/ 0 h 54"/>
                <a:gd name="T8" fmla="*/ 11 w 78"/>
                <a:gd name="T9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">
                  <a:moveTo>
                    <a:pt x="11" y="6"/>
                  </a:moveTo>
                  <a:lnTo>
                    <a:pt x="0" y="54"/>
                  </a:lnTo>
                  <a:lnTo>
                    <a:pt x="65" y="49"/>
                  </a:lnTo>
                  <a:lnTo>
                    <a:pt x="78" y="0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ECD01684-CB59-48E7-B5E6-2497FA200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1852"/>
              <a:ext cx="116" cy="202"/>
            </a:xfrm>
            <a:custGeom>
              <a:avLst/>
              <a:gdLst>
                <a:gd name="T0" fmla="*/ 51 w 116"/>
                <a:gd name="T1" fmla="*/ 5 h 202"/>
                <a:gd name="T2" fmla="*/ 0 w 116"/>
                <a:gd name="T3" fmla="*/ 202 h 202"/>
                <a:gd name="T4" fmla="*/ 65 w 116"/>
                <a:gd name="T5" fmla="*/ 196 h 202"/>
                <a:gd name="T6" fmla="*/ 116 w 116"/>
                <a:gd name="T7" fmla="*/ 0 h 202"/>
                <a:gd name="T8" fmla="*/ 51 w 116"/>
                <a:gd name="T9" fmla="*/ 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2">
                  <a:moveTo>
                    <a:pt x="51" y="5"/>
                  </a:moveTo>
                  <a:lnTo>
                    <a:pt x="0" y="202"/>
                  </a:lnTo>
                  <a:lnTo>
                    <a:pt x="65" y="196"/>
                  </a:lnTo>
                  <a:lnTo>
                    <a:pt x="116" y="0"/>
                  </a:lnTo>
                  <a:lnTo>
                    <a:pt x="5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28BFB0F3-14FD-489C-9505-F45C5078F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1801"/>
              <a:ext cx="272" cy="199"/>
            </a:xfrm>
            <a:custGeom>
              <a:avLst/>
              <a:gdLst>
                <a:gd name="T0" fmla="*/ 205 w 272"/>
                <a:gd name="T1" fmla="*/ 5 h 199"/>
                <a:gd name="T2" fmla="*/ 0 w 272"/>
                <a:gd name="T3" fmla="*/ 199 h 199"/>
                <a:gd name="T4" fmla="*/ 67 w 272"/>
                <a:gd name="T5" fmla="*/ 193 h 199"/>
                <a:gd name="T6" fmla="*/ 272 w 272"/>
                <a:gd name="T7" fmla="*/ 0 h 199"/>
                <a:gd name="T8" fmla="*/ 205 w 272"/>
                <a:gd name="T9" fmla="*/ 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99">
                  <a:moveTo>
                    <a:pt x="205" y="5"/>
                  </a:moveTo>
                  <a:lnTo>
                    <a:pt x="0" y="199"/>
                  </a:lnTo>
                  <a:lnTo>
                    <a:pt x="67" y="193"/>
                  </a:lnTo>
                  <a:lnTo>
                    <a:pt x="272" y="0"/>
                  </a:lnTo>
                  <a:lnTo>
                    <a:pt x="20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D215F6CD-9690-4C48-8980-FCE7DBA12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" y="1757"/>
              <a:ext cx="148" cy="46"/>
            </a:xfrm>
            <a:custGeom>
              <a:avLst/>
              <a:gdLst>
                <a:gd name="T0" fmla="*/ 140 w 148"/>
                <a:gd name="T1" fmla="*/ 35 h 46"/>
                <a:gd name="T2" fmla="*/ 8 w 148"/>
                <a:gd name="T3" fmla="*/ 46 h 46"/>
                <a:gd name="T4" fmla="*/ 0 w 148"/>
                <a:gd name="T5" fmla="*/ 11 h 46"/>
                <a:gd name="T6" fmla="*/ 148 w 148"/>
                <a:gd name="T7" fmla="*/ 0 h 46"/>
                <a:gd name="T8" fmla="*/ 140 w 148"/>
                <a:gd name="T9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46">
                  <a:moveTo>
                    <a:pt x="140" y="35"/>
                  </a:moveTo>
                  <a:lnTo>
                    <a:pt x="8" y="46"/>
                  </a:lnTo>
                  <a:lnTo>
                    <a:pt x="0" y="11"/>
                  </a:lnTo>
                  <a:lnTo>
                    <a:pt x="148" y="0"/>
                  </a:lnTo>
                  <a:lnTo>
                    <a:pt x="14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36B233B6-36D2-4E92-900F-B0A056C3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" y="1744"/>
              <a:ext cx="191" cy="48"/>
            </a:xfrm>
            <a:custGeom>
              <a:avLst/>
              <a:gdLst>
                <a:gd name="T0" fmla="*/ 180 w 191"/>
                <a:gd name="T1" fmla="*/ 35 h 48"/>
                <a:gd name="T2" fmla="*/ 8 w 191"/>
                <a:gd name="T3" fmla="*/ 48 h 48"/>
                <a:gd name="T4" fmla="*/ 0 w 191"/>
                <a:gd name="T5" fmla="*/ 13 h 48"/>
                <a:gd name="T6" fmla="*/ 191 w 191"/>
                <a:gd name="T7" fmla="*/ 0 h 48"/>
                <a:gd name="T8" fmla="*/ 180 w 191"/>
                <a:gd name="T9" fmla="*/ 3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48">
                  <a:moveTo>
                    <a:pt x="180" y="35"/>
                  </a:moveTo>
                  <a:lnTo>
                    <a:pt x="8" y="48"/>
                  </a:lnTo>
                  <a:lnTo>
                    <a:pt x="0" y="13"/>
                  </a:lnTo>
                  <a:lnTo>
                    <a:pt x="191" y="0"/>
                  </a:lnTo>
                  <a:lnTo>
                    <a:pt x="18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4907478F-90BF-48A8-8E6C-E373B9C71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1830"/>
              <a:ext cx="189" cy="49"/>
            </a:xfrm>
            <a:custGeom>
              <a:avLst/>
              <a:gdLst>
                <a:gd name="T0" fmla="*/ 181 w 189"/>
                <a:gd name="T1" fmla="*/ 38 h 49"/>
                <a:gd name="T2" fmla="*/ 8 w 189"/>
                <a:gd name="T3" fmla="*/ 49 h 49"/>
                <a:gd name="T4" fmla="*/ 0 w 189"/>
                <a:gd name="T5" fmla="*/ 16 h 49"/>
                <a:gd name="T6" fmla="*/ 189 w 189"/>
                <a:gd name="T7" fmla="*/ 0 h 49"/>
                <a:gd name="T8" fmla="*/ 181 w 189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49">
                  <a:moveTo>
                    <a:pt x="181" y="38"/>
                  </a:moveTo>
                  <a:lnTo>
                    <a:pt x="8" y="49"/>
                  </a:lnTo>
                  <a:lnTo>
                    <a:pt x="0" y="16"/>
                  </a:lnTo>
                  <a:lnTo>
                    <a:pt x="189" y="0"/>
                  </a:lnTo>
                  <a:lnTo>
                    <a:pt x="181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Freeform 59">
              <a:extLst>
                <a:ext uri="{FF2B5EF4-FFF2-40B4-BE49-F238E27FC236}">
                  <a16:creationId xmlns:a16="http://schemas.microsoft.com/office/drawing/2014/main" id="{BDBA0A87-0156-49B6-ACD9-12DD3AA64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" y="1725"/>
              <a:ext cx="119" cy="43"/>
            </a:xfrm>
            <a:custGeom>
              <a:avLst/>
              <a:gdLst>
                <a:gd name="T0" fmla="*/ 110 w 119"/>
                <a:gd name="T1" fmla="*/ 35 h 43"/>
                <a:gd name="T2" fmla="*/ 8 w 119"/>
                <a:gd name="T3" fmla="*/ 43 h 43"/>
                <a:gd name="T4" fmla="*/ 0 w 119"/>
                <a:gd name="T5" fmla="*/ 11 h 43"/>
                <a:gd name="T6" fmla="*/ 119 w 119"/>
                <a:gd name="T7" fmla="*/ 0 h 43"/>
                <a:gd name="T8" fmla="*/ 110 w 119"/>
                <a:gd name="T9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43">
                  <a:moveTo>
                    <a:pt x="110" y="35"/>
                  </a:moveTo>
                  <a:lnTo>
                    <a:pt x="8" y="43"/>
                  </a:lnTo>
                  <a:lnTo>
                    <a:pt x="0" y="11"/>
                  </a:lnTo>
                  <a:lnTo>
                    <a:pt x="119" y="0"/>
                  </a:lnTo>
                  <a:lnTo>
                    <a:pt x="11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Freeform 60">
              <a:extLst>
                <a:ext uri="{FF2B5EF4-FFF2-40B4-BE49-F238E27FC236}">
                  <a16:creationId xmlns:a16="http://schemas.microsoft.com/office/drawing/2014/main" id="{897E20C2-D4F5-4677-9CDF-20D49A11B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" y="1819"/>
              <a:ext cx="67" cy="38"/>
            </a:xfrm>
            <a:custGeom>
              <a:avLst/>
              <a:gdLst>
                <a:gd name="T0" fmla="*/ 59 w 67"/>
                <a:gd name="T1" fmla="*/ 35 h 38"/>
                <a:gd name="T2" fmla="*/ 8 w 67"/>
                <a:gd name="T3" fmla="*/ 38 h 38"/>
                <a:gd name="T4" fmla="*/ 0 w 67"/>
                <a:gd name="T5" fmla="*/ 6 h 38"/>
                <a:gd name="T6" fmla="*/ 67 w 67"/>
                <a:gd name="T7" fmla="*/ 0 h 38"/>
                <a:gd name="T8" fmla="*/ 59 w 67"/>
                <a:gd name="T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8">
                  <a:moveTo>
                    <a:pt x="59" y="35"/>
                  </a:moveTo>
                  <a:lnTo>
                    <a:pt x="8" y="38"/>
                  </a:lnTo>
                  <a:lnTo>
                    <a:pt x="0" y="6"/>
                  </a:lnTo>
                  <a:lnTo>
                    <a:pt x="67" y="0"/>
                  </a:lnTo>
                  <a:lnTo>
                    <a:pt x="59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" name="Freeform 61">
              <a:extLst>
                <a:ext uri="{FF2B5EF4-FFF2-40B4-BE49-F238E27FC236}">
                  <a16:creationId xmlns:a16="http://schemas.microsoft.com/office/drawing/2014/main" id="{AB1F0B32-C1AF-4C49-8566-E69D211B9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1951"/>
              <a:ext cx="67" cy="38"/>
            </a:xfrm>
            <a:custGeom>
              <a:avLst/>
              <a:gdLst>
                <a:gd name="T0" fmla="*/ 56 w 67"/>
                <a:gd name="T1" fmla="*/ 35 h 38"/>
                <a:gd name="T2" fmla="*/ 8 w 67"/>
                <a:gd name="T3" fmla="*/ 38 h 38"/>
                <a:gd name="T4" fmla="*/ 0 w 67"/>
                <a:gd name="T5" fmla="*/ 6 h 38"/>
                <a:gd name="T6" fmla="*/ 67 w 67"/>
                <a:gd name="T7" fmla="*/ 0 h 38"/>
                <a:gd name="T8" fmla="*/ 56 w 67"/>
                <a:gd name="T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8">
                  <a:moveTo>
                    <a:pt x="56" y="35"/>
                  </a:moveTo>
                  <a:lnTo>
                    <a:pt x="8" y="38"/>
                  </a:lnTo>
                  <a:lnTo>
                    <a:pt x="0" y="6"/>
                  </a:lnTo>
                  <a:lnTo>
                    <a:pt x="67" y="0"/>
                  </a:lnTo>
                  <a:lnTo>
                    <a:pt x="5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" name="Freeform 62">
              <a:extLst>
                <a:ext uri="{FF2B5EF4-FFF2-40B4-BE49-F238E27FC236}">
                  <a16:creationId xmlns:a16="http://schemas.microsoft.com/office/drawing/2014/main" id="{9F663140-6613-48E5-BA4D-F4CB032CE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" y="1935"/>
              <a:ext cx="199" cy="51"/>
            </a:xfrm>
            <a:custGeom>
              <a:avLst/>
              <a:gdLst>
                <a:gd name="T0" fmla="*/ 191 w 199"/>
                <a:gd name="T1" fmla="*/ 35 h 51"/>
                <a:gd name="T2" fmla="*/ 0 w 199"/>
                <a:gd name="T3" fmla="*/ 51 h 51"/>
                <a:gd name="T4" fmla="*/ 8 w 199"/>
                <a:gd name="T5" fmla="*/ 14 h 51"/>
                <a:gd name="T6" fmla="*/ 199 w 199"/>
                <a:gd name="T7" fmla="*/ 0 h 51"/>
                <a:gd name="T8" fmla="*/ 191 w 199"/>
                <a:gd name="T9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51">
                  <a:moveTo>
                    <a:pt x="191" y="35"/>
                  </a:moveTo>
                  <a:lnTo>
                    <a:pt x="0" y="51"/>
                  </a:lnTo>
                  <a:lnTo>
                    <a:pt x="8" y="14"/>
                  </a:lnTo>
                  <a:lnTo>
                    <a:pt x="199" y="0"/>
                  </a:lnTo>
                  <a:lnTo>
                    <a:pt x="19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" name="Freeform 63">
              <a:extLst>
                <a:ext uri="{FF2B5EF4-FFF2-40B4-BE49-F238E27FC236}">
                  <a16:creationId xmlns:a16="http://schemas.microsoft.com/office/drawing/2014/main" id="{FA6461B7-66DD-4A55-8493-B1BE9AE1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733"/>
              <a:ext cx="132" cy="291"/>
            </a:xfrm>
            <a:custGeom>
              <a:avLst/>
              <a:gdLst>
                <a:gd name="T0" fmla="*/ 72 w 132"/>
                <a:gd name="T1" fmla="*/ 6 h 291"/>
                <a:gd name="T2" fmla="*/ 0 w 132"/>
                <a:gd name="T3" fmla="*/ 291 h 291"/>
                <a:gd name="T4" fmla="*/ 56 w 132"/>
                <a:gd name="T5" fmla="*/ 286 h 291"/>
                <a:gd name="T6" fmla="*/ 132 w 132"/>
                <a:gd name="T7" fmla="*/ 0 h 291"/>
                <a:gd name="T8" fmla="*/ 72 w 132"/>
                <a:gd name="T9" fmla="*/ 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91">
                  <a:moveTo>
                    <a:pt x="72" y="6"/>
                  </a:moveTo>
                  <a:lnTo>
                    <a:pt x="0" y="291"/>
                  </a:lnTo>
                  <a:lnTo>
                    <a:pt x="56" y="286"/>
                  </a:lnTo>
                  <a:lnTo>
                    <a:pt x="132" y="0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" name="Freeform 64">
              <a:extLst>
                <a:ext uri="{FF2B5EF4-FFF2-40B4-BE49-F238E27FC236}">
                  <a16:creationId xmlns:a16="http://schemas.microsoft.com/office/drawing/2014/main" id="{3F76F05E-D204-447B-8297-3587655A3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" y="1725"/>
              <a:ext cx="78" cy="57"/>
            </a:xfrm>
            <a:custGeom>
              <a:avLst/>
              <a:gdLst>
                <a:gd name="T0" fmla="*/ 0 w 78"/>
                <a:gd name="T1" fmla="*/ 6 h 57"/>
                <a:gd name="T2" fmla="*/ 13 w 78"/>
                <a:gd name="T3" fmla="*/ 57 h 57"/>
                <a:gd name="T4" fmla="*/ 78 w 78"/>
                <a:gd name="T5" fmla="*/ 51 h 57"/>
                <a:gd name="T6" fmla="*/ 67 w 78"/>
                <a:gd name="T7" fmla="*/ 0 h 57"/>
                <a:gd name="T8" fmla="*/ 0 w 78"/>
                <a:gd name="T9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6"/>
                  </a:moveTo>
                  <a:lnTo>
                    <a:pt x="13" y="57"/>
                  </a:lnTo>
                  <a:lnTo>
                    <a:pt x="78" y="51"/>
                  </a:lnTo>
                  <a:lnTo>
                    <a:pt x="6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Freeform 65">
              <a:extLst>
                <a:ext uri="{FF2B5EF4-FFF2-40B4-BE49-F238E27FC236}">
                  <a16:creationId xmlns:a16="http://schemas.microsoft.com/office/drawing/2014/main" id="{79FA474C-319E-4B70-AB00-5542C3F1C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1717"/>
              <a:ext cx="108" cy="59"/>
            </a:xfrm>
            <a:custGeom>
              <a:avLst/>
              <a:gdLst>
                <a:gd name="T0" fmla="*/ 108 w 108"/>
                <a:gd name="T1" fmla="*/ 0 h 59"/>
                <a:gd name="T2" fmla="*/ 64 w 108"/>
                <a:gd name="T3" fmla="*/ 57 h 59"/>
                <a:gd name="T4" fmla="*/ 0 w 108"/>
                <a:gd name="T5" fmla="*/ 59 h 59"/>
                <a:gd name="T6" fmla="*/ 40 w 108"/>
                <a:gd name="T7" fmla="*/ 5 h 59"/>
                <a:gd name="T8" fmla="*/ 108 w 108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9">
                  <a:moveTo>
                    <a:pt x="108" y="0"/>
                  </a:moveTo>
                  <a:lnTo>
                    <a:pt x="64" y="57"/>
                  </a:lnTo>
                  <a:lnTo>
                    <a:pt x="0" y="59"/>
                  </a:lnTo>
                  <a:lnTo>
                    <a:pt x="40" y="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Freeform 66">
              <a:extLst>
                <a:ext uri="{FF2B5EF4-FFF2-40B4-BE49-F238E27FC236}">
                  <a16:creationId xmlns:a16="http://schemas.microsoft.com/office/drawing/2014/main" id="{159C046C-A30D-4D23-BCE1-12B78B350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" y="1822"/>
              <a:ext cx="116" cy="205"/>
            </a:xfrm>
            <a:custGeom>
              <a:avLst/>
              <a:gdLst>
                <a:gd name="T0" fmla="*/ 81 w 116"/>
                <a:gd name="T1" fmla="*/ 3 h 205"/>
                <a:gd name="T2" fmla="*/ 0 w 116"/>
                <a:gd name="T3" fmla="*/ 205 h 205"/>
                <a:gd name="T4" fmla="*/ 38 w 116"/>
                <a:gd name="T5" fmla="*/ 202 h 205"/>
                <a:gd name="T6" fmla="*/ 116 w 116"/>
                <a:gd name="T7" fmla="*/ 0 h 205"/>
                <a:gd name="T8" fmla="*/ 81 w 116"/>
                <a:gd name="T9" fmla="*/ 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5">
                  <a:moveTo>
                    <a:pt x="81" y="3"/>
                  </a:moveTo>
                  <a:lnTo>
                    <a:pt x="0" y="205"/>
                  </a:lnTo>
                  <a:lnTo>
                    <a:pt x="38" y="202"/>
                  </a:lnTo>
                  <a:lnTo>
                    <a:pt x="116" y="0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" name="Freeform 67">
              <a:extLst>
                <a:ext uri="{FF2B5EF4-FFF2-40B4-BE49-F238E27FC236}">
                  <a16:creationId xmlns:a16="http://schemas.microsoft.com/office/drawing/2014/main" id="{8AC8E114-D4ED-41CD-BF8F-FC457B019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1779"/>
              <a:ext cx="127" cy="232"/>
            </a:xfrm>
            <a:custGeom>
              <a:avLst/>
              <a:gdLst>
                <a:gd name="T0" fmla="*/ 60 w 127"/>
                <a:gd name="T1" fmla="*/ 5 h 232"/>
                <a:gd name="T2" fmla="*/ 0 w 127"/>
                <a:gd name="T3" fmla="*/ 232 h 232"/>
                <a:gd name="T4" fmla="*/ 65 w 127"/>
                <a:gd name="T5" fmla="*/ 226 h 232"/>
                <a:gd name="T6" fmla="*/ 127 w 127"/>
                <a:gd name="T7" fmla="*/ 0 h 232"/>
                <a:gd name="T8" fmla="*/ 60 w 127"/>
                <a:gd name="T9" fmla="*/ 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32">
                  <a:moveTo>
                    <a:pt x="60" y="5"/>
                  </a:moveTo>
                  <a:lnTo>
                    <a:pt x="0" y="232"/>
                  </a:lnTo>
                  <a:lnTo>
                    <a:pt x="65" y="226"/>
                  </a:lnTo>
                  <a:lnTo>
                    <a:pt x="127" y="0"/>
                  </a:lnTo>
                  <a:lnTo>
                    <a:pt x="6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Freeform 68">
              <a:extLst>
                <a:ext uri="{FF2B5EF4-FFF2-40B4-BE49-F238E27FC236}">
                  <a16:creationId xmlns:a16="http://schemas.microsoft.com/office/drawing/2014/main" id="{447EE595-CDCF-42A9-85B5-0359DAEE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857"/>
              <a:ext cx="261" cy="218"/>
            </a:xfrm>
            <a:custGeom>
              <a:avLst/>
              <a:gdLst>
                <a:gd name="T0" fmla="*/ 208 w 261"/>
                <a:gd name="T1" fmla="*/ 3 h 218"/>
                <a:gd name="T2" fmla="*/ 0 w 261"/>
                <a:gd name="T3" fmla="*/ 218 h 218"/>
                <a:gd name="T4" fmla="*/ 54 w 261"/>
                <a:gd name="T5" fmla="*/ 215 h 218"/>
                <a:gd name="T6" fmla="*/ 261 w 261"/>
                <a:gd name="T7" fmla="*/ 0 h 218"/>
                <a:gd name="T8" fmla="*/ 208 w 261"/>
                <a:gd name="T9" fmla="*/ 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18">
                  <a:moveTo>
                    <a:pt x="208" y="3"/>
                  </a:moveTo>
                  <a:lnTo>
                    <a:pt x="0" y="218"/>
                  </a:lnTo>
                  <a:lnTo>
                    <a:pt x="54" y="215"/>
                  </a:lnTo>
                  <a:lnTo>
                    <a:pt x="261" y="0"/>
                  </a:lnTo>
                  <a:lnTo>
                    <a:pt x="20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" name="Freeform 69">
              <a:extLst>
                <a:ext uri="{FF2B5EF4-FFF2-40B4-BE49-F238E27FC236}">
                  <a16:creationId xmlns:a16="http://schemas.microsoft.com/office/drawing/2014/main" id="{23B29732-0FA5-4F19-A914-3608893D4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1803"/>
              <a:ext cx="186" cy="143"/>
            </a:xfrm>
            <a:custGeom>
              <a:avLst/>
              <a:gdLst>
                <a:gd name="T0" fmla="*/ 54 w 186"/>
                <a:gd name="T1" fmla="*/ 138 h 143"/>
                <a:gd name="T2" fmla="*/ 186 w 186"/>
                <a:gd name="T3" fmla="*/ 0 h 143"/>
                <a:gd name="T4" fmla="*/ 132 w 186"/>
                <a:gd name="T5" fmla="*/ 6 h 143"/>
                <a:gd name="T6" fmla="*/ 0 w 186"/>
                <a:gd name="T7" fmla="*/ 143 h 143"/>
                <a:gd name="T8" fmla="*/ 54 w 186"/>
                <a:gd name="T9" fmla="*/ 13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43">
                  <a:moveTo>
                    <a:pt x="54" y="138"/>
                  </a:moveTo>
                  <a:lnTo>
                    <a:pt x="186" y="0"/>
                  </a:lnTo>
                  <a:lnTo>
                    <a:pt x="132" y="6"/>
                  </a:lnTo>
                  <a:lnTo>
                    <a:pt x="0" y="143"/>
                  </a:lnTo>
                  <a:lnTo>
                    <a:pt x="54" y="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" name="Freeform 70">
              <a:extLst>
                <a:ext uri="{FF2B5EF4-FFF2-40B4-BE49-F238E27FC236}">
                  <a16:creationId xmlns:a16="http://schemas.microsoft.com/office/drawing/2014/main" id="{AC776E47-0014-49FD-A00F-06E90B8A8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3" y="1962"/>
              <a:ext cx="83" cy="100"/>
            </a:xfrm>
            <a:custGeom>
              <a:avLst/>
              <a:gdLst>
                <a:gd name="T0" fmla="*/ 32 w 83"/>
                <a:gd name="T1" fmla="*/ 0 h 100"/>
                <a:gd name="T2" fmla="*/ 21 w 83"/>
                <a:gd name="T3" fmla="*/ 40 h 100"/>
                <a:gd name="T4" fmla="*/ 0 w 83"/>
                <a:gd name="T5" fmla="*/ 43 h 100"/>
                <a:gd name="T6" fmla="*/ 29 w 83"/>
                <a:gd name="T7" fmla="*/ 100 h 100"/>
                <a:gd name="T8" fmla="*/ 83 w 83"/>
                <a:gd name="T9" fmla="*/ 94 h 100"/>
                <a:gd name="T10" fmla="*/ 32 w 83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">
                  <a:moveTo>
                    <a:pt x="32" y="0"/>
                  </a:moveTo>
                  <a:lnTo>
                    <a:pt x="21" y="40"/>
                  </a:lnTo>
                  <a:lnTo>
                    <a:pt x="0" y="43"/>
                  </a:lnTo>
                  <a:lnTo>
                    <a:pt x="29" y="100"/>
                  </a:lnTo>
                  <a:lnTo>
                    <a:pt x="83" y="9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" name="Freeform 71">
              <a:extLst>
                <a:ext uri="{FF2B5EF4-FFF2-40B4-BE49-F238E27FC236}">
                  <a16:creationId xmlns:a16="http://schemas.microsoft.com/office/drawing/2014/main" id="{3AA84F0D-080A-4EA2-9CDD-F6947BC6F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" y="1461"/>
              <a:ext cx="178" cy="167"/>
            </a:xfrm>
            <a:custGeom>
              <a:avLst/>
              <a:gdLst>
                <a:gd name="T0" fmla="*/ 62 w 66"/>
                <a:gd name="T1" fmla="*/ 29 h 62"/>
                <a:gd name="T2" fmla="*/ 25 w 66"/>
                <a:gd name="T3" fmla="*/ 61 h 62"/>
                <a:gd name="T4" fmla="*/ 4 w 66"/>
                <a:gd name="T5" fmla="*/ 33 h 62"/>
                <a:gd name="T6" fmla="*/ 41 w 66"/>
                <a:gd name="T7" fmla="*/ 2 h 62"/>
                <a:gd name="T8" fmla="*/ 62 w 66"/>
                <a:gd name="T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2">
                  <a:moveTo>
                    <a:pt x="62" y="29"/>
                  </a:moveTo>
                  <a:cubicBezTo>
                    <a:pt x="58" y="45"/>
                    <a:pt x="41" y="60"/>
                    <a:pt x="25" y="61"/>
                  </a:cubicBezTo>
                  <a:cubicBezTo>
                    <a:pt x="9" y="62"/>
                    <a:pt x="0" y="50"/>
                    <a:pt x="4" y="33"/>
                  </a:cubicBezTo>
                  <a:cubicBezTo>
                    <a:pt x="8" y="17"/>
                    <a:pt x="25" y="3"/>
                    <a:pt x="41" y="2"/>
                  </a:cubicBezTo>
                  <a:cubicBezTo>
                    <a:pt x="57" y="0"/>
                    <a:pt x="66" y="13"/>
                    <a:pt x="6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" name="Freeform 72">
              <a:extLst>
                <a:ext uri="{FF2B5EF4-FFF2-40B4-BE49-F238E27FC236}">
                  <a16:creationId xmlns:a16="http://schemas.microsoft.com/office/drawing/2014/main" id="{EC78EC4B-F11D-467F-8B03-CD2D08A0B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1803"/>
              <a:ext cx="67" cy="173"/>
            </a:xfrm>
            <a:custGeom>
              <a:avLst/>
              <a:gdLst>
                <a:gd name="T0" fmla="*/ 48 w 67"/>
                <a:gd name="T1" fmla="*/ 0 h 173"/>
                <a:gd name="T2" fmla="*/ 0 w 67"/>
                <a:gd name="T3" fmla="*/ 3 h 173"/>
                <a:gd name="T4" fmla="*/ 19 w 67"/>
                <a:gd name="T5" fmla="*/ 173 h 173"/>
                <a:gd name="T6" fmla="*/ 67 w 67"/>
                <a:gd name="T7" fmla="*/ 170 h 173"/>
                <a:gd name="T8" fmla="*/ 48 w 67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73">
                  <a:moveTo>
                    <a:pt x="48" y="0"/>
                  </a:moveTo>
                  <a:lnTo>
                    <a:pt x="0" y="3"/>
                  </a:lnTo>
                  <a:lnTo>
                    <a:pt x="19" y="173"/>
                  </a:lnTo>
                  <a:lnTo>
                    <a:pt x="67" y="17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" name="Freeform 73">
              <a:extLst>
                <a:ext uri="{FF2B5EF4-FFF2-40B4-BE49-F238E27FC236}">
                  <a16:creationId xmlns:a16="http://schemas.microsoft.com/office/drawing/2014/main" id="{8104ADEA-3A59-42EC-8C93-3F619D4E0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1693"/>
              <a:ext cx="95" cy="70"/>
            </a:xfrm>
            <a:custGeom>
              <a:avLst/>
              <a:gdLst>
                <a:gd name="T0" fmla="*/ 38 w 95"/>
                <a:gd name="T1" fmla="*/ 3 h 70"/>
                <a:gd name="T2" fmla="*/ 0 w 95"/>
                <a:gd name="T3" fmla="*/ 70 h 70"/>
                <a:gd name="T4" fmla="*/ 57 w 95"/>
                <a:gd name="T5" fmla="*/ 64 h 70"/>
                <a:gd name="T6" fmla="*/ 95 w 95"/>
                <a:gd name="T7" fmla="*/ 0 h 70"/>
                <a:gd name="T8" fmla="*/ 38 w 95"/>
                <a:gd name="T9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70">
                  <a:moveTo>
                    <a:pt x="38" y="3"/>
                  </a:moveTo>
                  <a:lnTo>
                    <a:pt x="0" y="70"/>
                  </a:lnTo>
                  <a:lnTo>
                    <a:pt x="57" y="64"/>
                  </a:lnTo>
                  <a:lnTo>
                    <a:pt x="95" y="0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" name="Freeform 74">
              <a:extLst>
                <a:ext uri="{FF2B5EF4-FFF2-40B4-BE49-F238E27FC236}">
                  <a16:creationId xmlns:a16="http://schemas.microsoft.com/office/drawing/2014/main" id="{65051FF3-2FD0-4560-B8E0-0BDB8AF8C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" y="1720"/>
              <a:ext cx="78" cy="40"/>
            </a:xfrm>
            <a:custGeom>
              <a:avLst/>
              <a:gdLst>
                <a:gd name="T0" fmla="*/ 78 w 78"/>
                <a:gd name="T1" fmla="*/ 0 h 40"/>
                <a:gd name="T2" fmla="*/ 10 w 78"/>
                <a:gd name="T3" fmla="*/ 5 h 40"/>
                <a:gd name="T4" fmla="*/ 0 w 78"/>
                <a:gd name="T5" fmla="*/ 40 h 40"/>
                <a:gd name="T6" fmla="*/ 70 w 78"/>
                <a:gd name="T7" fmla="*/ 35 h 40"/>
                <a:gd name="T8" fmla="*/ 78 w 7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0">
                  <a:moveTo>
                    <a:pt x="78" y="0"/>
                  </a:moveTo>
                  <a:lnTo>
                    <a:pt x="10" y="5"/>
                  </a:lnTo>
                  <a:lnTo>
                    <a:pt x="0" y="40"/>
                  </a:lnTo>
                  <a:lnTo>
                    <a:pt x="70" y="3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" name="Freeform 75">
              <a:extLst>
                <a:ext uri="{FF2B5EF4-FFF2-40B4-BE49-F238E27FC236}">
                  <a16:creationId xmlns:a16="http://schemas.microsoft.com/office/drawing/2014/main" id="{033DF53F-1D43-4AEF-AEF4-0A742D60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1833"/>
              <a:ext cx="162" cy="153"/>
            </a:xfrm>
            <a:custGeom>
              <a:avLst/>
              <a:gdLst>
                <a:gd name="T0" fmla="*/ 65 w 162"/>
                <a:gd name="T1" fmla="*/ 0 h 153"/>
                <a:gd name="T2" fmla="*/ 0 w 162"/>
                <a:gd name="T3" fmla="*/ 3 h 153"/>
                <a:gd name="T4" fmla="*/ 97 w 162"/>
                <a:gd name="T5" fmla="*/ 153 h 153"/>
                <a:gd name="T6" fmla="*/ 162 w 162"/>
                <a:gd name="T7" fmla="*/ 148 h 153"/>
                <a:gd name="T8" fmla="*/ 65 w 162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53">
                  <a:moveTo>
                    <a:pt x="65" y="0"/>
                  </a:moveTo>
                  <a:lnTo>
                    <a:pt x="0" y="3"/>
                  </a:lnTo>
                  <a:lnTo>
                    <a:pt x="97" y="153"/>
                  </a:lnTo>
                  <a:lnTo>
                    <a:pt x="162" y="14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" name="Freeform 76">
              <a:extLst>
                <a:ext uri="{FF2B5EF4-FFF2-40B4-BE49-F238E27FC236}">
                  <a16:creationId xmlns:a16="http://schemas.microsoft.com/office/drawing/2014/main" id="{E09647CE-8451-4E9C-B736-38CE1C9E7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1499"/>
              <a:ext cx="72" cy="62"/>
            </a:xfrm>
            <a:custGeom>
              <a:avLst/>
              <a:gdLst>
                <a:gd name="T0" fmla="*/ 56 w 72"/>
                <a:gd name="T1" fmla="*/ 59 h 62"/>
                <a:gd name="T2" fmla="*/ 0 w 72"/>
                <a:gd name="T3" fmla="*/ 62 h 62"/>
                <a:gd name="T4" fmla="*/ 5 w 72"/>
                <a:gd name="T5" fmla="*/ 38 h 62"/>
                <a:gd name="T6" fmla="*/ 40 w 72"/>
                <a:gd name="T7" fmla="*/ 35 h 62"/>
                <a:gd name="T8" fmla="*/ 48 w 72"/>
                <a:gd name="T9" fmla="*/ 0 h 62"/>
                <a:gd name="T10" fmla="*/ 72 w 72"/>
                <a:gd name="T11" fmla="*/ 0 h 62"/>
                <a:gd name="T12" fmla="*/ 56 w 72"/>
                <a:gd name="T13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62">
                  <a:moveTo>
                    <a:pt x="56" y="59"/>
                  </a:moveTo>
                  <a:lnTo>
                    <a:pt x="0" y="62"/>
                  </a:lnTo>
                  <a:lnTo>
                    <a:pt x="5" y="38"/>
                  </a:lnTo>
                  <a:lnTo>
                    <a:pt x="40" y="35"/>
                  </a:lnTo>
                  <a:lnTo>
                    <a:pt x="48" y="0"/>
                  </a:lnTo>
                  <a:lnTo>
                    <a:pt x="72" y="0"/>
                  </a:lnTo>
                  <a:lnTo>
                    <a:pt x="5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" name="Freeform 77">
              <a:extLst>
                <a:ext uri="{FF2B5EF4-FFF2-40B4-BE49-F238E27FC236}">
                  <a16:creationId xmlns:a16="http://schemas.microsoft.com/office/drawing/2014/main" id="{5BEA4DF6-C1AF-4930-84BD-886F9C2BB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1477"/>
              <a:ext cx="256" cy="54"/>
            </a:xfrm>
            <a:custGeom>
              <a:avLst/>
              <a:gdLst>
                <a:gd name="T0" fmla="*/ 245 w 256"/>
                <a:gd name="T1" fmla="*/ 35 h 54"/>
                <a:gd name="T2" fmla="*/ 8 w 256"/>
                <a:gd name="T3" fmla="*/ 54 h 54"/>
                <a:gd name="T4" fmla="*/ 0 w 256"/>
                <a:gd name="T5" fmla="*/ 19 h 54"/>
                <a:gd name="T6" fmla="*/ 256 w 256"/>
                <a:gd name="T7" fmla="*/ 0 h 54"/>
                <a:gd name="T8" fmla="*/ 245 w 256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4">
                  <a:moveTo>
                    <a:pt x="245" y="35"/>
                  </a:moveTo>
                  <a:lnTo>
                    <a:pt x="8" y="54"/>
                  </a:lnTo>
                  <a:lnTo>
                    <a:pt x="0" y="19"/>
                  </a:lnTo>
                  <a:lnTo>
                    <a:pt x="256" y="0"/>
                  </a:lnTo>
                  <a:lnTo>
                    <a:pt x="24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Freeform 78">
              <a:extLst>
                <a:ext uri="{FF2B5EF4-FFF2-40B4-BE49-F238E27FC236}">
                  <a16:creationId xmlns:a16="http://schemas.microsoft.com/office/drawing/2014/main" id="{51DAD2AE-AF09-4C98-9F89-3C06986C0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3" y="1596"/>
              <a:ext cx="285" cy="56"/>
            </a:xfrm>
            <a:custGeom>
              <a:avLst/>
              <a:gdLst>
                <a:gd name="T0" fmla="*/ 277 w 285"/>
                <a:gd name="T1" fmla="*/ 35 h 56"/>
                <a:gd name="T2" fmla="*/ 0 w 285"/>
                <a:gd name="T3" fmla="*/ 56 h 56"/>
                <a:gd name="T4" fmla="*/ 10 w 285"/>
                <a:gd name="T5" fmla="*/ 21 h 56"/>
                <a:gd name="T6" fmla="*/ 285 w 285"/>
                <a:gd name="T7" fmla="*/ 0 h 56"/>
                <a:gd name="T8" fmla="*/ 277 w 285"/>
                <a:gd name="T9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6">
                  <a:moveTo>
                    <a:pt x="277" y="35"/>
                  </a:moveTo>
                  <a:lnTo>
                    <a:pt x="0" y="56"/>
                  </a:lnTo>
                  <a:lnTo>
                    <a:pt x="10" y="21"/>
                  </a:lnTo>
                  <a:lnTo>
                    <a:pt x="285" y="0"/>
                  </a:lnTo>
                  <a:lnTo>
                    <a:pt x="277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" name="Freeform 79">
              <a:extLst>
                <a:ext uri="{FF2B5EF4-FFF2-40B4-BE49-F238E27FC236}">
                  <a16:creationId xmlns:a16="http://schemas.microsoft.com/office/drawing/2014/main" id="{C7D8C55C-018C-41DF-A46F-E0A9FF72F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504"/>
              <a:ext cx="97" cy="130"/>
            </a:xfrm>
            <a:custGeom>
              <a:avLst/>
              <a:gdLst>
                <a:gd name="T0" fmla="*/ 32 w 97"/>
                <a:gd name="T1" fmla="*/ 6 h 130"/>
                <a:gd name="T2" fmla="*/ 0 w 97"/>
                <a:gd name="T3" fmla="*/ 130 h 130"/>
                <a:gd name="T4" fmla="*/ 64 w 97"/>
                <a:gd name="T5" fmla="*/ 124 h 130"/>
                <a:gd name="T6" fmla="*/ 97 w 97"/>
                <a:gd name="T7" fmla="*/ 0 h 130"/>
                <a:gd name="T8" fmla="*/ 32 w 97"/>
                <a:gd name="T9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30">
                  <a:moveTo>
                    <a:pt x="32" y="6"/>
                  </a:moveTo>
                  <a:lnTo>
                    <a:pt x="0" y="130"/>
                  </a:lnTo>
                  <a:lnTo>
                    <a:pt x="64" y="124"/>
                  </a:lnTo>
                  <a:lnTo>
                    <a:pt x="97" y="0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" name="Freeform 80">
              <a:extLst>
                <a:ext uri="{FF2B5EF4-FFF2-40B4-BE49-F238E27FC236}">
                  <a16:creationId xmlns:a16="http://schemas.microsoft.com/office/drawing/2014/main" id="{E605B7E0-2BD2-4B14-A6E4-5EC024B7B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496"/>
              <a:ext cx="122" cy="218"/>
            </a:xfrm>
            <a:custGeom>
              <a:avLst/>
              <a:gdLst>
                <a:gd name="T0" fmla="*/ 57 w 122"/>
                <a:gd name="T1" fmla="*/ 6 h 218"/>
                <a:gd name="T2" fmla="*/ 16 w 122"/>
                <a:gd name="T3" fmla="*/ 165 h 218"/>
                <a:gd name="T4" fmla="*/ 0 w 122"/>
                <a:gd name="T5" fmla="*/ 218 h 218"/>
                <a:gd name="T6" fmla="*/ 81 w 122"/>
                <a:gd name="T7" fmla="*/ 154 h 218"/>
                <a:gd name="T8" fmla="*/ 122 w 122"/>
                <a:gd name="T9" fmla="*/ 0 h 218"/>
                <a:gd name="T10" fmla="*/ 57 w 122"/>
                <a:gd name="T11" fmla="*/ 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18">
                  <a:moveTo>
                    <a:pt x="57" y="6"/>
                  </a:moveTo>
                  <a:lnTo>
                    <a:pt x="16" y="165"/>
                  </a:lnTo>
                  <a:lnTo>
                    <a:pt x="0" y="218"/>
                  </a:lnTo>
                  <a:lnTo>
                    <a:pt x="81" y="154"/>
                  </a:lnTo>
                  <a:lnTo>
                    <a:pt x="122" y="0"/>
                  </a:lnTo>
                  <a:lnTo>
                    <a:pt x="5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6" name="Freeform 81">
              <a:extLst>
                <a:ext uri="{FF2B5EF4-FFF2-40B4-BE49-F238E27FC236}">
                  <a16:creationId xmlns:a16="http://schemas.microsoft.com/office/drawing/2014/main" id="{1CB40E60-19BE-410C-AB81-42712012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" y="1451"/>
              <a:ext cx="256" cy="53"/>
            </a:xfrm>
            <a:custGeom>
              <a:avLst/>
              <a:gdLst>
                <a:gd name="T0" fmla="*/ 248 w 256"/>
                <a:gd name="T1" fmla="*/ 35 h 53"/>
                <a:gd name="T2" fmla="*/ 8 w 256"/>
                <a:gd name="T3" fmla="*/ 53 h 53"/>
                <a:gd name="T4" fmla="*/ 0 w 256"/>
                <a:gd name="T5" fmla="*/ 18 h 53"/>
                <a:gd name="T6" fmla="*/ 256 w 256"/>
                <a:gd name="T7" fmla="*/ 0 h 53"/>
                <a:gd name="T8" fmla="*/ 248 w 256"/>
                <a:gd name="T9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53">
                  <a:moveTo>
                    <a:pt x="248" y="35"/>
                  </a:moveTo>
                  <a:lnTo>
                    <a:pt x="8" y="53"/>
                  </a:lnTo>
                  <a:lnTo>
                    <a:pt x="0" y="18"/>
                  </a:lnTo>
                  <a:lnTo>
                    <a:pt x="256" y="0"/>
                  </a:lnTo>
                  <a:lnTo>
                    <a:pt x="248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7" name="Freeform 82">
              <a:extLst>
                <a:ext uri="{FF2B5EF4-FFF2-40B4-BE49-F238E27FC236}">
                  <a16:creationId xmlns:a16="http://schemas.microsoft.com/office/drawing/2014/main" id="{8C2C6705-1800-43BE-A47D-AE66ECC34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" y="1424"/>
              <a:ext cx="312" cy="59"/>
            </a:xfrm>
            <a:custGeom>
              <a:avLst/>
              <a:gdLst>
                <a:gd name="T0" fmla="*/ 302 w 312"/>
                <a:gd name="T1" fmla="*/ 35 h 59"/>
                <a:gd name="T2" fmla="*/ 8 w 312"/>
                <a:gd name="T3" fmla="*/ 59 h 59"/>
                <a:gd name="T4" fmla="*/ 0 w 312"/>
                <a:gd name="T5" fmla="*/ 24 h 59"/>
                <a:gd name="T6" fmla="*/ 312 w 312"/>
                <a:gd name="T7" fmla="*/ 0 h 59"/>
                <a:gd name="T8" fmla="*/ 302 w 312"/>
                <a:gd name="T9" fmla="*/ 3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59">
                  <a:moveTo>
                    <a:pt x="302" y="35"/>
                  </a:moveTo>
                  <a:lnTo>
                    <a:pt x="8" y="59"/>
                  </a:lnTo>
                  <a:lnTo>
                    <a:pt x="0" y="24"/>
                  </a:lnTo>
                  <a:lnTo>
                    <a:pt x="312" y="0"/>
                  </a:lnTo>
                  <a:lnTo>
                    <a:pt x="302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8" name="Freeform 83">
              <a:extLst>
                <a:ext uri="{FF2B5EF4-FFF2-40B4-BE49-F238E27FC236}">
                  <a16:creationId xmlns:a16="http://schemas.microsoft.com/office/drawing/2014/main" id="{CBB4FF83-60B4-4BA1-ADA9-B01861B2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" y="1569"/>
              <a:ext cx="283" cy="57"/>
            </a:xfrm>
            <a:custGeom>
              <a:avLst/>
              <a:gdLst>
                <a:gd name="T0" fmla="*/ 275 w 283"/>
                <a:gd name="T1" fmla="*/ 35 h 57"/>
                <a:gd name="T2" fmla="*/ 0 w 283"/>
                <a:gd name="T3" fmla="*/ 57 h 57"/>
                <a:gd name="T4" fmla="*/ 8 w 283"/>
                <a:gd name="T5" fmla="*/ 19 h 57"/>
                <a:gd name="T6" fmla="*/ 283 w 283"/>
                <a:gd name="T7" fmla="*/ 0 h 57"/>
                <a:gd name="T8" fmla="*/ 275 w 283"/>
                <a:gd name="T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57">
                  <a:moveTo>
                    <a:pt x="275" y="35"/>
                  </a:moveTo>
                  <a:lnTo>
                    <a:pt x="0" y="57"/>
                  </a:lnTo>
                  <a:lnTo>
                    <a:pt x="8" y="19"/>
                  </a:lnTo>
                  <a:lnTo>
                    <a:pt x="283" y="0"/>
                  </a:lnTo>
                  <a:lnTo>
                    <a:pt x="27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9" name="Freeform 84">
              <a:extLst>
                <a:ext uri="{FF2B5EF4-FFF2-40B4-BE49-F238E27FC236}">
                  <a16:creationId xmlns:a16="http://schemas.microsoft.com/office/drawing/2014/main" id="{23591122-9201-4C52-90BF-368AE22BC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" y="1477"/>
              <a:ext cx="97" cy="130"/>
            </a:xfrm>
            <a:custGeom>
              <a:avLst/>
              <a:gdLst>
                <a:gd name="T0" fmla="*/ 32 w 97"/>
                <a:gd name="T1" fmla="*/ 6 h 130"/>
                <a:gd name="T2" fmla="*/ 0 w 97"/>
                <a:gd name="T3" fmla="*/ 130 h 130"/>
                <a:gd name="T4" fmla="*/ 65 w 97"/>
                <a:gd name="T5" fmla="*/ 124 h 130"/>
                <a:gd name="T6" fmla="*/ 97 w 97"/>
                <a:gd name="T7" fmla="*/ 0 h 130"/>
                <a:gd name="T8" fmla="*/ 32 w 97"/>
                <a:gd name="T9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30">
                  <a:moveTo>
                    <a:pt x="32" y="6"/>
                  </a:moveTo>
                  <a:lnTo>
                    <a:pt x="0" y="130"/>
                  </a:lnTo>
                  <a:lnTo>
                    <a:pt x="65" y="124"/>
                  </a:lnTo>
                  <a:lnTo>
                    <a:pt x="97" y="0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Freeform 85">
              <a:extLst>
                <a:ext uri="{FF2B5EF4-FFF2-40B4-BE49-F238E27FC236}">
                  <a16:creationId xmlns:a16="http://schemas.microsoft.com/office/drawing/2014/main" id="{FD2DEE68-9102-49DA-8EDA-43B3CA7B5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469"/>
              <a:ext cx="124" cy="218"/>
            </a:xfrm>
            <a:custGeom>
              <a:avLst/>
              <a:gdLst>
                <a:gd name="T0" fmla="*/ 56 w 124"/>
                <a:gd name="T1" fmla="*/ 6 h 218"/>
                <a:gd name="T2" fmla="*/ 0 w 124"/>
                <a:gd name="T3" fmla="*/ 218 h 218"/>
                <a:gd name="T4" fmla="*/ 83 w 124"/>
                <a:gd name="T5" fmla="*/ 154 h 218"/>
                <a:gd name="T6" fmla="*/ 124 w 124"/>
                <a:gd name="T7" fmla="*/ 0 h 218"/>
                <a:gd name="T8" fmla="*/ 56 w 124"/>
                <a:gd name="T9" fmla="*/ 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218">
                  <a:moveTo>
                    <a:pt x="56" y="6"/>
                  </a:moveTo>
                  <a:lnTo>
                    <a:pt x="0" y="218"/>
                  </a:lnTo>
                  <a:lnTo>
                    <a:pt x="83" y="154"/>
                  </a:lnTo>
                  <a:lnTo>
                    <a:pt x="124" y="0"/>
                  </a:lnTo>
                  <a:lnTo>
                    <a:pt x="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" name="Freeform 86">
              <a:extLst>
                <a:ext uri="{FF2B5EF4-FFF2-40B4-BE49-F238E27FC236}">
                  <a16:creationId xmlns:a16="http://schemas.microsoft.com/office/drawing/2014/main" id="{04F49CA9-B20A-4C1C-B1F0-FD5D7D45D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1825"/>
              <a:ext cx="46" cy="59"/>
            </a:xfrm>
            <a:custGeom>
              <a:avLst/>
              <a:gdLst>
                <a:gd name="T0" fmla="*/ 11 w 46"/>
                <a:gd name="T1" fmla="*/ 2 h 59"/>
                <a:gd name="T2" fmla="*/ 0 w 46"/>
                <a:gd name="T3" fmla="*/ 59 h 59"/>
                <a:gd name="T4" fmla="*/ 38 w 46"/>
                <a:gd name="T5" fmla="*/ 56 h 59"/>
                <a:gd name="T6" fmla="*/ 46 w 46"/>
                <a:gd name="T7" fmla="*/ 0 h 59"/>
                <a:gd name="T8" fmla="*/ 11 w 46"/>
                <a:gd name="T9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9">
                  <a:moveTo>
                    <a:pt x="11" y="2"/>
                  </a:moveTo>
                  <a:lnTo>
                    <a:pt x="0" y="59"/>
                  </a:lnTo>
                  <a:lnTo>
                    <a:pt x="38" y="56"/>
                  </a:lnTo>
                  <a:lnTo>
                    <a:pt x="46" y="0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" name="Freeform 87">
              <a:extLst>
                <a:ext uri="{FF2B5EF4-FFF2-40B4-BE49-F238E27FC236}">
                  <a16:creationId xmlns:a16="http://schemas.microsoft.com/office/drawing/2014/main" id="{E5D7D1FC-8BF1-4DE2-ADE7-FF5610396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" y="1545"/>
              <a:ext cx="286" cy="102"/>
            </a:xfrm>
            <a:custGeom>
              <a:avLst/>
              <a:gdLst>
                <a:gd name="T0" fmla="*/ 286 w 286"/>
                <a:gd name="T1" fmla="*/ 0 h 102"/>
                <a:gd name="T2" fmla="*/ 267 w 286"/>
                <a:gd name="T3" fmla="*/ 43 h 102"/>
                <a:gd name="T4" fmla="*/ 0 w 286"/>
                <a:gd name="T5" fmla="*/ 102 h 102"/>
                <a:gd name="T6" fmla="*/ 286 w 286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102">
                  <a:moveTo>
                    <a:pt x="286" y="0"/>
                  </a:moveTo>
                  <a:lnTo>
                    <a:pt x="267" y="43"/>
                  </a:lnTo>
                  <a:lnTo>
                    <a:pt x="0" y="102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" name="Freeform 88">
              <a:extLst>
                <a:ext uri="{FF2B5EF4-FFF2-40B4-BE49-F238E27FC236}">
                  <a16:creationId xmlns:a16="http://schemas.microsoft.com/office/drawing/2014/main" id="{44880C84-A57A-4B45-B037-AE887B582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1833"/>
              <a:ext cx="313" cy="129"/>
            </a:xfrm>
            <a:custGeom>
              <a:avLst/>
              <a:gdLst>
                <a:gd name="T0" fmla="*/ 0 w 313"/>
                <a:gd name="T1" fmla="*/ 113 h 129"/>
                <a:gd name="T2" fmla="*/ 65 w 313"/>
                <a:gd name="T3" fmla="*/ 129 h 129"/>
                <a:gd name="T4" fmla="*/ 313 w 313"/>
                <a:gd name="T5" fmla="*/ 0 h 129"/>
                <a:gd name="T6" fmla="*/ 0 w 313"/>
                <a:gd name="T7" fmla="*/ 11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" h="129">
                  <a:moveTo>
                    <a:pt x="0" y="113"/>
                  </a:moveTo>
                  <a:lnTo>
                    <a:pt x="65" y="129"/>
                  </a:lnTo>
                  <a:lnTo>
                    <a:pt x="313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" name="Freeform 89">
              <a:extLst>
                <a:ext uri="{FF2B5EF4-FFF2-40B4-BE49-F238E27FC236}">
                  <a16:creationId xmlns:a16="http://schemas.microsoft.com/office/drawing/2014/main" id="{4F8B7726-6BEE-4787-8377-B0CC8F34C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2" y="1580"/>
              <a:ext cx="70" cy="48"/>
            </a:xfrm>
            <a:custGeom>
              <a:avLst/>
              <a:gdLst>
                <a:gd name="T0" fmla="*/ 46 w 70"/>
                <a:gd name="T1" fmla="*/ 2 h 48"/>
                <a:gd name="T2" fmla="*/ 70 w 70"/>
                <a:gd name="T3" fmla="*/ 0 h 48"/>
                <a:gd name="T4" fmla="*/ 0 w 70"/>
                <a:gd name="T5" fmla="*/ 48 h 48"/>
                <a:gd name="T6" fmla="*/ 46 w 70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8">
                  <a:moveTo>
                    <a:pt x="46" y="2"/>
                  </a:moveTo>
                  <a:lnTo>
                    <a:pt x="70" y="0"/>
                  </a:lnTo>
                  <a:lnTo>
                    <a:pt x="0" y="48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" name="Freeform 90">
              <a:extLst>
                <a:ext uri="{FF2B5EF4-FFF2-40B4-BE49-F238E27FC236}">
                  <a16:creationId xmlns:a16="http://schemas.microsoft.com/office/drawing/2014/main" id="{712A0969-7C56-4290-AD3F-198F5E15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1811"/>
              <a:ext cx="108" cy="22"/>
            </a:xfrm>
            <a:custGeom>
              <a:avLst/>
              <a:gdLst>
                <a:gd name="T0" fmla="*/ 108 w 108"/>
                <a:gd name="T1" fmla="*/ 3 h 22"/>
                <a:gd name="T2" fmla="*/ 0 w 108"/>
                <a:gd name="T3" fmla="*/ 0 h 22"/>
                <a:gd name="T4" fmla="*/ 13 w 108"/>
                <a:gd name="T5" fmla="*/ 22 h 22"/>
                <a:gd name="T6" fmla="*/ 108 w 108"/>
                <a:gd name="T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2">
                  <a:moveTo>
                    <a:pt x="108" y="3"/>
                  </a:moveTo>
                  <a:lnTo>
                    <a:pt x="0" y="0"/>
                  </a:lnTo>
                  <a:lnTo>
                    <a:pt x="13" y="22"/>
                  </a:lnTo>
                  <a:lnTo>
                    <a:pt x="10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317F4EFF-238F-41BE-84E2-01977CDEACA6}"/>
              </a:ext>
            </a:extLst>
          </p:cNvPr>
          <p:cNvSpPr/>
          <p:nvPr/>
        </p:nvSpPr>
        <p:spPr>
          <a:xfrm>
            <a:off x="4485275" y="3864008"/>
            <a:ext cx="37758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http://study.163.com/course/courseMain.htm?courseId=1003745014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23E630CD-D7F0-4C49-82A4-3DCCB550A0D3}"/>
              </a:ext>
            </a:extLst>
          </p:cNvPr>
          <p:cNvSpPr/>
          <p:nvPr/>
        </p:nvSpPr>
        <p:spPr>
          <a:xfrm>
            <a:off x="3651837" y="3849719"/>
            <a:ext cx="4609312" cy="253916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99AC877C-E6BE-441B-928F-6FA51730B519}"/>
              </a:ext>
            </a:extLst>
          </p:cNvPr>
          <p:cNvGrpSpPr/>
          <p:nvPr/>
        </p:nvGrpSpPr>
        <p:grpSpPr>
          <a:xfrm>
            <a:off x="3876370" y="3291288"/>
            <a:ext cx="1096188" cy="476225"/>
            <a:chOff x="9166613" y="3703439"/>
            <a:chExt cx="1262985" cy="548688"/>
          </a:xfrm>
        </p:grpSpPr>
        <p:pic>
          <p:nvPicPr>
            <p:cNvPr id="204" name="图片 203">
              <a:extLst>
                <a:ext uri="{FF2B5EF4-FFF2-40B4-BE49-F238E27FC236}">
                  <a16:creationId xmlns:a16="http://schemas.microsoft.com/office/drawing/2014/main" id="{E413A60C-87A9-4492-8F29-980D0FE8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6871" y="3703439"/>
              <a:ext cx="1182727" cy="548688"/>
            </a:xfrm>
            <a:prstGeom prst="rect">
              <a:avLst/>
            </a:prstGeom>
          </p:spPr>
        </p:pic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89415C2A-D895-4615-9D8E-045BA99318AC}"/>
                </a:ext>
              </a:extLst>
            </p:cNvPr>
            <p:cNvSpPr txBox="1"/>
            <p:nvPr/>
          </p:nvSpPr>
          <p:spPr>
            <a:xfrm>
              <a:off x="9166613" y="3903530"/>
              <a:ext cx="1125632" cy="265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工作型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cs"/>
                </a:rPr>
                <a:t>PPT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D289EE5-DCB9-40D1-BF65-E571B8438D6D}"/>
              </a:ext>
            </a:extLst>
          </p:cNvPr>
          <p:cNvGrpSpPr/>
          <p:nvPr/>
        </p:nvGrpSpPr>
        <p:grpSpPr>
          <a:xfrm>
            <a:off x="4579871" y="4450408"/>
            <a:ext cx="3591029" cy="1869197"/>
            <a:chOff x="324828" y="1085851"/>
            <a:chExt cx="9692324" cy="5045031"/>
          </a:xfrm>
        </p:grpSpPr>
        <p:sp>
          <p:nvSpPr>
            <p:cNvPr id="211" name="Freeform 8">
              <a:extLst>
                <a:ext uri="{FF2B5EF4-FFF2-40B4-BE49-F238E27FC236}">
                  <a16:creationId xmlns:a16="http://schemas.microsoft.com/office/drawing/2014/main" id="{F8986511-A10E-4265-AE95-11762A242FDF}"/>
                </a:ext>
              </a:extLst>
            </p:cNvPr>
            <p:cNvSpPr>
              <a:spLocks/>
            </p:cNvSpPr>
            <p:nvPr/>
          </p:nvSpPr>
          <p:spPr bwMode="auto">
            <a:xfrm rot="2728548">
              <a:off x="5056627" y="3932221"/>
              <a:ext cx="1033983" cy="1714835"/>
            </a:xfrm>
            <a:custGeom>
              <a:avLst/>
              <a:gdLst>
                <a:gd name="T0" fmla="*/ 293 w 299"/>
                <a:gd name="T1" fmla="*/ 6 h 496"/>
                <a:gd name="T2" fmla="*/ 271 w 299"/>
                <a:gd name="T3" fmla="*/ 6 h 496"/>
                <a:gd name="T4" fmla="*/ 193 w 299"/>
                <a:gd name="T5" fmla="*/ 70 h 496"/>
                <a:gd name="T6" fmla="*/ 128 w 299"/>
                <a:gd name="T7" fmla="*/ 88 h 496"/>
                <a:gd name="T8" fmla="*/ 28 w 299"/>
                <a:gd name="T9" fmla="*/ 136 h 496"/>
                <a:gd name="T10" fmla="*/ 2 w 299"/>
                <a:gd name="T11" fmla="*/ 255 h 496"/>
                <a:gd name="T12" fmla="*/ 14 w 299"/>
                <a:gd name="T13" fmla="*/ 273 h 496"/>
                <a:gd name="T14" fmla="*/ 32 w 299"/>
                <a:gd name="T15" fmla="*/ 262 h 496"/>
                <a:gd name="T16" fmla="*/ 57 w 299"/>
                <a:gd name="T17" fmla="*/ 186 h 496"/>
                <a:gd name="T18" fmla="*/ 46 w 299"/>
                <a:gd name="T19" fmla="*/ 264 h 496"/>
                <a:gd name="T20" fmla="*/ 32 w 299"/>
                <a:gd name="T21" fmla="*/ 470 h 496"/>
                <a:gd name="T22" fmla="*/ 49 w 299"/>
                <a:gd name="T23" fmla="*/ 492 h 496"/>
                <a:gd name="T24" fmla="*/ 71 w 299"/>
                <a:gd name="T25" fmla="*/ 474 h 496"/>
                <a:gd name="T26" fmla="*/ 100 w 299"/>
                <a:gd name="T27" fmla="*/ 298 h 496"/>
                <a:gd name="T28" fmla="*/ 103 w 299"/>
                <a:gd name="T29" fmla="*/ 369 h 496"/>
                <a:gd name="T30" fmla="*/ 107 w 299"/>
                <a:gd name="T31" fmla="*/ 477 h 496"/>
                <a:gd name="T32" fmla="*/ 127 w 299"/>
                <a:gd name="T33" fmla="*/ 496 h 496"/>
                <a:gd name="T34" fmla="*/ 147 w 299"/>
                <a:gd name="T35" fmla="*/ 477 h 496"/>
                <a:gd name="T36" fmla="*/ 155 w 299"/>
                <a:gd name="T37" fmla="*/ 263 h 496"/>
                <a:gd name="T38" fmla="*/ 170 w 299"/>
                <a:gd name="T39" fmla="*/ 174 h 496"/>
                <a:gd name="T40" fmla="*/ 188 w 299"/>
                <a:gd name="T41" fmla="*/ 145 h 496"/>
                <a:gd name="T42" fmla="*/ 293 w 299"/>
                <a:gd name="T43" fmla="*/ 27 h 496"/>
                <a:gd name="T44" fmla="*/ 293 w 299"/>
                <a:gd name="T45" fmla="*/ 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9" h="496">
                  <a:moveTo>
                    <a:pt x="293" y="6"/>
                  </a:moveTo>
                  <a:cubicBezTo>
                    <a:pt x="287" y="0"/>
                    <a:pt x="277" y="0"/>
                    <a:pt x="271" y="6"/>
                  </a:cubicBezTo>
                  <a:cubicBezTo>
                    <a:pt x="271" y="6"/>
                    <a:pt x="203" y="62"/>
                    <a:pt x="193" y="70"/>
                  </a:cubicBezTo>
                  <a:cubicBezTo>
                    <a:pt x="183" y="78"/>
                    <a:pt x="165" y="94"/>
                    <a:pt x="128" y="88"/>
                  </a:cubicBezTo>
                  <a:cubicBezTo>
                    <a:pt x="101" y="84"/>
                    <a:pt x="40" y="84"/>
                    <a:pt x="28" y="136"/>
                  </a:cubicBezTo>
                  <a:cubicBezTo>
                    <a:pt x="2" y="255"/>
                    <a:pt x="2" y="255"/>
                    <a:pt x="2" y="255"/>
                  </a:cubicBezTo>
                  <a:cubicBezTo>
                    <a:pt x="0" y="263"/>
                    <a:pt x="6" y="271"/>
                    <a:pt x="14" y="273"/>
                  </a:cubicBezTo>
                  <a:cubicBezTo>
                    <a:pt x="22" y="275"/>
                    <a:pt x="30" y="270"/>
                    <a:pt x="32" y="262"/>
                  </a:cubicBezTo>
                  <a:cubicBezTo>
                    <a:pt x="57" y="186"/>
                    <a:pt x="57" y="186"/>
                    <a:pt x="57" y="186"/>
                  </a:cubicBezTo>
                  <a:cubicBezTo>
                    <a:pt x="46" y="264"/>
                    <a:pt x="46" y="264"/>
                    <a:pt x="46" y="264"/>
                  </a:cubicBezTo>
                  <a:cubicBezTo>
                    <a:pt x="32" y="470"/>
                    <a:pt x="32" y="470"/>
                    <a:pt x="32" y="470"/>
                  </a:cubicBezTo>
                  <a:cubicBezTo>
                    <a:pt x="31" y="480"/>
                    <a:pt x="39" y="491"/>
                    <a:pt x="49" y="492"/>
                  </a:cubicBezTo>
                  <a:cubicBezTo>
                    <a:pt x="60" y="493"/>
                    <a:pt x="70" y="485"/>
                    <a:pt x="71" y="474"/>
                  </a:cubicBezTo>
                  <a:cubicBezTo>
                    <a:pt x="100" y="298"/>
                    <a:pt x="100" y="298"/>
                    <a:pt x="100" y="298"/>
                  </a:cubicBezTo>
                  <a:cubicBezTo>
                    <a:pt x="103" y="369"/>
                    <a:pt x="103" y="369"/>
                    <a:pt x="103" y="369"/>
                  </a:cubicBezTo>
                  <a:cubicBezTo>
                    <a:pt x="107" y="477"/>
                    <a:pt x="107" y="477"/>
                    <a:pt x="107" y="477"/>
                  </a:cubicBezTo>
                  <a:cubicBezTo>
                    <a:pt x="107" y="487"/>
                    <a:pt x="116" y="496"/>
                    <a:pt x="127" y="496"/>
                  </a:cubicBezTo>
                  <a:cubicBezTo>
                    <a:pt x="138" y="496"/>
                    <a:pt x="147" y="487"/>
                    <a:pt x="147" y="477"/>
                  </a:cubicBezTo>
                  <a:cubicBezTo>
                    <a:pt x="147" y="477"/>
                    <a:pt x="151" y="358"/>
                    <a:pt x="155" y="263"/>
                  </a:cubicBezTo>
                  <a:cubicBezTo>
                    <a:pt x="157" y="209"/>
                    <a:pt x="165" y="186"/>
                    <a:pt x="170" y="174"/>
                  </a:cubicBezTo>
                  <a:cubicBezTo>
                    <a:pt x="173" y="166"/>
                    <a:pt x="182" y="152"/>
                    <a:pt x="188" y="145"/>
                  </a:cubicBezTo>
                  <a:cubicBezTo>
                    <a:pt x="191" y="141"/>
                    <a:pt x="293" y="27"/>
                    <a:pt x="293" y="27"/>
                  </a:cubicBezTo>
                  <a:cubicBezTo>
                    <a:pt x="299" y="22"/>
                    <a:pt x="299" y="12"/>
                    <a:pt x="29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思源黑体 CN Light"/>
                <a:cs typeface="+mn-cs"/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23C35E28-6D62-48D7-842A-F6FB89A3605B}"/>
                </a:ext>
              </a:extLst>
            </p:cNvPr>
            <p:cNvGrpSpPr/>
            <p:nvPr/>
          </p:nvGrpSpPr>
          <p:grpSpPr>
            <a:xfrm rot="1374677">
              <a:off x="4955437" y="2079557"/>
              <a:ext cx="2453367" cy="2324207"/>
              <a:chOff x="3412561" y="2680791"/>
              <a:chExt cx="2468709" cy="2338741"/>
            </a:xfrm>
          </p:grpSpPr>
          <p:sp>
            <p:nvSpPr>
              <p:cNvPr id="213" name="Freeform 5">
                <a:extLst>
                  <a:ext uri="{FF2B5EF4-FFF2-40B4-BE49-F238E27FC236}">
                    <a16:creationId xmlns:a16="http://schemas.microsoft.com/office/drawing/2014/main" id="{A2BE2F99-EB1E-46A8-BA96-1E12154F0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9523" y="3923096"/>
                <a:ext cx="549601" cy="529552"/>
              </a:xfrm>
              <a:custGeom>
                <a:avLst/>
                <a:gdLst>
                  <a:gd name="T0" fmla="*/ 60 w 120"/>
                  <a:gd name="T1" fmla="*/ 116 h 116"/>
                  <a:gd name="T2" fmla="*/ 0 w 120"/>
                  <a:gd name="T3" fmla="*/ 58 h 116"/>
                  <a:gd name="T4" fmla="*/ 60 w 120"/>
                  <a:gd name="T5" fmla="*/ 0 h 116"/>
                  <a:gd name="T6" fmla="*/ 120 w 120"/>
                  <a:gd name="T7" fmla="*/ 58 h 116"/>
                  <a:gd name="T8" fmla="*/ 60 w 120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16">
                    <a:moveTo>
                      <a:pt x="60" y="116"/>
                    </a:moveTo>
                    <a:cubicBezTo>
                      <a:pt x="27" y="116"/>
                      <a:pt x="0" y="90"/>
                      <a:pt x="0" y="58"/>
                    </a:cubicBezTo>
                    <a:cubicBezTo>
                      <a:pt x="0" y="33"/>
                      <a:pt x="6" y="0"/>
                      <a:pt x="60" y="0"/>
                    </a:cubicBezTo>
                    <a:cubicBezTo>
                      <a:pt x="114" y="0"/>
                      <a:pt x="120" y="33"/>
                      <a:pt x="120" y="58"/>
                    </a:cubicBezTo>
                    <a:cubicBezTo>
                      <a:pt x="120" y="90"/>
                      <a:pt x="93" y="116"/>
                      <a:pt x="60" y="116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14" name="Freeform 6">
                <a:extLst>
                  <a:ext uri="{FF2B5EF4-FFF2-40B4-BE49-F238E27FC236}">
                    <a16:creationId xmlns:a16="http://schemas.microsoft.com/office/drawing/2014/main" id="{C20C698D-C0FB-462D-AF74-29BF15725F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2561" y="3895443"/>
                <a:ext cx="604215" cy="584858"/>
              </a:xfrm>
              <a:custGeom>
                <a:avLst/>
                <a:gdLst>
                  <a:gd name="T0" fmla="*/ 66 w 132"/>
                  <a:gd name="T1" fmla="*/ 12 h 128"/>
                  <a:gd name="T2" fmla="*/ 120 w 132"/>
                  <a:gd name="T3" fmla="*/ 64 h 128"/>
                  <a:gd name="T4" fmla="*/ 66 w 132"/>
                  <a:gd name="T5" fmla="*/ 116 h 128"/>
                  <a:gd name="T6" fmla="*/ 12 w 132"/>
                  <a:gd name="T7" fmla="*/ 64 h 128"/>
                  <a:gd name="T8" fmla="*/ 66 w 132"/>
                  <a:gd name="T9" fmla="*/ 12 h 128"/>
                  <a:gd name="T10" fmla="*/ 66 w 132"/>
                  <a:gd name="T11" fmla="*/ 0 h 128"/>
                  <a:gd name="T12" fmla="*/ 0 w 132"/>
                  <a:gd name="T13" fmla="*/ 64 h 128"/>
                  <a:gd name="T14" fmla="*/ 66 w 132"/>
                  <a:gd name="T15" fmla="*/ 128 h 128"/>
                  <a:gd name="T16" fmla="*/ 132 w 132"/>
                  <a:gd name="T17" fmla="*/ 64 h 128"/>
                  <a:gd name="T18" fmla="*/ 66 w 132"/>
                  <a:gd name="T1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28">
                    <a:moveTo>
                      <a:pt x="66" y="12"/>
                    </a:moveTo>
                    <a:cubicBezTo>
                      <a:pt x="110" y="12"/>
                      <a:pt x="120" y="35"/>
                      <a:pt x="120" y="64"/>
                    </a:cubicBezTo>
                    <a:cubicBezTo>
                      <a:pt x="120" y="93"/>
                      <a:pt x="96" y="116"/>
                      <a:pt x="66" y="116"/>
                    </a:cubicBezTo>
                    <a:cubicBezTo>
                      <a:pt x="36" y="116"/>
                      <a:pt x="12" y="93"/>
                      <a:pt x="12" y="64"/>
                    </a:cubicBezTo>
                    <a:cubicBezTo>
                      <a:pt x="12" y="35"/>
                      <a:pt x="21" y="12"/>
                      <a:pt x="66" y="12"/>
                    </a:cubicBezTo>
                    <a:moveTo>
                      <a:pt x="66" y="0"/>
                    </a:moveTo>
                    <a:cubicBezTo>
                      <a:pt x="21" y="0"/>
                      <a:pt x="0" y="21"/>
                      <a:pt x="0" y="64"/>
                    </a:cubicBezTo>
                    <a:cubicBezTo>
                      <a:pt x="0" y="99"/>
                      <a:pt x="29" y="128"/>
                      <a:pt x="66" y="128"/>
                    </a:cubicBezTo>
                    <a:cubicBezTo>
                      <a:pt x="102" y="128"/>
                      <a:pt x="132" y="99"/>
                      <a:pt x="132" y="64"/>
                    </a:cubicBezTo>
                    <a:cubicBezTo>
                      <a:pt x="132" y="21"/>
                      <a:pt x="110" y="0"/>
                      <a:pt x="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15" name="Freeform 7">
                <a:extLst>
                  <a:ext uri="{FF2B5EF4-FFF2-40B4-BE49-F238E27FC236}">
                    <a16:creationId xmlns:a16="http://schemas.microsoft.com/office/drawing/2014/main" id="{BAB3E235-F560-4A79-B6B9-0579036AC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481" y="4142245"/>
                <a:ext cx="187348" cy="169374"/>
              </a:xfrm>
              <a:custGeom>
                <a:avLst/>
                <a:gdLst>
                  <a:gd name="T0" fmla="*/ 21 w 41"/>
                  <a:gd name="T1" fmla="*/ 37 h 37"/>
                  <a:gd name="T2" fmla="*/ 17 w 41"/>
                  <a:gd name="T3" fmla="*/ 33 h 37"/>
                  <a:gd name="T4" fmla="*/ 21 w 41"/>
                  <a:gd name="T5" fmla="*/ 29 h 37"/>
                  <a:gd name="T6" fmla="*/ 32 w 41"/>
                  <a:gd name="T7" fmla="*/ 25 h 37"/>
                  <a:gd name="T8" fmla="*/ 31 w 41"/>
                  <a:gd name="T9" fmla="*/ 22 h 37"/>
                  <a:gd name="T10" fmla="*/ 4 w 41"/>
                  <a:gd name="T11" fmla="*/ 8 h 37"/>
                  <a:gd name="T12" fmla="*/ 0 w 41"/>
                  <a:gd name="T13" fmla="*/ 3 h 37"/>
                  <a:gd name="T14" fmla="*/ 5 w 41"/>
                  <a:gd name="T15" fmla="*/ 0 h 37"/>
                  <a:gd name="T16" fmla="*/ 38 w 41"/>
                  <a:gd name="T17" fmla="*/ 18 h 37"/>
                  <a:gd name="T18" fmla="*/ 39 w 41"/>
                  <a:gd name="T19" fmla="*/ 29 h 37"/>
                  <a:gd name="T20" fmla="*/ 21 w 41"/>
                  <a:gd name="T21" fmla="*/ 37 h 37"/>
                  <a:gd name="T22" fmla="*/ 21 w 41"/>
                  <a:gd name="T2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37">
                    <a:moveTo>
                      <a:pt x="21" y="37"/>
                    </a:moveTo>
                    <a:cubicBezTo>
                      <a:pt x="19" y="37"/>
                      <a:pt x="17" y="35"/>
                      <a:pt x="17" y="33"/>
                    </a:cubicBezTo>
                    <a:cubicBezTo>
                      <a:pt x="17" y="31"/>
                      <a:pt x="18" y="29"/>
                      <a:pt x="21" y="29"/>
                    </a:cubicBezTo>
                    <a:cubicBezTo>
                      <a:pt x="25" y="29"/>
                      <a:pt x="31" y="27"/>
                      <a:pt x="32" y="25"/>
                    </a:cubicBezTo>
                    <a:cubicBezTo>
                      <a:pt x="32" y="24"/>
                      <a:pt x="32" y="23"/>
                      <a:pt x="31" y="22"/>
                    </a:cubicBezTo>
                    <a:cubicBezTo>
                      <a:pt x="27" y="14"/>
                      <a:pt x="10" y="9"/>
                      <a:pt x="4" y="8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8" y="1"/>
                      <a:pt x="31" y="5"/>
                      <a:pt x="38" y="18"/>
                    </a:cubicBezTo>
                    <a:cubicBezTo>
                      <a:pt x="41" y="23"/>
                      <a:pt x="40" y="27"/>
                      <a:pt x="39" y="29"/>
                    </a:cubicBezTo>
                    <a:cubicBezTo>
                      <a:pt x="35" y="36"/>
                      <a:pt x="23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16" name="Freeform 8">
                <a:extLst>
                  <a:ext uri="{FF2B5EF4-FFF2-40B4-BE49-F238E27FC236}">
                    <a16:creationId xmlns:a16="http://schemas.microsoft.com/office/drawing/2014/main" id="{04241E85-CD36-4EA3-AAC0-FEFFE296F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4017" y="3923096"/>
                <a:ext cx="549601" cy="529552"/>
              </a:xfrm>
              <a:custGeom>
                <a:avLst/>
                <a:gdLst>
                  <a:gd name="T0" fmla="*/ 60 w 120"/>
                  <a:gd name="T1" fmla="*/ 116 h 116"/>
                  <a:gd name="T2" fmla="*/ 0 w 120"/>
                  <a:gd name="T3" fmla="*/ 58 h 116"/>
                  <a:gd name="T4" fmla="*/ 60 w 120"/>
                  <a:gd name="T5" fmla="*/ 0 h 116"/>
                  <a:gd name="T6" fmla="*/ 120 w 120"/>
                  <a:gd name="T7" fmla="*/ 58 h 116"/>
                  <a:gd name="T8" fmla="*/ 60 w 120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16">
                    <a:moveTo>
                      <a:pt x="60" y="116"/>
                    </a:moveTo>
                    <a:cubicBezTo>
                      <a:pt x="27" y="116"/>
                      <a:pt x="0" y="90"/>
                      <a:pt x="0" y="58"/>
                    </a:cubicBezTo>
                    <a:cubicBezTo>
                      <a:pt x="0" y="33"/>
                      <a:pt x="7" y="0"/>
                      <a:pt x="60" y="0"/>
                    </a:cubicBezTo>
                    <a:cubicBezTo>
                      <a:pt x="114" y="0"/>
                      <a:pt x="120" y="33"/>
                      <a:pt x="120" y="58"/>
                    </a:cubicBezTo>
                    <a:cubicBezTo>
                      <a:pt x="120" y="90"/>
                      <a:pt x="93" y="116"/>
                      <a:pt x="60" y="116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17" name="Freeform 9">
                <a:extLst>
                  <a:ext uri="{FF2B5EF4-FFF2-40B4-BE49-F238E27FC236}">
                    <a16:creationId xmlns:a16="http://schemas.microsoft.com/office/drawing/2014/main" id="{60F5E55E-F8C4-4317-ACEF-9A793DF0A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76364" y="3895443"/>
                <a:ext cx="604906" cy="584858"/>
              </a:xfrm>
              <a:custGeom>
                <a:avLst/>
                <a:gdLst>
                  <a:gd name="T0" fmla="*/ 66 w 132"/>
                  <a:gd name="T1" fmla="*/ 12 h 128"/>
                  <a:gd name="T2" fmla="*/ 120 w 132"/>
                  <a:gd name="T3" fmla="*/ 64 h 128"/>
                  <a:gd name="T4" fmla="*/ 66 w 132"/>
                  <a:gd name="T5" fmla="*/ 116 h 128"/>
                  <a:gd name="T6" fmla="*/ 12 w 132"/>
                  <a:gd name="T7" fmla="*/ 64 h 128"/>
                  <a:gd name="T8" fmla="*/ 66 w 132"/>
                  <a:gd name="T9" fmla="*/ 12 h 128"/>
                  <a:gd name="T10" fmla="*/ 66 w 132"/>
                  <a:gd name="T11" fmla="*/ 0 h 128"/>
                  <a:gd name="T12" fmla="*/ 0 w 132"/>
                  <a:gd name="T13" fmla="*/ 64 h 128"/>
                  <a:gd name="T14" fmla="*/ 66 w 132"/>
                  <a:gd name="T15" fmla="*/ 128 h 128"/>
                  <a:gd name="T16" fmla="*/ 132 w 132"/>
                  <a:gd name="T17" fmla="*/ 64 h 128"/>
                  <a:gd name="T18" fmla="*/ 66 w 132"/>
                  <a:gd name="T1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2" h="128">
                    <a:moveTo>
                      <a:pt x="66" y="12"/>
                    </a:moveTo>
                    <a:cubicBezTo>
                      <a:pt x="111" y="12"/>
                      <a:pt x="120" y="35"/>
                      <a:pt x="120" y="64"/>
                    </a:cubicBezTo>
                    <a:cubicBezTo>
                      <a:pt x="120" y="93"/>
                      <a:pt x="96" y="116"/>
                      <a:pt x="66" y="116"/>
                    </a:cubicBezTo>
                    <a:cubicBezTo>
                      <a:pt x="36" y="116"/>
                      <a:pt x="12" y="93"/>
                      <a:pt x="12" y="64"/>
                    </a:cubicBezTo>
                    <a:cubicBezTo>
                      <a:pt x="12" y="35"/>
                      <a:pt x="22" y="12"/>
                      <a:pt x="66" y="12"/>
                    </a:cubicBezTo>
                    <a:moveTo>
                      <a:pt x="66" y="0"/>
                    </a:moveTo>
                    <a:cubicBezTo>
                      <a:pt x="22" y="0"/>
                      <a:pt x="0" y="21"/>
                      <a:pt x="0" y="64"/>
                    </a:cubicBezTo>
                    <a:cubicBezTo>
                      <a:pt x="0" y="99"/>
                      <a:pt x="30" y="128"/>
                      <a:pt x="66" y="128"/>
                    </a:cubicBezTo>
                    <a:cubicBezTo>
                      <a:pt x="103" y="128"/>
                      <a:pt x="132" y="99"/>
                      <a:pt x="132" y="64"/>
                    </a:cubicBezTo>
                    <a:cubicBezTo>
                      <a:pt x="132" y="21"/>
                      <a:pt x="111" y="0"/>
                      <a:pt x="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18" name="Freeform 10">
                <a:extLst>
                  <a:ext uri="{FF2B5EF4-FFF2-40B4-BE49-F238E27FC236}">
                    <a16:creationId xmlns:a16="http://schemas.microsoft.com/office/drawing/2014/main" id="{D87DDB84-FC7D-409F-8FFD-AED49BFC6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310" y="4142245"/>
                <a:ext cx="188039" cy="169374"/>
              </a:xfrm>
              <a:custGeom>
                <a:avLst/>
                <a:gdLst>
                  <a:gd name="T0" fmla="*/ 20 w 41"/>
                  <a:gd name="T1" fmla="*/ 37 h 37"/>
                  <a:gd name="T2" fmla="*/ 20 w 41"/>
                  <a:gd name="T3" fmla="*/ 37 h 37"/>
                  <a:gd name="T4" fmla="*/ 2 w 41"/>
                  <a:gd name="T5" fmla="*/ 29 h 37"/>
                  <a:gd name="T6" fmla="*/ 3 w 41"/>
                  <a:gd name="T7" fmla="*/ 18 h 37"/>
                  <a:gd name="T8" fmla="*/ 36 w 41"/>
                  <a:gd name="T9" fmla="*/ 0 h 37"/>
                  <a:gd name="T10" fmla="*/ 41 w 41"/>
                  <a:gd name="T11" fmla="*/ 3 h 37"/>
                  <a:gd name="T12" fmla="*/ 38 w 41"/>
                  <a:gd name="T13" fmla="*/ 8 h 37"/>
                  <a:gd name="T14" fmla="*/ 10 w 41"/>
                  <a:gd name="T15" fmla="*/ 22 h 37"/>
                  <a:gd name="T16" fmla="*/ 9 w 41"/>
                  <a:gd name="T17" fmla="*/ 25 h 37"/>
                  <a:gd name="T18" fmla="*/ 20 w 41"/>
                  <a:gd name="T19" fmla="*/ 29 h 37"/>
                  <a:gd name="T20" fmla="*/ 24 w 41"/>
                  <a:gd name="T21" fmla="*/ 33 h 37"/>
                  <a:gd name="T22" fmla="*/ 20 w 41"/>
                  <a:gd name="T2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37">
                    <a:moveTo>
                      <a:pt x="20" y="37"/>
                    </a:moveTo>
                    <a:cubicBezTo>
                      <a:pt x="20" y="37"/>
                      <a:pt x="20" y="37"/>
                      <a:pt x="20" y="37"/>
                    </a:cubicBezTo>
                    <a:cubicBezTo>
                      <a:pt x="18" y="37"/>
                      <a:pt x="6" y="36"/>
                      <a:pt x="2" y="29"/>
                    </a:cubicBezTo>
                    <a:cubicBezTo>
                      <a:pt x="1" y="27"/>
                      <a:pt x="0" y="23"/>
                      <a:pt x="3" y="18"/>
                    </a:cubicBezTo>
                    <a:cubicBezTo>
                      <a:pt x="10" y="5"/>
                      <a:pt x="33" y="1"/>
                      <a:pt x="36" y="0"/>
                    </a:cubicBezTo>
                    <a:cubicBezTo>
                      <a:pt x="38" y="0"/>
                      <a:pt x="40" y="1"/>
                      <a:pt x="41" y="3"/>
                    </a:cubicBezTo>
                    <a:cubicBezTo>
                      <a:pt x="41" y="5"/>
                      <a:pt x="40" y="7"/>
                      <a:pt x="38" y="8"/>
                    </a:cubicBezTo>
                    <a:cubicBezTo>
                      <a:pt x="31" y="9"/>
                      <a:pt x="14" y="14"/>
                      <a:pt x="10" y="22"/>
                    </a:cubicBezTo>
                    <a:cubicBezTo>
                      <a:pt x="9" y="23"/>
                      <a:pt x="9" y="24"/>
                      <a:pt x="9" y="25"/>
                    </a:cubicBezTo>
                    <a:cubicBezTo>
                      <a:pt x="10" y="27"/>
                      <a:pt x="17" y="29"/>
                      <a:pt x="20" y="29"/>
                    </a:cubicBezTo>
                    <a:cubicBezTo>
                      <a:pt x="23" y="29"/>
                      <a:pt x="24" y="31"/>
                      <a:pt x="24" y="33"/>
                    </a:cubicBezTo>
                    <a:cubicBezTo>
                      <a:pt x="24" y="35"/>
                      <a:pt x="22" y="37"/>
                      <a:pt x="20" y="3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19" name="Freeform 11">
                <a:extLst>
                  <a:ext uri="{FF2B5EF4-FFF2-40B4-BE49-F238E27FC236}">
                    <a16:creationId xmlns:a16="http://schemas.microsoft.com/office/drawing/2014/main" id="{73B9B367-1193-47C2-AFB9-0A90A566F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083" y="2716740"/>
                <a:ext cx="2116826" cy="2275139"/>
              </a:xfrm>
              <a:custGeom>
                <a:avLst/>
                <a:gdLst>
                  <a:gd name="T0" fmla="*/ 231 w 462"/>
                  <a:gd name="T1" fmla="*/ 498 h 498"/>
                  <a:gd name="T2" fmla="*/ 67 w 462"/>
                  <a:gd name="T3" fmla="*/ 435 h 498"/>
                  <a:gd name="T4" fmla="*/ 11 w 462"/>
                  <a:gd name="T5" fmla="*/ 187 h 498"/>
                  <a:gd name="T6" fmla="*/ 228 w 462"/>
                  <a:gd name="T7" fmla="*/ 0 h 498"/>
                  <a:gd name="T8" fmla="*/ 231 w 462"/>
                  <a:gd name="T9" fmla="*/ 0 h 498"/>
                  <a:gd name="T10" fmla="*/ 234 w 462"/>
                  <a:gd name="T11" fmla="*/ 0 h 498"/>
                  <a:gd name="T12" fmla="*/ 451 w 462"/>
                  <a:gd name="T13" fmla="*/ 187 h 498"/>
                  <a:gd name="T14" fmla="*/ 395 w 462"/>
                  <a:gd name="T15" fmla="*/ 435 h 498"/>
                  <a:gd name="T16" fmla="*/ 231 w 462"/>
                  <a:gd name="T17" fmla="*/ 49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498">
                    <a:moveTo>
                      <a:pt x="231" y="498"/>
                    </a:moveTo>
                    <a:cubicBezTo>
                      <a:pt x="160" y="498"/>
                      <a:pt x="105" y="477"/>
                      <a:pt x="67" y="435"/>
                    </a:cubicBezTo>
                    <a:cubicBezTo>
                      <a:pt x="19" y="382"/>
                      <a:pt x="0" y="298"/>
                      <a:pt x="11" y="187"/>
                    </a:cubicBezTo>
                    <a:cubicBezTo>
                      <a:pt x="29" y="5"/>
                      <a:pt x="208" y="0"/>
                      <a:pt x="228" y="0"/>
                    </a:cubicBezTo>
                    <a:cubicBezTo>
                      <a:pt x="230" y="0"/>
                      <a:pt x="231" y="0"/>
                      <a:pt x="231" y="0"/>
                    </a:cubicBezTo>
                    <a:cubicBezTo>
                      <a:pt x="231" y="0"/>
                      <a:pt x="232" y="0"/>
                      <a:pt x="234" y="0"/>
                    </a:cubicBezTo>
                    <a:cubicBezTo>
                      <a:pt x="254" y="0"/>
                      <a:pt x="433" y="5"/>
                      <a:pt x="451" y="187"/>
                    </a:cubicBezTo>
                    <a:cubicBezTo>
                      <a:pt x="462" y="298"/>
                      <a:pt x="443" y="382"/>
                      <a:pt x="395" y="435"/>
                    </a:cubicBezTo>
                    <a:cubicBezTo>
                      <a:pt x="357" y="477"/>
                      <a:pt x="302" y="498"/>
                      <a:pt x="231" y="498"/>
                    </a:cubicBez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0" name="Freeform 12">
                <a:extLst>
                  <a:ext uri="{FF2B5EF4-FFF2-40B4-BE49-F238E27FC236}">
                    <a16:creationId xmlns:a16="http://schemas.microsoft.com/office/drawing/2014/main" id="{97167340-0417-4C1B-ACA0-6369F6F912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59121" y="2689778"/>
                <a:ext cx="2170749" cy="2329754"/>
              </a:xfrm>
              <a:custGeom>
                <a:avLst/>
                <a:gdLst>
                  <a:gd name="T0" fmla="*/ 240 w 474"/>
                  <a:gd name="T1" fmla="*/ 12 h 510"/>
                  <a:gd name="T2" fmla="*/ 451 w 474"/>
                  <a:gd name="T3" fmla="*/ 193 h 510"/>
                  <a:gd name="T4" fmla="*/ 237 w 474"/>
                  <a:gd name="T5" fmla="*/ 498 h 510"/>
                  <a:gd name="T6" fmla="*/ 23 w 474"/>
                  <a:gd name="T7" fmla="*/ 193 h 510"/>
                  <a:gd name="T8" fmla="*/ 234 w 474"/>
                  <a:gd name="T9" fmla="*/ 12 h 510"/>
                  <a:gd name="T10" fmla="*/ 237 w 474"/>
                  <a:gd name="T11" fmla="*/ 12 h 510"/>
                  <a:gd name="T12" fmla="*/ 240 w 474"/>
                  <a:gd name="T13" fmla="*/ 12 h 510"/>
                  <a:gd name="T14" fmla="*/ 240 w 474"/>
                  <a:gd name="T15" fmla="*/ 0 h 510"/>
                  <a:gd name="T16" fmla="*/ 237 w 474"/>
                  <a:gd name="T17" fmla="*/ 0 h 510"/>
                  <a:gd name="T18" fmla="*/ 234 w 474"/>
                  <a:gd name="T19" fmla="*/ 0 h 510"/>
                  <a:gd name="T20" fmla="*/ 121 w 474"/>
                  <a:gd name="T21" fmla="*/ 26 h 510"/>
                  <a:gd name="T22" fmla="*/ 11 w 474"/>
                  <a:gd name="T23" fmla="*/ 192 h 510"/>
                  <a:gd name="T24" fmla="*/ 68 w 474"/>
                  <a:gd name="T25" fmla="*/ 445 h 510"/>
                  <a:gd name="T26" fmla="*/ 237 w 474"/>
                  <a:gd name="T27" fmla="*/ 510 h 510"/>
                  <a:gd name="T28" fmla="*/ 406 w 474"/>
                  <a:gd name="T29" fmla="*/ 445 h 510"/>
                  <a:gd name="T30" fmla="*/ 463 w 474"/>
                  <a:gd name="T31" fmla="*/ 192 h 510"/>
                  <a:gd name="T32" fmla="*/ 353 w 474"/>
                  <a:gd name="T33" fmla="*/ 26 h 510"/>
                  <a:gd name="T34" fmla="*/ 240 w 474"/>
                  <a:gd name="T35" fmla="*/ 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4" h="510">
                    <a:moveTo>
                      <a:pt x="240" y="12"/>
                    </a:moveTo>
                    <a:cubicBezTo>
                      <a:pt x="264" y="12"/>
                      <a:pt x="433" y="18"/>
                      <a:pt x="451" y="193"/>
                    </a:cubicBezTo>
                    <a:cubicBezTo>
                      <a:pt x="470" y="382"/>
                      <a:pt x="402" y="498"/>
                      <a:pt x="237" y="498"/>
                    </a:cubicBezTo>
                    <a:cubicBezTo>
                      <a:pt x="72" y="498"/>
                      <a:pt x="5" y="382"/>
                      <a:pt x="23" y="193"/>
                    </a:cubicBezTo>
                    <a:cubicBezTo>
                      <a:pt x="41" y="18"/>
                      <a:pt x="211" y="12"/>
                      <a:pt x="234" y="12"/>
                    </a:cubicBezTo>
                    <a:cubicBezTo>
                      <a:pt x="236" y="12"/>
                      <a:pt x="237" y="12"/>
                      <a:pt x="237" y="12"/>
                    </a:cubicBezTo>
                    <a:cubicBezTo>
                      <a:pt x="237" y="12"/>
                      <a:pt x="238" y="12"/>
                      <a:pt x="240" y="12"/>
                    </a:cubicBezTo>
                    <a:moveTo>
                      <a:pt x="240" y="0"/>
                    </a:moveTo>
                    <a:cubicBezTo>
                      <a:pt x="238" y="0"/>
                      <a:pt x="238" y="0"/>
                      <a:pt x="237" y="0"/>
                    </a:cubicBezTo>
                    <a:cubicBezTo>
                      <a:pt x="237" y="0"/>
                      <a:pt x="236" y="0"/>
                      <a:pt x="234" y="0"/>
                    </a:cubicBezTo>
                    <a:cubicBezTo>
                      <a:pt x="220" y="0"/>
                      <a:pt x="171" y="2"/>
                      <a:pt x="121" y="26"/>
                    </a:cubicBezTo>
                    <a:cubicBezTo>
                      <a:pt x="57" y="58"/>
                      <a:pt x="19" y="115"/>
                      <a:pt x="11" y="192"/>
                    </a:cubicBezTo>
                    <a:cubicBezTo>
                      <a:pt x="0" y="305"/>
                      <a:pt x="19" y="390"/>
                      <a:pt x="68" y="445"/>
                    </a:cubicBezTo>
                    <a:cubicBezTo>
                      <a:pt x="107" y="488"/>
                      <a:pt x="164" y="510"/>
                      <a:pt x="237" y="510"/>
                    </a:cubicBezTo>
                    <a:cubicBezTo>
                      <a:pt x="310" y="510"/>
                      <a:pt x="367" y="488"/>
                      <a:pt x="406" y="445"/>
                    </a:cubicBezTo>
                    <a:cubicBezTo>
                      <a:pt x="455" y="390"/>
                      <a:pt x="474" y="305"/>
                      <a:pt x="463" y="192"/>
                    </a:cubicBezTo>
                    <a:cubicBezTo>
                      <a:pt x="455" y="115"/>
                      <a:pt x="417" y="58"/>
                      <a:pt x="353" y="26"/>
                    </a:cubicBezTo>
                    <a:cubicBezTo>
                      <a:pt x="304" y="2"/>
                      <a:pt x="254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1" name="Freeform 13">
                <a:extLst>
                  <a:ext uri="{FF2B5EF4-FFF2-40B4-BE49-F238E27FC236}">
                    <a16:creationId xmlns:a16="http://schemas.microsoft.com/office/drawing/2014/main" id="{63BDC66F-FE17-49B8-BAB5-C77D37A65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75" y="2707753"/>
                <a:ext cx="2051842" cy="1338399"/>
              </a:xfrm>
              <a:custGeom>
                <a:avLst/>
                <a:gdLst>
                  <a:gd name="T0" fmla="*/ 437 w 448"/>
                  <a:gd name="T1" fmla="*/ 290 h 293"/>
                  <a:gd name="T2" fmla="*/ 382 w 448"/>
                  <a:gd name="T3" fmla="*/ 159 h 293"/>
                  <a:gd name="T4" fmla="*/ 224 w 448"/>
                  <a:gd name="T5" fmla="*/ 175 h 293"/>
                  <a:gd name="T6" fmla="*/ 66 w 448"/>
                  <a:gd name="T7" fmla="*/ 159 h 293"/>
                  <a:gd name="T8" fmla="*/ 11 w 448"/>
                  <a:gd name="T9" fmla="*/ 290 h 293"/>
                  <a:gd name="T10" fmla="*/ 3 w 448"/>
                  <a:gd name="T11" fmla="*/ 293 h 293"/>
                  <a:gd name="T12" fmla="*/ 3 w 448"/>
                  <a:gd name="T13" fmla="*/ 285 h 293"/>
                  <a:gd name="T14" fmla="*/ 4 w 448"/>
                  <a:gd name="T15" fmla="*/ 189 h 293"/>
                  <a:gd name="T16" fmla="*/ 221 w 448"/>
                  <a:gd name="T17" fmla="*/ 2 h 293"/>
                  <a:gd name="T18" fmla="*/ 224 w 448"/>
                  <a:gd name="T19" fmla="*/ 2 h 293"/>
                  <a:gd name="T20" fmla="*/ 227 w 448"/>
                  <a:gd name="T21" fmla="*/ 2 h 293"/>
                  <a:gd name="T22" fmla="*/ 313 w 448"/>
                  <a:gd name="T23" fmla="*/ 17 h 293"/>
                  <a:gd name="T24" fmla="*/ 335 w 448"/>
                  <a:gd name="T25" fmla="*/ 0 h 293"/>
                  <a:gd name="T26" fmla="*/ 344 w 448"/>
                  <a:gd name="T27" fmla="*/ 2 h 293"/>
                  <a:gd name="T28" fmla="*/ 359 w 448"/>
                  <a:gd name="T29" fmla="*/ 17 h 293"/>
                  <a:gd name="T30" fmla="*/ 360 w 448"/>
                  <a:gd name="T31" fmla="*/ 31 h 293"/>
                  <a:gd name="T32" fmla="*/ 366 w 448"/>
                  <a:gd name="T33" fmla="*/ 30 h 293"/>
                  <a:gd name="T34" fmla="*/ 386 w 448"/>
                  <a:gd name="T35" fmla="*/ 37 h 293"/>
                  <a:gd name="T36" fmla="*/ 393 w 448"/>
                  <a:gd name="T37" fmla="*/ 69 h 293"/>
                  <a:gd name="T38" fmla="*/ 444 w 448"/>
                  <a:gd name="T39" fmla="*/ 189 h 293"/>
                  <a:gd name="T40" fmla="*/ 445 w 448"/>
                  <a:gd name="T41" fmla="*/ 285 h 293"/>
                  <a:gd name="T42" fmla="*/ 445 w 448"/>
                  <a:gd name="T43" fmla="*/ 293 h 293"/>
                  <a:gd name="T44" fmla="*/ 437 w 448"/>
                  <a:gd name="T45" fmla="*/ 29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8" h="293">
                    <a:moveTo>
                      <a:pt x="437" y="290"/>
                    </a:moveTo>
                    <a:cubicBezTo>
                      <a:pt x="426" y="286"/>
                      <a:pt x="390" y="223"/>
                      <a:pt x="382" y="159"/>
                    </a:cubicBezTo>
                    <a:cubicBezTo>
                      <a:pt x="360" y="163"/>
                      <a:pt x="286" y="175"/>
                      <a:pt x="224" y="175"/>
                    </a:cubicBezTo>
                    <a:cubicBezTo>
                      <a:pt x="162" y="175"/>
                      <a:pt x="88" y="163"/>
                      <a:pt x="66" y="159"/>
                    </a:cubicBezTo>
                    <a:cubicBezTo>
                      <a:pt x="58" y="223"/>
                      <a:pt x="22" y="286"/>
                      <a:pt x="11" y="290"/>
                    </a:cubicBezTo>
                    <a:cubicBezTo>
                      <a:pt x="3" y="293"/>
                      <a:pt x="3" y="293"/>
                      <a:pt x="3" y="293"/>
                    </a:cubicBezTo>
                    <a:cubicBezTo>
                      <a:pt x="3" y="285"/>
                      <a:pt x="3" y="285"/>
                      <a:pt x="3" y="285"/>
                    </a:cubicBezTo>
                    <a:cubicBezTo>
                      <a:pt x="0" y="255"/>
                      <a:pt x="1" y="223"/>
                      <a:pt x="4" y="189"/>
                    </a:cubicBezTo>
                    <a:cubicBezTo>
                      <a:pt x="22" y="7"/>
                      <a:pt x="201" y="2"/>
                      <a:pt x="221" y="2"/>
                    </a:cubicBezTo>
                    <a:cubicBezTo>
                      <a:pt x="223" y="2"/>
                      <a:pt x="224" y="2"/>
                      <a:pt x="224" y="2"/>
                    </a:cubicBezTo>
                    <a:cubicBezTo>
                      <a:pt x="224" y="2"/>
                      <a:pt x="225" y="2"/>
                      <a:pt x="227" y="2"/>
                    </a:cubicBezTo>
                    <a:cubicBezTo>
                      <a:pt x="237" y="2"/>
                      <a:pt x="273" y="3"/>
                      <a:pt x="313" y="17"/>
                    </a:cubicBezTo>
                    <a:cubicBezTo>
                      <a:pt x="317" y="9"/>
                      <a:pt x="324" y="0"/>
                      <a:pt x="335" y="0"/>
                    </a:cubicBezTo>
                    <a:cubicBezTo>
                      <a:pt x="338" y="0"/>
                      <a:pt x="341" y="1"/>
                      <a:pt x="344" y="2"/>
                    </a:cubicBezTo>
                    <a:cubicBezTo>
                      <a:pt x="351" y="5"/>
                      <a:pt x="356" y="10"/>
                      <a:pt x="359" y="17"/>
                    </a:cubicBezTo>
                    <a:cubicBezTo>
                      <a:pt x="360" y="21"/>
                      <a:pt x="361" y="26"/>
                      <a:pt x="360" y="31"/>
                    </a:cubicBezTo>
                    <a:cubicBezTo>
                      <a:pt x="362" y="30"/>
                      <a:pt x="364" y="30"/>
                      <a:pt x="366" y="30"/>
                    </a:cubicBezTo>
                    <a:cubicBezTo>
                      <a:pt x="373" y="30"/>
                      <a:pt x="380" y="33"/>
                      <a:pt x="386" y="37"/>
                    </a:cubicBezTo>
                    <a:cubicBezTo>
                      <a:pt x="397" y="45"/>
                      <a:pt x="396" y="59"/>
                      <a:pt x="393" y="69"/>
                    </a:cubicBezTo>
                    <a:cubicBezTo>
                      <a:pt x="422" y="99"/>
                      <a:pt x="439" y="140"/>
                      <a:pt x="444" y="189"/>
                    </a:cubicBezTo>
                    <a:cubicBezTo>
                      <a:pt x="447" y="223"/>
                      <a:pt x="448" y="255"/>
                      <a:pt x="445" y="285"/>
                    </a:cubicBezTo>
                    <a:cubicBezTo>
                      <a:pt x="445" y="293"/>
                      <a:pt x="445" y="293"/>
                      <a:pt x="445" y="293"/>
                    </a:cubicBezTo>
                    <a:lnTo>
                      <a:pt x="437" y="290"/>
                    </a:ln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2" name="Freeform 14">
                <a:extLst>
                  <a:ext uri="{FF2B5EF4-FFF2-40B4-BE49-F238E27FC236}">
                    <a16:creationId xmlns:a16="http://schemas.microsoft.com/office/drawing/2014/main" id="{6C79A06F-BBE9-4196-A899-8F357E3844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90922" y="2680791"/>
                <a:ext cx="2107148" cy="1402000"/>
              </a:xfrm>
              <a:custGeom>
                <a:avLst/>
                <a:gdLst>
                  <a:gd name="T0" fmla="*/ 341 w 460"/>
                  <a:gd name="T1" fmla="*/ 12 h 307"/>
                  <a:gd name="T2" fmla="*/ 348 w 460"/>
                  <a:gd name="T3" fmla="*/ 14 h 307"/>
                  <a:gd name="T4" fmla="*/ 356 w 460"/>
                  <a:gd name="T5" fmla="*/ 48 h 307"/>
                  <a:gd name="T6" fmla="*/ 372 w 460"/>
                  <a:gd name="T7" fmla="*/ 42 h 307"/>
                  <a:gd name="T8" fmla="*/ 389 w 460"/>
                  <a:gd name="T9" fmla="*/ 48 h 307"/>
                  <a:gd name="T10" fmla="*/ 392 w 460"/>
                  <a:gd name="T11" fmla="*/ 76 h 307"/>
                  <a:gd name="T12" fmla="*/ 392 w 460"/>
                  <a:gd name="T13" fmla="*/ 76 h 307"/>
                  <a:gd name="T14" fmla="*/ 444 w 460"/>
                  <a:gd name="T15" fmla="*/ 195 h 307"/>
                  <a:gd name="T16" fmla="*/ 445 w 460"/>
                  <a:gd name="T17" fmla="*/ 290 h 307"/>
                  <a:gd name="T18" fmla="*/ 393 w 460"/>
                  <a:gd name="T19" fmla="*/ 158 h 307"/>
                  <a:gd name="T20" fmla="*/ 230 w 460"/>
                  <a:gd name="T21" fmla="*/ 175 h 307"/>
                  <a:gd name="T22" fmla="*/ 67 w 460"/>
                  <a:gd name="T23" fmla="*/ 158 h 307"/>
                  <a:gd name="T24" fmla="*/ 15 w 460"/>
                  <a:gd name="T25" fmla="*/ 290 h 307"/>
                  <a:gd name="T26" fmla="*/ 16 w 460"/>
                  <a:gd name="T27" fmla="*/ 195 h 307"/>
                  <a:gd name="T28" fmla="*/ 227 w 460"/>
                  <a:gd name="T29" fmla="*/ 14 h 307"/>
                  <a:gd name="T30" fmla="*/ 230 w 460"/>
                  <a:gd name="T31" fmla="*/ 14 h 307"/>
                  <a:gd name="T32" fmla="*/ 233 w 460"/>
                  <a:gd name="T33" fmla="*/ 14 h 307"/>
                  <a:gd name="T34" fmla="*/ 323 w 460"/>
                  <a:gd name="T35" fmla="*/ 31 h 307"/>
                  <a:gd name="T36" fmla="*/ 341 w 460"/>
                  <a:gd name="T37" fmla="*/ 12 h 307"/>
                  <a:gd name="T38" fmla="*/ 341 w 460"/>
                  <a:gd name="T39" fmla="*/ 0 h 307"/>
                  <a:gd name="T40" fmla="*/ 341 w 460"/>
                  <a:gd name="T41" fmla="*/ 0 h 307"/>
                  <a:gd name="T42" fmla="*/ 316 w 460"/>
                  <a:gd name="T43" fmla="*/ 16 h 307"/>
                  <a:gd name="T44" fmla="*/ 233 w 460"/>
                  <a:gd name="T45" fmla="*/ 2 h 307"/>
                  <a:gd name="T46" fmla="*/ 230 w 460"/>
                  <a:gd name="T47" fmla="*/ 2 h 307"/>
                  <a:gd name="T48" fmla="*/ 227 w 460"/>
                  <a:gd name="T49" fmla="*/ 2 h 307"/>
                  <a:gd name="T50" fmla="*/ 114 w 460"/>
                  <a:gd name="T51" fmla="*/ 28 h 307"/>
                  <a:gd name="T52" fmla="*/ 4 w 460"/>
                  <a:gd name="T53" fmla="*/ 194 h 307"/>
                  <a:gd name="T54" fmla="*/ 3 w 460"/>
                  <a:gd name="T55" fmla="*/ 291 h 307"/>
                  <a:gd name="T56" fmla="*/ 4 w 460"/>
                  <a:gd name="T57" fmla="*/ 307 h 307"/>
                  <a:gd name="T58" fmla="*/ 19 w 460"/>
                  <a:gd name="T59" fmla="*/ 302 h 307"/>
                  <a:gd name="T60" fmla="*/ 52 w 460"/>
                  <a:gd name="T61" fmla="*/ 253 h 307"/>
                  <a:gd name="T62" fmla="*/ 77 w 460"/>
                  <a:gd name="T63" fmla="*/ 172 h 307"/>
                  <a:gd name="T64" fmla="*/ 230 w 460"/>
                  <a:gd name="T65" fmla="*/ 187 h 307"/>
                  <a:gd name="T66" fmla="*/ 383 w 460"/>
                  <a:gd name="T67" fmla="*/ 172 h 307"/>
                  <a:gd name="T68" fmla="*/ 408 w 460"/>
                  <a:gd name="T69" fmla="*/ 253 h 307"/>
                  <a:gd name="T70" fmla="*/ 441 w 460"/>
                  <a:gd name="T71" fmla="*/ 302 h 307"/>
                  <a:gd name="T72" fmla="*/ 456 w 460"/>
                  <a:gd name="T73" fmla="*/ 307 h 307"/>
                  <a:gd name="T74" fmla="*/ 457 w 460"/>
                  <a:gd name="T75" fmla="*/ 291 h 307"/>
                  <a:gd name="T76" fmla="*/ 456 w 460"/>
                  <a:gd name="T77" fmla="*/ 194 h 307"/>
                  <a:gd name="T78" fmla="*/ 406 w 460"/>
                  <a:gd name="T79" fmla="*/ 73 h 307"/>
                  <a:gd name="T80" fmla="*/ 396 w 460"/>
                  <a:gd name="T81" fmla="*/ 38 h 307"/>
                  <a:gd name="T82" fmla="*/ 372 w 460"/>
                  <a:gd name="T83" fmla="*/ 30 h 307"/>
                  <a:gd name="T84" fmla="*/ 370 w 460"/>
                  <a:gd name="T85" fmla="*/ 20 h 307"/>
                  <a:gd name="T86" fmla="*/ 352 w 460"/>
                  <a:gd name="T87" fmla="*/ 3 h 307"/>
                  <a:gd name="T88" fmla="*/ 341 w 460"/>
                  <a:gd name="T89" fmla="*/ 0 h 307"/>
                  <a:gd name="T90" fmla="*/ 341 w 460"/>
                  <a:gd name="T9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60" h="307">
                    <a:moveTo>
                      <a:pt x="341" y="12"/>
                    </a:moveTo>
                    <a:cubicBezTo>
                      <a:pt x="343" y="12"/>
                      <a:pt x="345" y="13"/>
                      <a:pt x="348" y="14"/>
                    </a:cubicBezTo>
                    <a:cubicBezTo>
                      <a:pt x="369" y="23"/>
                      <a:pt x="356" y="48"/>
                      <a:pt x="356" y="48"/>
                    </a:cubicBezTo>
                    <a:cubicBezTo>
                      <a:pt x="356" y="48"/>
                      <a:pt x="363" y="42"/>
                      <a:pt x="372" y="42"/>
                    </a:cubicBezTo>
                    <a:cubicBezTo>
                      <a:pt x="377" y="42"/>
                      <a:pt x="383" y="44"/>
                      <a:pt x="389" y="48"/>
                    </a:cubicBezTo>
                    <a:cubicBezTo>
                      <a:pt x="401" y="57"/>
                      <a:pt x="392" y="76"/>
                      <a:pt x="392" y="76"/>
                    </a:cubicBezTo>
                    <a:cubicBezTo>
                      <a:pt x="392" y="76"/>
                      <a:pt x="392" y="76"/>
                      <a:pt x="392" y="76"/>
                    </a:cubicBezTo>
                    <a:cubicBezTo>
                      <a:pt x="418" y="103"/>
                      <a:pt x="438" y="141"/>
                      <a:pt x="444" y="195"/>
                    </a:cubicBezTo>
                    <a:cubicBezTo>
                      <a:pt x="447" y="229"/>
                      <a:pt x="448" y="261"/>
                      <a:pt x="445" y="290"/>
                    </a:cubicBezTo>
                    <a:cubicBezTo>
                      <a:pt x="437" y="288"/>
                      <a:pt x="400" y="225"/>
                      <a:pt x="393" y="158"/>
                    </a:cubicBezTo>
                    <a:cubicBezTo>
                      <a:pt x="393" y="158"/>
                      <a:pt x="304" y="175"/>
                      <a:pt x="230" y="175"/>
                    </a:cubicBezTo>
                    <a:cubicBezTo>
                      <a:pt x="156" y="175"/>
                      <a:pt x="67" y="158"/>
                      <a:pt x="67" y="158"/>
                    </a:cubicBezTo>
                    <a:cubicBezTo>
                      <a:pt x="60" y="225"/>
                      <a:pt x="23" y="288"/>
                      <a:pt x="15" y="290"/>
                    </a:cubicBezTo>
                    <a:cubicBezTo>
                      <a:pt x="12" y="261"/>
                      <a:pt x="13" y="229"/>
                      <a:pt x="16" y="195"/>
                    </a:cubicBezTo>
                    <a:cubicBezTo>
                      <a:pt x="34" y="20"/>
                      <a:pt x="204" y="14"/>
                      <a:pt x="227" y="14"/>
                    </a:cubicBezTo>
                    <a:cubicBezTo>
                      <a:pt x="229" y="14"/>
                      <a:pt x="230" y="14"/>
                      <a:pt x="230" y="14"/>
                    </a:cubicBezTo>
                    <a:cubicBezTo>
                      <a:pt x="230" y="14"/>
                      <a:pt x="231" y="14"/>
                      <a:pt x="233" y="14"/>
                    </a:cubicBezTo>
                    <a:cubicBezTo>
                      <a:pt x="243" y="14"/>
                      <a:pt x="281" y="15"/>
                      <a:pt x="323" y="31"/>
                    </a:cubicBezTo>
                    <a:cubicBezTo>
                      <a:pt x="323" y="31"/>
                      <a:pt x="328" y="12"/>
                      <a:pt x="341" y="12"/>
                    </a:cubicBezTo>
                    <a:moveTo>
                      <a:pt x="341" y="0"/>
                    </a:moveTo>
                    <a:cubicBezTo>
                      <a:pt x="341" y="0"/>
                      <a:pt x="341" y="0"/>
                      <a:pt x="341" y="0"/>
                    </a:cubicBezTo>
                    <a:cubicBezTo>
                      <a:pt x="329" y="0"/>
                      <a:pt x="321" y="8"/>
                      <a:pt x="316" y="16"/>
                    </a:cubicBezTo>
                    <a:cubicBezTo>
                      <a:pt x="277" y="3"/>
                      <a:pt x="243" y="2"/>
                      <a:pt x="233" y="2"/>
                    </a:cubicBezTo>
                    <a:cubicBezTo>
                      <a:pt x="231" y="2"/>
                      <a:pt x="231" y="2"/>
                      <a:pt x="230" y="2"/>
                    </a:cubicBezTo>
                    <a:cubicBezTo>
                      <a:pt x="230" y="2"/>
                      <a:pt x="229" y="2"/>
                      <a:pt x="227" y="2"/>
                    </a:cubicBezTo>
                    <a:cubicBezTo>
                      <a:pt x="213" y="2"/>
                      <a:pt x="164" y="4"/>
                      <a:pt x="114" y="28"/>
                    </a:cubicBezTo>
                    <a:cubicBezTo>
                      <a:pt x="50" y="60"/>
                      <a:pt x="12" y="117"/>
                      <a:pt x="4" y="194"/>
                    </a:cubicBezTo>
                    <a:cubicBezTo>
                      <a:pt x="1" y="229"/>
                      <a:pt x="0" y="262"/>
                      <a:pt x="3" y="291"/>
                    </a:cubicBezTo>
                    <a:cubicBezTo>
                      <a:pt x="4" y="307"/>
                      <a:pt x="4" y="307"/>
                      <a:pt x="4" y="307"/>
                    </a:cubicBezTo>
                    <a:cubicBezTo>
                      <a:pt x="19" y="302"/>
                      <a:pt x="19" y="302"/>
                      <a:pt x="19" y="302"/>
                    </a:cubicBezTo>
                    <a:cubicBezTo>
                      <a:pt x="31" y="297"/>
                      <a:pt x="46" y="266"/>
                      <a:pt x="52" y="253"/>
                    </a:cubicBezTo>
                    <a:cubicBezTo>
                      <a:pt x="60" y="237"/>
                      <a:pt x="72" y="207"/>
                      <a:pt x="77" y="172"/>
                    </a:cubicBezTo>
                    <a:cubicBezTo>
                      <a:pt x="105" y="177"/>
                      <a:pt x="172" y="187"/>
                      <a:pt x="230" y="187"/>
                    </a:cubicBezTo>
                    <a:cubicBezTo>
                      <a:pt x="288" y="187"/>
                      <a:pt x="355" y="177"/>
                      <a:pt x="383" y="172"/>
                    </a:cubicBezTo>
                    <a:cubicBezTo>
                      <a:pt x="388" y="207"/>
                      <a:pt x="401" y="237"/>
                      <a:pt x="408" y="253"/>
                    </a:cubicBezTo>
                    <a:cubicBezTo>
                      <a:pt x="414" y="266"/>
                      <a:pt x="429" y="297"/>
                      <a:pt x="441" y="302"/>
                    </a:cubicBezTo>
                    <a:cubicBezTo>
                      <a:pt x="456" y="307"/>
                      <a:pt x="456" y="307"/>
                      <a:pt x="456" y="307"/>
                    </a:cubicBezTo>
                    <a:cubicBezTo>
                      <a:pt x="457" y="291"/>
                      <a:pt x="457" y="291"/>
                      <a:pt x="457" y="291"/>
                    </a:cubicBezTo>
                    <a:cubicBezTo>
                      <a:pt x="460" y="262"/>
                      <a:pt x="459" y="229"/>
                      <a:pt x="456" y="194"/>
                    </a:cubicBezTo>
                    <a:cubicBezTo>
                      <a:pt x="451" y="145"/>
                      <a:pt x="434" y="104"/>
                      <a:pt x="406" y="73"/>
                    </a:cubicBezTo>
                    <a:cubicBezTo>
                      <a:pt x="408" y="62"/>
                      <a:pt x="408" y="47"/>
                      <a:pt x="396" y="38"/>
                    </a:cubicBezTo>
                    <a:cubicBezTo>
                      <a:pt x="388" y="33"/>
                      <a:pt x="380" y="30"/>
                      <a:pt x="372" y="30"/>
                    </a:cubicBezTo>
                    <a:cubicBezTo>
                      <a:pt x="372" y="27"/>
                      <a:pt x="372" y="24"/>
                      <a:pt x="370" y="20"/>
                    </a:cubicBezTo>
                    <a:cubicBezTo>
                      <a:pt x="368" y="15"/>
                      <a:pt x="363" y="7"/>
                      <a:pt x="352" y="3"/>
                    </a:cubicBezTo>
                    <a:cubicBezTo>
                      <a:pt x="349" y="1"/>
                      <a:pt x="345" y="0"/>
                      <a:pt x="341" y="0"/>
                    </a:cubicBezTo>
                    <a:cubicBezTo>
                      <a:pt x="341" y="0"/>
                      <a:pt x="341" y="0"/>
                      <a:pt x="3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3" name="Freeform 15">
                <a:extLst>
                  <a:ext uri="{FF2B5EF4-FFF2-40B4-BE49-F238E27FC236}">
                    <a16:creationId xmlns:a16="http://schemas.microsoft.com/office/drawing/2014/main" id="{FAB44470-30B6-4AE5-82A1-9CE508DF9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309" y="3923096"/>
                <a:ext cx="727962" cy="461112"/>
              </a:xfrm>
              <a:custGeom>
                <a:avLst/>
                <a:gdLst>
                  <a:gd name="T0" fmla="*/ 49 w 159"/>
                  <a:gd name="T1" fmla="*/ 101 h 101"/>
                  <a:gd name="T2" fmla="*/ 0 w 159"/>
                  <a:gd name="T3" fmla="*/ 52 h 101"/>
                  <a:gd name="T4" fmla="*/ 0 w 159"/>
                  <a:gd name="T5" fmla="*/ 22 h 101"/>
                  <a:gd name="T6" fmla="*/ 23 w 159"/>
                  <a:gd name="T7" fmla="*/ 0 h 101"/>
                  <a:gd name="T8" fmla="*/ 137 w 159"/>
                  <a:gd name="T9" fmla="*/ 0 h 101"/>
                  <a:gd name="T10" fmla="*/ 159 w 159"/>
                  <a:gd name="T11" fmla="*/ 22 h 101"/>
                  <a:gd name="T12" fmla="*/ 159 w 159"/>
                  <a:gd name="T13" fmla="*/ 52 h 101"/>
                  <a:gd name="T14" fmla="*/ 110 w 159"/>
                  <a:gd name="T15" fmla="*/ 101 h 101"/>
                  <a:gd name="T16" fmla="*/ 49 w 159"/>
                  <a:gd name="T17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01">
                    <a:moveTo>
                      <a:pt x="49" y="101"/>
                    </a:moveTo>
                    <a:cubicBezTo>
                      <a:pt x="22" y="101"/>
                      <a:pt x="0" y="79"/>
                      <a:pt x="0" y="5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9" y="0"/>
                      <a:pt x="159" y="10"/>
                      <a:pt x="159" y="22"/>
                    </a:cubicBezTo>
                    <a:cubicBezTo>
                      <a:pt x="159" y="52"/>
                      <a:pt x="159" y="52"/>
                      <a:pt x="159" y="52"/>
                    </a:cubicBezTo>
                    <a:cubicBezTo>
                      <a:pt x="159" y="79"/>
                      <a:pt x="137" y="101"/>
                      <a:pt x="110" y="101"/>
                    </a:cubicBezTo>
                    <a:lnTo>
                      <a:pt x="49" y="10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4" name="Freeform 16">
                <a:extLst>
                  <a:ext uri="{FF2B5EF4-FFF2-40B4-BE49-F238E27FC236}">
                    <a16:creationId xmlns:a16="http://schemas.microsoft.com/office/drawing/2014/main" id="{224587A5-08D4-48C3-9EE7-DFC7D398B4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23656" y="3895443"/>
                <a:ext cx="783267" cy="516417"/>
              </a:xfrm>
              <a:custGeom>
                <a:avLst/>
                <a:gdLst>
                  <a:gd name="T0" fmla="*/ 143 w 171"/>
                  <a:gd name="T1" fmla="*/ 12 h 113"/>
                  <a:gd name="T2" fmla="*/ 159 w 171"/>
                  <a:gd name="T3" fmla="*/ 28 h 113"/>
                  <a:gd name="T4" fmla="*/ 159 w 171"/>
                  <a:gd name="T5" fmla="*/ 58 h 113"/>
                  <a:gd name="T6" fmla="*/ 116 w 171"/>
                  <a:gd name="T7" fmla="*/ 101 h 113"/>
                  <a:gd name="T8" fmla="*/ 86 w 171"/>
                  <a:gd name="T9" fmla="*/ 101 h 113"/>
                  <a:gd name="T10" fmla="*/ 55 w 171"/>
                  <a:gd name="T11" fmla="*/ 101 h 113"/>
                  <a:gd name="T12" fmla="*/ 12 w 171"/>
                  <a:gd name="T13" fmla="*/ 58 h 113"/>
                  <a:gd name="T14" fmla="*/ 12 w 171"/>
                  <a:gd name="T15" fmla="*/ 28 h 113"/>
                  <a:gd name="T16" fmla="*/ 29 w 171"/>
                  <a:gd name="T17" fmla="*/ 12 h 113"/>
                  <a:gd name="T18" fmla="*/ 86 w 171"/>
                  <a:gd name="T19" fmla="*/ 12 h 113"/>
                  <a:gd name="T20" fmla="*/ 143 w 171"/>
                  <a:gd name="T21" fmla="*/ 12 h 113"/>
                  <a:gd name="T22" fmla="*/ 143 w 171"/>
                  <a:gd name="T23" fmla="*/ 0 h 113"/>
                  <a:gd name="T24" fmla="*/ 86 w 171"/>
                  <a:gd name="T25" fmla="*/ 0 h 113"/>
                  <a:gd name="T26" fmla="*/ 29 w 171"/>
                  <a:gd name="T27" fmla="*/ 0 h 113"/>
                  <a:gd name="T28" fmla="*/ 0 w 171"/>
                  <a:gd name="T29" fmla="*/ 28 h 113"/>
                  <a:gd name="T30" fmla="*/ 0 w 171"/>
                  <a:gd name="T31" fmla="*/ 58 h 113"/>
                  <a:gd name="T32" fmla="*/ 55 w 171"/>
                  <a:gd name="T33" fmla="*/ 113 h 113"/>
                  <a:gd name="T34" fmla="*/ 86 w 171"/>
                  <a:gd name="T35" fmla="*/ 113 h 113"/>
                  <a:gd name="T36" fmla="*/ 116 w 171"/>
                  <a:gd name="T37" fmla="*/ 113 h 113"/>
                  <a:gd name="T38" fmla="*/ 171 w 171"/>
                  <a:gd name="T39" fmla="*/ 58 h 113"/>
                  <a:gd name="T40" fmla="*/ 171 w 171"/>
                  <a:gd name="T41" fmla="*/ 28 h 113"/>
                  <a:gd name="T42" fmla="*/ 143 w 171"/>
                  <a:gd name="T4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1" h="113">
                    <a:moveTo>
                      <a:pt x="143" y="12"/>
                    </a:moveTo>
                    <a:cubicBezTo>
                      <a:pt x="151" y="12"/>
                      <a:pt x="159" y="19"/>
                      <a:pt x="159" y="28"/>
                    </a:cubicBezTo>
                    <a:cubicBezTo>
                      <a:pt x="159" y="58"/>
                      <a:pt x="159" y="58"/>
                      <a:pt x="159" y="58"/>
                    </a:cubicBezTo>
                    <a:cubicBezTo>
                      <a:pt x="159" y="81"/>
                      <a:pt x="140" y="101"/>
                      <a:pt x="116" y="101"/>
                    </a:cubicBezTo>
                    <a:cubicBezTo>
                      <a:pt x="86" y="101"/>
                      <a:pt x="86" y="101"/>
                      <a:pt x="86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32" y="101"/>
                      <a:pt x="12" y="81"/>
                      <a:pt x="12" y="5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19"/>
                      <a:pt x="20" y="12"/>
                      <a:pt x="29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143" y="12"/>
                      <a:pt x="143" y="12"/>
                      <a:pt x="143" y="12"/>
                    </a:cubicBezTo>
                    <a:moveTo>
                      <a:pt x="143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88"/>
                      <a:pt x="25" y="113"/>
                      <a:pt x="5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116" y="113"/>
                      <a:pt x="116" y="113"/>
                      <a:pt x="116" y="113"/>
                    </a:cubicBezTo>
                    <a:cubicBezTo>
                      <a:pt x="146" y="113"/>
                      <a:pt x="171" y="88"/>
                      <a:pt x="171" y="58"/>
                    </a:cubicBezTo>
                    <a:cubicBezTo>
                      <a:pt x="171" y="28"/>
                      <a:pt x="171" y="28"/>
                      <a:pt x="171" y="28"/>
                    </a:cubicBezTo>
                    <a:cubicBezTo>
                      <a:pt x="171" y="13"/>
                      <a:pt x="158" y="0"/>
                      <a:pt x="1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5" name="Freeform 17">
                <a:extLst>
                  <a:ext uri="{FF2B5EF4-FFF2-40B4-BE49-F238E27FC236}">
                    <a16:creationId xmlns:a16="http://schemas.microsoft.com/office/drawing/2014/main" id="{8F47437D-67A7-463F-BCAD-00BACAF1B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722" y="3923096"/>
                <a:ext cx="727962" cy="461112"/>
              </a:xfrm>
              <a:custGeom>
                <a:avLst/>
                <a:gdLst>
                  <a:gd name="T0" fmla="*/ 49 w 159"/>
                  <a:gd name="T1" fmla="*/ 101 h 101"/>
                  <a:gd name="T2" fmla="*/ 0 w 159"/>
                  <a:gd name="T3" fmla="*/ 52 h 101"/>
                  <a:gd name="T4" fmla="*/ 0 w 159"/>
                  <a:gd name="T5" fmla="*/ 22 h 101"/>
                  <a:gd name="T6" fmla="*/ 23 w 159"/>
                  <a:gd name="T7" fmla="*/ 0 h 101"/>
                  <a:gd name="T8" fmla="*/ 137 w 159"/>
                  <a:gd name="T9" fmla="*/ 0 h 101"/>
                  <a:gd name="T10" fmla="*/ 159 w 159"/>
                  <a:gd name="T11" fmla="*/ 22 h 101"/>
                  <a:gd name="T12" fmla="*/ 159 w 159"/>
                  <a:gd name="T13" fmla="*/ 52 h 101"/>
                  <a:gd name="T14" fmla="*/ 110 w 159"/>
                  <a:gd name="T15" fmla="*/ 101 h 101"/>
                  <a:gd name="T16" fmla="*/ 49 w 159"/>
                  <a:gd name="T17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01">
                    <a:moveTo>
                      <a:pt x="49" y="101"/>
                    </a:moveTo>
                    <a:cubicBezTo>
                      <a:pt x="22" y="101"/>
                      <a:pt x="0" y="79"/>
                      <a:pt x="0" y="5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9" y="0"/>
                      <a:pt x="159" y="10"/>
                      <a:pt x="159" y="22"/>
                    </a:cubicBezTo>
                    <a:cubicBezTo>
                      <a:pt x="159" y="52"/>
                      <a:pt x="159" y="52"/>
                      <a:pt x="159" y="52"/>
                    </a:cubicBezTo>
                    <a:cubicBezTo>
                      <a:pt x="159" y="79"/>
                      <a:pt x="137" y="101"/>
                      <a:pt x="110" y="101"/>
                    </a:cubicBezTo>
                    <a:lnTo>
                      <a:pt x="49" y="10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6" name="Freeform 18">
                <a:extLst>
                  <a:ext uri="{FF2B5EF4-FFF2-40B4-BE49-F238E27FC236}">
                    <a16:creationId xmlns:a16="http://schemas.microsoft.com/office/drawing/2014/main" id="{3DB7A762-B1B5-4623-96E9-7B6C62865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82069" y="3895443"/>
                <a:ext cx="783267" cy="516417"/>
              </a:xfrm>
              <a:custGeom>
                <a:avLst/>
                <a:gdLst>
                  <a:gd name="T0" fmla="*/ 143 w 171"/>
                  <a:gd name="T1" fmla="*/ 12 h 113"/>
                  <a:gd name="T2" fmla="*/ 159 w 171"/>
                  <a:gd name="T3" fmla="*/ 28 h 113"/>
                  <a:gd name="T4" fmla="*/ 159 w 171"/>
                  <a:gd name="T5" fmla="*/ 58 h 113"/>
                  <a:gd name="T6" fmla="*/ 116 w 171"/>
                  <a:gd name="T7" fmla="*/ 101 h 113"/>
                  <a:gd name="T8" fmla="*/ 86 w 171"/>
                  <a:gd name="T9" fmla="*/ 101 h 113"/>
                  <a:gd name="T10" fmla="*/ 55 w 171"/>
                  <a:gd name="T11" fmla="*/ 101 h 113"/>
                  <a:gd name="T12" fmla="*/ 12 w 171"/>
                  <a:gd name="T13" fmla="*/ 58 h 113"/>
                  <a:gd name="T14" fmla="*/ 12 w 171"/>
                  <a:gd name="T15" fmla="*/ 28 h 113"/>
                  <a:gd name="T16" fmla="*/ 29 w 171"/>
                  <a:gd name="T17" fmla="*/ 12 h 113"/>
                  <a:gd name="T18" fmla="*/ 86 w 171"/>
                  <a:gd name="T19" fmla="*/ 12 h 113"/>
                  <a:gd name="T20" fmla="*/ 143 w 171"/>
                  <a:gd name="T21" fmla="*/ 12 h 113"/>
                  <a:gd name="T22" fmla="*/ 143 w 171"/>
                  <a:gd name="T23" fmla="*/ 0 h 113"/>
                  <a:gd name="T24" fmla="*/ 86 w 171"/>
                  <a:gd name="T25" fmla="*/ 0 h 113"/>
                  <a:gd name="T26" fmla="*/ 29 w 171"/>
                  <a:gd name="T27" fmla="*/ 0 h 113"/>
                  <a:gd name="T28" fmla="*/ 0 w 171"/>
                  <a:gd name="T29" fmla="*/ 28 h 113"/>
                  <a:gd name="T30" fmla="*/ 0 w 171"/>
                  <a:gd name="T31" fmla="*/ 58 h 113"/>
                  <a:gd name="T32" fmla="*/ 55 w 171"/>
                  <a:gd name="T33" fmla="*/ 113 h 113"/>
                  <a:gd name="T34" fmla="*/ 86 w 171"/>
                  <a:gd name="T35" fmla="*/ 113 h 113"/>
                  <a:gd name="T36" fmla="*/ 116 w 171"/>
                  <a:gd name="T37" fmla="*/ 113 h 113"/>
                  <a:gd name="T38" fmla="*/ 171 w 171"/>
                  <a:gd name="T39" fmla="*/ 58 h 113"/>
                  <a:gd name="T40" fmla="*/ 171 w 171"/>
                  <a:gd name="T41" fmla="*/ 28 h 113"/>
                  <a:gd name="T42" fmla="*/ 143 w 171"/>
                  <a:gd name="T4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1" h="113">
                    <a:moveTo>
                      <a:pt x="143" y="12"/>
                    </a:moveTo>
                    <a:cubicBezTo>
                      <a:pt x="151" y="12"/>
                      <a:pt x="159" y="19"/>
                      <a:pt x="159" y="28"/>
                    </a:cubicBezTo>
                    <a:cubicBezTo>
                      <a:pt x="159" y="58"/>
                      <a:pt x="159" y="58"/>
                      <a:pt x="159" y="58"/>
                    </a:cubicBezTo>
                    <a:cubicBezTo>
                      <a:pt x="159" y="81"/>
                      <a:pt x="140" y="101"/>
                      <a:pt x="116" y="101"/>
                    </a:cubicBezTo>
                    <a:cubicBezTo>
                      <a:pt x="86" y="101"/>
                      <a:pt x="86" y="101"/>
                      <a:pt x="86" y="101"/>
                    </a:cubicBezTo>
                    <a:cubicBezTo>
                      <a:pt x="55" y="101"/>
                      <a:pt x="55" y="101"/>
                      <a:pt x="55" y="101"/>
                    </a:cubicBezTo>
                    <a:cubicBezTo>
                      <a:pt x="32" y="101"/>
                      <a:pt x="12" y="81"/>
                      <a:pt x="12" y="5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19"/>
                      <a:pt x="20" y="12"/>
                      <a:pt x="29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143" y="12"/>
                      <a:pt x="143" y="12"/>
                      <a:pt x="143" y="12"/>
                    </a:cubicBezTo>
                    <a:moveTo>
                      <a:pt x="143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88"/>
                      <a:pt x="25" y="113"/>
                      <a:pt x="55" y="113"/>
                    </a:cubicBezTo>
                    <a:cubicBezTo>
                      <a:pt x="86" y="113"/>
                      <a:pt x="86" y="113"/>
                      <a:pt x="86" y="113"/>
                    </a:cubicBezTo>
                    <a:cubicBezTo>
                      <a:pt x="116" y="113"/>
                      <a:pt x="116" y="113"/>
                      <a:pt x="116" y="113"/>
                    </a:cubicBezTo>
                    <a:cubicBezTo>
                      <a:pt x="146" y="113"/>
                      <a:pt x="171" y="88"/>
                      <a:pt x="171" y="58"/>
                    </a:cubicBezTo>
                    <a:cubicBezTo>
                      <a:pt x="171" y="28"/>
                      <a:pt x="171" y="28"/>
                      <a:pt x="171" y="28"/>
                    </a:cubicBezTo>
                    <a:cubicBezTo>
                      <a:pt x="171" y="13"/>
                      <a:pt x="158" y="0"/>
                      <a:pt x="1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7" name="Freeform 19">
                <a:extLst>
                  <a:ext uri="{FF2B5EF4-FFF2-40B4-BE49-F238E27FC236}">
                    <a16:creationId xmlns:a16="http://schemas.microsoft.com/office/drawing/2014/main" id="{D9B5E14F-95BE-412C-9D92-60FE51A98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309" y="4050990"/>
                <a:ext cx="384375" cy="0"/>
              </a:xfrm>
              <a:custGeom>
                <a:avLst/>
                <a:gdLst>
                  <a:gd name="T0" fmla="*/ 0 w 556"/>
                  <a:gd name="T1" fmla="*/ 556 w 556"/>
                  <a:gd name="T2" fmla="*/ 0 w 55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56">
                    <a:moveTo>
                      <a:pt x="0" y="0"/>
                    </a:move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8" name="Line 20">
                <a:extLst>
                  <a:ext uri="{FF2B5EF4-FFF2-40B4-BE49-F238E27FC236}">
                    <a16:creationId xmlns:a16="http://schemas.microsoft.com/office/drawing/2014/main" id="{E0BB0DE1-9E99-4006-BCCE-3DA1B4104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2309" y="4050990"/>
                <a:ext cx="38437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29" name="Rectangle 21">
                <a:extLst>
                  <a:ext uri="{FF2B5EF4-FFF2-40B4-BE49-F238E27FC236}">
                    <a16:creationId xmlns:a16="http://schemas.microsoft.com/office/drawing/2014/main" id="{D145B887-413F-4DA3-93FC-C8C95873C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2309" y="4023338"/>
                <a:ext cx="384375" cy="5530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30" name="Freeform 22">
                <a:extLst>
                  <a:ext uri="{FF2B5EF4-FFF2-40B4-BE49-F238E27FC236}">
                    <a16:creationId xmlns:a16="http://schemas.microsoft.com/office/drawing/2014/main" id="{68CB5BDE-9DFD-45C9-BA9F-E4E63799B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6" y="3603014"/>
                <a:ext cx="215001" cy="260628"/>
              </a:xfrm>
              <a:custGeom>
                <a:avLst/>
                <a:gdLst>
                  <a:gd name="T0" fmla="*/ 33 w 47"/>
                  <a:gd name="T1" fmla="*/ 28 h 57"/>
                  <a:gd name="T2" fmla="*/ 47 w 47"/>
                  <a:gd name="T3" fmla="*/ 8 h 57"/>
                  <a:gd name="T4" fmla="*/ 27 w 47"/>
                  <a:gd name="T5" fmla="*/ 0 h 57"/>
                  <a:gd name="T6" fmla="*/ 0 w 47"/>
                  <a:gd name="T7" fmla="*/ 28 h 57"/>
                  <a:gd name="T8" fmla="*/ 27 w 47"/>
                  <a:gd name="T9" fmla="*/ 57 h 57"/>
                  <a:gd name="T10" fmla="*/ 47 w 47"/>
                  <a:gd name="T11" fmla="*/ 49 h 57"/>
                  <a:gd name="T12" fmla="*/ 33 w 47"/>
                  <a:gd name="T13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57">
                    <a:moveTo>
                      <a:pt x="33" y="28"/>
                    </a:moveTo>
                    <a:cubicBezTo>
                      <a:pt x="33" y="19"/>
                      <a:pt x="39" y="11"/>
                      <a:pt x="47" y="8"/>
                    </a:cubicBezTo>
                    <a:cubicBezTo>
                      <a:pt x="42" y="3"/>
                      <a:pt x="35" y="0"/>
                      <a:pt x="27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44"/>
                      <a:pt x="12" y="57"/>
                      <a:pt x="27" y="57"/>
                    </a:cubicBezTo>
                    <a:cubicBezTo>
                      <a:pt x="35" y="57"/>
                      <a:pt x="42" y="54"/>
                      <a:pt x="47" y="49"/>
                    </a:cubicBezTo>
                    <a:cubicBezTo>
                      <a:pt x="39" y="46"/>
                      <a:pt x="33" y="38"/>
                      <a:pt x="33" y="28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4448BF4C-0BA1-4CF0-8DD1-FE1CD41009EA}"/>
                  </a:ext>
                </a:extLst>
              </p:cNvPr>
              <p:cNvGrpSpPr/>
              <p:nvPr/>
            </p:nvGrpSpPr>
            <p:grpSpPr>
              <a:xfrm>
                <a:off x="4028183" y="4009511"/>
                <a:ext cx="1232626" cy="228827"/>
                <a:chOff x="4039590" y="4009511"/>
                <a:chExt cx="1232626" cy="228827"/>
              </a:xfrm>
            </p:grpSpPr>
            <p:sp>
              <p:nvSpPr>
                <p:cNvPr id="234" name="Freeform 23">
                  <a:extLst>
                    <a:ext uri="{FF2B5EF4-FFF2-40B4-BE49-F238E27FC236}">
                      <a16:creationId xmlns:a16="http://schemas.microsoft.com/office/drawing/2014/main" id="{E664A11C-73FE-4477-84E8-068D79E41D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9590" y="4009511"/>
                  <a:ext cx="339439" cy="228827"/>
                </a:xfrm>
                <a:custGeom>
                  <a:avLst/>
                  <a:gdLst>
                    <a:gd name="T0" fmla="*/ 3 w 74"/>
                    <a:gd name="T1" fmla="*/ 0 h 50"/>
                    <a:gd name="T2" fmla="*/ 0 w 74"/>
                    <a:gd name="T3" fmla="*/ 14 h 50"/>
                    <a:gd name="T4" fmla="*/ 37 w 74"/>
                    <a:gd name="T5" fmla="*/ 50 h 50"/>
                    <a:gd name="T6" fmla="*/ 74 w 74"/>
                    <a:gd name="T7" fmla="*/ 14 h 50"/>
                    <a:gd name="T8" fmla="*/ 71 w 74"/>
                    <a:gd name="T9" fmla="*/ 0 h 50"/>
                    <a:gd name="T10" fmla="*/ 3 w 74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50">
                      <a:moveTo>
                        <a:pt x="3" y="0"/>
                      </a:moveTo>
                      <a:cubicBezTo>
                        <a:pt x="1" y="4"/>
                        <a:pt x="0" y="9"/>
                        <a:pt x="0" y="14"/>
                      </a:cubicBezTo>
                      <a:cubicBezTo>
                        <a:pt x="0" y="34"/>
                        <a:pt x="17" y="50"/>
                        <a:pt x="37" y="50"/>
                      </a:cubicBezTo>
                      <a:cubicBezTo>
                        <a:pt x="57" y="50"/>
                        <a:pt x="74" y="34"/>
                        <a:pt x="74" y="14"/>
                      </a:cubicBezTo>
                      <a:cubicBezTo>
                        <a:pt x="74" y="9"/>
                        <a:pt x="73" y="4"/>
                        <a:pt x="71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2E2E2E"/>
                    </a:solidFill>
                    <a:effectLst/>
                    <a:uLnTx/>
                    <a:uFillTx/>
                    <a:latin typeface="Source Han Sans Light"/>
                    <a:ea typeface="思源黑体 CN Light"/>
                    <a:cs typeface="+mn-cs"/>
                  </a:endParaRPr>
                </a:p>
              </p:txBody>
            </p:sp>
            <p:sp>
              <p:nvSpPr>
                <p:cNvPr id="235" name="Freeform 24">
                  <a:extLst>
                    <a:ext uri="{FF2B5EF4-FFF2-40B4-BE49-F238E27FC236}">
                      <a16:creationId xmlns:a16="http://schemas.microsoft.com/office/drawing/2014/main" id="{4C8478AA-6EF2-4A6B-B57E-EEE90CCB0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7616" y="4009511"/>
                  <a:ext cx="334600" cy="228827"/>
                </a:xfrm>
                <a:custGeom>
                  <a:avLst/>
                  <a:gdLst>
                    <a:gd name="T0" fmla="*/ 3 w 73"/>
                    <a:gd name="T1" fmla="*/ 0 h 50"/>
                    <a:gd name="T2" fmla="*/ 0 w 73"/>
                    <a:gd name="T3" fmla="*/ 14 h 50"/>
                    <a:gd name="T4" fmla="*/ 36 w 73"/>
                    <a:gd name="T5" fmla="*/ 50 h 50"/>
                    <a:gd name="T6" fmla="*/ 73 w 73"/>
                    <a:gd name="T7" fmla="*/ 14 h 50"/>
                    <a:gd name="T8" fmla="*/ 70 w 73"/>
                    <a:gd name="T9" fmla="*/ 0 h 50"/>
                    <a:gd name="T10" fmla="*/ 3 w 73"/>
                    <a:gd name="T1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3" h="50">
                      <a:moveTo>
                        <a:pt x="3" y="0"/>
                      </a:moveTo>
                      <a:cubicBezTo>
                        <a:pt x="1" y="4"/>
                        <a:pt x="0" y="9"/>
                        <a:pt x="0" y="14"/>
                      </a:cubicBezTo>
                      <a:cubicBezTo>
                        <a:pt x="0" y="34"/>
                        <a:pt x="16" y="50"/>
                        <a:pt x="36" y="50"/>
                      </a:cubicBezTo>
                      <a:cubicBezTo>
                        <a:pt x="57" y="50"/>
                        <a:pt x="73" y="34"/>
                        <a:pt x="73" y="14"/>
                      </a:cubicBezTo>
                      <a:cubicBezTo>
                        <a:pt x="73" y="9"/>
                        <a:pt x="72" y="4"/>
                        <a:pt x="70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700" b="0" i="0" u="none" strike="noStrike" kern="1200" cap="none" spc="0" normalizeH="0" baseline="0" noProof="0">
                    <a:ln>
                      <a:noFill/>
                    </a:ln>
                    <a:solidFill>
                      <a:srgbClr val="2E2E2E"/>
                    </a:solidFill>
                    <a:effectLst/>
                    <a:uLnTx/>
                    <a:uFillTx/>
                    <a:latin typeface="Source Han Sans Light"/>
                    <a:ea typeface="思源黑体 CN Light"/>
                    <a:cs typeface="+mn-cs"/>
                  </a:endParaRPr>
                </a:p>
              </p:txBody>
            </p:sp>
          </p:grpSp>
          <p:sp>
            <p:nvSpPr>
              <p:cNvPr id="232" name="Freeform 25">
                <a:extLst>
                  <a:ext uri="{FF2B5EF4-FFF2-40B4-BE49-F238E27FC236}">
                    <a16:creationId xmlns:a16="http://schemas.microsoft.com/office/drawing/2014/main" id="{0E1464FD-35E8-4874-9A1A-54A0E2237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429" y="3694960"/>
                <a:ext cx="343587" cy="72589"/>
              </a:xfrm>
              <a:custGeom>
                <a:avLst/>
                <a:gdLst>
                  <a:gd name="T0" fmla="*/ 67 w 75"/>
                  <a:gd name="T1" fmla="*/ 16 h 16"/>
                  <a:gd name="T2" fmla="*/ 8 w 75"/>
                  <a:gd name="T3" fmla="*/ 16 h 16"/>
                  <a:gd name="T4" fmla="*/ 0 w 75"/>
                  <a:gd name="T5" fmla="*/ 8 h 16"/>
                  <a:gd name="T6" fmla="*/ 8 w 75"/>
                  <a:gd name="T7" fmla="*/ 0 h 16"/>
                  <a:gd name="T8" fmla="*/ 67 w 75"/>
                  <a:gd name="T9" fmla="*/ 0 h 16"/>
                  <a:gd name="T10" fmla="*/ 75 w 75"/>
                  <a:gd name="T11" fmla="*/ 8 h 16"/>
                  <a:gd name="T12" fmla="*/ 67 w 7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6">
                    <a:moveTo>
                      <a:pt x="67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3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4"/>
                      <a:pt x="75" y="8"/>
                    </a:cubicBezTo>
                    <a:cubicBezTo>
                      <a:pt x="75" y="13"/>
                      <a:pt x="72" y="16"/>
                      <a:pt x="67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  <p:sp>
            <p:nvSpPr>
              <p:cNvPr id="233" name="Freeform 26">
                <a:extLst>
                  <a:ext uri="{FF2B5EF4-FFF2-40B4-BE49-F238E27FC236}">
                    <a16:creationId xmlns:a16="http://schemas.microsoft.com/office/drawing/2014/main" id="{1E51EB1A-31E5-446A-A49F-AA7A2AB2D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976" y="3694960"/>
                <a:ext cx="343587" cy="72589"/>
              </a:xfrm>
              <a:custGeom>
                <a:avLst/>
                <a:gdLst>
                  <a:gd name="T0" fmla="*/ 67 w 75"/>
                  <a:gd name="T1" fmla="*/ 16 h 16"/>
                  <a:gd name="T2" fmla="*/ 8 w 75"/>
                  <a:gd name="T3" fmla="*/ 16 h 16"/>
                  <a:gd name="T4" fmla="*/ 0 w 75"/>
                  <a:gd name="T5" fmla="*/ 8 h 16"/>
                  <a:gd name="T6" fmla="*/ 8 w 75"/>
                  <a:gd name="T7" fmla="*/ 0 h 16"/>
                  <a:gd name="T8" fmla="*/ 67 w 75"/>
                  <a:gd name="T9" fmla="*/ 0 h 16"/>
                  <a:gd name="T10" fmla="*/ 75 w 75"/>
                  <a:gd name="T11" fmla="*/ 8 h 16"/>
                  <a:gd name="T12" fmla="*/ 67 w 7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6">
                    <a:moveTo>
                      <a:pt x="67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4"/>
                      <a:pt x="75" y="8"/>
                    </a:cubicBezTo>
                    <a:cubicBezTo>
                      <a:pt x="75" y="13"/>
                      <a:pt x="72" y="16"/>
                      <a:pt x="67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2E2E2E"/>
                  </a:solidFill>
                  <a:effectLst/>
                  <a:uLnTx/>
                  <a:uFillTx/>
                  <a:latin typeface="Source Han Sans Light"/>
                  <a:ea typeface="思源黑体 CN Light"/>
                  <a:cs typeface="+mn-cs"/>
                </a:endParaRPr>
              </a:p>
            </p:txBody>
          </p:sp>
        </p:grpSp>
        <p:sp>
          <p:nvSpPr>
            <p:cNvPr id="236" name="Freeform 17">
              <a:extLst>
                <a:ext uri="{FF2B5EF4-FFF2-40B4-BE49-F238E27FC236}">
                  <a16:creationId xmlns:a16="http://schemas.microsoft.com/office/drawing/2014/main" id="{A3FFE906-82EF-42AF-9A1F-77FFC046C1AD}"/>
                </a:ext>
              </a:extLst>
            </p:cNvPr>
            <p:cNvSpPr>
              <a:spLocks/>
            </p:cNvSpPr>
            <p:nvPr/>
          </p:nvSpPr>
          <p:spPr bwMode="auto">
            <a:xfrm rot="1797457">
              <a:off x="6504482" y="4490937"/>
              <a:ext cx="626202" cy="242133"/>
            </a:xfrm>
            <a:custGeom>
              <a:avLst/>
              <a:gdLst>
                <a:gd name="T0" fmla="*/ 7 w 165"/>
                <a:gd name="T1" fmla="*/ 53 h 64"/>
                <a:gd name="T2" fmla="*/ 58 w 165"/>
                <a:gd name="T3" fmla="*/ 5 h 64"/>
                <a:gd name="T4" fmla="*/ 74 w 165"/>
                <a:gd name="T5" fmla="*/ 13 h 64"/>
                <a:gd name="T6" fmla="*/ 124 w 165"/>
                <a:gd name="T7" fmla="*/ 13 h 64"/>
                <a:gd name="T8" fmla="*/ 157 w 165"/>
                <a:gd name="T9" fmla="*/ 29 h 64"/>
                <a:gd name="T10" fmla="*/ 154 w 165"/>
                <a:gd name="T11" fmla="*/ 43 h 64"/>
                <a:gd name="T12" fmla="*/ 16 w 165"/>
                <a:gd name="T13" fmla="*/ 62 h 64"/>
                <a:gd name="T14" fmla="*/ 7 w 165"/>
                <a:gd name="T1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64">
                  <a:moveTo>
                    <a:pt x="7" y="53"/>
                  </a:moveTo>
                  <a:cubicBezTo>
                    <a:pt x="7" y="53"/>
                    <a:pt x="52" y="10"/>
                    <a:pt x="58" y="5"/>
                  </a:cubicBezTo>
                  <a:cubicBezTo>
                    <a:pt x="64" y="0"/>
                    <a:pt x="62" y="11"/>
                    <a:pt x="74" y="13"/>
                  </a:cubicBezTo>
                  <a:cubicBezTo>
                    <a:pt x="85" y="15"/>
                    <a:pt x="111" y="0"/>
                    <a:pt x="124" y="13"/>
                  </a:cubicBezTo>
                  <a:cubicBezTo>
                    <a:pt x="138" y="26"/>
                    <a:pt x="142" y="29"/>
                    <a:pt x="157" y="29"/>
                  </a:cubicBezTo>
                  <a:cubicBezTo>
                    <a:pt x="165" y="29"/>
                    <a:pt x="165" y="40"/>
                    <a:pt x="154" y="43"/>
                  </a:cubicBezTo>
                  <a:cubicBezTo>
                    <a:pt x="148" y="45"/>
                    <a:pt x="26" y="60"/>
                    <a:pt x="16" y="62"/>
                  </a:cubicBezTo>
                  <a:cubicBezTo>
                    <a:pt x="6" y="64"/>
                    <a:pt x="0" y="60"/>
                    <a:pt x="7" y="53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思源黑体 CN Light"/>
                <a:cs typeface="+mn-cs"/>
              </a:endParaRPr>
            </a:p>
          </p:txBody>
        </p:sp>
        <p:sp>
          <p:nvSpPr>
            <p:cNvPr id="237" name="Rectangle 15">
              <a:extLst>
                <a:ext uri="{FF2B5EF4-FFF2-40B4-BE49-F238E27FC236}">
                  <a16:creationId xmlns:a16="http://schemas.microsoft.com/office/drawing/2014/main" id="{02303282-C8F8-49AE-A094-70C1E367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301" y="1085851"/>
              <a:ext cx="4840251" cy="46736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10000"/>
                </a:schemeClr>
              </a:solidFill>
            </a:ln>
            <a:extLst/>
          </p:spPr>
          <p:txBody>
            <a:bodyPr vert="horz" wrap="square" lIns="50249" tIns="25124" rIns="50249" bIns="25124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2FD0D4"/>
                </a:solidFill>
                <a:effectLst/>
                <a:uLnTx/>
                <a:uFillTx/>
                <a:latin typeface="思源黑体 CN Heavy"/>
                <a:ea typeface="思源黑体 CN Heavy"/>
                <a:cs typeface="+mn-cs"/>
              </a:endParaRPr>
            </a:p>
          </p:txBody>
        </p:sp>
        <p:pic>
          <p:nvPicPr>
            <p:cNvPr id="238" name="图片 237">
              <a:extLst>
                <a:ext uri="{FF2B5EF4-FFF2-40B4-BE49-F238E27FC236}">
                  <a16:creationId xmlns:a16="http://schemas.microsoft.com/office/drawing/2014/main" id="{16C050CA-1A02-4DCD-90AB-E6FE4314D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4043" y="1333408"/>
              <a:ext cx="3960767" cy="3960767"/>
            </a:xfrm>
            <a:prstGeom prst="rect">
              <a:avLst/>
            </a:prstGeom>
          </p:spPr>
        </p:pic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5AC21E27-A9D9-46CD-8614-494114EFF108}"/>
                </a:ext>
              </a:extLst>
            </p:cNvPr>
            <p:cNvSpPr/>
            <p:nvPr/>
          </p:nvSpPr>
          <p:spPr>
            <a:xfrm>
              <a:off x="7918217" y="1462003"/>
              <a:ext cx="387928" cy="15542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Source Han Sans Light"/>
                <a:ea typeface="思源黑体 CN Light"/>
                <a:cs typeface="+mn-cs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37AFBE8A-BB76-4F94-9F8E-C1ECC7F74616}"/>
                </a:ext>
              </a:extLst>
            </p:cNvPr>
            <p:cNvSpPr/>
            <p:nvPr/>
          </p:nvSpPr>
          <p:spPr>
            <a:xfrm>
              <a:off x="7867184" y="1384290"/>
              <a:ext cx="387928" cy="15542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0" i="0" u="none" strike="noStrike" kern="1200" cap="none" spc="225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cs"/>
              </a:endParaRPr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DED7DB36-9BDF-4283-A094-0FED97A2BF43}"/>
                </a:ext>
              </a:extLst>
            </p:cNvPr>
            <p:cNvSpPr/>
            <p:nvPr/>
          </p:nvSpPr>
          <p:spPr>
            <a:xfrm>
              <a:off x="7951570" y="1543515"/>
              <a:ext cx="219372" cy="1235799"/>
            </a:xfrm>
            <a:custGeom>
              <a:avLst/>
              <a:gdLst/>
              <a:ahLst/>
              <a:cxnLst/>
              <a:rect l="l" t="t" r="r" b="b"/>
              <a:pathLst>
                <a:path w="250143" h="1409142">
                  <a:moveTo>
                    <a:pt x="143656" y="1342839"/>
                  </a:moveTo>
                  <a:cubicBezTo>
                    <a:pt x="158390" y="1347528"/>
                    <a:pt x="170780" y="1352216"/>
                    <a:pt x="180826" y="1356904"/>
                  </a:cubicBezTo>
                  <a:cubicBezTo>
                    <a:pt x="184175" y="1357573"/>
                    <a:pt x="185514" y="1360922"/>
                    <a:pt x="184844" y="1366950"/>
                  </a:cubicBezTo>
                  <a:cubicBezTo>
                    <a:pt x="184844" y="1368289"/>
                    <a:pt x="184509" y="1370633"/>
                    <a:pt x="183840" y="1373982"/>
                  </a:cubicBezTo>
                  <a:cubicBezTo>
                    <a:pt x="183170" y="1378000"/>
                    <a:pt x="182500" y="1380679"/>
                    <a:pt x="181830" y="1382018"/>
                  </a:cubicBezTo>
                  <a:cubicBezTo>
                    <a:pt x="181161" y="1384028"/>
                    <a:pt x="180156" y="1385367"/>
                    <a:pt x="178817" y="1386037"/>
                  </a:cubicBezTo>
                  <a:cubicBezTo>
                    <a:pt x="178147" y="1386037"/>
                    <a:pt x="177142" y="1385032"/>
                    <a:pt x="175803" y="1383023"/>
                  </a:cubicBezTo>
                  <a:cubicBezTo>
                    <a:pt x="169106" y="1368959"/>
                    <a:pt x="157720" y="1356904"/>
                    <a:pt x="141647" y="1346858"/>
                  </a:cubicBezTo>
                  <a:cubicBezTo>
                    <a:pt x="140977" y="1346188"/>
                    <a:pt x="140642" y="1345184"/>
                    <a:pt x="140642" y="1343844"/>
                  </a:cubicBezTo>
                  <a:cubicBezTo>
                    <a:pt x="141312" y="1343174"/>
                    <a:pt x="142317" y="1342839"/>
                    <a:pt x="143656" y="1342839"/>
                  </a:cubicBezTo>
                  <a:close/>
                  <a:moveTo>
                    <a:pt x="146670" y="1273523"/>
                  </a:moveTo>
                  <a:cubicBezTo>
                    <a:pt x="148009" y="1275532"/>
                    <a:pt x="151023" y="1278881"/>
                    <a:pt x="155711" y="1283569"/>
                  </a:cubicBezTo>
                  <a:cubicBezTo>
                    <a:pt x="157051" y="1285578"/>
                    <a:pt x="156716" y="1287252"/>
                    <a:pt x="154707" y="1288592"/>
                  </a:cubicBezTo>
                  <a:cubicBezTo>
                    <a:pt x="144661" y="1290601"/>
                    <a:pt x="134615" y="1292610"/>
                    <a:pt x="124569" y="1294619"/>
                  </a:cubicBezTo>
                  <a:cubicBezTo>
                    <a:pt x="128587" y="1296628"/>
                    <a:pt x="131601" y="1298303"/>
                    <a:pt x="133610" y="1299642"/>
                  </a:cubicBezTo>
                  <a:cubicBezTo>
                    <a:pt x="135619" y="1300312"/>
                    <a:pt x="136289" y="1302656"/>
                    <a:pt x="135619" y="1306674"/>
                  </a:cubicBezTo>
                  <a:cubicBezTo>
                    <a:pt x="134950" y="1309353"/>
                    <a:pt x="134615" y="1313372"/>
                    <a:pt x="134615" y="1318729"/>
                  </a:cubicBezTo>
                  <a:cubicBezTo>
                    <a:pt x="146670" y="1317390"/>
                    <a:pt x="156381" y="1315716"/>
                    <a:pt x="163748" y="1313706"/>
                  </a:cubicBezTo>
                  <a:cubicBezTo>
                    <a:pt x="165757" y="1313037"/>
                    <a:pt x="167097" y="1313706"/>
                    <a:pt x="167766" y="1315716"/>
                  </a:cubicBezTo>
                  <a:cubicBezTo>
                    <a:pt x="169106" y="1316385"/>
                    <a:pt x="170445" y="1317725"/>
                    <a:pt x="171785" y="1319734"/>
                  </a:cubicBezTo>
                  <a:cubicBezTo>
                    <a:pt x="171115" y="1317725"/>
                    <a:pt x="171450" y="1318394"/>
                    <a:pt x="172789" y="1321743"/>
                  </a:cubicBezTo>
                  <a:cubicBezTo>
                    <a:pt x="173459" y="1323752"/>
                    <a:pt x="173459" y="1324757"/>
                    <a:pt x="172789" y="1324757"/>
                  </a:cubicBezTo>
                  <a:cubicBezTo>
                    <a:pt x="172789" y="1325427"/>
                    <a:pt x="172119" y="1325761"/>
                    <a:pt x="170780" y="1325761"/>
                  </a:cubicBezTo>
                  <a:cubicBezTo>
                    <a:pt x="165422" y="1325761"/>
                    <a:pt x="154707" y="1326431"/>
                    <a:pt x="138633" y="1327771"/>
                  </a:cubicBezTo>
                  <a:cubicBezTo>
                    <a:pt x="137963" y="1327771"/>
                    <a:pt x="136624" y="1327771"/>
                    <a:pt x="134615" y="1327771"/>
                  </a:cubicBezTo>
                  <a:cubicBezTo>
                    <a:pt x="134615" y="1330450"/>
                    <a:pt x="134615" y="1334803"/>
                    <a:pt x="134615" y="1340830"/>
                  </a:cubicBezTo>
                  <a:cubicBezTo>
                    <a:pt x="133945" y="1354895"/>
                    <a:pt x="133945" y="1365945"/>
                    <a:pt x="134615" y="1373982"/>
                  </a:cubicBezTo>
                  <a:cubicBezTo>
                    <a:pt x="134615" y="1390725"/>
                    <a:pt x="131936" y="1401775"/>
                    <a:pt x="126578" y="1407133"/>
                  </a:cubicBezTo>
                  <a:cubicBezTo>
                    <a:pt x="123899" y="1409812"/>
                    <a:pt x="122225" y="1409812"/>
                    <a:pt x="121555" y="1407133"/>
                  </a:cubicBezTo>
                  <a:cubicBezTo>
                    <a:pt x="118206" y="1395078"/>
                    <a:pt x="114523" y="1387041"/>
                    <a:pt x="110505" y="1383023"/>
                  </a:cubicBezTo>
                  <a:cubicBezTo>
                    <a:pt x="109835" y="1382353"/>
                    <a:pt x="109500" y="1381684"/>
                    <a:pt x="109500" y="1381014"/>
                  </a:cubicBezTo>
                  <a:cubicBezTo>
                    <a:pt x="109500" y="1380344"/>
                    <a:pt x="110170" y="1380009"/>
                    <a:pt x="111509" y="1380009"/>
                  </a:cubicBezTo>
                  <a:cubicBezTo>
                    <a:pt x="116867" y="1381349"/>
                    <a:pt x="119881" y="1380009"/>
                    <a:pt x="120551" y="1375991"/>
                  </a:cubicBezTo>
                  <a:cubicBezTo>
                    <a:pt x="120551" y="1371303"/>
                    <a:pt x="120885" y="1365275"/>
                    <a:pt x="121555" y="1357908"/>
                  </a:cubicBezTo>
                  <a:cubicBezTo>
                    <a:pt x="121555" y="1351881"/>
                    <a:pt x="121555" y="1347193"/>
                    <a:pt x="121555" y="1343844"/>
                  </a:cubicBezTo>
                  <a:cubicBezTo>
                    <a:pt x="101463" y="1365275"/>
                    <a:pt x="75344" y="1380344"/>
                    <a:pt x="43197" y="1389050"/>
                  </a:cubicBezTo>
                  <a:cubicBezTo>
                    <a:pt x="41188" y="1389720"/>
                    <a:pt x="39848" y="1389720"/>
                    <a:pt x="39179" y="1389050"/>
                  </a:cubicBezTo>
                  <a:cubicBezTo>
                    <a:pt x="38509" y="1387711"/>
                    <a:pt x="39179" y="1386707"/>
                    <a:pt x="41188" y="1386037"/>
                  </a:cubicBezTo>
                  <a:cubicBezTo>
                    <a:pt x="71326" y="1372642"/>
                    <a:pt x="96440" y="1353890"/>
                    <a:pt x="116532" y="1329780"/>
                  </a:cubicBezTo>
                  <a:cubicBezTo>
                    <a:pt x="101798" y="1331119"/>
                    <a:pt x="89743" y="1332794"/>
                    <a:pt x="80367" y="1334803"/>
                  </a:cubicBezTo>
                  <a:cubicBezTo>
                    <a:pt x="79027" y="1334803"/>
                    <a:pt x="78023" y="1334468"/>
                    <a:pt x="77353" y="1333798"/>
                  </a:cubicBezTo>
                  <a:cubicBezTo>
                    <a:pt x="77353" y="1333798"/>
                    <a:pt x="77018" y="1333463"/>
                    <a:pt x="76349" y="1332794"/>
                  </a:cubicBezTo>
                  <a:cubicBezTo>
                    <a:pt x="76349" y="1332124"/>
                    <a:pt x="75679" y="1331119"/>
                    <a:pt x="74339" y="1329780"/>
                  </a:cubicBezTo>
                  <a:cubicBezTo>
                    <a:pt x="73670" y="1327771"/>
                    <a:pt x="73000" y="1326431"/>
                    <a:pt x="72330" y="1325761"/>
                  </a:cubicBezTo>
                  <a:cubicBezTo>
                    <a:pt x="72330" y="1323752"/>
                    <a:pt x="73000" y="1323083"/>
                    <a:pt x="74339" y="1323752"/>
                  </a:cubicBezTo>
                  <a:cubicBezTo>
                    <a:pt x="88404" y="1323752"/>
                    <a:pt x="104142" y="1322748"/>
                    <a:pt x="121555" y="1320738"/>
                  </a:cubicBezTo>
                  <a:lnTo>
                    <a:pt x="121555" y="1317725"/>
                  </a:lnTo>
                  <a:cubicBezTo>
                    <a:pt x="121555" y="1307009"/>
                    <a:pt x="120216" y="1299642"/>
                    <a:pt x="117537" y="1295624"/>
                  </a:cubicBezTo>
                  <a:cubicBezTo>
                    <a:pt x="116867" y="1295624"/>
                    <a:pt x="115862" y="1295624"/>
                    <a:pt x="114523" y="1295624"/>
                  </a:cubicBezTo>
                  <a:cubicBezTo>
                    <a:pt x="109835" y="1296963"/>
                    <a:pt x="104477" y="1297633"/>
                    <a:pt x="98450" y="1297633"/>
                  </a:cubicBezTo>
                  <a:cubicBezTo>
                    <a:pt x="96440" y="1297633"/>
                    <a:pt x="95436" y="1297298"/>
                    <a:pt x="95436" y="1296628"/>
                  </a:cubicBezTo>
                  <a:cubicBezTo>
                    <a:pt x="95436" y="1295959"/>
                    <a:pt x="96440" y="1295289"/>
                    <a:pt x="98450" y="1294619"/>
                  </a:cubicBezTo>
                  <a:cubicBezTo>
                    <a:pt x="108495" y="1291940"/>
                    <a:pt x="120216" y="1287587"/>
                    <a:pt x="133610" y="1281559"/>
                  </a:cubicBezTo>
                  <a:cubicBezTo>
                    <a:pt x="138298" y="1280220"/>
                    <a:pt x="141312" y="1277876"/>
                    <a:pt x="142652" y="1274527"/>
                  </a:cubicBezTo>
                  <a:cubicBezTo>
                    <a:pt x="143321" y="1272518"/>
                    <a:pt x="144661" y="1272183"/>
                    <a:pt x="146670" y="1273523"/>
                  </a:cubicBezTo>
                  <a:close/>
                  <a:moveTo>
                    <a:pt x="65298" y="1204206"/>
                  </a:moveTo>
                  <a:lnTo>
                    <a:pt x="65700" y="1204206"/>
                  </a:lnTo>
                  <a:lnTo>
                    <a:pt x="66052" y="1204457"/>
                  </a:lnTo>
                  <a:cubicBezTo>
                    <a:pt x="66219" y="1204625"/>
                    <a:pt x="65968" y="1204541"/>
                    <a:pt x="65298" y="1204206"/>
                  </a:cubicBezTo>
                  <a:close/>
                  <a:moveTo>
                    <a:pt x="113518" y="1157995"/>
                  </a:moveTo>
                  <a:cubicBezTo>
                    <a:pt x="120885" y="1160004"/>
                    <a:pt x="126243" y="1161678"/>
                    <a:pt x="129592" y="1163018"/>
                  </a:cubicBezTo>
                  <a:cubicBezTo>
                    <a:pt x="132271" y="1163688"/>
                    <a:pt x="133610" y="1165697"/>
                    <a:pt x="133610" y="1169045"/>
                  </a:cubicBezTo>
                  <a:cubicBezTo>
                    <a:pt x="133610" y="1171724"/>
                    <a:pt x="133275" y="1175073"/>
                    <a:pt x="132606" y="1179091"/>
                  </a:cubicBezTo>
                  <a:cubicBezTo>
                    <a:pt x="132606" y="1183110"/>
                    <a:pt x="132606" y="1186123"/>
                    <a:pt x="132606" y="1188133"/>
                  </a:cubicBezTo>
                  <a:cubicBezTo>
                    <a:pt x="139973" y="1186793"/>
                    <a:pt x="146670" y="1185789"/>
                    <a:pt x="152697" y="1185119"/>
                  </a:cubicBezTo>
                  <a:cubicBezTo>
                    <a:pt x="162074" y="1183779"/>
                    <a:pt x="168771" y="1182105"/>
                    <a:pt x="172789" y="1180096"/>
                  </a:cubicBezTo>
                  <a:cubicBezTo>
                    <a:pt x="176138" y="1178756"/>
                    <a:pt x="178482" y="1179091"/>
                    <a:pt x="179821" y="1181101"/>
                  </a:cubicBezTo>
                  <a:cubicBezTo>
                    <a:pt x="180491" y="1181770"/>
                    <a:pt x="181161" y="1182440"/>
                    <a:pt x="181830" y="1183110"/>
                  </a:cubicBezTo>
                  <a:cubicBezTo>
                    <a:pt x="183170" y="1183779"/>
                    <a:pt x="184844" y="1185454"/>
                    <a:pt x="186853" y="1188133"/>
                  </a:cubicBezTo>
                  <a:cubicBezTo>
                    <a:pt x="188193" y="1190142"/>
                    <a:pt x="188528" y="1191481"/>
                    <a:pt x="187858" y="1192151"/>
                  </a:cubicBezTo>
                  <a:cubicBezTo>
                    <a:pt x="187188" y="1192821"/>
                    <a:pt x="185849" y="1193156"/>
                    <a:pt x="183840" y="1193156"/>
                  </a:cubicBezTo>
                  <a:cubicBezTo>
                    <a:pt x="177142" y="1193156"/>
                    <a:pt x="161404" y="1194495"/>
                    <a:pt x="136624" y="1197174"/>
                  </a:cubicBezTo>
                  <a:cubicBezTo>
                    <a:pt x="137963" y="1196504"/>
                    <a:pt x="136289" y="1196504"/>
                    <a:pt x="131601" y="1197174"/>
                  </a:cubicBezTo>
                  <a:cubicBezTo>
                    <a:pt x="130931" y="1200523"/>
                    <a:pt x="130262" y="1205211"/>
                    <a:pt x="129592" y="1211238"/>
                  </a:cubicBezTo>
                  <a:cubicBezTo>
                    <a:pt x="128252" y="1215926"/>
                    <a:pt x="127583" y="1219275"/>
                    <a:pt x="127583" y="1221284"/>
                  </a:cubicBezTo>
                  <a:cubicBezTo>
                    <a:pt x="144326" y="1219945"/>
                    <a:pt x="156381" y="1218270"/>
                    <a:pt x="163748" y="1216261"/>
                  </a:cubicBezTo>
                  <a:cubicBezTo>
                    <a:pt x="165757" y="1215591"/>
                    <a:pt x="167097" y="1216261"/>
                    <a:pt x="167766" y="1218270"/>
                  </a:cubicBezTo>
                  <a:cubicBezTo>
                    <a:pt x="169106" y="1219610"/>
                    <a:pt x="170110" y="1221284"/>
                    <a:pt x="170780" y="1223293"/>
                  </a:cubicBezTo>
                  <a:cubicBezTo>
                    <a:pt x="172119" y="1225972"/>
                    <a:pt x="171115" y="1227312"/>
                    <a:pt x="167766" y="1227312"/>
                  </a:cubicBezTo>
                  <a:cubicBezTo>
                    <a:pt x="162408" y="1227981"/>
                    <a:pt x="150018" y="1228986"/>
                    <a:pt x="130596" y="1230325"/>
                  </a:cubicBezTo>
                  <a:cubicBezTo>
                    <a:pt x="132606" y="1229656"/>
                    <a:pt x="130931" y="1229656"/>
                    <a:pt x="125573" y="1230325"/>
                  </a:cubicBezTo>
                  <a:cubicBezTo>
                    <a:pt x="124234" y="1234344"/>
                    <a:pt x="122560" y="1240036"/>
                    <a:pt x="120551" y="1247403"/>
                  </a:cubicBezTo>
                  <a:cubicBezTo>
                    <a:pt x="119211" y="1250082"/>
                    <a:pt x="118541" y="1251757"/>
                    <a:pt x="118541" y="1252426"/>
                  </a:cubicBezTo>
                  <a:cubicBezTo>
                    <a:pt x="141982" y="1250417"/>
                    <a:pt x="163078" y="1248073"/>
                    <a:pt x="181830" y="1245394"/>
                  </a:cubicBezTo>
                  <a:cubicBezTo>
                    <a:pt x="191207" y="1244055"/>
                    <a:pt x="197569" y="1242380"/>
                    <a:pt x="200918" y="1240371"/>
                  </a:cubicBezTo>
                  <a:cubicBezTo>
                    <a:pt x="203597" y="1238362"/>
                    <a:pt x="205941" y="1238362"/>
                    <a:pt x="207950" y="1240371"/>
                  </a:cubicBezTo>
                  <a:cubicBezTo>
                    <a:pt x="209959" y="1242380"/>
                    <a:pt x="212303" y="1245394"/>
                    <a:pt x="214982" y="1249413"/>
                  </a:cubicBezTo>
                  <a:cubicBezTo>
                    <a:pt x="216321" y="1251422"/>
                    <a:pt x="216656" y="1252761"/>
                    <a:pt x="215987" y="1253431"/>
                  </a:cubicBezTo>
                  <a:cubicBezTo>
                    <a:pt x="215987" y="1254101"/>
                    <a:pt x="214982" y="1254436"/>
                    <a:pt x="212973" y="1254436"/>
                  </a:cubicBezTo>
                  <a:cubicBezTo>
                    <a:pt x="194890" y="1254436"/>
                    <a:pt x="174798" y="1255775"/>
                    <a:pt x="152697" y="1258454"/>
                  </a:cubicBezTo>
                  <a:cubicBezTo>
                    <a:pt x="173459" y="1283234"/>
                    <a:pt x="195225" y="1302656"/>
                    <a:pt x="217996" y="1316720"/>
                  </a:cubicBezTo>
                  <a:cubicBezTo>
                    <a:pt x="224023" y="1320738"/>
                    <a:pt x="233065" y="1324087"/>
                    <a:pt x="245120" y="1326766"/>
                  </a:cubicBezTo>
                  <a:cubicBezTo>
                    <a:pt x="247799" y="1326766"/>
                    <a:pt x="249473" y="1327436"/>
                    <a:pt x="250143" y="1328775"/>
                  </a:cubicBezTo>
                  <a:cubicBezTo>
                    <a:pt x="250143" y="1329445"/>
                    <a:pt x="249138" y="1330450"/>
                    <a:pt x="247129" y="1331789"/>
                  </a:cubicBezTo>
                  <a:cubicBezTo>
                    <a:pt x="244450" y="1332459"/>
                    <a:pt x="240097" y="1333798"/>
                    <a:pt x="234069" y="1335807"/>
                  </a:cubicBezTo>
                  <a:cubicBezTo>
                    <a:pt x="228042" y="1337817"/>
                    <a:pt x="223688" y="1339491"/>
                    <a:pt x="221010" y="1340830"/>
                  </a:cubicBezTo>
                  <a:cubicBezTo>
                    <a:pt x="216991" y="1342170"/>
                    <a:pt x="213643" y="1341500"/>
                    <a:pt x="210964" y="1338821"/>
                  </a:cubicBezTo>
                  <a:cubicBezTo>
                    <a:pt x="189532" y="1317390"/>
                    <a:pt x="167097" y="1290936"/>
                    <a:pt x="143656" y="1259459"/>
                  </a:cubicBezTo>
                  <a:cubicBezTo>
                    <a:pt x="133610" y="1260128"/>
                    <a:pt x="123899" y="1261133"/>
                    <a:pt x="114523" y="1262472"/>
                  </a:cubicBezTo>
                  <a:cubicBezTo>
                    <a:pt x="95771" y="1304665"/>
                    <a:pt x="62284" y="1332794"/>
                    <a:pt x="14064" y="1346858"/>
                  </a:cubicBezTo>
                  <a:cubicBezTo>
                    <a:pt x="10715" y="1347528"/>
                    <a:pt x="8706" y="1347193"/>
                    <a:pt x="8036" y="1345853"/>
                  </a:cubicBezTo>
                  <a:cubicBezTo>
                    <a:pt x="8036" y="1345184"/>
                    <a:pt x="9376" y="1344179"/>
                    <a:pt x="12055" y="1342839"/>
                  </a:cubicBezTo>
                  <a:cubicBezTo>
                    <a:pt x="54248" y="1322748"/>
                    <a:pt x="83046" y="1296628"/>
                    <a:pt x="98450" y="1264481"/>
                  </a:cubicBezTo>
                  <a:cubicBezTo>
                    <a:pt x="73670" y="1267830"/>
                    <a:pt x="56257" y="1270509"/>
                    <a:pt x="46211" y="1272518"/>
                  </a:cubicBezTo>
                  <a:cubicBezTo>
                    <a:pt x="43532" y="1272518"/>
                    <a:pt x="41858" y="1271848"/>
                    <a:pt x="41188" y="1270509"/>
                  </a:cubicBezTo>
                  <a:cubicBezTo>
                    <a:pt x="39179" y="1267830"/>
                    <a:pt x="37170" y="1264481"/>
                    <a:pt x="35160" y="1260463"/>
                  </a:cubicBezTo>
                  <a:cubicBezTo>
                    <a:pt x="34491" y="1259124"/>
                    <a:pt x="35160" y="1258454"/>
                    <a:pt x="37170" y="1258454"/>
                  </a:cubicBezTo>
                  <a:cubicBezTo>
                    <a:pt x="46546" y="1259124"/>
                    <a:pt x="68647" y="1257784"/>
                    <a:pt x="103472" y="1254436"/>
                  </a:cubicBezTo>
                  <a:cubicBezTo>
                    <a:pt x="104142" y="1252426"/>
                    <a:pt x="105147" y="1249413"/>
                    <a:pt x="106486" y="1245394"/>
                  </a:cubicBezTo>
                  <a:cubicBezTo>
                    <a:pt x="108495" y="1240036"/>
                    <a:pt x="109835" y="1235683"/>
                    <a:pt x="110505" y="1232335"/>
                  </a:cubicBezTo>
                  <a:cubicBezTo>
                    <a:pt x="104477" y="1233004"/>
                    <a:pt x="96775" y="1234009"/>
                    <a:pt x="87399" y="1235348"/>
                  </a:cubicBezTo>
                  <a:cubicBezTo>
                    <a:pt x="85390" y="1236018"/>
                    <a:pt x="84050" y="1236353"/>
                    <a:pt x="83381" y="1236353"/>
                  </a:cubicBezTo>
                  <a:cubicBezTo>
                    <a:pt x="81372" y="1236353"/>
                    <a:pt x="80032" y="1236018"/>
                    <a:pt x="79362" y="1235348"/>
                  </a:cubicBezTo>
                  <a:cubicBezTo>
                    <a:pt x="78693" y="1234679"/>
                    <a:pt x="77688" y="1233674"/>
                    <a:pt x="76349" y="1232335"/>
                  </a:cubicBezTo>
                  <a:cubicBezTo>
                    <a:pt x="75679" y="1230325"/>
                    <a:pt x="75009" y="1228986"/>
                    <a:pt x="74339" y="1228316"/>
                  </a:cubicBezTo>
                  <a:cubicBezTo>
                    <a:pt x="73670" y="1226307"/>
                    <a:pt x="74339" y="1225302"/>
                    <a:pt x="76349" y="1225302"/>
                  </a:cubicBezTo>
                  <a:cubicBezTo>
                    <a:pt x="79697" y="1225302"/>
                    <a:pt x="88404" y="1224968"/>
                    <a:pt x="102468" y="1224298"/>
                  </a:cubicBezTo>
                  <a:cubicBezTo>
                    <a:pt x="107156" y="1223628"/>
                    <a:pt x="110505" y="1223293"/>
                    <a:pt x="112514" y="1223293"/>
                  </a:cubicBezTo>
                  <a:cubicBezTo>
                    <a:pt x="113853" y="1215257"/>
                    <a:pt x="114858" y="1207220"/>
                    <a:pt x="115528" y="1199183"/>
                  </a:cubicBezTo>
                  <a:cubicBezTo>
                    <a:pt x="108830" y="1199853"/>
                    <a:pt x="99119" y="1200857"/>
                    <a:pt x="86394" y="1202197"/>
                  </a:cubicBezTo>
                  <a:cubicBezTo>
                    <a:pt x="78358" y="1203536"/>
                    <a:pt x="72665" y="1204206"/>
                    <a:pt x="69316" y="1204206"/>
                  </a:cubicBezTo>
                  <a:lnTo>
                    <a:pt x="65700" y="1204206"/>
                  </a:lnTo>
                  <a:lnTo>
                    <a:pt x="64294" y="1203201"/>
                  </a:lnTo>
                  <a:cubicBezTo>
                    <a:pt x="64294" y="1202532"/>
                    <a:pt x="63624" y="1201527"/>
                    <a:pt x="62284" y="1200188"/>
                  </a:cubicBezTo>
                  <a:cubicBezTo>
                    <a:pt x="60945" y="1197509"/>
                    <a:pt x="59940" y="1195500"/>
                    <a:pt x="59271" y="1194160"/>
                  </a:cubicBezTo>
                  <a:cubicBezTo>
                    <a:pt x="57931" y="1192821"/>
                    <a:pt x="58266" y="1192151"/>
                    <a:pt x="60275" y="1192151"/>
                  </a:cubicBezTo>
                  <a:cubicBezTo>
                    <a:pt x="73670" y="1192821"/>
                    <a:pt x="92087" y="1192151"/>
                    <a:pt x="115528" y="1190142"/>
                  </a:cubicBezTo>
                  <a:cubicBezTo>
                    <a:pt x="116197" y="1178756"/>
                    <a:pt x="114858" y="1169715"/>
                    <a:pt x="111509" y="1163018"/>
                  </a:cubicBezTo>
                  <a:cubicBezTo>
                    <a:pt x="110170" y="1161009"/>
                    <a:pt x="109500" y="1159669"/>
                    <a:pt x="109500" y="1159000"/>
                  </a:cubicBezTo>
                  <a:cubicBezTo>
                    <a:pt x="110170" y="1157660"/>
                    <a:pt x="111509" y="1157325"/>
                    <a:pt x="113518" y="1157995"/>
                  </a:cubicBezTo>
                  <a:close/>
                  <a:moveTo>
                    <a:pt x="109500" y="867743"/>
                  </a:moveTo>
                  <a:cubicBezTo>
                    <a:pt x="110170" y="867073"/>
                    <a:pt x="110839" y="867073"/>
                    <a:pt x="111509" y="867743"/>
                  </a:cubicBezTo>
                  <a:cubicBezTo>
                    <a:pt x="112849" y="868412"/>
                    <a:pt x="114523" y="869082"/>
                    <a:pt x="116532" y="869752"/>
                  </a:cubicBezTo>
                  <a:cubicBezTo>
                    <a:pt x="123899" y="872431"/>
                    <a:pt x="129927" y="874775"/>
                    <a:pt x="134615" y="876784"/>
                  </a:cubicBezTo>
                  <a:cubicBezTo>
                    <a:pt x="137963" y="878123"/>
                    <a:pt x="138968" y="880802"/>
                    <a:pt x="137629" y="884821"/>
                  </a:cubicBezTo>
                  <a:cubicBezTo>
                    <a:pt x="134950" y="894867"/>
                    <a:pt x="132940" y="909266"/>
                    <a:pt x="131601" y="928018"/>
                  </a:cubicBezTo>
                  <a:cubicBezTo>
                    <a:pt x="132271" y="927348"/>
                    <a:pt x="133610" y="927014"/>
                    <a:pt x="135619" y="927014"/>
                  </a:cubicBezTo>
                  <a:cubicBezTo>
                    <a:pt x="136959" y="926344"/>
                    <a:pt x="137963" y="926009"/>
                    <a:pt x="138633" y="926009"/>
                  </a:cubicBezTo>
                  <a:cubicBezTo>
                    <a:pt x="141312" y="926009"/>
                    <a:pt x="145330" y="924669"/>
                    <a:pt x="150688" y="921991"/>
                  </a:cubicBezTo>
                  <a:cubicBezTo>
                    <a:pt x="153367" y="919981"/>
                    <a:pt x="155376" y="919981"/>
                    <a:pt x="156716" y="921991"/>
                  </a:cubicBezTo>
                  <a:cubicBezTo>
                    <a:pt x="159395" y="924000"/>
                    <a:pt x="161739" y="927014"/>
                    <a:pt x="163748" y="931032"/>
                  </a:cubicBezTo>
                  <a:cubicBezTo>
                    <a:pt x="163748" y="931702"/>
                    <a:pt x="163748" y="932036"/>
                    <a:pt x="163748" y="932036"/>
                  </a:cubicBezTo>
                  <a:cubicBezTo>
                    <a:pt x="164418" y="934046"/>
                    <a:pt x="163748" y="935050"/>
                    <a:pt x="161739" y="935050"/>
                  </a:cubicBezTo>
                  <a:cubicBezTo>
                    <a:pt x="152363" y="935720"/>
                    <a:pt x="141982" y="936725"/>
                    <a:pt x="130596" y="938064"/>
                  </a:cubicBezTo>
                  <a:cubicBezTo>
                    <a:pt x="130596" y="942082"/>
                    <a:pt x="130262" y="948110"/>
                    <a:pt x="129592" y="956147"/>
                  </a:cubicBezTo>
                  <a:cubicBezTo>
                    <a:pt x="129592" y="964853"/>
                    <a:pt x="129257" y="971215"/>
                    <a:pt x="128587" y="975234"/>
                  </a:cubicBezTo>
                  <a:cubicBezTo>
                    <a:pt x="133945" y="973894"/>
                    <a:pt x="138968" y="973225"/>
                    <a:pt x="143656" y="973225"/>
                  </a:cubicBezTo>
                  <a:cubicBezTo>
                    <a:pt x="155711" y="960500"/>
                    <a:pt x="166427" y="947105"/>
                    <a:pt x="175803" y="933041"/>
                  </a:cubicBezTo>
                  <a:cubicBezTo>
                    <a:pt x="184509" y="919647"/>
                    <a:pt x="187858" y="907926"/>
                    <a:pt x="185849" y="897880"/>
                  </a:cubicBezTo>
                  <a:cubicBezTo>
                    <a:pt x="185849" y="895202"/>
                    <a:pt x="186519" y="893527"/>
                    <a:pt x="187858" y="892857"/>
                  </a:cubicBezTo>
                  <a:cubicBezTo>
                    <a:pt x="189867" y="892857"/>
                    <a:pt x="191876" y="894197"/>
                    <a:pt x="193886" y="896876"/>
                  </a:cubicBezTo>
                  <a:cubicBezTo>
                    <a:pt x="199243" y="902234"/>
                    <a:pt x="203262" y="907926"/>
                    <a:pt x="205941" y="913954"/>
                  </a:cubicBezTo>
                  <a:cubicBezTo>
                    <a:pt x="207280" y="916633"/>
                    <a:pt x="206610" y="919647"/>
                    <a:pt x="203931" y="922995"/>
                  </a:cubicBezTo>
                  <a:cubicBezTo>
                    <a:pt x="197904" y="932371"/>
                    <a:pt x="188193" y="945096"/>
                    <a:pt x="174798" y="961170"/>
                  </a:cubicBezTo>
                  <a:cubicBezTo>
                    <a:pt x="171450" y="965858"/>
                    <a:pt x="168771" y="969206"/>
                    <a:pt x="166762" y="971215"/>
                  </a:cubicBezTo>
                  <a:cubicBezTo>
                    <a:pt x="168771" y="970546"/>
                    <a:pt x="172119" y="969876"/>
                    <a:pt x="176808" y="969206"/>
                  </a:cubicBezTo>
                  <a:cubicBezTo>
                    <a:pt x="180826" y="968537"/>
                    <a:pt x="183840" y="968202"/>
                    <a:pt x="185849" y="968202"/>
                  </a:cubicBezTo>
                  <a:cubicBezTo>
                    <a:pt x="207280" y="965523"/>
                    <a:pt x="220005" y="963179"/>
                    <a:pt x="224023" y="961170"/>
                  </a:cubicBezTo>
                  <a:cubicBezTo>
                    <a:pt x="228042" y="959160"/>
                    <a:pt x="230386" y="959495"/>
                    <a:pt x="231055" y="962174"/>
                  </a:cubicBezTo>
                  <a:cubicBezTo>
                    <a:pt x="234404" y="965523"/>
                    <a:pt x="237418" y="969206"/>
                    <a:pt x="240097" y="973225"/>
                  </a:cubicBezTo>
                  <a:cubicBezTo>
                    <a:pt x="240766" y="974564"/>
                    <a:pt x="240850" y="975569"/>
                    <a:pt x="240348" y="976238"/>
                  </a:cubicBezTo>
                  <a:cubicBezTo>
                    <a:pt x="239846" y="976908"/>
                    <a:pt x="238757" y="977243"/>
                    <a:pt x="237083" y="977243"/>
                  </a:cubicBezTo>
                  <a:cubicBezTo>
                    <a:pt x="209624" y="978582"/>
                    <a:pt x="182835" y="980257"/>
                    <a:pt x="156716" y="982266"/>
                  </a:cubicBezTo>
                  <a:cubicBezTo>
                    <a:pt x="143991" y="994321"/>
                    <a:pt x="130931" y="1005706"/>
                    <a:pt x="117537" y="1016422"/>
                  </a:cubicBezTo>
                  <a:cubicBezTo>
                    <a:pt x="118206" y="1017092"/>
                    <a:pt x="119546" y="1017761"/>
                    <a:pt x="121555" y="1018431"/>
                  </a:cubicBezTo>
                  <a:cubicBezTo>
                    <a:pt x="122895" y="1019771"/>
                    <a:pt x="123899" y="1020775"/>
                    <a:pt x="124569" y="1021445"/>
                  </a:cubicBezTo>
                  <a:cubicBezTo>
                    <a:pt x="125908" y="1021445"/>
                    <a:pt x="126578" y="1022450"/>
                    <a:pt x="126578" y="1024459"/>
                  </a:cubicBezTo>
                  <a:cubicBezTo>
                    <a:pt x="123899" y="1032495"/>
                    <a:pt x="122225" y="1041872"/>
                    <a:pt x="121555" y="1052587"/>
                  </a:cubicBezTo>
                  <a:cubicBezTo>
                    <a:pt x="133610" y="1047899"/>
                    <a:pt x="144996" y="1041537"/>
                    <a:pt x="155711" y="1033500"/>
                  </a:cubicBezTo>
                  <a:cubicBezTo>
                    <a:pt x="163078" y="1028142"/>
                    <a:pt x="166427" y="1022450"/>
                    <a:pt x="165757" y="1016422"/>
                  </a:cubicBezTo>
                  <a:cubicBezTo>
                    <a:pt x="165757" y="1015083"/>
                    <a:pt x="166092" y="1014413"/>
                    <a:pt x="166762" y="1014413"/>
                  </a:cubicBezTo>
                  <a:cubicBezTo>
                    <a:pt x="166762" y="1013743"/>
                    <a:pt x="167431" y="1013743"/>
                    <a:pt x="168771" y="1014413"/>
                  </a:cubicBezTo>
                  <a:cubicBezTo>
                    <a:pt x="174129" y="1019101"/>
                    <a:pt x="179152" y="1024124"/>
                    <a:pt x="183840" y="1029482"/>
                  </a:cubicBezTo>
                  <a:cubicBezTo>
                    <a:pt x="185849" y="1031491"/>
                    <a:pt x="185849" y="1033165"/>
                    <a:pt x="183840" y="1034505"/>
                  </a:cubicBezTo>
                  <a:cubicBezTo>
                    <a:pt x="167766" y="1045890"/>
                    <a:pt x="147005" y="1053592"/>
                    <a:pt x="121555" y="1057610"/>
                  </a:cubicBezTo>
                  <a:cubicBezTo>
                    <a:pt x="121555" y="1061629"/>
                    <a:pt x="121555" y="1065982"/>
                    <a:pt x="121555" y="1070670"/>
                  </a:cubicBezTo>
                  <a:cubicBezTo>
                    <a:pt x="120216" y="1082055"/>
                    <a:pt x="125573" y="1088083"/>
                    <a:pt x="137629" y="1088753"/>
                  </a:cubicBezTo>
                  <a:cubicBezTo>
                    <a:pt x="156381" y="1090092"/>
                    <a:pt x="170445" y="1089757"/>
                    <a:pt x="179821" y="1087748"/>
                  </a:cubicBezTo>
                  <a:cubicBezTo>
                    <a:pt x="191876" y="1085069"/>
                    <a:pt x="200583" y="1077367"/>
                    <a:pt x="205941" y="1064642"/>
                  </a:cubicBezTo>
                  <a:cubicBezTo>
                    <a:pt x="206610" y="1063973"/>
                    <a:pt x="207280" y="1063638"/>
                    <a:pt x="207950" y="1063638"/>
                  </a:cubicBezTo>
                  <a:cubicBezTo>
                    <a:pt x="208620" y="1063638"/>
                    <a:pt x="208954" y="1064308"/>
                    <a:pt x="208954" y="1065647"/>
                  </a:cubicBezTo>
                  <a:cubicBezTo>
                    <a:pt x="208954" y="1075023"/>
                    <a:pt x="207950" y="1086074"/>
                    <a:pt x="205941" y="1098798"/>
                  </a:cubicBezTo>
                  <a:cubicBezTo>
                    <a:pt x="205941" y="1100138"/>
                    <a:pt x="205271" y="1101143"/>
                    <a:pt x="203931" y="1101812"/>
                  </a:cubicBezTo>
                  <a:cubicBezTo>
                    <a:pt x="203931" y="1101143"/>
                    <a:pt x="203597" y="1101143"/>
                    <a:pt x="202927" y="1101812"/>
                  </a:cubicBezTo>
                  <a:cubicBezTo>
                    <a:pt x="180156" y="1103152"/>
                    <a:pt x="158055" y="1102817"/>
                    <a:pt x="136624" y="1100808"/>
                  </a:cubicBezTo>
                  <a:cubicBezTo>
                    <a:pt x="115193" y="1100138"/>
                    <a:pt x="105147" y="1090092"/>
                    <a:pt x="106486" y="1070670"/>
                  </a:cubicBezTo>
                  <a:cubicBezTo>
                    <a:pt x="107156" y="1061294"/>
                    <a:pt x="107491" y="1050578"/>
                    <a:pt x="107491" y="1038523"/>
                  </a:cubicBezTo>
                  <a:cubicBezTo>
                    <a:pt x="107491" y="1032495"/>
                    <a:pt x="107491" y="1027807"/>
                    <a:pt x="107491" y="1024459"/>
                  </a:cubicBezTo>
                  <a:cubicBezTo>
                    <a:pt x="78023" y="1045890"/>
                    <a:pt x="43532" y="1061964"/>
                    <a:pt x="4018" y="1072679"/>
                  </a:cubicBezTo>
                  <a:cubicBezTo>
                    <a:pt x="1339" y="1072679"/>
                    <a:pt x="0" y="1072009"/>
                    <a:pt x="0" y="1070670"/>
                  </a:cubicBezTo>
                  <a:cubicBezTo>
                    <a:pt x="0" y="1070000"/>
                    <a:pt x="1004" y="1068996"/>
                    <a:pt x="3014" y="1067656"/>
                  </a:cubicBezTo>
                  <a:cubicBezTo>
                    <a:pt x="55922" y="1045555"/>
                    <a:pt x="99454" y="1017761"/>
                    <a:pt x="133610" y="984275"/>
                  </a:cubicBezTo>
                  <a:cubicBezTo>
                    <a:pt x="97445" y="986954"/>
                    <a:pt x="63959" y="991307"/>
                    <a:pt x="33151" y="997335"/>
                  </a:cubicBezTo>
                  <a:cubicBezTo>
                    <a:pt x="26454" y="998674"/>
                    <a:pt x="20092" y="994991"/>
                    <a:pt x="14064" y="986284"/>
                  </a:cubicBezTo>
                  <a:cubicBezTo>
                    <a:pt x="13394" y="984945"/>
                    <a:pt x="13059" y="983940"/>
                    <a:pt x="13059" y="983271"/>
                  </a:cubicBezTo>
                  <a:cubicBezTo>
                    <a:pt x="13059" y="983271"/>
                    <a:pt x="14064" y="983271"/>
                    <a:pt x="16073" y="983271"/>
                  </a:cubicBezTo>
                  <a:cubicBezTo>
                    <a:pt x="22101" y="982601"/>
                    <a:pt x="31812" y="981931"/>
                    <a:pt x="45206" y="981261"/>
                  </a:cubicBezTo>
                  <a:cubicBezTo>
                    <a:pt x="75344" y="979252"/>
                    <a:pt x="98450" y="977578"/>
                    <a:pt x="114523" y="976238"/>
                  </a:cubicBezTo>
                  <a:cubicBezTo>
                    <a:pt x="115862" y="964183"/>
                    <a:pt x="116532" y="951793"/>
                    <a:pt x="116532" y="939069"/>
                  </a:cubicBezTo>
                  <a:cubicBezTo>
                    <a:pt x="106486" y="941078"/>
                    <a:pt x="95436" y="942417"/>
                    <a:pt x="83381" y="943087"/>
                  </a:cubicBezTo>
                  <a:cubicBezTo>
                    <a:pt x="79362" y="944426"/>
                    <a:pt x="76014" y="942082"/>
                    <a:pt x="73335" y="936055"/>
                  </a:cubicBezTo>
                  <a:cubicBezTo>
                    <a:pt x="71995" y="934715"/>
                    <a:pt x="71660" y="933711"/>
                    <a:pt x="72330" y="933041"/>
                  </a:cubicBezTo>
                  <a:cubicBezTo>
                    <a:pt x="72330" y="932371"/>
                    <a:pt x="73000" y="932036"/>
                    <a:pt x="74339" y="932036"/>
                  </a:cubicBezTo>
                  <a:cubicBezTo>
                    <a:pt x="89743" y="932036"/>
                    <a:pt x="103807" y="931032"/>
                    <a:pt x="116532" y="929023"/>
                  </a:cubicBezTo>
                  <a:cubicBezTo>
                    <a:pt x="116532" y="920986"/>
                    <a:pt x="116197" y="912280"/>
                    <a:pt x="115528" y="902903"/>
                  </a:cubicBezTo>
                  <a:cubicBezTo>
                    <a:pt x="114858" y="888169"/>
                    <a:pt x="112849" y="877454"/>
                    <a:pt x="109500" y="870756"/>
                  </a:cubicBezTo>
                  <a:cubicBezTo>
                    <a:pt x="108830" y="869417"/>
                    <a:pt x="108830" y="868412"/>
                    <a:pt x="109500" y="867743"/>
                  </a:cubicBezTo>
                  <a:close/>
                  <a:moveTo>
                    <a:pt x="143656" y="677950"/>
                  </a:moveTo>
                  <a:cubicBezTo>
                    <a:pt x="153032" y="678619"/>
                    <a:pt x="158055" y="683977"/>
                    <a:pt x="158725" y="694023"/>
                  </a:cubicBezTo>
                  <a:cubicBezTo>
                    <a:pt x="158055" y="703399"/>
                    <a:pt x="153032" y="708422"/>
                    <a:pt x="143656" y="709092"/>
                  </a:cubicBezTo>
                  <a:cubicBezTo>
                    <a:pt x="133610" y="708422"/>
                    <a:pt x="128252" y="703399"/>
                    <a:pt x="127583" y="694023"/>
                  </a:cubicBezTo>
                  <a:cubicBezTo>
                    <a:pt x="128252" y="683977"/>
                    <a:pt x="133610" y="678619"/>
                    <a:pt x="143656" y="677950"/>
                  </a:cubicBezTo>
                  <a:close/>
                  <a:moveTo>
                    <a:pt x="199913" y="469069"/>
                  </a:moveTo>
                  <a:cubicBezTo>
                    <a:pt x="209959" y="473088"/>
                    <a:pt x="217996" y="477776"/>
                    <a:pt x="224023" y="483134"/>
                  </a:cubicBezTo>
                  <a:cubicBezTo>
                    <a:pt x="226702" y="485143"/>
                    <a:pt x="228042" y="487822"/>
                    <a:pt x="228042" y="491170"/>
                  </a:cubicBezTo>
                  <a:cubicBezTo>
                    <a:pt x="228042" y="497868"/>
                    <a:pt x="227037" y="503560"/>
                    <a:pt x="225028" y="508248"/>
                  </a:cubicBezTo>
                  <a:cubicBezTo>
                    <a:pt x="225028" y="510258"/>
                    <a:pt x="223354" y="511597"/>
                    <a:pt x="220005" y="512267"/>
                  </a:cubicBezTo>
                  <a:cubicBezTo>
                    <a:pt x="217326" y="512267"/>
                    <a:pt x="215652" y="511262"/>
                    <a:pt x="214982" y="509253"/>
                  </a:cubicBezTo>
                  <a:cubicBezTo>
                    <a:pt x="212303" y="498537"/>
                    <a:pt x="206610" y="485813"/>
                    <a:pt x="197904" y="471079"/>
                  </a:cubicBezTo>
                  <a:cubicBezTo>
                    <a:pt x="197234" y="469069"/>
                    <a:pt x="197904" y="468400"/>
                    <a:pt x="199913" y="469069"/>
                  </a:cubicBezTo>
                  <a:close/>
                  <a:moveTo>
                    <a:pt x="56257" y="468065"/>
                  </a:moveTo>
                  <a:cubicBezTo>
                    <a:pt x="56926" y="468735"/>
                    <a:pt x="57931" y="469404"/>
                    <a:pt x="59271" y="470074"/>
                  </a:cubicBezTo>
                  <a:cubicBezTo>
                    <a:pt x="61280" y="471413"/>
                    <a:pt x="63289" y="473088"/>
                    <a:pt x="65298" y="475097"/>
                  </a:cubicBezTo>
                  <a:cubicBezTo>
                    <a:pt x="66638" y="476436"/>
                    <a:pt x="66972" y="478111"/>
                    <a:pt x="66303" y="480120"/>
                  </a:cubicBezTo>
                  <a:cubicBezTo>
                    <a:pt x="58936" y="493514"/>
                    <a:pt x="50899" y="505235"/>
                    <a:pt x="42193" y="515280"/>
                  </a:cubicBezTo>
                  <a:cubicBezTo>
                    <a:pt x="40183" y="517290"/>
                    <a:pt x="38174" y="516955"/>
                    <a:pt x="36165" y="514276"/>
                  </a:cubicBezTo>
                  <a:cubicBezTo>
                    <a:pt x="33486" y="510927"/>
                    <a:pt x="31477" y="507914"/>
                    <a:pt x="30137" y="505235"/>
                  </a:cubicBezTo>
                  <a:cubicBezTo>
                    <a:pt x="28798" y="502556"/>
                    <a:pt x="29133" y="500547"/>
                    <a:pt x="31142" y="499207"/>
                  </a:cubicBezTo>
                  <a:cubicBezTo>
                    <a:pt x="45206" y="489161"/>
                    <a:pt x="51904" y="479115"/>
                    <a:pt x="51234" y="469069"/>
                  </a:cubicBezTo>
                  <a:cubicBezTo>
                    <a:pt x="51234" y="466390"/>
                    <a:pt x="52908" y="466056"/>
                    <a:pt x="56257" y="468065"/>
                  </a:cubicBezTo>
                  <a:close/>
                  <a:moveTo>
                    <a:pt x="150688" y="467060"/>
                  </a:moveTo>
                  <a:cubicBezTo>
                    <a:pt x="157385" y="470409"/>
                    <a:pt x="162408" y="473423"/>
                    <a:pt x="165757" y="476102"/>
                  </a:cubicBezTo>
                  <a:cubicBezTo>
                    <a:pt x="168436" y="478780"/>
                    <a:pt x="169775" y="482799"/>
                    <a:pt x="169775" y="488157"/>
                  </a:cubicBezTo>
                  <a:cubicBezTo>
                    <a:pt x="169775" y="492175"/>
                    <a:pt x="168771" y="497198"/>
                    <a:pt x="166762" y="503225"/>
                  </a:cubicBezTo>
                  <a:cubicBezTo>
                    <a:pt x="166762" y="505904"/>
                    <a:pt x="164752" y="506909"/>
                    <a:pt x="160734" y="506239"/>
                  </a:cubicBezTo>
                  <a:cubicBezTo>
                    <a:pt x="156046" y="506239"/>
                    <a:pt x="154037" y="504900"/>
                    <a:pt x="154707" y="502221"/>
                  </a:cubicBezTo>
                  <a:cubicBezTo>
                    <a:pt x="154707" y="492845"/>
                    <a:pt x="152028" y="482129"/>
                    <a:pt x="146670" y="470074"/>
                  </a:cubicBezTo>
                  <a:cubicBezTo>
                    <a:pt x="146000" y="467395"/>
                    <a:pt x="147340" y="466390"/>
                    <a:pt x="150688" y="467060"/>
                  </a:cubicBezTo>
                  <a:close/>
                  <a:moveTo>
                    <a:pt x="104477" y="467060"/>
                  </a:moveTo>
                  <a:cubicBezTo>
                    <a:pt x="104477" y="467060"/>
                    <a:pt x="104812" y="467395"/>
                    <a:pt x="105482" y="468065"/>
                  </a:cubicBezTo>
                  <a:cubicBezTo>
                    <a:pt x="110839" y="472083"/>
                    <a:pt x="114523" y="475767"/>
                    <a:pt x="116532" y="479115"/>
                  </a:cubicBezTo>
                  <a:cubicBezTo>
                    <a:pt x="117537" y="480455"/>
                    <a:pt x="118123" y="482045"/>
                    <a:pt x="118290" y="483887"/>
                  </a:cubicBezTo>
                  <a:cubicBezTo>
                    <a:pt x="118458" y="485729"/>
                    <a:pt x="118206" y="487822"/>
                    <a:pt x="117537" y="490166"/>
                  </a:cubicBezTo>
                  <a:cubicBezTo>
                    <a:pt x="117537" y="490835"/>
                    <a:pt x="117202" y="491505"/>
                    <a:pt x="116532" y="492175"/>
                  </a:cubicBezTo>
                  <a:cubicBezTo>
                    <a:pt x="115862" y="496193"/>
                    <a:pt x="113518" y="500881"/>
                    <a:pt x="109500" y="506239"/>
                  </a:cubicBezTo>
                  <a:cubicBezTo>
                    <a:pt x="108161" y="508248"/>
                    <a:pt x="105482" y="508918"/>
                    <a:pt x="101463" y="508248"/>
                  </a:cubicBezTo>
                  <a:cubicBezTo>
                    <a:pt x="98115" y="506909"/>
                    <a:pt x="96440" y="505235"/>
                    <a:pt x="96440" y="503225"/>
                  </a:cubicBezTo>
                  <a:cubicBezTo>
                    <a:pt x="99119" y="492510"/>
                    <a:pt x="100124" y="481124"/>
                    <a:pt x="99454" y="469069"/>
                  </a:cubicBezTo>
                  <a:cubicBezTo>
                    <a:pt x="99454" y="466390"/>
                    <a:pt x="101128" y="465721"/>
                    <a:pt x="104477" y="467060"/>
                  </a:cubicBezTo>
                  <a:close/>
                  <a:moveTo>
                    <a:pt x="90413" y="322399"/>
                  </a:moveTo>
                  <a:cubicBezTo>
                    <a:pt x="91083" y="322399"/>
                    <a:pt x="92422" y="322734"/>
                    <a:pt x="94431" y="323404"/>
                  </a:cubicBezTo>
                  <a:cubicBezTo>
                    <a:pt x="107826" y="330101"/>
                    <a:pt x="114858" y="336129"/>
                    <a:pt x="115528" y="341486"/>
                  </a:cubicBezTo>
                  <a:cubicBezTo>
                    <a:pt x="115528" y="346844"/>
                    <a:pt x="113853" y="352537"/>
                    <a:pt x="110505" y="358564"/>
                  </a:cubicBezTo>
                  <a:cubicBezTo>
                    <a:pt x="109835" y="359904"/>
                    <a:pt x="108830" y="360239"/>
                    <a:pt x="107491" y="359569"/>
                  </a:cubicBezTo>
                  <a:cubicBezTo>
                    <a:pt x="106821" y="359569"/>
                    <a:pt x="106486" y="358899"/>
                    <a:pt x="106486" y="357560"/>
                  </a:cubicBezTo>
                  <a:cubicBezTo>
                    <a:pt x="103138" y="346844"/>
                    <a:pt x="98115" y="336129"/>
                    <a:pt x="91417" y="325413"/>
                  </a:cubicBezTo>
                  <a:cubicBezTo>
                    <a:pt x="90078" y="324074"/>
                    <a:pt x="89743" y="323069"/>
                    <a:pt x="90413" y="322399"/>
                  </a:cubicBezTo>
                  <a:close/>
                  <a:moveTo>
                    <a:pt x="111509" y="304317"/>
                  </a:moveTo>
                  <a:cubicBezTo>
                    <a:pt x="100794" y="305656"/>
                    <a:pt x="91752" y="306326"/>
                    <a:pt x="84385" y="306326"/>
                  </a:cubicBezTo>
                  <a:cubicBezTo>
                    <a:pt x="85055" y="308335"/>
                    <a:pt x="85390" y="310679"/>
                    <a:pt x="85390" y="313358"/>
                  </a:cubicBezTo>
                  <a:cubicBezTo>
                    <a:pt x="86060" y="317376"/>
                    <a:pt x="86729" y="332445"/>
                    <a:pt x="87399" y="358564"/>
                  </a:cubicBezTo>
                  <a:cubicBezTo>
                    <a:pt x="88069" y="364592"/>
                    <a:pt x="88404" y="369280"/>
                    <a:pt x="88404" y="372629"/>
                  </a:cubicBezTo>
                  <a:cubicBezTo>
                    <a:pt x="90413" y="372629"/>
                    <a:pt x="93761" y="372294"/>
                    <a:pt x="98450" y="371624"/>
                  </a:cubicBezTo>
                  <a:cubicBezTo>
                    <a:pt x="107826" y="370954"/>
                    <a:pt x="114858" y="370285"/>
                    <a:pt x="119546" y="369615"/>
                  </a:cubicBezTo>
                  <a:cubicBezTo>
                    <a:pt x="120216" y="355551"/>
                    <a:pt x="120551" y="343077"/>
                    <a:pt x="120551" y="332194"/>
                  </a:cubicBezTo>
                  <a:cubicBezTo>
                    <a:pt x="120551" y="321311"/>
                    <a:pt x="120216" y="312018"/>
                    <a:pt x="119546" y="304317"/>
                  </a:cubicBezTo>
                  <a:cubicBezTo>
                    <a:pt x="116197" y="304317"/>
                    <a:pt x="113518" y="304317"/>
                    <a:pt x="111509" y="304317"/>
                  </a:cubicBezTo>
                  <a:close/>
                  <a:moveTo>
                    <a:pt x="172789" y="301303"/>
                  </a:moveTo>
                  <a:cubicBezTo>
                    <a:pt x="166092" y="301303"/>
                    <a:pt x="153032" y="301973"/>
                    <a:pt x="133610" y="303312"/>
                  </a:cubicBezTo>
                  <a:cubicBezTo>
                    <a:pt x="135619" y="306661"/>
                    <a:pt x="136289" y="314028"/>
                    <a:pt x="135619" y="325413"/>
                  </a:cubicBezTo>
                  <a:cubicBezTo>
                    <a:pt x="134950" y="329431"/>
                    <a:pt x="134615" y="336464"/>
                    <a:pt x="134615" y="346509"/>
                  </a:cubicBezTo>
                  <a:cubicBezTo>
                    <a:pt x="133945" y="356555"/>
                    <a:pt x="133610" y="363922"/>
                    <a:pt x="133610" y="368610"/>
                  </a:cubicBezTo>
                  <a:lnTo>
                    <a:pt x="138633" y="368610"/>
                  </a:lnTo>
                  <a:cubicBezTo>
                    <a:pt x="148009" y="349858"/>
                    <a:pt x="153032" y="333450"/>
                    <a:pt x="153702" y="319385"/>
                  </a:cubicBezTo>
                  <a:cubicBezTo>
                    <a:pt x="153702" y="318046"/>
                    <a:pt x="154037" y="317041"/>
                    <a:pt x="154707" y="316372"/>
                  </a:cubicBezTo>
                  <a:cubicBezTo>
                    <a:pt x="155376" y="316372"/>
                    <a:pt x="156381" y="316707"/>
                    <a:pt x="157720" y="317376"/>
                  </a:cubicBezTo>
                  <a:cubicBezTo>
                    <a:pt x="163078" y="322734"/>
                    <a:pt x="166427" y="326418"/>
                    <a:pt x="167766" y="328427"/>
                  </a:cubicBezTo>
                  <a:cubicBezTo>
                    <a:pt x="169775" y="330436"/>
                    <a:pt x="169775" y="332780"/>
                    <a:pt x="167766" y="335459"/>
                  </a:cubicBezTo>
                  <a:cubicBezTo>
                    <a:pt x="158390" y="348853"/>
                    <a:pt x="150688" y="359569"/>
                    <a:pt x="144661" y="367606"/>
                  </a:cubicBezTo>
                  <a:lnTo>
                    <a:pt x="156716" y="366601"/>
                  </a:lnTo>
                  <a:cubicBezTo>
                    <a:pt x="160064" y="365262"/>
                    <a:pt x="162074" y="365597"/>
                    <a:pt x="162743" y="367606"/>
                  </a:cubicBezTo>
                  <a:lnTo>
                    <a:pt x="164752" y="369615"/>
                  </a:lnTo>
                  <a:cubicBezTo>
                    <a:pt x="166762" y="370285"/>
                    <a:pt x="168101" y="369280"/>
                    <a:pt x="168771" y="366601"/>
                  </a:cubicBezTo>
                  <a:cubicBezTo>
                    <a:pt x="174129" y="347849"/>
                    <a:pt x="177477" y="328092"/>
                    <a:pt x="178817" y="307330"/>
                  </a:cubicBezTo>
                  <a:cubicBezTo>
                    <a:pt x="178147" y="303982"/>
                    <a:pt x="176138" y="301973"/>
                    <a:pt x="172789" y="301303"/>
                  </a:cubicBezTo>
                  <a:close/>
                  <a:moveTo>
                    <a:pt x="180826" y="286234"/>
                  </a:moveTo>
                  <a:cubicBezTo>
                    <a:pt x="182835" y="284895"/>
                    <a:pt x="185514" y="285229"/>
                    <a:pt x="188863" y="287239"/>
                  </a:cubicBezTo>
                  <a:cubicBezTo>
                    <a:pt x="193551" y="290587"/>
                    <a:pt x="197569" y="294606"/>
                    <a:pt x="200918" y="299294"/>
                  </a:cubicBezTo>
                  <a:cubicBezTo>
                    <a:pt x="204266" y="301973"/>
                    <a:pt x="204266" y="304317"/>
                    <a:pt x="200918" y="306326"/>
                  </a:cubicBezTo>
                  <a:cubicBezTo>
                    <a:pt x="196230" y="311684"/>
                    <a:pt x="193551" y="318046"/>
                    <a:pt x="192881" y="325413"/>
                  </a:cubicBezTo>
                  <a:cubicBezTo>
                    <a:pt x="188193" y="345505"/>
                    <a:pt x="185514" y="359234"/>
                    <a:pt x="184844" y="366601"/>
                  </a:cubicBezTo>
                  <a:cubicBezTo>
                    <a:pt x="182835" y="377317"/>
                    <a:pt x="178482" y="385019"/>
                    <a:pt x="171785" y="389707"/>
                  </a:cubicBezTo>
                  <a:cubicBezTo>
                    <a:pt x="169106" y="391046"/>
                    <a:pt x="167097" y="390711"/>
                    <a:pt x="165757" y="388702"/>
                  </a:cubicBezTo>
                  <a:cubicBezTo>
                    <a:pt x="163748" y="385354"/>
                    <a:pt x="162074" y="381670"/>
                    <a:pt x="160734" y="377652"/>
                  </a:cubicBezTo>
                  <a:cubicBezTo>
                    <a:pt x="158725" y="377652"/>
                    <a:pt x="155376" y="377652"/>
                    <a:pt x="150688" y="377652"/>
                  </a:cubicBezTo>
                  <a:cubicBezTo>
                    <a:pt x="143321" y="378321"/>
                    <a:pt x="137629" y="378656"/>
                    <a:pt x="133610" y="378656"/>
                  </a:cubicBezTo>
                  <a:cubicBezTo>
                    <a:pt x="133610" y="388702"/>
                    <a:pt x="133610" y="398413"/>
                    <a:pt x="133610" y="407789"/>
                  </a:cubicBezTo>
                  <a:cubicBezTo>
                    <a:pt x="162408" y="405110"/>
                    <a:pt x="178147" y="402766"/>
                    <a:pt x="180826" y="400757"/>
                  </a:cubicBezTo>
                  <a:cubicBezTo>
                    <a:pt x="184175" y="400088"/>
                    <a:pt x="186519" y="400422"/>
                    <a:pt x="187858" y="401762"/>
                  </a:cubicBezTo>
                  <a:cubicBezTo>
                    <a:pt x="191207" y="405110"/>
                    <a:pt x="193551" y="408124"/>
                    <a:pt x="194890" y="410803"/>
                  </a:cubicBezTo>
                  <a:cubicBezTo>
                    <a:pt x="196230" y="413482"/>
                    <a:pt x="195225" y="414822"/>
                    <a:pt x="191876" y="414822"/>
                  </a:cubicBezTo>
                  <a:cubicBezTo>
                    <a:pt x="174464" y="414822"/>
                    <a:pt x="154707" y="415826"/>
                    <a:pt x="132606" y="417835"/>
                  </a:cubicBezTo>
                  <a:cubicBezTo>
                    <a:pt x="132606" y="428551"/>
                    <a:pt x="132606" y="437257"/>
                    <a:pt x="132606" y="443955"/>
                  </a:cubicBezTo>
                  <a:cubicBezTo>
                    <a:pt x="142652" y="443955"/>
                    <a:pt x="152028" y="443285"/>
                    <a:pt x="160734" y="441945"/>
                  </a:cubicBezTo>
                  <a:cubicBezTo>
                    <a:pt x="181496" y="441276"/>
                    <a:pt x="194555" y="438932"/>
                    <a:pt x="199913" y="434913"/>
                  </a:cubicBezTo>
                  <a:cubicBezTo>
                    <a:pt x="204601" y="433574"/>
                    <a:pt x="207950" y="433574"/>
                    <a:pt x="209959" y="434913"/>
                  </a:cubicBezTo>
                  <a:cubicBezTo>
                    <a:pt x="211968" y="436253"/>
                    <a:pt x="215987" y="439936"/>
                    <a:pt x="222014" y="445964"/>
                  </a:cubicBezTo>
                  <a:cubicBezTo>
                    <a:pt x="222684" y="447303"/>
                    <a:pt x="223019" y="448643"/>
                    <a:pt x="223019" y="449982"/>
                  </a:cubicBezTo>
                  <a:cubicBezTo>
                    <a:pt x="221679" y="452661"/>
                    <a:pt x="220005" y="453666"/>
                    <a:pt x="217996" y="452996"/>
                  </a:cubicBezTo>
                  <a:cubicBezTo>
                    <a:pt x="165087" y="451656"/>
                    <a:pt x="109165" y="454335"/>
                    <a:pt x="50229" y="461033"/>
                  </a:cubicBezTo>
                  <a:cubicBezTo>
                    <a:pt x="46881" y="461702"/>
                    <a:pt x="44202" y="461033"/>
                    <a:pt x="42193" y="459023"/>
                  </a:cubicBezTo>
                  <a:cubicBezTo>
                    <a:pt x="39514" y="456345"/>
                    <a:pt x="36835" y="452996"/>
                    <a:pt x="34156" y="448978"/>
                  </a:cubicBezTo>
                  <a:cubicBezTo>
                    <a:pt x="34156" y="446299"/>
                    <a:pt x="35160" y="445294"/>
                    <a:pt x="37170" y="445964"/>
                  </a:cubicBezTo>
                  <a:cubicBezTo>
                    <a:pt x="43867" y="446634"/>
                    <a:pt x="56257" y="446634"/>
                    <a:pt x="74339" y="445964"/>
                  </a:cubicBezTo>
                  <a:cubicBezTo>
                    <a:pt x="79027" y="445964"/>
                    <a:pt x="86060" y="445964"/>
                    <a:pt x="95436" y="445964"/>
                  </a:cubicBezTo>
                  <a:cubicBezTo>
                    <a:pt x="105482" y="445294"/>
                    <a:pt x="113184" y="444959"/>
                    <a:pt x="118541" y="444959"/>
                  </a:cubicBezTo>
                  <a:cubicBezTo>
                    <a:pt x="118541" y="437592"/>
                    <a:pt x="118541" y="428886"/>
                    <a:pt x="118541" y="418840"/>
                  </a:cubicBezTo>
                  <a:cubicBezTo>
                    <a:pt x="95771" y="420179"/>
                    <a:pt x="80367" y="421184"/>
                    <a:pt x="72330" y="421854"/>
                  </a:cubicBezTo>
                  <a:cubicBezTo>
                    <a:pt x="69651" y="423193"/>
                    <a:pt x="67642" y="422858"/>
                    <a:pt x="66303" y="420849"/>
                  </a:cubicBezTo>
                  <a:cubicBezTo>
                    <a:pt x="63624" y="417500"/>
                    <a:pt x="61615" y="414487"/>
                    <a:pt x="60275" y="411808"/>
                  </a:cubicBezTo>
                  <a:cubicBezTo>
                    <a:pt x="58936" y="409799"/>
                    <a:pt x="59271" y="408794"/>
                    <a:pt x="61280" y="408794"/>
                  </a:cubicBezTo>
                  <a:cubicBezTo>
                    <a:pt x="69316" y="410133"/>
                    <a:pt x="88738" y="410133"/>
                    <a:pt x="119546" y="408794"/>
                  </a:cubicBezTo>
                  <a:lnTo>
                    <a:pt x="119546" y="379661"/>
                  </a:lnTo>
                  <a:cubicBezTo>
                    <a:pt x="108161" y="380331"/>
                    <a:pt x="97780" y="381335"/>
                    <a:pt x="88404" y="382675"/>
                  </a:cubicBezTo>
                  <a:lnTo>
                    <a:pt x="87399" y="391716"/>
                  </a:lnTo>
                  <a:cubicBezTo>
                    <a:pt x="87399" y="393725"/>
                    <a:pt x="87064" y="395065"/>
                    <a:pt x="86394" y="395734"/>
                  </a:cubicBezTo>
                  <a:cubicBezTo>
                    <a:pt x="85725" y="395734"/>
                    <a:pt x="84720" y="395399"/>
                    <a:pt x="83381" y="394730"/>
                  </a:cubicBezTo>
                  <a:cubicBezTo>
                    <a:pt x="78693" y="392721"/>
                    <a:pt x="75009" y="390042"/>
                    <a:pt x="72330" y="386693"/>
                  </a:cubicBezTo>
                  <a:cubicBezTo>
                    <a:pt x="71660" y="385354"/>
                    <a:pt x="71326" y="384014"/>
                    <a:pt x="71326" y="382675"/>
                  </a:cubicBezTo>
                  <a:cubicBezTo>
                    <a:pt x="73335" y="369280"/>
                    <a:pt x="73335" y="350528"/>
                    <a:pt x="71326" y="326418"/>
                  </a:cubicBezTo>
                  <a:cubicBezTo>
                    <a:pt x="69986" y="313693"/>
                    <a:pt x="66638" y="304651"/>
                    <a:pt x="61280" y="299294"/>
                  </a:cubicBezTo>
                  <a:cubicBezTo>
                    <a:pt x="60610" y="297954"/>
                    <a:pt x="60610" y="296615"/>
                    <a:pt x="61280" y="295275"/>
                  </a:cubicBezTo>
                  <a:cubicBezTo>
                    <a:pt x="61949" y="294606"/>
                    <a:pt x="63289" y="294606"/>
                    <a:pt x="65298" y="295275"/>
                  </a:cubicBezTo>
                  <a:cubicBezTo>
                    <a:pt x="69316" y="295275"/>
                    <a:pt x="73000" y="295945"/>
                    <a:pt x="76349" y="297285"/>
                  </a:cubicBezTo>
                  <a:cubicBezTo>
                    <a:pt x="85055" y="296615"/>
                    <a:pt x="100124" y="295610"/>
                    <a:pt x="121555" y="294271"/>
                  </a:cubicBezTo>
                  <a:cubicBezTo>
                    <a:pt x="136959" y="292931"/>
                    <a:pt x="147340" y="292262"/>
                    <a:pt x="152697" y="292262"/>
                  </a:cubicBezTo>
                  <a:cubicBezTo>
                    <a:pt x="167431" y="290922"/>
                    <a:pt x="176808" y="288913"/>
                    <a:pt x="180826" y="286234"/>
                  </a:cubicBezTo>
                  <a:close/>
                  <a:moveTo>
                    <a:pt x="162743" y="37170"/>
                  </a:moveTo>
                  <a:cubicBezTo>
                    <a:pt x="163413" y="37170"/>
                    <a:pt x="164418" y="37505"/>
                    <a:pt x="165757" y="38175"/>
                  </a:cubicBezTo>
                  <a:cubicBezTo>
                    <a:pt x="170445" y="39514"/>
                    <a:pt x="175803" y="42193"/>
                    <a:pt x="181830" y="46211"/>
                  </a:cubicBezTo>
                  <a:cubicBezTo>
                    <a:pt x="182500" y="46881"/>
                    <a:pt x="182835" y="48221"/>
                    <a:pt x="182835" y="50230"/>
                  </a:cubicBezTo>
                  <a:cubicBezTo>
                    <a:pt x="178147" y="64294"/>
                    <a:pt x="174798" y="74675"/>
                    <a:pt x="172789" y="81372"/>
                  </a:cubicBezTo>
                  <a:cubicBezTo>
                    <a:pt x="170780" y="90079"/>
                    <a:pt x="168101" y="98450"/>
                    <a:pt x="164752" y="106487"/>
                  </a:cubicBezTo>
                  <a:cubicBezTo>
                    <a:pt x="174798" y="117872"/>
                    <a:pt x="181830" y="126579"/>
                    <a:pt x="185849" y="132606"/>
                  </a:cubicBezTo>
                  <a:cubicBezTo>
                    <a:pt x="185849" y="132606"/>
                    <a:pt x="185849" y="132941"/>
                    <a:pt x="185849" y="133611"/>
                  </a:cubicBezTo>
                  <a:cubicBezTo>
                    <a:pt x="187188" y="134950"/>
                    <a:pt x="187523" y="136625"/>
                    <a:pt x="186853" y="138634"/>
                  </a:cubicBezTo>
                  <a:cubicBezTo>
                    <a:pt x="186184" y="141982"/>
                    <a:pt x="183840" y="147675"/>
                    <a:pt x="179821" y="155712"/>
                  </a:cubicBezTo>
                  <a:cubicBezTo>
                    <a:pt x="179152" y="157051"/>
                    <a:pt x="178482" y="157721"/>
                    <a:pt x="177812" y="157721"/>
                  </a:cubicBezTo>
                  <a:cubicBezTo>
                    <a:pt x="177142" y="157721"/>
                    <a:pt x="176473" y="157051"/>
                    <a:pt x="175803" y="155712"/>
                  </a:cubicBezTo>
                  <a:cubicBezTo>
                    <a:pt x="175133" y="151024"/>
                    <a:pt x="169441" y="138969"/>
                    <a:pt x="158725" y="119547"/>
                  </a:cubicBezTo>
                  <a:cubicBezTo>
                    <a:pt x="148679" y="136290"/>
                    <a:pt x="134615" y="150019"/>
                    <a:pt x="116532" y="160735"/>
                  </a:cubicBezTo>
                  <a:cubicBezTo>
                    <a:pt x="115193" y="161404"/>
                    <a:pt x="114523" y="161404"/>
                    <a:pt x="114523" y="160735"/>
                  </a:cubicBezTo>
                  <a:cubicBezTo>
                    <a:pt x="113853" y="160065"/>
                    <a:pt x="113853" y="159060"/>
                    <a:pt x="114523" y="157721"/>
                  </a:cubicBezTo>
                  <a:cubicBezTo>
                    <a:pt x="131266" y="140978"/>
                    <a:pt x="143321" y="124235"/>
                    <a:pt x="150688" y="107491"/>
                  </a:cubicBezTo>
                  <a:cubicBezTo>
                    <a:pt x="142652" y="94097"/>
                    <a:pt x="134615" y="82042"/>
                    <a:pt x="126578" y="71326"/>
                  </a:cubicBezTo>
                  <a:cubicBezTo>
                    <a:pt x="125908" y="69317"/>
                    <a:pt x="125908" y="67978"/>
                    <a:pt x="126578" y="67308"/>
                  </a:cubicBezTo>
                  <a:cubicBezTo>
                    <a:pt x="127918" y="67308"/>
                    <a:pt x="129257" y="67978"/>
                    <a:pt x="130596" y="69317"/>
                  </a:cubicBezTo>
                  <a:cubicBezTo>
                    <a:pt x="139973" y="78693"/>
                    <a:pt x="148009" y="87400"/>
                    <a:pt x="154707" y="95436"/>
                  </a:cubicBezTo>
                  <a:cubicBezTo>
                    <a:pt x="157385" y="87400"/>
                    <a:pt x="159730" y="79028"/>
                    <a:pt x="161739" y="70322"/>
                  </a:cubicBezTo>
                  <a:cubicBezTo>
                    <a:pt x="165087" y="56257"/>
                    <a:pt x="165422" y="46211"/>
                    <a:pt x="162743" y="40184"/>
                  </a:cubicBezTo>
                  <a:cubicBezTo>
                    <a:pt x="162074" y="38844"/>
                    <a:pt x="162074" y="37840"/>
                    <a:pt x="162743" y="37170"/>
                  </a:cubicBezTo>
                  <a:close/>
                  <a:moveTo>
                    <a:pt x="191876" y="1005"/>
                  </a:moveTo>
                  <a:cubicBezTo>
                    <a:pt x="193886" y="-335"/>
                    <a:pt x="196564" y="-335"/>
                    <a:pt x="199913" y="1005"/>
                  </a:cubicBezTo>
                  <a:cubicBezTo>
                    <a:pt x="202592" y="2344"/>
                    <a:pt x="206276" y="5358"/>
                    <a:pt x="210964" y="10046"/>
                  </a:cubicBezTo>
                  <a:cubicBezTo>
                    <a:pt x="211968" y="10716"/>
                    <a:pt x="212638" y="11637"/>
                    <a:pt x="212973" y="12809"/>
                  </a:cubicBezTo>
                  <a:cubicBezTo>
                    <a:pt x="213308" y="13981"/>
                    <a:pt x="213308" y="15404"/>
                    <a:pt x="212973" y="17078"/>
                  </a:cubicBezTo>
                  <a:cubicBezTo>
                    <a:pt x="210964" y="23776"/>
                    <a:pt x="209959" y="35161"/>
                    <a:pt x="209959" y="51234"/>
                  </a:cubicBezTo>
                  <a:cubicBezTo>
                    <a:pt x="209959" y="86730"/>
                    <a:pt x="209959" y="110840"/>
                    <a:pt x="209959" y="123565"/>
                  </a:cubicBezTo>
                  <a:cubicBezTo>
                    <a:pt x="209959" y="140308"/>
                    <a:pt x="209624" y="158726"/>
                    <a:pt x="208954" y="178817"/>
                  </a:cubicBezTo>
                  <a:cubicBezTo>
                    <a:pt x="208954" y="183505"/>
                    <a:pt x="208285" y="188193"/>
                    <a:pt x="206945" y="192882"/>
                  </a:cubicBezTo>
                  <a:cubicBezTo>
                    <a:pt x="202927" y="202927"/>
                    <a:pt x="199913" y="208955"/>
                    <a:pt x="197904" y="210964"/>
                  </a:cubicBezTo>
                  <a:cubicBezTo>
                    <a:pt x="195895" y="214313"/>
                    <a:pt x="193886" y="215987"/>
                    <a:pt x="191876" y="215987"/>
                  </a:cubicBezTo>
                  <a:cubicBezTo>
                    <a:pt x="189867" y="215317"/>
                    <a:pt x="188193" y="213308"/>
                    <a:pt x="186853" y="209960"/>
                  </a:cubicBezTo>
                  <a:cubicBezTo>
                    <a:pt x="182835" y="199244"/>
                    <a:pt x="177142" y="190203"/>
                    <a:pt x="169775" y="182836"/>
                  </a:cubicBezTo>
                  <a:cubicBezTo>
                    <a:pt x="169106" y="181496"/>
                    <a:pt x="169106" y="180492"/>
                    <a:pt x="169775" y="179822"/>
                  </a:cubicBezTo>
                  <a:cubicBezTo>
                    <a:pt x="169775" y="179152"/>
                    <a:pt x="170445" y="179152"/>
                    <a:pt x="171785" y="179822"/>
                  </a:cubicBezTo>
                  <a:cubicBezTo>
                    <a:pt x="177812" y="181831"/>
                    <a:pt x="182165" y="182836"/>
                    <a:pt x="184844" y="182836"/>
                  </a:cubicBezTo>
                  <a:cubicBezTo>
                    <a:pt x="188193" y="182836"/>
                    <a:pt x="189867" y="181161"/>
                    <a:pt x="189867" y="177813"/>
                  </a:cubicBezTo>
                  <a:cubicBezTo>
                    <a:pt x="191207" y="162409"/>
                    <a:pt x="192211" y="140643"/>
                    <a:pt x="192881" y="112514"/>
                  </a:cubicBezTo>
                  <a:cubicBezTo>
                    <a:pt x="193551" y="81707"/>
                    <a:pt x="193551" y="54248"/>
                    <a:pt x="192881" y="30138"/>
                  </a:cubicBezTo>
                  <a:cubicBezTo>
                    <a:pt x="193551" y="21432"/>
                    <a:pt x="190537" y="17748"/>
                    <a:pt x="183840" y="19088"/>
                  </a:cubicBezTo>
                  <a:cubicBezTo>
                    <a:pt x="144996" y="20427"/>
                    <a:pt x="113853" y="22436"/>
                    <a:pt x="90413" y="25115"/>
                  </a:cubicBezTo>
                  <a:cubicBezTo>
                    <a:pt x="87734" y="25115"/>
                    <a:pt x="84050" y="25115"/>
                    <a:pt x="79362" y="25115"/>
                  </a:cubicBezTo>
                  <a:cubicBezTo>
                    <a:pt x="71995" y="25785"/>
                    <a:pt x="66972" y="25785"/>
                    <a:pt x="64294" y="25115"/>
                  </a:cubicBezTo>
                  <a:lnTo>
                    <a:pt x="64294" y="27124"/>
                  </a:lnTo>
                  <a:cubicBezTo>
                    <a:pt x="63624" y="38510"/>
                    <a:pt x="63289" y="58936"/>
                    <a:pt x="63289" y="88404"/>
                  </a:cubicBezTo>
                  <a:cubicBezTo>
                    <a:pt x="62619" y="117202"/>
                    <a:pt x="62284" y="137964"/>
                    <a:pt x="62284" y="150689"/>
                  </a:cubicBezTo>
                  <a:cubicBezTo>
                    <a:pt x="76349" y="134615"/>
                    <a:pt x="86729" y="117872"/>
                    <a:pt x="93427" y="100459"/>
                  </a:cubicBezTo>
                  <a:cubicBezTo>
                    <a:pt x="91417" y="97780"/>
                    <a:pt x="88738" y="94097"/>
                    <a:pt x="85390" y="89409"/>
                  </a:cubicBezTo>
                  <a:cubicBezTo>
                    <a:pt x="78693" y="79363"/>
                    <a:pt x="73335" y="71996"/>
                    <a:pt x="69316" y="67308"/>
                  </a:cubicBezTo>
                  <a:cubicBezTo>
                    <a:pt x="67977" y="65968"/>
                    <a:pt x="67977" y="64964"/>
                    <a:pt x="69316" y="64294"/>
                  </a:cubicBezTo>
                  <a:cubicBezTo>
                    <a:pt x="69986" y="63624"/>
                    <a:pt x="70991" y="63959"/>
                    <a:pt x="72330" y="65299"/>
                  </a:cubicBezTo>
                  <a:cubicBezTo>
                    <a:pt x="82376" y="74005"/>
                    <a:pt x="90748" y="82042"/>
                    <a:pt x="97445" y="89409"/>
                  </a:cubicBezTo>
                  <a:cubicBezTo>
                    <a:pt x="99454" y="83381"/>
                    <a:pt x="101463" y="77019"/>
                    <a:pt x="103472" y="70322"/>
                  </a:cubicBezTo>
                  <a:cubicBezTo>
                    <a:pt x="106821" y="57597"/>
                    <a:pt x="106821" y="47886"/>
                    <a:pt x="103472" y="41189"/>
                  </a:cubicBezTo>
                  <a:cubicBezTo>
                    <a:pt x="102803" y="39849"/>
                    <a:pt x="102803" y="38844"/>
                    <a:pt x="103472" y="38175"/>
                  </a:cubicBezTo>
                  <a:cubicBezTo>
                    <a:pt x="104142" y="37505"/>
                    <a:pt x="105147" y="37505"/>
                    <a:pt x="106486" y="38175"/>
                  </a:cubicBezTo>
                  <a:cubicBezTo>
                    <a:pt x="111844" y="40184"/>
                    <a:pt x="116867" y="42863"/>
                    <a:pt x="121555" y="46211"/>
                  </a:cubicBezTo>
                  <a:cubicBezTo>
                    <a:pt x="123564" y="47551"/>
                    <a:pt x="124234" y="48890"/>
                    <a:pt x="123564" y="50230"/>
                  </a:cubicBezTo>
                  <a:cubicBezTo>
                    <a:pt x="118876" y="64294"/>
                    <a:pt x="115862" y="74675"/>
                    <a:pt x="114523" y="81372"/>
                  </a:cubicBezTo>
                  <a:cubicBezTo>
                    <a:pt x="112514" y="88069"/>
                    <a:pt x="110170" y="94432"/>
                    <a:pt x="107491" y="100459"/>
                  </a:cubicBezTo>
                  <a:cubicBezTo>
                    <a:pt x="115528" y="108496"/>
                    <a:pt x="121555" y="115193"/>
                    <a:pt x="125573" y="120551"/>
                  </a:cubicBezTo>
                  <a:cubicBezTo>
                    <a:pt x="125573" y="120551"/>
                    <a:pt x="125573" y="120886"/>
                    <a:pt x="125573" y="121556"/>
                  </a:cubicBezTo>
                  <a:cubicBezTo>
                    <a:pt x="126913" y="122895"/>
                    <a:pt x="127248" y="124569"/>
                    <a:pt x="126578" y="126579"/>
                  </a:cubicBezTo>
                  <a:cubicBezTo>
                    <a:pt x="125908" y="129258"/>
                    <a:pt x="123564" y="134280"/>
                    <a:pt x="119546" y="141647"/>
                  </a:cubicBezTo>
                  <a:cubicBezTo>
                    <a:pt x="118876" y="142317"/>
                    <a:pt x="118206" y="142652"/>
                    <a:pt x="117537" y="142652"/>
                  </a:cubicBezTo>
                  <a:cubicBezTo>
                    <a:pt x="116867" y="142652"/>
                    <a:pt x="116532" y="142317"/>
                    <a:pt x="116532" y="141647"/>
                  </a:cubicBezTo>
                  <a:cubicBezTo>
                    <a:pt x="115193" y="137629"/>
                    <a:pt x="111509" y="130262"/>
                    <a:pt x="105482" y="119547"/>
                  </a:cubicBezTo>
                  <a:cubicBezTo>
                    <a:pt x="104142" y="116868"/>
                    <a:pt x="103138" y="114858"/>
                    <a:pt x="102468" y="113519"/>
                  </a:cubicBezTo>
                  <a:cubicBezTo>
                    <a:pt x="92422" y="132941"/>
                    <a:pt x="78693" y="147340"/>
                    <a:pt x="61280" y="156716"/>
                  </a:cubicBezTo>
                  <a:cubicBezTo>
                    <a:pt x="61280" y="164083"/>
                    <a:pt x="60945" y="173459"/>
                    <a:pt x="60275" y="184845"/>
                  </a:cubicBezTo>
                  <a:cubicBezTo>
                    <a:pt x="60275" y="190203"/>
                    <a:pt x="60275" y="193886"/>
                    <a:pt x="60275" y="195895"/>
                  </a:cubicBezTo>
                  <a:cubicBezTo>
                    <a:pt x="59605" y="198574"/>
                    <a:pt x="58936" y="199914"/>
                    <a:pt x="58266" y="199914"/>
                  </a:cubicBezTo>
                  <a:cubicBezTo>
                    <a:pt x="56926" y="200583"/>
                    <a:pt x="55587" y="199914"/>
                    <a:pt x="54248" y="197905"/>
                  </a:cubicBezTo>
                  <a:cubicBezTo>
                    <a:pt x="52908" y="196565"/>
                    <a:pt x="49560" y="192882"/>
                    <a:pt x="44202" y="186854"/>
                  </a:cubicBezTo>
                  <a:cubicBezTo>
                    <a:pt x="43532" y="184175"/>
                    <a:pt x="43532" y="180827"/>
                    <a:pt x="44202" y="176808"/>
                  </a:cubicBezTo>
                  <a:cubicBezTo>
                    <a:pt x="47550" y="152698"/>
                    <a:pt x="49225" y="108496"/>
                    <a:pt x="49225" y="44202"/>
                  </a:cubicBezTo>
                  <a:cubicBezTo>
                    <a:pt x="49225" y="30808"/>
                    <a:pt x="47550" y="20427"/>
                    <a:pt x="44202" y="13060"/>
                  </a:cubicBezTo>
                  <a:cubicBezTo>
                    <a:pt x="42862" y="10381"/>
                    <a:pt x="42193" y="8707"/>
                    <a:pt x="42193" y="8037"/>
                  </a:cubicBezTo>
                  <a:cubicBezTo>
                    <a:pt x="42862" y="7367"/>
                    <a:pt x="44537" y="7702"/>
                    <a:pt x="47215" y="9042"/>
                  </a:cubicBezTo>
                  <a:cubicBezTo>
                    <a:pt x="51904" y="11051"/>
                    <a:pt x="56257" y="13395"/>
                    <a:pt x="60275" y="16074"/>
                  </a:cubicBezTo>
                  <a:cubicBezTo>
                    <a:pt x="90413" y="14734"/>
                    <a:pt x="126578" y="12055"/>
                    <a:pt x="168771" y="8037"/>
                  </a:cubicBezTo>
                  <a:cubicBezTo>
                    <a:pt x="180156" y="6028"/>
                    <a:pt x="187858" y="3684"/>
                    <a:pt x="191876" y="100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E77E184F-3C44-4E73-99C9-57066E4BDA97}"/>
                </a:ext>
              </a:extLst>
            </p:cNvPr>
            <p:cNvSpPr txBox="1"/>
            <p:nvPr/>
          </p:nvSpPr>
          <p:spPr>
            <a:xfrm>
              <a:off x="324828" y="5068352"/>
              <a:ext cx="5799191" cy="6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个人微信号：</a:t>
              </a: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blacklaoqin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51A707D2-1E42-48CE-86C6-5BC3784BE8C1}"/>
                </a:ext>
              </a:extLst>
            </p:cNvPr>
            <p:cNvSpPr txBox="1"/>
            <p:nvPr/>
          </p:nvSpPr>
          <p:spPr>
            <a:xfrm>
              <a:off x="5662570" y="4840826"/>
              <a:ext cx="4354582" cy="1290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如有课程相关疑问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网黑亲自为您服务</a:t>
              </a:r>
            </a:p>
          </p:txBody>
        </p:sp>
      </p:grpSp>
      <p:sp>
        <p:nvSpPr>
          <p:cNvPr id="245" name="矩形: 圆角 244">
            <a:extLst>
              <a:ext uri="{FF2B5EF4-FFF2-40B4-BE49-F238E27FC236}">
                <a16:creationId xmlns:a16="http://schemas.microsoft.com/office/drawing/2014/main" id="{913E6CF1-9F33-44A9-BF73-C5E81EFBCBA4}"/>
              </a:ext>
            </a:extLst>
          </p:cNvPr>
          <p:cNvSpPr/>
          <p:nvPr/>
        </p:nvSpPr>
        <p:spPr>
          <a:xfrm>
            <a:off x="3650653" y="3849719"/>
            <a:ext cx="834622" cy="25391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课程链接</a:t>
            </a:r>
          </a:p>
        </p:txBody>
      </p: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A157C229-2304-4768-B3BF-CDC5B34A3660}"/>
              </a:ext>
            </a:extLst>
          </p:cNvPr>
          <p:cNvCxnSpPr/>
          <p:nvPr/>
        </p:nvCxnSpPr>
        <p:spPr>
          <a:xfrm>
            <a:off x="10876131" y="6564338"/>
            <a:ext cx="0" cy="232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9957745-ECC8-4D35-8C6F-3195BBD0F808}"/>
              </a:ext>
            </a:extLst>
          </p:cNvPr>
          <p:cNvSpPr txBox="1"/>
          <p:nvPr/>
        </p:nvSpPr>
        <p:spPr>
          <a:xfrm>
            <a:off x="3497933" y="446262"/>
            <a:ext cx="4980233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如何将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Word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一键转成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PPT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？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如何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5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分钟做出一个老板满意的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PPT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？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如何用一个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logo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做出一套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PPT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模板？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……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告别熬夜加班，就在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——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55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8F58D277-DAA9-4FA9-8B07-7CB0DFBB888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94831" y="1091747"/>
            <a:ext cx="7261225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237B12D-BE19-4712-9AB4-1656CE7A90E3}"/>
              </a:ext>
            </a:extLst>
          </p:cNvPr>
          <p:cNvSpPr>
            <a:spLocks/>
          </p:cNvSpPr>
          <p:nvPr/>
        </p:nvSpPr>
        <p:spPr bwMode="auto">
          <a:xfrm>
            <a:off x="2190068" y="1185410"/>
            <a:ext cx="2060575" cy="4562475"/>
          </a:xfrm>
          <a:custGeom>
            <a:avLst/>
            <a:gdLst>
              <a:gd name="T0" fmla="*/ 161 w 486"/>
              <a:gd name="T1" fmla="*/ 672 h 1075"/>
              <a:gd name="T2" fmla="*/ 163 w 486"/>
              <a:gd name="T3" fmla="*/ 747 h 1075"/>
              <a:gd name="T4" fmla="*/ 155 w 486"/>
              <a:gd name="T5" fmla="*/ 727 h 1075"/>
              <a:gd name="T6" fmla="*/ 152 w 486"/>
              <a:gd name="T7" fmla="*/ 709 h 1075"/>
              <a:gd name="T8" fmla="*/ 151 w 486"/>
              <a:gd name="T9" fmla="*/ 647 h 1075"/>
              <a:gd name="T10" fmla="*/ 158 w 486"/>
              <a:gd name="T11" fmla="*/ 606 h 1075"/>
              <a:gd name="T12" fmla="*/ 177 w 486"/>
              <a:gd name="T13" fmla="*/ 529 h 1075"/>
              <a:gd name="T14" fmla="*/ 136 w 486"/>
              <a:gd name="T15" fmla="*/ 334 h 1075"/>
              <a:gd name="T16" fmla="*/ 2 w 486"/>
              <a:gd name="T17" fmla="*/ 224 h 1075"/>
              <a:gd name="T18" fmla="*/ 14 w 486"/>
              <a:gd name="T19" fmla="*/ 155 h 1075"/>
              <a:gd name="T20" fmla="*/ 21 w 486"/>
              <a:gd name="T21" fmla="*/ 100 h 1075"/>
              <a:gd name="T22" fmla="*/ 19 w 486"/>
              <a:gd name="T23" fmla="*/ 81 h 1075"/>
              <a:gd name="T24" fmla="*/ 21 w 486"/>
              <a:gd name="T25" fmla="*/ 61 h 1075"/>
              <a:gd name="T26" fmla="*/ 39 w 486"/>
              <a:gd name="T27" fmla="*/ 82 h 1075"/>
              <a:gd name="T28" fmla="*/ 69 w 486"/>
              <a:gd name="T29" fmla="*/ 59 h 1075"/>
              <a:gd name="T30" fmla="*/ 81 w 486"/>
              <a:gd name="T31" fmla="*/ 64 h 1075"/>
              <a:gd name="T32" fmla="*/ 53 w 486"/>
              <a:gd name="T33" fmla="*/ 106 h 1075"/>
              <a:gd name="T34" fmla="*/ 48 w 486"/>
              <a:gd name="T35" fmla="*/ 203 h 1075"/>
              <a:gd name="T36" fmla="*/ 56 w 486"/>
              <a:gd name="T37" fmla="*/ 243 h 1075"/>
              <a:gd name="T38" fmla="*/ 105 w 486"/>
              <a:gd name="T39" fmla="*/ 267 h 1075"/>
              <a:gd name="T40" fmla="*/ 172 w 486"/>
              <a:gd name="T41" fmla="*/ 279 h 1075"/>
              <a:gd name="T42" fmla="*/ 176 w 486"/>
              <a:gd name="T43" fmla="*/ 266 h 1075"/>
              <a:gd name="T44" fmla="*/ 178 w 486"/>
              <a:gd name="T45" fmla="*/ 252 h 1075"/>
              <a:gd name="T46" fmla="*/ 185 w 486"/>
              <a:gd name="T47" fmla="*/ 207 h 1075"/>
              <a:gd name="T48" fmla="*/ 203 w 486"/>
              <a:gd name="T49" fmla="*/ 166 h 1075"/>
              <a:gd name="T50" fmla="*/ 274 w 486"/>
              <a:gd name="T51" fmla="*/ 149 h 1075"/>
              <a:gd name="T52" fmla="*/ 303 w 486"/>
              <a:gd name="T53" fmla="*/ 218 h 1075"/>
              <a:gd name="T54" fmla="*/ 309 w 486"/>
              <a:gd name="T55" fmla="*/ 239 h 1075"/>
              <a:gd name="T56" fmla="*/ 319 w 486"/>
              <a:gd name="T57" fmla="*/ 259 h 1075"/>
              <a:gd name="T58" fmla="*/ 317 w 486"/>
              <a:gd name="T59" fmla="*/ 268 h 1075"/>
              <a:gd name="T60" fmla="*/ 313 w 486"/>
              <a:gd name="T61" fmla="*/ 278 h 1075"/>
              <a:gd name="T62" fmla="*/ 384 w 486"/>
              <a:gd name="T63" fmla="*/ 239 h 1075"/>
              <a:gd name="T64" fmla="*/ 427 w 486"/>
              <a:gd name="T65" fmla="*/ 107 h 1075"/>
              <a:gd name="T66" fmla="*/ 388 w 486"/>
              <a:gd name="T67" fmla="*/ 18 h 1075"/>
              <a:gd name="T68" fmla="*/ 407 w 486"/>
              <a:gd name="T69" fmla="*/ 25 h 1075"/>
              <a:gd name="T70" fmla="*/ 407 w 486"/>
              <a:gd name="T71" fmla="*/ 8 h 1075"/>
              <a:gd name="T72" fmla="*/ 419 w 486"/>
              <a:gd name="T73" fmla="*/ 22 h 1075"/>
              <a:gd name="T74" fmla="*/ 428 w 486"/>
              <a:gd name="T75" fmla="*/ 26 h 1075"/>
              <a:gd name="T76" fmla="*/ 442 w 486"/>
              <a:gd name="T77" fmla="*/ 61 h 1075"/>
              <a:gd name="T78" fmla="*/ 452 w 486"/>
              <a:gd name="T79" fmla="*/ 205 h 1075"/>
              <a:gd name="T80" fmla="*/ 436 w 486"/>
              <a:gd name="T81" fmla="*/ 247 h 1075"/>
              <a:gd name="T82" fmla="*/ 345 w 486"/>
              <a:gd name="T83" fmla="*/ 399 h 1075"/>
              <a:gd name="T84" fmla="*/ 375 w 486"/>
              <a:gd name="T85" fmla="*/ 627 h 1075"/>
              <a:gd name="T86" fmla="*/ 395 w 486"/>
              <a:gd name="T87" fmla="*/ 660 h 1075"/>
              <a:gd name="T88" fmla="*/ 432 w 486"/>
              <a:gd name="T89" fmla="*/ 757 h 1075"/>
              <a:gd name="T90" fmla="*/ 391 w 486"/>
              <a:gd name="T91" fmla="*/ 983 h 1075"/>
              <a:gd name="T92" fmla="*/ 464 w 486"/>
              <a:gd name="T93" fmla="*/ 1069 h 1075"/>
              <a:gd name="T94" fmla="*/ 341 w 486"/>
              <a:gd name="T95" fmla="*/ 1012 h 1075"/>
              <a:gd name="T96" fmla="*/ 361 w 486"/>
              <a:gd name="T97" fmla="*/ 841 h 1075"/>
              <a:gd name="T98" fmla="*/ 298 w 486"/>
              <a:gd name="T99" fmla="*/ 698 h 1075"/>
              <a:gd name="T100" fmla="*/ 259 w 486"/>
              <a:gd name="T101" fmla="*/ 788 h 1075"/>
              <a:gd name="T102" fmla="*/ 175 w 486"/>
              <a:gd name="T103" fmla="*/ 983 h 1075"/>
              <a:gd name="T104" fmla="*/ 172 w 486"/>
              <a:gd name="T105" fmla="*/ 1064 h 1075"/>
              <a:gd name="T106" fmla="*/ 130 w 486"/>
              <a:gd name="T107" fmla="*/ 1011 h 1075"/>
              <a:gd name="T108" fmla="*/ 153 w 486"/>
              <a:gd name="T109" fmla="*/ 904 h 1075"/>
              <a:gd name="T110" fmla="*/ 183 w 486"/>
              <a:gd name="T111" fmla="*/ 731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6" h="1075">
                <a:moveTo>
                  <a:pt x="183" y="731"/>
                </a:moveTo>
                <a:cubicBezTo>
                  <a:pt x="183" y="731"/>
                  <a:pt x="178" y="699"/>
                  <a:pt x="174" y="691"/>
                </a:cubicBezTo>
                <a:cubicBezTo>
                  <a:pt x="170" y="683"/>
                  <a:pt x="162" y="675"/>
                  <a:pt x="161" y="672"/>
                </a:cubicBezTo>
                <a:cubicBezTo>
                  <a:pt x="160" y="670"/>
                  <a:pt x="156" y="663"/>
                  <a:pt x="156" y="663"/>
                </a:cubicBezTo>
                <a:cubicBezTo>
                  <a:pt x="156" y="663"/>
                  <a:pt x="158" y="668"/>
                  <a:pt x="157" y="677"/>
                </a:cubicBezTo>
                <a:cubicBezTo>
                  <a:pt x="157" y="687"/>
                  <a:pt x="159" y="731"/>
                  <a:pt x="163" y="747"/>
                </a:cubicBezTo>
                <a:cubicBezTo>
                  <a:pt x="168" y="762"/>
                  <a:pt x="172" y="776"/>
                  <a:pt x="172" y="778"/>
                </a:cubicBezTo>
                <a:cubicBezTo>
                  <a:pt x="172" y="779"/>
                  <a:pt x="168" y="779"/>
                  <a:pt x="165" y="772"/>
                </a:cubicBezTo>
                <a:cubicBezTo>
                  <a:pt x="162" y="764"/>
                  <a:pt x="155" y="739"/>
                  <a:pt x="155" y="727"/>
                </a:cubicBezTo>
                <a:cubicBezTo>
                  <a:pt x="155" y="716"/>
                  <a:pt x="154" y="667"/>
                  <a:pt x="154" y="667"/>
                </a:cubicBezTo>
                <a:cubicBezTo>
                  <a:pt x="154" y="667"/>
                  <a:pt x="151" y="677"/>
                  <a:pt x="149" y="687"/>
                </a:cubicBezTo>
                <a:cubicBezTo>
                  <a:pt x="147" y="697"/>
                  <a:pt x="152" y="709"/>
                  <a:pt x="152" y="709"/>
                </a:cubicBezTo>
                <a:cubicBezTo>
                  <a:pt x="152" y="709"/>
                  <a:pt x="145" y="699"/>
                  <a:pt x="146" y="687"/>
                </a:cubicBezTo>
                <a:cubicBezTo>
                  <a:pt x="148" y="674"/>
                  <a:pt x="153" y="660"/>
                  <a:pt x="154" y="658"/>
                </a:cubicBezTo>
                <a:cubicBezTo>
                  <a:pt x="154" y="656"/>
                  <a:pt x="153" y="655"/>
                  <a:pt x="151" y="647"/>
                </a:cubicBezTo>
                <a:cubicBezTo>
                  <a:pt x="149" y="639"/>
                  <a:pt x="152" y="635"/>
                  <a:pt x="154" y="634"/>
                </a:cubicBezTo>
                <a:cubicBezTo>
                  <a:pt x="156" y="634"/>
                  <a:pt x="154" y="621"/>
                  <a:pt x="155" y="616"/>
                </a:cubicBezTo>
                <a:cubicBezTo>
                  <a:pt x="155" y="612"/>
                  <a:pt x="158" y="609"/>
                  <a:pt x="158" y="606"/>
                </a:cubicBezTo>
                <a:cubicBezTo>
                  <a:pt x="158" y="604"/>
                  <a:pt x="153" y="599"/>
                  <a:pt x="155" y="595"/>
                </a:cubicBezTo>
                <a:cubicBezTo>
                  <a:pt x="156" y="590"/>
                  <a:pt x="161" y="586"/>
                  <a:pt x="161" y="583"/>
                </a:cubicBezTo>
                <a:cubicBezTo>
                  <a:pt x="162" y="581"/>
                  <a:pt x="170" y="545"/>
                  <a:pt x="177" y="529"/>
                </a:cubicBezTo>
                <a:cubicBezTo>
                  <a:pt x="184" y="513"/>
                  <a:pt x="191" y="486"/>
                  <a:pt x="192" y="473"/>
                </a:cubicBezTo>
                <a:cubicBezTo>
                  <a:pt x="193" y="460"/>
                  <a:pt x="189" y="420"/>
                  <a:pt x="178" y="397"/>
                </a:cubicBezTo>
                <a:cubicBezTo>
                  <a:pt x="166" y="374"/>
                  <a:pt x="150" y="340"/>
                  <a:pt x="136" y="334"/>
                </a:cubicBezTo>
                <a:cubicBezTo>
                  <a:pt x="123" y="329"/>
                  <a:pt x="79" y="310"/>
                  <a:pt x="67" y="303"/>
                </a:cubicBezTo>
                <a:cubicBezTo>
                  <a:pt x="56" y="296"/>
                  <a:pt x="18" y="273"/>
                  <a:pt x="11" y="263"/>
                </a:cubicBezTo>
                <a:cubicBezTo>
                  <a:pt x="5" y="254"/>
                  <a:pt x="4" y="231"/>
                  <a:pt x="2" y="224"/>
                </a:cubicBezTo>
                <a:cubicBezTo>
                  <a:pt x="0" y="218"/>
                  <a:pt x="0" y="218"/>
                  <a:pt x="0" y="218"/>
                </a:cubicBezTo>
                <a:cubicBezTo>
                  <a:pt x="6" y="215"/>
                  <a:pt x="6" y="215"/>
                  <a:pt x="6" y="215"/>
                </a:cubicBezTo>
                <a:cubicBezTo>
                  <a:pt x="6" y="215"/>
                  <a:pt x="12" y="170"/>
                  <a:pt x="14" y="155"/>
                </a:cubicBezTo>
                <a:cubicBezTo>
                  <a:pt x="17" y="140"/>
                  <a:pt x="19" y="127"/>
                  <a:pt x="19" y="127"/>
                </a:cubicBezTo>
                <a:cubicBezTo>
                  <a:pt x="19" y="127"/>
                  <a:pt x="14" y="117"/>
                  <a:pt x="16" y="112"/>
                </a:cubicBezTo>
                <a:cubicBezTo>
                  <a:pt x="19" y="106"/>
                  <a:pt x="21" y="100"/>
                  <a:pt x="21" y="100"/>
                </a:cubicBezTo>
                <a:cubicBezTo>
                  <a:pt x="21" y="100"/>
                  <a:pt x="15" y="86"/>
                  <a:pt x="12" y="83"/>
                </a:cubicBezTo>
                <a:cubicBezTo>
                  <a:pt x="9" y="79"/>
                  <a:pt x="9" y="73"/>
                  <a:pt x="11" y="73"/>
                </a:cubicBezTo>
                <a:cubicBezTo>
                  <a:pt x="13" y="73"/>
                  <a:pt x="16" y="78"/>
                  <a:pt x="19" y="81"/>
                </a:cubicBezTo>
                <a:cubicBezTo>
                  <a:pt x="21" y="83"/>
                  <a:pt x="27" y="89"/>
                  <a:pt x="28" y="89"/>
                </a:cubicBezTo>
                <a:cubicBezTo>
                  <a:pt x="29" y="89"/>
                  <a:pt x="30" y="86"/>
                  <a:pt x="30" y="86"/>
                </a:cubicBezTo>
                <a:cubicBezTo>
                  <a:pt x="30" y="86"/>
                  <a:pt x="23" y="67"/>
                  <a:pt x="21" y="61"/>
                </a:cubicBezTo>
                <a:cubicBezTo>
                  <a:pt x="20" y="56"/>
                  <a:pt x="19" y="52"/>
                  <a:pt x="21" y="51"/>
                </a:cubicBezTo>
                <a:cubicBezTo>
                  <a:pt x="22" y="50"/>
                  <a:pt x="25" y="50"/>
                  <a:pt x="27" y="54"/>
                </a:cubicBezTo>
                <a:cubicBezTo>
                  <a:pt x="29" y="58"/>
                  <a:pt x="39" y="82"/>
                  <a:pt x="39" y="82"/>
                </a:cubicBezTo>
                <a:cubicBezTo>
                  <a:pt x="39" y="82"/>
                  <a:pt x="39" y="83"/>
                  <a:pt x="42" y="80"/>
                </a:cubicBezTo>
                <a:cubicBezTo>
                  <a:pt x="45" y="78"/>
                  <a:pt x="59" y="60"/>
                  <a:pt x="62" y="59"/>
                </a:cubicBezTo>
                <a:cubicBezTo>
                  <a:pt x="65" y="58"/>
                  <a:pt x="68" y="58"/>
                  <a:pt x="69" y="59"/>
                </a:cubicBezTo>
                <a:cubicBezTo>
                  <a:pt x="70" y="61"/>
                  <a:pt x="68" y="65"/>
                  <a:pt x="67" y="66"/>
                </a:cubicBezTo>
                <a:cubicBezTo>
                  <a:pt x="67" y="67"/>
                  <a:pt x="80" y="55"/>
                  <a:pt x="81" y="58"/>
                </a:cubicBezTo>
                <a:cubicBezTo>
                  <a:pt x="82" y="62"/>
                  <a:pt x="81" y="63"/>
                  <a:pt x="81" y="64"/>
                </a:cubicBezTo>
                <a:cubicBezTo>
                  <a:pt x="81" y="64"/>
                  <a:pt x="82" y="68"/>
                  <a:pt x="80" y="70"/>
                </a:cubicBezTo>
                <a:cubicBezTo>
                  <a:pt x="79" y="72"/>
                  <a:pt x="70" y="75"/>
                  <a:pt x="68" y="81"/>
                </a:cubicBezTo>
                <a:cubicBezTo>
                  <a:pt x="66" y="86"/>
                  <a:pt x="58" y="95"/>
                  <a:pt x="53" y="106"/>
                </a:cubicBezTo>
                <a:cubicBezTo>
                  <a:pt x="48" y="117"/>
                  <a:pt x="45" y="122"/>
                  <a:pt x="45" y="124"/>
                </a:cubicBezTo>
                <a:cubicBezTo>
                  <a:pt x="45" y="125"/>
                  <a:pt x="44" y="193"/>
                  <a:pt x="45" y="198"/>
                </a:cubicBezTo>
                <a:cubicBezTo>
                  <a:pt x="47" y="203"/>
                  <a:pt x="47" y="203"/>
                  <a:pt x="48" y="203"/>
                </a:cubicBezTo>
                <a:cubicBezTo>
                  <a:pt x="48" y="203"/>
                  <a:pt x="50" y="204"/>
                  <a:pt x="50" y="204"/>
                </a:cubicBezTo>
                <a:cubicBezTo>
                  <a:pt x="49" y="205"/>
                  <a:pt x="50" y="218"/>
                  <a:pt x="52" y="227"/>
                </a:cubicBezTo>
                <a:cubicBezTo>
                  <a:pt x="53" y="236"/>
                  <a:pt x="51" y="238"/>
                  <a:pt x="56" y="243"/>
                </a:cubicBezTo>
                <a:cubicBezTo>
                  <a:pt x="60" y="249"/>
                  <a:pt x="63" y="250"/>
                  <a:pt x="70" y="252"/>
                </a:cubicBezTo>
                <a:cubicBezTo>
                  <a:pt x="77" y="254"/>
                  <a:pt x="79" y="257"/>
                  <a:pt x="81" y="259"/>
                </a:cubicBezTo>
                <a:cubicBezTo>
                  <a:pt x="83" y="260"/>
                  <a:pt x="96" y="264"/>
                  <a:pt x="105" y="267"/>
                </a:cubicBezTo>
                <a:cubicBezTo>
                  <a:pt x="115" y="270"/>
                  <a:pt x="117" y="273"/>
                  <a:pt x="126" y="276"/>
                </a:cubicBezTo>
                <a:cubicBezTo>
                  <a:pt x="135" y="279"/>
                  <a:pt x="146" y="278"/>
                  <a:pt x="155" y="278"/>
                </a:cubicBezTo>
                <a:cubicBezTo>
                  <a:pt x="165" y="279"/>
                  <a:pt x="172" y="279"/>
                  <a:pt x="172" y="279"/>
                </a:cubicBezTo>
                <a:cubicBezTo>
                  <a:pt x="180" y="277"/>
                  <a:pt x="180" y="277"/>
                  <a:pt x="180" y="277"/>
                </a:cubicBezTo>
                <a:cubicBezTo>
                  <a:pt x="180" y="277"/>
                  <a:pt x="183" y="268"/>
                  <a:pt x="183" y="264"/>
                </a:cubicBezTo>
                <a:cubicBezTo>
                  <a:pt x="183" y="260"/>
                  <a:pt x="178" y="266"/>
                  <a:pt x="176" y="266"/>
                </a:cubicBezTo>
                <a:cubicBezTo>
                  <a:pt x="175" y="266"/>
                  <a:pt x="178" y="262"/>
                  <a:pt x="180" y="258"/>
                </a:cubicBezTo>
                <a:cubicBezTo>
                  <a:pt x="182" y="255"/>
                  <a:pt x="186" y="252"/>
                  <a:pt x="186" y="246"/>
                </a:cubicBezTo>
                <a:cubicBezTo>
                  <a:pt x="185" y="240"/>
                  <a:pt x="186" y="250"/>
                  <a:pt x="178" y="252"/>
                </a:cubicBezTo>
                <a:cubicBezTo>
                  <a:pt x="171" y="254"/>
                  <a:pt x="183" y="244"/>
                  <a:pt x="183" y="239"/>
                </a:cubicBezTo>
                <a:cubicBezTo>
                  <a:pt x="183" y="234"/>
                  <a:pt x="185" y="225"/>
                  <a:pt x="186" y="218"/>
                </a:cubicBezTo>
                <a:cubicBezTo>
                  <a:pt x="187" y="211"/>
                  <a:pt x="191" y="210"/>
                  <a:pt x="185" y="207"/>
                </a:cubicBezTo>
                <a:cubicBezTo>
                  <a:pt x="178" y="203"/>
                  <a:pt x="178" y="199"/>
                  <a:pt x="178" y="199"/>
                </a:cubicBezTo>
                <a:cubicBezTo>
                  <a:pt x="178" y="199"/>
                  <a:pt x="182" y="203"/>
                  <a:pt x="185" y="202"/>
                </a:cubicBezTo>
                <a:cubicBezTo>
                  <a:pt x="189" y="200"/>
                  <a:pt x="194" y="175"/>
                  <a:pt x="203" y="166"/>
                </a:cubicBezTo>
                <a:cubicBezTo>
                  <a:pt x="212" y="156"/>
                  <a:pt x="216" y="152"/>
                  <a:pt x="216" y="152"/>
                </a:cubicBezTo>
                <a:cubicBezTo>
                  <a:pt x="216" y="152"/>
                  <a:pt x="239" y="128"/>
                  <a:pt x="252" y="133"/>
                </a:cubicBezTo>
                <a:cubicBezTo>
                  <a:pt x="266" y="139"/>
                  <a:pt x="271" y="145"/>
                  <a:pt x="274" y="149"/>
                </a:cubicBezTo>
                <a:cubicBezTo>
                  <a:pt x="276" y="153"/>
                  <a:pt x="277" y="155"/>
                  <a:pt x="277" y="155"/>
                </a:cubicBezTo>
                <a:cubicBezTo>
                  <a:pt x="277" y="155"/>
                  <a:pt x="293" y="171"/>
                  <a:pt x="296" y="184"/>
                </a:cubicBezTo>
                <a:cubicBezTo>
                  <a:pt x="299" y="197"/>
                  <a:pt x="301" y="215"/>
                  <a:pt x="303" y="218"/>
                </a:cubicBezTo>
                <a:cubicBezTo>
                  <a:pt x="304" y="220"/>
                  <a:pt x="299" y="236"/>
                  <a:pt x="304" y="236"/>
                </a:cubicBezTo>
                <a:cubicBezTo>
                  <a:pt x="309" y="236"/>
                  <a:pt x="314" y="229"/>
                  <a:pt x="314" y="229"/>
                </a:cubicBezTo>
                <a:cubicBezTo>
                  <a:pt x="314" y="229"/>
                  <a:pt x="312" y="238"/>
                  <a:pt x="309" y="239"/>
                </a:cubicBezTo>
                <a:cubicBezTo>
                  <a:pt x="306" y="240"/>
                  <a:pt x="302" y="238"/>
                  <a:pt x="302" y="238"/>
                </a:cubicBezTo>
                <a:cubicBezTo>
                  <a:pt x="302" y="238"/>
                  <a:pt x="308" y="256"/>
                  <a:pt x="310" y="257"/>
                </a:cubicBezTo>
                <a:cubicBezTo>
                  <a:pt x="312" y="258"/>
                  <a:pt x="319" y="259"/>
                  <a:pt x="319" y="259"/>
                </a:cubicBezTo>
                <a:cubicBezTo>
                  <a:pt x="319" y="259"/>
                  <a:pt x="310" y="262"/>
                  <a:pt x="305" y="256"/>
                </a:cubicBezTo>
                <a:cubicBezTo>
                  <a:pt x="300" y="249"/>
                  <a:pt x="307" y="264"/>
                  <a:pt x="311" y="266"/>
                </a:cubicBezTo>
                <a:cubicBezTo>
                  <a:pt x="315" y="268"/>
                  <a:pt x="317" y="268"/>
                  <a:pt x="317" y="268"/>
                </a:cubicBezTo>
                <a:cubicBezTo>
                  <a:pt x="317" y="268"/>
                  <a:pt x="309" y="269"/>
                  <a:pt x="305" y="265"/>
                </a:cubicBezTo>
                <a:cubicBezTo>
                  <a:pt x="301" y="261"/>
                  <a:pt x="306" y="274"/>
                  <a:pt x="308" y="275"/>
                </a:cubicBezTo>
                <a:cubicBezTo>
                  <a:pt x="309" y="275"/>
                  <a:pt x="312" y="278"/>
                  <a:pt x="313" y="278"/>
                </a:cubicBezTo>
                <a:cubicBezTo>
                  <a:pt x="314" y="278"/>
                  <a:pt x="310" y="280"/>
                  <a:pt x="306" y="278"/>
                </a:cubicBezTo>
                <a:cubicBezTo>
                  <a:pt x="303" y="275"/>
                  <a:pt x="340" y="270"/>
                  <a:pt x="347" y="265"/>
                </a:cubicBezTo>
                <a:cubicBezTo>
                  <a:pt x="355" y="260"/>
                  <a:pt x="376" y="252"/>
                  <a:pt x="384" y="239"/>
                </a:cubicBezTo>
                <a:cubicBezTo>
                  <a:pt x="392" y="226"/>
                  <a:pt x="395" y="232"/>
                  <a:pt x="402" y="217"/>
                </a:cubicBezTo>
                <a:cubicBezTo>
                  <a:pt x="409" y="201"/>
                  <a:pt x="415" y="187"/>
                  <a:pt x="415" y="175"/>
                </a:cubicBezTo>
                <a:cubicBezTo>
                  <a:pt x="415" y="162"/>
                  <a:pt x="427" y="112"/>
                  <a:pt x="427" y="107"/>
                </a:cubicBezTo>
                <a:cubicBezTo>
                  <a:pt x="426" y="102"/>
                  <a:pt x="428" y="87"/>
                  <a:pt x="426" y="80"/>
                </a:cubicBezTo>
                <a:cubicBezTo>
                  <a:pt x="425" y="72"/>
                  <a:pt x="419" y="53"/>
                  <a:pt x="415" y="48"/>
                </a:cubicBezTo>
                <a:cubicBezTo>
                  <a:pt x="411" y="42"/>
                  <a:pt x="390" y="21"/>
                  <a:pt x="388" y="18"/>
                </a:cubicBezTo>
                <a:cubicBezTo>
                  <a:pt x="386" y="15"/>
                  <a:pt x="386" y="13"/>
                  <a:pt x="388" y="13"/>
                </a:cubicBezTo>
                <a:cubicBezTo>
                  <a:pt x="390" y="13"/>
                  <a:pt x="398" y="17"/>
                  <a:pt x="401" y="20"/>
                </a:cubicBezTo>
                <a:cubicBezTo>
                  <a:pt x="405" y="23"/>
                  <a:pt x="407" y="25"/>
                  <a:pt x="407" y="25"/>
                </a:cubicBezTo>
                <a:cubicBezTo>
                  <a:pt x="407" y="25"/>
                  <a:pt x="401" y="10"/>
                  <a:pt x="398" y="6"/>
                </a:cubicBezTo>
                <a:cubicBezTo>
                  <a:pt x="395" y="3"/>
                  <a:pt x="394" y="0"/>
                  <a:pt x="397" y="0"/>
                </a:cubicBezTo>
                <a:cubicBezTo>
                  <a:pt x="399" y="0"/>
                  <a:pt x="406" y="5"/>
                  <a:pt x="407" y="8"/>
                </a:cubicBezTo>
                <a:cubicBezTo>
                  <a:pt x="408" y="11"/>
                  <a:pt x="408" y="11"/>
                  <a:pt x="408" y="11"/>
                </a:cubicBezTo>
                <a:cubicBezTo>
                  <a:pt x="408" y="11"/>
                  <a:pt x="406" y="5"/>
                  <a:pt x="410" y="6"/>
                </a:cubicBezTo>
                <a:cubicBezTo>
                  <a:pt x="415" y="7"/>
                  <a:pt x="417" y="17"/>
                  <a:pt x="419" y="22"/>
                </a:cubicBezTo>
                <a:cubicBezTo>
                  <a:pt x="420" y="26"/>
                  <a:pt x="422" y="31"/>
                  <a:pt x="422" y="31"/>
                </a:cubicBezTo>
                <a:cubicBezTo>
                  <a:pt x="422" y="31"/>
                  <a:pt x="422" y="23"/>
                  <a:pt x="424" y="22"/>
                </a:cubicBezTo>
                <a:cubicBezTo>
                  <a:pt x="425" y="21"/>
                  <a:pt x="428" y="23"/>
                  <a:pt x="428" y="26"/>
                </a:cubicBezTo>
                <a:cubicBezTo>
                  <a:pt x="428" y="30"/>
                  <a:pt x="427" y="33"/>
                  <a:pt x="428" y="34"/>
                </a:cubicBezTo>
                <a:cubicBezTo>
                  <a:pt x="428" y="36"/>
                  <a:pt x="436" y="35"/>
                  <a:pt x="436" y="43"/>
                </a:cubicBezTo>
                <a:cubicBezTo>
                  <a:pt x="437" y="51"/>
                  <a:pt x="438" y="56"/>
                  <a:pt x="442" y="61"/>
                </a:cubicBezTo>
                <a:cubicBezTo>
                  <a:pt x="445" y="65"/>
                  <a:pt x="449" y="78"/>
                  <a:pt x="449" y="86"/>
                </a:cubicBezTo>
                <a:cubicBezTo>
                  <a:pt x="449" y="95"/>
                  <a:pt x="448" y="120"/>
                  <a:pt x="449" y="137"/>
                </a:cubicBezTo>
                <a:cubicBezTo>
                  <a:pt x="450" y="155"/>
                  <a:pt x="454" y="199"/>
                  <a:pt x="452" y="205"/>
                </a:cubicBezTo>
                <a:cubicBezTo>
                  <a:pt x="450" y="211"/>
                  <a:pt x="450" y="211"/>
                  <a:pt x="450" y="211"/>
                </a:cubicBezTo>
                <a:cubicBezTo>
                  <a:pt x="450" y="211"/>
                  <a:pt x="456" y="217"/>
                  <a:pt x="456" y="218"/>
                </a:cubicBezTo>
                <a:cubicBezTo>
                  <a:pt x="455" y="218"/>
                  <a:pt x="450" y="231"/>
                  <a:pt x="436" y="247"/>
                </a:cubicBezTo>
                <a:cubicBezTo>
                  <a:pt x="422" y="262"/>
                  <a:pt x="393" y="291"/>
                  <a:pt x="382" y="302"/>
                </a:cubicBezTo>
                <a:cubicBezTo>
                  <a:pt x="371" y="313"/>
                  <a:pt x="349" y="337"/>
                  <a:pt x="349" y="337"/>
                </a:cubicBezTo>
                <a:cubicBezTo>
                  <a:pt x="349" y="337"/>
                  <a:pt x="355" y="381"/>
                  <a:pt x="345" y="399"/>
                </a:cubicBezTo>
                <a:cubicBezTo>
                  <a:pt x="334" y="417"/>
                  <a:pt x="332" y="455"/>
                  <a:pt x="336" y="483"/>
                </a:cubicBezTo>
                <a:cubicBezTo>
                  <a:pt x="339" y="511"/>
                  <a:pt x="337" y="565"/>
                  <a:pt x="351" y="590"/>
                </a:cubicBezTo>
                <a:cubicBezTo>
                  <a:pt x="365" y="616"/>
                  <a:pt x="378" y="622"/>
                  <a:pt x="375" y="627"/>
                </a:cubicBezTo>
                <a:cubicBezTo>
                  <a:pt x="372" y="633"/>
                  <a:pt x="383" y="636"/>
                  <a:pt x="382" y="640"/>
                </a:cubicBezTo>
                <a:cubicBezTo>
                  <a:pt x="382" y="644"/>
                  <a:pt x="389" y="645"/>
                  <a:pt x="389" y="649"/>
                </a:cubicBezTo>
                <a:cubicBezTo>
                  <a:pt x="389" y="652"/>
                  <a:pt x="397" y="656"/>
                  <a:pt x="395" y="660"/>
                </a:cubicBezTo>
                <a:cubicBezTo>
                  <a:pt x="392" y="664"/>
                  <a:pt x="398" y="672"/>
                  <a:pt x="396" y="673"/>
                </a:cubicBezTo>
                <a:cubicBezTo>
                  <a:pt x="394" y="675"/>
                  <a:pt x="394" y="675"/>
                  <a:pt x="394" y="675"/>
                </a:cubicBezTo>
                <a:cubicBezTo>
                  <a:pt x="394" y="675"/>
                  <a:pt x="423" y="738"/>
                  <a:pt x="432" y="757"/>
                </a:cubicBezTo>
                <a:cubicBezTo>
                  <a:pt x="440" y="776"/>
                  <a:pt x="446" y="785"/>
                  <a:pt x="437" y="807"/>
                </a:cubicBezTo>
                <a:cubicBezTo>
                  <a:pt x="429" y="829"/>
                  <a:pt x="430" y="854"/>
                  <a:pt x="422" y="873"/>
                </a:cubicBezTo>
                <a:cubicBezTo>
                  <a:pt x="414" y="893"/>
                  <a:pt x="390" y="963"/>
                  <a:pt x="391" y="983"/>
                </a:cubicBezTo>
                <a:cubicBezTo>
                  <a:pt x="392" y="1003"/>
                  <a:pt x="391" y="1012"/>
                  <a:pt x="410" y="1023"/>
                </a:cubicBezTo>
                <a:cubicBezTo>
                  <a:pt x="428" y="1035"/>
                  <a:pt x="433" y="1036"/>
                  <a:pt x="444" y="1040"/>
                </a:cubicBezTo>
                <a:cubicBezTo>
                  <a:pt x="455" y="1044"/>
                  <a:pt x="486" y="1067"/>
                  <a:pt x="464" y="1069"/>
                </a:cubicBezTo>
                <a:cubicBezTo>
                  <a:pt x="443" y="1071"/>
                  <a:pt x="415" y="1060"/>
                  <a:pt x="402" y="1060"/>
                </a:cubicBezTo>
                <a:cubicBezTo>
                  <a:pt x="388" y="1060"/>
                  <a:pt x="344" y="1056"/>
                  <a:pt x="339" y="1046"/>
                </a:cubicBezTo>
                <a:cubicBezTo>
                  <a:pt x="334" y="1035"/>
                  <a:pt x="337" y="1021"/>
                  <a:pt x="341" y="1012"/>
                </a:cubicBezTo>
                <a:cubicBezTo>
                  <a:pt x="345" y="1003"/>
                  <a:pt x="346" y="1000"/>
                  <a:pt x="351" y="964"/>
                </a:cubicBezTo>
                <a:cubicBezTo>
                  <a:pt x="355" y="929"/>
                  <a:pt x="355" y="886"/>
                  <a:pt x="355" y="875"/>
                </a:cubicBezTo>
                <a:cubicBezTo>
                  <a:pt x="355" y="864"/>
                  <a:pt x="356" y="856"/>
                  <a:pt x="361" y="841"/>
                </a:cubicBezTo>
                <a:cubicBezTo>
                  <a:pt x="366" y="826"/>
                  <a:pt x="377" y="809"/>
                  <a:pt x="377" y="809"/>
                </a:cubicBezTo>
                <a:cubicBezTo>
                  <a:pt x="377" y="809"/>
                  <a:pt x="342" y="745"/>
                  <a:pt x="329" y="730"/>
                </a:cubicBezTo>
                <a:cubicBezTo>
                  <a:pt x="316" y="715"/>
                  <a:pt x="298" y="698"/>
                  <a:pt x="298" y="698"/>
                </a:cubicBezTo>
                <a:cubicBezTo>
                  <a:pt x="298" y="698"/>
                  <a:pt x="268" y="701"/>
                  <a:pt x="265" y="701"/>
                </a:cubicBezTo>
                <a:cubicBezTo>
                  <a:pt x="262" y="701"/>
                  <a:pt x="256" y="701"/>
                  <a:pt x="256" y="701"/>
                </a:cubicBezTo>
                <a:cubicBezTo>
                  <a:pt x="256" y="701"/>
                  <a:pt x="263" y="763"/>
                  <a:pt x="259" y="788"/>
                </a:cubicBezTo>
                <a:cubicBezTo>
                  <a:pt x="256" y="813"/>
                  <a:pt x="243" y="841"/>
                  <a:pt x="230" y="865"/>
                </a:cubicBezTo>
                <a:cubicBezTo>
                  <a:pt x="217" y="889"/>
                  <a:pt x="211" y="910"/>
                  <a:pt x="204" y="925"/>
                </a:cubicBezTo>
                <a:cubicBezTo>
                  <a:pt x="196" y="941"/>
                  <a:pt x="178" y="969"/>
                  <a:pt x="175" y="983"/>
                </a:cubicBezTo>
                <a:cubicBezTo>
                  <a:pt x="173" y="997"/>
                  <a:pt x="171" y="1013"/>
                  <a:pt x="168" y="1018"/>
                </a:cubicBezTo>
                <a:cubicBezTo>
                  <a:pt x="166" y="1022"/>
                  <a:pt x="165" y="1019"/>
                  <a:pt x="166" y="1026"/>
                </a:cubicBezTo>
                <a:cubicBezTo>
                  <a:pt x="167" y="1033"/>
                  <a:pt x="177" y="1062"/>
                  <a:pt x="172" y="1064"/>
                </a:cubicBezTo>
                <a:cubicBezTo>
                  <a:pt x="166" y="1066"/>
                  <a:pt x="146" y="1075"/>
                  <a:pt x="134" y="1068"/>
                </a:cubicBezTo>
                <a:cubicBezTo>
                  <a:pt x="122" y="1061"/>
                  <a:pt x="113" y="1059"/>
                  <a:pt x="115" y="1044"/>
                </a:cubicBezTo>
                <a:cubicBezTo>
                  <a:pt x="118" y="1029"/>
                  <a:pt x="125" y="1022"/>
                  <a:pt x="130" y="1011"/>
                </a:cubicBezTo>
                <a:cubicBezTo>
                  <a:pt x="135" y="1000"/>
                  <a:pt x="133" y="997"/>
                  <a:pt x="138" y="988"/>
                </a:cubicBezTo>
                <a:cubicBezTo>
                  <a:pt x="143" y="980"/>
                  <a:pt x="145" y="971"/>
                  <a:pt x="146" y="967"/>
                </a:cubicBezTo>
                <a:cubicBezTo>
                  <a:pt x="147" y="962"/>
                  <a:pt x="149" y="917"/>
                  <a:pt x="153" y="904"/>
                </a:cubicBezTo>
                <a:cubicBezTo>
                  <a:pt x="156" y="891"/>
                  <a:pt x="161" y="864"/>
                  <a:pt x="169" y="851"/>
                </a:cubicBezTo>
                <a:cubicBezTo>
                  <a:pt x="177" y="837"/>
                  <a:pt x="191" y="823"/>
                  <a:pt x="192" y="816"/>
                </a:cubicBezTo>
                <a:cubicBezTo>
                  <a:pt x="192" y="809"/>
                  <a:pt x="183" y="731"/>
                  <a:pt x="183" y="731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3D164-E70A-4FF3-AAA9-2621015E978B}"/>
              </a:ext>
            </a:extLst>
          </p:cNvPr>
          <p:cNvSpPr>
            <a:spLocks/>
          </p:cNvSpPr>
          <p:nvPr/>
        </p:nvSpPr>
        <p:spPr bwMode="auto">
          <a:xfrm>
            <a:off x="2971119" y="1406072"/>
            <a:ext cx="2322513" cy="4252913"/>
          </a:xfrm>
          <a:custGeom>
            <a:avLst/>
            <a:gdLst>
              <a:gd name="T0" fmla="*/ 279 w 548"/>
              <a:gd name="T1" fmla="*/ 495 h 1002"/>
              <a:gd name="T2" fmla="*/ 267 w 548"/>
              <a:gd name="T3" fmla="*/ 351 h 1002"/>
              <a:gd name="T4" fmla="*/ 112 w 548"/>
              <a:gd name="T5" fmla="*/ 122 h 1002"/>
              <a:gd name="T6" fmla="*/ 73 w 548"/>
              <a:gd name="T7" fmla="*/ 73 h 1002"/>
              <a:gd name="T8" fmla="*/ 43 w 548"/>
              <a:gd name="T9" fmla="*/ 64 h 1002"/>
              <a:gd name="T10" fmla="*/ 38 w 548"/>
              <a:gd name="T11" fmla="*/ 69 h 1002"/>
              <a:gd name="T12" fmla="*/ 29 w 548"/>
              <a:gd name="T13" fmla="*/ 35 h 1002"/>
              <a:gd name="T14" fmla="*/ 11 w 548"/>
              <a:gd name="T15" fmla="*/ 17 h 1002"/>
              <a:gd name="T16" fmla="*/ 101 w 548"/>
              <a:gd name="T17" fmla="*/ 64 h 1002"/>
              <a:gd name="T18" fmla="*/ 139 w 548"/>
              <a:gd name="T19" fmla="*/ 84 h 1002"/>
              <a:gd name="T20" fmla="*/ 226 w 548"/>
              <a:gd name="T21" fmla="*/ 156 h 1002"/>
              <a:gd name="T22" fmla="*/ 272 w 548"/>
              <a:gd name="T23" fmla="*/ 179 h 1002"/>
              <a:gd name="T24" fmla="*/ 324 w 548"/>
              <a:gd name="T25" fmla="*/ 186 h 1002"/>
              <a:gd name="T26" fmla="*/ 316 w 548"/>
              <a:gd name="T27" fmla="*/ 162 h 1002"/>
              <a:gd name="T28" fmla="*/ 301 w 548"/>
              <a:gd name="T29" fmla="*/ 87 h 1002"/>
              <a:gd name="T30" fmla="*/ 301 w 548"/>
              <a:gd name="T31" fmla="*/ 78 h 1002"/>
              <a:gd name="T32" fmla="*/ 308 w 548"/>
              <a:gd name="T33" fmla="*/ 65 h 1002"/>
              <a:gd name="T34" fmla="*/ 321 w 548"/>
              <a:gd name="T35" fmla="*/ 53 h 1002"/>
              <a:gd name="T36" fmla="*/ 339 w 548"/>
              <a:gd name="T37" fmla="*/ 44 h 1002"/>
              <a:gd name="T38" fmla="*/ 363 w 548"/>
              <a:gd name="T39" fmla="*/ 47 h 1002"/>
              <a:gd name="T40" fmla="*/ 385 w 548"/>
              <a:gd name="T41" fmla="*/ 51 h 1002"/>
              <a:gd name="T42" fmla="*/ 392 w 548"/>
              <a:gd name="T43" fmla="*/ 60 h 1002"/>
              <a:gd name="T44" fmla="*/ 407 w 548"/>
              <a:gd name="T45" fmla="*/ 85 h 1002"/>
              <a:gd name="T46" fmla="*/ 407 w 548"/>
              <a:gd name="T47" fmla="*/ 103 h 1002"/>
              <a:gd name="T48" fmla="*/ 405 w 548"/>
              <a:gd name="T49" fmla="*/ 110 h 1002"/>
              <a:gd name="T50" fmla="*/ 403 w 548"/>
              <a:gd name="T51" fmla="*/ 130 h 1002"/>
              <a:gd name="T52" fmla="*/ 401 w 548"/>
              <a:gd name="T53" fmla="*/ 141 h 1002"/>
              <a:gd name="T54" fmla="*/ 399 w 548"/>
              <a:gd name="T55" fmla="*/ 149 h 1002"/>
              <a:gd name="T56" fmla="*/ 396 w 548"/>
              <a:gd name="T57" fmla="*/ 159 h 1002"/>
              <a:gd name="T58" fmla="*/ 393 w 548"/>
              <a:gd name="T59" fmla="*/ 169 h 1002"/>
              <a:gd name="T60" fmla="*/ 442 w 548"/>
              <a:gd name="T61" fmla="*/ 195 h 1002"/>
              <a:gd name="T62" fmla="*/ 466 w 548"/>
              <a:gd name="T63" fmla="*/ 155 h 1002"/>
              <a:gd name="T64" fmla="*/ 454 w 548"/>
              <a:gd name="T65" fmla="*/ 113 h 1002"/>
              <a:gd name="T66" fmla="*/ 433 w 548"/>
              <a:gd name="T67" fmla="*/ 72 h 1002"/>
              <a:gd name="T68" fmla="*/ 431 w 548"/>
              <a:gd name="T69" fmla="*/ 44 h 1002"/>
              <a:gd name="T70" fmla="*/ 444 w 548"/>
              <a:gd name="T71" fmla="*/ 6 h 1002"/>
              <a:gd name="T72" fmla="*/ 462 w 548"/>
              <a:gd name="T73" fmla="*/ 43 h 1002"/>
              <a:gd name="T74" fmla="*/ 483 w 548"/>
              <a:gd name="T75" fmla="*/ 99 h 1002"/>
              <a:gd name="T76" fmla="*/ 506 w 548"/>
              <a:gd name="T77" fmla="*/ 121 h 1002"/>
              <a:gd name="T78" fmla="*/ 541 w 548"/>
              <a:gd name="T79" fmla="*/ 251 h 1002"/>
              <a:gd name="T80" fmla="*/ 463 w 548"/>
              <a:gd name="T81" fmla="*/ 312 h 1002"/>
              <a:gd name="T82" fmla="*/ 468 w 548"/>
              <a:gd name="T83" fmla="*/ 498 h 1002"/>
              <a:gd name="T84" fmla="*/ 420 w 548"/>
              <a:gd name="T85" fmla="*/ 634 h 1002"/>
              <a:gd name="T86" fmla="*/ 408 w 548"/>
              <a:gd name="T87" fmla="*/ 838 h 1002"/>
              <a:gd name="T88" fmla="*/ 436 w 548"/>
              <a:gd name="T89" fmla="*/ 951 h 1002"/>
              <a:gd name="T90" fmla="*/ 393 w 548"/>
              <a:gd name="T91" fmla="*/ 941 h 1002"/>
              <a:gd name="T92" fmla="*/ 363 w 548"/>
              <a:gd name="T93" fmla="*/ 954 h 1002"/>
              <a:gd name="T94" fmla="*/ 303 w 548"/>
              <a:gd name="T95" fmla="*/ 1002 h 1002"/>
              <a:gd name="T96" fmla="*/ 269 w 548"/>
              <a:gd name="T97" fmla="*/ 944 h 1002"/>
              <a:gd name="T98" fmla="*/ 301 w 548"/>
              <a:gd name="T99" fmla="*/ 707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48" h="1002">
                <a:moveTo>
                  <a:pt x="282" y="557"/>
                </a:moveTo>
                <a:cubicBezTo>
                  <a:pt x="282" y="557"/>
                  <a:pt x="280" y="548"/>
                  <a:pt x="279" y="537"/>
                </a:cubicBezTo>
                <a:cubicBezTo>
                  <a:pt x="277" y="525"/>
                  <a:pt x="276" y="520"/>
                  <a:pt x="277" y="512"/>
                </a:cubicBezTo>
                <a:cubicBezTo>
                  <a:pt x="278" y="505"/>
                  <a:pt x="279" y="495"/>
                  <a:pt x="279" y="495"/>
                </a:cubicBezTo>
                <a:cubicBezTo>
                  <a:pt x="279" y="495"/>
                  <a:pt x="271" y="494"/>
                  <a:pt x="269" y="491"/>
                </a:cubicBezTo>
                <a:cubicBezTo>
                  <a:pt x="267" y="487"/>
                  <a:pt x="269" y="446"/>
                  <a:pt x="268" y="441"/>
                </a:cubicBezTo>
                <a:cubicBezTo>
                  <a:pt x="267" y="437"/>
                  <a:pt x="262" y="431"/>
                  <a:pt x="266" y="419"/>
                </a:cubicBezTo>
                <a:cubicBezTo>
                  <a:pt x="270" y="407"/>
                  <a:pt x="267" y="351"/>
                  <a:pt x="267" y="351"/>
                </a:cubicBezTo>
                <a:cubicBezTo>
                  <a:pt x="267" y="351"/>
                  <a:pt x="272" y="296"/>
                  <a:pt x="270" y="287"/>
                </a:cubicBezTo>
                <a:cubicBezTo>
                  <a:pt x="268" y="279"/>
                  <a:pt x="244" y="251"/>
                  <a:pt x="226" y="240"/>
                </a:cubicBezTo>
                <a:cubicBezTo>
                  <a:pt x="208" y="228"/>
                  <a:pt x="160" y="186"/>
                  <a:pt x="151" y="171"/>
                </a:cubicBezTo>
                <a:cubicBezTo>
                  <a:pt x="141" y="155"/>
                  <a:pt x="118" y="130"/>
                  <a:pt x="112" y="122"/>
                </a:cubicBezTo>
                <a:cubicBezTo>
                  <a:pt x="105" y="113"/>
                  <a:pt x="104" y="112"/>
                  <a:pt x="103" y="110"/>
                </a:cubicBezTo>
                <a:cubicBezTo>
                  <a:pt x="102" y="108"/>
                  <a:pt x="89" y="96"/>
                  <a:pt x="89" y="95"/>
                </a:cubicBezTo>
                <a:cubicBezTo>
                  <a:pt x="89" y="94"/>
                  <a:pt x="89" y="90"/>
                  <a:pt x="89" y="90"/>
                </a:cubicBezTo>
                <a:cubicBezTo>
                  <a:pt x="89" y="90"/>
                  <a:pt x="74" y="74"/>
                  <a:pt x="73" y="73"/>
                </a:cubicBezTo>
                <a:cubicBezTo>
                  <a:pt x="71" y="72"/>
                  <a:pt x="59" y="70"/>
                  <a:pt x="55" y="66"/>
                </a:cubicBezTo>
                <a:cubicBezTo>
                  <a:pt x="52" y="62"/>
                  <a:pt x="50" y="58"/>
                  <a:pt x="50" y="58"/>
                </a:cubicBezTo>
                <a:cubicBezTo>
                  <a:pt x="50" y="58"/>
                  <a:pt x="55" y="67"/>
                  <a:pt x="52" y="68"/>
                </a:cubicBezTo>
                <a:cubicBezTo>
                  <a:pt x="49" y="68"/>
                  <a:pt x="44" y="65"/>
                  <a:pt x="43" y="64"/>
                </a:cubicBezTo>
                <a:cubicBezTo>
                  <a:pt x="42" y="64"/>
                  <a:pt x="41" y="63"/>
                  <a:pt x="41" y="63"/>
                </a:cubicBezTo>
                <a:cubicBezTo>
                  <a:pt x="41" y="63"/>
                  <a:pt x="42" y="66"/>
                  <a:pt x="40" y="66"/>
                </a:cubicBezTo>
                <a:cubicBezTo>
                  <a:pt x="39" y="66"/>
                  <a:pt x="38" y="66"/>
                  <a:pt x="38" y="66"/>
                </a:cubicBezTo>
                <a:cubicBezTo>
                  <a:pt x="38" y="66"/>
                  <a:pt x="40" y="70"/>
                  <a:pt x="38" y="69"/>
                </a:cubicBezTo>
                <a:cubicBezTo>
                  <a:pt x="35" y="69"/>
                  <a:pt x="30" y="66"/>
                  <a:pt x="29" y="63"/>
                </a:cubicBezTo>
                <a:cubicBezTo>
                  <a:pt x="28" y="61"/>
                  <a:pt x="26" y="58"/>
                  <a:pt x="26" y="54"/>
                </a:cubicBezTo>
                <a:cubicBezTo>
                  <a:pt x="25" y="50"/>
                  <a:pt x="21" y="42"/>
                  <a:pt x="22" y="40"/>
                </a:cubicBezTo>
                <a:cubicBezTo>
                  <a:pt x="24" y="37"/>
                  <a:pt x="29" y="35"/>
                  <a:pt x="29" y="35"/>
                </a:cubicBezTo>
                <a:cubicBezTo>
                  <a:pt x="29" y="35"/>
                  <a:pt x="28" y="30"/>
                  <a:pt x="25" y="29"/>
                </a:cubicBezTo>
                <a:cubicBezTo>
                  <a:pt x="22" y="28"/>
                  <a:pt x="17" y="26"/>
                  <a:pt x="10" y="25"/>
                </a:cubicBezTo>
                <a:cubicBezTo>
                  <a:pt x="4" y="25"/>
                  <a:pt x="2" y="25"/>
                  <a:pt x="1" y="22"/>
                </a:cubicBezTo>
                <a:cubicBezTo>
                  <a:pt x="0" y="19"/>
                  <a:pt x="1" y="16"/>
                  <a:pt x="11" y="17"/>
                </a:cubicBezTo>
                <a:cubicBezTo>
                  <a:pt x="22" y="18"/>
                  <a:pt x="29" y="18"/>
                  <a:pt x="38" y="19"/>
                </a:cubicBezTo>
                <a:cubicBezTo>
                  <a:pt x="47" y="20"/>
                  <a:pt x="48" y="19"/>
                  <a:pt x="54" y="23"/>
                </a:cubicBezTo>
                <a:cubicBezTo>
                  <a:pt x="59" y="27"/>
                  <a:pt x="65" y="36"/>
                  <a:pt x="73" y="42"/>
                </a:cubicBezTo>
                <a:cubicBezTo>
                  <a:pt x="81" y="49"/>
                  <a:pt x="98" y="62"/>
                  <a:pt x="101" y="64"/>
                </a:cubicBezTo>
                <a:cubicBezTo>
                  <a:pt x="104" y="66"/>
                  <a:pt x="105" y="67"/>
                  <a:pt x="105" y="68"/>
                </a:cubicBezTo>
                <a:cubicBezTo>
                  <a:pt x="106" y="68"/>
                  <a:pt x="109" y="67"/>
                  <a:pt x="109" y="67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9" y="74"/>
                  <a:pt x="139" y="84"/>
                </a:cubicBezTo>
                <a:cubicBezTo>
                  <a:pt x="149" y="94"/>
                  <a:pt x="156" y="98"/>
                  <a:pt x="165" y="105"/>
                </a:cubicBezTo>
                <a:cubicBezTo>
                  <a:pt x="173" y="113"/>
                  <a:pt x="197" y="125"/>
                  <a:pt x="204" y="135"/>
                </a:cubicBezTo>
                <a:cubicBezTo>
                  <a:pt x="211" y="145"/>
                  <a:pt x="215" y="141"/>
                  <a:pt x="222" y="148"/>
                </a:cubicBezTo>
                <a:cubicBezTo>
                  <a:pt x="230" y="155"/>
                  <a:pt x="226" y="156"/>
                  <a:pt x="226" y="156"/>
                </a:cubicBezTo>
                <a:cubicBezTo>
                  <a:pt x="226" y="156"/>
                  <a:pt x="236" y="160"/>
                  <a:pt x="241" y="164"/>
                </a:cubicBezTo>
                <a:cubicBezTo>
                  <a:pt x="245" y="168"/>
                  <a:pt x="245" y="169"/>
                  <a:pt x="245" y="169"/>
                </a:cubicBezTo>
                <a:cubicBezTo>
                  <a:pt x="245" y="169"/>
                  <a:pt x="257" y="169"/>
                  <a:pt x="263" y="173"/>
                </a:cubicBezTo>
                <a:cubicBezTo>
                  <a:pt x="269" y="177"/>
                  <a:pt x="270" y="179"/>
                  <a:pt x="272" y="179"/>
                </a:cubicBezTo>
                <a:cubicBezTo>
                  <a:pt x="273" y="179"/>
                  <a:pt x="280" y="174"/>
                  <a:pt x="290" y="178"/>
                </a:cubicBezTo>
                <a:cubicBezTo>
                  <a:pt x="300" y="182"/>
                  <a:pt x="306" y="185"/>
                  <a:pt x="306" y="185"/>
                </a:cubicBezTo>
                <a:cubicBezTo>
                  <a:pt x="314" y="186"/>
                  <a:pt x="314" y="186"/>
                  <a:pt x="314" y="186"/>
                </a:cubicBezTo>
                <a:cubicBezTo>
                  <a:pt x="314" y="186"/>
                  <a:pt x="320" y="183"/>
                  <a:pt x="324" y="186"/>
                </a:cubicBezTo>
                <a:cubicBezTo>
                  <a:pt x="328" y="189"/>
                  <a:pt x="330" y="189"/>
                  <a:pt x="330" y="189"/>
                </a:cubicBezTo>
                <a:cubicBezTo>
                  <a:pt x="332" y="183"/>
                  <a:pt x="332" y="183"/>
                  <a:pt x="332" y="183"/>
                </a:cubicBezTo>
                <a:cubicBezTo>
                  <a:pt x="332" y="183"/>
                  <a:pt x="328" y="180"/>
                  <a:pt x="325" y="176"/>
                </a:cubicBezTo>
                <a:cubicBezTo>
                  <a:pt x="321" y="171"/>
                  <a:pt x="319" y="167"/>
                  <a:pt x="316" y="162"/>
                </a:cubicBezTo>
                <a:cubicBezTo>
                  <a:pt x="313" y="156"/>
                  <a:pt x="311" y="150"/>
                  <a:pt x="310" y="146"/>
                </a:cubicBezTo>
                <a:cubicBezTo>
                  <a:pt x="309" y="142"/>
                  <a:pt x="308" y="123"/>
                  <a:pt x="308" y="123"/>
                </a:cubicBezTo>
                <a:cubicBezTo>
                  <a:pt x="308" y="123"/>
                  <a:pt x="302" y="117"/>
                  <a:pt x="301" y="113"/>
                </a:cubicBezTo>
                <a:cubicBezTo>
                  <a:pt x="300" y="109"/>
                  <a:pt x="300" y="89"/>
                  <a:pt x="301" y="87"/>
                </a:cubicBezTo>
                <a:cubicBezTo>
                  <a:pt x="302" y="86"/>
                  <a:pt x="299" y="86"/>
                  <a:pt x="299" y="86"/>
                </a:cubicBezTo>
                <a:cubicBezTo>
                  <a:pt x="302" y="82"/>
                  <a:pt x="302" y="82"/>
                  <a:pt x="302" y="82"/>
                </a:cubicBezTo>
                <a:cubicBezTo>
                  <a:pt x="296" y="84"/>
                  <a:pt x="296" y="84"/>
                  <a:pt x="296" y="84"/>
                </a:cubicBezTo>
                <a:cubicBezTo>
                  <a:pt x="296" y="84"/>
                  <a:pt x="301" y="78"/>
                  <a:pt x="301" y="78"/>
                </a:cubicBezTo>
                <a:cubicBezTo>
                  <a:pt x="302" y="78"/>
                  <a:pt x="296" y="75"/>
                  <a:pt x="296" y="75"/>
                </a:cubicBezTo>
                <a:cubicBezTo>
                  <a:pt x="296" y="75"/>
                  <a:pt x="303" y="74"/>
                  <a:pt x="303" y="73"/>
                </a:cubicBezTo>
                <a:cubicBezTo>
                  <a:pt x="304" y="72"/>
                  <a:pt x="300" y="67"/>
                  <a:pt x="300" y="67"/>
                </a:cubicBezTo>
                <a:cubicBezTo>
                  <a:pt x="300" y="67"/>
                  <a:pt x="304" y="68"/>
                  <a:pt x="308" y="65"/>
                </a:cubicBezTo>
                <a:cubicBezTo>
                  <a:pt x="312" y="63"/>
                  <a:pt x="305" y="63"/>
                  <a:pt x="305" y="63"/>
                </a:cubicBezTo>
                <a:cubicBezTo>
                  <a:pt x="305" y="63"/>
                  <a:pt x="304" y="62"/>
                  <a:pt x="311" y="59"/>
                </a:cubicBezTo>
                <a:cubicBezTo>
                  <a:pt x="318" y="56"/>
                  <a:pt x="313" y="55"/>
                  <a:pt x="313" y="55"/>
                </a:cubicBezTo>
                <a:cubicBezTo>
                  <a:pt x="313" y="55"/>
                  <a:pt x="315" y="53"/>
                  <a:pt x="321" y="53"/>
                </a:cubicBezTo>
                <a:cubicBezTo>
                  <a:pt x="327" y="52"/>
                  <a:pt x="321" y="48"/>
                  <a:pt x="323" y="48"/>
                </a:cubicBezTo>
                <a:cubicBezTo>
                  <a:pt x="325" y="49"/>
                  <a:pt x="326" y="51"/>
                  <a:pt x="333" y="49"/>
                </a:cubicBezTo>
                <a:cubicBezTo>
                  <a:pt x="341" y="47"/>
                  <a:pt x="332" y="45"/>
                  <a:pt x="332" y="45"/>
                </a:cubicBezTo>
                <a:cubicBezTo>
                  <a:pt x="332" y="45"/>
                  <a:pt x="331" y="44"/>
                  <a:pt x="339" y="44"/>
                </a:cubicBezTo>
                <a:cubicBezTo>
                  <a:pt x="346" y="44"/>
                  <a:pt x="341" y="41"/>
                  <a:pt x="341" y="41"/>
                </a:cubicBezTo>
                <a:cubicBezTo>
                  <a:pt x="341" y="41"/>
                  <a:pt x="349" y="44"/>
                  <a:pt x="351" y="44"/>
                </a:cubicBezTo>
                <a:cubicBezTo>
                  <a:pt x="353" y="44"/>
                  <a:pt x="353" y="40"/>
                  <a:pt x="353" y="40"/>
                </a:cubicBezTo>
                <a:cubicBezTo>
                  <a:pt x="353" y="40"/>
                  <a:pt x="361" y="46"/>
                  <a:pt x="363" y="47"/>
                </a:cubicBezTo>
                <a:cubicBezTo>
                  <a:pt x="364" y="47"/>
                  <a:pt x="371" y="48"/>
                  <a:pt x="374" y="48"/>
                </a:cubicBezTo>
                <a:cubicBezTo>
                  <a:pt x="376" y="48"/>
                  <a:pt x="381" y="47"/>
                  <a:pt x="378" y="48"/>
                </a:cubicBezTo>
                <a:cubicBezTo>
                  <a:pt x="376" y="49"/>
                  <a:pt x="375" y="50"/>
                  <a:pt x="375" y="50"/>
                </a:cubicBezTo>
                <a:cubicBezTo>
                  <a:pt x="375" y="50"/>
                  <a:pt x="380" y="49"/>
                  <a:pt x="385" y="51"/>
                </a:cubicBezTo>
                <a:cubicBezTo>
                  <a:pt x="390" y="53"/>
                  <a:pt x="390" y="54"/>
                  <a:pt x="390" y="54"/>
                </a:cubicBezTo>
                <a:cubicBezTo>
                  <a:pt x="386" y="54"/>
                  <a:pt x="386" y="54"/>
                  <a:pt x="386" y="54"/>
                </a:cubicBezTo>
                <a:cubicBezTo>
                  <a:pt x="386" y="54"/>
                  <a:pt x="391" y="56"/>
                  <a:pt x="393" y="58"/>
                </a:cubicBezTo>
                <a:cubicBezTo>
                  <a:pt x="395" y="60"/>
                  <a:pt x="392" y="60"/>
                  <a:pt x="392" y="60"/>
                </a:cubicBezTo>
                <a:cubicBezTo>
                  <a:pt x="392" y="60"/>
                  <a:pt x="396" y="66"/>
                  <a:pt x="400" y="70"/>
                </a:cubicBezTo>
                <a:cubicBezTo>
                  <a:pt x="403" y="73"/>
                  <a:pt x="404" y="77"/>
                  <a:pt x="404" y="77"/>
                </a:cubicBezTo>
                <a:cubicBezTo>
                  <a:pt x="400" y="72"/>
                  <a:pt x="400" y="72"/>
                  <a:pt x="400" y="72"/>
                </a:cubicBezTo>
                <a:cubicBezTo>
                  <a:pt x="400" y="72"/>
                  <a:pt x="406" y="83"/>
                  <a:pt x="407" y="85"/>
                </a:cubicBezTo>
                <a:cubicBezTo>
                  <a:pt x="407" y="87"/>
                  <a:pt x="405" y="90"/>
                  <a:pt x="405" y="90"/>
                </a:cubicBezTo>
                <a:cubicBezTo>
                  <a:pt x="404" y="83"/>
                  <a:pt x="404" y="83"/>
                  <a:pt x="404" y="83"/>
                </a:cubicBezTo>
                <a:cubicBezTo>
                  <a:pt x="404" y="83"/>
                  <a:pt x="404" y="90"/>
                  <a:pt x="405" y="95"/>
                </a:cubicBezTo>
                <a:cubicBezTo>
                  <a:pt x="406" y="100"/>
                  <a:pt x="407" y="103"/>
                  <a:pt x="407" y="103"/>
                </a:cubicBezTo>
                <a:cubicBezTo>
                  <a:pt x="404" y="97"/>
                  <a:pt x="404" y="97"/>
                  <a:pt x="404" y="97"/>
                </a:cubicBezTo>
                <a:cubicBezTo>
                  <a:pt x="404" y="97"/>
                  <a:pt x="406" y="104"/>
                  <a:pt x="406" y="109"/>
                </a:cubicBezTo>
                <a:cubicBezTo>
                  <a:pt x="406" y="115"/>
                  <a:pt x="404" y="119"/>
                  <a:pt x="404" y="119"/>
                </a:cubicBezTo>
                <a:cubicBezTo>
                  <a:pt x="405" y="110"/>
                  <a:pt x="405" y="110"/>
                  <a:pt x="405" y="110"/>
                </a:cubicBezTo>
                <a:cubicBezTo>
                  <a:pt x="405" y="110"/>
                  <a:pt x="400" y="116"/>
                  <a:pt x="403" y="120"/>
                </a:cubicBezTo>
                <a:cubicBezTo>
                  <a:pt x="405" y="124"/>
                  <a:pt x="406" y="125"/>
                  <a:pt x="406" y="125"/>
                </a:cubicBezTo>
                <a:cubicBezTo>
                  <a:pt x="402" y="124"/>
                  <a:pt x="402" y="124"/>
                  <a:pt x="402" y="124"/>
                </a:cubicBezTo>
                <a:cubicBezTo>
                  <a:pt x="402" y="124"/>
                  <a:pt x="403" y="128"/>
                  <a:pt x="403" y="130"/>
                </a:cubicBezTo>
                <a:cubicBezTo>
                  <a:pt x="404" y="133"/>
                  <a:pt x="402" y="131"/>
                  <a:pt x="402" y="131"/>
                </a:cubicBezTo>
                <a:cubicBezTo>
                  <a:pt x="402" y="131"/>
                  <a:pt x="401" y="138"/>
                  <a:pt x="403" y="141"/>
                </a:cubicBezTo>
                <a:cubicBezTo>
                  <a:pt x="405" y="144"/>
                  <a:pt x="403" y="144"/>
                  <a:pt x="403" y="144"/>
                </a:cubicBezTo>
                <a:cubicBezTo>
                  <a:pt x="401" y="141"/>
                  <a:pt x="401" y="141"/>
                  <a:pt x="401" y="141"/>
                </a:cubicBezTo>
                <a:cubicBezTo>
                  <a:pt x="401" y="141"/>
                  <a:pt x="402" y="146"/>
                  <a:pt x="402" y="147"/>
                </a:cubicBezTo>
                <a:cubicBezTo>
                  <a:pt x="403" y="147"/>
                  <a:pt x="400" y="146"/>
                  <a:pt x="400" y="146"/>
                </a:cubicBezTo>
                <a:cubicBezTo>
                  <a:pt x="400" y="146"/>
                  <a:pt x="400" y="150"/>
                  <a:pt x="401" y="152"/>
                </a:cubicBezTo>
                <a:cubicBezTo>
                  <a:pt x="402" y="154"/>
                  <a:pt x="399" y="149"/>
                  <a:pt x="399" y="149"/>
                </a:cubicBezTo>
                <a:cubicBezTo>
                  <a:pt x="399" y="157"/>
                  <a:pt x="399" y="157"/>
                  <a:pt x="399" y="157"/>
                </a:cubicBezTo>
                <a:cubicBezTo>
                  <a:pt x="397" y="152"/>
                  <a:pt x="397" y="152"/>
                  <a:pt x="397" y="152"/>
                </a:cubicBezTo>
                <a:cubicBezTo>
                  <a:pt x="397" y="152"/>
                  <a:pt x="396" y="158"/>
                  <a:pt x="398" y="160"/>
                </a:cubicBezTo>
                <a:cubicBezTo>
                  <a:pt x="399" y="162"/>
                  <a:pt x="396" y="159"/>
                  <a:pt x="396" y="159"/>
                </a:cubicBezTo>
                <a:cubicBezTo>
                  <a:pt x="396" y="159"/>
                  <a:pt x="396" y="163"/>
                  <a:pt x="396" y="164"/>
                </a:cubicBezTo>
                <a:cubicBezTo>
                  <a:pt x="396" y="165"/>
                  <a:pt x="394" y="163"/>
                  <a:pt x="394" y="163"/>
                </a:cubicBezTo>
                <a:cubicBezTo>
                  <a:pt x="394" y="163"/>
                  <a:pt x="396" y="168"/>
                  <a:pt x="396" y="170"/>
                </a:cubicBezTo>
                <a:cubicBezTo>
                  <a:pt x="396" y="171"/>
                  <a:pt x="393" y="169"/>
                  <a:pt x="393" y="169"/>
                </a:cubicBezTo>
                <a:cubicBezTo>
                  <a:pt x="396" y="178"/>
                  <a:pt x="396" y="178"/>
                  <a:pt x="396" y="178"/>
                </a:cubicBezTo>
                <a:cubicBezTo>
                  <a:pt x="396" y="178"/>
                  <a:pt x="411" y="168"/>
                  <a:pt x="422" y="170"/>
                </a:cubicBezTo>
                <a:cubicBezTo>
                  <a:pt x="433" y="171"/>
                  <a:pt x="432" y="180"/>
                  <a:pt x="436" y="186"/>
                </a:cubicBezTo>
                <a:cubicBezTo>
                  <a:pt x="440" y="191"/>
                  <a:pt x="442" y="195"/>
                  <a:pt x="442" y="195"/>
                </a:cubicBezTo>
                <a:cubicBezTo>
                  <a:pt x="442" y="195"/>
                  <a:pt x="464" y="198"/>
                  <a:pt x="468" y="203"/>
                </a:cubicBezTo>
                <a:cubicBezTo>
                  <a:pt x="473" y="208"/>
                  <a:pt x="470" y="198"/>
                  <a:pt x="468" y="191"/>
                </a:cubicBezTo>
                <a:cubicBezTo>
                  <a:pt x="465" y="184"/>
                  <a:pt x="463" y="180"/>
                  <a:pt x="463" y="169"/>
                </a:cubicBezTo>
                <a:cubicBezTo>
                  <a:pt x="464" y="159"/>
                  <a:pt x="466" y="155"/>
                  <a:pt x="466" y="155"/>
                </a:cubicBezTo>
                <a:cubicBezTo>
                  <a:pt x="466" y="155"/>
                  <a:pt x="461" y="148"/>
                  <a:pt x="462" y="142"/>
                </a:cubicBezTo>
                <a:cubicBezTo>
                  <a:pt x="462" y="136"/>
                  <a:pt x="463" y="136"/>
                  <a:pt x="464" y="135"/>
                </a:cubicBezTo>
                <a:cubicBezTo>
                  <a:pt x="465" y="135"/>
                  <a:pt x="460" y="125"/>
                  <a:pt x="457" y="122"/>
                </a:cubicBezTo>
                <a:cubicBezTo>
                  <a:pt x="453" y="119"/>
                  <a:pt x="451" y="115"/>
                  <a:pt x="454" y="113"/>
                </a:cubicBezTo>
                <a:cubicBezTo>
                  <a:pt x="457" y="111"/>
                  <a:pt x="453" y="98"/>
                  <a:pt x="449" y="97"/>
                </a:cubicBezTo>
                <a:cubicBezTo>
                  <a:pt x="446" y="96"/>
                  <a:pt x="439" y="91"/>
                  <a:pt x="437" y="85"/>
                </a:cubicBezTo>
                <a:cubicBezTo>
                  <a:pt x="436" y="80"/>
                  <a:pt x="435" y="75"/>
                  <a:pt x="435" y="75"/>
                </a:cubicBezTo>
                <a:cubicBezTo>
                  <a:pt x="435" y="75"/>
                  <a:pt x="433" y="75"/>
                  <a:pt x="433" y="72"/>
                </a:cubicBezTo>
                <a:cubicBezTo>
                  <a:pt x="433" y="69"/>
                  <a:pt x="433" y="60"/>
                  <a:pt x="433" y="60"/>
                </a:cubicBezTo>
                <a:cubicBezTo>
                  <a:pt x="433" y="60"/>
                  <a:pt x="432" y="62"/>
                  <a:pt x="429" y="63"/>
                </a:cubicBezTo>
                <a:cubicBezTo>
                  <a:pt x="427" y="63"/>
                  <a:pt x="425" y="63"/>
                  <a:pt x="425" y="57"/>
                </a:cubicBezTo>
                <a:cubicBezTo>
                  <a:pt x="425" y="50"/>
                  <a:pt x="427" y="47"/>
                  <a:pt x="431" y="44"/>
                </a:cubicBezTo>
                <a:cubicBezTo>
                  <a:pt x="435" y="41"/>
                  <a:pt x="440" y="36"/>
                  <a:pt x="443" y="36"/>
                </a:cubicBezTo>
                <a:cubicBezTo>
                  <a:pt x="445" y="35"/>
                  <a:pt x="450" y="38"/>
                  <a:pt x="450" y="38"/>
                </a:cubicBezTo>
                <a:cubicBezTo>
                  <a:pt x="450" y="38"/>
                  <a:pt x="448" y="27"/>
                  <a:pt x="447" y="22"/>
                </a:cubicBezTo>
                <a:cubicBezTo>
                  <a:pt x="446" y="17"/>
                  <a:pt x="443" y="10"/>
                  <a:pt x="444" y="6"/>
                </a:cubicBezTo>
                <a:cubicBezTo>
                  <a:pt x="444" y="2"/>
                  <a:pt x="447" y="0"/>
                  <a:pt x="448" y="2"/>
                </a:cubicBezTo>
                <a:cubicBezTo>
                  <a:pt x="450" y="3"/>
                  <a:pt x="452" y="9"/>
                  <a:pt x="453" y="13"/>
                </a:cubicBezTo>
                <a:cubicBezTo>
                  <a:pt x="454" y="17"/>
                  <a:pt x="456" y="22"/>
                  <a:pt x="457" y="25"/>
                </a:cubicBezTo>
                <a:cubicBezTo>
                  <a:pt x="459" y="28"/>
                  <a:pt x="462" y="43"/>
                  <a:pt x="462" y="43"/>
                </a:cubicBezTo>
                <a:cubicBezTo>
                  <a:pt x="462" y="43"/>
                  <a:pt x="469" y="47"/>
                  <a:pt x="471" y="47"/>
                </a:cubicBezTo>
                <a:cubicBezTo>
                  <a:pt x="473" y="47"/>
                  <a:pt x="476" y="48"/>
                  <a:pt x="476" y="65"/>
                </a:cubicBezTo>
                <a:cubicBezTo>
                  <a:pt x="476" y="82"/>
                  <a:pt x="478" y="91"/>
                  <a:pt x="480" y="94"/>
                </a:cubicBezTo>
                <a:cubicBezTo>
                  <a:pt x="483" y="97"/>
                  <a:pt x="483" y="99"/>
                  <a:pt x="483" y="99"/>
                </a:cubicBezTo>
                <a:cubicBezTo>
                  <a:pt x="483" y="99"/>
                  <a:pt x="485" y="94"/>
                  <a:pt x="486" y="96"/>
                </a:cubicBezTo>
                <a:cubicBezTo>
                  <a:pt x="487" y="99"/>
                  <a:pt x="495" y="113"/>
                  <a:pt x="495" y="116"/>
                </a:cubicBezTo>
                <a:cubicBezTo>
                  <a:pt x="496" y="119"/>
                  <a:pt x="496" y="119"/>
                  <a:pt x="496" y="119"/>
                </a:cubicBezTo>
                <a:cubicBezTo>
                  <a:pt x="496" y="119"/>
                  <a:pt x="502" y="114"/>
                  <a:pt x="506" y="121"/>
                </a:cubicBezTo>
                <a:cubicBezTo>
                  <a:pt x="509" y="129"/>
                  <a:pt x="517" y="140"/>
                  <a:pt x="522" y="152"/>
                </a:cubicBezTo>
                <a:cubicBezTo>
                  <a:pt x="527" y="163"/>
                  <a:pt x="530" y="182"/>
                  <a:pt x="531" y="187"/>
                </a:cubicBezTo>
                <a:cubicBezTo>
                  <a:pt x="532" y="192"/>
                  <a:pt x="548" y="213"/>
                  <a:pt x="545" y="220"/>
                </a:cubicBezTo>
                <a:cubicBezTo>
                  <a:pt x="542" y="228"/>
                  <a:pt x="541" y="244"/>
                  <a:pt x="541" y="251"/>
                </a:cubicBezTo>
                <a:cubicBezTo>
                  <a:pt x="542" y="258"/>
                  <a:pt x="547" y="264"/>
                  <a:pt x="530" y="272"/>
                </a:cubicBezTo>
                <a:cubicBezTo>
                  <a:pt x="514" y="280"/>
                  <a:pt x="500" y="292"/>
                  <a:pt x="496" y="296"/>
                </a:cubicBezTo>
                <a:cubicBezTo>
                  <a:pt x="492" y="300"/>
                  <a:pt x="495" y="308"/>
                  <a:pt x="486" y="308"/>
                </a:cubicBezTo>
                <a:cubicBezTo>
                  <a:pt x="476" y="309"/>
                  <a:pt x="463" y="312"/>
                  <a:pt x="463" y="312"/>
                </a:cubicBezTo>
                <a:cubicBezTo>
                  <a:pt x="463" y="312"/>
                  <a:pt x="457" y="317"/>
                  <a:pt x="457" y="318"/>
                </a:cubicBezTo>
                <a:cubicBezTo>
                  <a:pt x="457" y="319"/>
                  <a:pt x="465" y="377"/>
                  <a:pt x="458" y="397"/>
                </a:cubicBezTo>
                <a:cubicBezTo>
                  <a:pt x="452" y="417"/>
                  <a:pt x="452" y="445"/>
                  <a:pt x="458" y="462"/>
                </a:cubicBezTo>
                <a:cubicBezTo>
                  <a:pt x="464" y="479"/>
                  <a:pt x="471" y="491"/>
                  <a:pt x="468" y="498"/>
                </a:cubicBezTo>
                <a:cubicBezTo>
                  <a:pt x="464" y="504"/>
                  <a:pt x="459" y="509"/>
                  <a:pt x="459" y="509"/>
                </a:cubicBezTo>
                <a:cubicBezTo>
                  <a:pt x="454" y="507"/>
                  <a:pt x="454" y="507"/>
                  <a:pt x="454" y="507"/>
                </a:cubicBezTo>
                <a:cubicBezTo>
                  <a:pt x="454" y="507"/>
                  <a:pt x="449" y="551"/>
                  <a:pt x="445" y="564"/>
                </a:cubicBezTo>
                <a:cubicBezTo>
                  <a:pt x="441" y="576"/>
                  <a:pt x="427" y="611"/>
                  <a:pt x="420" y="634"/>
                </a:cubicBezTo>
                <a:cubicBezTo>
                  <a:pt x="414" y="657"/>
                  <a:pt x="400" y="699"/>
                  <a:pt x="400" y="707"/>
                </a:cubicBezTo>
                <a:cubicBezTo>
                  <a:pt x="400" y="715"/>
                  <a:pt x="405" y="717"/>
                  <a:pt x="402" y="732"/>
                </a:cubicBezTo>
                <a:cubicBezTo>
                  <a:pt x="398" y="746"/>
                  <a:pt x="394" y="762"/>
                  <a:pt x="394" y="772"/>
                </a:cubicBezTo>
                <a:cubicBezTo>
                  <a:pt x="394" y="782"/>
                  <a:pt x="406" y="820"/>
                  <a:pt x="408" y="838"/>
                </a:cubicBezTo>
                <a:cubicBezTo>
                  <a:pt x="409" y="857"/>
                  <a:pt x="415" y="862"/>
                  <a:pt x="422" y="877"/>
                </a:cubicBezTo>
                <a:cubicBezTo>
                  <a:pt x="428" y="892"/>
                  <a:pt x="439" y="907"/>
                  <a:pt x="435" y="915"/>
                </a:cubicBezTo>
                <a:cubicBezTo>
                  <a:pt x="432" y="922"/>
                  <a:pt x="430" y="923"/>
                  <a:pt x="430" y="923"/>
                </a:cubicBezTo>
                <a:cubicBezTo>
                  <a:pt x="430" y="923"/>
                  <a:pt x="430" y="940"/>
                  <a:pt x="436" y="951"/>
                </a:cubicBezTo>
                <a:cubicBezTo>
                  <a:pt x="442" y="962"/>
                  <a:pt x="449" y="968"/>
                  <a:pt x="443" y="976"/>
                </a:cubicBezTo>
                <a:cubicBezTo>
                  <a:pt x="437" y="983"/>
                  <a:pt x="414" y="984"/>
                  <a:pt x="405" y="979"/>
                </a:cubicBezTo>
                <a:cubicBezTo>
                  <a:pt x="397" y="974"/>
                  <a:pt x="390" y="958"/>
                  <a:pt x="391" y="950"/>
                </a:cubicBezTo>
                <a:cubicBezTo>
                  <a:pt x="393" y="941"/>
                  <a:pt x="393" y="941"/>
                  <a:pt x="393" y="941"/>
                </a:cubicBezTo>
                <a:cubicBezTo>
                  <a:pt x="393" y="941"/>
                  <a:pt x="382" y="942"/>
                  <a:pt x="379" y="943"/>
                </a:cubicBezTo>
                <a:cubicBezTo>
                  <a:pt x="376" y="944"/>
                  <a:pt x="367" y="949"/>
                  <a:pt x="366" y="944"/>
                </a:cubicBezTo>
                <a:cubicBezTo>
                  <a:pt x="365" y="939"/>
                  <a:pt x="365" y="932"/>
                  <a:pt x="365" y="932"/>
                </a:cubicBezTo>
                <a:cubicBezTo>
                  <a:pt x="365" y="932"/>
                  <a:pt x="360" y="951"/>
                  <a:pt x="363" y="954"/>
                </a:cubicBezTo>
                <a:cubicBezTo>
                  <a:pt x="367" y="958"/>
                  <a:pt x="374" y="963"/>
                  <a:pt x="371" y="971"/>
                </a:cubicBezTo>
                <a:cubicBezTo>
                  <a:pt x="368" y="979"/>
                  <a:pt x="348" y="986"/>
                  <a:pt x="345" y="986"/>
                </a:cubicBezTo>
                <a:cubicBezTo>
                  <a:pt x="342" y="986"/>
                  <a:pt x="346" y="983"/>
                  <a:pt x="338" y="986"/>
                </a:cubicBezTo>
                <a:cubicBezTo>
                  <a:pt x="330" y="989"/>
                  <a:pt x="311" y="1001"/>
                  <a:pt x="303" y="1002"/>
                </a:cubicBezTo>
                <a:cubicBezTo>
                  <a:pt x="295" y="1002"/>
                  <a:pt x="242" y="999"/>
                  <a:pt x="242" y="999"/>
                </a:cubicBezTo>
                <a:cubicBezTo>
                  <a:pt x="242" y="999"/>
                  <a:pt x="235" y="987"/>
                  <a:pt x="252" y="980"/>
                </a:cubicBezTo>
                <a:cubicBezTo>
                  <a:pt x="270" y="972"/>
                  <a:pt x="291" y="958"/>
                  <a:pt x="291" y="958"/>
                </a:cubicBezTo>
                <a:cubicBezTo>
                  <a:pt x="291" y="958"/>
                  <a:pt x="270" y="946"/>
                  <a:pt x="269" y="944"/>
                </a:cubicBezTo>
                <a:cubicBezTo>
                  <a:pt x="269" y="942"/>
                  <a:pt x="284" y="898"/>
                  <a:pt x="286" y="883"/>
                </a:cubicBezTo>
                <a:cubicBezTo>
                  <a:pt x="288" y="869"/>
                  <a:pt x="292" y="840"/>
                  <a:pt x="296" y="829"/>
                </a:cubicBezTo>
                <a:cubicBezTo>
                  <a:pt x="299" y="818"/>
                  <a:pt x="322" y="770"/>
                  <a:pt x="315" y="749"/>
                </a:cubicBezTo>
                <a:cubicBezTo>
                  <a:pt x="307" y="727"/>
                  <a:pt x="302" y="729"/>
                  <a:pt x="301" y="707"/>
                </a:cubicBezTo>
                <a:cubicBezTo>
                  <a:pt x="300" y="685"/>
                  <a:pt x="287" y="580"/>
                  <a:pt x="287" y="578"/>
                </a:cubicBezTo>
                <a:cubicBezTo>
                  <a:pt x="287" y="577"/>
                  <a:pt x="282" y="557"/>
                  <a:pt x="282" y="557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BC6B6A7-B615-4AD8-BB4A-53504E51E10D}"/>
              </a:ext>
            </a:extLst>
          </p:cNvPr>
          <p:cNvSpPr>
            <a:spLocks/>
          </p:cNvSpPr>
          <p:nvPr/>
        </p:nvSpPr>
        <p:spPr bwMode="auto">
          <a:xfrm>
            <a:off x="6077856" y="1299710"/>
            <a:ext cx="2601913" cy="4406900"/>
          </a:xfrm>
          <a:custGeom>
            <a:avLst/>
            <a:gdLst>
              <a:gd name="T0" fmla="*/ 214 w 614"/>
              <a:gd name="T1" fmla="*/ 508 h 1038"/>
              <a:gd name="T2" fmla="*/ 218 w 614"/>
              <a:gd name="T3" fmla="*/ 329 h 1038"/>
              <a:gd name="T4" fmla="*/ 111 w 614"/>
              <a:gd name="T5" fmla="*/ 184 h 1038"/>
              <a:gd name="T6" fmla="*/ 63 w 614"/>
              <a:gd name="T7" fmla="*/ 122 h 1038"/>
              <a:gd name="T8" fmla="*/ 38 w 614"/>
              <a:gd name="T9" fmla="*/ 91 h 1038"/>
              <a:gd name="T10" fmla="*/ 35 w 614"/>
              <a:gd name="T11" fmla="*/ 105 h 1038"/>
              <a:gd name="T12" fmla="*/ 13 w 614"/>
              <a:gd name="T13" fmla="*/ 81 h 1038"/>
              <a:gd name="T14" fmla="*/ 22 w 614"/>
              <a:gd name="T15" fmla="*/ 70 h 1038"/>
              <a:gd name="T16" fmla="*/ 14 w 614"/>
              <a:gd name="T17" fmla="*/ 43 h 1038"/>
              <a:gd name="T18" fmla="*/ 56 w 614"/>
              <a:gd name="T19" fmla="*/ 61 h 1038"/>
              <a:gd name="T20" fmla="*/ 68 w 614"/>
              <a:gd name="T21" fmla="*/ 67 h 1038"/>
              <a:gd name="T22" fmla="*/ 85 w 614"/>
              <a:gd name="T23" fmla="*/ 96 h 1038"/>
              <a:gd name="T24" fmla="*/ 195 w 614"/>
              <a:gd name="T25" fmla="*/ 205 h 1038"/>
              <a:gd name="T26" fmla="*/ 263 w 614"/>
              <a:gd name="T27" fmla="*/ 268 h 1038"/>
              <a:gd name="T28" fmla="*/ 313 w 614"/>
              <a:gd name="T29" fmla="*/ 268 h 1038"/>
              <a:gd name="T30" fmla="*/ 295 w 614"/>
              <a:gd name="T31" fmla="*/ 213 h 1038"/>
              <a:gd name="T32" fmla="*/ 293 w 614"/>
              <a:gd name="T33" fmla="*/ 207 h 1038"/>
              <a:gd name="T34" fmla="*/ 291 w 614"/>
              <a:gd name="T35" fmla="*/ 198 h 1038"/>
              <a:gd name="T36" fmla="*/ 298 w 614"/>
              <a:gd name="T37" fmla="*/ 169 h 1038"/>
              <a:gd name="T38" fmla="*/ 299 w 614"/>
              <a:gd name="T39" fmla="*/ 159 h 1038"/>
              <a:gd name="T40" fmla="*/ 310 w 614"/>
              <a:gd name="T41" fmla="*/ 152 h 1038"/>
              <a:gd name="T42" fmla="*/ 316 w 614"/>
              <a:gd name="T43" fmla="*/ 143 h 1038"/>
              <a:gd name="T44" fmla="*/ 338 w 614"/>
              <a:gd name="T45" fmla="*/ 139 h 1038"/>
              <a:gd name="T46" fmla="*/ 354 w 614"/>
              <a:gd name="T47" fmla="*/ 137 h 1038"/>
              <a:gd name="T48" fmla="*/ 368 w 614"/>
              <a:gd name="T49" fmla="*/ 143 h 1038"/>
              <a:gd name="T50" fmla="*/ 381 w 614"/>
              <a:gd name="T51" fmla="*/ 149 h 1038"/>
              <a:gd name="T52" fmla="*/ 389 w 614"/>
              <a:gd name="T53" fmla="*/ 162 h 1038"/>
              <a:gd name="T54" fmla="*/ 393 w 614"/>
              <a:gd name="T55" fmla="*/ 173 h 1038"/>
              <a:gd name="T56" fmla="*/ 395 w 614"/>
              <a:gd name="T57" fmla="*/ 188 h 1038"/>
              <a:gd name="T58" fmla="*/ 392 w 614"/>
              <a:gd name="T59" fmla="*/ 195 h 1038"/>
              <a:gd name="T60" fmla="*/ 392 w 614"/>
              <a:gd name="T61" fmla="*/ 212 h 1038"/>
              <a:gd name="T62" fmla="*/ 385 w 614"/>
              <a:gd name="T63" fmla="*/ 239 h 1038"/>
              <a:gd name="T64" fmla="*/ 381 w 614"/>
              <a:gd name="T65" fmla="*/ 243 h 1038"/>
              <a:gd name="T66" fmla="*/ 377 w 614"/>
              <a:gd name="T67" fmla="*/ 277 h 1038"/>
              <a:gd name="T68" fmla="*/ 471 w 614"/>
              <a:gd name="T69" fmla="*/ 222 h 1038"/>
              <a:gd name="T70" fmla="*/ 514 w 614"/>
              <a:gd name="T71" fmla="*/ 132 h 1038"/>
              <a:gd name="T72" fmla="*/ 531 w 614"/>
              <a:gd name="T73" fmla="*/ 88 h 1038"/>
              <a:gd name="T74" fmla="*/ 523 w 614"/>
              <a:gd name="T75" fmla="*/ 26 h 1038"/>
              <a:gd name="T76" fmla="*/ 545 w 614"/>
              <a:gd name="T77" fmla="*/ 47 h 1038"/>
              <a:gd name="T78" fmla="*/ 596 w 614"/>
              <a:gd name="T79" fmla="*/ 7 h 1038"/>
              <a:gd name="T80" fmla="*/ 591 w 614"/>
              <a:gd name="T81" fmla="*/ 41 h 1038"/>
              <a:gd name="T82" fmla="*/ 596 w 614"/>
              <a:gd name="T83" fmla="*/ 50 h 1038"/>
              <a:gd name="T84" fmla="*/ 588 w 614"/>
              <a:gd name="T85" fmla="*/ 90 h 1038"/>
              <a:gd name="T86" fmla="*/ 573 w 614"/>
              <a:gd name="T87" fmla="*/ 90 h 1038"/>
              <a:gd name="T88" fmla="*/ 553 w 614"/>
              <a:gd name="T89" fmla="*/ 154 h 1038"/>
              <a:gd name="T90" fmla="*/ 518 w 614"/>
              <a:gd name="T91" fmla="*/ 265 h 1038"/>
              <a:gd name="T92" fmla="*/ 413 w 614"/>
              <a:gd name="T93" fmla="*/ 595 h 1038"/>
              <a:gd name="T94" fmla="*/ 423 w 614"/>
              <a:gd name="T95" fmla="*/ 694 h 1038"/>
              <a:gd name="T96" fmla="*/ 519 w 614"/>
              <a:gd name="T97" fmla="*/ 879 h 1038"/>
              <a:gd name="T98" fmla="*/ 557 w 614"/>
              <a:gd name="T99" fmla="*/ 977 h 1038"/>
              <a:gd name="T100" fmla="*/ 519 w 614"/>
              <a:gd name="T101" fmla="*/ 1026 h 1038"/>
              <a:gd name="T102" fmla="*/ 465 w 614"/>
              <a:gd name="T103" fmla="*/ 945 h 1038"/>
              <a:gd name="T104" fmla="*/ 351 w 614"/>
              <a:gd name="T105" fmla="*/ 720 h 1038"/>
              <a:gd name="T106" fmla="*/ 309 w 614"/>
              <a:gd name="T107" fmla="*/ 718 h 1038"/>
              <a:gd name="T108" fmla="*/ 322 w 614"/>
              <a:gd name="T109" fmla="*/ 826 h 1038"/>
              <a:gd name="T110" fmla="*/ 373 w 614"/>
              <a:gd name="T111" fmla="*/ 933 h 1038"/>
              <a:gd name="T112" fmla="*/ 378 w 614"/>
              <a:gd name="T113" fmla="*/ 986 h 1038"/>
              <a:gd name="T114" fmla="*/ 305 w 614"/>
              <a:gd name="T115" fmla="*/ 1024 h 1038"/>
              <a:gd name="T116" fmla="*/ 303 w 614"/>
              <a:gd name="T117" fmla="*/ 975 h 1038"/>
              <a:gd name="T118" fmla="*/ 239 w 614"/>
              <a:gd name="T119" fmla="*/ 796 h 1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4" h="1038">
                <a:moveTo>
                  <a:pt x="210" y="596"/>
                </a:moveTo>
                <a:cubicBezTo>
                  <a:pt x="202" y="593"/>
                  <a:pt x="202" y="593"/>
                  <a:pt x="202" y="593"/>
                </a:cubicBezTo>
                <a:cubicBezTo>
                  <a:pt x="202" y="593"/>
                  <a:pt x="209" y="529"/>
                  <a:pt x="214" y="508"/>
                </a:cubicBezTo>
                <a:cubicBezTo>
                  <a:pt x="220" y="487"/>
                  <a:pt x="216" y="458"/>
                  <a:pt x="221" y="443"/>
                </a:cubicBezTo>
                <a:cubicBezTo>
                  <a:pt x="227" y="427"/>
                  <a:pt x="240" y="370"/>
                  <a:pt x="239" y="363"/>
                </a:cubicBezTo>
                <a:cubicBezTo>
                  <a:pt x="239" y="356"/>
                  <a:pt x="232" y="342"/>
                  <a:pt x="218" y="329"/>
                </a:cubicBezTo>
                <a:cubicBezTo>
                  <a:pt x="205" y="316"/>
                  <a:pt x="175" y="292"/>
                  <a:pt x="171" y="280"/>
                </a:cubicBezTo>
                <a:cubicBezTo>
                  <a:pt x="167" y="269"/>
                  <a:pt x="144" y="246"/>
                  <a:pt x="141" y="237"/>
                </a:cubicBezTo>
                <a:cubicBezTo>
                  <a:pt x="138" y="227"/>
                  <a:pt x="118" y="198"/>
                  <a:pt x="111" y="184"/>
                </a:cubicBezTo>
                <a:cubicBezTo>
                  <a:pt x="104" y="170"/>
                  <a:pt x="96" y="169"/>
                  <a:pt x="90" y="160"/>
                </a:cubicBezTo>
                <a:cubicBezTo>
                  <a:pt x="85" y="150"/>
                  <a:pt x="81" y="140"/>
                  <a:pt x="81" y="140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66" y="115"/>
                  <a:pt x="55" y="110"/>
                  <a:pt x="52" y="106"/>
                </a:cubicBezTo>
                <a:cubicBezTo>
                  <a:pt x="49" y="103"/>
                  <a:pt x="39" y="90"/>
                  <a:pt x="38" y="91"/>
                </a:cubicBezTo>
                <a:cubicBezTo>
                  <a:pt x="37" y="91"/>
                  <a:pt x="44" y="99"/>
                  <a:pt x="45" y="103"/>
                </a:cubicBezTo>
                <a:cubicBezTo>
                  <a:pt x="46" y="107"/>
                  <a:pt x="48" y="112"/>
                  <a:pt x="45" y="113"/>
                </a:cubicBezTo>
                <a:cubicBezTo>
                  <a:pt x="43" y="113"/>
                  <a:pt x="39" y="108"/>
                  <a:pt x="35" y="105"/>
                </a:cubicBezTo>
                <a:cubicBezTo>
                  <a:pt x="32" y="102"/>
                  <a:pt x="25" y="94"/>
                  <a:pt x="25" y="90"/>
                </a:cubicBezTo>
                <a:cubicBezTo>
                  <a:pt x="25" y="85"/>
                  <a:pt x="26" y="82"/>
                  <a:pt x="26" y="82"/>
                </a:cubicBezTo>
                <a:cubicBezTo>
                  <a:pt x="26" y="82"/>
                  <a:pt x="17" y="79"/>
                  <a:pt x="13" y="81"/>
                </a:cubicBezTo>
                <a:cubicBezTo>
                  <a:pt x="9" y="82"/>
                  <a:pt x="3" y="85"/>
                  <a:pt x="1" y="81"/>
                </a:cubicBezTo>
                <a:cubicBezTo>
                  <a:pt x="0" y="77"/>
                  <a:pt x="5" y="75"/>
                  <a:pt x="7" y="74"/>
                </a:cubicBezTo>
                <a:cubicBezTo>
                  <a:pt x="9" y="73"/>
                  <a:pt x="17" y="72"/>
                  <a:pt x="22" y="70"/>
                </a:cubicBezTo>
                <a:cubicBezTo>
                  <a:pt x="27" y="69"/>
                  <a:pt x="36" y="67"/>
                  <a:pt x="36" y="67"/>
                </a:cubicBezTo>
                <a:cubicBezTo>
                  <a:pt x="36" y="67"/>
                  <a:pt x="30" y="58"/>
                  <a:pt x="23" y="55"/>
                </a:cubicBezTo>
                <a:cubicBezTo>
                  <a:pt x="17" y="51"/>
                  <a:pt x="12" y="47"/>
                  <a:pt x="14" y="43"/>
                </a:cubicBezTo>
                <a:cubicBezTo>
                  <a:pt x="16" y="39"/>
                  <a:pt x="23" y="44"/>
                  <a:pt x="27" y="46"/>
                </a:cubicBezTo>
                <a:cubicBezTo>
                  <a:pt x="31" y="49"/>
                  <a:pt x="39" y="55"/>
                  <a:pt x="43" y="57"/>
                </a:cubicBezTo>
                <a:cubicBezTo>
                  <a:pt x="48" y="58"/>
                  <a:pt x="52" y="61"/>
                  <a:pt x="56" y="61"/>
                </a:cubicBezTo>
                <a:cubicBezTo>
                  <a:pt x="60" y="61"/>
                  <a:pt x="68" y="54"/>
                  <a:pt x="71" y="56"/>
                </a:cubicBezTo>
                <a:cubicBezTo>
                  <a:pt x="74" y="58"/>
                  <a:pt x="74" y="59"/>
                  <a:pt x="72" y="62"/>
                </a:cubicBezTo>
                <a:cubicBezTo>
                  <a:pt x="70" y="65"/>
                  <a:pt x="68" y="67"/>
                  <a:pt x="68" y="67"/>
                </a:cubicBezTo>
                <a:cubicBezTo>
                  <a:pt x="68" y="67"/>
                  <a:pt x="67" y="70"/>
                  <a:pt x="69" y="73"/>
                </a:cubicBezTo>
                <a:cubicBezTo>
                  <a:pt x="71" y="75"/>
                  <a:pt x="75" y="82"/>
                  <a:pt x="77" y="86"/>
                </a:cubicBezTo>
                <a:cubicBezTo>
                  <a:pt x="78" y="90"/>
                  <a:pt x="84" y="95"/>
                  <a:pt x="85" y="96"/>
                </a:cubicBezTo>
                <a:cubicBezTo>
                  <a:pt x="87" y="98"/>
                  <a:pt x="105" y="115"/>
                  <a:pt x="113" y="122"/>
                </a:cubicBezTo>
                <a:cubicBezTo>
                  <a:pt x="121" y="128"/>
                  <a:pt x="154" y="156"/>
                  <a:pt x="165" y="168"/>
                </a:cubicBezTo>
                <a:cubicBezTo>
                  <a:pt x="175" y="180"/>
                  <a:pt x="185" y="195"/>
                  <a:pt x="195" y="205"/>
                </a:cubicBezTo>
                <a:cubicBezTo>
                  <a:pt x="205" y="214"/>
                  <a:pt x="217" y="229"/>
                  <a:pt x="220" y="236"/>
                </a:cubicBezTo>
                <a:cubicBezTo>
                  <a:pt x="223" y="242"/>
                  <a:pt x="230" y="254"/>
                  <a:pt x="239" y="257"/>
                </a:cubicBezTo>
                <a:cubicBezTo>
                  <a:pt x="247" y="260"/>
                  <a:pt x="260" y="265"/>
                  <a:pt x="263" y="268"/>
                </a:cubicBezTo>
                <a:cubicBezTo>
                  <a:pt x="266" y="270"/>
                  <a:pt x="275" y="274"/>
                  <a:pt x="285" y="276"/>
                </a:cubicBezTo>
                <a:cubicBezTo>
                  <a:pt x="295" y="277"/>
                  <a:pt x="302" y="276"/>
                  <a:pt x="305" y="275"/>
                </a:cubicBezTo>
                <a:cubicBezTo>
                  <a:pt x="308" y="274"/>
                  <a:pt x="313" y="272"/>
                  <a:pt x="313" y="268"/>
                </a:cubicBezTo>
                <a:cubicBezTo>
                  <a:pt x="312" y="265"/>
                  <a:pt x="305" y="252"/>
                  <a:pt x="304" y="249"/>
                </a:cubicBezTo>
                <a:cubicBezTo>
                  <a:pt x="302" y="245"/>
                  <a:pt x="298" y="227"/>
                  <a:pt x="298" y="222"/>
                </a:cubicBezTo>
                <a:cubicBezTo>
                  <a:pt x="298" y="217"/>
                  <a:pt x="295" y="213"/>
                  <a:pt x="295" y="213"/>
                </a:cubicBezTo>
                <a:cubicBezTo>
                  <a:pt x="294" y="209"/>
                  <a:pt x="294" y="209"/>
                  <a:pt x="294" y="209"/>
                </a:cubicBezTo>
                <a:cubicBezTo>
                  <a:pt x="293" y="210"/>
                  <a:pt x="293" y="210"/>
                  <a:pt x="293" y="210"/>
                </a:cubicBezTo>
                <a:cubicBezTo>
                  <a:pt x="293" y="207"/>
                  <a:pt x="293" y="207"/>
                  <a:pt x="293" y="207"/>
                </a:cubicBezTo>
                <a:cubicBezTo>
                  <a:pt x="292" y="205"/>
                  <a:pt x="292" y="205"/>
                  <a:pt x="292" y="205"/>
                </a:cubicBezTo>
                <a:cubicBezTo>
                  <a:pt x="292" y="205"/>
                  <a:pt x="291" y="203"/>
                  <a:pt x="292" y="201"/>
                </a:cubicBezTo>
                <a:cubicBezTo>
                  <a:pt x="294" y="199"/>
                  <a:pt x="291" y="198"/>
                  <a:pt x="291" y="198"/>
                </a:cubicBezTo>
                <a:cubicBezTo>
                  <a:pt x="291" y="198"/>
                  <a:pt x="292" y="195"/>
                  <a:pt x="293" y="193"/>
                </a:cubicBezTo>
                <a:cubicBezTo>
                  <a:pt x="294" y="191"/>
                  <a:pt x="293" y="186"/>
                  <a:pt x="294" y="181"/>
                </a:cubicBezTo>
                <a:cubicBezTo>
                  <a:pt x="295" y="176"/>
                  <a:pt x="295" y="173"/>
                  <a:pt x="298" y="169"/>
                </a:cubicBezTo>
                <a:cubicBezTo>
                  <a:pt x="300" y="166"/>
                  <a:pt x="298" y="164"/>
                  <a:pt x="298" y="163"/>
                </a:cubicBezTo>
                <a:cubicBezTo>
                  <a:pt x="298" y="163"/>
                  <a:pt x="301" y="160"/>
                  <a:pt x="302" y="159"/>
                </a:cubicBezTo>
                <a:cubicBezTo>
                  <a:pt x="302" y="159"/>
                  <a:pt x="299" y="159"/>
                  <a:pt x="299" y="159"/>
                </a:cubicBezTo>
                <a:cubicBezTo>
                  <a:pt x="299" y="159"/>
                  <a:pt x="305" y="156"/>
                  <a:pt x="306" y="156"/>
                </a:cubicBezTo>
                <a:cubicBezTo>
                  <a:pt x="307" y="155"/>
                  <a:pt x="302" y="155"/>
                  <a:pt x="302" y="155"/>
                </a:cubicBezTo>
                <a:cubicBezTo>
                  <a:pt x="302" y="155"/>
                  <a:pt x="309" y="153"/>
                  <a:pt x="310" y="152"/>
                </a:cubicBezTo>
                <a:cubicBezTo>
                  <a:pt x="312" y="151"/>
                  <a:pt x="309" y="150"/>
                  <a:pt x="311" y="149"/>
                </a:cubicBezTo>
                <a:cubicBezTo>
                  <a:pt x="312" y="148"/>
                  <a:pt x="315" y="147"/>
                  <a:pt x="318" y="146"/>
                </a:cubicBezTo>
                <a:cubicBezTo>
                  <a:pt x="322" y="144"/>
                  <a:pt x="316" y="143"/>
                  <a:pt x="316" y="143"/>
                </a:cubicBezTo>
                <a:cubicBezTo>
                  <a:pt x="316" y="143"/>
                  <a:pt x="321" y="142"/>
                  <a:pt x="325" y="142"/>
                </a:cubicBezTo>
                <a:cubicBezTo>
                  <a:pt x="329" y="141"/>
                  <a:pt x="327" y="139"/>
                  <a:pt x="327" y="139"/>
                </a:cubicBezTo>
                <a:cubicBezTo>
                  <a:pt x="327" y="139"/>
                  <a:pt x="333" y="139"/>
                  <a:pt x="338" y="139"/>
                </a:cubicBezTo>
                <a:cubicBezTo>
                  <a:pt x="343" y="139"/>
                  <a:pt x="337" y="137"/>
                  <a:pt x="337" y="137"/>
                </a:cubicBezTo>
                <a:cubicBezTo>
                  <a:pt x="337" y="137"/>
                  <a:pt x="342" y="137"/>
                  <a:pt x="350" y="138"/>
                </a:cubicBezTo>
                <a:cubicBezTo>
                  <a:pt x="358" y="138"/>
                  <a:pt x="350" y="137"/>
                  <a:pt x="354" y="137"/>
                </a:cubicBezTo>
                <a:cubicBezTo>
                  <a:pt x="357" y="137"/>
                  <a:pt x="359" y="138"/>
                  <a:pt x="363" y="140"/>
                </a:cubicBezTo>
                <a:cubicBezTo>
                  <a:pt x="367" y="142"/>
                  <a:pt x="366" y="139"/>
                  <a:pt x="366" y="139"/>
                </a:cubicBezTo>
                <a:cubicBezTo>
                  <a:pt x="368" y="143"/>
                  <a:pt x="368" y="143"/>
                  <a:pt x="368" y="143"/>
                </a:cubicBezTo>
                <a:cubicBezTo>
                  <a:pt x="375" y="144"/>
                  <a:pt x="375" y="144"/>
                  <a:pt x="375" y="144"/>
                </a:cubicBezTo>
                <a:cubicBezTo>
                  <a:pt x="374" y="145"/>
                  <a:pt x="374" y="145"/>
                  <a:pt x="374" y="145"/>
                </a:cubicBezTo>
                <a:cubicBezTo>
                  <a:pt x="374" y="145"/>
                  <a:pt x="380" y="147"/>
                  <a:pt x="381" y="149"/>
                </a:cubicBezTo>
                <a:cubicBezTo>
                  <a:pt x="383" y="150"/>
                  <a:pt x="387" y="154"/>
                  <a:pt x="387" y="154"/>
                </a:cubicBezTo>
                <a:cubicBezTo>
                  <a:pt x="383" y="153"/>
                  <a:pt x="383" y="153"/>
                  <a:pt x="383" y="153"/>
                </a:cubicBezTo>
                <a:cubicBezTo>
                  <a:pt x="383" y="153"/>
                  <a:pt x="388" y="160"/>
                  <a:pt x="389" y="162"/>
                </a:cubicBezTo>
                <a:cubicBezTo>
                  <a:pt x="390" y="164"/>
                  <a:pt x="388" y="163"/>
                  <a:pt x="388" y="163"/>
                </a:cubicBezTo>
                <a:cubicBezTo>
                  <a:pt x="388" y="163"/>
                  <a:pt x="393" y="168"/>
                  <a:pt x="394" y="170"/>
                </a:cubicBezTo>
                <a:cubicBezTo>
                  <a:pt x="395" y="172"/>
                  <a:pt x="393" y="173"/>
                  <a:pt x="393" y="173"/>
                </a:cubicBezTo>
                <a:cubicBezTo>
                  <a:pt x="398" y="183"/>
                  <a:pt x="398" y="183"/>
                  <a:pt x="398" y="183"/>
                </a:cubicBezTo>
                <a:cubicBezTo>
                  <a:pt x="393" y="179"/>
                  <a:pt x="393" y="179"/>
                  <a:pt x="393" y="179"/>
                </a:cubicBezTo>
                <a:cubicBezTo>
                  <a:pt x="393" y="179"/>
                  <a:pt x="395" y="187"/>
                  <a:pt x="395" y="188"/>
                </a:cubicBezTo>
                <a:cubicBezTo>
                  <a:pt x="395" y="190"/>
                  <a:pt x="393" y="188"/>
                  <a:pt x="393" y="188"/>
                </a:cubicBezTo>
                <a:cubicBezTo>
                  <a:pt x="393" y="188"/>
                  <a:pt x="393" y="197"/>
                  <a:pt x="394" y="198"/>
                </a:cubicBezTo>
                <a:cubicBezTo>
                  <a:pt x="394" y="199"/>
                  <a:pt x="392" y="195"/>
                  <a:pt x="392" y="195"/>
                </a:cubicBezTo>
                <a:cubicBezTo>
                  <a:pt x="392" y="195"/>
                  <a:pt x="390" y="201"/>
                  <a:pt x="391" y="202"/>
                </a:cubicBezTo>
                <a:cubicBezTo>
                  <a:pt x="392" y="204"/>
                  <a:pt x="390" y="203"/>
                  <a:pt x="390" y="203"/>
                </a:cubicBezTo>
                <a:cubicBezTo>
                  <a:pt x="390" y="203"/>
                  <a:pt x="392" y="211"/>
                  <a:pt x="392" y="212"/>
                </a:cubicBezTo>
                <a:cubicBezTo>
                  <a:pt x="392" y="213"/>
                  <a:pt x="387" y="227"/>
                  <a:pt x="386" y="229"/>
                </a:cubicBezTo>
                <a:cubicBezTo>
                  <a:pt x="385" y="231"/>
                  <a:pt x="383" y="232"/>
                  <a:pt x="384" y="235"/>
                </a:cubicBezTo>
                <a:cubicBezTo>
                  <a:pt x="384" y="238"/>
                  <a:pt x="385" y="239"/>
                  <a:pt x="385" y="239"/>
                </a:cubicBezTo>
                <a:cubicBezTo>
                  <a:pt x="382" y="237"/>
                  <a:pt x="382" y="237"/>
                  <a:pt x="382" y="237"/>
                </a:cubicBezTo>
                <a:cubicBezTo>
                  <a:pt x="382" y="237"/>
                  <a:pt x="383" y="242"/>
                  <a:pt x="383" y="243"/>
                </a:cubicBezTo>
                <a:cubicBezTo>
                  <a:pt x="383" y="244"/>
                  <a:pt x="381" y="243"/>
                  <a:pt x="381" y="243"/>
                </a:cubicBezTo>
                <a:cubicBezTo>
                  <a:pt x="381" y="243"/>
                  <a:pt x="378" y="244"/>
                  <a:pt x="381" y="248"/>
                </a:cubicBezTo>
                <a:cubicBezTo>
                  <a:pt x="383" y="253"/>
                  <a:pt x="378" y="251"/>
                  <a:pt x="378" y="251"/>
                </a:cubicBezTo>
                <a:cubicBezTo>
                  <a:pt x="378" y="251"/>
                  <a:pt x="375" y="268"/>
                  <a:pt x="377" y="277"/>
                </a:cubicBezTo>
                <a:cubicBezTo>
                  <a:pt x="379" y="287"/>
                  <a:pt x="382" y="288"/>
                  <a:pt x="386" y="290"/>
                </a:cubicBezTo>
                <a:cubicBezTo>
                  <a:pt x="390" y="291"/>
                  <a:pt x="431" y="284"/>
                  <a:pt x="436" y="278"/>
                </a:cubicBezTo>
                <a:cubicBezTo>
                  <a:pt x="441" y="272"/>
                  <a:pt x="471" y="223"/>
                  <a:pt x="471" y="222"/>
                </a:cubicBezTo>
                <a:cubicBezTo>
                  <a:pt x="471" y="221"/>
                  <a:pt x="484" y="190"/>
                  <a:pt x="486" y="186"/>
                </a:cubicBezTo>
                <a:cubicBezTo>
                  <a:pt x="488" y="183"/>
                  <a:pt x="504" y="157"/>
                  <a:pt x="506" y="152"/>
                </a:cubicBezTo>
                <a:cubicBezTo>
                  <a:pt x="507" y="147"/>
                  <a:pt x="513" y="136"/>
                  <a:pt x="514" y="132"/>
                </a:cubicBezTo>
                <a:cubicBezTo>
                  <a:pt x="515" y="128"/>
                  <a:pt x="517" y="123"/>
                  <a:pt x="517" y="123"/>
                </a:cubicBezTo>
                <a:cubicBezTo>
                  <a:pt x="517" y="123"/>
                  <a:pt x="523" y="95"/>
                  <a:pt x="527" y="92"/>
                </a:cubicBezTo>
                <a:cubicBezTo>
                  <a:pt x="531" y="88"/>
                  <a:pt x="531" y="88"/>
                  <a:pt x="531" y="88"/>
                </a:cubicBezTo>
                <a:cubicBezTo>
                  <a:pt x="531" y="88"/>
                  <a:pt x="530" y="77"/>
                  <a:pt x="529" y="68"/>
                </a:cubicBezTo>
                <a:cubicBezTo>
                  <a:pt x="529" y="59"/>
                  <a:pt x="533" y="50"/>
                  <a:pt x="531" y="44"/>
                </a:cubicBezTo>
                <a:cubicBezTo>
                  <a:pt x="530" y="39"/>
                  <a:pt x="522" y="29"/>
                  <a:pt x="523" y="26"/>
                </a:cubicBezTo>
                <a:cubicBezTo>
                  <a:pt x="523" y="23"/>
                  <a:pt x="530" y="23"/>
                  <a:pt x="534" y="25"/>
                </a:cubicBezTo>
                <a:cubicBezTo>
                  <a:pt x="537" y="27"/>
                  <a:pt x="541" y="32"/>
                  <a:pt x="542" y="38"/>
                </a:cubicBezTo>
                <a:cubicBezTo>
                  <a:pt x="544" y="45"/>
                  <a:pt x="545" y="47"/>
                  <a:pt x="545" y="47"/>
                </a:cubicBezTo>
                <a:cubicBezTo>
                  <a:pt x="545" y="47"/>
                  <a:pt x="560" y="35"/>
                  <a:pt x="568" y="25"/>
                </a:cubicBezTo>
                <a:cubicBezTo>
                  <a:pt x="576" y="15"/>
                  <a:pt x="586" y="1"/>
                  <a:pt x="590" y="1"/>
                </a:cubicBezTo>
                <a:cubicBezTo>
                  <a:pt x="594" y="0"/>
                  <a:pt x="598" y="2"/>
                  <a:pt x="596" y="7"/>
                </a:cubicBezTo>
                <a:cubicBezTo>
                  <a:pt x="594" y="11"/>
                  <a:pt x="585" y="18"/>
                  <a:pt x="582" y="24"/>
                </a:cubicBezTo>
                <a:cubicBezTo>
                  <a:pt x="580" y="30"/>
                  <a:pt x="573" y="43"/>
                  <a:pt x="573" y="43"/>
                </a:cubicBezTo>
                <a:cubicBezTo>
                  <a:pt x="573" y="43"/>
                  <a:pt x="585" y="43"/>
                  <a:pt x="591" y="41"/>
                </a:cubicBezTo>
                <a:cubicBezTo>
                  <a:pt x="597" y="39"/>
                  <a:pt x="608" y="37"/>
                  <a:pt x="610" y="37"/>
                </a:cubicBezTo>
                <a:cubicBezTo>
                  <a:pt x="612" y="38"/>
                  <a:pt x="614" y="40"/>
                  <a:pt x="612" y="43"/>
                </a:cubicBezTo>
                <a:cubicBezTo>
                  <a:pt x="610" y="45"/>
                  <a:pt x="602" y="48"/>
                  <a:pt x="596" y="50"/>
                </a:cubicBezTo>
                <a:cubicBezTo>
                  <a:pt x="590" y="52"/>
                  <a:pt x="581" y="56"/>
                  <a:pt x="581" y="56"/>
                </a:cubicBezTo>
                <a:cubicBezTo>
                  <a:pt x="581" y="56"/>
                  <a:pt x="593" y="67"/>
                  <a:pt x="593" y="71"/>
                </a:cubicBezTo>
                <a:cubicBezTo>
                  <a:pt x="593" y="76"/>
                  <a:pt x="591" y="89"/>
                  <a:pt x="588" y="90"/>
                </a:cubicBezTo>
                <a:cubicBezTo>
                  <a:pt x="584" y="90"/>
                  <a:pt x="583" y="88"/>
                  <a:pt x="583" y="85"/>
                </a:cubicBezTo>
                <a:cubicBezTo>
                  <a:pt x="582" y="82"/>
                  <a:pt x="582" y="80"/>
                  <a:pt x="582" y="80"/>
                </a:cubicBezTo>
                <a:cubicBezTo>
                  <a:pt x="582" y="80"/>
                  <a:pt x="577" y="87"/>
                  <a:pt x="573" y="90"/>
                </a:cubicBezTo>
                <a:cubicBezTo>
                  <a:pt x="570" y="94"/>
                  <a:pt x="563" y="100"/>
                  <a:pt x="563" y="100"/>
                </a:cubicBezTo>
                <a:cubicBezTo>
                  <a:pt x="563" y="100"/>
                  <a:pt x="565" y="106"/>
                  <a:pt x="562" y="115"/>
                </a:cubicBezTo>
                <a:cubicBezTo>
                  <a:pt x="559" y="124"/>
                  <a:pt x="555" y="141"/>
                  <a:pt x="553" y="154"/>
                </a:cubicBezTo>
                <a:cubicBezTo>
                  <a:pt x="551" y="167"/>
                  <a:pt x="547" y="182"/>
                  <a:pt x="544" y="193"/>
                </a:cubicBezTo>
                <a:cubicBezTo>
                  <a:pt x="542" y="204"/>
                  <a:pt x="534" y="229"/>
                  <a:pt x="529" y="244"/>
                </a:cubicBezTo>
                <a:cubicBezTo>
                  <a:pt x="523" y="259"/>
                  <a:pt x="527" y="252"/>
                  <a:pt x="518" y="265"/>
                </a:cubicBezTo>
                <a:cubicBezTo>
                  <a:pt x="509" y="277"/>
                  <a:pt x="451" y="364"/>
                  <a:pt x="444" y="368"/>
                </a:cubicBezTo>
                <a:cubicBezTo>
                  <a:pt x="438" y="373"/>
                  <a:pt x="415" y="435"/>
                  <a:pt x="415" y="460"/>
                </a:cubicBezTo>
                <a:cubicBezTo>
                  <a:pt x="415" y="485"/>
                  <a:pt x="409" y="579"/>
                  <a:pt x="413" y="595"/>
                </a:cubicBezTo>
                <a:cubicBezTo>
                  <a:pt x="417" y="611"/>
                  <a:pt x="414" y="619"/>
                  <a:pt x="413" y="619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1" y="619"/>
                  <a:pt x="421" y="680"/>
                  <a:pt x="423" y="694"/>
                </a:cubicBezTo>
                <a:cubicBezTo>
                  <a:pt x="425" y="708"/>
                  <a:pt x="437" y="754"/>
                  <a:pt x="445" y="767"/>
                </a:cubicBezTo>
                <a:cubicBezTo>
                  <a:pt x="453" y="780"/>
                  <a:pt x="472" y="792"/>
                  <a:pt x="483" y="818"/>
                </a:cubicBezTo>
                <a:cubicBezTo>
                  <a:pt x="495" y="844"/>
                  <a:pt x="509" y="852"/>
                  <a:pt x="519" y="879"/>
                </a:cubicBezTo>
                <a:cubicBezTo>
                  <a:pt x="530" y="905"/>
                  <a:pt x="541" y="927"/>
                  <a:pt x="550" y="945"/>
                </a:cubicBezTo>
                <a:cubicBezTo>
                  <a:pt x="558" y="964"/>
                  <a:pt x="561" y="965"/>
                  <a:pt x="559" y="970"/>
                </a:cubicBezTo>
                <a:cubicBezTo>
                  <a:pt x="558" y="976"/>
                  <a:pt x="557" y="977"/>
                  <a:pt x="557" y="977"/>
                </a:cubicBezTo>
                <a:cubicBezTo>
                  <a:pt x="557" y="977"/>
                  <a:pt x="569" y="999"/>
                  <a:pt x="566" y="1013"/>
                </a:cubicBezTo>
                <a:cubicBezTo>
                  <a:pt x="563" y="1027"/>
                  <a:pt x="552" y="1033"/>
                  <a:pt x="543" y="1034"/>
                </a:cubicBezTo>
                <a:cubicBezTo>
                  <a:pt x="534" y="1035"/>
                  <a:pt x="526" y="1038"/>
                  <a:pt x="519" y="1026"/>
                </a:cubicBezTo>
                <a:cubicBezTo>
                  <a:pt x="512" y="1014"/>
                  <a:pt x="512" y="996"/>
                  <a:pt x="512" y="996"/>
                </a:cubicBezTo>
                <a:cubicBezTo>
                  <a:pt x="512" y="996"/>
                  <a:pt x="494" y="994"/>
                  <a:pt x="486" y="983"/>
                </a:cubicBezTo>
                <a:cubicBezTo>
                  <a:pt x="479" y="972"/>
                  <a:pt x="481" y="969"/>
                  <a:pt x="465" y="945"/>
                </a:cubicBezTo>
                <a:cubicBezTo>
                  <a:pt x="449" y="920"/>
                  <a:pt x="420" y="870"/>
                  <a:pt x="412" y="848"/>
                </a:cubicBezTo>
                <a:cubicBezTo>
                  <a:pt x="403" y="826"/>
                  <a:pt x="403" y="816"/>
                  <a:pt x="393" y="802"/>
                </a:cubicBezTo>
                <a:cubicBezTo>
                  <a:pt x="383" y="787"/>
                  <a:pt x="357" y="730"/>
                  <a:pt x="351" y="720"/>
                </a:cubicBezTo>
                <a:cubicBezTo>
                  <a:pt x="344" y="710"/>
                  <a:pt x="317" y="685"/>
                  <a:pt x="315" y="683"/>
                </a:cubicBezTo>
                <a:cubicBezTo>
                  <a:pt x="314" y="680"/>
                  <a:pt x="313" y="673"/>
                  <a:pt x="313" y="678"/>
                </a:cubicBezTo>
                <a:cubicBezTo>
                  <a:pt x="313" y="682"/>
                  <a:pt x="311" y="706"/>
                  <a:pt x="309" y="718"/>
                </a:cubicBezTo>
                <a:cubicBezTo>
                  <a:pt x="307" y="729"/>
                  <a:pt x="302" y="716"/>
                  <a:pt x="310" y="737"/>
                </a:cubicBezTo>
                <a:cubicBezTo>
                  <a:pt x="317" y="759"/>
                  <a:pt x="311" y="759"/>
                  <a:pt x="309" y="772"/>
                </a:cubicBezTo>
                <a:cubicBezTo>
                  <a:pt x="306" y="786"/>
                  <a:pt x="317" y="810"/>
                  <a:pt x="322" y="826"/>
                </a:cubicBezTo>
                <a:cubicBezTo>
                  <a:pt x="327" y="843"/>
                  <a:pt x="340" y="860"/>
                  <a:pt x="350" y="882"/>
                </a:cubicBezTo>
                <a:cubicBezTo>
                  <a:pt x="360" y="903"/>
                  <a:pt x="355" y="907"/>
                  <a:pt x="360" y="917"/>
                </a:cubicBezTo>
                <a:cubicBezTo>
                  <a:pt x="366" y="926"/>
                  <a:pt x="368" y="923"/>
                  <a:pt x="373" y="933"/>
                </a:cubicBezTo>
                <a:cubicBezTo>
                  <a:pt x="379" y="944"/>
                  <a:pt x="385" y="956"/>
                  <a:pt x="383" y="961"/>
                </a:cubicBezTo>
                <a:cubicBezTo>
                  <a:pt x="382" y="966"/>
                  <a:pt x="378" y="974"/>
                  <a:pt x="378" y="974"/>
                </a:cubicBezTo>
                <a:cubicBezTo>
                  <a:pt x="378" y="974"/>
                  <a:pt x="382" y="984"/>
                  <a:pt x="378" y="986"/>
                </a:cubicBezTo>
                <a:cubicBezTo>
                  <a:pt x="375" y="988"/>
                  <a:pt x="359" y="991"/>
                  <a:pt x="359" y="991"/>
                </a:cubicBezTo>
                <a:cubicBezTo>
                  <a:pt x="359" y="991"/>
                  <a:pt x="353" y="990"/>
                  <a:pt x="351" y="996"/>
                </a:cubicBezTo>
                <a:cubicBezTo>
                  <a:pt x="350" y="1001"/>
                  <a:pt x="322" y="1028"/>
                  <a:pt x="305" y="1024"/>
                </a:cubicBezTo>
                <a:cubicBezTo>
                  <a:pt x="287" y="1020"/>
                  <a:pt x="281" y="1018"/>
                  <a:pt x="285" y="1010"/>
                </a:cubicBezTo>
                <a:cubicBezTo>
                  <a:pt x="289" y="1003"/>
                  <a:pt x="299" y="987"/>
                  <a:pt x="301" y="984"/>
                </a:cubicBezTo>
                <a:cubicBezTo>
                  <a:pt x="302" y="981"/>
                  <a:pt x="304" y="982"/>
                  <a:pt x="303" y="975"/>
                </a:cubicBezTo>
                <a:cubicBezTo>
                  <a:pt x="301" y="969"/>
                  <a:pt x="306" y="960"/>
                  <a:pt x="297" y="943"/>
                </a:cubicBezTo>
                <a:cubicBezTo>
                  <a:pt x="287" y="926"/>
                  <a:pt x="260" y="858"/>
                  <a:pt x="253" y="841"/>
                </a:cubicBezTo>
                <a:cubicBezTo>
                  <a:pt x="247" y="823"/>
                  <a:pt x="241" y="814"/>
                  <a:pt x="239" y="796"/>
                </a:cubicBezTo>
                <a:cubicBezTo>
                  <a:pt x="237" y="778"/>
                  <a:pt x="215" y="672"/>
                  <a:pt x="215" y="647"/>
                </a:cubicBezTo>
                <a:cubicBezTo>
                  <a:pt x="215" y="621"/>
                  <a:pt x="210" y="596"/>
                  <a:pt x="210" y="596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3D02776-040C-41FC-A234-F584E2200DDA}"/>
              </a:ext>
            </a:extLst>
          </p:cNvPr>
          <p:cNvSpPr>
            <a:spLocks/>
          </p:cNvSpPr>
          <p:nvPr/>
        </p:nvSpPr>
        <p:spPr bwMode="auto">
          <a:xfrm>
            <a:off x="7636781" y="1763260"/>
            <a:ext cx="1827213" cy="3963988"/>
          </a:xfrm>
          <a:custGeom>
            <a:avLst/>
            <a:gdLst>
              <a:gd name="T0" fmla="*/ 387 w 431"/>
              <a:gd name="T1" fmla="*/ 71 h 934"/>
              <a:gd name="T2" fmla="*/ 370 w 431"/>
              <a:gd name="T3" fmla="*/ 21 h 934"/>
              <a:gd name="T4" fmla="*/ 363 w 431"/>
              <a:gd name="T5" fmla="*/ 21 h 934"/>
              <a:gd name="T6" fmla="*/ 356 w 431"/>
              <a:gd name="T7" fmla="*/ 11 h 934"/>
              <a:gd name="T8" fmla="*/ 350 w 431"/>
              <a:gd name="T9" fmla="*/ 3 h 934"/>
              <a:gd name="T10" fmla="*/ 340 w 431"/>
              <a:gd name="T11" fmla="*/ 20 h 934"/>
              <a:gd name="T12" fmla="*/ 332 w 431"/>
              <a:gd name="T13" fmla="*/ 26 h 934"/>
              <a:gd name="T14" fmla="*/ 369 w 431"/>
              <a:gd name="T15" fmla="*/ 121 h 934"/>
              <a:gd name="T16" fmla="*/ 299 w 431"/>
              <a:gd name="T17" fmla="*/ 138 h 934"/>
              <a:gd name="T18" fmla="*/ 293 w 431"/>
              <a:gd name="T19" fmla="*/ 129 h 934"/>
              <a:gd name="T20" fmla="*/ 294 w 431"/>
              <a:gd name="T21" fmla="*/ 121 h 934"/>
              <a:gd name="T22" fmla="*/ 291 w 431"/>
              <a:gd name="T23" fmla="*/ 116 h 934"/>
              <a:gd name="T24" fmla="*/ 247 w 431"/>
              <a:gd name="T25" fmla="*/ 90 h 934"/>
              <a:gd name="T26" fmla="*/ 239 w 431"/>
              <a:gd name="T27" fmla="*/ 78 h 934"/>
              <a:gd name="T28" fmla="*/ 229 w 431"/>
              <a:gd name="T29" fmla="*/ 52 h 934"/>
              <a:gd name="T30" fmla="*/ 212 w 431"/>
              <a:gd name="T31" fmla="*/ 33 h 934"/>
              <a:gd name="T32" fmla="*/ 156 w 431"/>
              <a:gd name="T33" fmla="*/ 15 h 934"/>
              <a:gd name="T34" fmla="*/ 105 w 431"/>
              <a:gd name="T35" fmla="*/ 99 h 934"/>
              <a:gd name="T36" fmla="*/ 113 w 431"/>
              <a:gd name="T37" fmla="*/ 133 h 934"/>
              <a:gd name="T38" fmla="*/ 125 w 431"/>
              <a:gd name="T39" fmla="*/ 136 h 934"/>
              <a:gd name="T40" fmla="*/ 129 w 431"/>
              <a:gd name="T41" fmla="*/ 128 h 934"/>
              <a:gd name="T42" fmla="*/ 136 w 431"/>
              <a:gd name="T43" fmla="*/ 144 h 934"/>
              <a:gd name="T44" fmla="*/ 78 w 431"/>
              <a:gd name="T45" fmla="*/ 261 h 934"/>
              <a:gd name="T46" fmla="*/ 45 w 431"/>
              <a:gd name="T47" fmla="*/ 168 h 934"/>
              <a:gd name="T48" fmla="*/ 42 w 431"/>
              <a:gd name="T49" fmla="*/ 109 h 934"/>
              <a:gd name="T50" fmla="*/ 35 w 431"/>
              <a:gd name="T51" fmla="*/ 141 h 934"/>
              <a:gd name="T52" fmla="*/ 13 w 431"/>
              <a:gd name="T53" fmla="*/ 120 h 934"/>
              <a:gd name="T54" fmla="*/ 22 w 431"/>
              <a:gd name="T55" fmla="*/ 145 h 934"/>
              <a:gd name="T56" fmla="*/ 5 w 431"/>
              <a:gd name="T57" fmla="*/ 150 h 934"/>
              <a:gd name="T58" fmla="*/ 17 w 431"/>
              <a:gd name="T59" fmla="*/ 156 h 934"/>
              <a:gd name="T60" fmla="*/ 2 w 431"/>
              <a:gd name="T61" fmla="*/ 163 h 934"/>
              <a:gd name="T62" fmla="*/ 11 w 431"/>
              <a:gd name="T63" fmla="*/ 178 h 934"/>
              <a:gd name="T64" fmla="*/ 53 w 431"/>
              <a:gd name="T65" fmla="*/ 312 h 934"/>
              <a:gd name="T66" fmla="*/ 125 w 431"/>
              <a:gd name="T67" fmla="*/ 279 h 934"/>
              <a:gd name="T68" fmla="*/ 93 w 431"/>
              <a:gd name="T69" fmla="*/ 391 h 934"/>
              <a:gd name="T70" fmla="*/ 74 w 431"/>
              <a:gd name="T71" fmla="*/ 468 h 934"/>
              <a:gd name="T72" fmla="*/ 85 w 431"/>
              <a:gd name="T73" fmla="*/ 597 h 934"/>
              <a:gd name="T74" fmla="*/ 68 w 431"/>
              <a:gd name="T75" fmla="*/ 822 h 934"/>
              <a:gd name="T76" fmla="*/ 51 w 431"/>
              <a:gd name="T77" fmla="*/ 912 h 934"/>
              <a:gd name="T78" fmla="*/ 91 w 431"/>
              <a:gd name="T79" fmla="*/ 893 h 934"/>
              <a:gd name="T80" fmla="*/ 122 w 431"/>
              <a:gd name="T81" fmla="*/ 728 h 934"/>
              <a:gd name="T82" fmla="*/ 166 w 431"/>
              <a:gd name="T83" fmla="*/ 521 h 934"/>
              <a:gd name="T84" fmla="*/ 306 w 431"/>
              <a:gd name="T85" fmla="*/ 670 h 934"/>
              <a:gd name="T86" fmla="*/ 340 w 431"/>
              <a:gd name="T87" fmla="*/ 833 h 934"/>
              <a:gd name="T88" fmla="*/ 354 w 431"/>
              <a:gd name="T89" fmla="*/ 888 h 934"/>
              <a:gd name="T90" fmla="*/ 382 w 431"/>
              <a:gd name="T91" fmla="*/ 870 h 934"/>
              <a:gd name="T92" fmla="*/ 361 w 431"/>
              <a:gd name="T93" fmla="*/ 663 h 934"/>
              <a:gd name="T94" fmla="*/ 316 w 431"/>
              <a:gd name="T95" fmla="*/ 500 h 934"/>
              <a:gd name="T96" fmla="*/ 311 w 431"/>
              <a:gd name="T97" fmla="*/ 481 h 934"/>
              <a:gd name="T98" fmla="*/ 277 w 431"/>
              <a:gd name="T99" fmla="*/ 286 h 934"/>
              <a:gd name="T100" fmla="*/ 391 w 431"/>
              <a:gd name="T101" fmla="*/ 236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31" h="934">
                <a:moveTo>
                  <a:pt x="420" y="173"/>
                </a:moveTo>
                <a:cubicBezTo>
                  <a:pt x="418" y="155"/>
                  <a:pt x="395" y="111"/>
                  <a:pt x="389" y="99"/>
                </a:cubicBezTo>
                <a:cubicBezTo>
                  <a:pt x="384" y="88"/>
                  <a:pt x="389" y="82"/>
                  <a:pt x="387" y="71"/>
                </a:cubicBezTo>
                <a:cubicBezTo>
                  <a:pt x="386" y="60"/>
                  <a:pt x="380" y="32"/>
                  <a:pt x="380" y="26"/>
                </a:cubicBezTo>
                <a:cubicBezTo>
                  <a:pt x="380" y="20"/>
                  <a:pt x="378" y="18"/>
                  <a:pt x="375" y="12"/>
                </a:cubicBezTo>
                <a:cubicBezTo>
                  <a:pt x="372" y="6"/>
                  <a:pt x="369" y="18"/>
                  <a:pt x="370" y="21"/>
                </a:cubicBezTo>
                <a:cubicBezTo>
                  <a:pt x="371" y="25"/>
                  <a:pt x="370" y="37"/>
                  <a:pt x="370" y="37"/>
                </a:cubicBezTo>
                <a:cubicBezTo>
                  <a:pt x="370" y="37"/>
                  <a:pt x="367" y="35"/>
                  <a:pt x="366" y="33"/>
                </a:cubicBezTo>
                <a:cubicBezTo>
                  <a:pt x="365" y="31"/>
                  <a:pt x="363" y="23"/>
                  <a:pt x="363" y="21"/>
                </a:cubicBezTo>
                <a:cubicBezTo>
                  <a:pt x="363" y="19"/>
                  <a:pt x="364" y="13"/>
                  <a:pt x="364" y="8"/>
                </a:cubicBezTo>
                <a:cubicBezTo>
                  <a:pt x="364" y="4"/>
                  <a:pt x="361" y="2"/>
                  <a:pt x="358" y="2"/>
                </a:cubicBezTo>
                <a:cubicBezTo>
                  <a:pt x="355" y="2"/>
                  <a:pt x="356" y="10"/>
                  <a:pt x="356" y="11"/>
                </a:cubicBezTo>
                <a:cubicBezTo>
                  <a:pt x="357" y="13"/>
                  <a:pt x="356" y="30"/>
                  <a:pt x="356" y="30"/>
                </a:cubicBezTo>
                <a:cubicBezTo>
                  <a:pt x="356" y="30"/>
                  <a:pt x="351" y="21"/>
                  <a:pt x="351" y="16"/>
                </a:cubicBezTo>
                <a:cubicBezTo>
                  <a:pt x="351" y="10"/>
                  <a:pt x="351" y="6"/>
                  <a:pt x="350" y="3"/>
                </a:cubicBezTo>
                <a:cubicBezTo>
                  <a:pt x="349" y="0"/>
                  <a:pt x="346" y="2"/>
                  <a:pt x="344" y="5"/>
                </a:cubicBezTo>
                <a:cubicBezTo>
                  <a:pt x="343" y="8"/>
                  <a:pt x="343" y="27"/>
                  <a:pt x="343" y="27"/>
                </a:cubicBezTo>
                <a:cubicBezTo>
                  <a:pt x="343" y="27"/>
                  <a:pt x="341" y="23"/>
                  <a:pt x="340" y="20"/>
                </a:cubicBezTo>
                <a:cubicBezTo>
                  <a:pt x="340" y="17"/>
                  <a:pt x="338" y="8"/>
                  <a:pt x="337" y="5"/>
                </a:cubicBezTo>
                <a:cubicBezTo>
                  <a:pt x="337" y="3"/>
                  <a:pt x="332" y="4"/>
                  <a:pt x="331" y="7"/>
                </a:cubicBezTo>
                <a:cubicBezTo>
                  <a:pt x="331" y="9"/>
                  <a:pt x="332" y="21"/>
                  <a:pt x="332" y="26"/>
                </a:cubicBezTo>
                <a:cubicBezTo>
                  <a:pt x="332" y="30"/>
                  <a:pt x="341" y="48"/>
                  <a:pt x="345" y="57"/>
                </a:cubicBezTo>
                <a:cubicBezTo>
                  <a:pt x="350" y="66"/>
                  <a:pt x="359" y="85"/>
                  <a:pt x="361" y="89"/>
                </a:cubicBezTo>
                <a:cubicBezTo>
                  <a:pt x="364" y="94"/>
                  <a:pt x="366" y="108"/>
                  <a:pt x="369" y="121"/>
                </a:cubicBezTo>
                <a:cubicBezTo>
                  <a:pt x="373" y="133"/>
                  <a:pt x="385" y="185"/>
                  <a:pt x="385" y="185"/>
                </a:cubicBezTo>
                <a:cubicBezTo>
                  <a:pt x="385" y="185"/>
                  <a:pt x="376" y="182"/>
                  <a:pt x="358" y="174"/>
                </a:cubicBezTo>
                <a:cubicBezTo>
                  <a:pt x="341" y="166"/>
                  <a:pt x="304" y="141"/>
                  <a:pt x="299" y="138"/>
                </a:cubicBezTo>
                <a:cubicBezTo>
                  <a:pt x="295" y="136"/>
                  <a:pt x="293" y="132"/>
                  <a:pt x="298" y="132"/>
                </a:cubicBezTo>
                <a:cubicBezTo>
                  <a:pt x="303" y="132"/>
                  <a:pt x="305" y="134"/>
                  <a:pt x="305" y="134"/>
                </a:cubicBezTo>
                <a:cubicBezTo>
                  <a:pt x="305" y="134"/>
                  <a:pt x="296" y="129"/>
                  <a:pt x="293" y="129"/>
                </a:cubicBezTo>
                <a:cubicBezTo>
                  <a:pt x="291" y="129"/>
                  <a:pt x="273" y="123"/>
                  <a:pt x="273" y="123"/>
                </a:cubicBezTo>
                <a:cubicBezTo>
                  <a:pt x="273" y="123"/>
                  <a:pt x="278" y="125"/>
                  <a:pt x="285" y="124"/>
                </a:cubicBezTo>
                <a:cubicBezTo>
                  <a:pt x="291" y="124"/>
                  <a:pt x="294" y="121"/>
                  <a:pt x="294" y="121"/>
                </a:cubicBezTo>
                <a:cubicBezTo>
                  <a:pt x="294" y="121"/>
                  <a:pt x="286" y="123"/>
                  <a:pt x="284" y="123"/>
                </a:cubicBezTo>
                <a:cubicBezTo>
                  <a:pt x="284" y="123"/>
                  <a:pt x="279" y="120"/>
                  <a:pt x="274" y="118"/>
                </a:cubicBezTo>
                <a:cubicBezTo>
                  <a:pt x="282" y="120"/>
                  <a:pt x="291" y="116"/>
                  <a:pt x="291" y="116"/>
                </a:cubicBezTo>
                <a:cubicBezTo>
                  <a:pt x="291" y="116"/>
                  <a:pt x="282" y="118"/>
                  <a:pt x="277" y="114"/>
                </a:cubicBezTo>
                <a:cubicBezTo>
                  <a:pt x="271" y="110"/>
                  <a:pt x="265" y="107"/>
                  <a:pt x="256" y="103"/>
                </a:cubicBezTo>
                <a:cubicBezTo>
                  <a:pt x="247" y="98"/>
                  <a:pt x="244" y="90"/>
                  <a:pt x="247" y="90"/>
                </a:cubicBezTo>
                <a:cubicBezTo>
                  <a:pt x="251" y="91"/>
                  <a:pt x="258" y="90"/>
                  <a:pt x="258" y="90"/>
                </a:cubicBezTo>
                <a:cubicBezTo>
                  <a:pt x="258" y="90"/>
                  <a:pt x="259" y="90"/>
                  <a:pt x="252" y="89"/>
                </a:cubicBezTo>
                <a:cubicBezTo>
                  <a:pt x="244" y="88"/>
                  <a:pt x="233" y="76"/>
                  <a:pt x="239" y="78"/>
                </a:cubicBezTo>
                <a:cubicBezTo>
                  <a:pt x="244" y="80"/>
                  <a:pt x="249" y="80"/>
                  <a:pt x="249" y="80"/>
                </a:cubicBezTo>
                <a:cubicBezTo>
                  <a:pt x="249" y="80"/>
                  <a:pt x="237" y="75"/>
                  <a:pt x="232" y="72"/>
                </a:cubicBezTo>
                <a:cubicBezTo>
                  <a:pt x="228" y="69"/>
                  <a:pt x="227" y="49"/>
                  <a:pt x="229" y="52"/>
                </a:cubicBezTo>
                <a:cubicBezTo>
                  <a:pt x="231" y="56"/>
                  <a:pt x="234" y="65"/>
                  <a:pt x="234" y="65"/>
                </a:cubicBezTo>
                <a:cubicBezTo>
                  <a:pt x="234" y="65"/>
                  <a:pt x="233" y="56"/>
                  <a:pt x="228" y="47"/>
                </a:cubicBezTo>
                <a:cubicBezTo>
                  <a:pt x="222" y="39"/>
                  <a:pt x="209" y="33"/>
                  <a:pt x="212" y="33"/>
                </a:cubicBezTo>
                <a:cubicBezTo>
                  <a:pt x="214" y="33"/>
                  <a:pt x="218" y="30"/>
                  <a:pt x="218" y="30"/>
                </a:cubicBezTo>
                <a:cubicBezTo>
                  <a:pt x="218" y="30"/>
                  <a:pt x="210" y="31"/>
                  <a:pt x="199" y="26"/>
                </a:cubicBezTo>
                <a:cubicBezTo>
                  <a:pt x="188" y="21"/>
                  <a:pt x="179" y="19"/>
                  <a:pt x="156" y="15"/>
                </a:cubicBezTo>
                <a:cubicBezTo>
                  <a:pt x="132" y="10"/>
                  <a:pt x="120" y="38"/>
                  <a:pt x="114" y="46"/>
                </a:cubicBezTo>
                <a:cubicBezTo>
                  <a:pt x="107" y="53"/>
                  <a:pt x="107" y="68"/>
                  <a:pt x="107" y="74"/>
                </a:cubicBezTo>
                <a:cubicBezTo>
                  <a:pt x="106" y="80"/>
                  <a:pt x="105" y="99"/>
                  <a:pt x="105" y="99"/>
                </a:cubicBezTo>
                <a:cubicBezTo>
                  <a:pt x="105" y="99"/>
                  <a:pt x="108" y="70"/>
                  <a:pt x="109" y="85"/>
                </a:cubicBezTo>
                <a:cubicBezTo>
                  <a:pt x="110" y="101"/>
                  <a:pt x="114" y="108"/>
                  <a:pt x="117" y="116"/>
                </a:cubicBezTo>
                <a:cubicBezTo>
                  <a:pt x="120" y="124"/>
                  <a:pt x="113" y="133"/>
                  <a:pt x="113" y="133"/>
                </a:cubicBezTo>
                <a:cubicBezTo>
                  <a:pt x="113" y="133"/>
                  <a:pt x="118" y="129"/>
                  <a:pt x="119" y="124"/>
                </a:cubicBezTo>
                <a:cubicBezTo>
                  <a:pt x="120" y="119"/>
                  <a:pt x="120" y="116"/>
                  <a:pt x="122" y="125"/>
                </a:cubicBezTo>
                <a:cubicBezTo>
                  <a:pt x="123" y="134"/>
                  <a:pt x="125" y="142"/>
                  <a:pt x="125" y="136"/>
                </a:cubicBezTo>
                <a:cubicBezTo>
                  <a:pt x="124" y="129"/>
                  <a:pt x="123" y="120"/>
                  <a:pt x="125" y="127"/>
                </a:cubicBezTo>
                <a:cubicBezTo>
                  <a:pt x="126" y="133"/>
                  <a:pt x="129" y="146"/>
                  <a:pt x="129" y="144"/>
                </a:cubicBezTo>
                <a:cubicBezTo>
                  <a:pt x="129" y="142"/>
                  <a:pt x="129" y="130"/>
                  <a:pt x="129" y="128"/>
                </a:cubicBezTo>
                <a:cubicBezTo>
                  <a:pt x="129" y="127"/>
                  <a:pt x="132" y="135"/>
                  <a:pt x="133" y="140"/>
                </a:cubicBezTo>
                <a:cubicBezTo>
                  <a:pt x="134" y="145"/>
                  <a:pt x="128" y="151"/>
                  <a:pt x="130" y="149"/>
                </a:cubicBezTo>
                <a:cubicBezTo>
                  <a:pt x="132" y="148"/>
                  <a:pt x="136" y="143"/>
                  <a:pt x="136" y="144"/>
                </a:cubicBezTo>
                <a:cubicBezTo>
                  <a:pt x="136" y="145"/>
                  <a:pt x="130" y="153"/>
                  <a:pt x="125" y="157"/>
                </a:cubicBezTo>
                <a:cubicBezTo>
                  <a:pt x="119" y="161"/>
                  <a:pt x="106" y="180"/>
                  <a:pt x="102" y="195"/>
                </a:cubicBezTo>
                <a:cubicBezTo>
                  <a:pt x="97" y="210"/>
                  <a:pt x="78" y="261"/>
                  <a:pt x="78" y="261"/>
                </a:cubicBezTo>
                <a:cubicBezTo>
                  <a:pt x="78" y="261"/>
                  <a:pt x="63" y="251"/>
                  <a:pt x="56" y="237"/>
                </a:cubicBezTo>
                <a:cubicBezTo>
                  <a:pt x="49" y="224"/>
                  <a:pt x="43" y="202"/>
                  <a:pt x="42" y="195"/>
                </a:cubicBezTo>
                <a:cubicBezTo>
                  <a:pt x="41" y="187"/>
                  <a:pt x="45" y="174"/>
                  <a:pt x="45" y="168"/>
                </a:cubicBezTo>
                <a:cubicBezTo>
                  <a:pt x="45" y="162"/>
                  <a:pt x="47" y="154"/>
                  <a:pt x="47" y="149"/>
                </a:cubicBezTo>
                <a:cubicBezTo>
                  <a:pt x="47" y="143"/>
                  <a:pt x="49" y="121"/>
                  <a:pt x="48" y="117"/>
                </a:cubicBezTo>
                <a:cubicBezTo>
                  <a:pt x="47" y="113"/>
                  <a:pt x="46" y="109"/>
                  <a:pt x="42" y="109"/>
                </a:cubicBezTo>
                <a:cubicBezTo>
                  <a:pt x="38" y="108"/>
                  <a:pt x="40" y="115"/>
                  <a:pt x="41" y="119"/>
                </a:cubicBezTo>
                <a:cubicBezTo>
                  <a:pt x="41" y="123"/>
                  <a:pt x="38" y="139"/>
                  <a:pt x="38" y="141"/>
                </a:cubicBezTo>
                <a:cubicBezTo>
                  <a:pt x="37" y="143"/>
                  <a:pt x="35" y="142"/>
                  <a:pt x="35" y="141"/>
                </a:cubicBezTo>
                <a:cubicBezTo>
                  <a:pt x="35" y="139"/>
                  <a:pt x="35" y="134"/>
                  <a:pt x="32" y="129"/>
                </a:cubicBezTo>
                <a:cubicBezTo>
                  <a:pt x="28" y="124"/>
                  <a:pt x="24" y="121"/>
                  <a:pt x="21" y="119"/>
                </a:cubicBezTo>
                <a:cubicBezTo>
                  <a:pt x="18" y="117"/>
                  <a:pt x="14" y="118"/>
                  <a:pt x="13" y="120"/>
                </a:cubicBezTo>
                <a:cubicBezTo>
                  <a:pt x="13" y="123"/>
                  <a:pt x="19" y="128"/>
                  <a:pt x="22" y="130"/>
                </a:cubicBezTo>
                <a:cubicBezTo>
                  <a:pt x="25" y="133"/>
                  <a:pt x="25" y="148"/>
                  <a:pt x="25" y="148"/>
                </a:cubicBezTo>
                <a:cubicBezTo>
                  <a:pt x="25" y="148"/>
                  <a:pt x="24" y="148"/>
                  <a:pt x="22" y="145"/>
                </a:cubicBezTo>
                <a:cubicBezTo>
                  <a:pt x="20" y="141"/>
                  <a:pt x="14" y="139"/>
                  <a:pt x="13" y="139"/>
                </a:cubicBezTo>
                <a:cubicBezTo>
                  <a:pt x="11" y="139"/>
                  <a:pt x="7" y="142"/>
                  <a:pt x="4" y="143"/>
                </a:cubicBezTo>
                <a:cubicBezTo>
                  <a:pt x="1" y="145"/>
                  <a:pt x="3" y="150"/>
                  <a:pt x="5" y="150"/>
                </a:cubicBezTo>
                <a:cubicBezTo>
                  <a:pt x="7" y="151"/>
                  <a:pt x="8" y="149"/>
                  <a:pt x="9" y="148"/>
                </a:cubicBezTo>
                <a:cubicBezTo>
                  <a:pt x="10" y="147"/>
                  <a:pt x="12" y="149"/>
                  <a:pt x="13" y="150"/>
                </a:cubicBezTo>
                <a:cubicBezTo>
                  <a:pt x="15" y="151"/>
                  <a:pt x="18" y="155"/>
                  <a:pt x="17" y="156"/>
                </a:cubicBezTo>
                <a:cubicBezTo>
                  <a:pt x="16" y="158"/>
                  <a:pt x="11" y="153"/>
                  <a:pt x="9" y="152"/>
                </a:cubicBezTo>
                <a:cubicBezTo>
                  <a:pt x="7" y="152"/>
                  <a:pt x="5" y="153"/>
                  <a:pt x="2" y="155"/>
                </a:cubicBezTo>
                <a:cubicBezTo>
                  <a:pt x="0" y="157"/>
                  <a:pt x="0" y="161"/>
                  <a:pt x="2" y="163"/>
                </a:cubicBezTo>
                <a:cubicBezTo>
                  <a:pt x="4" y="165"/>
                  <a:pt x="7" y="162"/>
                  <a:pt x="7" y="161"/>
                </a:cubicBezTo>
                <a:cubicBezTo>
                  <a:pt x="8" y="160"/>
                  <a:pt x="11" y="163"/>
                  <a:pt x="11" y="163"/>
                </a:cubicBezTo>
                <a:cubicBezTo>
                  <a:pt x="11" y="163"/>
                  <a:pt x="12" y="167"/>
                  <a:pt x="11" y="178"/>
                </a:cubicBezTo>
                <a:cubicBezTo>
                  <a:pt x="10" y="189"/>
                  <a:pt x="16" y="202"/>
                  <a:pt x="20" y="208"/>
                </a:cubicBezTo>
                <a:cubicBezTo>
                  <a:pt x="23" y="215"/>
                  <a:pt x="24" y="232"/>
                  <a:pt x="27" y="242"/>
                </a:cubicBezTo>
                <a:cubicBezTo>
                  <a:pt x="31" y="253"/>
                  <a:pt x="46" y="299"/>
                  <a:pt x="53" y="312"/>
                </a:cubicBezTo>
                <a:cubicBezTo>
                  <a:pt x="60" y="324"/>
                  <a:pt x="78" y="324"/>
                  <a:pt x="86" y="321"/>
                </a:cubicBezTo>
                <a:cubicBezTo>
                  <a:pt x="93" y="319"/>
                  <a:pt x="122" y="262"/>
                  <a:pt x="122" y="262"/>
                </a:cubicBezTo>
                <a:cubicBezTo>
                  <a:pt x="122" y="262"/>
                  <a:pt x="123" y="272"/>
                  <a:pt x="125" y="279"/>
                </a:cubicBezTo>
                <a:cubicBezTo>
                  <a:pt x="128" y="287"/>
                  <a:pt x="124" y="302"/>
                  <a:pt x="121" y="311"/>
                </a:cubicBezTo>
                <a:cubicBezTo>
                  <a:pt x="117" y="320"/>
                  <a:pt x="106" y="360"/>
                  <a:pt x="106" y="360"/>
                </a:cubicBezTo>
                <a:cubicBezTo>
                  <a:pt x="106" y="360"/>
                  <a:pt x="98" y="379"/>
                  <a:pt x="93" y="391"/>
                </a:cubicBezTo>
                <a:cubicBezTo>
                  <a:pt x="88" y="404"/>
                  <a:pt x="83" y="430"/>
                  <a:pt x="81" y="434"/>
                </a:cubicBezTo>
                <a:cubicBezTo>
                  <a:pt x="78" y="438"/>
                  <a:pt x="75" y="444"/>
                  <a:pt x="74" y="448"/>
                </a:cubicBezTo>
                <a:cubicBezTo>
                  <a:pt x="74" y="453"/>
                  <a:pt x="76" y="461"/>
                  <a:pt x="74" y="468"/>
                </a:cubicBezTo>
                <a:cubicBezTo>
                  <a:pt x="71" y="474"/>
                  <a:pt x="68" y="479"/>
                  <a:pt x="68" y="492"/>
                </a:cubicBezTo>
                <a:cubicBezTo>
                  <a:pt x="69" y="504"/>
                  <a:pt x="83" y="510"/>
                  <a:pt x="83" y="510"/>
                </a:cubicBezTo>
                <a:cubicBezTo>
                  <a:pt x="83" y="510"/>
                  <a:pt x="83" y="567"/>
                  <a:pt x="85" y="597"/>
                </a:cubicBezTo>
                <a:cubicBezTo>
                  <a:pt x="88" y="628"/>
                  <a:pt x="77" y="669"/>
                  <a:pt x="70" y="692"/>
                </a:cubicBezTo>
                <a:cubicBezTo>
                  <a:pt x="64" y="715"/>
                  <a:pt x="67" y="755"/>
                  <a:pt x="67" y="755"/>
                </a:cubicBezTo>
                <a:cubicBezTo>
                  <a:pt x="68" y="822"/>
                  <a:pt x="68" y="822"/>
                  <a:pt x="68" y="822"/>
                </a:cubicBezTo>
                <a:cubicBezTo>
                  <a:pt x="68" y="822"/>
                  <a:pt x="65" y="835"/>
                  <a:pt x="64" y="841"/>
                </a:cubicBezTo>
                <a:cubicBezTo>
                  <a:pt x="62" y="846"/>
                  <a:pt x="63" y="861"/>
                  <a:pt x="62" y="869"/>
                </a:cubicBezTo>
                <a:cubicBezTo>
                  <a:pt x="60" y="876"/>
                  <a:pt x="53" y="902"/>
                  <a:pt x="51" y="912"/>
                </a:cubicBezTo>
                <a:cubicBezTo>
                  <a:pt x="49" y="923"/>
                  <a:pt x="54" y="926"/>
                  <a:pt x="67" y="930"/>
                </a:cubicBezTo>
                <a:cubicBezTo>
                  <a:pt x="81" y="934"/>
                  <a:pt x="90" y="930"/>
                  <a:pt x="92" y="926"/>
                </a:cubicBezTo>
                <a:cubicBezTo>
                  <a:pt x="95" y="922"/>
                  <a:pt x="92" y="910"/>
                  <a:pt x="91" y="893"/>
                </a:cubicBezTo>
                <a:cubicBezTo>
                  <a:pt x="90" y="876"/>
                  <a:pt x="92" y="862"/>
                  <a:pt x="93" y="852"/>
                </a:cubicBezTo>
                <a:cubicBezTo>
                  <a:pt x="95" y="842"/>
                  <a:pt x="96" y="834"/>
                  <a:pt x="97" y="815"/>
                </a:cubicBezTo>
                <a:cubicBezTo>
                  <a:pt x="98" y="796"/>
                  <a:pt x="119" y="744"/>
                  <a:pt x="122" y="728"/>
                </a:cubicBezTo>
                <a:cubicBezTo>
                  <a:pt x="124" y="713"/>
                  <a:pt x="134" y="673"/>
                  <a:pt x="140" y="655"/>
                </a:cubicBezTo>
                <a:cubicBezTo>
                  <a:pt x="146" y="637"/>
                  <a:pt x="156" y="577"/>
                  <a:pt x="157" y="562"/>
                </a:cubicBezTo>
                <a:cubicBezTo>
                  <a:pt x="157" y="546"/>
                  <a:pt x="166" y="521"/>
                  <a:pt x="166" y="521"/>
                </a:cubicBezTo>
                <a:cubicBezTo>
                  <a:pt x="223" y="530"/>
                  <a:pt x="223" y="530"/>
                  <a:pt x="223" y="530"/>
                </a:cubicBezTo>
                <a:cubicBezTo>
                  <a:pt x="223" y="530"/>
                  <a:pt x="270" y="596"/>
                  <a:pt x="277" y="610"/>
                </a:cubicBezTo>
                <a:cubicBezTo>
                  <a:pt x="284" y="623"/>
                  <a:pt x="303" y="661"/>
                  <a:pt x="306" y="670"/>
                </a:cubicBezTo>
                <a:cubicBezTo>
                  <a:pt x="308" y="680"/>
                  <a:pt x="307" y="698"/>
                  <a:pt x="309" y="711"/>
                </a:cubicBezTo>
                <a:cubicBezTo>
                  <a:pt x="310" y="723"/>
                  <a:pt x="322" y="754"/>
                  <a:pt x="326" y="764"/>
                </a:cubicBezTo>
                <a:cubicBezTo>
                  <a:pt x="330" y="775"/>
                  <a:pt x="340" y="825"/>
                  <a:pt x="340" y="833"/>
                </a:cubicBezTo>
                <a:cubicBezTo>
                  <a:pt x="339" y="841"/>
                  <a:pt x="335" y="849"/>
                  <a:pt x="339" y="855"/>
                </a:cubicBezTo>
                <a:cubicBezTo>
                  <a:pt x="342" y="860"/>
                  <a:pt x="346" y="864"/>
                  <a:pt x="346" y="864"/>
                </a:cubicBezTo>
                <a:cubicBezTo>
                  <a:pt x="346" y="864"/>
                  <a:pt x="349" y="872"/>
                  <a:pt x="354" y="888"/>
                </a:cubicBezTo>
                <a:cubicBezTo>
                  <a:pt x="359" y="904"/>
                  <a:pt x="368" y="914"/>
                  <a:pt x="375" y="919"/>
                </a:cubicBezTo>
                <a:cubicBezTo>
                  <a:pt x="382" y="923"/>
                  <a:pt x="387" y="921"/>
                  <a:pt x="394" y="912"/>
                </a:cubicBezTo>
                <a:cubicBezTo>
                  <a:pt x="402" y="903"/>
                  <a:pt x="394" y="893"/>
                  <a:pt x="382" y="870"/>
                </a:cubicBezTo>
                <a:cubicBezTo>
                  <a:pt x="369" y="847"/>
                  <a:pt x="368" y="810"/>
                  <a:pt x="368" y="786"/>
                </a:cubicBezTo>
                <a:cubicBezTo>
                  <a:pt x="368" y="762"/>
                  <a:pt x="368" y="734"/>
                  <a:pt x="369" y="721"/>
                </a:cubicBezTo>
                <a:cubicBezTo>
                  <a:pt x="369" y="708"/>
                  <a:pt x="363" y="671"/>
                  <a:pt x="361" y="663"/>
                </a:cubicBezTo>
                <a:cubicBezTo>
                  <a:pt x="359" y="654"/>
                  <a:pt x="358" y="645"/>
                  <a:pt x="351" y="627"/>
                </a:cubicBezTo>
                <a:cubicBezTo>
                  <a:pt x="345" y="610"/>
                  <a:pt x="342" y="588"/>
                  <a:pt x="331" y="558"/>
                </a:cubicBezTo>
                <a:cubicBezTo>
                  <a:pt x="320" y="528"/>
                  <a:pt x="316" y="500"/>
                  <a:pt x="316" y="500"/>
                </a:cubicBezTo>
                <a:cubicBezTo>
                  <a:pt x="316" y="500"/>
                  <a:pt x="316" y="500"/>
                  <a:pt x="320" y="497"/>
                </a:cubicBezTo>
                <a:cubicBezTo>
                  <a:pt x="324" y="495"/>
                  <a:pt x="314" y="491"/>
                  <a:pt x="316" y="490"/>
                </a:cubicBezTo>
                <a:cubicBezTo>
                  <a:pt x="317" y="489"/>
                  <a:pt x="316" y="485"/>
                  <a:pt x="311" y="481"/>
                </a:cubicBezTo>
                <a:cubicBezTo>
                  <a:pt x="307" y="478"/>
                  <a:pt x="308" y="475"/>
                  <a:pt x="308" y="472"/>
                </a:cubicBezTo>
                <a:cubicBezTo>
                  <a:pt x="309" y="469"/>
                  <a:pt x="295" y="454"/>
                  <a:pt x="278" y="415"/>
                </a:cubicBezTo>
                <a:cubicBezTo>
                  <a:pt x="262" y="375"/>
                  <a:pt x="270" y="342"/>
                  <a:pt x="277" y="286"/>
                </a:cubicBezTo>
                <a:cubicBezTo>
                  <a:pt x="284" y="230"/>
                  <a:pt x="300" y="207"/>
                  <a:pt x="300" y="207"/>
                </a:cubicBezTo>
                <a:cubicBezTo>
                  <a:pt x="300" y="207"/>
                  <a:pt x="320" y="212"/>
                  <a:pt x="330" y="216"/>
                </a:cubicBezTo>
                <a:cubicBezTo>
                  <a:pt x="340" y="221"/>
                  <a:pt x="375" y="232"/>
                  <a:pt x="391" y="236"/>
                </a:cubicBezTo>
                <a:cubicBezTo>
                  <a:pt x="407" y="239"/>
                  <a:pt x="428" y="229"/>
                  <a:pt x="430" y="223"/>
                </a:cubicBezTo>
                <a:cubicBezTo>
                  <a:pt x="431" y="216"/>
                  <a:pt x="422" y="190"/>
                  <a:pt x="420" y="173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BD5ABD5-C5A4-4DF1-8A68-D7999BB188F3}"/>
              </a:ext>
            </a:extLst>
          </p:cNvPr>
          <p:cNvSpPr>
            <a:spLocks noEditPoints="1"/>
          </p:cNvSpPr>
          <p:nvPr/>
        </p:nvSpPr>
        <p:spPr bwMode="auto">
          <a:xfrm>
            <a:off x="4530044" y="1431472"/>
            <a:ext cx="1398588" cy="4270375"/>
          </a:xfrm>
          <a:custGeom>
            <a:avLst/>
            <a:gdLst>
              <a:gd name="T0" fmla="*/ 256 w 330"/>
              <a:gd name="T1" fmla="*/ 33 h 1006"/>
              <a:gd name="T2" fmla="*/ 217 w 330"/>
              <a:gd name="T3" fmla="*/ 6 h 1006"/>
              <a:gd name="T4" fmla="*/ 175 w 330"/>
              <a:gd name="T5" fmla="*/ 20 h 1006"/>
              <a:gd name="T6" fmla="*/ 173 w 330"/>
              <a:gd name="T7" fmla="*/ 33 h 1006"/>
              <a:gd name="T8" fmla="*/ 181 w 330"/>
              <a:gd name="T9" fmla="*/ 34 h 1006"/>
              <a:gd name="T10" fmla="*/ 188 w 330"/>
              <a:gd name="T11" fmla="*/ 37 h 1006"/>
              <a:gd name="T12" fmla="*/ 203 w 330"/>
              <a:gd name="T13" fmla="*/ 33 h 1006"/>
              <a:gd name="T14" fmla="*/ 191 w 330"/>
              <a:gd name="T15" fmla="*/ 40 h 1006"/>
              <a:gd name="T16" fmla="*/ 179 w 330"/>
              <a:gd name="T17" fmla="*/ 41 h 1006"/>
              <a:gd name="T18" fmla="*/ 215 w 330"/>
              <a:gd name="T19" fmla="*/ 49 h 1006"/>
              <a:gd name="T20" fmla="*/ 273 w 330"/>
              <a:gd name="T21" fmla="*/ 88 h 1006"/>
              <a:gd name="T22" fmla="*/ 238 w 330"/>
              <a:gd name="T23" fmla="*/ 187 h 1006"/>
              <a:gd name="T24" fmla="*/ 234 w 330"/>
              <a:gd name="T25" fmla="*/ 188 h 1006"/>
              <a:gd name="T26" fmla="*/ 230 w 330"/>
              <a:gd name="T27" fmla="*/ 166 h 1006"/>
              <a:gd name="T28" fmla="*/ 228 w 330"/>
              <a:gd name="T29" fmla="*/ 156 h 1006"/>
              <a:gd name="T30" fmla="*/ 230 w 330"/>
              <a:gd name="T31" fmla="*/ 149 h 1006"/>
              <a:gd name="T32" fmla="*/ 220 w 330"/>
              <a:gd name="T33" fmla="*/ 118 h 1006"/>
              <a:gd name="T34" fmla="*/ 218 w 330"/>
              <a:gd name="T35" fmla="*/ 110 h 1006"/>
              <a:gd name="T36" fmla="*/ 167 w 330"/>
              <a:gd name="T37" fmla="*/ 65 h 1006"/>
              <a:gd name="T38" fmla="*/ 35 w 330"/>
              <a:gd name="T39" fmla="*/ 110 h 1006"/>
              <a:gd name="T40" fmla="*/ 91 w 330"/>
              <a:gd name="T41" fmla="*/ 245 h 1006"/>
              <a:gd name="T42" fmla="*/ 92 w 330"/>
              <a:gd name="T43" fmla="*/ 345 h 1006"/>
              <a:gd name="T44" fmla="*/ 71 w 330"/>
              <a:gd name="T45" fmla="*/ 483 h 1006"/>
              <a:gd name="T46" fmla="*/ 52 w 330"/>
              <a:gd name="T47" fmla="*/ 538 h 1006"/>
              <a:gd name="T48" fmla="*/ 55 w 330"/>
              <a:gd name="T49" fmla="*/ 587 h 1006"/>
              <a:gd name="T50" fmla="*/ 60 w 330"/>
              <a:gd name="T51" fmla="*/ 601 h 1006"/>
              <a:gd name="T52" fmla="*/ 69 w 330"/>
              <a:gd name="T53" fmla="*/ 777 h 1006"/>
              <a:gd name="T54" fmla="*/ 102 w 330"/>
              <a:gd name="T55" fmla="*/ 939 h 1006"/>
              <a:gd name="T56" fmla="*/ 61 w 330"/>
              <a:gd name="T57" fmla="*/ 997 h 1006"/>
              <a:gd name="T58" fmla="*/ 143 w 330"/>
              <a:gd name="T59" fmla="*/ 957 h 1006"/>
              <a:gd name="T60" fmla="*/ 149 w 330"/>
              <a:gd name="T61" fmla="*/ 902 h 1006"/>
              <a:gd name="T62" fmla="*/ 118 w 330"/>
              <a:gd name="T63" fmla="*/ 748 h 1006"/>
              <a:gd name="T64" fmla="*/ 146 w 330"/>
              <a:gd name="T65" fmla="*/ 600 h 1006"/>
              <a:gd name="T66" fmla="*/ 163 w 330"/>
              <a:gd name="T67" fmla="*/ 609 h 1006"/>
              <a:gd name="T68" fmla="*/ 198 w 330"/>
              <a:gd name="T69" fmla="*/ 768 h 1006"/>
              <a:gd name="T70" fmla="*/ 238 w 330"/>
              <a:gd name="T71" fmla="*/ 900 h 1006"/>
              <a:gd name="T72" fmla="*/ 229 w 330"/>
              <a:gd name="T73" fmla="*/ 968 h 1006"/>
              <a:gd name="T74" fmla="*/ 262 w 330"/>
              <a:gd name="T75" fmla="*/ 1001 h 1006"/>
              <a:gd name="T76" fmla="*/ 274 w 330"/>
              <a:gd name="T77" fmla="*/ 910 h 1006"/>
              <a:gd name="T78" fmla="*/ 264 w 330"/>
              <a:gd name="T79" fmla="*/ 775 h 1006"/>
              <a:gd name="T80" fmla="*/ 238 w 330"/>
              <a:gd name="T81" fmla="*/ 656 h 1006"/>
              <a:gd name="T82" fmla="*/ 249 w 330"/>
              <a:gd name="T83" fmla="*/ 607 h 1006"/>
              <a:gd name="T84" fmla="*/ 257 w 330"/>
              <a:gd name="T85" fmla="*/ 576 h 1006"/>
              <a:gd name="T86" fmla="*/ 258 w 330"/>
              <a:gd name="T87" fmla="*/ 537 h 1006"/>
              <a:gd name="T88" fmla="*/ 223 w 330"/>
              <a:gd name="T89" fmla="*/ 408 h 1006"/>
              <a:gd name="T90" fmla="*/ 267 w 330"/>
              <a:gd name="T91" fmla="*/ 243 h 1006"/>
              <a:gd name="T92" fmla="*/ 298 w 330"/>
              <a:gd name="T93" fmla="*/ 177 h 1006"/>
              <a:gd name="T94" fmla="*/ 306 w 330"/>
              <a:gd name="T95" fmla="*/ 156 h 1006"/>
              <a:gd name="T96" fmla="*/ 327 w 330"/>
              <a:gd name="T97" fmla="*/ 106 h 1006"/>
              <a:gd name="T98" fmla="*/ 107 w 330"/>
              <a:gd name="T99" fmla="*/ 152 h 1006"/>
              <a:gd name="T100" fmla="*/ 110 w 330"/>
              <a:gd name="T101" fmla="*/ 152 h 1006"/>
              <a:gd name="T102" fmla="*/ 107 w 330"/>
              <a:gd name="T103" fmla="*/ 174 h 1006"/>
              <a:gd name="T104" fmla="*/ 108 w 330"/>
              <a:gd name="T105" fmla="*/ 178 h 1006"/>
              <a:gd name="T106" fmla="*/ 110 w 330"/>
              <a:gd name="T107" fmla="*/ 182 h 1006"/>
              <a:gd name="T108" fmla="*/ 90 w 330"/>
              <a:gd name="T109" fmla="*/ 176 h 1006"/>
              <a:gd name="T110" fmla="*/ 68 w 330"/>
              <a:gd name="T111" fmla="*/ 153 h 1006"/>
              <a:gd name="T112" fmla="*/ 86 w 330"/>
              <a:gd name="T113" fmla="*/ 128 h 1006"/>
              <a:gd name="T114" fmla="*/ 108 w 330"/>
              <a:gd name="T115" fmla="*/ 130 h 1006"/>
              <a:gd name="T116" fmla="*/ 112 w 330"/>
              <a:gd name="T117" fmla="*/ 138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30" h="1006">
                <a:moveTo>
                  <a:pt x="310" y="71"/>
                </a:moveTo>
                <a:cubicBezTo>
                  <a:pt x="301" y="63"/>
                  <a:pt x="265" y="39"/>
                  <a:pt x="256" y="33"/>
                </a:cubicBezTo>
                <a:cubicBezTo>
                  <a:pt x="248" y="27"/>
                  <a:pt x="246" y="25"/>
                  <a:pt x="239" y="22"/>
                </a:cubicBezTo>
                <a:cubicBezTo>
                  <a:pt x="233" y="20"/>
                  <a:pt x="225" y="12"/>
                  <a:pt x="217" y="6"/>
                </a:cubicBezTo>
                <a:cubicBezTo>
                  <a:pt x="208" y="0"/>
                  <a:pt x="201" y="3"/>
                  <a:pt x="191" y="6"/>
                </a:cubicBezTo>
                <a:cubicBezTo>
                  <a:pt x="182" y="8"/>
                  <a:pt x="177" y="17"/>
                  <a:pt x="175" y="20"/>
                </a:cubicBezTo>
                <a:cubicBezTo>
                  <a:pt x="173" y="24"/>
                  <a:pt x="174" y="30"/>
                  <a:pt x="174" y="30"/>
                </a:cubicBezTo>
                <a:cubicBezTo>
                  <a:pt x="174" y="30"/>
                  <a:pt x="173" y="31"/>
                  <a:pt x="173" y="33"/>
                </a:cubicBezTo>
                <a:cubicBezTo>
                  <a:pt x="172" y="35"/>
                  <a:pt x="173" y="37"/>
                  <a:pt x="175" y="38"/>
                </a:cubicBezTo>
                <a:cubicBezTo>
                  <a:pt x="177" y="40"/>
                  <a:pt x="181" y="34"/>
                  <a:pt x="181" y="34"/>
                </a:cubicBezTo>
                <a:cubicBezTo>
                  <a:pt x="181" y="34"/>
                  <a:pt x="182" y="32"/>
                  <a:pt x="183" y="36"/>
                </a:cubicBezTo>
                <a:cubicBezTo>
                  <a:pt x="184" y="39"/>
                  <a:pt x="188" y="37"/>
                  <a:pt x="188" y="37"/>
                </a:cubicBezTo>
                <a:cubicBezTo>
                  <a:pt x="188" y="37"/>
                  <a:pt x="187" y="34"/>
                  <a:pt x="189" y="33"/>
                </a:cubicBezTo>
                <a:cubicBezTo>
                  <a:pt x="190" y="31"/>
                  <a:pt x="202" y="33"/>
                  <a:pt x="203" y="33"/>
                </a:cubicBezTo>
                <a:cubicBezTo>
                  <a:pt x="204" y="33"/>
                  <a:pt x="202" y="38"/>
                  <a:pt x="201" y="39"/>
                </a:cubicBezTo>
                <a:cubicBezTo>
                  <a:pt x="200" y="40"/>
                  <a:pt x="192" y="40"/>
                  <a:pt x="191" y="40"/>
                </a:cubicBezTo>
                <a:cubicBezTo>
                  <a:pt x="189" y="40"/>
                  <a:pt x="188" y="39"/>
                  <a:pt x="185" y="38"/>
                </a:cubicBezTo>
                <a:cubicBezTo>
                  <a:pt x="181" y="36"/>
                  <a:pt x="179" y="38"/>
                  <a:pt x="179" y="41"/>
                </a:cubicBezTo>
                <a:cubicBezTo>
                  <a:pt x="178" y="43"/>
                  <a:pt x="187" y="47"/>
                  <a:pt x="190" y="49"/>
                </a:cubicBezTo>
                <a:cubicBezTo>
                  <a:pt x="193" y="50"/>
                  <a:pt x="207" y="49"/>
                  <a:pt x="215" y="49"/>
                </a:cubicBezTo>
                <a:cubicBezTo>
                  <a:pt x="224" y="48"/>
                  <a:pt x="231" y="48"/>
                  <a:pt x="238" y="51"/>
                </a:cubicBezTo>
                <a:cubicBezTo>
                  <a:pt x="245" y="54"/>
                  <a:pt x="258" y="70"/>
                  <a:pt x="273" y="88"/>
                </a:cubicBezTo>
                <a:cubicBezTo>
                  <a:pt x="288" y="107"/>
                  <a:pt x="280" y="114"/>
                  <a:pt x="272" y="127"/>
                </a:cubicBezTo>
                <a:cubicBezTo>
                  <a:pt x="265" y="141"/>
                  <a:pt x="244" y="181"/>
                  <a:pt x="238" y="187"/>
                </a:cubicBezTo>
                <a:cubicBezTo>
                  <a:pt x="232" y="193"/>
                  <a:pt x="230" y="188"/>
                  <a:pt x="230" y="188"/>
                </a:cubicBezTo>
                <a:cubicBezTo>
                  <a:pt x="234" y="188"/>
                  <a:pt x="234" y="188"/>
                  <a:pt x="234" y="188"/>
                </a:cubicBezTo>
                <a:cubicBezTo>
                  <a:pt x="234" y="188"/>
                  <a:pt x="234" y="188"/>
                  <a:pt x="231" y="184"/>
                </a:cubicBezTo>
                <a:cubicBezTo>
                  <a:pt x="228" y="181"/>
                  <a:pt x="227" y="163"/>
                  <a:pt x="230" y="166"/>
                </a:cubicBezTo>
                <a:cubicBezTo>
                  <a:pt x="233" y="168"/>
                  <a:pt x="234" y="177"/>
                  <a:pt x="234" y="176"/>
                </a:cubicBezTo>
                <a:cubicBezTo>
                  <a:pt x="234" y="174"/>
                  <a:pt x="235" y="165"/>
                  <a:pt x="228" y="156"/>
                </a:cubicBezTo>
                <a:cubicBezTo>
                  <a:pt x="221" y="147"/>
                  <a:pt x="220" y="128"/>
                  <a:pt x="223" y="131"/>
                </a:cubicBezTo>
                <a:cubicBezTo>
                  <a:pt x="226" y="133"/>
                  <a:pt x="230" y="149"/>
                  <a:pt x="230" y="149"/>
                </a:cubicBezTo>
                <a:cubicBezTo>
                  <a:pt x="230" y="149"/>
                  <a:pt x="231" y="143"/>
                  <a:pt x="231" y="136"/>
                </a:cubicBezTo>
                <a:cubicBezTo>
                  <a:pt x="231" y="128"/>
                  <a:pt x="215" y="114"/>
                  <a:pt x="220" y="118"/>
                </a:cubicBezTo>
                <a:cubicBezTo>
                  <a:pt x="225" y="122"/>
                  <a:pt x="232" y="122"/>
                  <a:pt x="232" y="122"/>
                </a:cubicBezTo>
                <a:cubicBezTo>
                  <a:pt x="232" y="122"/>
                  <a:pt x="229" y="121"/>
                  <a:pt x="218" y="110"/>
                </a:cubicBezTo>
                <a:cubicBezTo>
                  <a:pt x="208" y="100"/>
                  <a:pt x="209" y="97"/>
                  <a:pt x="200" y="86"/>
                </a:cubicBezTo>
                <a:cubicBezTo>
                  <a:pt x="191" y="75"/>
                  <a:pt x="172" y="67"/>
                  <a:pt x="167" y="65"/>
                </a:cubicBezTo>
                <a:cubicBezTo>
                  <a:pt x="162" y="64"/>
                  <a:pt x="142" y="72"/>
                  <a:pt x="136" y="75"/>
                </a:cubicBezTo>
                <a:cubicBezTo>
                  <a:pt x="130" y="78"/>
                  <a:pt x="69" y="97"/>
                  <a:pt x="35" y="110"/>
                </a:cubicBezTo>
                <a:cubicBezTo>
                  <a:pt x="0" y="124"/>
                  <a:pt x="15" y="146"/>
                  <a:pt x="26" y="160"/>
                </a:cubicBezTo>
                <a:cubicBezTo>
                  <a:pt x="36" y="175"/>
                  <a:pt x="91" y="245"/>
                  <a:pt x="91" y="245"/>
                </a:cubicBezTo>
                <a:cubicBezTo>
                  <a:pt x="91" y="245"/>
                  <a:pt x="94" y="249"/>
                  <a:pt x="89" y="264"/>
                </a:cubicBezTo>
                <a:cubicBezTo>
                  <a:pt x="85" y="279"/>
                  <a:pt x="88" y="325"/>
                  <a:pt x="92" y="345"/>
                </a:cubicBezTo>
                <a:cubicBezTo>
                  <a:pt x="96" y="365"/>
                  <a:pt x="83" y="422"/>
                  <a:pt x="81" y="438"/>
                </a:cubicBezTo>
                <a:cubicBezTo>
                  <a:pt x="79" y="454"/>
                  <a:pt x="76" y="475"/>
                  <a:pt x="71" y="483"/>
                </a:cubicBezTo>
                <a:cubicBezTo>
                  <a:pt x="66" y="492"/>
                  <a:pt x="63" y="509"/>
                  <a:pt x="61" y="516"/>
                </a:cubicBezTo>
                <a:cubicBezTo>
                  <a:pt x="58" y="522"/>
                  <a:pt x="53" y="531"/>
                  <a:pt x="52" y="538"/>
                </a:cubicBezTo>
                <a:cubicBezTo>
                  <a:pt x="51" y="544"/>
                  <a:pt x="54" y="569"/>
                  <a:pt x="54" y="572"/>
                </a:cubicBezTo>
                <a:cubicBezTo>
                  <a:pt x="53" y="575"/>
                  <a:pt x="55" y="581"/>
                  <a:pt x="55" y="587"/>
                </a:cubicBezTo>
                <a:cubicBezTo>
                  <a:pt x="54" y="593"/>
                  <a:pt x="47" y="599"/>
                  <a:pt x="47" y="599"/>
                </a:cubicBezTo>
                <a:cubicBezTo>
                  <a:pt x="60" y="601"/>
                  <a:pt x="60" y="601"/>
                  <a:pt x="60" y="601"/>
                </a:cubicBezTo>
                <a:cubicBezTo>
                  <a:pt x="60" y="601"/>
                  <a:pt x="62" y="675"/>
                  <a:pt x="62" y="686"/>
                </a:cubicBezTo>
                <a:cubicBezTo>
                  <a:pt x="63" y="696"/>
                  <a:pt x="68" y="763"/>
                  <a:pt x="69" y="777"/>
                </a:cubicBezTo>
                <a:cubicBezTo>
                  <a:pt x="71" y="791"/>
                  <a:pt x="92" y="855"/>
                  <a:pt x="105" y="886"/>
                </a:cubicBezTo>
                <a:cubicBezTo>
                  <a:pt x="118" y="917"/>
                  <a:pt x="109" y="930"/>
                  <a:pt x="102" y="939"/>
                </a:cubicBezTo>
                <a:cubicBezTo>
                  <a:pt x="95" y="949"/>
                  <a:pt x="81" y="967"/>
                  <a:pt x="69" y="975"/>
                </a:cubicBezTo>
                <a:cubicBezTo>
                  <a:pt x="57" y="984"/>
                  <a:pt x="56" y="994"/>
                  <a:pt x="61" y="997"/>
                </a:cubicBezTo>
                <a:cubicBezTo>
                  <a:pt x="67" y="1000"/>
                  <a:pt x="94" y="996"/>
                  <a:pt x="105" y="988"/>
                </a:cubicBezTo>
                <a:cubicBezTo>
                  <a:pt x="117" y="981"/>
                  <a:pt x="130" y="964"/>
                  <a:pt x="143" y="957"/>
                </a:cubicBezTo>
                <a:cubicBezTo>
                  <a:pt x="156" y="950"/>
                  <a:pt x="168" y="944"/>
                  <a:pt x="166" y="931"/>
                </a:cubicBezTo>
                <a:cubicBezTo>
                  <a:pt x="164" y="918"/>
                  <a:pt x="157" y="914"/>
                  <a:pt x="149" y="902"/>
                </a:cubicBezTo>
                <a:cubicBezTo>
                  <a:pt x="141" y="889"/>
                  <a:pt x="139" y="854"/>
                  <a:pt x="139" y="831"/>
                </a:cubicBezTo>
                <a:cubicBezTo>
                  <a:pt x="138" y="809"/>
                  <a:pt x="125" y="758"/>
                  <a:pt x="118" y="748"/>
                </a:cubicBezTo>
                <a:cubicBezTo>
                  <a:pt x="112" y="738"/>
                  <a:pt x="128" y="677"/>
                  <a:pt x="130" y="666"/>
                </a:cubicBezTo>
                <a:cubicBezTo>
                  <a:pt x="131" y="655"/>
                  <a:pt x="146" y="600"/>
                  <a:pt x="146" y="600"/>
                </a:cubicBezTo>
                <a:cubicBezTo>
                  <a:pt x="146" y="600"/>
                  <a:pt x="150" y="601"/>
                  <a:pt x="155" y="603"/>
                </a:cubicBezTo>
                <a:cubicBezTo>
                  <a:pt x="161" y="605"/>
                  <a:pt x="163" y="609"/>
                  <a:pt x="163" y="609"/>
                </a:cubicBezTo>
                <a:cubicBezTo>
                  <a:pt x="163" y="609"/>
                  <a:pt x="167" y="671"/>
                  <a:pt x="170" y="690"/>
                </a:cubicBezTo>
                <a:cubicBezTo>
                  <a:pt x="174" y="710"/>
                  <a:pt x="193" y="760"/>
                  <a:pt x="198" y="768"/>
                </a:cubicBezTo>
                <a:cubicBezTo>
                  <a:pt x="202" y="776"/>
                  <a:pt x="204" y="789"/>
                  <a:pt x="212" y="807"/>
                </a:cubicBezTo>
                <a:cubicBezTo>
                  <a:pt x="220" y="825"/>
                  <a:pt x="237" y="881"/>
                  <a:pt x="238" y="900"/>
                </a:cubicBezTo>
                <a:cubicBezTo>
                  <a:pt x="239" y="918"/>
                  <a:pt x="237" y="939"/>
                  <a:pt x="237" y="941"/>
                </a:cubicBezTo>
                <a:cubicBezTo>
                  <a:pt x="237" y="943"/>
                  <a:pt x="235" y="957"/>
                  <a:pt x="229" y="968"/>
                </a:cubicBezTo>
                <a:cubicBezTo>
                  <a:pt x="223" y="979"/>
                  <a:pt x="224" y="993"/>
                  <a:pt x="230" y="1000"/>
                </a:cubicBezTo>
                <a:cubicBezTo>
                  <a:pt x="237" y="1006"/>
                  <a:pt x="250" y="1005"/>
                  <a:pt x="262" y="1001"/>
                </a:cubicBezTo>
                <a:cubicBezTo>
                  <a:pt x="275" y="997"/>
                  <a:pt x="278" y="971"/>
                  <a:pt x="282" y="957"/>
                </a:cubicBezTo>
                <a:cubicBezTo>
                  <a:pt x="285" y="943"/>
                  <a:pt x="278" y="919"/>
                  <a:pt x="274" y="910"/>
                </a:cubicBezTo>
                <a:cubicBezTo>
                  <a:pt x="270" y="902"/>
                  <a:pt x="268" y="894"/>
                  <a:pt x="266" y="875"/>
                </a:cubicBezTo>
                <a:cubicBezTo>
                  <a:pt x="265" y="857"/>
                  <a:pt x="265" y="791"/>
                  <a:pt x="264" y="775"/>
                </a:cubicBezTo>
                <a:cubicBezTo>
                  <a:pt x="262" y="760"/>
                  <a:pt x="246" y="741"/>
                  <a:pt x="240" y="728"/>
                </a:cubicBezTo>
                <a:cubicBezTo>
                  <a:pt x="235" y="714"/>
                  <a:pt x="239" y="671"/>
                  <a:pt x="238" y="656"/>
                </a:cubicBezTo>
                <a:cubicBezTo>
                  <a:pt x="238" y="641"/>
                  <a:pt x="243" y="608"/>
                  <a:pt x="243" y="608"/>
                </a:cubicBezTo>
                <a:cubicBezTo>
                  <a:pt x="243" y="608"/>
                  <a:pt x="247" y="608"/>
                  <a:pt x="249" y="607"/>
                </a:cubicBezTo>
                <a:cubicBezTo>
                  <a:pt x="251" y="607"/>
                  <a:pt x="255" y="599"/>
                  <a:pt x="255" y="592"/>
                </a:cubicBezTo>
                <a:cubicBezTo>
                  <a:pt x="255" y="586"/>
                  <a:pt x="255" y="582"/>
                  <a:pt x="257" y="576"/>
                </a:cubicBezTo>
                <a:cubicBezTo>
                  <a:pt x="260" y="570"/>
                  <a:pt x="257" y="564"/>
                  <a:pt x="260" y="557"/>
                </a:cubicBezTo>
                <a:cubicBezTo>
                  <a:pt x="262" y="550"/>
                  <a:pt x="256" y="543"/>
                  <a:pt x="258" y="537"/>
                </a:cubicBezTo>
                <a:cubicBezTo>
                  <a:pt x="259" y="531"/>
                  <a:pt x="255" y="491"/>
                  <a:pt x="245" y="476"/>
                </a:cubicBezTo>
                <a:cubicBezTo>
                  <a:pt x="235" y="461"/>
                  <a:pt x="231" y="427"/>
                  <a:pt x="223" y="408"/>
                </a:cubicBezTo>
                <a:cubicBezTo>
                  <a:pt x="215" y="389"/>
                  <a:pt x="238" y="319"/>
                  <a:pt x="244" y="295"/>
                </a:cubicBezTo>
                <a:cubicBezTo>
                  <a:pt x="250" y="271"/>
                  <a:pt x="267" y="244"/>
                  <a:pt x="267" y="243"/>
                </a:cubicBezTo>
                <a:cubicBezTo>
                  <a:pt x="267" y="242"/>
                  <a:pt x="274" y="224"/>
                  <a:pt x="280" y="216"/>
                </a:cubicBezTo>
                <a:cubicBezTo>
                  <a:pt x="287" y="207"/>
                  <a:pt x="295" y="182"/>
                  <a:pt x="298" y="177"/>
                </a:cubicBezTo>
                <a:cubicBezTo>
                  <a:pt x="302" y="172"/>
                  <a:pt x="300" y="170"/>
                  <a:pt x="301" y="167"/>
                </a:cubicBezTo>
                <a:cubicBezTo>
                  <a:pt x="302" y="165"/>
                  <a:pt x="307" y="161"/>
                  <a:pt x="306" y="156"/>
                </a:cubicBezTo>
                <a:cubicBezTo>
                  <a:pt x="306" y="151"/>
                  <a:pt x="311" y="148"/>
                  <a:pt x="318" y="142"/>
                </a:cubicBezTo>
                <a:cubicBezTo>
                  <a:pt x="326" y="135"/>
                  <a:pt x="324" y="120"/>
                  <a:pt x="327" y="106"/>
                </a:cubicBezTo>
                <a:cubicBezTo>
                  <a:pt x="330" y="92"/>
                  <a:pt x="319" y="79"/>
                  <a:pt x="310" y="71"/>
                </a:cubicBezTo>
                <a:close/>
                <a:moveTo>
                  <a:pt x="107" y="152"/>
                </a:moveTo>
                <a:cubicBezTo>
                  <a:pt x="103" y="155"/>
                  <a:pt x="102" y="155"/>
                  <a:pt x="102" y="155"/>
                </a:cubicBezTo>
                <a:cubicBezTo>
                  <a:pt x="102" y="155"/>
                  <a:pt x="108" y="154"/>
                  <a:pt x="110" y="152"/>
                </a:cubicBezTo>
                <a:cubicBezTo>
                  <a:pt x="112" y="149"/>
                  <a:pt x="105" y="166"/>
                  <a:pt x="105" y="168"/>
                </a:cubicBezTo>
                <a:cubicBezTo>
                  <a:pt x="106" y="171"/>
                  <a:pt x="107" y="174"/>
                  <a:pt x="107" y="174"/>
                </a:cubicBezTo>
                <a:cubicBezTo>
                  <a:pt x="107" y="174"/>
                  <a:pt x="107" y="167"/>
                  <a:pt x="109" y="164"/>
                </a:cubicBezTo>
                <a:cubicBezTo>
                  <a:pt x="110" y="162"/>
                  <a:pt x="112" y="174"/>
                  <a:pt x="108" y="178"/>
                </a:cubicBezTo>
                <a:cubicBezTo>
                  <a:pt x="105" y="181"/>
                  <a:pt x="102" y="183"/>
                  <a:pt x="102" y="183"/>
                </a:cubicBezTo>
                <a:cubicBezTo>
                  <a:pt x="102" y="183"/>
                  <a:pt x="107" y="184"/>
                  <a:pt x="110" y="182"/>
                </a:cubicBezTo>
                <a:cubicBezTo>
                  <a:pt x="112" y="180"/>
                  <a:pt x="105" y="193"/>
                  <a:pt x="102" y="190"/>
                </a:cubicBezTo>
                <a:cubicBezTo>
                  <a:pt x="98" y="187"/>
                  <a:pt x="95" y="183"/>
                  <a:pt x="90" y="176"/>
                </a:cubicBezTo>
                <a:cubicBezTo>
                  <a:pt x="84" y="170"/>
                  <a:pt x="81" y="167"/>
                  <a:pt x="78" y="163"/>
                </a:cubicBezTo>
                <a:cubicBezTo>
                  <a:pt x="74" y="160"/>
                  <a:pt x="71" y="155"/>
                  <a:pt x="68" y="153"/>
                </a:cubicBezTo>
                <a:cubicBezTo>
                  <a:pt x="65" y="151"/>
                  <a:pt x="64" y="149"/>
                  <a:pt x="64" y="149"/>
                </a:cubicBezTo>
                <a:cubicBezTo>
                  <a:pt x="64" y="149"/>
                  <a:pt x="78" y="134"/>
                  <a:pt x="86" y="128"/>
                </a:cubicBezTo>
                <a:cubicBezTo>
                  <a:pt x="94" y="122"/>
                  <a:pt x="112" y="112"/>
                  <a:pt x="112" y="112"/>
                </a:cubicBezTo>
                <a:cubicBezTo>
                  <a:pt x="112" y="112"/>
                  <a:pt x="106" y="125"/>
                  <a:pt x="108" y="130"/>
                </a:cubicBezTo>
                <a:cubicBezTo>
                  <a:pt x="110" y="136"/>
                  <a:pt x="108" y="140"/>
                  <a:pt x="108" y="140"/>
                </a:cubicBezTo>
                <a:cubicBezTo>
                  <a:pt x="108" y="140"/>
                  <a:pt x="111" y="139"/>
                  <a:pt x="112" y="138"/>
                </a:cubicBezTo>
                <a:cubicBezTo>
                  <a:pt x="113" y="136"/>
                  <a:pt x="111" y="148"/>
                  <a:pt x="107" y="152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A9B6B34-0324-42BD-AD1E-79C9A5C3A03C}"/>
              </a:ext>
            </a:extLst>
          </p:cNvPr>
          <p:cNvSpPr>
            <a:spLocks noEditPoints="1"/>
          </p:cNvSpPr>
          <p:nvPr/>
        </p:nvSpPr>
        <p:spPr bwMode="auto">
          <a:xfrm>
            <a:off x="6336619" y="1086984"/>
            <a:ext cx="1093788" cy="4652963"/>
          </a:xfrm>
          <a:custGeom>
            <a:avLst/>
            <a:gdLst>
              <a:gd name="T0" fmla="*/ 247 w 258"/>
              <a:gd name="T1" fmla="*/ 407 h 1096"/>
              <a:gd name="T2" fmla="*/ 244 w 258"/>
              <a:gd name="T3" fmla="*/ 391 h 1096"/>
              <a:gd name="T4" fmla="*/ 243 w 258"/>
              <a:gd name="T5" fmla="*/ 386 h 1096"/>
              <a:gd name="T6" fmla="*/ 240 w 258"/>
              <a:gd name="T7" fmla="*/ 327 h 1096"/>
              <a:gd name="T8" fmla="*/ 214 w 258"/>
              <a:gd name="T9" fmla="*/ 225 h 1096"/>
              <a:gd name="T10" fmla="*/ 216 w 258"/>
              <a:gd name="T11" fmla="*/ 59 h 1096"/>
              <a:gd name="T12" fmla="*/ 219 w 258"/>
              <a:gd name="T13" fmla="*/ 12 h 1096"/>
              <a:gd name="T14" fmla="*/ 210 w 258"/>
              <a:gd name="T15" fmla="*/ 9 h 1096"/>
              <a:gd name="T16" fmla="*/ 204 w 258"/>
              <a:gd name="T17" fmla="*/ 8 h 1096"/>
              <a:gd name="T18" fmla="*/ 195 w 258"/>
              <a:gd name="T19" fmla="*/ 33 h 1096"/>
              <a:gd name="T20" fmla="*/ 185 w 258"/>
              <a:gd name="T21" fmla="*/ 11 h 1096"/>
              <a:gd name="T22" fmla="*/ 179 w 258"/>
              <a:gd name="T23" fmla="*/ 47 h 1096"/>
              <a:gd name="T24" fmla="*/ 150 w 258"/>
              <a:gd name="T25" fmla="*/ 39 h 1096"/>
              <a:gd name="T26" fmla="*/ 154 w 258"/>
              <a:gd name="T27" fmla="*/ 79 h 1096"/>
              <a:gd name="T28" fmla="*/ 129 w 258"/>
              <a:gd name="T29" fmla="*/ 70 h 1096"/>
              <a:gd name="T30" fmla="*/ 150 w 258"/>
              <a:gd name="T31" fmla="*/ 121 h 1096"/>
              <a:gd name="T32" fmla="*/ 133 w 258"/>
              <a:gd name="T33" fmla="*/ 271 h 1096"/>
              <a:gd name="T34" fmla="*/ 128 w 258"/>
              <a:gd name="T35" fmla="*/ 294 h 1096"/>
              <a:gd name="T36" fmla="*/ 128 w 258"/>
              <a:gd name="T37" fmla="*/ 310 h 1096"/>
              <a:gd name="T38" fmla="*/ 132 w 258"/>
              <a:gd name="T39" fmla="*/ 341 h 1096"/>
              <a:gd name="T40" fmla="*/ 129 w 258"/>
              <a:gd name="T41" fmla="*/ 364 h 1096"/>
              <a:gd name="T42" fmla="*/ 113 w 258"/>
              <a:gd name="T43" fmla="*/ 378 h 1096"/>
              <a:gd name="T44" fmla="*/ 89 w 258"/>
              <a:gd name="T45" fmla="*/ 396 h 1096"/>
              <a:gd name="T46" fmla="*/ 43 w 258"/>
              <a:gd name="T47" fmla="*/ 558 h 1096"/>
              <a:gd name="T48" fmla="*/ 9 w 258"/>
              <a:gd name="T49" fmla="*/ 708 h 1096"/>
              <a:gd name="T50" fmla="*/ 12 w 258"/>
              <a:gd name="T51" fmla="*/ 807 h 1096"/>
              <a:gd name="T52" fmla="*/ 48 w 258"/>
              <a:gd name="T53" fmla="*/ 912 h 1096"/>
              <a:gd name="T54" fmla="*/ 62 w 258"/>
              <a:gd name="T55" fmla="*/ 1039 h 1096"/>
              <a:gd name="T56" fmla="*/ 67 w 258"/>
              <a:gd name="T57" fmla="*/ 1073 h 1096"/>
              <a:gd name="T58" fmla="*/ 105 w 258"/>
              <a:gd name="T59" fmla="*/ 1018 h 1096"/>
              <a:gd name="T60" fmla="*/ 181 w 258"/>
              <a:gd name="T61" fmla="*/ 1006 h 1096"/>
              <a:gd name="T62" fmla="*/ 230 w 258"/>
              <a:gd name="T63" fmla="*/ 1082 h 1096"/>
              <a:gd name="T64" fmla="*/ 205 w 258"/>
              <a:gd name="T65" fmla="*/ 957 h 1096"/>
              <a:gd name="T66" fmla="*/ 117 w 258"/>
              <a:gd name="T67" fmla="*/ 859 h 1096"/>
              <a:gd name="T68" fmla="*/ 112 w 258"/>
              <a:gd name="T69" fmla="*/ 739 h 1096"/>
              <a:gd name="T70" fmla="*/ 158 w 258"/>
              <a:gd name="T71" fmla="*/ 601 h 1096"/>
              <a:gd name="T72" fmla="*/ 207 w 258"/>
              <a:gd name="T73" fmla="*/ 447 h 1096"/>
              <a:gd name="T74" fmla="*/ 211 w 258"/>
              <a:gd name="T75" fmla="*/ 453 h 1096"/>
              <a:gd name="T76" fmla="*/ 221 w 258"/>
              <a:gd name="T77" fmla="*/ 453 h 1096"/>
              <a:gd name="T78" fmla="*/ 223 w 258"/>
              <a:gd name="T79" fmla="*/ 464 h 1096"/>
              <a:gd name="T80" fmla="*/ 237 w 258"/>
              <a:gd name="T81" fmla="*/ 428 h 1096"/>
              <a:gd name="T82" fmla="*/ 241 w 258"/>
              <a:gd name="T83" fmla="*/ 445 h 1096"/>
              <a:gd name="T84" fmla="*/ 247 w 258"/>
              <a:gd name="T85" fmla="*/ 428 h 1096"/>
              <a:gd name="T86" fmla="*/ 247 w 258"/>
              <a:gd name="T87" fmla="*/ 417 h 1096"/>
              <a:gd name="T88" fmla="*/ 256 w 258"/>
              <a:gd name="T89" fmla="*/ 423 h 1096"/>
              <a:gd name="T90" fmla="*/ 174 w 258"/>
              <a:gd name="T91" fmla="*/ 195 h 1096"/>
              <a:gd name="T92" fmla="*/ 171 w 258"/>
              <a:gd name="T93" fmla="*/ 100 h 1096"/>
              <a:gd name="T94" fmla="*/ 183 w 258"/>
              <a:gd name="T95" fmla="*/ 132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8" h="1096">
                <a:moveTo>
                  <a:pt x="247" y="411"/>
                </a:moveTo>
                <a:cubicBezTo>
                  <a:pt x="251" y="412"/>
                  <a:pt x="254" y="406"/>
                  <a:pt x="254" y="406"/>
                </a:cubicBezTo>
                <a:cubicBezTo>
                  <a:pt x="254" y="406"/>
                  <a:pt x="251" y="406"/>
                  <a:pt x="247" y="407"/>
                </a:cubicBezTo>
                <a:cubicBezTo>
                  <a:pt x="242" y="408"/>
                  <a:pt x="238" y="392"/>
                  <a:pt x="241" y="395"/>
                </a:cubicBezTo>
                <a:cubicBezTo>
                  <a:pt x="244" y="398"/>
                  <a:pt x="254" y="394"/>
                  <a:pt x="254" y="394"/>
                </a:cubicBezTo>
                <a:cubicBezTo>
                  <a:pt x="254" y="394"/>
                  <a:pt x="247" y="394"/>
                  <a:pt x="244" y="391"/>
                </a:cubicBezTo>
                <a:cubicBezTo>
                  <a:pt x="241" y="389"/>
                  <a:pt x="240" y="373"/>
                  <a:pt x="240" y="373"/>
                </a:cubicBezTo>
                <a:cubicBezTo>
                  <a:pt x="240" y="373"/>
                  <a:pt x="246" y="376"/>
                  <a:pt x="246" y="379"/>
                </a:cubicBezTo>
                <a:cubicBezTo>
                  <a:pt x="247" y="382"/>
                  <a:pt x="243" y="386"/>
                  <a:pt x="243" y="386"/>
                </a:cubicBezTo>
                <a:cubicBezTo>
                  <a:pt x="243" y="386"/>
                  <a:pt x="247" y="384"/>
                  <a:pt x="249" y="380"/>
                </a:cubicBezTo>
                <a:cubicBezTo>
                  <a:pt x="252" y="376"/>
                  <a:pt x="242" y="369"/>
                  <a:pt x="240" y="363"/>
                </a:cubicBezTo>
                <a:cubicBezTo>
                  <a:pt x="238" y="356"/>
                  <a:pt x="243" y="339"/>
                  <a:pt x="240" y="327"/>
                </a:cubicBezTo>
                <a:cubicBezTo>
                  <a:pt x="238" y="316"/>
                  <a:pt x="240" y="306"/>
                  <a:pt x="236" y="289"/>
                </a:cubicBezTo>
                <a:cubicBezTo>
                  <a:pt x="232" y="273"/>
                  <a:pt x="211" y="244"/>
                  <a:pt x="211" y="244"/>
                </a:cubicBezTo>
                <a:cubicBezTo>
                  <a:pt x="211" y="244"/>
                  <a:pt x="215" y="231"/>
                  <a:pt x="214" y="225"/>
                </a:cubicBezTo>
                <a:cubicBezTo>
                  <a:pt x="213" y="219"/>
                  <a:pt x="211" y="164"/>
                  <a:pt x="211" y="154"/>
                </a:cubicBezTo>
                <a:cubicBezTo>
                  <a:pt x="210" y="144"/>
                  <a:pt x="211" y="87"/>
                  <a:pt x="211" y="87"/>
                </a:cubicBezTo>
                <a:cubicBezTo>
                  <a:pt x="211" y="87"/>
                  <a:pt x="214" y="68"/>
                  <a:pt x="216" y="59"/>
                </a:cubicBezTo>
                <a:cubicBezTo>
                  <a:pt x="217" y="51"/>
                  <a:pt x="222" y="29"/>
                  <a:pt x="224" y="17"/>
                </a:cubicBezTo>
                <a:cubicBezTo>
                  <a:pt x="226" y="5"/>
                  <a:pt x="221" y="6"/>
                  <a:pt x="220" y="7"/>
                </a:cubicBezTo>
                <a:cubicBezTo>
                  <a:pt x="219" y="8"/>
                  <a:pt x="219" y="12"/>
                  <a:pt x="219" y="12"/>
                </a:cubicBezTo>
                <a:cubicBezTo>
                  <a:pt x="219" y="12"/>
                  <a:pt x="219" y="9"/>
                  <a:pt x="218" y="5"/>
                </a:cubicBezTo>
                <a:cubicBezTo>
                  <a:pt x="217" y="0"/>
                  <a:pt x="214" y="0"/>
                  <a:pt x="211" y="3"/>
                </a:cubicBezTo>
                <a:cubicBezTo>
                  <a:pt x="210" y="4"/>
                  <a:pt x="210" y="7"/>
                  <a:pt x="210" y="9"/>
                </a:cubicBezTo>
                <a:cubicBezTo>
                  <a:pt x="210" y="8"/>
                  <a:pt x="210" y="8"/>
                  <a:pt x="210" y="7"/>
                </a:cubicBezTo>
                <a:cubicBezTo>
                  <a:pt x="209" y="2"/>
                  <a:pt x="208" y="1"/>
                  <a:pt x="206" y="0"/>
                </a:cubicBezTo>
                <a:cubicBezTo>
                  <a:pt x="205" y="0"/>
                  <a:pt x="204" y="6"/>
                  <a:pt x="204" y="8"/>
                </a:cubicBezTo>
                <a:cubicBezTo>
                  <a:pt x="204" y="11"/>
                  <a:pt x="203" y="20"/>
                  <a:pt x="203" y="23"/>
                </a:cubicBezTo>
                <a:cubicBezTo>
                  <a:pt x="203" y="26"/>
                  <a:pt x="199" y="32"/>
                  <a:pt x="198" y="34"/>
                </a:cubicBezTo>
                <a:cubicBezTo>
                  <a:pt x="197" y="36"/>
                  <a:pt x="195" y="33"/>
                  <a:pt x="195" y="33"/>
                </a:cubicBezTo>
                <a:cubicBezTo>
                  <a:pt x="195" y="33"/>
                  <a:pt x="193" y="28"/>
                  <a:pt x="192" y="25"/>
                </a:cubicBezTo>
                <a:cubicBezTo>
                  <a:pt x="192" y="21"/>
                  <a:pt x="193" y="11"/>
                  <a:pt x="191" y="6"/>
                </a:cubicBezTo>
                <a:cubicBezTo>
                  <a:pt x="189" y="0"/>
                  <a:pt x="185" y="8"/>
                  <a:pt x="185" y="11"/>
                </a:cubicBezTo>
                <a:cubicBezTo>
                  <a:pt x="185" y="14"/>
                  <a:pt x="185" y="31"/>
                  <a:pt x="185" y="36"/>
                </a:cubicBezTo>
                <a:cubicBezTo>
                  <a:pt x="185" y="41"/>
                  <a:pt x="178" y="50"/>
                  <a:pt x="178" y="50"/>
                </a:cubicBezTo>
                <a:cubicBezTo>
                  <a:pt x="178" y="50"/>
                  <a:pt x="178" y="50"/>
                  <a:pt x="179" y="47"/>
                </a:cubicBezTo>
                <a:cubicBezTo>
                  <a:pt x="180" y="44"/>
                  <a:pt x="179" y="36"/>
                  <a:pt x="177" y="36"/>
                </a:cubicBezTo>
                <a:cubicBezTo>
                  <a:pt x="175" y="35"/>
                  <a:pt x="170" y="49"/>
                  <a:pt x="170" y="49"/>
                </a:cubicBezTo>
                <a:cubicBezTo>
                  <a:pt x="170" y="49"/>
                  <a:pt x="157" y="39"/>
                  <a:pt x="150" y="39"/>
                </a:cubicBezTo>
                <a:cubicBezTo>
                  <a:pt x="143" y="39"/>
                  <a:pt x="143" y="44"/>
                  <a:pt x="149" y="45"/>
                </a:cubicBezTo>
                <a:cubicBezTo>
                  <a:pt x="155" y="47"/>
                  <a:pt x="165" y="61"/>
                  <a:pt x="165" y="61"/>
                </a:cubicBezTo>
                <a:cubicBezTo>
                  <a:pt x="165" y="61"/>
                  <a:pt x="156" y="74"/>
                  <a:pt x="154" y="79"/>
                </a:cubicBezTo>
                <a:cubicBezTo>
                  <a:pt x="152" y="84"/>
                  <a:pt x="145" y="85"/>
                  <a:pt x="145" y="85"/>
                </a:cubicBezTo>
                <a:cubicBezTo>
                  <a:pt x="145" y="85"/>
                  <a:pt x="142" y="84"/>
                  <a:pt x="140" y="78"/>
                </a:cubicBezTo>
                <a:cubicBezTo>
                  <a:pt x="138" y="73"/>
                  <a:pt x="132" y="70"/>
                  <a:pt x="129" y="70"/>
                </a:cubicBezTo>
                <a:cubicBezTo>
                  <a:pt x="126" y="70"/>
                  <a:pt x="126" y="76"/>
                  <a:pt x="129" y="79"/>
                </a:cubicBezTo>
                <a:cubicBezTo>
                  <a:pt x="131" y="82"/>
                  <a:pt x="137" y="91"/>
                  <a:pt x="138" y="95"/>
                </a:cubicBezTo>
                <a:cubicBezTo>
                  <a:pt x="138" y="100"/>
                  <a:pt x="146" y="114"/>
                  <a:pt x="150" y="121"/>
                </a:cubicBezTo>
                <a:cubicBezTo>
                  <a:pt x="153" y="128"/>
                  <a:pt x="146" y="153"/>
                  <a:pt x="145" y="163"/>
                </a:cubicBezTo>
                <a:cubicBezTo>
                  <a:pt x="144" y="174"/>
                  <a:pt x="135" y="232"/>
                  <a:pt x="135" y="235"/>
                </a:cubicBezTo>
                <a:cubicBezTo>
                  <a:pt x="135" y="238"/>
                  <a:pt x="133" y="271"/>
                  <a:pt x="133" y="271"/>
                </a:cubicBezTo>
                <a:cubicBezTo>
                  <a:pt x="133" y="271"/>
                  <a:pt x="131" y="282"/>
                  <a:pt x="131" y="285"/>
                </a:cubicBezTo>
                <a:cubicBezTo>
                  <a:pt x="131" y="289"/>
                  <a:pt x="131" y="295"/>
                  <a:pt x="130" y="295"/>
                </a:cubicBezTo>
                <a:cubicBezTo>
                  <a:pt x="129" y="295"/>
                  <a:pt x="128" y="294"/>
                  <a:pt x="128" y="294"/>
                </a:cubicBezTo>
                <a:cubicBezTo>
                  <a:pt x="128" y="294"/>
                  <a:pt x="128" y="295"/>
                  <a:pt x="130" y="296"/>
                </a:cubicBezTo>
                <a:cubicBezTo>
                  <a:pt x="132" y="297"/>
                  <a:pt x="132" y="300"/>
                  <a:pt x="132" y="301"/>
                </a:cubicBezTo>
                <a:cubicBezTo>
                  <a:pt x="132" y="302"/>
                  <a:pt x="130" y="307"/>
                  <a:pt x="128" y="310"/>
                </a:cubicBezTo>
                <a:cubicBezTo>
                  <a:pt x="126" y="312"/>
                  <a:pt x="129" y="315"/>
                  <a:pt x="129" y="315"/>
                </a:cubicBezTo>
                <a:cubicBezTo>
                  <a:pt x="129" y="315"/>
                  <a:pt x="129" y="327"/>
                  <a:pt x="129" y="331"/>
                </a:cubicBezTo>
                <a:cubicBezTo>
                  <a:pt x="129" y="336"/>
                  <a:pt x="132" y="341"/>
                  <a:pt x="132" y="341"/>
                </a:cubicBezTo>
                <a:cubicBezTo>
                  <a:pt x="132" y="341"/>
                  <a:pt x="130" y="350"/>
                  <a:pt x="127" y="355"/>
                </a:cubicBezTo>
                <a:cubicBezTo>
                  <a:pt x="124" y="360"/>
                  <a:pt x="119" y="368"/>
                  <a:pt x="121" y="365"/>
                </a:cubicBezTo>
                <a:cubicBezTo>
                  <a:pt x="124" y="362"/>
                  <a:pt x="129" y="364"/>
                  <a:pt x="129" y="364"/>
                </a:cubicBezTo>
                <a:cubicBezTo>
                  <a:pt x="129" y="364"/>
                  <a:pt x="127" y="367"/>
                  <a:pt x="122" y="370"/>
                </a:cubicBezTo>
                <a:cubicBezTo>
                  <a:pt x="116" y="374"/>
                  <a:pt x="112" y="374"/>
                  <a:pt x="112" y="374"/>
                </a:cubicBezTo>
                <a:cubicBezTo>
                  <a:pt x="112" y="374"/>
                  <a:pt x="118" y="375"/>
                  <a:pt x="113" y="378"/>
                </a:cubicBezTo>
                <a:cubicBezTo>
                  <a:pt x="108" y="382"/>
                  <a:pt x="102" y="376"/>
                  <a:pt x="105" y="380"/>
                </a:cubicBezTo>
                <a:cubicBezTo>
                  <a:pt x="108" y="383"/>
                  <a:pt x="114" y="383"/>
                  <a:pt x="114" y="383"/>
                </a:cubicBezTo>
                <a:cubicBezTo>
                  <a:pt x="114" y="383"/>
                  <a:pt x="97" y="388"/>
                  <a:pt x="89" y="396"/>
                </a:cubicBezTo>
                <a:cubicBezTo>
                  <a:pt x="80" y="405"/>
                  <a:pt x="76" y="432"/>
                  <a:pt x="75" y="451"/>
                </a:cubicBezTo>
                <a:cubicBezTo>
                  <a:pt x="75" y="470"/>
                  <a:pt x="65" y="494"/>
                  <a:pt x="62" y="504"/>
                </a:cubicBezTo>
                <a:cubicBezTo>
                  <a:pt x="59" y="515"/>
                  <a:pt x="45" y="552"/>
                  <a:pt x="43" y="558"/>
                </a:cubicBezTo>
                <a:cubicBezTo>
                  <a:pt x="41" y="565"/>
                  <a:pt x="27" y="599"/>
                  <a:pt x="23" y="617"/>
                </a:cubicBezTo>
                <a:cubicBezTo>
                  <a:pt x="18" y="635"/>
                  <a:pt x="6" y="685"/>
                  <a:pt x="3" y="693"/>
                </a:cubicBezTo>
                <a:cubicBezTo>
                  <a:pt x="0" y="701"/>
                  <a:pt x="4" y="708"/>
                  <a:pt x="9" y="708"/>
                </a:cubicBezTo>
                <a:cubicBezTo>
                  <a:pt x="15" y="708"/>
                  <a:pt x="32" y="710"/>
                  <a:pt x="32" y="710"/>
                </a:cubicBezTo>
                <a:cubicBezTo>
                  <a:pt x="30" y="726"/>
                  <a:pt x="30" y="726"/>
                  <a:pt x="30" y="726"/>
                </a:cubicBezTo>
                <a:cubicBezTo>
                  <a:pt x="30" y="726"/>
                  <a:pt x="16" y="787"/>
                  <a:pt x="12" y="807"/>
                </a:cubicBezTo>
                <a:cubicBezTo>
                  <a:pt x="7" y="827"/>
                  <a:pt x="9" y="851"/>
                  <a:pt x="14" y="856"/>
                </a:cubicBezTo>
                <a:cubicBezTo>
                  <a:pt x="20" y="861"/>
                  <a:pt x="44" y="877"/>
                  <a:pt x="44" y="877"/>
                </a:cubicBezTo>
                <a:cubicBezTo>
                  <a:pt x="44" y="877"/>
                  <a:pt x="47" y="910"/>
                  <a:pt x="48" y="912"/>
                </a:cubicBezTo>
                <a:cubicBezTo>
                  <a:pt x="48" y="914"/>
                  <a:pt x="53" y="932"/>
                  <a:pt x="56" y="945"/>
                </a:cubicBezTo>
                <a:cubicBezTo>
                  <a:pt x="60" y="959"/>
                  <a:pt x="72" y="1017"/>
                  <a:pt x="72" y="1022"/>
                </a:cubicBezTo>
                <a:cubicBezTo>
                  <a:pt x="72" y="1026"/>
                  <a:pt x="69" y="1033"/>
                  <a:pt x="62" y="1039"/>
                </a:cubicBezTo>
                <a:cubicBezTo>
                  <a:pt x="55" y="1046"/>
                  <a:pt x="46" y="1051"/>
                  <a:pt x="28" y="1057"/>
                </a:cubicBezTo>
                <a:cubicBezTo>
                  <a:pt x="10" y="1063"/>
                  <a:pt x="13" y="1072"/>
                  <a:pt x="19" y="1074"/>
                </a:cubicBezTo>
                <a:cubicBezTo>
                  <a:pt x="24" y="1077"/>
                  <a:pt x="56" y="1077"/>
                  <a:pt x="67" y="1073"/>
                </a:cubicBezTo>
                <a:cubicBezTo>
                  <a:pt x="78" y="1069"/>
                  <a:pt x="102" y="1071"/>
                  <a:pt x="111" y="1069"/>
                </a:cubicBezTo>
                <a:cubicBezTo>
                  <a:pt x="121" y="1067"/>
                  <a:pt x="114" y="1050"/>
                  <a:pt x="112" y="1041"/>
                </a:cubicBezTo>
                <a:cubicBezTo>
                  <a:pt x="110" y="1032"/>
                  <a:pt x="105" y="1030"/>
                  <a:pt x="105" y="1018"/>
                </a:cubicBezTo>
                <a:cubicBezTo>
                  <a:pt x="104" y="1006"/>
                  <a:pt x="103" y="922"/>
                  <a:pt x="103" y="922"/>
                </a:cubicBezTo>
                <a:cubicBezTo>
                  <a:pt x="103" y="922"/>
                  <a:pt x="121" y="938"/>
                  <a:pt x="133" y="947"/>
                </a:cubicBezTo>
                <a:cubicBezTo>
                  <a:pt x="144" y="956"/>
                  <a:pt x="173" y="989"/>
                  <a:pt x="181" y="1006"/>
                </a:cubicBezTo>
                <a:cubicBezTo>
                  <a:pt x="189" y="1023"/>
                  <a:pt x="193" y="1043"/>
                  <a:pt x="199" y="1053"/>
                </a:cubicBezTo>
                <a:cubicBezTo>
                  <a:pt x="204" y="1063"/>
                  <a:pt x="201" y="1077"/>
                  <a:pt x="206" y="1086"/>
                </a:cubicBezTo>
                <a:cubicBezTo>
                  <a:pt x="212" y="1096"/>
                  <a:pt x="224" y="1089"/>
                  <a:pt x="230" y="1082"/>
                </a:cubicBezTo>
                <a:cubicBezTo>
                  <a:pt x="236" y="1074"/>
                  <a:pt x="240" y="1027"/>
                  <a:pt x="241" y="994"/>
                </a:cubicBezTo>
                <a:cubicBezTo>
                  <a:pt x="241" y="962"/>
                  <a:pt x="236" y="961"/>
                  <a:pt x="230" y="956"/>
                </a:cubicBezTo>
                <a:cubicBezTo>
                  <a:pt x="223" y="951"/>
                  <a:pt x="205" y="957"/>
                  <a:pt x="205" y="957"/>
                </a:cubicBezTo>
                <a:cubicBezTo>
                  <a:pt x="205" y="957"/>
                  <a:pt x="203" y="957"/>
                  <a:pt x="199" y="955"/>
                </a:cubicBezTo>
                <a:cubicBezTo>
                  <a:pt x="195" y="952"/>
                  <a:pt x="164" y="919"/>
                  <a:pt x="158" y="910"/>
                </a:cubicBezTo>
                <a:cubicBezTo>
                  <a:pt x="151" y="900"/>
                  <a:pt x="124" y="867"/>
                  <a:pt x="117" y="859"/>
                </a:cubicBezTo>
                <a:cubicBezTo>
                  <a:pt x="111" y="851"/>
                  <a:pt x="92" y="845"/>
                  <a:pt x="94" y="839"/>
                </a:cubicBezTo>
                <a:cubicBezTo>
                  <a:pt x="96" y="832"/>
                  <a:pt x="101" y="801"/>
                  <a:pt x="100" y="785"/>
                </a:cubicBezTo>
                <a:cubicBezTo>
                  <a:pt x="99" y="768"/>
                  <a:pt x="111" y="738"/>
                  <a:pt x="112" y="739"/>
                </a:cubicBezTo>
                <a:cubicBezTo>
                  <a:pt x="114" y="739"/>
                  <a:pt x="125" y="741"/>
                  <a:pt x="128" y="737"/>
                </a:cubicBezTo>
                <a:cubicBezTo>
                  <a:pt x="132" y="733"/>
                  <a:pt x="146" y="697"/>
                  <a:pt x="156" y="669"/>
                </a:cubicBezTo>
                <a:cubicBezTo>
                  <a:pt x="166" y="642"/>
                  <a:pt x="165" y="622"/>
                  <a:pt x="158" y="601"/>
                </a:cubicBezTo>
                <a:cubicBezTo>
                  <a:pt x="152" y="579"/>
                  <a:pt x="153" y="548"/>
                  <a:pt x="155" y="530"/>
                </a:cubicBezTo>
                <a:cubicBezTo>
                  <a:pt x="156" y="511"/>
                  <a:pt x="179" y="494"/>
                  <a:pt x="189" y="477"/>
                </a:cubicBezTo>
                <a:cubicBezTo>
                  <a:pt x="198" y="460"/>
                  <a:pt x="207" y="447"/>
                  <a:pt x="207" y="447"/>
                </a:cubicBezTo>
                <a:cubicBezTo>
                  <a:pt x="207" y="447"/>
                  <a:pt x="213" y="446"/>
                  <a:pt x="212" y="448"/>
                </a:cubicBezTo>
                <a:cubicBezTo>
                  <a:pt x="211" y="451"/>
                  <a:pt x="207" y="454"/>
                  <a:pt x="207" y="454"/>
                </a:cubicBezTo>
                <a:cubicBezTo>
                  <a:pt x="207" y="454"/>
                  <a:pt x="209" y="454"/>
                  <a:pt x="211" y="453"/>
                </a:cubicBezTo>
                <a:cubicBezTo>
                  <a:pt x="213" y="451"/>
                  <a:pt x="221" y="447"/>
                  <a:pt x="220" y="450"/>
                </a:cubicBezTo>
                <a:cubicBezTo>
                  <a:pt x="220" y="452"/>
                  <a:pt x="214" y="457"/>
                  <a:pt x="214" y="457"/>
                </a:cubicBezTo>
                <a:cubicBezTo>
                  <a:pt x="214" y="457"/>
                  <a:pt x="220" y="457"/>
                  <a:pt x="221" y="453"/>
                </a:cubicBezTo>
                <a:cubicBezTo>
                  <a:pt x="223" y="450"/>
                  <a:pt x="229" y="440"/>
                  <a:pt x="229" y="440"/>
                </a:cubicBezTo>
                <a:cubicBezTo>
                  <a:pt x="229" y="440"/>
                  <a:pt x="229" y="447"/>
                  <a:pt x="229" y="451"/>
                </a:cubicBezTo>
                <a:cubicBezTo>
                  <a:pt x="229" y="455"/>
                  <a:pt x="223" y="464"/>
                  <a:pt x="223" y="464"/>
                </a:cubicBezTo>
                <a:cubicBezTo>
                  <a:pt x="223" y="464"/>
                  <a:pt x="228" y="461"/>
                  <a:pt x="231" y="456"/>
                </a:cubicBezTo>
                <a:cubicBezTo>
                  <a:pt x="233" y="451"/>
                  <a:pt x="231" y="447"/>
                  <a:pt x="231" y="441"/>
                </a:cubicBezTo>
                <a:cubicBezTo>
                  <a:pt x="231" y="436"/>
                  <a:pt x="237" y="428"/>
                  <a:pt x="237" y="428"/>
                </a:cubicBezTo>
                <a:cubicBezTo>
                  <a:pt x="237" y="428"/>
                  <a:pt x="238" y="437"/>
                  <a:pt x="240" y="440"/>
                </a:cubicBezTo>
                <a:cubicBezTo>
                  <a:pt x="242" y="444"/>
                  <a:pt x="236" y="453"/>
                  <a:pt x="236" y="453"/>
                </a:cubicBezTo>
                <a:cubicBezTo>
                  <a:pt x="236" y="453"/>
                  <a:pt x="240" y="449"/>
                  <a:pt x="241" y="445"/>
                </a:cubicBezTo>
                <a:cubicBezTo>
                  <a:pt x="243" y="442"/>
                  <a:pt x="241" y="437"/>
                  <a:pt x="240" y="431"/>
                </a:cubicBezTo>
                <a:cubicBezTo>
                  <a:pt x="239" y="425"/>
                  <a:pt x="243" y="418"/>
                  <a:pt x="243" y="418"/>
                </a:cubicBezTo>
                <a:cubicBezTo>
                  <a:pt x="243" y="418"/>
                  <a:pt x="247" y="425"/>
                  <a:pt x="247" y="428"/>
                </a:cubicBezTo>
                <a:cubicBezTo>
                  <a:pt x="246" y="432"/>
                  <a:pt x="247" y="442"/>
                  <a:pt x="247" y="441"/>
                </a:cubicBezTo>
                <a:cubicBezTo>
                  <a:pt x="247" y="440"/>
                  <a:pt x="247" y="433"/>
                  <a:pt x="249" y="428"/>
                </a:cubicBezTo>
                <a:cubicBezTo>
                  <a:pt x="251" y="423"/>
                  <a:pt x="247" y="417"/>
                  <a:pt x="247" y="417"/>
                </a:cubicBezTo>
                <a:cubicBezTo>
                  <a:pt x="247" y="417"/>
                  <a:pt x="251" y="419"/>
                  <a:pt x="253" y="423"/>
                </a:cubicBezTo>
                <a:cubicBezTo>
                  <a:pt x="255" y="426"/>
                  <a:pt x="253" y="431"/>
                  <a:pt x="252" y="435"/>
                </a:cubicBezTo>
                <a:cubicBezTo>
                  <a:pt x="253" y="432"/>
                  <a:pt x="255" y="427"/>
                  <a:pt x="256" y="423"/>
                </a:cubicBezTo>
                <a:cubicBezTo>
                  <a:pt x="258" y="417"/>
                  <a:pt x="243" y="410"/>
                  <a:pt x="247" y="411"/>
                </a:cubicBezTo>
                <a:close/>
                <a:moveTo>
                  <a:pt x="183" y="132"/>
                </a:moveTo>
                <a:cubicBezTo>
                  <a:pt x="183" y="136"/>
                  <a:pt x="174" y="195"/>
                  <a:pt x="174" y="195"/>
                </a:cubicBezTo>
                <a:cubicBezTo>
                  <a:pt x="169" y="189"/>
                  <a:pt x="169" y="145"/>
                  <a:pt x="169" y="139"/>
                </a:cubicBezTo>
                <a:cubicBezTo>
                  <a:pt x="169" y="133"/>
                  <a:pt x="169" y="131"/>
                  <a:pt x="169" y="126"/>
                </a:cubicBezTo>
                <a:cubicBezTo>
                  <a:pt x="168" y="121"/>
                  <a:pt x="170" y="108"/>
                  <a:pt x="171" y="100"/>
                </a:cubicBezTo>
                <a:cubicBezTo>
                  <a:pt x="171" y="93"/>
                  <a:pt x="176" y="77"/>
                  <a:pt x="176" y="77"/>
                </a:cubicBezTo>
                <a:cubicBezTo>
                  <a:pt x="176" y="77"/>
                  <a:pt x="180" y="83"/>
                  <a:pt x="183" y="88"/>
                </a:cubicBezTo>
                <a:cubicBezTo>
                  <a:pt x="186" y="94"/>
                  <a:pt x="183" y="129"/>
                  <a:pt x="183" y="132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FE52C3F-B052-4B36-A334-3BCBD6A376FB}"/>
              </a:ext>
            </a:extLst>
          </p:cNvPr>
          <p:cNvSpPr>
            <a:spLocks/>
          </p:cNvSpPr>
          <p:nvPr/>
        </p:nvSpPr>
        <p:spPr bwMode="auto">
          <a:xfrm>
            <a:off x="7400244" y="2934835"/>
            <a:ext cx="4763" cy="7938"/>
          </a:xfrm>
          <a:custGeom>
            <a:avLst/>
            <a:gdLst>
              <a:gd name="T0" fmla="*/ 1 w 1"/>
              <a:gd name="T1" fmla="*/ 0 h 2"/>
              <a:gd name="T2" fmla="*/ 0 w 1"/>
              <a:gd name="T3" fmla="*/ 2 h 2"/>
              <a:gd name="T4" fmla="*/ 1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1" y="0"/>
                </a:moveTo>
                <a:cubicBezTo>
                  <a:pt x="0" y="1"/>
                  <a:pt x="0" y="2"/>
                  <a:pt x="0" y="2"/>
                </a:cubicBezTo>
                <a:cubicBezTo>
                  <a:pt x="0" y="2"/>
                  <a:pt x="0" y="1"/>
                  <a:pt x="1" y="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343A81B7-26FF-4973-8173-978FDA198FCA}"/>
              </a:ext>
            </a:extLst>
          </p:cNvPr>
          <p:cNvSpPr>
            <a:spLocks/>
          </p:cNvSpPr>
          <p:nvPr/>
        </p:nvSpPr>
        <p:spPr bwMode="auto">
          <a:xfrm>
            <a:off x="5144406" y="1202872"/>
            <a:ext cx="1697038" cy="4506913"/>
          </a:xfrm>
          <a:custGeom>
            <a:avLst/>
            <a:gdLst>
              <a:gd name="T0" fmla="*/ 112 w 400"/>
              <a:gd name="T1" fmla="*/ 653 h 1062"/>
              <a:gd name="T2" fmla="*/ 126 w 400"/>
              <a:gd name="T3" fmla="*/ 614 h 1062"/>
              <a:gd name="T4" fmla="*/ 144 w 400"/>
              <a:gd name="T5" fmla="*/ 553 h 1062"/>
              <a:gd name="T6" fmla="*/ 141 w 400"/>
              <a:gd name="T7" fmla="*/ 380 h 1062"/>
              <a:gd name="T8" fmla="*/ 76 w 400"/>
              <a:gd name="T9" fmla="*/ 259 h 1062"/>
              <a:gd name="T10" fmla="*/ 48 w 400"/>
              <a:gd name="T11" fmla="*/ 213 h 1062"/>
              <a:gd name="T12" fmla="*/ 29 w 400"/>
              <a:gd name="T13" fmla="*/ 146 h 1062"/>
              <a:gd name="T14" fmla="*/ 3 w 400"/>
              <a:gd name="T15" fmla="*/ 37 h 1062"/>
              <a:gd name="T16" fmla="*/ 18 w 400"/>
              <a:gd name="T17" fmla="*/ 18 h 1062"/>
              <a:gd name="T18" fmla="*/ 29 w 400"/>
              <a:gd name="T19" fmla="*/ 5 h 1062"/>
              <a:gd name="T20" fmla="*/ 37 w 400"/>
              <a:gd name="T21" fmla="*/ 8 h 1062"/>
              <a:gd name="T22" fmla="*/ 48 w 400"/>
              <a:gd name="T23" fmla="*/ 55 h 1062"/>
              <a:gd name="T24" fmla="*/ 99 w 400"/>
              <a:gd name="T25" fmla="*/ 210 h 1062"/>
              <a:gd name="T26" fmla="*/ 135 w 400"/>
              <a:gd name="T27" fmla="*/ 254 h 1062"/>
              <a:gd name="T28" fmla="*/ 173 w 400"/>
              <a:gd name="T29" fmla="*/ 268 h 1062"/>
              <a:gd name="T30" fmla="*/ 168 w 400"/>
              <a:gd name="T31" fmla="*/ 262 h 1062"/>
              <a:gd name="T32" fmla="*/ 177 w 400"/>
              <a:gd name="T33" fmla="*/ 257 h 1062"/>
              <a:gd name="T34" fmla="*/ 185 w 400"/>
              <a:gd name="T35" fmla="*/ 239 h 1062"/>
              <a:gd name="T36" fmla="*/ 211 w 400"/>
              <a:gd name="T37" fmla="*/ 179 h 1062"/>
              <a:gd name="T38" fmla="*/ 253 w 400"/>
              <a:gd name="T39" fmla="*/ 155 h 1062"/>
              <a:gd name="T40" fmla="*/ 300 w 400"/>
              <a:gd name="T41" fmla="*/ 186 h 1062"/>
              <a:gd name="T42" fmla="*/ 301 w 400"/>
              <a:gd name="T43" fmla="*/ 248 h 1062"/>
              <a:gd name="T44" fmla="*/ 300 w 400"/>
              <a:gd name="T45" fmla="*/ 263 h 1062"/>
              <a:gd name="T46" fmla="*/ 320 w 400"/>
              <a:gd name="T47" fmla="*/ 292 h 1062"/>
              <a:gd name="T48" fmla="*/ 318 w 400"/>
              <a:gd name="T49" fmla="*/ 303 h 1062"/>
              <a:gd name="T50" fmla="*/ 301 w 400"/>
              <a:gd name="T51" fmla="*/ 304 h 1062"/>
              <a:gd name="T52" fmla="*/ 297 w 400"/>
              <a:gd name="T53" fmla="*/ 304 h 1062"/>
              <a:gd name="T54" fmla="*/ 319 w 400"/>
              <a:gd name="T55" fmla="*/ 327 h 1062"/>
              <a:gd name="T56" fmla="*/ 309 w 400"/>
              <a:gd name="T57" fmla="*/ 329 h 1062"/>
              <a:gd name="T58" fmla="*/ 306 w 400"/>
              <a:gd name="T59" fmla="*/ 330 h 1062"/>
              <a:gd name="T60" fmla="*/ 321 w 400"/>
              <a:gd name="T61" fmla="*/ 398 h 1062"/>
              <a:gd name="T62" fmla="*/ 353 w 400"/>
              <a:gd name="T63" fmla="*/ 400 h 1062"/>
              <a:gd name="T64" fmla="*/ 367 w 400"/>
              <a:gd name="T65" fmla="*/ 345 h 1062"/>
              <a:gd name="T66" fmla="*/ 370 w 400"/>
              <a:gd name="T67" fmla="*/ 315 h 1062"/>
              <a:gd name="T68" fmla="*/ 380 w 400"/>
              <a:gd name="T69" fmla="*/ 317 h 1062"/>
              <a:gd name="T70" fmla="*/ 389 w 400"/>
              <a:gd name="T71" fmla="*/ 321 h 1062"/>
              <a:gd name="T72" fmla="*/ 396 w 400"/>
              <a:gd name="T73" fmla="*/ 322 h 1062"/>
              <a:gd name="T74" fmla="*/ 392 w 400"/>
              <a:gd name="T75" fmla="*/ 379 h 1062"/>
              <a:gd name="T76" fmla="*/ 330 w 400"/>
              <a:gd name="T77" fmla="*/ 484 h 1062"/>
              <a:gd name="T78" fmla="*/ 284 w 400"/>
              <a:gd name="T79" fmla="*/ 431 h 1062"/>
              <a:gd name="T80" fmla="*/ 329 w 400"/>
              <a:gd name="T81" fmla="*/ 577 h 1062"/>
              <a:gd name="T82" fmla="*/ 337 w 400"/>
              <a:gd name="T83" fmla="*/ 645 h 1062"/>
              <a:gd name="T84" fmla="*/ 324 w 400"/>
              <a:gd name="T85" fmla="*/ 665 h 1062"/>
              <a:gd name="T86" fmla="*/ 314 w 400"/>
              <a:gd name="T87" fmla="*/ 808 h 1062"/>
              <a:gd name="T88" fmla="*/ 298 w 400"/>
              <a:gd name="T89" fmla="*/ 963 h 1062"/>
              <a:gd name="T90" fmla="*/ 311 w 400"/>
              <a:gd name="T91" fmla="*/ 1045 h 1062"/>
              <a:gd name="T92" fmla="*/ 266 w 400"/>
              <a:gd name="T93" fmla="*/ 1028 h 1062"/>
              <a:gd name="T94" fmla="*/ 264 w 400"/>
              <a:gd name="T95" fmla="*/ 989 h 1062"/>
              <a:gd name="T96" fmla="*/ 264 w 400"/>
              <a:gd name="T97" fmla="*/ 871 h 1062"/>
              <a:gd name="T98" fmla="*/ 258 w 400"/>
              <a:gd name="T99" fmla="*/ 785 h 1062"/>
              <a:gd name="T100" fmla="*/ 251 w 400"/>
              <a:gd name="T101" fmla="*/ 671 h 1062"/>
              <a:gd name="T102" fmla="*/ 179 w 400"/>
              <a:gd name="T103" fmla="*/ 752 h 1062"/>
              <a:gd name="T104" fmla="*/ 156 w 400"/>
              <a:gd name="T105" fmla="*/ 895 h 1062"/>
              <a:gd name="T106" fmla="*/ 155 w 400"/>
              <a:gd name="T107" fmla="*/ 997 h 1062"/>
              <a:gd name="T108" fmla="*/ 115 w 400"/>
              <a:gd name="T109" fmla="*/ 1052 h 1062"/>
              <a:gd name="T110" fmla="*/ 87 w 400"/>
              <a:gd name="T111" fmla="*/ 1024 h 1062"/>
              <a:gd name="T112" fmla="*/ 115 w 400"/>
              <a:gd name="T113" fmla="*/ 924 h 1062"/>
              <a:gd name="T114" fmla="*/ 104 w 400"/>
              <a:gd name="T115" fmla="*/ 800 h 1062"/>
              <a:gd name="T116" fmla="*/ 123 w 400"/>
              <a:gd name="T117" fmla="*/ 665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0" h="1062">
                <a:moveTo>
                  <a:pt x="128" y="666"/>
                </a:moveTo>
                <a:cubicBezTo>
                  <a:pt x="128" y="666"/>
                  <a:pt x="112" y="660"/>
                  <a:pt x="112" y="653"/>
                </a:cubicBezTo>
                <a:cubicBezTo>
                  <a:pt x="113" y="646"/>
                  <a:pt x="118" y="641"/>
                  <a:pt x="125" y="631"/>
                </a:cubicBezTo>
                <a:cubicBezTo>
                  <a:pt x="132" y="621"/>
                  <a:pt x="123" y="624"/>
                  <a:pt x="126" y="614"/>
                </a:cubicBezTo>
                <a:cubicBezTo>
                  <a:pt x="129" y="604"/>
                  <a:pt x="133" y="593"/>
                  <a:pt x="134" y="591"/>
                </a:cubicBezTo>
                <a:cubicBezTo>
                  <a:pt x="134" y="590"/>
                  <a:pt x="144" y="558"/>
                  <a:pt x="144" y="553"/>
                </a:cubicBezTo>
                <a:cubicBezTo>
                  <a:pt x="144" y="533"/>
                  <a:pt x="165" y="498"/>
                  <a:pt x="160" y="478"/>
                </a:cubicBezTo>
                <a:cubicBezTo>
                  <a:pt x="155" y="455"/>
                  <a:pt x="142" y="389"/>
                  <a:pt x="141" y="380"/>
                </a:cubicBezTo>
                <a:cubicBezTo>
                  <a:pt x="139" y="370"/>
                  <a:pt x="133" y="324"/>
                  <a:pt x="118" y="303"/>
                </a:cubicBezTo>
                <a:cubicBezTo>
                  <a:pt x="103" y="282"/>
                  <a:pt x="82" y="267"/>
                  <a:pt x="76" y="259"/>
                </a:cubicBezTo>
                <a:cubicBezTo>
                  <a:pt x="71" y="251"/>
                  <a:pt x="68" y="249"/>
                  <a:pt x="63" y="239"/>
                </a:cubicBezTo>
                <a:cubicBezTo>
                  <a:pt x="57" y="230"/>
                  <a:pt x="52" y="222"/>
                  <a:pt x="48" y="213"/>
                </a:cubicBezTo>
                <a:cubicBezTo>
                  <a:pt x="45" y="204"/>
                  <a:pt x="41" y="187"/>
                  <a:pt x="41" y="186"/>
                </a:cubicBezTo>
                <a:cubicBezTo>
                  <a:pt x="41" y="185"/>
                  <a:pt x="28" y="166"/>
                  <a:pt x="29" y="146"/>
                </a:cubicBezTo>
                <a:cubicBezTo>
                  <a:pt x="29" y="126"/>
                  <a:pt x="26" y="90"/>
                  <a:pt x="25" y="85"/>
                </a:cubicBezTo>
                <a:cubicBezTo>
                  <a:pt x="23" y="79"/>
                  <a:pt x="0" y="47"/>
                  <a:pt x="3" y="37"/>
                </a:cubicBezTo>
                <a:cubicBezTo>
                  <a:pt x="6" y="26"/>
                  <a:pt x="13" y="23"/>
                  <a:pt x="13" y="23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9" y="6"/>
                  <a:pt x="22" y="5"/>
                </a:cubicBezTo>
                <a:cubicBezTo>
                  <a:pt x="25" y="4"/>
                  <a:pt x="29" y="5"/>
                  <a:pt x="29" y="5"/>
                </a:cubicBezTo>
                <a:cubicBezTo>
                  <a:pt x="29" y="5"/>
                  <a:pt x="32" y="0"/>
                  <a:pt x="34" y="1"/>
                </a:cubicBezTo>
                <a:cubicBezTo>
                  <a:pt x="35" y="2"/>
                  <a:pt x="37" y="8"/>
                  <a:pt x="37" y="8"/>
                </a:cubicBezTo>
                <a:cubicBezTo>
                  <a:pt x="37" y="8"/>
                  <a:pt x="46" y="14"/>
                  <a:pt x="47" y="20"/>
                </a:cubicBezTo>
                <a:cubicBezTo>
                  <a:pt x="48" y="25"/>
                  <a:pt x="49" y="46"/>
                  <a:pt x="48" y="55"/>
                </a:cubicBezTo>
                <a:cubicBezTo>
                  <a:pt x="47" y="64"/>
                  <a:pt x="58" y="127"/>
                  <a:pt x="68" y="149"/>
                </a:cubicBezTo>
                <a:cubicBezTo>
                  <a:pt x="79" y="171"/>
                  <a:pt x="90" y="201"/>
                  <a:pt x="99" y="210"/>
                </a:cubicBezTo>
                <a:cubicBezTo>
                  <a:pt x="108" y="218"/>
                  <a:pt x="115" y="226"/>
                  <a:pt x="120" y="233"/>
                </a:cubicBezTo>
                <a:cubicBezTo>
                  <a:pt x="124" y="240"/>
                  <a:pt x="131" y="249"/>
                  <a:pt x="135" y="254"/>
                </a:cubicBezTo>
                <a:cubicBezTo>
                  <a:pt x="139" y="258"/>
                  <a:pt x="158" y="263"/>
                  <a:pt x="165" y="266"/>
                </a:cubicBezTo>
                <a:cubicBezTo>
                  <a:pt x="172" y="269"/>
                  <a:pt x="170" y="270"/>
                  <a:pt x="173" y="268"/>
                </a:cubicBezTo>
                <a:cubicBezTo>
                  <a:pt x="175" y="266"/>
                  <a:pt x="182" y="261"/>
                  <a:pt x="180" y="261"/>
                </a:cubicBezTo>
                <a:cubicBezTo>
                  <a:pt x="177" y="261"/>
                  <a:pt x="171" y="262"/>
                  <a:pt x="168" y="262"/>
                </a:cubicBezTo>
                <a:cubicBezTo>
                  <a:pt x="164" y="262"/>
                  <a:pt x="183" y="259"/>
                  <a:pt x="185" y="255"/>
                </a:cubicBezTo>
                <a:cubicBezTo>
                  <a:pt x="188" y="250"/>
                  <a:pt x="178" y="255"/>
                  <a:pt x="177" y="257"/>
                </a:cubicBezTo>
                <a:cubicBezTo>
                  <a:pt x="175" y="258"/>
                  <a:pt x="182" y="249"/>
                  <a:pt x="186" y="245"/>
                </a:cubicBezTo>
                <a:cubicBezTo>
                  <a:pt x="190" y="241"/>
                  <a:pt x="185" y="239"/>
                  <a:pt x="185" y="239"/>
                </a:cubicBezTo>
                <a:cubicBezTo>
                  <a:pt x="185" y="239"/>
                  <a:pt x="192" y="235"/>
                  <a:pt x="194" y="228"/>
                </a:cubicBezTo>
                <a:cubicBezTo>
                  <a:pt x="197" y="220"/>
                  <a:pt x="210" y="185"/>
                  <a:pt x="211" y="179"/>
                </a:cubicBezTo>
                <a:cubicBezTo>
                  <a:pt x="213" y="174"/>
                  <a:pt x="225" y="164"/>
                  <a:pt x="239" y="159"/>
                </a:cubicBezTo>
                <a:cubicBezTo>
                  <a:pt x="252" y="154"/>
                  <a:pt x="253" y="155"/>
                  <a:pt x="253" y="155"/>
                </a:cubicBezTo>
                <a:cubicBezTo>
                  <a:pt x="253" y="155"/>
                  <a:pt x="278" y="149"/>
                  <a:pt x="286" y="159"/>
                </a:cubicBezTo>
                <a:cubicBezTo>
                  <a:pt x="294" y="170"/>
                  <a:pt x="300" y="186"/>
                  <a:pt x="300" y="186"/>
                </a:cubicBezTo>
                <a:cubicBezTo>
                  <a:pt x="300" y="186"/>
                  <a:pt x="304" y="206"/>
                  <a:pt x="304" y="216"/>
                </a:cubicBezTo>
                <a:cubicBezTo>
                  <a:pt x="303" y="225"/>
                  <a:pt x="302" y="233"/>
                  <a:pt x="301" y="248"/>
                </a:cubicBezTo>
                <a:cubicBezTo>
                  <a:pt x="300" y="264"/>
                  <a:pt x="313" y="266"/>
                  <a:pt x="313" y="266"/>
                </a:cubicBezTo>
                <a:cubicBezTo>
                  <a:pt x="313" y="266"/>
                  <a:pt x="304" y="266"/>
                  <a:pt x="300" y="263"/>
                </a:cubicBezTo>
                <a:cubicBezTo>
                  <a:pt x="297" y="259"/>
                  <a:pt x="305" y="282"/>
                  <a:pt x="313" y="287"/>
                </a:cubicBezTo>
                <a:cubicBezTo>
                  <a:pt x="320" y="292"/>
                  <a:pt x="320" y="292"/>
                  <a:pt x="320" y="292"/>
                </a:cubicBezTo>
                <a:cubicBezTo>
                  <a:pt x="320" y="292"/>
                  <a:pt x="312" y="291"/>
                  <a:pt x="308" y="289"/>
                </a:cubicBezTo>
                <a:cubicBezTo>
                  <a:pt x="304" y="286"/>
                  <a:pt x="317" y="298"/>
                  <a:pt x="318" y="303"/>
                </a:cubicBezTo>
                <a:cubicBezTo>
                  <a:pt x="318" y="307"/>
                  <a:pt x="311" y="295"/>
                  <a:pt x="306" y="293"/>
                </a:cubicBezTo>
                <a:cubicBezTo>
                  <a:pt x="300" y="291"/>
                  <a:pt x="295" y="299"/>
                  <a:pt x="301" y="304"/>
                </a:cubicBezTo>
                <a:cubicBezTo>
                  <a:pt x="307" y="309"/>
                  <a:pt x="312" y="310"/>
                  <a:pt x="312" y="310"/>
                </a:cubicBezTo>
                <a:cubicBezTo>
                  <a:pt x="312" y="310"/>
                  <a:pt x="303" y="310"/>
                  <a:pt x="297" y="304"/>
                </a:cubicBezTo>
                <a:cubicBezTo>
                  <a:pt x="292" y="297"/>
                  <a:pt x="301" y="311"/>
                  <a:pt x="307" y="319"/>
                </a:cubicBezTo>
                <a:cubicBezTo>
                  <a:pt x="313" y="327"/>
                  <a:pt x="319" y="327"/>
                  <a:pt x="319" y="327"/>
                </a:cubicBezTo>
                <a:cubicBezTo>
                  <a:pt x="319" y="327"/>
                  <a:pt x="307" y="325"/>
                  <a:pt x="304" y="322"/>
                </a:cubicBezTo>
                <a:cubicBezTo>
                  <a:pt x="300" y="319"/>
                  <a:pt x="308" y="328"/>
                  <a:pt x="309" y="329"/>
                </a:cubicBezTo>
                <a:cubicBezTo>
                  <a:pt x="310" y="330"/>
                  <a:pt x="316" y="330"/>
                  <a:pt x="316" y="330"/>
                </a:cubicBezTo>
                <a:cubicBezTo>
                  <a:pt x="316" y="330"/>
                  <a:pt x="310" y="332"/>
                  <a:pt x="306" y="330"/>
                </a:cubicBezTo>
                <a:cubicBezTo>
                  <a:pt x="302" y="327"/>
                  <a:pt x="305" y="340"/>
                  <a:pt x="305" y="340"/>
                </a:cubicBezTo>
                <a:cubicBezTo>
                  <a:pt x="305" y="340"/>
                  <a:pt x="318" y="385"/>
                  <a:pt x="321" y="398"/>
                </a:cubicBezTo>
                <a:cubicBezTo>
                  <a:pt x="325" y="412"/>
                  <a:pt x="329" y="421"/>
                  <a:pt x="329" y="421"/>
                </a:cubicBezTo>
                <a:cubicBezTo>
                  <a:pt x="329" y="421"/>
                  <a:pt x="346" y="408"/>
                  <a:pt x="353" y="400"/>
                </a:cubicBezTo>
                <a:cubicBezTo>
                  <a:pt x="360" y="391"/>
                  <a:pt x="373" y="372"/>
                  <a:pt x="375" y="366"/>
                </a:cubicBezTo>
                <a:cubicBezTo>
                  <a:pt x="377" y="360"/>
                  <a:pt x="375" y="354"/>
                  <a:pt x="367" y="345"/>
                </a:cubicBezTo>
                <a:cubicBezTo>
                  <a:pt x="359" y="336"/>
                  <a:pt x="356" y="331"/>
                  <a:pt x="361" y="325"/>
                </a:cubicBezTo>
                <a:cubicBezTo>
                  <a:pt x="366" y="318"/>
                  <a:pt x="370" y="315"/>
                  <a:pt x="370" y="315"/>
                </a:cubicBezTo>
                <a:cubicBezTo>
                  <a:pt x="370" y="315"/>
                  <a:pt x="371" y="311"/>
                  <a:pt x="373" y="311"/>
                </a:cubicBezTo>
                <a:cubicBezTo>
                  <a:pt x="375" y="311"/>
                  <a:pt x="380" y="317"/>
                  <a:pt x="380" y="317"/>
                </a:cubicBezTo>
                <a:cubicBezTo>
                  <a:pt x="380" y="317"/>
                  <a:pt x="386" y="317"/>
                  <a:pt x="387" y="319"/>
                </a:cubicBezTo>
                <a:cubicBezTo>
                  <a:pt x="387" y="321"/>
                  <a:pt x="389" y="321"/>
                  <a:pt x="389" y="321"/>
                </a:cubicBezTo>
                <a:cubicBezTo>
                  <a:pt x="389" y="321"/>
                  <a:pt x="390" y="318"/>
                  <a:pt x="392" y="319"/>
                </a:cubicBezTo>
                <a:cubicBezTo>
                  <a:pt x="394" y="320"/>
                  <a:pt x="396" y="322"/>
                  <a:pt x="396" y="322"/>
                </a:cubicBezTo>
                <a:cubicBezTo>
                  <a:pt x="396" y="322"/>
                  <a:pt x="399" y="334"/>
                  <a:pt x="399" y="341"/>
                </a:cubicBezTo>
                <a:cubicBezTo>
                  <a:pt x="400" y="348"/>
                  <a:pt x="399" y="371"/>
                  <a:pt x="392" y="379"/>
                </a:cubicBezTo>
                <a:cubicBezTo>
                  <a:pt x="385" y="387"/>
                  <a:pt x="374" y="424"/>
                  <a:pt x="368" y="433"/>
                </a:cubicBezTo>
                <a:cubicBezTo>
                  <a:pt x="362" y="443"/>
                  <a:pt x="340" y="487"/>
                  <a:pt x="330" y="484"/>
                </a:cubicBezTo>
                <a:cubicBezTo>
                  <a:pt x="320" y="481"/>
                  <a:pt x="313" y="473"/>
                  <a:pt x="312" y="471"/>
                </a:cubicBezTo>
                <a:cubicBezTo>
                  <a:pt x="310" y="470"/>
                  <a:pt x="284" y="431"/>
                  <a:pt x="284" y="431"/>
                </a:cubicBezTo>
                <a:cubicBezTo>
                  <a:pt x="284" y="431"/>
                  <a:pt x="296" y="495"/>
                  <a:pt x="301" y="511"/>
                </a:cubicBezTo>
                <a:cubicBezTo>
                  <a:pt x="305" y="521"/>
                  <a:pt x="319" y="553"/>
                  <a:pt x="329" y="577"/>
                </a:cubicBezTo>
                <a:cubicBezTo>
                  <a:pt x="335" y="592"/>
                  <a:pt x="342" y="619"/>
                  <a:pt x="342" y="627"/>
                </a:cubicBezTo>
                <a:cubicBezTo>
                  <a:pt x="341" y="635"/>
                  <a:pt x="339" y="641"/>
                  <a:pt x="337" y="645"/>
                </a:cubicBezTo>
                <a:cubicBezTo>
                  <a:pt x="334" y="649"/>
                  <a:pt x="341" y="657"/>
                  <a:pt x="337" y="659"/>
                </a:cubicBezTo>
                <a:cubicBezTo>
                  <a:pt x="333" y="661"/>
                  <a:pt x="327" y="664"/>
                  <a:pt x="324" y="665"/>
                </a:cubicBezTo>
                <a:cubicBezTo>
                  <a:pt x="322" y="665"/>
                  <a:pt x="314" y="725"/>
                  <a:pt x="313" y="741"/>
                </a:cubicBezTo>
                <a:cubicBezTo>
                  <a:pt x="311" y="757"/>
                  <a:pt x="311" y="793"/>
                  <a:pt x="314" y="808"/>
                </a:cubicBezTo>
                <a:cubicBezTo>
                  <a:pt x="317" y="823"/>
                  <a:pt x="317" y="865"/>
                  <a:pt x="312" y="882"/>
                </a:cubicBezTo>
                <a:cubicBezTo>
                  <a:pt x="306" y="899"/>
                  <a:pt x="301" y="942"/>
                  <a:pt x="298" y="963"/>
                </a:cubicBezTo>
                <a:cubicBezTo>
                  <a:pt x="294" y="983"/>
                  <a:pt x="297" y="1002"/>
                  <a:pt x="297" y="1002"/>
                </a:cubicBezTo>
                <a:cubicBezTo>
                  <a:pt x="297" y="1002"/>
                  <a:pt x="313" y="1037"/>
                  <a:pt x="311" y="1045"/>
                </a:cubicBezTo>
                <a:cubicBezTo>
                  <a:pt x="310" y="1054"/>
                  <a:pt x="294" y="1062"/>
                  <a:pt x="281" y="1057"/>
                </a:cubicBezTo>
                <a:cubicBezTo>
                  <a:pt x="268" y="1051"/>
                  <a:pt x="268" y="1043"/>
                  <a:pt x="266" y="1028"/>
                </a:cubicBezTo>
                <a:cubicBezTo>
                  <a:pt x="265" y="1013"/>
                  <a:pt x="259" y="1010"/>
                  <a:pt x="260" y="1005"/>
                </a:cubicBezTo>
                <a:cubicBezTo>
                  <a:pt x="261" y="1000"/>
                  <a:pt x="264" y="989"/>
                  <a:pt x="264" y="989"/>
                </a:cubicBezTo>
                <a:cubicBezTo>
                  <a:pt x="264" y="988"/>
                  <a:pt x="268" y="958"/>
                  <a:pt x="268" y="947"/>
                </a:cubicBezTo>
                <a:cubicBezTo>
                  <a:pt x="268" y="936"/>
                  <a:pt x="266" y="881"/>
                  <a:pt x="264" y="871"/>
                </a:cubicBezTo>
                <a:cubicBezTo>
                  <a:pt x="263" y="862"/>
                  <a:pt x="260" y="843"/>
                  <a:pt x="260" y="834"/>
                </a:cubicBezTo>
                <a:cubicBezTo>
                  <a:pt x="261" y="826"/>
                  <a:pt x="261" y="803"/>
                  <a:pt x="258" y="785"/>
                </a:cubicBezTo>
                <a:cubicBezTo>
                  <a:pt x="255" y="768"/>
                  <a:pt x="250" y="701"/>
                  <a:pt x="251" y="693"/>
                </a:cubicBezTo>
                <a:cubicBezTo>
                  <a:pt x="252" y="684"/>
                  <a:pt x="251" y="671"/>
                  <a:pt x="251" y="671"/>
                </a:cubicBezTo>
                <a:cubicBezTo>
                  <a:pt x="210" y="675"/>
                  <a:pt x="210" y="675"/>
                  <a:pt x="210" y="675"/>
                </a:cubicBezTo>
                <a:cubicBezTo>
                  <a:pt x="210" y="675"/>
                  <a:pt x="182" y="735"/>
                  <a:pt x="179" y="752"/>
                </a:cubicBezTo>
                <a:cubicBezTo>
                  <a:pt x="175" y="770"/>
                  <a:pt x="160" y="813"/>
                  <a:pt x="159" y="820"/>
                </a:cubicBezTo>
                <a:cubicBezTo>
                  <a:pt x="157" y="827"/>
                  <a:pt x="162" y="863"/>
                  <a:pt x="156" y="895"/>
                </a:cubicBezTo>
                <a:cubicBezTo>
                  <a:pt x="150" y="927"/>
                  <a:pt x="144" y="948"/>
                  <a:pt x="153" y="960"/>
                </a:cubicBezTo>
                <a:cubicBezTo>
                  <a:pt x="163" y="972"/>
                  <a:pt x="168" y="985"/>
                  <a:pt x="155" y="997"/>
                </a:cubicBezTo>
                <a:cubicBezTo>
                  <a:pt x="142" y="1008"/>
                  <a:pt x="142" y="1009"/>
                  <a:pt x="142" y="1009"/>
                </a:cubicBezTo>
                <a:cubicBezTo>
                  <a:pt x="142" y="1009"/>
                  <a:pt x="125" y="1046"/>
                  <a:pt x="115" y="1052"/>
                </a:cubicBezTo>
                <a:cubicBezTo>
                  <a:pt x="105" y="1059"/>
                  <a:pt x="83" y="1059"/>
                  <a:pt x="80" y="1056"/>
                </a:cubicBezTo>
                <a:cubicBezTo>
                  <a:pt x="76" y="1053"/>
                  <a:pt x="73" y="1042"/>
                  <a:pt x="87" y="1024"/>
                </a:cubicBezTo>
                <a:cubicBezTo>
                  <a:pt x="102" y="1005"/>
                  <a:pt x="116" y="977"/>
                  <a:pt x="117" y="974"/>
                </a:cubicBezTo>
                <a:cubicBezTo>
                  <a:pt x="119" y="971"/>
                  <a:pt x="123" y="943"/>
                  <a:pt x="115" y="924"/>
                </a:cubicBezTo>
                <a:cubicBezTo>
                  <a:pt x="108" y="904"/>
                  <a:pt x="98" y="872"/>
                  <a:pt x="98" y="855"/>
                </a:cubicBezTo>
                <a:cubicBezTo>
                  <a:pt x="99" y="837"/>
                  <a:pt x="103" y="810"/>
                  <a:pt x="104" y="800"/>
                </a:cubicBezTo>
                <a:cubicBezTo>
                  <a:pt x="105" y="789"/>
                  <a:pt x="113" y="729"/>
                  <a:pt x="114" y="725"/>
                </a:cubicBezTo>
                <a:cubicBezTo>
                  <a:pt x="114" y="722"/>
                  <a:pt x="123" y="665"/>
                  <a:pt x="123" y="665"/>
                </a:cubicBezTo>
                <a:lnTo>
                  <a:pt x="128" y="666"/>
                </a:ln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6A285FC-0A1D-4C42-A1C5-3019A71A8661}"/>
              </a:ext>
            </a:extLst>
          </p:cNvPr>
          <p:cNvSpPr>
            <a:spLocks noEditPoints="1"/>
          </p:cNvSpPr>
          <p:nvPr/>
        </p:nvSpPr>
        <p:spPr bwMode="auto">
          <a:xfrm>
            <a:off x="5328104" y="1295400"/>
            <a:ext cx="1501775" cy="4259263"/>
          </a:xfrm>
          <a:custGeom>
            <a:avLst/>
            <a:gdLst>
              <a:gd name="T0" fmla="*/ 332 w 354"/>
              <a:gd name="T1" fmla="*/ 394 h 1003"/>
              <a:gd name="T2" fmla="*/ 295 w 354"/>
              <a:gd name="T3" fmla="*/ 267 h 1003"/>
              <a:gd name="T4" fmla="*/ 219 w 354"/>
              <a:gd name="T5" fmla="*/ 171 h 1003"/>
              <a:gd name="T6" fmla="*/ 203 w 354"/>
              <a:gd name="T7" fmla="*/ 112 h 1003"/>
              <a:gd name="T8" fmla="*/ 219 w 354"/>
              <a:gd name="T9" fmla="*/ 84 h 1003"/>
              <a:gd name="T10" fmla="*/ 214 w 354"/>
              <a:gd name="T11" fmla="*/ 55 h 1003"/>
              <a:gd name="T12" fmla="*/ 142 w 354"/>
              <a:gd name="T13" fmla="*/ 9 h 1003"/>
              <a:gd name="T14" fmla="*/ 118 w 354"/>
              <a:gd name="T15" fmla="*/ 79 h 1003"/>
              <a:gd name="T16" fmla="*/ 122 w 354"/>
              <a:gd name="T17" fmla="*/ 112 h 1003"/>
              <a:gd name="T18" fmla="*/ 134 w 354"/>
              <a:gd name="T19" fmla="*/ 157 h 1003"/>
              <a:gd name="T20" fmla="*/ 44 w 354"/>
              <a:gd name="T21" fmla="*/ 200 h 1003"/>
              <a:gd name="T22" fmla="*/ 24 w 354"/>
              <a:gd name="T23" fmla="*/ 311 h 1003"/>
              <a:gd name="T24" fmla="*/ 3 w 354"/>
              <a:gd name="T25" fmla="*/ 480 h 1003"/>
              <a:gd name="T26" fmla="*/ 25 w 354"/>
              <a:gd name="T27" fmla="*/ 536 h 1003"/>
              <a:gd name="T28" fmla="*/ 36 w 354"/>
              <a:gd name="T29" fmla="*/ 561 h 1003"/>
              <a:gd name="T30" fmla="*/ 18 w 354"/>
              <a:gd name="T31" fmla="*/ 720 h 1003"/>
              <a:gd name="T32" fmla="*/ 25 w 354"/>
              <a:gd name="T33" fmla="*/ 798 h 1003"/>
              <a:gd name="T34" fmla="*/ 24 w 354"/>
              <a:gd name="T35" fmla="*/ 924 h 1003"/>
              <a:gd name="T36" fmla="*/ 44 w 354"/>
              <a:gd name="T37" fmla="*/ 1003 h 1003"/>
              <a:gd name="T38" fmla="*/ 71 w 354"/>
              <a:gd name="T39" fmla="*/ 953 h 1003"/>
              <a:gd name="T40" fmla="*/ 67 w 354"/>
              <a:gd name="T41" fmla="*/ 891 h 1003"/>
              <a:gd name="T42" fmla="*/ 92 w 354"/>
              <a:gd name="T43" fmla="*/ 756 h 1003"/>
              <a:gd name="T44" fmla="*/ 142 w 354"/>
              <a:gd name="T45" fmla="*/ 726 h 1003"/>
              <a:gd name="T46" fmla="*/ 158 w 354"/>
              <a:gd name="T47" fmla="*/ 629 h 1003"/>
              <a:gd name="T48" fmla="*/ 171 w 354"/>
              <a:gd name="T49" fmla="*/ 720 h 1003"/>
              <a:gd name="T50" fmla="*/ 168 w 354"/>
              <a:gd name="T51" fmla="*/ 854 h 1003"/>
              <a:gd name="T52" fmla="*/ 156 w 354"/>
              <a:gd name="T53" fmla="*/ 926 h 1003"/>
              <a:gd name="T54" fmla="*/ 174 w 354"/>
              <a:gd name="T55" fmla="*/ 975 h 1003"/>
              <a:gd name="T56" fmla="*/ 236 w 354"/>
              <a:gd name="T57" fmla="*/ 977 h 1003"/>
              <a:gd name="T58" fmla="*/ 203 w 354"/>
              <a:gd name="T59" fmla="*/ 911 h 1003"/>
              <a:gd name="T60" fmla="*/ 227 w 354"/>
              <a:gd name="T61" fmla="*/ 803 h 1003"/>
              <a:gd name="T62" fmla="*/ 281 w 354"/>
              <a:gd name="T63" fmla="*/ 716 h 1003"/>
              <a:gd name="T64" fmla="*/ 266 w 354"/>
              <a:gd name="T65" fmla="*/ 504 h 1003"/>
              <a:gd name="T66" fmla="*/ 252 w 354"/>
              <a:gd name="T67" fmla="*/ 299 h 1003"/>
              <a:gd name="T68" fmla="*/ 287 w 354"/>
              <a:gd name="T69" fmla="*/ 404 h 1003"/>
              <a:gd name="T70" fmla="*/ 310 w 354"/>
              <a:gd name="T71" fmla="*/ 523 h 1003"/>
              <a:gd name="T72" fmla="*/ 315 w 354"/>
              <a:gd name="T73" fmla="*/ 561 h 1003"/>
              <a:gd name="T74" fmla="*/ 326 w 354"/>
              <a:gd name="T75" fmla="*/ 535 h 1003"/>
              <a:gd name="T76" fmla="*/ 322 w 354"/>
              <a:gd name="T77" fmla="*/ 564 h 1003"/>
              <a:gd name="T78" fmla="*/ 320 w 354"/>
              <a:gd name="T79" fmla="*/ 577 h 1003"/>
              <a:gd name="T80" fmla="*/ 347 w 354"/>
              <a:gd name="T81" fmla="*/ 553 h 1003"/>
              <a:gd name="T82" fmla="*/ 74 w 354"/>
              <a:gd name="T83" fmla="*/ 379 h 1003"/>
              <a:gd name="T84" fmla="*/ 42 w 354"/>
              <a:gd name="T85" fmla="*/ 527 h 1003"/>
              <a:gd name="T86" fmla="*/ 36 w 354"/>
              <a:gd name="T87" fmla="*/ 489 h 1003"/>
              <a:gd name="T88" fmla="*/ 46 w 354"/>
              <a:gd name="T89" fmla="*/ 405 h 1003"/>
              <a:gd name="T90" fmla="*/ 74 w 354"/>
              <a:gd name="T91" fmla="*/ 379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4" h="1003">
                <a:moveTo>
                  <a:pt x="346" y="508"/>
                </a:moveTo>
                <a:cubicBezTo>
                  <a:pt x="344" y="500"/>
                  <a:pt x="341" y="473"/>
                  <a:pt x="341" y="458"/>
                </a:cubicBezTo>
                <a:cubicBezTo>
                  <a:pt x="340" y="443"/>
                  <a:pt x="336" y="413"/>
                  <a:pt x="332" y="394"/>
                </a:cubicBezTo>
                <a:cubicBezTo>
                  <a:pt x="329" y="376"/>
                  <a:pt x="319" y="350"/>
                  <a:pt x="316" y="343"/>
                </a:cubicBezTo>
                <a:cubicBezTo>
                  <a:pt x="313" y="336"/>
                  <a:pt x="305" y="308"/>
                  <a:pt x="303" y="304"/>
                </a:cubicBezTo>
                <a:cubicBezTo>
                  <a:pt x="302" y="300"/>
                  <a:pt x="297" y="284"/>
                  <a:pt x="295" y="267"/>
                </a:cubicBezTo>
                <a:cubicBezTo>
                  <a:pt x="294" y="251"/>
                  <a:pt x="287" y="226"/>
                  <a:pt x="284" y="218"/>
                </a:cubicBezTo>
                <a:cubicBezTo>
                  <a:pt x="281" y="209"/>
                  <a:pt x="276" y="201"/>
                  <a:pt x="272" y="199"/>
                </a:cubicBezTo>
                <a:cubicBezTo>
                  <a:pt x="268" y="196"/>
                  <a:pt x="226" y="176"/>
                  <a:pt x="219" y="171"/>
                </a:cubicBezTo>
                <a:cubicBezTo>
                  <a:pt x="212" y="166"/>
                  <a:pt x="198" y="159"/>
                  <a:pt x="197" y="157"/>
                </a:cubicBezTo>
                <a:cubicBezTo>
                  <a:pt x="197" y="154"/>
                  <a:pt x="200" y="130"/>
                  <a:pt x="200" y="126"/>
                </a:cubicBezTo>
                <a:cubicBezTo>
                  <a:pt x="200" y="122"/>
                  <a:pt x="203" y="112"/>
                  <a:pt x="203" y="112"/>
                </a:cubicBezTo>
                <a:cubicBezTo>
                  <a:pt x="203" y="112"/>
                  <a:pt x="204" y="113"/>
                  <a:pt x="205" y="113"/>
                </a:cubicBezTo>
                <a:cubicBezTo>
                  <a:pt x="206" y="113"/>
                  <a:pt x="211" y="113"/>
                  <a:pt x="213" y="107"/>
                </a:cubicBezTo>
                <a:cubicBezTo>
                  <a:pt x="216" y="99"/>
                  <a:pt x="219" y="88"/>
                  <a:pt x="219" y="84"/>
                </a:cubicBezTo>
                <a:cubicBezTo>
                  <a:pt x="219" y="80"/>
                  <a:pt x="216" y="79"/>
                  <a:pt x="214" y="79"/>
                </a:cubicBezTo>
                <a:cubicBezTo>
                  <a:pt x="213" y="79"/>
                  <a:pt x="212" y="79"/>
                  <a:pt x="212" y="79"/>
                </a:cubicBezTo>
                <a:cubicBezTo>
                  <a:pt x="212" y="79"/>
                  <a:pt x="213" y="65"/>
                  <a:pt x="214" y="55"/>
                </a:cubicBezTo>
                <a:cubicBezTo>
                  <a:pt x="214" y="45"/>
                  <a:pt x="211" y="31"/>
                  <a:pt x="210" y="27"/>
                </a:cubicBezTo>
                <a:cubicBezTo>
                  <a:pt x="208" y="24"/>
                  <a:pt x="199" y="10"/>
                  <a:pt x="190" y="7"/>
                </a:cubicBezTo>
                <a:cubicBezTo>
                  <a:pt x="180" y="4"/>
                  <a:pt x="161" y="0"/>
                  <a:pt x="142" y="9"/>
                </a:cubicBezTo>
                <a:cubicBezTo>
                  <a:pt x="128" y="15"/>
                  <a:pt x="120" y="40"/>
                  <a:pt x="119" y="47"/>
                </a:cubicBezTo>
                <a:cubicBezTo>
                  <a:pt x="118" y="54"/>
                  <a:pt x="118" y="70"/>
                  <a:pt x="118" y="73"/>
                </a:cubicBezTo>
                <a:cubicBezTo>
                  <a:pt x="119" y="76"/>
                  <a:pt x="119" y="79"/>
                  <a:pt x="118" y="79"/>
                </a:cubicBezTo>
                <a:cubicBezTo>
                  <a:pt x="117" y="78"/>
                  <a:pt x="115" y="79"/>
                  <a:pt x="114" y="80"/>
                </a:cubicBezTo>
                <a:cubicBezTo>
                  <a:pt x="113" y="82"/>
                  <a:pt x="115" y="89"/>
                  <a:pt x="116" y="99"/>
                </a:cubicBezTo>
                <a:cubicBezTo>
                  <a:pt x="116" y="109"/>
                  <a:pt x="120" y="112"/>
                  <a:pt x="122" y="112"/>
                </a:cubicBezTo>
                <a:cubicBezTo>
                  <a:pt x="124" y="113"/>
                  <a:pt x="126" y="110"/>
                  <a:pt x="126" y="111"/>
                </a:cubicBezTo>
                <a:cubicBezTo>
                  <a:pt x="127" y="112"/>
                  <a:pt x="131" y="124"/>
                  <a:pt x="132" y="131"/>
                </a:cubicBezTo>
                <a:cubicBezTo>
                  <a:pt x="134" y="138"/>
                  <a:pt x="134" y="157"/>
                  <a:pt x="134" y="157"/>
                </a:cubicBezTo>
                <a:cubicBezTo>
                  <a:pt x="134" y="157"/>
                  <a:pt x="133" y="157"/>
                  <a:pt x="127" y="159"/>
                </a:cubicBezTo>
                <a:cubicBezTo>
                  <a:pt x="121" y="161"/>
                  <a:pt x="101" y="166"/>
                  <a:pt x="77" y="174"/>
                </a:cubicBezTo>
                <a:cubicBezTo>
                  <a:pt x="52" y="183"/>
                  <a:pt x="49" y="192"/>
                  <a:pt x="44" y="200"/>
                </a:cubicBezTo>
                <a:cubicBezTo>
                  <a:pt x="40" y="208"/>
                  <a:pt x="38" y="221"/>
                  <a:pt x="38" y="227"/>
                </a:cubicBezTo>
                <a:cubicBezTo>
                  <a:pt x="38" y="234"/>
                  <a:pt x="39" y="251"/>
                  <a:pt x="38" y="257"/>
                </a:cubicBezTo>
                <a:cubicBezTo>
                  <a:pt x="37" y="263"/>
                  <a:pt x="27" y="302"/>
                  <a:pt x="24" y="311"/>
                </a:cubicBezTo>
                <a:cubicBezTo>
                  <a:pt x="21" y="321"/>
                  <a:pt x="11" y="355"/>
                  <a:pt x="10" y="362"/>
                </a:cubicBezTo>
                <a:cubicBezTo>
                  <a:pt x="9" y="368"/>
                  <a:pt x="8" y="414"/>
                  <a:pt x="8" y="414"/>
                </a:cubicBezTo>
                <a:cubicBezTo>
                  <a:pt x="8" y="414"/>
                  <a:pt x="7" y="460"/>
                  <a:pt x="3" y="480"/>
                </a:cubicBezTo>
                <a:cubicBezTo>
                  <a:pt x="0" y="500"/>
                  <a:pt x="1" y="501"/>
                  <a:pt x="2" y="506"/>
                </a:cubicBezTo>
                <a:cubicBezTo>
                  <a:pt x="4" y="511"/>
                  <a:pt x="6" y="517"/>
                  <a:pt x="9" y="522"/>
                </a:cubicBezTo>
                <a:cubicBezTo>
                  <a:pt x="10" y="524"/>
                  <a:pt x="22" y="533"/>
                  <a:pt x="25" y="536"/>
                </a:cubicBezTo>
                <a:cubicBezTo>
                  <a:pt x="29" y="539"/>
                  <a:pt x="36" y="539"/>
                  <a:pt x="38" y="537"/>
                </a:cubicBezTo>
                <a:cubicBezTo>
                  <a:pt x="38" y="537"/>
                  <a:pt x="39" y="536"/>
                  <a:pt x="40" y="534"/>
                </a:cubicBezTo>
                <a:cubicBezTo>
                  <a:pt x="37" y="549"/>
                  <a:pt x="36" y="562"/>
                  <a:pt x="36" y="561"/>
                </a:cubicBezTo>
                <a:cubicBezTo>
                  <a:pt x="36" y="564"/>
                  <a:pt x="31" y="612"/>
                  <a:pt x="31" y="617"/>
                </a:cubicBezTo>
                <a:cubicBezTo>
                  <a:pt x="30" y="621"/>
                  <a:pt x="20" y="707"/>
                  <a:pt x="19" y="710"/>
                </a:cubicBezTo>
                <a:cubicBezTo>
                  <a:pt x="18" y="713"/>
                  <a:pt x="17" y="719"/>
                  <a:pt x="18" y="720"/>
                </a:cubicBezTo>
                <a:cubicBezTo>
                  <a:pt x="19" y="721"/>
                  <a:pt x="36" y="728"/>
                  <a:pt x="36" y="728"/>
                </a:cubicBezTo>
                <a:cubicBezTo>
                  <a:pt x="36" y="728"/>
                  <a:pt x="36" y="728"/>
                  <a:pt x="33" y="738"/>
                </a:cubicBezTo>
                <a:cubicBezTo>
                  <a:pt x="30" y="748"/>
                  <a:pt x="25" y="790"/>
                  <a:pt x="25" y="798"/>
                </a:cubicBezTo>
                <a:cubicBezTo>
                  <a:pt x="25" y="806"/>
                  <a:pt x="31" y="874"/>
                  <a:pt x="32" y="884"/>
                </a:cubicBezTo>
                <a:cubicBezTo>
                  <a:pt x="33" y="895"/>
                  <a:pt x="29" y="916"/>
                  <a:pt x="29" y="916"/>
                </a:cubicBezTo>
                <a:cubicBezTo>
                  <a:pt x="29" y="916"/>
                  <a:pt x="26" y="921"/>
                  <a:pt x="24" y="924"/>
                </a:cubicBezTo>
                <a:cubicBezTo>
                  <a:pt x="22" y="927"/>
                  <a:pt x="13" y="965"/>
                  <a:pt x="11" y="975"/>
                </a:cubicBezTo>
                <a:cubicBezTo>
                  <a:pt x="10" y="985"/>
                  <a:pt x="16" y="990"/>
                  <a:pt x="20" y="996"/>
                </a:cubicBezTo>
                <a:cubicBezTo>
                  <a:pt x="24" y="1003"/>
                  <a:pt x="35" y="1003"/>
                  <a:pt x="44" y="1003"/>
                </a:cubicBezTo>
                <a:cubicBezTo>
                  <a:pt x="54" y="1002"/>
                  <a:pt x="65" y="999"/>
                  <a:pt x="70" y="997"/>
                </a:cubicBezTo>
                <a:cubicBezTo>
                  <a:pt x="75" y="994"/>
                  <a:pt x="76" y="980"/>
                  <a:pt x="76" y="977"/>
                </a:cubicBezTo>
                <a:cubicBezTo>
                  <a:pt x="76" y="973"/>
                  <a:pt x="73" y="960"/>
                  <a:pt x="71" y="953"/>
                </a:cubicBezTo>
                <a:cubicBezTo>
                  <a:pt x="70" y="945"/>
                  <a:pt x="66" y="918"/>
                  <a:pt x="66" y="918"/>
                </a:cubicBezTo>
                <a:cubicBezTo>
                  <a:pt x="66" y="918"/>
                  <a:pt x="67" y="913"/>
                  <a:pt x="67" y="911"/>
                </a:cubicBezTo>
                <a:cubicBezTo>
                  <a:pt x="67" y="909"/>
                  <a:pt x="67" y="898"/>
                  <a:pt x="67" y="891"/>
                </a:cubicBezTo>
                <a:cubicBezTo>
                  <a:pt x="68" y="884"/>
                  <a:pt x="74" y="855"/>
                  <a:pt x="76" y="847"/>
                </a:cubicBezTo>
                <a:cubicBezTo>
                  <a:pt x="79" y="839"/>
                  <a:pt x="83" y="821"/>
                  <a:pt x="89" y="805"/>
                </a:cubicBezTo>
                <a:cubicBezTo>
                  <a:pt x="95" y="790"/>
                  <a:pt x="93" y="766"/>
                  <a:pt x="92" y="756"/>
                </a:cubicBezTo>
                <a:cubicBezTo>
                  <a:pt x="91" y="746"/>
                  <a:pt x="98" y="732"/>
                  <a:pt x="98" y="732"/>
                </a:cubicBezTo>
                <a:cubicBezTo>
                  <a:pt x="98" y="732"/>
                  <a:pt x="108" y="730"/>
                  <a:pt x="117" y="729"/>
                </a:cubicBezTo>
                <a:cubicBezTo>
                  <a:pt x="126" y="729"/>
                  <a:pt x="142" y="727"/>
                  <a:pt x="142" y="726"/>
                </a:cubicBezTo>
                <a:cubicBezTo>
                  <a:pt x="142" y="724"/>
                  <a:pt x="142" y="666"/>
                  <a:pt x="142" y="655"/>
                </a:cubicBezTo>
                <a:cubicBezTo>
                  <a:pt x="142" y="643"/>
                  <a:pt x="148" y="608"/>
                  <a:pt x="150" y="612"/>
                </a:cubicBezTo>
                <a:cubicBezTo>
                  <a:pt x="151" y="615"/>
                  <a:pt x="157" y="624"/>
                  <a:pt x="158" y="629"/>
                </a:cubicBezTo>
                <a:cubicBezTo>
                  <a:pt x="158" y="635"/>
                  <a:pt x="160" y="653"/>
                  <a:pt x="161" y="663"/>
                </a:cubicBezTo>
                <a:cubicBezTo>
                  <a:pt x="163" y="672"/>
                  <a:pt x="168" y="720"/>
                  <a:pt x="168" y="720"/>
                </a:cubicBezTo>
                <a:cubicBezTo>
                  <a:pt x="171" y="720"/>
                  <a:pt x="171" y="720"/>
                  <a:pt x="171" y="720"/>
                </a:cubicBezTo>
                <a:cubicBezTo>
                  <a:pt x="171" y="720"/>
                  <a:pt x="173" y="733"/>
                  <a:pt x="173" y="740"/>
                </a:cubicBezTo>
                <a:cubicBezTo>
                  <a:pt x="172" y="747"/>
                  <a:pt x="168" y="768"/>
                  <a:pt x="167" y="778"/>
                </a:cubicBezTo>
                <a:cubicBezTo>
                  <a:pt x="166" y="789"/>
                  <a:pt x="168" y="847"/>
                  <a:pt x="168" y="854"/>
                </a:cubicBezTo>
                <a:cubicBezTo>
                  <a:pt x="168" y="861"/>
                  <a:pt x="167" y="906"/>
                  <a:pt x="167" y="906"/>
                </a:cubicBezTo>
                <a:cubicBezTo>
                  <a:pt x="167" y="906"/>
                  <a:pt x="166" y="905"/>
                  <a:pt x="163" y="908"/>
                </a:cubicBezTo>
                <a:cubicBezTo>
                  <a:pt x="160" y="912"/>
                  <a:pt x="160" y="917"/>
                  <a:pt x="156" y="926"/>
                </a:cubicBezTo>
                <a:cubicBezTo>
                  <a:pt x="152" y="934"/>
                  <a:pt x="153" y="946"/>
                  <a:pt x="154" y="950"/>
                </a:cubicBezTo>
                <a:cubicBezTo>
                  <a:pt x="154" y="955"/>
                  <a:pt x="162" y="957"/>
                  <a:pt x="166" y="960"/>
                </a:cubicBezTo>
                <a:cubicBezTo>
                  <a:pt x="170" y="963"/>
                  <a:pt x="173" y="968"/>
                  <a:pt x="174" y="975"/>
                </a:cubicBezTo>
                <a:cubicBezTo>
                  <a:pt x="175" y="981"/>
                  <a:pt x="181" y="988"/>
                  <a:pt x="187" y="992"/>
                </a:cubicBezTo>
                <a:cubicBezTo>
                  <a:pt x="193" y="996"/>
                  <a:pt x="211" y="994"/>
                  <a:pt x="221" y="993"/>
                </a:cubicBezTo>
                <a:cubicBezTo>
                  <a:pt x="230" y="993"/>
                  <a:pt x="235" y="984"/>
                  <a:pt x="236" y="977"/>
                </a:cubicBezTo>
                <a:cubicBezTo>
                  <a:pt x="237" y="971"/>
                  <a:pt x="227" y="958"/>
                  <a:pt x="224" y="955"/>
                </a:cubicBezTo>
                <a:cubicBezTo>
                  <a:pt x="221" y="951"/>
                  <a:pt x="215" y="939"/>
                  <a:pt x="213" y="933"/>
                </a:cubicBezTo>
                <a:cubicBezTo>
                  <a:pt x="210" y="928"/>
                  <a:pt x="203" y="911"/>
                  <a:pt x="203" y="911"/>
                </a:cubicBezTo>
                <a:cubicBezTo>
                  <a:pt x="203" y="911"/>
                  <a:pt x="201" y="910"/>
                  <a:pt x="201" y="906"/>
                </a:cubicBezTo>
                <a:cubicBezTo>
                  <a:pt x="202" y="903"/>
                  <a:pt x="204" y="895"/>
                  <a:pt x="204" y="887"/>
                </a:cubicBezTo>
                <a:cubicBezTo>
                  <a:pt x="205" y="879"/>
                  <a:pt x="219" y="828"/>
                  <a:pt x="227" y="803"/>
                </a:cubicBezTo>
                <a:cubicBezTo>
                  <a:pt x="235" y="778"/>
                  <a:pt x="233" y="724"/>
                  <a:pt x="233" y="724"/>
                </a:cubicBezTo>
                <a:cubicBezTo>
                  <a:pt x="233" y="724"/>
                  <a:pt x="241" y="724"/>
                  <a:pt x="251" y="723"/>
                </a:cubicBezTo>
                <a:cubicBezTo>
                  <a:pt x="261" y="722"/>
                  <a:pt x="280" y="718"/>
                  <a:pt x="281" y="716"/>
                </a:cubicBezTo>
                <a:cubicBezTo>
                  <a:pt x="282" y="713"/>
                  <a:pt x="279" y="657"/>
                  <a:pt x="279" y="647"/>
                </a:cubicBezTo>
                <a:cubicBezTo>
                  <a:pt x="279" y="638"/>
                  <a:pt x="270" y="579"/>
                  <a:pt x="269" y="568"/>
                </a:cubicBezTo>
                <a:cubicBezTo>
                  <a:pt x="269" y="558"/>
                  <a:pt x="268" y="510"/>
                  <a:pt x="266" y="504"/>
                </a:cubicBezTo>
                <a:cubicBezTo>
                  <a:pt x="265" y="497"/>
                  <a:pt x="251" y="449"/>
                  <a:pt x="248" y="437"/>
                </a:cubicBezTo>
                <a:cubicBezTo>
                  <a:pt x="245" y="425"/>
                  <a:pt x="242" y="387"/>
                  <a:pt x="240" y="371"/>
                </a:cubicBezTo>
                <a:cubicBezTo>
                  <a:pt x="239" y="356"/>
                  <a:pt x="252" y="299"/>
                  <a:pt x="252" y="299"/>
                </a:cubicBezTo>
                <a:cubicBezTo>
                  <a:pt x="252" y="299"/>
                  <a:pt x="254" y="309"/>
                  <a:pt x="255" y="314"/>
                </a:cubicBezTo>
                <a:cubicBezTo>
                  <a:pt x="257" y="320"/>
                  <a:pt x="275" y="362"/>
                  <a:pt x="278" y="370"/>
                </a:cubicBezTo>
                <a:cubicBezTo>
                  <a:pt x="280" y="378"/>
                  <a:pt x="285" y="395"/>
                  <a:pt x="287" y="404"/>
                </a:cubicBezTo>
                <a:cubicBezTo>
                  <a:pt x="289" y="413"/>
                  <a:pt x="307" y="457"/>
                  <a:pt x="312" y="470"/>
                </a:cubicBezTo>
                <a:cubicBezTo>
                  <a:pt x="318" y="483"/>
                  <a:pt x="318" y="496"/>
                  <a:pt x="316" y="500"/>
                </a:cubicBezTo>
                <a:cubicBezTo>
                  <a:pt x="315" y="504"/>
                  <a:pt x="310" y="520"/>
                  <a:pt x="310" y="523"/>
                </a:cubicBezTo>
                <a:cubicBezTo>
                  <a:pt x="310" y="526"/>
                  <a:pt x="310" y="542"/>
                  <a:pt x="309" y="549"/>
                </a:cubicBezTo>
                <a:cubicBezTo>
                  <a:pt x="308" y="556"/>
                  <a:pt x="308" y="562"/>
                  <a:pt x="309" y="564"/>
                </a:cubicBezTo>
                <a:cubicBezTo>
                  <a:pt x="310" y="565"/>
                  <a:pt x="312" y="564"/>
                  <a:pt x="315" y="561"/>
                </a:cubicBezTo>
                <a:cubicBezTo>
                  <a:pt x="318" y="559"/>
                  <a:pt x="320" y="549"/>
                  <a:pt x="320" y="547"/>
                </a:cubicBezTo>
                <a:cubicBezTo>
                  <a:pt x="320" y="545"/>
                  <a:pt x="321" y="539"/>
                  <a:pt x="321" y="537"/>
                </a:cubicBezTo>
                <a:cubicBezTo>
                  <a:pt x="322" y="536"/>
                  <a:pt x="324" y="535"/>
                  <a:pt x="326" y="535"/>
                </a:cubicBezTo>
                <a:cubicBezTo>
                  <a:pt x="328" y="535"/>
                  <a:pt x="332" y="536"/>
                  <a:pt x="332" y="538"/>
                </a:cubicBezTo>
                <a:cubicBezTo>
                  <a:pt x="332" y="541"/>
                  <a:pt x="332" y="556"/>
                  <a:pt x="331" y="558"/>
                </a:cubicBezTo>
                <a:cubicBezTo>
                  <a:pt x="329" y="559"/>
                  <a:pt x="324" y="562"/>
                  <a:pt x="322" y="564"/>
                </a:cubicBezTo>
                <a:cubicBezTo>
                  <a:pt x="320" y="566"/>
                  <a:pt x="319" y="568"/>
                  <a:pt x="317" y="572"/>
                </a:cubicBezTo>
                <a:cubicBezTo>
                  <a:pt x="314" y="575"/>
                  <a:pt x="315" y="577"/>
                  <a:pt x="316" y="577"/>
                </a:cubicBezTo>
                <a:cubicBezTo>
                  <a:pt x="316" y="578"/>
                  <a:pt x="320" y="577"/>
                  <a:pt x="320" y="577"/>
                </a:cubicBezTo>
                <a:cubicBezTo>
                  <a:pt x="320" y="578"/>
                  <a:pt x="321" y="578"/>
                  <a:pt x="322" y="578"/>
                </a:cubicBezTo>
                <a:cubicBezTo>
                  <a:pt x="322" y="578"/>
                  <a:pt x="333" y="575"/>
                  <a:pt x="337" y="571"/>
                </a:cubicBezTo>
                <a:cubicBezTo>
                  <a:pt x="342" y="567"/>
                  <a:pt x="346" y="559"/>
                  <a:pt x="347" y="553"/>
                </a:cubicBezTo>
                <a:cubicBezTo>
                  <a:pt x="349" y="547"/>
                  <a:pt x="352" y="540"/>
                  <a:pt x="353" y="535"/>
                </a:cubicBezTo>
                <a:cubicBezTo>
                  <a:pt x="354" y="530"/>
                  <a:pt x="348" y="516"/>
                  <a:pt x="346" y="508"/>
                </a:cubicBezTo>
                <a:close/>
                <a:moveTo>
                  <a:pt x="74" y="379"/>
                </a:moveTo>
                <a:cubicBezTo>
                  <a:pt x="73" y="387"/>
                  <a:pt x="59" y="466"/>
                  <a:pt x="59" y="472"/>
                </a:cubicBezTo>
                <a:cubicBezTo>
                  <a:pt x="58" y="478"/>
                  <a:pt x="46" y="511"/>
                  <a:pt x="42" y="525"/>
                </a:cubicBezTo>
                <a:cubicBezTo>
                  <a:pt x="42" y="526"/>
                  <a:pt x="42" y="526"/>
                  <a:pt x="42" y="527"/>
                </a:cubicBezTo>
                <a:cubicBezTo>
                  <a:pt x="41" y="526"/>
                  <a:pt x="41" y="524"/>
                  <a:pt x="40" y="523"/>
                </a:cubicBezTo>
                <a:cubicBezTo>
                  <a:pt x="40" y="522"/>
                  <a:pt x="38" y="519"/>
                  <a:pt x="37" y="516"/>
                </a:cubicBezTo>
                <a:cubicBezTo>
                  <a:pt x="36" y="509"/>
                  <a:pt x="33" y="505"/>
                  <a:pt x="36" y="489"/>
                </a:cubicBezTo>
                <a:cubicBezTo>
                  <a:pt x="37" y="484"/>
                  <a:pt x="37" y="480"/>
                  <a:pt x="35" y="474"/>
                </a:cubicBezTo>
                <a:cubicBezTo>
                  <a:pt x="34" y="467"/>
                  <a:pt x="33" y="465"/>
                  <a:pt x="30" y="459"/>
                </a:cubicBezTo>
                <a:cubicBezTo>
                  <a:pt x="28" y="453"/>
                  <a:pt x="39" y="421"/>
                  <a:pt x="46" y="405"/>
                </a:cubicBezTo>
                <a:cubicBezTo>
                  <a:pt x="53" y="389"/>
                  <a:pt x="56" y="366"/>
                  <a:pt x="58" y="357"/>
                </a:cubicBezTo>
                <a:cubicBezTo>
                  <a:pt x="59" y="347"/>
                  <a:pt x="69" y="306"/>
                  <a:pt x="69" y="306"/>
                </a:cubicBezTo>
                <a:cubicBezTo>
                  <a:pt x="69" y="306"/>
                  <a:pt x="75" y="371"/>
                  <a:pt x="74" y="37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A19147C-8CF3-4B8A-89F1-6BAE603DB94D}"/>
              </a:ext>
            </a:extLst>
          </p:cNvPr>
          <p:cNvSpPr>
            <a:spLocks/>
          </p:cNvSpPr>
          <p:nvPr/>
        </p:nvSpPr>
        <p:spPr bwMode="auto">
          <a:xfrm>
            <a:off x="3288167" y="1295400"/>
            <a:ext cx="1849438" cy="4262438"/>
          </a:xfrm>
          <a:custGeom>
            <a:avLst/>
            <a:gdLst>
              <a:gd name="T0" fmla="*/ 401 w 436"/>
              <a:gd name="T1" fmla="*/ 952 h 1004"/>
              <a:gd name="T2" fmla="*/ 372 w 436"/>
              <a:gd name="T3" fmla="*/ 881 h 1004"/>
              <a:gd name="T4" fmla="*/ 353 w 436"/>
              <a:gd name="T5" fmla="*/ 712 h 1004"/>
              <a:gd name="T6" fmla="*/ 333 w 436"/>
              <a:gd name="T7" fmla="*/ 467 h 1004"/>
              <a:gd name="T8" fmla="*/ 321 w 436"/>
              <a:gd name="T9" fmla="*/ 334 h 1004"/>
              <a:gd name="T10" fmla="*/ 346 w 436"/>
              <a:gd name="T11" fmla="*/ 313 h 1004"/>
              <a:gd name="T12" fmla="*/ 353 w 436"/>
              <a:gd name="T13" fmla="*/ 262 h 1004"/>
              <a:gd name="T14" fmla="*/ 338 w 436"/>
              <a:gd name="T15" fmla="*/ 185 h 1004"/>
              <a:gd name="T16" fmla="*/ 265 w 436"/>
              <a:gd name="T17" fmla="*/ 158 h 1004"/>
              <a:gd name="T18" fmla="*/ 258 w 436"/>
              <a:gd name="T19" fmla="*/ 106 h 1004"/>
              <a:gd name="T20" fmla="*/ 271 w 436"/>
              <a:gd name="T21" fmla="*/ 96 h 1004"/>
              <a:gd name="T22" fmla="*/ 271 w 436"/>
              <a:gd name="T23" fmla="*/ 71 h 1004"/>
              <a:gd name="T24" fmla="*/ 270 w 436"/>
              <a:gd name="T25" fmla="*/ 45 h 1004"/>
              <a:gd name="T26" fmla="*/ 217 w 436"/>
              <a:gd name="T27" fmla="*/ 1 h 1004"/>
              <a:gd name="T28" fmla="*/ 175 w 436"/>
              <a:gd name="T29" fmla="*/ 63 h 1004"/>
              <a:gd name="T30" fmla="*/ 174 w 436"/>
              <a:gd name="T31" fmla="*/ 70 h 1004"/>
              <a:gd name="T32" fmla="*/ 174 w 436"/>
              <a:gd name="T33" fmla="*/ 96 h 1004"/>
              <a:gd name="T34" fmla="*/ 183 w 436"/>
              <a:gd name="T35" fmla="*/ 100 h 1004"/>
              <a:gd name="T36" fmla="*/ 190 w 436"/>
              <a:gd name="T37" fmla="*/ 152 h 1004"/>
              <a:gd name="T38" fmla="*/ 150 w 436"/>
              <a:gd name="T39" fmla="*/ 166 h 1004"/>
              <a:gd name="T40" fmla="*/ 96 w 436"/>
              <a:gd name="T41" fmla="*/ 221 h 1004"/>
              <a:gd name="T42" fmla="*/ 100 w 436"/>
              <a:gd name="T43" fmla="*/ 301 h 1004"/>
              <a:gd name="T44" fmla="*/ 126 w 436"/>
              <a:gd name="T45" fmla="*/ 325 h 1004"/>
              <a:gd name="T46" fmla="*/ 96 w 436"/>
              <a:gd name="T47" fmla="*/ 505 h 1004"/>
              <a:gd name="T48" fmla="*/ 89 w 436"/>
              <a:gd name="T49" fmla="*/ 711 h 1004"/>
              <a:gd name="T50" fmla="*/ 78 w 436"/>
              <a:gd name="T51" fmla="*/ 759 h 1004"/>
              <a:gd name="T52" fmla="*/ 60 w 436"/>
              <a:gd name="T53" fmla="*/ 913 h 1004"/>
              <a:gd name="T54" fmla="*/ 0 w 436"/>
              <a:gd name="T55" fmla="*/ 988 h 1004"/>
              <a:gd name="T56" fmla="*/ 52 w 436"/>
              <a:gd name="T57" fmla="*/ 989 h 1004"/>
              <a:gd name="T58" fmla="*/ 107 w 436"/>
              <a:gd name="T59" fmla="*/ 955 h 1004"/>
              <a:gd name="T60" fmla="*/ 106 w 436"/>
              <a:gd name="T61" fmla="*/ 905 h 1004"/>
              <a:gd name="T62" fmla="*/ 138 w 436"/>
              <a:gd name="T63" fmla="*/ 799 h 1004"/>
              <a:gd name="T64" fmla="*/ 184 w 436"/>
              <a:gd name="T65" fmla="*/ 722 h 1004"/>
              <a:gd name="T66" fmla="*/ 208 w 436"/>
              <a:gd name="T67" fmla="*/ 617 h 1004"/>
              <a:gd name="T68" fmla="*/ 240 w 436"/>
              <a:gd name="T69" fmla="*/ 709 h 1004"/>
              <a:gd name="T70" fmla="*/ 266 w 436"/>
              <a:gd name="T71" fmla="*/ 727 h 1004"/>
              <a:gd name="T72" fmla="*/ 297 w 436"/>
              <a:gd name="T73" fmla="*/ 778 h 1004"/>
              <a:gd name="T74" fmla="*/ 336 w 436"/>
              <a:gd name="T75" fmla="*/ 910 h 1004"/>
              <a:gd name="T76" fmla="*/ 325 w 436"/>
              <a:gd name="T77" fmla="*/ 941 h 1004"/>
              <a:gd name="T78" fmla="*/ 351 w 436"/>
              <a:gd name="T79" fmla="*/ 971 h 1004"/>
              <a:gd name="T80" fmla="*/ 401 w 436"/>
              <a:gd name="T81" fmla="*/ 1003 h 1004"/>
              <a:gd name="T82" fmla="*/ 435 w 436"/>
              <a:gd name="T83" fmla="*/ 986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6" h="1004">
                <a:moveTo>
                  <a:pt x="435" y="986"/>
                </a:moveTo>
                <a:cubicBezTo>
                  <a:pt x="434" y="981"/>
                  <a:pt x="413" y="961"/>
                  <a:pt x="401" y="952"/>
                </a:cubicBezTo>
                <a:cubicBezTo>
                  <a:pt x="390" y="942"/>
                  <a:pt x="383" y="921"/>
                  <a:pt x="381" y="920"/>
                </a:cubicBezTo>
                <a:cubicBezTo>
                  <a:pt x="380" y="920"/>
                  <a:pt x="375" y="894"/>
                  <a:pt x="372" y="881"/>
                </a:cubicBezTo>
                <a:cubicBezTo>
                  <a:pt x="370" y="869"/>
                  <a:pt x="365" y="782"/>
                  <a:pt x="363" y="766"/>
                </a:cubicBezTo>
                <a:cubicBezTo>
                  <a:pt x="361" y="750"/>
                  <a:pt x="349" y="716"/>
                  <a:pt x="353" y="712"/>
                </a:cubicBezTo>
                <a:cubicBezTo>
                  <a:pt x="356" y="708"/>
                  <a:pt x="364" y="695"/>
                  <a:pt x="360" y="674"/>
                </a:cubicBezTo>
                <a:cubicBezTo>
                  <a:pt x="356" y="653"/>
                  <a:pt x="333" y="479"/>
                  <a:pt x="333" y="467"/>
                </a:cubicBezTo>
                <a:cubicBezTo>
                  <a:pt x="332" y="454"/>
                  <a:pt x="332" y="386"/>
                  <a:pt x="329" y="374"/>
                </a:cubicBezTo>
                <a:cubicBezTo>
                  <a:pt x="326" y="361"/>
                  <a:pt x="321" y="334"/>
                  <a:pt x="321" y="334"/>
                </a:cubicBezTo>
                <a:cubicBezTo>
                  <a:pt x="321" y="334"/>
                  <a:pt x="324" y="334"/>
                  <a:pt x="329" y="333"/>
                </a:cubicBezTo>
                <a:cubicBezTo>
                  <a:pt x="333" y="332"/>
                  <a:pt x="343" y="318"/>
                  <a:pt x="346" y="313"/>
                </a:cubicBezTo>
                <a:cubicBezTo>
                  <a:pt x="348" y="309"/>
                  <a:pt x="349" y="303"/>
                  <a:pt x="351" y="295"/>
                </a:cubicBezTo>
                <a:cubicBezTo>
                  <a:pt x="353" y="287"/>
                  <a:pt x="354" y="267"/>
                  <a:pt x="353" y="262"/>
                </a:cubicBezTo>
                <a:cubicBezTo>
                  <a:pt x="352" y="257"/>
                  <a:pt x="351" y="237"/>
                  <a:pt x="352" y="219"/>
                </a:cubicBezTo>
                <a:cubicBezTo>
                  <a:pt x="353" y="201"/>
                  <a:pt x="342" y="189"/>
                  <a:pt x="338" y="185"/>
                </a:cubicBezTo>
                <a:cubicBezTo>
                  <a:pt x="334" y="181"/>
                  <a:pt x="317" y="175"/>
                  <a:pt x="302" y="171"/>
                </a:cubicBezTo>
                <a:cubicBezTo>
                  <a:pt x="287" y="168"/>
                  <a:pt x="271" y="162"/>
                  <a:pt x="265" y="158"/>
                </a:cubicBezTo>
                <a:cubicBezTo>
                  <a:pt x="259" y="154"/>
                  <a:pt x="258" y="151"/>
                  <a:pt x="257" y="146"/>
                </a:cubicBezTo>
                <a:cubicBezTo>
                  <a:pt x="255" y="140"/>
                  <a:pt x="258" y="106"/>
                  <a:pt x="258" y="106"/>
                </a:cubicBezTo>
                <a:cubicBezTo>
                  <a:pt x="258" y="106"/>
                  <a:pt x="260" y="101"/>
                  <a:pt x="261" y="102"/>
                </a:cubicBezTo>
                <a:cubicBezTo>
                  <a:pt x="263" y="103"/>
                  <a:pt x="268" y="100"/>
                  <a:pt x="271" y="96"/>
                </a:cubicBezTo>
                <a:cubicBezTo>
                  <a:pt x="275" y="92"/>
                  <a:pt x="275" y="81"/>
                  <a:pt x="274" y="77"/>
                </a:cubicBezTo>
                <a:cubicBezTo>
                  <a:pt x="274" y="73"/>
                  <a:pt x="272" y="70"/>
                  <a:pt x="271" y="71"/>
                </a:cubicBezTo>
                <a:cubicBezTo>
                  <a:pt x="269" y="71"/>
                  <a:pt x="268" y="70"/>
                  <a:pt x="268" y="70"/>
                </a:cubicBezTo>
                <a:cubicBezTo>
                  <a:pt x="268" y="70"/>
                  <a:pt x="272" y="56"/>
                  <a:pt x="270" y="45"/>
                </a:cubicBezTo>
                <a:cubicBezTo>
                  <a:pt x="269" y="34"/>
                  <a:pt x="260" y="19"/>
                  <a:pt x="254" y="13"/>
                </a:cubicBezTo>
                <a:cubicBezTo>
                  <a:pt x="249" y="7"/>
                  <a:pt x="229" y="1"/>
                  <a:pt x="217" y="1"/>
                </a:cubicBezTo>
                <a:cubicBezTo>
                  <a:pt x="205" y="0"/>
                  <a:pt x="187" y="14"/>
                  <a:pt x="179" y="26"/>
                </a:cubicBezTo>
                <a:cubicBezTo>
                  <a:pt x="171" y="38"/>
                  <a:pt x="174" y="60"/>
                  <a:pt x="175" y="63"/>
                </a:cubicBezTo>
                <a:cubicBezTo>
                  <a:pt x="175" y="66"/>
                  <a:pt x="177" y="70"/>
                  <a:pt x="177" y="70"/>
                </a:cubicBezTo>
                <a:cubicBezTo>
                  <a:pt x="177" y="70"/>
                  <a:pt x="175" y="70"/>
                  <a:pt x="174" y="70"/>
                </a:cubicBezTo>
                <a:cubicBezTo>
                  <a:pt x="172" y="71"/>
                  <a:pt x="171" y="75"/>
                  <a:pt x="172" y="78"/>
                </a:cubicBezTo>
                <a:cubicBezTo>
                  <a:pt x="172" y="81"/>
                  <a:pt x="173" y="93"/>
                  <a:pt x="174" y="96"/>
                </a:cubicBezTo>
                <a:cubicBezTo>
                  <a:pt x="174" y="100"/>
                  <a:pt x="177" y="101"/>
                  <a:pt x="179" y="101"/>
                </a:cubicBezTo>
                <a:cubicBezTo>
                  <a:pt x="181" y="101"/>
                  <a:pt x="183" y="100"/>
                  <a:pt x="183" y="100"/>
                </a:cubicBezTo>
                <a:cubicBezTo>
                  <a:pt x="183" y="100"/>
                  <a:pt x="185" y="106"/>
                  <a:pt x="187" y="109"/>
                </a:cubicBezTo>
                <a:cubicBezTo>
                  <a:pt x="188" y="112"/>
                  <a:pt x="190" y="152"/>
                  <a:pt x="190" y="152"/>
                </a:cubicBezTo>
                <a:cubicBezTo>
                  <a:pt x="178" y="159"/>
                  <a:pt x="178" y="159"/>
                  <a:pt x="178" y="159"/>
                </a:cubicBezTo>
                <a:cubicBezTo>
                  <a:pt x="178" y="159"/>
                  <a:pt x="163" y="164"/>
                  <a:pt x="150" y="166"/>
                </a:cubicBezTo>
                <a:cubicBezTo>
                  <a:pt x="138" y="168"/>
                  <a:pt x="114" y="173"/>
                  <a:pt x="107" y="179"/>
                </a:cubicBezTo>
                <a:cubicBezTo>
                  <a:pt x="100" y="185"/>
                  <a:pt x="96" y="211"/>
                  <a:pt x="96" y="221"/>
                </a:cubicBezTo>
                <a:cubicBezTo>
                  <a:pt x="95" y="232"/>
                  <a:pt x="86" y="250"/>
                  <a:pt x="86" y="257"/>
                </a:cubicBezTo>
                <a:cubicBezTo>
                  <a:pt x="86" y="263"/>
                  <a:pt x="96" y="292"/>
                  <a:pt x="100" y="301"/>
                </a:cubicBezTo>
                <a:cubicBezTo>
                  <a:pt x="105" y="310"/>
                  <a:pt x="123" y="312"/>
                  <a:pt x="123" y="312"/>
                </a:cubicBezTo>
                <a:cubicBezTo>
                  <a:pt x="123" y="312"/>
                  <a:pt x="126" y="319"/>
                  <a:pt x="126" y="325"/>
                </a:cubicBezTo>
                <a:cubicBezTo>
                  <a:pt x="126" y="331"/>
                  <a:pt x="114" y="428"/>
                  <a:pt x="112" y="443"/>
                </a:cubicBezTo>
                <a:cubicBezTo>
                  <a:pt x="111" y="458"/>
                  <a:pt x="104" y="490"/>
                  <a:pt x="96" y="505"/>
                </a:cubicBezTo>
                <a:cubicBezTo>
                  <a:pt x="89" y="520"/>
                  <a:pt x="85" y="635"/>
                  <a:pt x="83" y="653"/>
                </a:cubicBezTo>
                <a:cubicBezTo>
                  <a:pt x="81" y="670"/>
                  <a:pt x="89" y="711"/>
                  <a:pt x="89" y="711"/>
                </a:cubicBezTo>
                <a:cubicBezTo>
                  <a:pt x="89" y="711"/>
                  <a:pt x="87" y="712"/>
                  <a:pt x="86" y="720"/>
                </a:cubicBezTo>
                <a:cubicBezTo>
                  <a:pt x="85" y="727"/>
                  <a:pt x="81" y="744"/>
                  <a:pt x="78" y="759"/>
                </a:cubicBezTo>
                <a:cubicBezTo>
                  <a:pt x="74" y="774"/>
                  <a:pt x="74" y="828"/>
                  <a:pt x="72" y="851"/>
                </a:cubicBezTo>
                <a:cubicBezTo>
                  <a:pt x="71" y="873"/>
                  <a:pt x="64" y="905"/>
                  <a:pt x="60" y="913"/>
                </a:cubicBezTo>
                <a:cubicBezTo>
                  <a:pt x="56" y="920"/>
                  <a:pt x="32" y="947"/>
                  <a:pt x="22" y="954"/>
                </a:cubicBezTo>
                <a:cubicBezTo>
                  <a:pt x="12" y="961"/>
                  <a:pt x="0" y="982"/>
                  <a:pt x="0" y="988"/>
                </a:cubicBezTo>
                <a:cubicBezTo>
                  <a:pt x="0" y="993"/>
                  <a:pt x="3" y="994"/>
                  <a:pt x="11" y="996"/>
                </a:cubicBezTo>
                <a:cubicBezTo>
                  <a:pt x="19" y="999"/>
                  <a:pt x="40" y="996"/>
                  <a:pt x="52" y="989"/>
                </a:cubicBezTo>
                <a:cubicBezTo>
                  <a:pt x="63" y="983"/>
                  <a:pt x="76" y="972"/>
                  <a:pt x="79" y="969"/>
                </a:cubicBezTo>
                <a:cubicBezTo>
                  <a:pt x="83" y="966"/>
                  <a:pt x="99" y="958"/>
                  <a:pt x="107" y="955"/>
                </a:cubicBezTo>
                <a:cubicBezTo>
                  <a:pt x="116" y="952"/>
                  <a:pt x="114" y="932"/>
                  <a:pt x="111" y="922"/>
                </a:cubicBezTo>
                <a:cubicBezTo>
                  <a:pt x="109" y="912"/>
                  <a:pt x="106" y="905"/>
                  <a:pt x="106" y="905"/>
                </a:cubicBezTo>
                <a:cubicBezTo>
                  <a:pt x="106" y="905"/>
                  <a:pt x="109" y="900"/>
                  <a:pt x="110" y="892"/>
                </a:cubicBezTo>
                <a:cubicBezTo>
                  <a:pt x="111" y="883"/>
                  <a:pt x="130" y="815"/>
                  <a:pt x="138" y="799"/>
                </a:cubicBezTo>
                <a:cubicBezTo>
                  <a:pt x="146" y="784"/>
                  <a:pt x="149" y="732"/>
                  <a:pt x="149" y="732"/>
                </a:cubicBezTo>
                <a:cubicBezTo>
                  <a:pt x="149" y="732"/>
                  <a:pt x="178" y="725"/>
                  <a:pt x="184" y="722"/>
                </a:cubicBezTo>
                <a:cubicBezTo>
                  <a:pt x="190" y="719"/>
                  <a:pt x="191" y="717"/>
                  <a:pt x="190" y="708"/>
                </a:cubicBezTo>
                <a:cubicBezTo>
                  <a:pt x="188" y="700"/>
                  <a:pt x="204" y="628"/>
                  <a:pt x="208" y="617"/>
                </a:cubicBezTo>
                <a:cubicBezTo>
                  <a:pt x="213" y="605"/>
                  <a:pt x="217" y="603"/>
                  <a:pt x="221" y="609"/>
                </a:cubicBezTo>
                <a:cubicBezTo>
                  <a:pt x="225" y="614"/>
                  <a:pt x="240" y="709"/>
                  <a:pt x="240" y="709"/>
                </a:cubicBezTo>
                <a:cubicBezTo>
                  <a:pt x="240" y="709"/>
                  <a:pt x="240" y="719"/>
                  <a:pt x="241" y="721"/>
                </a:cubicBezTo>
                <a:cubicBezTo>
                  <a:pt x="242" y="722"/>
                  <a:pt x="258" y="725"/>
                  <a:pt x="266" y="727"/>
                </a:cubicBezTo>
                <a:cubicBezTo>
                  <a:pt x="274" y="728"/>
                  <a:pt x="289" y="724"/>
                  <a:pt x="290" y="727"/>
                </a:cubicBezTo>
                <a:cubicBezTo>
                  <a:pt x="291" y="730"/>
                  <a:pt x="296" y="770"/>
                  <a:pt x="297" y="778"/>
                </a:cubicBezTo>
                <a:cubicBezTo>
                  <a:pt x="299" y="786"/>
                  <a:pt x="314" y="822"/>
                  <a:pt x="315" y="828"/>
                </a:cubicBezTo>
                <a:cubicBezTo>
                  <a:pt x="317" y="833"/>
                  <a:pt x="335" y="905"/>
                  <a:pt x="336" y="910"/>
                </a:cubicBezTo>
                <a:cubicBezTo>
                  <a:pt x="336" y="915"/>
                  <a:pt x="333" y="917"/>
                  <a:pt x="331" y="923"/>
                </a:cubicBezTo>
                <a:cubicBezTo>
                  <a:pt x="328" y="928"/>
                  <a:pt x="327" y="933"/>
                  <a:pt x="325" y="941"/>
                </a:cubicBezTo>
                <a:cubicBezTo>
                  <a:pt x="324" y="949"/>
                  <a:pt x="325" y="956"/>
                  <a:pt x="327" y="960"/>
                </a:cubicBezTo>
                <a:cubicBezTo>
                  <a:pt x="329" y="963"/>
                  <a:pt x="344" y="969"/>
                  <a:pt x="351" y="971"/>
                </a:cubicBezTo>
                <a:cubicBezTo>
                  <a:pt x="358" y="974"/>
                  <a:pt x="364" y="982"/>
                  <a:pt x="369" y="988"/>
                </a:cubicBezTo>
                <a:cubicBezTo>
                  <a:pt x="374" y="995"/>
                  <a:pt x="391" y="1001"/>
                  <a:pt x="401" y="1003"/>
                </a:cubicBezTo>
                <a:cubicBezTo>
                  <a:pt x="412" y="1004"/>
                  <a:pt x="427" y="1002"/>
                  <a:pt x="431" y="999"/>
                </a:cubicBezTo>
                <a:cubicBezTo>
                  <a:pt x="435" y="997"/>
                  <a:pt x="436" y="992"/>
                  <a:pt x="435" y="9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A7E35FD-2A47-49DB-BB3F-D6D03A768C53}"/>
              </a:ext>
            </a:extLst>
          </p:cNvPr>
          <p:cNvSpPr>
            <a:spLocks/>
          </p:cNvSpPr>
          <p:nvPr/>
        </p:nvSpPr>
        <p:spPr bwMode="auto">
          <a:xfrm>
            <a:off x="6690179" y="1995488"/>
            <a:ext cx="4763" cy="4763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0F75182-BFB5-41A9-9E1D-7BAFACF957F7}"/>
              </a:ext>
            </a:extLst>
          </p:cNvPr>
          <p:cNvSpPr>
            <a:spLocks/>
          </p:cNvSpPr>
          <p:nvPr/>
        </p:nvSpPr>
        <p:spPr bwMode="auto">
          <a:xfrm>
            <a:off x="6515554" y="2619375"/>
            <a:ext cx="60325" cy="349250"/>
          </a:xfrm>
          <a:custGeom>
            <a:avLst/>
            <a:gdLst>
              <a:gd name="T0" fmla="*/ 9 w 14"/>
              <a:gd name="T1" fmla="*/ 26 h 82"/>
              <a:gd name="T2" fmla="*/ 7 w 14"/>
              <a:gd name="T3" fmla="*/ 16 h 82"/>
              <a:gd name="T4" fmla="*/ 6 w 14"/>
              <a:gd name="T5" fmla="*/ 4 h 82"/>
              <a:gd name="T6" fmla="*/ 3 w 14"/>
              <a:gd name="T7" fmla="*/ 0 h 82"/>
              <a:gd name="T8" fmla="*/ 3 w 14"/>
              <a:gd name="T9" fmla="*/ 2 h 82"/>
              <a:gd name="T10" fmla="*/ 2 w 14"/>
              <a:gd name="T11" fmla="*/ 41 h 82"/>
              <a:gd name="T12" fmla="*/ 0 w 14"/>
              <a:gd name="T13" fmla="*/ 82 h 82"/>
              <a:gd name="T14" fmla="*/ 10 w 14"/>
              <a:gd name="T15" fmla="*/ 55 h 82"/>
              <a:gd name="T16" fmla="*/ 9 w 14"/>
              <a:gd name="T17" fmla="*/ 2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" h="82">
                <a:moveTo>
                  <a:pt x="9" y="26"/>
                </a:moveTo>
                <a:cubicBezTo>
                  <a:pt x="8" y="17"/>
                  <a:pt x="7" y="16"/>
                  <a:pt x="7" y="16"/>
                </a:cubicBezTo>
                <a:cubicBezTo>
                  <a:pt x="6" y="4"/>
                  <a:pt x="6" y="4"/>
                  <a:pt x="6" y="4"/>
                </a:cubicBezTo>
                <a:cubicBezTo>
                  <a:pt x="5" y="3"/>
                  <a:pt x="4" y="2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3" y="26"/>
                  <a:pt x="3" y="26"/>
                  <a:pt x="2" y="41"/>
                </a:cubicBezTo>
                <a:cubicBezTo>
                  <a:pt x="2" y="51"/>
                  <a:pt x="2" y="71"/>
                  <a:pt x="0" y="82"/>
                </a:cubicBezTo>
                <a:cubicBezTo>
                  <a:pt x="4" y="72"/>
                  <a:pt x="9" y="61"/>
                  <a:pt x="10" y="55"/>
                </a:cubicBezTo>
                <a:cubicBezTo>
                  <a:pt x="14" y="41"/>
                  <a:pt x="10" y="34"/>
                  <a:pt x="9" y="2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01EC87D-C7E6-40B7-88AD-82E3C99CEEEB}"/>
              </a:ext>
            </a:extLst>
          </p:cNvPr>
          <p:cNvSpPr>
            <a:spLocks/>
          </p:cNvSpPr>
          <p:nvPr/>
        </p:nvSpPr>
        <p:spPr bwMode="auto">
          <a:xfrm>
            <a:off x="6771142" y="4556125"/>
            <a:ext cx="55563" cy="671513"/>
          </a:xfrm>
          <a:custGeom>
            <a:avLst/>
            <a:gdLst>
              <a:gd name="T0" fmla="*/ 12 w 13"/>
              <a:gd name="T1" fmla="*/ 84 h 158"/>
              <a:gd name="T2" fmla="*/ 12 w 13"/>
              <a:gd name="T3" fmla="*/ 27 h 158"/>
              <a:gd name="T4" fmla="*/ 10 w 13"/>
              <a:gd name="T5" fmla="*/ 8 h 158"/>
              <a:gd name="T6" fmla="*/ 7 w 13"/>
              <a:gd name="T7" fmla="*/ 0 h 158"/>
              <a:gd name="T8" fmla="*/ 5 w 13"/>
              <a:gd name="T9" fmla="*/ 41 h 158"/>
              <a:gd name="T10" fmla="*/ 0 w 13"/>
              <a:gd name="T11" fmla="*/ 121 h 158"/>
              <a:gd name="T12" fmla="*/ 3 w 13"/>
              <a:gd name="T13" fmla="*/ 158 h 158"/>
              <a:gd name="T14" fmla="*/ 4 w 13"/>
              <a:gd name="T15" fmla="*/ 147 h 158"/>
              <a:gd name="T16" fmla="*/ 10 w 13"/>
              <a:gd name="T17" fmla="*/ 121 h 158"/>
              <a:gd name="T18" fmla="*/ 12 w 13"/>
              <a:gd name="T19" fmla="*/ 8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" h="158">
                <a:moveTo>
                  <a:pt x="12" y="84"/>
                </a:moveTo>
                <a:cubicBezTo>
                  <a:pt x="12" y="79"/>
                  <a:pt x="13" y="34"/>
                  <a:pt x="12" y="27"/>
                </a:cubicBezTo>
                <a:cubicBezTo>
                  <a:pt x="11" y="19"/>
                  <a:pt x="10" y="8"/>
                  <a:pt x="10" y="8"/>
                </a:cubicBezTo>
                <a:cubicBezTo>
                  <a:pt x="7" y="0"/>
                  <a:pt x="7" y="0"/>
                  <a:pt x="7" y="0"/>
                </a:cubicBezTo>
                <a:cubicBezTo>
                  <a:pt x="7" y="15"/>
                  <a:pt x="6" y="31"/>
                  <a:pt x="5" y="41"/>
                </a:cubicBezTo>
                <a:cubicBezTo>
                  <a:pt x="3" y="63"/>
                  <a:pt x="0" y="109"/>
                  <a:pt x="0" y="121"/>
                </a:cubicBezTo>
                <a:cubicBezTo>
                  <a:pt x="0" y="128"/>
                  <a:pt x="1" y="144"/>
                  <a:pt x="3" y="158"/>
                </a:cubicBezTo>
                <a:cubicBezTo>
                  <a:pt x="3" y="155"/>
                  <a:pt x="3" y="152"/>
                  <a:pt x="4" y="147"/>
                </a:cubicBezTo>
                <a:cubicBezTo>
                  <a:pt x="5" y="138"/>
                  <a:pt x="9" y="124"/>
                  <a:pt x="10" y="121"/>
                </a:cubicBezTo>
                <a:cubicBezTo>
                  <a:pt x="10" y="112"/>
                  <a:pt x="12" y="87"/>
                  <a:pt x="12" y="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FD73109-A60B-46B8-98E5-CFB3CB16BA5C}"/>
              </a:ext>
            </a:extLst>
          </p:cNvPr>
          <p:cNvSpPr>
            <a:spLocks noEditPoints="1"/>
          </p:cNvSpPr>
          <p:nvPr/>
        </p:nvSpPr>
        <p:spPr bwMode="auto">
          <a:xfrm>
            <a:off x="6202817" y="1316038"/>
            <a:ext cx="1187450" cy="4246563"/>
          </a:xfrm>
          <a:custGeom>
            <a:avLst/>
            <a:gdLst>
              <a:gd name="T0" fmla="*/ 266 w 280"/>
              <a:gd name="T1" fmla="*/ 470 h 1000"/>
              <a:gd name="T2" fmla="*/ 255 w 280"/>
              <a:gd name="T3" fmla="*/ 346 h 1000"/>
              <a:gd name="T4" fmla="*/ 237 w 280"/>
              <a:gd name="T5" fmla="*/ 198 h 1000"/>
              <a:gd name="T6" fmla="*/ 201 w 280"/>
              <a:gd name="T7" fmla="*/ 183 h 1000"/>
              <a:gd name="T8" fmla="*/ 185 w 280"/>
              <a:gd name="T9" fmla="*/ 171 h 1000"/>
              <a:gd name="T10" fmla="*/ 185 w 280"/>
              <a:gd name="T11" fmla="*/ 163 h 1000"/>
              <a:gd name="T12" fmla="*/ 189 w 280"/>
              <a:gd name="T13" fmla="*/ 153 h 1000"/>
              <a:gd name="T14" fmla="*/ 186 w 280"/>
              <a:gd name="T15" fmla="*/ 136 h 1000"/>
              <a:gd name="T16" fmla="*/ 188 w 280"/>
              <a:gd name="T17" fmla="*/ 131 h 1000"/>
              <a:gd name="T18" fmla="*/ 190 w 280"/>
              <a:gd name="T19" fmla="*/ 122 h 1000"/>
              <a:gd name="T20" fmla="*/ 181 w 280"/>
              <a:gd name="T21" fmla="*/ 83 h 1000"/>
              <a:gd name="T22" fmla="*/ 75 w 280"/>
              <a:gd name="T23" fmla="*/ 82 h 1000"/>
              <a:gd name="T24" fmla="*/ 74 w 280"/>
              <a:gd name="T25" fmla="*/ 101 h 1000"/>
              <a:gd name="T26" fmla="*/ 65 w 280"/>
              <a:gd name="T27" fmla="*/ 132 h 1000"/>
              <a:gd name="T28" fmla="*/ 75 w 280"/>
              <a:gd name="T29" fmla="*/ 123 h 1000"/>
              <a:gd name="T30" fmla="*/ 59 w 280"/>
              <a:gd name="T31" fmla="*/ 166 h 1000"/>
              <a:gd name="T32" fmla="*/ 62 w 280"/>
              <a:gd name="T33" fmla="*/ 177 h 1000"/>
              <a:gd name="T34" fmla="*/ 61 w 280"/>
              <a:gd name="T35" fmla="*/ 183 h 1000"/>
              <a:gd name="T36" fmla="*/ 51 w 280"/>
              <a:gd name="T37" fmla="*/ 191 h 1000"/>
              <a:gd name="T38" fmla="*/ 52 w 280"/>
              <a:gd name="T39" fmla="*/ 194 h 1000"/>
              <a:gd name="T40" fmla="*/ 42 w 280"/>
              <a:gd name="T41" fmla="*/ 213 h 1000"/>
              <a:gd name="T42" fmla="*/ 46 w 280"/>
              <a:gd name="T43" fmla="*/ 352 h 1000"/>
              <a:gd name="T44" fmla="*/ 28 w 280"/>
              <a:gd name="T45" fmla="*/ 538 h 1000"/>
              <a:gd name="T46" fmla="*/ 30 w 280"/>
              <a:gd name="T47" fmla="*/ 546 h 1000"/>
              <a:gd name="T48" fmla="*/ 80 w 280"/>
              <a:gd name="T49" fmla="*/ 662 h 1000"/>
              <a:gd name="T50" fmla="*/ 82 w 280"/>
              <a:gd name="T51" fmla="*/ 738 h 1000"/>
              <a:gd name="T52" fmla="*/ 102 w 280"/>
              <a:gd name="T53" fmla="*/ 893 h 1000"/>
              <a:gd name="T54" fmla="*/ 102 w 280"/>
              <a:gd name="T55" fmla="*/ 958 h 1000"/>
              <a:gd name="T56" fmla="*/ 133 w 280"/>
              <a:gd name="T57" fmla="*/ 998 h 1000"/>
              <a:gd name="T58" fmla="*/ 139 w 280"/>
              <a:gd name="T59" fmla="*/ 941 h 1000"/>
              <a:gd name="T60" fmla="*/ 148 w 280"/>
              <a:gd name="T61" fmla="*/ 933 h 1000"/>
              <a:gd name="T62" fmla="*/ 178 w 280"/>
              <a:gd name="T63" fmla="*/ 877 h 1000"/>
              <a:gd name="T64" fmla="*/ 176 w 280"/>
              <a:gd name="T65" fmla="*/ 857 h 1000"/>
              <a:gd name="T66" fmla="*/ 189 w 280"/>
              <a:gd name="T67" fmla="*/ 735 h 1000"/>
              <a:gd name="T68" fmla="*/ 181 w 280"/>
              <a:gd name="T69" fmla="*/ 661 h 1000"/>
              <a:gd name="T70" fmla="*/ 226 w 280"/>
              <a:gd name="T71" fmla="*/ 514 h 1000"/>
              <a:gd name="T72" fmla="*/ 207 w 280"/>
              <a:gd name="T73" fmla="*/ 413 h 1000"/>
              <a:gd name="T74" fmla="*/ 210 w 280"/>
              <a:gd name="T75" fmla="*/ 306 h 1000"/>
              <a:gd name="T76" fmla="*/ 219 w 280"/>
              <a:gd name="T77" fmla="*/ 286 h 1000"/>
              <a:gd name="T78" fmla="*/ 239 w 280"/>
              <a:gd name="T79" fmla="*/ 447 h 1000"/>
              <a:gd name="T80" fmla="*/ 241 w 280"/>
              <a:gd name="T81" fmla="*/ 533 h 1000"/>
              <a:gd name="T82" fmla="*/ 242 w 280"/>
              <a:gd name="T83" fmla="*/ 559 h 1000"/>
              <a:gd name="T84" fmla="*/ 257 w 280"/>
              <a:gd name="T85" fmla="*/ 549 h 1000"/>
              <a:gd name="T86" fmla="*/ 273 w 280"/>
              <a:gd name="T87" fmla="*/ 557 h 1000"/>
              <a:gd name="T88" fmla="*/ 74 w 280"/>
              <a:gd name="T89" fmla="*/ 341 h 1000"/>
              <a:gd name="T90" fmla="*/ 75 w 280"/>
              <a:gd name="T91" fmla="*/ 300 h 1000"/>
              <a:gd name="T92" fmla="*/ 79 w 280"/>
              <a:gd name="T93" fmla="*/ 315 h 1000"/>
              <a:gd name="T94" fmla="*/ 82 w 280"/>
              <a:gd name="T95" fmla="*/ 354 h 1000"/>
              <a:gd name="T96" fmla="*/ 74 w 280"/>
              <a:gd name="T97" fmla="*/ 341 h 1000"/>
              <a:gd name="T98" fmla="*/ 135 w 280"/>
              <a:gd name="T99" fmla="*/ 914 h 1000"/>
              <a:gd name="T100" fmla="*/ 137 w 280"/>
              <a:gd name="T101" fmla="*/ 797 h 1000"/>
              <a:gd name="T102" fmla="*/ 141 w 280"/>
              <a:gd name="T103" fmla="*/ 764 h 1000"/>
              <a:gd name="T104" fmla="*/ 144 w 280"/>
              <a:gd name="T105" fmla="*/ 839 h 1000"/>
              <a:gd name="T106" fmla="*/ 135 w 280"/>
              <a:gd name="T107" fmla="*/ 903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0" h="1000">
                <a:moveTo>
                  <a:pt x="275" y="523"/>
                </a:moveTo>
                <a:cubicBezTo>
                  <a:pt x="274" y="513"/>
                  <a:pt x="266" y="484"/>
                  <a:pt x="266" y="470"/>
                </a:cubicBezTo>
                <a:cubicBezTo>
                  <a:pt x="266" y="456"/>
                  <a:pt x="269" y="420"/>
                  <a:pt x="266" y="387"/>
                </a:cubicBezTo>
                <a:cubicBezTo>
                  <a:pt x="265" y="378"/>
                  <a:pt x="255" y="355"/>
                  <a:pt x="255" y="346"/>
                </a:cubicBezTo>
                <a:cubicBezTo>
                  <a:pt x="255" y="337"/>
                  <a:pt x="250" y="255"/>
                  <a:pt x="250" y="240"/>
                </a:cubicBezTo>
                <a:cubicBezTo>
                  <a:pt x="250" y="225"/>
                  <a:pt x="248" y="213"/>
                  <a:pt x="237" y="198"/>
                </a:cubicBezTo>
                <a:cubicBezTo>
                  <a:pt x="228" y="185"/>
                  <a:pt x="207" y="186"/>
                  <a:pt x="207" y="186"/>
                </a:cubicBezTo>
                <a:cubicBezTo>
                  <a:pt x="207" y="186"/>
                  <a:pt x="200" y="188"/>
                  <a:pt x="201" y="183"/>
                </a:cubicBezTo>
                <a:cubicBezTo>
                  <a:pt x="201" y="183"/>
                  <a:pt x="181" y="179"/>
                  <a:pt x="182" y="163"/>
                </a:cubicBezTo>
                <a:cubicBezTo>
                  <a:pt x="182" y="162"/>
                  <a:pt x="182" y="169"/>
                  <a:pt x="185" y="171"/>
                </a:cubicBezTo>
                <a:cubicBezTo>
                  <a:pt x="188" y="173"/>
                  <a:pt x="194" y="171"/>
                  <a:pt x="194" y="170"/>
                </a:cubicBezTo>
                <a:cubicBezTo>
                  <a:pt x="194" y="170"/>
                  <a:pt x="189" y="169"/>
                  <a:pt x="185" y="163"/>
                </a:cubicBezTo>
                <a:cubicBezTo>
                  <a:pt x="183" y="160"/>
                  <a:pt x="182" y="160"/>
                  <a:pt x="181" y="153"/>
                </a:cubicBezTo>
                <a:cubicBezTo>
                  <a:pt x="179" y="147"/>
                  <a:pt x="195" y="159"/>
                  <a:pt x="189" y="153"/>
                </a:cubicBezTo>
                <a:cubicBezTo>
                  <a:pt x="184" y="147"/>
                  <a:pt x="183" y="140"/>
                  <a:pt x="183" y="135"/>
                </a:cubicBezTo>
                <a:cubicBezTo>
                  <a:pt x="182" y="131"/>
                  <a:pt x="183" y="134"/>
                  <a:pt x="186" y="136"/>
                </a:cubicBezTo>
                <a:cubicBezTo>
                  <a:pt x="188" y="137"/>
                  <a:pt x="193" y="141"/>
                  <a:pt x="194" y="142"/>
                </a:cubicBezTo>
                <a:cubicBezTo>
                  <a:pt x="199" y="145"/>
                  <a:pt x="192" y="137"/>
                  <a:pt x="188" y="131"/>
                </a:cubicBezTo>
                <a:cubicBezTo>
                  <a:pt x="186" y="127"/>
                  <a:pt x="186" y="122"/>
                  <a:pt x="186" y="117"/>
                </a:cubicBezTo>
                <a:cubicBezTo>
                  <a:pt x="187" y="114"/>
                  <a:pt x="189" y="122"/>
                  <a:pt x="190" y="122"/>
                </a:cubicBezTo>
                <a:cubicBezTo>
                  <a:pt x="198" y="131"/>
                  <a:pt x="192" y="119"/>
                  <a:pt x="191" y="117"/>
                </a:cubicBezTo>
                <a:cubicBezTo>
                  <a:pt x="189" y="114"/>
                  <a:pt x="182" y="84"/>
                  <a:pt x="181" y="83"/>
                </a:cubicBezTo>
                <a:cubicBezTo>
                  <a:pt x="181" y="81"/>
                  <a:pt x="180" y="80"/>
                  <a:pt x="179" y="78"/>
                </a:cubicBezTo>
                <a:cubicBezTo>
                  <a:pt x="150" y="0"/>
                  <a:pt x="84" y="45"/>
                  <a:pt x="75" y="82"/>
                </a:cubicBezTo>
                <a:cubicBezTo>
                  <a:pt x="74" y="84"/>
                  <a:pt x="74" y="86"/>
                  <a:pt x="74" y="88"/>
                </a:cubicBezTo>
                <a:cubicBezTo>
                  <a:pt x="74" y="90"/>
                  <a:pt x="74" y="95"/>
                  <a:pt x="74" y="101"/>
                </a:cubicBezTo>
                <a:cubicBezTo>
                  <a:pt x="74" y="102"/>
                  <a:pt x="74" y="111"/>
                  <a:pt x="72" y="118"/>
                </a:cubicBezTo>
                <a:cubicBezTo>
                  <a:pt x="69" y="126"/>
                  <a:pt x="65" y="131"/>
                  <a:pt x="65" y="132"/>
                </a:cubicBezTo>
                <a:cubicBezTo>
                  <a:pt x="65" y="134"/>
                  <a:pt x="70" y="133"/>
                  <a:pt x="72" y="129"/>
                </a:cubicBezTo>
                <a:cubicBezTo>
                  <a:pt x="75" y="126"/>
                  <a:pt x="75" y="120"/>
                  <a:pt x="75" y="123"/>
                </a:cubicBezTo>
                <a:cubicBezTo>
                  <a:pt x="74" y="138"/>
                  <a:pt x="41" y="171"/>
                  <a:pt x="70" y="147"/>
                </a:cubicBezTo>
                <a:cubicBezTo>
                  <a:pt x="73" y="144"/>
                  <a:pt x="73" y="154"/>
                  <a:pt x="59" y="166"/>
                </a:cubicBezTo>
                <a:cubicBezTo>
                  <a:pt x="57" y="168"/>
                  <a:pt x="73" y="160"/>
                  <a:pt x="69" y="164"/>
                </a:cubicBezTo>
                <a:cubicBezTo>
                  <a:pt x="66" y="167"/>
                  <a:pt x="66" y="173"/>
                  <a:pt x="62" y="177"/>
                </a:cubicBezTo>
                <a:cubicBezTo>
                  <a:pt x="58" y="181"/>
                  <a:pt x="51" y="181"/>
                  <a:pt x="50" y="183"/>
                </a:cubicBezTo>
                <a:cubicBezTo>
                  <a:pt x="47" y="188"/>
                  <a:pt x="63" y="180"/>
                  <a:pt x="61" y="183"/>
                </a:cubicBezTo>
                <a:cubicBezTo>
                  <a:pt x="58" y="188"/>
                  <a:pt x="56" y="189"/>
                  <a:pt x="52" y="190"/>
                </a:cubicBezTo>
                <a:cubicBezTo>
                  <a:pt x="52" y="190"/>
                  <a:pt x="52" y="191"/>
                  <a:pt x="51" y="191"/>
                </a:cubicBezTo>
                <a:cubicBezTo>
                  <a:pt x="48" y="192"/>
                  <a:pt x="47" y="192"/>
                  <a:pt x="47" y="192"/>
                </a:cubicBezTo>
                <a:cubicBezTo>
                  <a:pt x="47" y="192"/>
                  <a:pt x="49" y="194"/>
                  <a:pt x="52" y="194"/>
                </a:cubicBezTo>
                <a:cubicBezTo>
                  <a:pt x="55" y="195"/>
                  <a:pt x="66" y="194"/>
                  <a:pt x="65" y="196"/>
                </a:cubicBezTo>
                <a:cubicBezTo>
                  <a:pt x="56" y="197"/>
                  <a:pt x="44" y="200"/>
                  <a:pt x="42" y="213"/>
                </a:cubicBezTo>
                <a:cubicBezTo>
                  <a:pt x="39" y="231"/>
                  <a:pt x="41" y="256"/>
                  <a:pt x="42" y="268"/>
                </a:cubicBezTo>
                <a:cubicBezTo>
                  <a:pt x="43" y="280"/>
                  <a:pt x="48" y="335"/>
                  <a:pt x="46" y="352"/>
                </a:cubicBezTo>
                <a:cubicBezTo>
                  <a:pt x="33" y="432"/>
                  <a:pt x="32" y="474"/>
                  <a:pt x="32" y="480"/>
                </a:cubicBezTo>
                <a:cubicBezTo>
                  <a:pt x="32" y="485"/>
                  <a:pt x="28" y="534"/>
                  <a:pt x="28" y="538"/>
                </a:cubicBezTo>
                <a:cubicBezTo>
                  <a:pt x="28" y="541"/>
                  <a:pt x="27" y="542"/>
                  <a:pt x="29" y="545"/>
                </a:cubicBezTo>
                <a:cubicBezTo>
                  <a:pt x="29" y="545"/>
                  <a:pt x="30" y="546"/>
                  <a:pt x="30" y="546"/>
                </a:cubicBezTo>
                <a:cubicBezTo>
                  <a:pt x="27" y="587"/>
                  <a:pt x="27" y="587"/>
                  <a:pt x="27" y="587"/>
                </a:cubicBezTo>
                <a:cubicBezTo>
                  <a:pt x="27" y="587"/>
                  <a:pt x="0" y="669"/>
                  <a:pt x="80" y="662"/>
                </a:cubicBezTo>
                <a:cubicBezTo>
                  <a:pt x="93" y="660"/>
                  <a:pt x="87" y="682"/>
                  <a:pt x="87" y="684"/>
                </a:cubicBezTo>
                <a:cubicBezTo>
                  <a:pt x="87" y="690"/>
                  <a:pt x="84" y="725"/>
                  <a:pt x="82" y="738"/>
                </a:cubicBezTo>
                <a:cubicBezTo>
                  <a:pt x="80" y="751"/>
                  <a:pt x="81" y="789"/>
                  <a:pt x="87" y="811"/>
                </a:cubicBezTo>
                <a:cubicBezTo>
                  <a:pt x="93" y="834"/>
                  <a:pt x="102" y="884"/>
                  <a:pt x="102" y="893"/>
                </a:cubicBezTo>
                <a:cubicBezTo>
                  <a:pt x="102" y="902"/>
                  <a:pt x="101" y="946"/>
                  <a:pt x="101" y="954"/>
                </a:cubicBezTo>
                <a:cubicBezTo>
                  <a:pt x="101" y="955"/>
                  <a:pt x="101" y="956"/>
                  <a:pt x="102" y="958"/>
                </a:cubicBezTo>
                <a:cubicBezTo>
                  <a:pt x="102" y="965"/>
                  <a:pt x="102" y="973"/>
                  <a:pt x="104" y="979"/>
                </a:cubicBezTo>
                <a:cubicBezTo>
                  <a:pt x="107" y="989"/>
                  <a:pt x="121" y="1000"/>
                  <a:pt x="133" y="998"/>
                </a:cubicBezTo>
                <a:cubicBezTo>
                  <a:pt x="139" y="997"/>
                  <a:pt x="148" y="993"/>
                  <a:pt x="145" y="968"/>
                </a:cubicBezTo>
                <a:cubicBezTo>
                  <a:pt x="144" y="958"/>
                  <a:pt x="139" y="943"/>
                  <a:pt x="139" y="941"/>
                </a:cubicBezTo>
                <a:cubicBezTo>
                  <a:pt x="138" y="936"/>
                  <a:pt x="137" y="929"/>
                  <a:pt x="136" y="921"/>
                </a:cubicBezTo>
                <a:cubicBezTo>
                  <a:pt x="138" y="930"/>
                  <a:pt x="144" y="932"/>
                  <a:pt x="148" y="933"/>
                </a:cubicBezTo>
                <a:cubicBezTo>
                  <a:pt x="160" y="935"/>
                  <a:pt x="174" y="924"/>
                  <a:pt x="177" y="914"/>
                </a:cubicBezTo>
                <a:cubicBezTo>
                  <a:pt x="180" y="900"/>
                  <a:pt x="178" y="877"/>
                  <a:pt x="178" y="877"/>
                </a:cubicBezTo>
                <a:cubicBezTo>
                  <a:pt x="178" y="877"/>
                  <a:pt x="178" y="877"/>
                  <a:pt x="178" y="878"/>
                </a:cubicBezTo>
                <a:cubicBezTo>
                  <a:pt x="178" y="870"/>
                  <a:pt x="177" y="863"/>
                  <a:pt x="176" y="857"/>
                </a:cubicBezTo>
                <a:cubicBezTo>
                  <a:pt x="171" y="842"/>
                  <a:pt x="173" y="804"/>
                  <a:pt x="175" y="792"/>
                </a:cubicBezTo>
                <a:cubicBezTo>
                  <a:pt x="177" y="780"/>
                  <a:pt x="187" y="750"/>
                  <a:pt x="189" y="735"/>
                </a:cubicBezTo>
                <a:cubicBezTo>
                  <a:pt x="191" y="721"/>
                  <a:pt x="181" y="687"/>
                  <a:pt x="180" y="673"/>
                </a:cubicBezTo>
                <a:cubicBezTo>
                  <a:pt x="180" y="669"/>
                  <a:pt x="177" y="661"/>
                  <a:pt x="181" y="661"/>
                </a:cubicBezTo>
                <a:cubicBezTo>
                  <a:pt x="250" y="662"/>
                  <a:pt x="245" y="628"/>
                  <a:pt x="245" y="628"/>
                </a:cubicBezTo>
                <a:cubicBezTo>
                  <a:pt x="245" y="628"/>
                  <a:pt x="229" y="555"/>
                  <a:pt x="226" y="514"/>
                </a:cubicBezTo>
                <a:cubicBezTo>
                  <a:pt x="224" y="482"/>
                  <a:pt x="212" y="433"/>
                  <a:pt x="207" y="413"/>
                </a:cubicBezTo>
                <a:cubicBezTo>
                  <a:pt x="207" y="413"/>
                  <a:pt x="207" y="413"/>
                  <a:pt x="207" y="413"/>
                </a:cubicBezTo>
                <a:cubicBezTo>
                  <a:pt x="207" y="413"/>
                  <a:pt x="201" y="380"/>
                  <a:pt x="201" y="368"/>
                </a:cubicBezTo>
                <a:cubicBezTo>
                  <a:pt x="201" y="357"/>
                  <a:pt x="207" y="316"/>
                  <a:pt x="210" y="306"/>
                </a:cubicBezTo>
                <a:cubicBezTo>
                  <a:pt x="210" y="305"/>
                  <a:pt x="210" y="304"/>
                  <a:pt x="211" y="303"/>
                </a:cubicBezTo>
                <a:cubicBezTo>
                  <a:pt x="215" y="299"/>
                  <a:pt x="217" y="293"/>
                  <a:pt x="219" y="286"/>
                </a:cubicBezTo>
                <a:cubicBezTo>
                  <a:pt x="220" y="295"/>
                  <a:pt x="227" y="334"/>
                  <a:pt x="226" y="342"/>
                </a:cubicBezTo>
                <a:cubicBezTo>
                  <a:pt x="221" y="376"/>
                  <a:pt x="226" y="401"/>
                  <a:pt x="239" y="447"/>
                </a:cubicBezTo>
                <a:cubicBezTo>
                  <a:pt x="240" y="454"/>
                  <a:pt x="246" y="497"/>
                  <a:pt x="245" y="503"/>
                </a:cubicBezTo>
                <a:cubicBezTo>
                  <a:pt x="245" y="509"/>
                  <a:pt x="241" y="527"/>
                  <a:pt x="241" y="533"/>
                </a:cubicBezTo>
                <a:cubicBezTo>
                  <a:pt x="241" y="539"/>
                  <a:pt x="238" y="544"/>
                  <a:pt x="236" y="550"/>
                </a:cubicBezTo>
                <a:cubicBezTo>
                  <a:pt x="235" y="555"/>
                  <a:pt x="240" y="561"/>
                  <a:pt x="242" y="559"/>
                </a:cubicBezTo>
                <a:cubicBezTo>
                  <a:pt x="249" y="556"/>
                  <a:pt x="256" y="534"/>
                  <a:pt x="256" y="537"/>
                </a:cubicBezTo>
                <a:cubicBezTo>
                  <a:pt x="256" y="542"/>
                  <a:pt x="256" y="540"/>
                  <a:pt x="257" y="549"/>
                </a:cubicBezTo>
                <a:cubicBezTo>
                  <a:pt x="257" y="556"/>
                  <a:pt x="237" y="564"/>
                  <a:pt x="238" y="572"/>
                </a:cubicBezTo>
                <a:cubicBezTo>
                  <a:pt x="238" y="577"/>
                  <a:pt x="264" y="575"/>
                  <a:pt x="273" y="557"/>
                </a:cubicBezTo>
                <a:cubicBezTo>
                  <a:pt x="280" y="544"/>
                  <a:pt x="276" y="530"/>
                  <a:pt x="275" y="523"/>
                </a:cubicBezTo>
                <a:close/>
                <a:moveTo>
                  <a:pt x="74" y="341"/>
                </a:moveTo>
                <a:cubicBezTo>
                  <a:pt x="74" y="326"/>
                  <a:pt x="74" y="326"/>
                  <a:pt x="75" y="301"/>
                </a:cubicBezTo>
                <a:cubicBezTo>
                  <a:pt x="75" y="300"/>
                  <a:pt x="75" y="300"/>
                  <a:pt x="75" y="300"/>
                </a:cubicBezTo>
                <a:cubicBezTo>
                  <a:pt x="76" y="301"/>
                  <a:pt x="77" y="303"/>
                  <a:pt x="78" y="304"/>
                </a:cubicBezTo>
                <a:cubicBezTo>
                  <a:pt x="79" y="315"/>
                  <a:pt x="79" y="315"/>
                  <a:pt x="79" y="315"/>
                </a:cubicBezTo>
                <a:cubicBezTo>
                  <a:pt x="79" y="315"/>
                  <a:pt x="80" y="317"/>
                  <a:pt x="81" y="325"/>
                </a:cubicBezTo>
                <a:cubicBezTo>
                  <a:pt x="82" y="334"/>
                  <a:pt x="86" y="341"/>
                  <a:pt x="82" y="354"/>
                </a:cubicBezTo>
                <a:cubicBezTo>
                  <a:pt x="80" y="360"/>
                  <a:pt x="76" y="371"/>
                  <a:pt x="72" y="382"/>
                </a:cubicBezTo>
                <a:cubicBezTo>
                  <a:pt x="73" y="371"/>
                  <a:pt x="74" y="351"/>
                  <a:pt x="74" y="341"/>
                </a:cubicBezTo>
                <a:close/>
                <a:moveTo>
                  <a:pt x="135" y="903"/>
                </a:moveTo>
                <a:cubicBezTo>
                  <a:pt x="135" y="907"/>
                  <a:pt x="135" y="911"/>
                  <a:pt x="135" y="914"/>
                </a:cubicBezTo>
                <a:cubicBezTo>
                  <a:pt x="133" y="899"/>
                  <a:pt x="131" y="884"/>
                  <a:pt x="131" y="877"/>
                </a:cubicBezTo>
                <a:cubicBezTo>
                  <a:pt x="131" y="864"/>
                  <a:pt x="135" y="818"/>
                  <a:pt x="137" y="797"/>
                </a:cubicBezTo>
                <a:cubicBezTo>
                  <a:pt x="138" y="787"/>
                  <a:pt x="138" y="771"/>
                  <a:pt x="139" y="755"/>
                </a:cubicBezTo>
                <a:cubicBezTo>
                  <a:pt x="141" y="764"/>
                  <a:pt x="141" y="764"/>
                  <a:pt x="141" y="764"/>
                </a:cubicBezTo>
                <a:cubicBezTo>
                  <a:pt x="141" y="764"/>
                  <a:pt x="142" y="775"/>
                  <a:pt x="143" y="782"/>
                </a:cubicBezTo>
                <a:cubicBezTo>
                  <a:pt x="144" y="790"/>
                  <a:pt x="144" y="835"/>
                  <a:pt x="144" y="839"/>
                </a:cubicBezTo>
                <a:cubicBezTo>
                  <a:pt x="144" y="843"/>
                  <a:pt x="142" y="867"/>
                  <a:pt x="142" y="876"/>
                </a:cubicBezTo>
                <a:cubicBezTo>
                  <a:pt x="141" y="880"/>
                  <a:pt x="136" y="893"/>
                  <a:pt x="135" y="90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24C5CB7-2319-40D6-9156-6B6FA0C1FE57}"/>
              </a:ext>
            </a:extLst>
          </p:cNvPr>
          <p:cNvSpPr>
            <a:spLocks/>
          </p:cNvSpPr>
          <p:nvPr/>
        </p:nvSpPr>
        <p:spPr bwMode="auto">
          <a:xfrm>
            <a:off x="6715579" y="1290637"/>
            <a:ext cx="1658938" cy="4276725"/>
          </a:xfrm>
          <a:custGeom>
            <a:avLst/>
            <a:gdLst>
              <a:gd name="T0" fmla="*/ 384 w 391"/>
              <a:gd name="T1" fmla="*/ 395 h 1007"/>
              <a:gd name="T2" fmla="*/ 334 w 391"/>
              <a:gd name="T3" fmla="*/ 200 h 1007"/>
              <a:gd name="T4" fmla="*/ 266 w 391"/>
              <a:gd name="T5" fmla="*/ 162 h 1007"/>
              <a:gd name="T6" fmla="*/ 257 w 391"/>
              <a:gd name="T7" fmla="*/ 158 h 1007"/>
              <a:gd name="T8" fmla="*/ 249 w 391"/>
              <a:gd name="T9" fmla="*/ 137 h 1007"/>
              <a:gd name="T10" fmla="*/ 255 w 391"/>
              <a:gd name="T11" fmla="*/ 101 h 1007"/>
              <a:gd name="T12" fmla="*/ 256 w 391"/>
              <a:gd name="T13" fmla="*/ 52 h 1007"/>
              <a:gd name="T14" fmla="*/ 244 w 391"/>
              <a:gd name="T15" fmla="*/ 15 h 1007"/>
              <a:gd name="T16" fmla="*/ 173 w 391"/>
              <a:gd name="T17" fmla="*/ 11 h 1007"/>
              <a:gd name="T18" fmla="*/ 158 w 391"/>
              <a:gd name="T19" fmla="*/ 38 h 1007"/>
              <a:gd name="T20" fmla="*/ 155 w 391"/>
              <a:gd name="T21" fmla="*/ 79 h 1007"/>
              <a:gd name="T22" fmla="*/ 166 w 391"/>
              <a:gd name="T23" fmla="*/ 116 h 1007"/>
              <a:gd name="T24" fmla="*/ 170 w 391"/>
              <a:gd name="T25" fmla="*/ 128 h 1007"/>
              <a:gd name="T26" fmla="*/ 179 w 391"/>
              <a:gd name="T27" fmla="*/ 141 h 1007"/>
              <a:gd name="T28" fmla="*/ 188 w 391"/>
              <a:gd name="T29" fmla="*/ 163 h 1007"/>
              <a:gd name="T30" fmla="*/ 149 w 391"/>
              <a:gd name="T31" fmla="*/ 183 h 1007"/>
              <a:gd name="T32" fmla="*/ 112 w 391"/>
              <a:gd name="T33" fmla="*/ 221 h 1007"/>
              <a:gd name="T34" fmla="*/ 80 w 391"/>
              <a:gd name="T35" fmla="*/ 360 h 1007"/>
              <a:gd name="T36" fmla="*/ 68 w 391"/>
              <a:gd name="T37" fmla="*/ 417 h 1007"/>
              <a:gd name="T38" fmla="*/ 59 w 391"/>
              <a:gd name="T39" fmla="*/ 425 h 1007"/>
              <a:gd name="T40" fmla="*/ 65 w 391"/>
              <a:gd name="T41" fmla="*/ 448 h 1007"/>
              <a:gd name="T42" fmla="*/ 75 w 391"/>
              <a:gd name="T43" fmla="*/ 464 h 1007"/>
              <a:gd name="T44" fmla="*/ 101 w 391"/>
              <a:gd name="T45" fmla="*/ 461 h 1007"/>
              <a:gd name="T46" fmla="*/ 121 w 391"/>
              <a:gd name="T47" fmla="*/ 457 h 1007"/>
              <a:gd name="T48" fmla="*/ 78 w 391"/>
              <a:gd name="T49" fmla="*/ 732 h 1007"/>
              <a:gd name="T50" fmla="*/ 70 w 391"/>
              <a:gd name="T51" fmla="*/ 881 h 1007"/>
              <a:gd name="T52" fmla="*/ 48 w 391"/>
              <a:gd name="T53" fmla="*/ 942 h 1007"/>
              <a:gd name="T54" fmla="*/ 12 w 391"/>
              <a:gd name="T55" fmla="*/ 1001 h 1007"/>
              <a:gd name="T56" fmla="*/ 101 w 391"/>
              <a:gd name="T57" fmla="*/ 976 h 1007"/>
              <a:gd name="T58" fmla="*/ 149 w 391"/>
              <a:gd name="T59" fmla="*/ 931 h 1007"/>
              <a:gd name="T60" fmla="*/ 162 w 391"/>
              <a:gd name="T61" fmla="*/ 821 h 1007"/>
              <a:gd name="T62" fmla="*/ 192 w 391"/>
              <a:gd name="T63" fmla="*/ 639 h 1007"/>
              <a:gd name="T64" fmla="*/ 205 w 391"/>
              <a:gd name="T65" fmla="*/ 630 h 1007"/>
              <a:gd name="T66" fmla="*/ 213 w 391"/>
              <a:gd name="T67" fmla="*/ 701 h 1007"/>
              <a:gd name="T68" fmla="*/ 216 w 391"/>
              <a:gd name="T69" fmla="*/ 767 h 1007"/>
              <a:gd name="T70" fmla="*/ 205 w 391"/>
              <a:gd name="T71" fmla="*/ 920 h 1007"/>
              <a:gd name="T72" fmla="*/ 207 w 391"/>
              <a:gd name="T73" fmla="*/ 942 h 1007"/>
              <a:gd name="T74" fmla="*/ 223 w 391"/>
              <a:gd name="T75" fmla="*/ 961 h 1007"/>
              <a:gd name="T76" fmla="*/ 238 w 391"/>
              <a:gd name="T77" fmla="*/ 979 h 1007"/>
              <a:gd name="T78" fmla="*/ 251 w 391"/>
              <a:gd name="T79" fmla="*/ 997 h 1007"/>
              <a:gd name="T80" fmla="*/ 275 w 391"/>
              <a:gd name="T81" fmla="*/ 1004 h 1007"/>
              <a:gd name="T82" fmla="*/ 303 w 391"/>
              <a:gd name="T83" fmla="*/ 968 h 1007"/>
              <a:gd name="T84" fmla="*/ 285 w 391"/>
              <a:gd name="T85" fmla="*/ 927 h 1007"/>
              <a:gd name="T86" fmla="*/ 286 w 391"/>
              <a:gd name="T87" fmla="*/ 813 h 1007"/>
              <a:gd name="T88" fmla="*/ 295 w 391"/>
              <a:gd name="T89" fmla="*/ 740 h 1007"/>
              <a:gd name="T90" fmla="*/ 298 w 391"/>
              <a:gd name="T91" fmla="*/ 672 h 1007"/>
              <a:gd name="T92" fmla="*/ 316 w 391"/>
              <a:gd name="T93" fmla="*/ 549 h 1007"/>
              <a:gd name="T94" fmla="*/ 315 w 391"/>
              <a:gd name="T95" fmla="*/ 467 h 1007"/>
              <a:gd name="T96" fmla="*/ 305 w 391"/>
              <a:gd name="T97" fmla="*/ 406 h 1007"/>
              <a:gd name="T98" fmla="*/ 302 w 391"/>
              <a:gd name="T99" fmla="*/ 356 h 1007"/>
              <a:gd name="T100" fmla="*/ 304 w 391"/>
              <a:gd name="T101" fmla="*/ 332 h 1007"/>
              <a:gd name="T102" fmla="*/ 352 w 391"/>
              <a:gd name="T103" fmla="*/ 481 h 1007"/>
              <a:gd name="T104" fmla="*/ 345 w 391"/>
              <a:gd name="T105" fmla="*/ 535 h 1007"/>
              <a:gd name="T106" fmla="*/ 335 w 391"/>
              <a:gd name="T107" fmla="*/ 569 h 1007"/>
              <a:gd name="T108" fmla="*/ 355 w 391"/>
              <a:gd name="T109" fmla="*/ 550 h 1007"/>
              <a:gd name="T110" fmla="*/ 355 w 391"/>
              <a:gd name="T111" fmla="*/ 572 h 1007"/>
              <a:gd name="T112" fmla="*/ 345 w 391"/>
              <a:gd name="T113" fmla="*/ 579 h 1007"/>
              <a:gd name="T114" fmla="*/ 358 w 391"/>
              <a:gd name="T115" fmla="*/ 586 h 1007"/>
              <a:gd name="T116" fmla="*/ 389 w 391"/>
              <a:gd name="T117" fmla="*/ 511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1" h="1007">
                <a:moveTo>
                  <a:pt x="389" y="511"/>
                </a:moveTo>
                <a:cubicBezTo>
                  <a:pt x="389" y="507"/>
                  <a:pt x="386" y="439"/>
                  <a:pt x="384" y="395"/>
                </a:cubicBezTo>
                <a:cubicBezTo>
                  <a:pt x="383" y="381"/>
                  <a:pt x="365" y="296"/>
                  <a:pt x="364" y="290"/>
                </a:cubicBezTo>
                <a:cubicBezTo>
                  <a:pt x="351" y="222"/>
                  <a:pt x="345" y="209"/>
                  <a:pt x="334" y="200"/>
                </a:cubicBezTo>
                <a:cubicBezTo>
                  <a:pt x="318" y="186"/>
                  <a:pt x="310" y="182"/>
                  <a:pt x="296" y="177"/>
                </a:cubicBezTo>
                <a:cubicBezTo>
                  <a:pt x="286" y="172"/>
                  <a:pt x="276" y="167"/>
                  <a:pt x="266" y="162"/>
                </a:cubicBezTo>
                <a:cubicBezTo>
                  <a:pt x="264" y="161"/>
                  <a:pt x="261" y="158"/>
                  <a:pt x="259" y="158"/>
                </a:cubicBezTo>
                <a:cubicBezTo>
                  <a:pt x="257" y="158"/>
                  <a:pt x="258" y="159"/>
                  <a:pt x="257" y="158"/>
                </a:cubicBezTo>
                <a:cubicBezTo>
                  <a:pt x="255" y="157"/>
                  <a:pt x="253" y="151"/>
                  <a:pt x="252" y="148"/>
                </a:cubicBezTo>
                <a:cubicBezTo>
                  <a:pt x="251" y="144"/>
                  <a:pt x="250" y="140"/>
                  <a:pt x="249" y="137"/>
                </a:cubicBezTo>
                <a:cubicBezTo>
                  <a:pt x="247" y="128"/>
                  <a:pt x="248" y="118"/>
                  <a:pt x="248" y="109"/>
                </a:cubicBezTo>
                <a:cubicBezTo>
                  <a:pt x="250" y="105"/>
                  <a:pt x="253" y="104"/>
                  <a:pt x="255" y="101"/>
                </a:cubicBezTo>
                <a:cubicBezTo>
                  <a:pt x="258" y="95"/>
                  <a:pt x="258" y="83"/>
                  <a:pt x="258" y="75"/>
                </a:cubicBezTo>
                <a:cubicBezTo>
                  <a:pt x="258" y="67"/>
                  <a:pt x="257" y="60"/>
                  <a:pt x="256" y="52"/>
                </a:cubicBezTo>
                <a:cubicBezTo>
                  <a:pt x="255" y="44"/>
                  <a:pt x="255" y="37"/>
                  <a:pt x="252" y="31"/>
                </a:cubicBezTo>
                <a:cubicBezTo>
                  <a:pt x="250" y="25"/>
                  <a:pt x="247" y="19"/>
                  <a:pt x="244" y="15"/>
                </a:cubicBezTo>
                <a:cubicBezTo>
                  <a:pt x="237" y="7"/>
                  <a:pt x="223" y="1"/>
                  <a:pt x="210" y="1"/>
                </a:cubicBezTo>
                <a:cubicBezTo>
                  <a:pt x="198" y="0"/>
                  <a:pt x="182" y="3"/>
                  <a:pt x="173" y="11"/>
                </a:cubicBezTo>
                <a:cubicBezTo>
                  <a:pt x="170" y="14"/>
                  <a:pt x="167" y="18"/>
                  <a:pt x="164" y="23"/>
                </a:cubicBezTo>
                <a:cubicBezTo>
                  <a:pt x="162" y="28"/>
                  <a:pt x="159" y="33"/>
                  <a:pt x="158" y="38"/>
                </a:cubicBezTo>
                <a:cubicBezTo>
                  <a:pt x="156" y="44"/>
                  <a:pt x="157" y="51"/>
                  <a:pt x="157" y="58"/>
                </a:cubicBezTo>
                <a:cubicBezTo>
                  <a:pt x="156" y="65"/>
                  <a:pt x="154" y="71"/>
                  <a:pt x="155" y="79"/>
                </a:cubicBezTo>
                <a:cubicBezTo>
                  <a:pt x="155" y="81"/>
                  <a:pt x="156" y="83"/>
                  <a:pt x="157" y="85"/>
                </a:cubicBezTo>
                <a:cubicBezTo>
                  <a:pt x="159" y="96"/>
                  <a:pt x="163" y="107"/>
                  <a:pt x="166" y="116"/>
                </a:cubicBezTo>
                <a:cubicBezTo>
                  <a:pt x="167" y="119"/>
                  <a:pt x="168" y="120"/>
                  <a:pt x="169" y="122"/>
                </a:cubicBezTo>
                <a:cubicBezTo>
                  <a:pt x="170" y="124"/>
                  <a:pt x="170" y="126"/>
                  <a:pt x="170" y="128"/>
                </a:cubicBezTo>
                <a:cubicBezTo>
                  <a:pt x="171" y="130"/>
                  <a:pt x="172" y="131"/>
                  <a:pt x="174" y="134"/>
                </a:cubicBezTo>
                <a:cubicBezTo>
                  <a:pt x="176" y="136"/>
                  <a:pt x="177" y="139"/>
                  <a:pt x="179" y="141"/>
                </a:cubicBezTo>
                <a:cubicBezTo>
                  <a:pt x="181" y="142"/>
                  <a:pt x="184" y="143"/>
                  <a:pt x="187" y="144"/>
                </a:cubicBezTo>
                <a:cubicBezTo>
                  <a:pt x="189" y="150"/>
                  <a:pt x="187" y="156"/>
                  <a:pt x="188" y="163"/>
                </a:cubicBezTo>
                <a:cubicBezTo>
                  <a:pt x="186" y="164"/>
                  <a:pt x="179" y="169"/>
                  <a:pt x="177" y="171"/>
                </a:cubicBezTo>
                <a:cubicBezTo>
                  <a:pt x="173" y="173"/>
                  <a:pt x="154" y="182"/>
                  <a:pt x="149" y="183"/>
                </a:cubicBezTo>
                <a:cubicBezTo>
                  <a:pt x="140" y="187"/>
                  <a:pt x="128" y="191"/>
                  <a:pt x="122" y="197"/>
                </a:cubicBezTo>
                <a:cubicBezTo>
                  <a:pt x="118" y="203"/>
                  <a:pt x="114" y="213"/>
                  <a:pt x="112" y="221"/>
                </a:cubicBezTo>
                <a:cubicBezTo>
                  <a:pt x="110" y="230"/>
                  <a:pt x="107" y="239"/>
                  <a:pt x="105" y="247"/>
                </a:cubicBezTo>
                <a:cubicBezTo>
                  <a:pt x="93" y="283"/>
                  <a:pt x="89" y="322"/>
                  <a:pt x="80" y="360"/>
                </a:cubicBezTo>
                <a:cubicBezTo>
                  <a:pt x="77" y="375"/>
                  <a:pt x="77" y="391"/>
                  <a:pt x="73" y="404"/>
                </a:cubicBezTo>
                <a:cubicBezTo>
                  <a:pt x="71" y="408"/>
                  <a:pt x="69" y="412"/>
                  <a:pt x="68" y="417"/>
                </a:cubicBezTo>
                <a:cubicBezTo>
                  <a:pt x="67" y="418"/>
                  <a:pt x="66" y="417"/>
                  <a:pt x="64" y="419"/>
                </a:cubicBezTo>
                <a:cubicBezTo>
                  <a:pt x="62" y="421"/>
                  <a:pt x="61" y="424"/>
                  <a:pt x="59" y="425"/>
                </a:cubicBezTo>
                <a:cubicBezTo>
                  <a:pt x="57" y="426"/>
                  <a:pt x="55" y="425"/>
                  <a:pt x="52" y="427"/>
                </a:cubicBezTo>
                <a:cubicBezTo>
                  <a:pt x="45" y="433"/>
                  <a:pt x="55" y="450"/>
                  <a:pt x="65" y="448"/>
                </a:cubicBezTo>
                <a:cubicBezTo>
                  <a:pt x="65" y="450"/>
                  <a:pt x="65" y="452"/>
                  <a:pt x="67" y="453"/>
                </a:cubicBezTo>
                <a:cubicBezTo>
                  <a:pt x="67" y="459"/>
                  <a:pt x="70" y="462"/>
                  <a:pt x="75" y="464"/>
                </a:cubicBezTo>
                <a:cubicBezTo>
                  <a:pt x="77" y="464"/>
                  <a:pt x="79" y="464"/>
                  <a:pt x="82" y="465"/>
                </a:cubicBezTo>
                <a:cubicBezTo>
                  <a:pt x="86" y="465"/>
                  <a:pt x="98" y="461"/>
                  <a:pt x="101" y="461"/>
                </a:cubicBezTo>
                <a:cubicBezTo>
                  <a:pt x="103" y="461"/>
                  <a:pt x="105" y="459"/>
                  <a:pt x="107" y="459"/>
                </a:cubicBezTo>
                <a:cubicBezTo>
                  <a:pt x="109" y="459"/>
                  <a:pt x="118" y="457"/>
                  <a:pt x="121" y="457"/>
                </a:cubicBezTo>
                <a:cubicBezTo>
                  <a:pt x="119" y="469"/>
                  <a:pt x="107" y="507"/>
                  <a:pt x="106" y="510"/>
                </a:cubicBezTo>
                <a:cubicBezTo>
                  <a:pt x="95" y="599"/>
                  <a:pt x="79" y="729"/>
                  <a:pt x="78" y="732"/>
                </a:cubicBezTo>
                <a:cubicBezTo>
                  <a:pt x="77" y="741"/>
                  <a:pt x="77" y="754"/>
                  <a:pt x="76" y="761"/>
                </a:cubicBezTo>
                <a:cubicBezTo>
                  <a:pt x="75" y="766"/>
                  <a:pt x="70" y="876"/>
                  <a:pt x="70" y="881"/>
                </a:cubicBezTo>
                <a:cubicBezTo>
                  <a:pt x="70" y="887"/>
                  <a:pt x="70" y="893"/>
                  <a:pt x="69" y="897"/>
                </a:cubicBezTo>
                <a:cubicBezTo>
                  <a:pt x="67" y="906"/>
                  <a:pt x="74" y="926"/>
                  <a:pt x="48" y="942"/>
                </a:cubicBezTo>
                <a:cubicBezTo>
                  <a:pt x="1" y="972"/>
                  <a:pt x="0" y="980"/>
                  <a:pt x="3" y="989"/>
                </a:cubicBezTo>
                <a:cubicBezTo>
                  <a:pt x="3" y="992"/>
                  <a:pt x="9" y="1000"/>
                  <a:pt x="12" y="1001"/>
                </a:cubicBezTo>
                <a:cubicBezTo>
                  <a:pt x="37" y="1007"/>
                  <a:pt x="71" y="988"/>
                  <a:pt x="72" y="987"/>
                </a:cubicBezTo>
                <a:cubicBezTo>
                  <a:pt x="75" y="986"/>
                  <a:pt x="98" y="977"/>
                  <a:pt x="101" y="976"/>
                </a:cubicBezTo>
                <a:cubicBezTo>
                  <a:pt x="106" y="974"/>
                  <a:pt x="113" y="976"/>
                  <a:pt x="118" y="976"/>
                </a:cubicBezTo>
                <a:cubicBezTo>
                  <a:pt x="126" y="976"/>
                  <a:pt x="153" y="968"/>
                  <a:pt x="149" y="931"/>
                </a:cubicBezTo>
                <a:cubicBezTo>
                  <a:pt x="147" y="919"/>
                  <a:pt x="157" y="884"/>
                  <a:pt x="157" y="878"/>
                </a:cubicBezTo>
                <a:cubicBezTo>
                  <a:pt x="158" y="861"/>
                  <a:pt x="162" y="839"/>
                  <a:pt x="162" y="821"/>
                </a:cubicBezTo>
                <a:cubicBezTo>
                  <a:pt x="163" y="760"/>
                  <a:pt x="178" y="735"/>
                  <a:pt x="181" y="682"/>
                </a:cubicBezTo>
                <a:cubicBezTo>
                  <a:pt x="181" y="675"/>
                  <a:pt x="191" y="646"/>
                  <a:pt x="192" y="639"/>
                </a:cubicBezTo>
                <a:cubicBezTo>
                  <a:pt x="193" y="631"/>
                  <a:pt x="192" y="623"/>
                  <a:pt x="198" y="620"/>
                </a:cubicBezTo>
                <a:cubicBezTo>
                  <a:pt x="200" y="623"/>
                  <a:pt x="203" y="626"/>
                  <a:pt x="205" y="630"/>
                </a:cubicBezTo>
                <a:cubicBezTo>
                  <a:pt x="208" y="639"/>
                  <a:pt x="209" y="652"/>
                  <a:pt x="210" y="664"/>
                </a:cubicBezTo>
                <a:cubicBezTo>
                  <a:pt x="212" y="676"/>
                  <a:pt x="212" y="689"/>
                  <a:pt x="213" y="701"/>
                </a:cubicBezTo>
                <a:cubicBezTo>
                  <a:pt x="214" y="713"/>
                  <a:pt x="213" y="726"/>
                  <a:pt x="214" y="740"/>
                </a:cubicBezTo>
                <a:cubicBezTo>
                  <a:pt x="214" y="749"/>
                  <a:pt x="214" y="758"/>
                  <a:pt x="216" y="767"/>
                </a:cubicBezTo>
                <a:cubicBezTo>
                  <a:pt x="216" y="770"/>
                  <a:pt x="212" y="798"/>
                  <a:pt x="210" y="807"/>
                </a:cubicBezTo>
                <a:cubicBezTo>
                  <a:pt x="206" y="822"/>
                  <a:pt x="202" y="916"/>
                  <a:pt x="205" y="920"/>
                </a:cubicBezTo>
                <a:cubicBezTo>
                  <a:pt x="207" y="922"/>
                  <a:pt x="211" y="927"/>
                  <a:pt x="211" y="930"/>
                </a:cubicBezTo>
                <a:cubicBezTo>
                  <a:pt x="211" y="934"/>
                  <a:pt x="208" y="939"/>
                  <a:pt x="207" y="942"/>
                </a:cubicBezTo>
                <a:cubicBezTo>
                  <a:pt x="207" y="943"/>
                  <a:pt x="207" y="943"/>
                  <a:pt x="207" y="944"/>
                </a:cubicBezTo>
                <a:cubicBezTo>
                  <a:pt x="207" y="953"/>
                  <a:pt x="215" y="959"/>
                  <a:pt x="223" y="961"/>
                </a:cubicBezTo>
                <a:cubicBezTo>
                  <a:pt x="225" y="962"/>
                  <a:pt x="229" y="963"/>
                  <a:pt x="231" y="964"/>
                </a:cubicBezTo>
                <a:cubicBezTo>
                  <a:pt x="234" y="967"/>
                  <a:pt x="236" y="974"/>
                  <a:pt x="238" y="979"/>
                </a:cubicBezTo>
                <a:cubicBezTo>
                  <a:pt x="239" y="981"/>
                  <a:pt x="244" y="992"/>
                  <a:pt x="246" y="994"/>
                </a:cubicBezTo>
                <a:cubicBezTo>
                  <a:pt x="247" y="995"/>
                  <a:pt x="249" y="996"/>
                  <a:pt x="251" y="997"/>
                </a:cubicBezTo>
                <a:cubicBezTo>
                  <a:pt x="257" y="1000"/>
                  <a:pt x="263" y="1004"/>
                  <a:pt x="270" y="1004"/>
                </a:cubicBezTo>
                <a:cubicBezTo>
                  <a:pt x="272" y="1004"/>
                  <a:pt x="274" y="1004"/>
                  <a:pt x="275" y="1004"/>
                </a:cubicBezTo>
                <a:cubicBezTo>
                  <a:pt x="288" y="1003"/>
                  <a:pt x="298" y="999"/>
                  <a:pt x="302" y="988"/>
                </a:cubicBezTo>
                <a:cubicBezTo>
                  <a:pt x="302" y="981"/>
                  <a:pt x="304" y="974"/>
                  <a:pt x="303" y="968"/>
                </a:cubicBezTo>
                <a:cubicBezTo>
                  <a:pt x="302" y="964"/>
                  <a:pt x="288" y="944"/>
                  <a:pt x="287" y="943"/>
                </a:cubicBezTo>
                <a:cubicBezTo>
                  <a:pt x="288" y="937"/>
                  <a:pt x="288" y="931"/>
                  <a:pt x="285" y="927"/>
                </a:cubicBezTo>
                <a:cubicBezTo>
                  <a:pt x="285" y="927"/>
                  <a:pt x="283" y="893"/>
                  <a:pt x="282" y="890"/>
                </a:cubicBezTo>
                <a:cubicBezTo>
                  <a:pt x="279" y="878"/>
                  <a:pt x="286" y="819"/>
                  <a:pt x="286" y="813"/>
                </a:cubicBezTo>
                <a:cubicBezTo>
                  <a:pt x="287" y="807"/>
                  <a:pt x="290" y="783"/>
                  <a:pt x="291" y="777"/>
                </a:cubicBezTo>
                <a:cubicBezTo>
                  <a:pt x="292" y="771"/>
                  <a:pt x="295" y="745"/>
                  <a:pt x="295" y="740"/>
                </a:cubicBezTo>
                <a:cubicBezTo>
                  <a:pt x="295" y="735"/>
                  <a:pt x="294" y="717"/>
                  <a:pt x="294" y="712"/>
                </a:cubicBezTo>
                <a:cubicBezTo>
                  <a:pt x="295" y="700"/>
                  <a:pt x="297" y="686"/>
                  <a:pt x="298" y="672"/>
                </a:cubicBezTo>
                <a:cubicBezTo>
                  <a:pt x="299" y="659"/>
                  <a:pt x="304" y="614"/>
                  <a:pt x="305" y="611"/>
                </a:cubicBezTo>
                <a:cubicBezTo>
                  <a:pt x="312" y="594"/>
                  <a:pt x="315" y="572"/>
                  <a:pt x="316" y="549"/>
                </a:cubicBezTo>
                <a:cubicBezTo>
                  <a:pt x="316" y="536"/>
                  <a:pt x="314" y="522"/>
                  <a:pt x="314" y="509"/>
                </a:cubicBezTo>
                <a:cubicBezTo>
                  <a:pt x="314" y="495"/>
                  <a:pt x="316" y="481"/>
                  <a:pt x="315" y="467"/>
                </a:cubicBezTo>
                <a:cubicBezTo>
                  <a:pt x="315" y="457"/>
                  <a:pt x="312" y="446"/>
                  <a:pt x="311" y="436"/>
                </a:cubicBezTo>
                <a:cubicBezTo>
                  <a:pt x="309" y="426"/>
                  <a:pt x="307" y="416"/>
                  <a:pt x="305" y="406"/>
                </a:cubicBezTo>
                <a:cubicBezTo>
                  <a:pt x="304" y="396"/>
                  <a:pt x="302" y="385"/>
                  <a:pt x="302" y="374"/>
                </a:cubicBezTo>
                <a:cubicBezTo>
                  <a:pt x="302" y="368"/>
                  <a:pt x="301" y="362"/>
                  <a:pt x="302" y="356"/>
                </a:cubicBezTo>
                <a:cubicBezTo>
                  <a:pt x="302" y="351"/>
                  <a:pt x="301" y="345"/>
                  <a:pt x="302" y="339"/>
                </a:cubicBezTo>
                <a:cubicBezTo>
                  <a:pt x="302" y="337"/>
                  <a:pt x="303" y="334"/>
                  <a:pt x="304" y="332"/>
                </a:cubicBezTo>
                <a:cubicBezTo>
                  <a:pt x="305" y="326"/>
                  <a:pt x="303" y="319"/>
                  <a:pt x="305" y="313"/>
                </a:cubicBezTo>
                <a:cubicBezTo>
                  <a:pt x="311" y="318"/>
                  <a:pt x="346" y="454"/>
                  <a:pt x="352" y="481"/>
                </a:cubicBezTo>
                <a:cubicBezTo>
                  <a:pt x="355" y="493"/>
                  <a:pt x="356" y="497"/>
                  <a:pt x="350" y="515"/>
                </a:cubicBezTo>
                <a:cubicBezTo>
                  <a:pt x="348" y="521"/>
                  <a:pt x="346" y="530"/>
                  <a:pt x="345" y="535"/>
                </a:cubicBezTo>
                <a:cubicBezTo>
                  <a:pt x="345" y="541"/>
                  <a:pt x="342" y="545"/>
                  <a:pt x="341" y="550"/>
                </a:cubicBezTo>
                <a:cubicBezTo>
                  <a:pt x="340" y="555"/>
                  <a:pt x="332" y="563"/>
                  <a:pt x="335" y="569"/>
                </a:cubicBezTo>
                <a:cubicBezTo>
                  <a:pt x="338" y="577"/>
                  <a:pt x="345" y="568"/>
                  <a:pt x="348" y="561"/>
                </a:cubicBezTo>
                <a:cubicBezTo>
                  <a:pt x="351" y="556"/>
                  <a:pt x="354" y="555"/>
                  <a:pt x="355" y="550"/>
                </a:cubicBezTo>
                <a:cubicBezTo>
                  <a:pt x="360" y="552"/>
                  <a:pt x="366" y="564"/>
                  <a:pt x="360" y="563"/>
                </a:cubicBezTo>
                <a:cubicBezTo>
                  <a:pt x="356" y="562"/>
                  <a:pt x="349" y="564"/>
                  <a:pt x="355" y="572"/>
                </a:cubicBezTo>
                <a:cubicBezTo>
                  <a:pt x="354" y="572"/>
                  <a:pt x="354" y="573"/>
                  <a:pt x="352" y="574"/>
                </a:cubicBezTo>
                <a:cubicBezTo>
                  <a:pt x="350" y="576"/>
                  <a:pt x="346" y="577"/>
                  <a:pt x="345" y="579"/>
                </a:cubicBezTo>
                <a:cubicBezTo>
                  <a:pt x="343" y="583"/>
                  <a:pt x="343" y="586"/>
                  <a:pt x="346" y="587"/>
                </a:cubicBezTo>
                <a:cubicBezTo>
                  <a:pt x="349" y="588"/>
                  <a:pt x="355" y="588"/>
                  <a:pt x="358" y="586"/>
                </a:cubicBezTo>
                <a:cubicBezTo>
                  <a:pt x="359" y="585"/>
                  <a:pt x="383" y="576"/>
                  <a:pt x="387" y="565"/>
                </a:cubicBezTo>
                <a:cubicBezTo>
                  <a:pt x="391" y="551"/>
                  <a:pt x="389" y="513"/>
                  <a:pt x="389" y="5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0599508-2ED2-42BA-BE7E-8222C95FC40F}"/>
              </a:ext>
            </a:extLst>
          </p:cNvPr>
          <p:cNvSpPr>
            <a:spLocks/>
          </p:cNvSpPr>
          <p:nvPr/>
        </p:nvSpPr>
        <p:spPr bwMode="auto">
          <a:xfrm>
            <a:off x="4653417" y="1419225"/>
            <a:ext cx="1077913" cy="4143375"/>
          </a:xfrm>
          <a:custGeom>
            <a:avLst/>
            <a:gdLst>
              <a:gd name="T0" fmla="*/ 229 w 254"/>
              <a:gd name="T1" fmla="*/ 334 h 976"/>
              <a:gd name="T2" fmla="*/ 220 w 254"/>
              <a:gd name="T3" fmla="*/ 258 h 976"/>
              <a:gd name="T4" fmla="*/ 166 w 254"/>
              <a:gd name="T5" fmla="*/ 183 h 976"/>
              <a:gd name="T6" fmla="*/ 165 w 254"/>
              <a:gd name="T7" fmla="*/ 176 h 976"/>
              <a:gd name="T8" fmla="*/ 171 w 254"/>
              <a:gd name="T9" fmla="*/ 175 h 976"/>
              <a:gd name="T10" fmla="*/ 159 w 254"/>
              <a:gd name="T11" fmla="*/ 159 h 976"/>
              <a:gd name="T12" fmla="*/ 173 w 254"/>
              <a:gd name="T13" fmla="*/ 164 h 976"/>
              <a:gd name="T14" fmla="*/ 162 w 254"/>
              <a:gd name="T15" fmla="*/ 152 h 976"/>
              <a:gd name="T16" fmla="*/ 167 w 254"/>
              <a:gd name="T17" fmla="*/ 154 h 976"/>
              <a:gd name="T18" fmla="*/ 163 w 254"/>
              <a:gd name="T19" fmla="*/ 143 h 976"/>
              <a:gd name="T20" fmla="*/ 172 w 254"/>
              <a:gd name="T21" fmla="*/ 149 h 976"/>
              <a:gd name="T22" fmla="*/ 171 w 254"/>
              <a:gd name="T23" fmla="*/ 113 h 976"/>
              <a:gd name="T24" fmla="*/ 70 w 254"/>
              <a:gd name="T25" fmla="*/ 113 h 976"/>
              <a:gd name="T26" fmla="*/ 67 w 254"/>
              <a:gd name="T27" fmla="*/ 155 h 976"/>
              <a:gd name="T28" fmla="*/ 73 w 254"/>
              <a:gd name="T29" fmla="*/ 152 h 976"/>
              <a:gd name="T30" fmla="*/ 64 w 254"/>
              <a:gd name="T31" fmla="*/ 166 h 976"/>
              <a:gd name="T32" fmla="*/ 68 w 254"/>
              <a:gd name="T33" fmla="*/ 171 h 976"/>
              <a:gd name="T34" fmla="*/ 72 w 254"/>
              <a:gd name="T35" fmla="*/ 169 h 976"/>
              <a:gd name="T36" fmla="*/ 72 w 254"/>
              <a:gd name="T37" fmla="*/ 174 h 976"/>
              <a:gd name="T38" fmla="*/ 70 w 254"/>
              <a:gd name="T39" fmla="*/ 179 h 976"/>
              <a:gd name="T40" fmla="*/ 32 w 254"/>
              <a:gd name="T41" fmla="*/ 203 h 976"/>
              <a:gd name="T42" fmla="*/ 4 w 254"/>
              <a:gd name="T43" fmla="*/ 359 h 976"/>
              <a:gd name="T44" fmla="*/ 47 w 254"/>
              <a:gd name="T45" fmla="*/ 407 h 976"/>
              <a:gd name="T46" fmla="*/ 42 w 254"/>
              <a:gd name="T47" fmla="*/ 327 h 976"/>
              <a:gd name="T48" fmla="*/ 47 w 254"/>
              <a:gd name="T49" fmla="*/ 494 h 976"/>
              <a:gd name="T50" fmla="*/ 62 w 254"/>
              <a:gd name="T51" fmla="*/ 670 h 976"/>
              <a:gd name="T52" fmla="*/ 59 w 254"/>
              <a:gd name="T53" fmla="*/ 728 h 976"/>
              <a:gd name="T54" fmla="*/ 51 w 254"/>
              <a:gd name="T55" fmla="*/ 765 h 976"/>
              <a:gd name="T56" fmla="*/ 63 w 254"/>
              <a:gd name="T57" fmla="*/ 803 h 976"/>
              <a:gd name="T58" fmla="*/ 68 w 254"/>
              <a:gd name="T59" fmla="*/ 873 h 976"/>
              <a:gd name="T60" fmla="*/ 55 w 254"/>
              <a:gd name="T61" fmla="*/ 904 h 976"/>
              <a:gd name="T62" fmla="*/ 41 w 254"/>
              <a:gd name="T63" fmla="*/ 937 h 976"/>
              <a:gd name="T64" fmla="*/ 76 w 254"/>
              <a:gd name="T65" fmla="*/ 968 h 976"/>
              <a:gd name="T66" fmla="*/ 89 w 254"/>
              <a:gd name="T67" fmla="*/ 919 h 976"/>
              <a:gd name="T68" fmla="*/ 97 w 254"/>
              <a:gd name="T69" fmla="*/ 884 h 976"/>
              <a:gd name="T70" fmla="*/ 97 w 254"/>
              <a:gd name="T71" fmla="*/ 860 h 976"/>
              <a:gd name="T72" fmla="*/ 110 w 254"/>
              <a:gd name="T73" fmla="*/ 811 h 976"/>
              <a:gd name="T74" fmla="*/ 116 w 254"/>
              <a:gd name="T75" fmla="*/ 870 h 976"/>
              <a:gd name="T76" fmla="*/ 104 w 254"/>
              <a:gd name="T77" fmla="*/ 902 h 976"/>
              <a:gd name="T78" fmla="*/ 132 w 254"/>
              <a:gd name="T79" fmla="*/ 931 h 976"/>
              <a:gd name="T80" fmla="*/ 159 w 254"/>
              <a:gd name="T81" fmla="*/ 973 h 976"/>
              <a:gd name="T82" fmla="*/ 175 w 254"/>
              <a:gd name="T83" fmla="*/ 929 h 976"/>
              <a:gd name="T84" fmla="*/ 151 w 254"/>
              <a:gd name="T85" fmla="*/ 849 h 976"/>
              <a:gd name="T86" fmla="*/ 172 w 254"/>
              <a:gd name="T87" fmla="*/ 788 h 976"/>
              <a:gd name="T88" fmla="*/ 188 w 254"/>
              <a:gd name="T89" fmla="*/ 745 h 976"/>
              <a:gd name="T90" fmla="*/ 180 w 254"/>
              <a:gd name="T91" fmla="*/ 725 h 976"/>
              <a:gd name="T92" fmla="*/ 199 w 254"/>
              <a:gd name="T93" fmla="*/ 606 h 976"/>
              <a:gd name="T94" fmla="*/ 218 w 254"/>
              <a:gd name="T95" fmla="*/ 555 h 976"/>
              <a:gd name="T96" fmla="*/ 227 w 254"/>
              <a:gd name="T97" fmla="*/ 539 h 976"/>
              <a:gd name="T98" fmla="*/ 213 w 254"/>
              <a:gd name="T99" fmla="*/ 566 h 976"/>
              <a:gd name="T100" fmla="*/ 225 w 254"/>
              <a:gd name="T101" fmla="*/ 569 h 976"/>
              <a:gd name="T102" fmla="*/ 246 w 254"/>
              <a:gd name="T103" fmla="*/ 557 h 976"/>
              <a:gd name="T104" fmla="*/ 252 w 254"/>
              <a:gd name="T105" fmla="*/ 509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4" h="976">
                <a:moveTo>
                  <a:pt x="252" y="509"/>
                </a:moveTo>
                <a:cubicBezTo>
                  <a:pt x="237" y="426"/>
                  <a:pt x="230" y="339"/>
                  <a:pt x="229" y="334"/>
                </a:cubicBezTo>
                <a:cubicBezTo>
                  <a:pt x="228" y="328"/>
                  <a:pt x="226" y="310"/>
                  <a:pt x="224" y="302"/>
                </a:cubicBezTo>
                <a:cubicBezTo>
                  <a:pt x="222" y="295"/>
                  <a:pt x="222" y="275"/>
                  <a:pt x="220" y="258"/>
                </a:cubicBezTo>
                <a:cubicBezTo>
                  <a:pt x="218" y="242"/>
                  <a:pt x="212" y="209"/>
                  <a:pt x="180" y="190"/>
                </a:cubicBezTo>
                <a:cubicBezTo>
                  <a:pt x="179" y="189"/>
                  <a:pt x="169" y="184"/>
                  <a:pt x="166" y="183"/>
                </a:cubicBezTo>
                <a:cubicBezTo>
                  <a:pt x="167" y="184"/>
                  <a:pt x="169" y="184"/>
                  <a:pt x="173" y="184"/>
                </a:cubicBezTo>
                <a:cubicBezTo>
                  <a:pt x="178" y="183"/>
                  <a:pt x="169" y="180"/>
                  <a:pt x="165" y="176"/>
                </a:cubicBezTo>
                <a:cubicBezTo>
                  <a:pt x="162" y="173"/>
                  <a:pt x="159" y="165"/>
                  <a:pt x="161" y="167"/>
                </a:cubicBezTo>
                <a:cubicBezTo>
                  <a:pt x="162" y="170"/>
                  <a:pt x="165" y="174"/>
                  <a:pt x="171" y="175"/>
                </a:cubicBezTo>
                <a:cubicBezTo>
                  <a:pt x="178" y="176"/>
                  <a:pt x="170" y="171"/>
                  <a:pt x="167" y="169"/>
                </a:cubicBezTo>
                <a:cubicBezTo>
                  <a:pt x="166" y="168"/>
                  <a:pt x="161" y="162"/>
                  <a:pt x="159" y="159"/>
                </a:cubicBezTo>
                <a:cubicBezTo>
                  <a:pt x="158" y="157"/>
                  <a:pt x="156" y="154"/>
                  <a:pt x="159" y="157"/>
                </a:cubicBezTo>
                <a:cubicBezTo>
                  <a:pt x="161" y="159"/>
                  <a:pt x="166" y="165"/>
                  <a:pt x="173" y="164"/>
                </a:cubicBezTo>
                <a:cubicBezTo>
                  <a:pt x="176" y="163"/>
                  <a:pt x="174" y="162"/>
                  <a:pt x="172" y="162"/>
                </a:cubicBezTo>
                <a:cubicBezTo>
                  <a:pt x="170" y="161"/>
                  <a:pt x="168" y="159"/>
                  <a:pt x="162" y="152"/>
                </a:cubicBezTo>
                <a:cubicBezTo>
                  <a:pt x="156" y="144"/>
                  <a:pt x="160" y="146"/>
                  <a:pt x="161" y="147"/>
                </a:cubicBezTo>
                <a:cubicBezTo>
                  <a:pt x="162" y="148"/>
                  <a:pt x="163" y="148"/>
                  <a:pt x="167" y="154"/>
                </a:cubicBezTo>
                <a:cubicBezTo>
                  <a:pt x="171" y="160"/>
                  <a:pt x="169" y="154"/>
                  <a:pt x="169" y="153"/>
                </a:cubicBezTo>
                <a:cubicBezTo>
                  <a:pt x="168" y="152"/>
                  <a:pt x="166" y="149"/>
                  <a:pt x="163" y="143"/>
                </a:cubicBezTo>
                <a:cubicBezTo>
                  <a:pt x="161" y="139"/>
                  <a:pt x="162" y="135"/>
                  <a:pt x="164" y="140"/>
                </a:cubicBezTo>
                <a:cubicBezTo>
                  <a:pt x="164" y="141"/>
                  <a:pt x="166" y="149"/>
                  <a:pt x="172" y="149"/>
                </a:cubicBezTo>
                <a:cubicBezTo>
                  <a:pt x="168" y="149"/>
                  <a:pt x="166" y="139"/>
                  <a:pt x="166" y="138"/>
                </a:cubicBezTo>
                <a:cubicBezTo>
                  <a:pt x="166" y="137"/>
                  <a:pt x="170" y="124"/>
                  <a:pt x="171" y="113"/>
                </a:cubicBezTo>
                <a:cubicBezTo>
                  <a:pt x="174" y="0"/>
                  <a:pt x="86" y="36"/>
                  <a:pt x="75" y="60"/>
                </a:cubicBezTo>
                <a:cubicBezTo>
                  <a:pt x="64" y="84"/>
                  <a:pt x="70" y="106"/>
                  <a:pt x="70" y="113"/>
                </a:cubicBezTo>
                <a:cubicBezTo>
                  <a:pt x="70" y="121"/>
                  <a:pt x="75" y="139"/>
                  <a:pt x="74" y="142"/>
                </a:cubicBezTo>
                <a:cubicBezTo>
                  <a:pt x="73" y="145"/>
                  <a:pt x="71" y="151"/>
                  <a:pt x="67" y="155"/>
                </a:cubicBezTo>
                <a:cubicBezTo>
                  <a:pt x="64" y="160"/>
                  <a:pt x="65" y="160"/>
                  <a:pt x="68" y="159"/>
                </a:cubicBezTo>
                <a:cubicBezTo>
                  <a:pt x="70" y="157"/>
                  <a:pt x="73" y="151"/>
                  <a:pt x="73" y="152"/>
                </a:cubicBezTo>
                <a:cubicBezTo>
                  <a:pt x="73" y="153"/>
                  <a:pt x="74" y="157"/>
                  <a:pt x="71" y="160"/>
                </a:cubicBezTo>
                <a:cubicBezTo>
                  <a:pt x="68" y="163"/>
                  <a:pt x="62" y="166"/>
                  <a:pt x="64" y="166"/>
                </a:cubicBezTo>
                <a:cubicBezTo>
                  <a:pt x="66" y="166"/>
                  <a:pt x="70" y="166"/>
                  <a:pt x="69" y="169"/>
                </a:cubicBezTo>
                <a:cubicBezTo>
                  <a:pt x="67" y="171"/>
                  <a:pt x="64" y="173"/>
                  <a:pt x="68" y="171"/>
                </a:cubicBezTo>
                <a:cubicBezTo>
                  <a:pt x="71" y="171"/>
                  <a:pt x="72" y="170"/>
                  <a:pt x="72" y="169"/>
                </a:cubicBezTo>
                <a:cubicBezTo>
                  <a:pt x="72" y="169"/>
                  <a:pt x="72" y="169"/>
                  <a:pt x="72" y="169"/>
                </a:cubicBezTo>
                <a:cubicBezTo>
                  <a:pt x="72" y="170"/>
                  <a:pt x="72" y="171"/>
                  <a:pt x="68" y="174"/>
                </a:cubicBezTo>
                <a:cubicBezTo>
                  <a:pt x="63" y="177"/>
                  <a:pt x="74" y="172"/>
                  <a:pt x="72" y="174"/>
                </a:cubicBezTo>
                <a:cubicBezTo>
                  <a:pt x="70" y="176"/>
                  <a:pt x="69" y="177"/>
                  <a:pt x="66" y="178"/>
                </a:cubicBezTo>
                <a:cubicBezTo>
                  <a:pt x="62" y="180"/>
                  <a:pt x="64" y="180"/>
                  <a:pt x="70" y="179"/>
                </a:cubicBezTo>
                <a:cubicBezTo>
                  <a:pt x="75" y="178"/>
                  <a:pt x="71" y="180"/>
                  <a:pt x="64" y="183"/>
                </a:cubicBezTo>
                <a:cubicBezTo>
                  <a:pt x="56" y="187"/>
                  <a:pt x="45" y="191"/>
                  <a:pt x="32" y="203"/>
                </a:cubicBezTo>
                <a:cubicBezTo>
                  <a:pt x="14" y="218"/>
                  <a:pt x="11" y="255"/>
                  <a:pt x="8" y="282"/>
                </a:cubicBezTo>
                <a:cubicBezTo>
                  <a:pt x="5" y="309"/>
                  <a:pt x="5" y="331"/>
                  <a:pt x="4" y="359"/>
                </a:cubicBezTo>
                <a:cubicBezTo>
                  <a:pt x="0" y="433"/>
                  <a:pt x="32" y="446"/>
                  <a:pt x="48" y="460"/>
                </a:cubicBezTo>
                <a:cubicBezTo>
                  <a:pt x="58" y="470"/>
                  <a:pt x="46" y="412"/>
                  <a:pt x="47" y="407"/>
                </a:cubicBezTo>
                <a:cubicBezTo>
                  <a:pt x="53" y="389"/>
                  <a:pt x="36" y="396"/>
                  <a:pt x="41" y="347"/>
                </a:cubicBezTo>
                <a:cubicBezTo>
                  <a:pt x="42" y="338"/>
                  <a:pt x="42" y="323"/>
                  <a:pt x="42" y="327"/>
                </a:cubicBezTo>
                <a:cubicBezTo>
                  <a:pt x="42" y="331"/>
                  <a:pt x="48" y="364"/>
                  <a:pt x="48" y="374"/>
                </a:cubicBezTo>
                <a:cubicBezTo>
                  <a:pt x="48" y="385"/>
                  <a:pt x="42" y="462"/>
                  <a:pt x="47" y="494"/>
                </a:cubicBezTo>
                <a:cubicBezTo>
                  <a:pt x="50" y="514"/>
                  <a:pt x="54" y="585"/>
                  <a:pt x="57" y="591"/>
                </a:cubicBezTo>
                <a:cubicBezTo>
                  <a:pt x="59" y="598"/>
                  <a:pt x="62" y="665"/>
                  <a:pt x="62" y="670"/>
                </a:cubicBezTo>
                <a:cubicBezTo>
                  <a:pt x="62" y="676"/>
                  <a:pt x="64" y="703"/>
                  <a:pt x="64" y="706"/>
                </a:cubicBezTo>
                <a:cubicBezTo>
                  <a:pt x="63" y="708"/>
                  <a:pt x="62" y="725"/>
                  <a:pt x="59" y="728"/>
                </a:cubicBezTo>
                <a:cubicBezTo>
                  <a:pt x="55" y="731"/>
                  <a:pt x="48" y="741"/>
                  <a:pt x="46" y="747"/>
                </a:cubicBezTo>
                <a:cubicBezTo>
                  <a:pt x="44" y="754"/>
                  <a:pt x="48" y="759"/>
                  <a:pt x="51" y="765"/>
                </a:cubicBezTo>
                <a:cubicBezTo>
                  <a:pt x="54" y="771"/>
                  <a:pt x="51" y="782"/>
                  <a:pt x="51" y="789"/>
                </a:cubicBezTo>
                <a:cubicBezTo>
                  <a:pt x="52" y="796"/>
                  <a:pt x="62" y="801"/>
                  <a:pt x="63" y="803"/>
                </a:cubicBezTo>
                <a:cubicBezTo>
                  <a:pt x="63" y="804"/>
                  <a:pt x="70" y="853"/>
                  <a:pt x="69" y="857"/>
                </a:cubicBezTo>
                <a:cubicBezTo>
                  <a:pt x="68" y="861"/>
                  <a:pt x="68" y="868"/>
                  <a:pt x="68" y="873"/>
                </a:cubicBezTo>
                <a:cubicBezTo>
                  <a:pt x="68" y="878"/>
                  <a:pt x="64" y="885"/>
                  <a:pt x="64" y="887"/>
                </a:cubicBezTo>
                <a:cubicBezTo>
                  <a:pt x="63" y="890"/>
                  <a:pt x="55" y="904"/>
                  <a:pt x="55" y="904"/>
                </a:cubicBezTo>
                <a:cubicBezTo>
                  <a:pt x="55" y="904"/>
                  <a:pt x="55" y="907"/>
                  <a:pt x="54" y="910"/>
                </a:cubicBezTo>
                <a:cubicBezTo>
                  <a:pt x="52" y="912"/>
                  <a:pt x="43" y="931"/>
                  <a:pt x="41" y="937"/>
                </a:cubicBezTo>
                <a:cubicBezTo>
                  <a:pt x="40" y="944"/>
                  <a:pt x="39" y="958"/>
                  <a:pt x="41" y="962"/>
                </a:cubicBezTo>
                <a:cubicBezTo>
                  <a:pt x="44" y="967"/>
                  <a:pt x="70" y="970"/>
                  <a:pt x="76" y="968"/>
                </a:cubicBezTo>
                <a:cubicBezTo>
                  <a:pt x="83" y="967"/>
                  <a:pt x="85" y="956"/>
                  <a:pt x="87" y="953"/>
                </a:cubicBezTo>
                <a:cubicBezTo>
                  <a:pt x="88" y="950"/>
                  <a:pt x="88" y="920"/>
                  <a:pt x="89" y="919"/>
                </a:cubicBezTo>
                <a:cubicBezTo>
                  <a:pt x="90" y="918"/>
                  <a:pt x="94" y="916"/>
                  <a:pt x="98" y="907"/>
                </a:cubicBezTo>
                <a:cubicBezTo>
                  <a:pt x="101" y="899"/>
                  <a:pt x="98" y="889"/>
                  <a:pt x="97" y="884"/>
                </a:cubicBezTo>
                <a:cubicBezTo>
                  <a:pt x="95" y="879"/>
                  <a:pt x="95" y="881"/>
                  <a:pt x="96" y="876"/>
                </a:cubicBezTo>
                <a:cubicBezTo>
                  <a:pt x="98" y="870"/>
                  <a:pt x="98" y="865"/>
                  <a:pt x="97" y="860"/>
                </a:cubicBezTo>
                <a:cubicBezTo>
                  <a:pt x="95" y="856"/>
                  <a:pt x="105" y="815"/>
                  <a:pt x="105" y="815"/>
                </a:cubicBezTo>
                <a:cubicBezTo>
                  <a:pt x="105" y="815"/>
                  <a:pt x="104" y="814"/>
                  <a:pt x="110" y="811"/>
                </a:cubicBezTo>
                <a:cubicBezTo>
                  <a:pt x="116" y="808"/>
                  <a:pt x="122" y="790"/>
                  <a:pt x="122" y="794"/>
                </a:cubicBezTo>
                <a:cubicBezTo>
                  <a:pt x="122" y="798"/>
                  <a:pt x="116" y="870"/>
                  <a:pt x="116" y="870"/>
                </a:cubicBezTo>
                <a:cubicBezTo>
                  <a:pt x="116" y="870"/>
                  <a:pt x="114" y="872"/>
                  <a:pt x="112" y="874"/>
                </a:cubicBezTo>
                <a:cubicBezTo>
                  <a:pt x="110" y="876"/>
                  <a:pt x="105" y="897"/>
                  <a:pt x="104" y="902"/>
                </a:cubicBezTo>
                <a:cubicBezTo>
                  <a:pt x="103" y="908"/>
                  <a:pt x="103" y="911"/>
                  <a:pt x="112" y="919"/>
                </a:cubicBezTo>
                <a:cubicBezTo>
                  <a:pt x="122" y="928"/>
                  <a:pt x="126" y="926"/>
                  <a:pt x="132" y="931"/>
                </a:cubicBezTo>
                <a:cubicBezTo>
                  <a:pt x="137" y="936"/>
                  <a:pt x="135" y="941"/>
                  <a:pt x="142" y="953"/>
                </a:cubicBezTo>
                <a:cubicBezTo>
                  <a:pt x="148" y="966"/>
                  <a:pt x="153" y="971"/>
                  <a:pt x="159" y="973"/>
                </a:cubicBezTo>
                <a:cubicBezTo>
                  <a:pt x="166" y="976"/>
                  <a:pt x="188" y="970"/>
                  <a:pt x="189" y="959"/>
                </a:cubicBezTo>
                <a:cubicBezTo>
                  <a:pt x="190" y="948"/>
                  <a:pt x="180" y="936"/>
                  <a:pt x="175" y="929"/>
                </a:cubicBezTo>
                <a:cubicBezTo>
                  <a:pt x="169" y="922"/>
                  <a:pt x="153" y="905"/>
                  <a:pt x="148" y="894"/>
                </a:cubicBezTo>
                <a:cubicBezTo>
                  <a:pt x="143" y="884"/>
                  <a:pt x="147" y="860"/>
                  <a:pt x="151" y="849"/>
                </a:cubicBezTo>
                <a:cubicBezTo>
                  <a:pt x="154" y="837"/>
                  <a:pt x="166" y="788"/>
                  <a:pt x="166" y="788"/>
                </a:cubicBezTo>
                <a:cubicBezTo>
                  <a:pt x="166" y="788"/>
                  <a:pt x="167" y="788"/>
                  <a:pt x="172" y="788"/>
                </a:cubicBezTo>
                <a:cubicBezTo>
                  <a:pt x="177" y="788"/>
                  <a:pt x="179" y="781"/>
                  <a:pt x="179" y="781"/>
                </a:cubicBezTo>
                <a:cubicBezTo>
                  <a:pt x="179" y="781"/>
                  <a:pt x="184" y="759"/>
                  <a:pt x="188" y="745"/>
                </a:cubicBezTo>
                <a:cubicBezTo>
                  <a:pt x="193" y="731"/>
                  <a:pt x="189" y="733"/>
                  <a:pt x="186" y="731"/>
                </a:cubicBezTo>
                <a:cubicBezTo>
                  <a:pt x="183" y="729"/>
                  <a:pt x="179" y="726"/>
                  <a:pt x="180" y="725"/>
                </a:cubicBezTo>
                <a:cubicBezTo>
                  <a:pt x="181" y="724"/>
                  <a:pt x="186" y="679"/>
                  <a:pt x="187" y="673"/>
                </a:cubicBezTo>
                <a:cubicBezTo>
                  <a:pt x="189" y="666"/>
                  <a:pt x="198" y="610"/>
                  <a:pt x="199" y="606"/>
                </a:cubicBezTo>
                <a:cubicBezTo>
                  <a:pt x="200" y="602"/>
                  <a:pt x="211" y="546"/>
                  <a:pt x="211" y="551"/>
                </a:cubicBezTo>
                <a:cubicBezTo>
                  <a:pt x="210" y="556"/>
                  <a:pt x="215" y="557"/>
                  <a:pt x="218" y="555"/>
                </a:cubicBezTo>
                <a:cubicBezTo>
                  <a:pt x="222" y="553"/>
                  <a:pt x="222" y="544"/>
                  <a:pt x="224" y="537"/>
                </a:cubicBezTo>
                <a:cubicBezTo>
                  <a:pt x="226" y="530"/>
                  <a:pt x="227" y="535"/>
                  <a:pt x="227" y="539"/>
                </a:cubicBezTo>
                <a:cubicBezTo>
                  <a:pt x="227" y="544"/>
                  <a:pt x="225" y="556"/>
                  <a:pt x="221" y="558"/>
                </a:cubicBezTo>
                <a:cubicBezTo>
                  <a:pt x="217" y="561"/>
                  <a:pt x="214" y="563"/>
                  <a:pt x="213" y="566"/>
                </a:cubicBezTo>
                <a:cubicBezTo>
                  <a:pt x="212" y="569"/>
                  <a:pt x="216" y="571"/>
                  <a:pt x="219" y="571"/>
                </a:cubicBezTo>
                <a:cubicBezTo>
                  <a:pt x="222" y="571"/>
                  <a:pt x="226" y="568"/>
                  <a:pt x="225" y="569"/>
                </a:cubicBezTo>
                <a:cubicBezTo>
                  <a:pt x="224" y="570"/>
                  <a:pt x="225" y="570"/>
                  <a:pt x="227" y="570"/>
                </a:cubicBezTo>
                <a:cubicBezTo>
                  <a:pt x="229" y="570"/>
                  <a:pt x="242" y="562"/>
                  <a:pt x="246" y="557"/>
                </a:cubicBezTo>
                <a:cubicBezTo>
                  <a:pt x="249" y="552"/>
                  <a:pt x="251" y="544"/>
                  <a:pt x="252" y="538"/>
                </a:cubicBezTo>
                <a:cubicBezTo>
                  <a:pt x="253" y="531"/>
                  <a:pt x="254" y="520"/>
                  <a:pt x="252" y="50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8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337D410-FA06-4288-947B-745A9A98F7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122385" y="1243012"/>
            <a:ext cx="62198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E4D5E27-40C8-4AA7-AE35-0BDBAD1734FA}"/>
              </a:ext>
            </a:extLst>
          </p:cNvPr>
          <p:cNvSpPr>
            <a:spLocks noEditPoints="1"/>
          </p:cNvSpPr>
          <p:nvPr/>
        </p:nvSpPr>
        <p:spPr bwMode="auto">
          <a:xfrm>
            <a:off x="7403873" y="1238250"/>
            <a:ext cx="1951038" cy="4381500"/>
          </a:xfrm>
          <a:custGeom>
            <a:avLst/>
            <a:gdLst>
              <a:gd name="T0" fmla="*/ 422 w 460"/>
              <a:gd name="T1" fmla="*/ 227 h 1032"/>
              <a:gd name="T2" fmla="*/ 380 w 460"/>
              <a:gd name="T3" fmla="*/ 175 h 1032"/>
              <a:gd name="T4" fmla="*/ 346 w 460"/>
              <a:gd name="T5" fmla="*/ 139 h 1032"/>
              <a:gd name="T6" fmla="*/ 322 w 460"/>
              <a:gd name="T7" fmla="*/ 147 h 1032"/>
              <a:gd name="T8" fmla="*/ 292 w 460"/>
              <a:gd name="T9" fmla="*/ 135 h 1032"/>
              <a:gd name="T10" fmla="*/ 298 w 460"/>
              <a:gd name="T11" fmla="*/ 135 h 1032"/>
              <a:gd name="T12" fmla="*/ 299 w 460"/>
              <a:gd name="T13" fmla="*/ 128 h 1032"/>
              <a:gd name="T14" fmla="*/ 307 w 460"/>
              <a:gd name="T15" fmla="*/ 118 h 1032"/>
              <a:gd name="T16" fmla="*/ 319 w 460"/>
              <a:gd name="T17" fmla="*/ 65 h 1032"/>
              <a:gd name="T18" fmla="*/ 321 w 460"/>
              <a:gd name="T19" fmla="*/ 61 h 1032"/>
              <a:gd name="T20" fmla="*/ 325 w 460"/>
              <a:gd name="T21" fmla="*/ 55 h 1032"/>
              <a:gd name="T22" fmla="*/ 324 w 460"/>
              <a:gd name="T23" fmla="*/ 48 h 1032"/>
              <a:gd name="T24" fmla="*/ 319 w 460"/>
              <a:gd name="T25" fmla="*/ 30 h 1032"/>
              <a:gd name="T26" fmla="*/ 316 w 460"/>
              <a:gd name="T27" fmla="*/ 23 h 1032"/>
              <a:gd name="T28" fmla="*/ 310 w 460"/>
              <a:gd name="T29" fmla="*/ 19 h 1032"/>
              <a:gd name="T30" fmla="*/ 299 w 460"/>
              <a:gd name="T31" fmla="*/ 9 h 1032"/>
              <a:gd name="T32" fmla="*/ 293 w 460"/>
              <a:gd name="T33" fmla="*/ 8 h 1032"/>
              <a:gd name="T34" fmla="*/ 277 w 460"/>
              <a:gd name="T35" fmla="*/ 0 h 1032"/>
              <a:gd name="T36" fmla="*/ 262 w 460"/>
              <a:gd name="T37" fmla="*/ 5 h 1032"/>
              <a:gd name="T38" fmla="*/ 245 w 460"/>
              <a:gd name="T39" fmla="*/ 5 h 1032"/>
              <a:gd name="T40" fmla="*/ 232 w 460"/>
              <a:gd name="T41" fmla="*/ 16 h 1032"/>
              <a:gd name="T42" fmla="*/ 224 w 460"/>
              <a:gd name="T43" fmla="*/ 22 h 1032"/>
              <a:gd name="T44" fmla="*/ 224 w 460"/>
              <a:gd name="T45" fmla="*/ 31 h 1032"/>
              <a:gd name="T46" fmla="*/ 221 w 460"/>
              <a:gd name="T47" fmla="*/ 63 h 1032"/>
              <a:gd name="T48" fmla="*/ 224 w 460"/>
              <a:gd name="T49" fmla="*/ 131 h 1032"/>
              <a:gd name="T50" fmla="*/ 178 w 460"/>
              <a:gd name="T51" fmla="*/ 109 h 1032"/>
              <a:gd name="T52" fmla="*/ 166 w 460"/>
              <a:gd name="T53" fmla="*/ 105 h 1032"/>
              <a:gd name="T54" fmla="*/ 106 w 460"/>
              <a:gd name="T55" fmla="*/ 130 h 1032"/>
              <a:gd name="T56" fmla="*/ 51 w 460"/>
              <a:gd name="T57" fmla="*/ 159 h 1032"/>
              <a:gd name="T58" fmla="*/ 80 w 460"/>
              <a:gd name="T59" fmla="*/ 274 h 1032"/>
              <a:gd name="T60" fmla="*/ 121 w 460"/>
              <a:gd name="T61" fmla="*/ 459 h 1032"/>
              <a:gd name="T62" fmla="*/ 123 w 460"/>
              <a:gd name="T63" fmla="*/ 550 h 1032"/>
              <a:gd name="T64" fmla="*/ 114 w 460"/>
              <a:gd name="T65" fmla="*/ 696 h 1032"/>
              <a:gd name="T66" fmla="*/ 96 w 460"/>
              <a:gd name="T67" fmla="*/ 781 h 1032"/>
              <a:gd name="T68" fmla="*/ 70 w 460"/>
              <a:gd name="T69" fmla="*/ 937 h 1032"/>
              <a:gd name="T70" fmla="*/ 74 w 460"/>
              <a:gd name="T71" fmla="*/ 987 h 1032"/>
              <a:gd name="T72" fmla="*/ 111 w 460"/>
              <a:gd name="T73" fmla="*/ 1021 h 1032"/>
              <a:gd name="T74" fmla="*/ 131 w 460"/>
              <a:gd name="T75" fmla="*/ 985 h 1032"/>
              <a:gd name="T76" fmla="*/ 153 w 460"/>
              <a:gd name="T77" fmla="*/ 901 h 1032"/>
              <a:gd name="T78" fmla="*/ 232 w 460"/>
              <a:gd name="T79" fmla="*/ 595 h 1032"/>
              <a:gd name="T80" fmla="*/ 271 w 460"/>
              <a:gd name="T81" fmla="*/ 850 h 1032"/>
              <a:gd name="T82" fmla="*/ 273 w 460"/>
              <a:gd name="T83" fmla="*/ 975 h 1032"/>
              <a:gd name="T84" fmla="*/ 264 w 460"/>
              <a:gd name="T85" fmla="*/ 1023 h 1032"/>
              <a:gd name="T86" fmla="*/ 353 w 460"/>
              <a:gd name="T87" fmla="*/ 990 h 1032"/>
              <a:gd name="T88" fmla="*/ 345 w 460"/>
              <a:gd name="T89" fmla="*/ 813 h 1032"/>
              <a:gd name="T90" fmla="*/ 330 w 460"/>
              <a:gd name="T91" fmla="*/ 564 h 1032"/>
              <a:gd name="T92" fmla="*/ 336 w 460"/>
              <a:gd name="T93" fmla="*/ 401 h 1032"/>
              <a:gd name="T94" fmla="*/ 354 w 460"/>
              <a:gd name="T95" fmla="*/ 318 h 1032"/>
              <a:gd name="T96" fmla="*/ 457 w 460"/>
              <a:gd name="T97" fmla="*/ 306 h 1032"/>
              <a:gd name="T98" fmla="*/ 117 w 460"/>
              <a:gd name="T99" fmla="*/ 182 h 1032"/>
              <a:gd name="T100" fmla="*/ 129 w 460"/>
              <a:gd name="T101" fmla="*/ 155 h 1032"/>
              <a:gd name="T102" fmla="*/ 169 w 460"/>
              <a:gd name="T103" fmla="*/ 134 h 1032"/>
              <a:gd name="T104" fmla="*/ 186 w 460"/>
              <a:gd name="T105" fmla="*/ 142 h 1032"/>
              <a:gd name="T106" fmla="*/ 195 w 460"/>
              <a:gd name="T107" fmla="*/ 170 h 1032"/>
              <a:gd name="T108" fmla="*/ 307 w 460"/>
              <a:gd name="T109" fmla="*/ 182 h 1032"/>
              <a:gd name="T110" fmla="*/ 325 w 460"/>
              <a:gd name="T111" fmla="*/ 161 h 1032"/>
              <a:gd name="T112" fmla="*/ 347 w 460"/>
              <a:gd name="T113" fmla="*/ 193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60" h="1032">
                <a:moveTo>
                  <a:pt x="457" y="306"/>
                </a:moveTo>
                <a:cubicBezTo>
                  <a:pt x="454" y="293"/>
                  <a:pt x="436" y="264"/>
                  <a:pt x="431" y="246"/>
                </a:cubicBezTo>
                <a:cubicBezTo>
                  <a:pt x="425" y="229"/>
                  <a:pt x="426" y="232"/>
                  <a:pt x="422" y="227"/>
                </a:cubicBezTo>
                <a:cubicBezTo>
                  <a:pt x="418" y="222"/>
                  <a:pt x="403" y="197"/>
                  <a:pt x="403" y="197"/>
                </a:cubicBezTo>
                <a:cubicBezTo>
                  <a:pt x="399" y="199"/>
                  <a:pt x="399" y="199"/>
                  <a:pt x="399" y="199"/>
                </a:cubicBezTo>
                <a:cubicBezTo>
                  <a:pt x="399" y="199"/>
                  <a:pt x="381" y="176"/>
                  <a:pt x="380" y="175"/>
                </a:cubicBezTo>
                <a:cubicBezTo>
                  <a:pt x="380" y="174"/>
                  <a:pt x="375" y="168"/>
                  <a:pt x="373" y="157"/>
                </a:cubicBezTo>
                <a:cubicBezTo>
                  <a:pt x="370" y="146"/>
                  <a:pt x="367" y="142"/>
                  <a:pt x="365" y="141"/>
                </a:cubicBezTo>
                <a:cubicBezTo>
                  <a:pt x="363" y="140"/>
                  <a:pt x="353" y="139"/>
                  <a:pt x="346" y="139"/>
                </a:cubicBezTo>
                <a:cubicBezTo>
                  <a:pt x="339" y="139"/>
                  <a:pt x="341" y="144"/>
                  <a:pt x="340" y="143"/>
                </a:cubicBezTo>
                <a:cubicBezTo>
                  <a:pt x="338" y="142"/>
                  <a:pt x="336" y="143"/>
                  <a:pt x="332" y="144"/>
                </a:cubicBezTo>
                <a:cubicBezTo>
                  <a:pt x="328" y="145"/>
                  <a:pt x="323" y="148"/>
                  <a:pt x="322" y="147"/>
                </a:cubicBezTo>
                <a:cubicBezTo>
                  <a:pt x="321" y="147"/>
                  <a:pt x="315" y="145"/>
                  <a:pt x="310" y="143"/>
                </a:cubicBezTo>
                <a:cubicBezTo>
                  <a:pt x="305" y="142"/>
                  <a:pt x="292" y="138"/>
                  <a:pt x="292" y="138"/>
                </a:cubicBezTo>
                <a:cubicBezTo>
                  <a:pt x="292" y="135"/>
                  <a:pt x="292" y="135"/>
                  <a:pt x="292" y="135"/>
                </a:cubicBezTo>
                <a:cubicBezTo>
                  <a:pt x="294" y="138"/>
                  <a:pt x="294" y="138"/>
                  <a:pt x="294" y="138"/>
                </a:cubicBezTo>
                <a:cubicBezTo>
                  <a:pt x="295" y="134"/>
                  <a:pt x="295" y="134"/>
                  <a:pt x="295" y="134"/>
                </a:cubicBezTo>
                <a:cubicBezTo>
                  <a:pt x="295" y="134"/>
                  <a:pt x="298" y="136"/>
                  <a:pt x="298" y="135"/>
                </a:cubicBezTo>
                <a:cubicBezTo>
                  <a:pt x="298" y="134"/>
                  <a:pt x="298" y="131"/>
                  <a:pt x="298" y="131"/>
                </a:cubicBezTo>
                <a:cubicBezTo>
                  <a:pt x="300" y="133"/>
                  <a:pt x="300" y="133"/>
                  <a:pt x="300" y="133"/>
                </a:cubicBezTo>
                <a:cubicBezTo>
                  <a:pt x="299" y="128"/>
                  <a:pt x="299" y="128"/>
                  <a:pt x="299" y="128"/>
                </a:cubicBezTo>
                <a:cubicBezTo>
                  <a:pt x="299" y="128"/>
                  <a:pt x="302" y="130"/>
                  <a:pt x="301" y="128"/>
                </a:cubicBezTo>
                <a:cubicBezTo>
                  <a:pt x="301" y="127"/>
                  <a:pt x="301" y="122"/>
                  <a:pt x="301" y="122"/>
                </a:cubicBezTo>
                <a:cubicBezTo>
                  <a:pt x="301" y="122"/>
                  <a:pt x="302" y="121"/>
                  <a:pt x="307" y="118"/>
                </a:cubicBezTo>
                <a:cubicBezTo>
                  <a:pt x="313" y="114"/>
                  <a:pt x="314" y="89"/>
                  <a:pt x="314" y="89"/>
                </a:cubicBezTo>
                <a:cubicBezTo>
                  <a:pt x="314" y="89"/>
                  <a:pt x="314" y="85"/>
                  <a:pt x="316" y="81"/>
                </a:cubicBezTo>
                <a:cubicBezTo>
                  <a:pt x="318" y="77"/>
                  <a:pt x="319" y="64"/>
                  <a:pt x="319" y="65"/>
                </a:cubicBezTo>
                <a:cubicBezTo>
                  <a:pt x="320" y="67"/>
                  <a:pt x="319" y="71"/>
                  <a:pt x="319" y="71"/>
                </a:cubicBezTo>
                <a:cubicBezTo>
                  <a:pt x="319" y="71"/>
                  <a:pt x="321" y="69"/>
                  <a:pt x="321" y="67"/>
                </a:cubicBezTo>
                <a:cubicBezTo>
                  <a:pt x="321" y="65"/>
                  <a:pt x="320" y="58"/>
                  <a:pt x="321" y="61"/>
                </a:cubicBezTo>
                <a:cubicBezTo>
                  <a:pt x="323" y="63"/>
                  <a:pt x="323" y="62"/>
                  <a:pt x="322" y="60"/>
                </a:cubicBezTo>
                <a:cubicBezTo>
                  <a:pt x="322" y="59"/>
                  <a:pt x="320" y="51"/>
                  <a:pt x="320" y="51"/>
                </a:cubicBezTo>
                <a:cubicBezTo>
                  <a:pt x="320" y="52"/>
                  <a:pt x="325" y="56"/>
                  <a:pt x="325" y="55"/>
                </a:cubicBezTo>
                <a:cubicBezTo>
                  <a:pt x="324" y="55"/>
                  <a:pt x="321" y="46"/>
                  <a:pt x="321" y="46"/>
                </a:cubicBezTo>
                <a:cubicBezTo>
                  <a:pt x="324" y="51"/>
                  <a:pt x="324" y="51"/>
                  <a:pt x="324" y="51"/>
                </a:cubicBezTo>
                <a:cubicBezTo>
                  <a:pt x="324" y="51"/>
                  <a:pt x="324" y="49"/>
                  <a:pt x="324" y="48"/>
                </a:cubicBezTo>
                <a:cubicBezTo>
                  <a:pt x="324" y="47"/>
                  <a:pt x="321" y="40"/>
                  <a:pt x="321" y="40"/>
                </a:cubicBezTo>
                <a:cubicBezTo>
                  <a:pt x="321" y="40"/>
                  <a:pt x="324" y="44"/>
                  <a:pt x="323" y="41"/>
                </a:cubicBezTo>
                <a:cubicBezTo>
                  <a:pt x="322" y="38"/>
                  <a:pt x="318" y="30"/>
                  <a:pt x="319" y="30"/>
                </a:cubicBezTo>
                <a:cubicBezTo>
                  <a:pt x="319" y="31"/>
                  <a:pt x="324" y="34"/>
                  <a:pt x="324" y="34"/>
                </a:cubicBezTo>
                <a:cubicBezTo>
                  <a:pt x="324" y="34"/>
                  <a:pt x="322" y="29"/>
                  <a:pt x="321" y="28"/>
                </a:cubicBezTo>
                <a:cubicBezTo>
                  <a:pt x="320" y="27"/>
                  <a:pt x="316" y="24"/>
                  <a:pt x="316" y="23"/>
                </a:cubicBezTo>
                <a:cubicBezTo>
                  <a:pt x="317" y="22"/>
                  <a:pt x="319" y="18"/>
                  <a:pt x="319" y="18"/>
                </a:cubicBezTo>
                <a:cubicBezTo>
                  <a:pt x="319" y="18"/>
                  <a:pt x="317" y="19"/>
                  <a:pt x="315" y="20"/>
                </a:cubicBezTo>
                <a:cubicBezTo>
                  <a:pt x="312" y="21"/>
                  <a:pt x="308" y="20"/>
                  <a:pt x="310" y="19"/>
                </a:cubicBezTo>
                <a:cubicBezTo>
                  <a:pt x="312" y="17"/>
                  <a:pt x="313" y="13"/>
                  <a:pt x="313" y="13"/>
                </a:cubicBezTo>
                <a:cubicBezTo>
                  <a:pt x="313" y="13"/>
                  <a:pt x="311" y="13"/>
                  <a:pt x="308" y="16"/>
                </a:cubicBezTo>
                <a:cubicBezTo>
                  <a:pt x="304" y="18"/>
                  <a:pt x="299" y="10"/>
                  <a:pt x="299" y="9"/>
                </a:cubicBezTo>
                <a:cubicBezTo>
                  <a:pt x="299" y="8"/>
                  <a:pt x="303" y="6"/>
                  <a:pt x="303" y="6"/>
                </a:cubicBezTo>
                <a:cubicBezTo>
                  <a:pt x="303" y="6"/>
                  <a:pt x="303" y="4"/>
                  <a:pt x="298" y="6"/>
                </a:cubicBezTo>
                <a:cubicBezTo>
                  <a:pt x="293" y="8"/>
                  <a:pt x="294" y="10"/>
                  <a:pt x="293" y="8"/>
                </a:cubicBezTo>
                <a:cubicBezTo>
                  <a:pt x="292" y="5"/>
                  <a:pt x="291" y="1"/>
                  <a:pt x="289" y="2"/>
                </a:cubicBezTo>
                <a:cubicBezTo>
                  <a:pt x="288" y="4"/>
                  <a:pt x="287" y="8"/>
                  <a:pt x="283" y="5"/>
                </a:cubicBezTo>
                <a:cubicBezTo>
                  <a:pt x="280" y="1"/>
                  <a:pt x="277" y="0"/>
                  <a:pt x="277" y="0"/>
                </a:cubicBezTo>
                <a:cubicBezTo>
                  <a:pt x="277" y="0"/>
                  <a:pt x="273" y="6"/>
                  <a:pt x="270" y="3"/>
                </a:cubicBezTo>
                <a:cubicBezTo>
                  <a:pt x="267" y="1"/>
                  <a:pt x="262" y="0"/>
                  <a:pt x="262" y="0"/>
                </a:cubicBezTo>
                <a:cubicBezTo>
                  <a:pt x="262" y="0"/>
                  <a:pt x="265" y="7"/>
                  <a:pt x="262" y="5"/>
                </a:cubicBezTo>
                <a:cubicBezTo>
                  <a:pt x="259" y="3"/>
                  <a:pt x="254" y="2"/>
                  <a:pt x="254" y="2"/>
                </a:cubicBezTo>
                <a:cubicBezTo>
                  <a:pt x="254" y="2"/>
                  <a:pt x="254" y="7"/>
                  <a:pt x="251" y="5"/>
                </a:cubicBezTo>
                <a:cubicBezTo>
                  <a:pt x="248" y="4"/>
                  <a:pt x="243" y="3"/>
                  <a:pt x="245" y="5"/>
                </a:cubicBezTo>
                <a:cubicBezTo>
                  <a:pt x="248" y="8"/>
                  <a:pt x="241" y="12"/>
                  <a:pt x="241" y="12"/>
                </a:cubicBezTo>
                <a:cubicBezTo>
                  <a:pt x="241" y="12"/>
                  <a:pt x="238" y="3"/>
                  <a:pt x="236" y="8"/>
                </a:cubicBezTo>
                <a:cubicBezTo>
                  <a:pt x="234" y="13"/>
                  <a:pt x="233" y="17"/>
                  <a:pt x="232" y="16"/>
                </a:cubicBezTo>
                <a:cubicBezTo>
                  <a:pt x="231" y="16"/>
                  <a:pt x="228" y="11"/>
                  <a:pt x="228" y="14"/>
                </a:cubicBezTo>
                <a:cubicBezTo>
                  <a:pt x="228" y="17"/>
                  <a:pt x="229" y="23"/>
                  <a:pt x="228" y="22"/>
                </a:cubicBezTo>
                <a:cubicBezTo>
                  <a:pt x="227" y="21"/>
                  <a:pt x="222" y="19"/>
                  <a:pt x="224" y="22"/>
                </a:cubicBezTo>
                <a:cubicBezTo>
                  <a:pt x="226" y="25"/>
                  <a:pt x="227" y="27"/>
                  <a:pt x="225" y="27"/>
                </a:cubicBezTo>
                <a:cubicBezTo>
                  <a:pt x="222" y="27"/>
                  <a:pt x="218" y="25"/>
                  <a:pt x="219" y="27"/>
                </a:cubicBezTo>
                <a:cubicBezTo>
                  <a:pt x="221" y="28"/>
                  <a:pt x="226" y="31"/>
                  <a:pt x="224" y="31"/>
                </a:cubicBezTo>
                <a:cubicBezTo>
                  <a:pt x="222" y="31"/>
                  <a:pt x="218" y="32"/>
                  <a:pt x="221" y="32"/>
                </a:cubicBezTo>
                <a:cubicBezTo>
                  <a:pt x="224" y="33"/>
                  <a:pt x="225" y="37"/>
                  <a:pt x="224" y="43"/>
                </a:cubicBezTo>
                <a:cubicBezTo>
                  <a:pt x="222" y="49"/>
                  <a:pt x="221" y="58"/>
                  <a:pt x="221" y="63"/>
                </a:cubicBezTo>
                <a:cubicBezTo>
                  <a:pt x="221" y="68"/>
                  <a:pt x="222" y="72"/>
                  <a:pt x="222" y="75"/>
                </a:cubicBezTo>
                <a:cubicBezTo>
                  <a:pt x="222" y="79"/>
                  <a:pt x="220" y="93"/>
                  <a:pt x="220" y="95"/>
                </a:cubicBezTo>
                <a:cubicBezTo>
                  <a:pt x="220" y="97"/>
                  <a:pt x="224" y="131"/>
                  <a:pt x="224" y="131"/>
                </a:cubicBezTo>
                <a:cubicBezTo>
                  <a:pt x="224" y="131"/>
                  <a:pt x="220" y="130"/>
                  <a:pt x="212" y="128"/>
                </a:cubicBezTo>
                <a:cubicBezTo>
                  <a:pt x="203" y="125"/>
                  <a:pt x="184" y="122"/>
                  <a:pt x="184" y="120"/>
                </a:cubicBezTo>
                <a:cubicBezTo>
                  <a:pt x="184" y="119"/>
                  <a:pt x="180" y="110"/>
                  <a:pt x="178" y="109"/>
                </a:cubicBezTo>
                <a:cubicBezTo>
                  <a:pt x="176" y="107"/>
                  <a:pt x="173" y="109"/>
                  <a:pt x="173" y="109"/>
                </a:cubicBezTo>
                <a:cubicBezTo>
                  <a:pt x="173" y="109"/>
                  <a:pt x="173" y="108"/>
                  <a:pt x="172" y="106"/>
                </a:cubicBezTo>
                <a:cubicBezTo>
                  <a:pt x="171" y="104"/>
                  <a:pt x="166" y="105"/>
                  <a:pt x="166" y="105"/>
                </a:cubicBezTo>
                <a:cubicBezTo>
                  <a:pt x="166" y="105"/>
                  <a:pt x="165" y="102"/>
                  <a:pt x="158" y="100"/>
                </a:cubicBezTo>
                <a:cubicBezTo>
                  <a:pt x="152" y="99"/>
                  <a:pt x="143" y="98"/>
                  <a:pt x="139" y="101"/>
                </a:cubicBezTo>
                <a:cubicBezTo>
                  <a:pt x="135" y="103"/>
                  <a:pt x="106" y="130"/>
                  <a:pt x="106" y="130"/>
                </a:cubicBezTo>
                <a:cubicBezTo>
                  <a:pt x="106" y="130"/>
                  <a:pt x="100" y="123"/>
                  <a:pt x="98" y="124"/>
                </a:cubicBezTo>
                <a:cubicBezTo>
                  <a:pt x="96" y="126"/>
                  <a:pt x="67" y="148"/>
                  <a:pt x="65" y="152"/>
                </a:cubicBezTo>
                <a:cubicBezTo>
                  <a:pt x="63" y="156"/>
                  <a:pt x="57" y="156"/>
                  <a:pt x="51" y="159"/>
                </a:cubicBezTo>
                <a:cubicBezTo>
                  <a:pt x="45" y="162"/>
                  <a:pt x="27" y="192"/>
                  <a:pt x="16" y="204"/>
                </a:cubicBezTo>
                <a:cubicBezTo>
                  <a:pt x="4" y="216"/>
                  <a:pt x="0" y="230"/>
                  <a:pt x="4" y="243"/>
                </a:cubicBezTo>
                <a:cubicBezTo>
                  <a:pt x="8" y="256"/>
                  <a:pt x="48" y="268"/>
                  <a:pt x="80" y="274"/>
                </a:cubicBezTo>
                <a:cubicBezTo>
                  <a:pt x="111" y="279"/>
                  <a:pt x="125" y="281"/>
                  <a:pt x="125" y="281"/>
                </a:cubicBezTo>
                <a:cubicBezTo>
                  <a:pt x="125" y="281"/>
                  <a:pt x="129" y="335"/>
                  <a:pt x="127" y="356"/>
                </a:cubicBezTo>
                <a:cubicBezTo>
                  <a:pt x="126" y="376"/>
                  <a:pt x="123" y="436"/>
                  <a:pt x="121" y="459"/>
                </a:cubicBezTo>
                <a:cubicBezTo>
                  <a:pt x="120" y="482"/>
                  <a:pt x="115" y="534"/>
                  <a:pt x="115" y="535"/>
                </a:cubicBezTo>
                <a:cubicBezTo>
                  <a:pt x="115" y="536"/>
                  <a:pt x="116" y="536"/>
                  <a:pt x="118" y="538"/>
                </a:cubicBezTo>
                <a:cubicBezTo>
                  <a:pt x="120" y="540"/>
                  <a:pt x="123" y="550"/>
                  <a:pt x="123" y="550"/>
                </a:cubicBezTo>
                <a:cubicBezTo>
                  <a:pt x="123" y="550"/>
                  <a:pt x="122" y="554"/>
                  <a:pt x="119" y="566"/>
                </a:cubicBezTo>
                <a:cubicBezTo>
                  <a:pt x="117" y="578"/>
                  <a:pt x="116" y="634"/>
                  <a:pt x="116" y="647"/>
                </a:cubicBezTo>
                <a:cubicBezTo>
                  <a:pt x="117" y="659"/>
                  <a:pt x="116" y="686"/>
                  <a:pt x="114" y="696"/>
                </a:cubicBezTo>
                <a:cubicBezTo>
                  <a:pt x="112" y="706"/>
                  <a:pt x="110" y="711"/>
                  <a:pt x="106" y="721"/>
                </a:cubicBezTo>
                <a:cubicBezTo>
                  <a:pt x="102" y="731"/>
                  <a:pt x="105" y="746"/>
                  <a:pt x="105" y="746"/>
                </a:cubicBezTo>
                <a:cubicBezTo>
                  <a:pt x="105" y="746"/>
                  <a:pt x="95" y="774"/>
                  <a:pt x="96" y="781"/>
                </a:cubicBezTo>
                <a:cubicBezTo>
                  <a:pt x="97" y="788"/>
                  <a:pt x="95" y="788"/>
                  <a:pt x="92" y="802"/>
                </a:cubicBezTo>
                <a:cubicBezTo>
                  <a:pt x="89" y="815"/>
                  <a:pt x="85" y="858"/>
                  <a:pt x="85" y="876"/>
                </a:cubicBezTo>
                <a:cubicBezTo>
                  <a:pt x="85" y="895"/>
                  <a:pt x="73" y="923"/>
                  <a:pt x="70" y="937"/>
                </a:cubicBezTo>
                <a:cubicBezTo>
                  <a:pt x="67" y="951"/>
                  <a:pt x="68" y="953"/>
                  <a:pt x="63" y="965"/>
                </a:cubicBezTo>
                <a:cubicBezTo>
                  <a:pt x="58" y="976"/>
                  <a:pt x="63" y="975"/>
                  <a:pt x="68" y="981"/>
                </a:cubicBezTo>
                <a:cubicBezTo>
                  <a:pt x="73" y="988"/>
                  <a:pt x="74" y="987"/>
                  <a:pt x="74" y="987"/>
                </a:cubicBezTo>
                <a:cubicBezTo>
                  <a:pt x="74" y="987"/>
                  <a:pt x="67" y="999"/>
                  <a:pt x="65" y="1010"/>
                </a:cubicBezTo>
                <a:cubicBezTo>
                  <a:pt x="62" y="1020"/>
                  <a:pt x="70" y="1023"/>
                  <a:pt x="78" y="1025"/>
                </a:cubicBezTo>
                <a:cubicBezTo>
                  <a:pt x="86" y="1027"/>
                  <a:pt x="95" y="1028"/>
                  <a:pt x="111" y="1021"/>
                </a:cubicBezTo>
                <a:cubicBezTo>
                  <a:pt x="127" y="1015"/>
                  <a:pt x="121" y="1001"/>
                  <a:pt x="121" y="1001"/>
                </a:cubicBezTo>
                <a:cubicBezTo>
                  <a:pt x="121" y="1001"/>
                  <a:pt x="121" y="1001"/>
                  <a:pt x="126" y="997"/>
                </a:cubicBezTo>
                <a:cubicBezTo>
                  <a:pt x="132" y="993"/>
                  <a:pt x="131" y="985"/>
                  <a:pt x="131" y="985"/>
                </a:cubicBezTo>
                <a:cubicBezTo>
                  <a:pt x="131" y="985"/>
                  <a:pt x="141" y="976"/>
                  <a:pt x="140" y="972"/>
                </a:cubicBezTo>
                <a:cubicBezTo>
                  <a:pt x="140" y="967"/>
                  <a:pt x="142" y="949"/>
                  <a:pt x="145" y="946"/>
                </a:cubicBezTo>
                <a:cubicBezTo>
                  <a:pt x="148" y="942"/>
                  <a:pt x="152" y="925"/>
                  <a:pt x="153" y="901"/>
                </a:cubicBezTo>
                <a:cubicBezTo>
                  <a:pt x="153" y="877"/>
                  <a:pt x="160" y="822"/>
                  <a:pt x="171" y="777"/>
                </a:cubicBezTo>
                <a:cubicBezTo>
                  <a:pt x="181" y="731"/>
                  <a:pt x="187" y="696"/>
                  <a:pt x="198" y="668"/>
                </a:cubicBezTo>
                <a:cubicBezTo>
                  <a:pt x="209" y="641"/>
                  <a:pt x="232" y="593"/>
                  <a:pt x="232" y="595"/>
                </a:cubicBezTo>
                <a:cubicBezTo>
                  <a:pt x="232" y="596"/>
                  <a:pt x="246" y="637"/>
                  <a:pt x="253" y="657"/>
                </a:cubicBezTo>
                <a:cubicBezTo>
                  <a:pt x="260" y="677"/>
                  <a:pt x="270" y="738"/>
                  <a:pt x="269" y="763"/>
                </a:cubicBezTo>
                <a:cubicBezTo>
                  <a:pt x="269" y="788"/>
                  <a:pt x="271" y="824"/>
                  <a:pt x="271" y="850"/>
                </a:cubicBezTo>
                <a:cubicBezTo>
                  <a:pt x="272" y="877"/>
                  <a:pt x="280" y="879"/>
                  <a:pt x="272" y="906"/>
                </a:cubicBezTo>
                <a:cubicBezTo>
                  <a:pt x="265" y="933"/>
                  <a:pt x="272" y="937"/>
                  <a:pt x="272" y="949"/>
                </a:cubicBezTo>
                <a:cubicBezTo>
                  <a:pt x="271" y="960"/>
                  <a:pt x="272" y="959"/>
                  <a:pt x="273" y="975"/>
                </a:cubicBezTo>
                <a:cubicBezTo>
                  <a:pt x="274" y="990"/>
                  <a:pt x="279" y="984"/>
                  <a:pt x="279" y="984"/>
                </a:cubicBezTo>
                <a:cubicBezTo>
                  <a:pt x="279" y="984"/>
                  <a:pt x="278" y="990"/>
                  <a:pt x="274" y="997"/>
                </a:cubicBezTo>
                <a:cubicBezTo>
                  <a:pt x="270" y="1005"/>
                  <a:pt x="262" y="1015"/>
                  <a:pt x="264" y="1023"/>
                </a:cubicBezTo>
                <a:cubicBezTo>
                  <a:pt x="267" y="1032"/>
                  <a:pt x="288" y="1030"/>
                  <a:pt x="306" y="1027"/>
                </a:cubicBezTo>
                <a:cubicBezTo>
                  <a:pt x="324" y="1023"/>
                  <a:pt x="334" y="1004"/>
                  <a:pt x="334" y="1004"/>
                </a:cubicBezTo>
                <a:cubicBezTo>
                  <a:pt x="334" y="1004"/>
                  <a:pt x="345" y="999"/>
                  <a:pt x="353" y="990"/>
                </a:cubicBezTo>
                <a:cubicBezTo>
                  <a:pt x="361" y="980"/>
                  <a:pt x="352" y="972"/>
                  <a:pt x="351" y="961"/>
                </a:cubicBezTo>
                <a:cubicBezTo>
                  <a:pt x="349" y="949"/>
                  <a:pt x="346" y="930"/>
                  <a:pt x="343" y="898"/>
                </a:cubicBezTo>
                <a:cubicBezTo>
                  <a:pt x="340" y="865"/>
                  <a:pt x="346" y="840"/>
                  <a:pt x="345" y="813"/>
                </a:cubicBezTo>
                <a:cubicBezTo>
                  <a:pt x="344" y="785"/>
                  <a:pt x="344" y="761"/>
                  <a:pt x="334" y="734"/>
                </a:cubicBezTo>
                <a:cubicBezTo>
                  <a:pt x="325" y="706"/>
                  <a:pt x="335" y="680"/>
                  <a:pt x="331" y="651"/>
                </a:cubicBezTo>
                <a:cubicBezTo>
                  <a:pt x="327" y="622"/>
                  <a:pt x="330" y="564"/>
                  <a:pt x="330" y="564"/>
                </a:cubicBezTo>
                <a:cubicBezTo>
                  <a:pt x="330" y="564"/>
                  <a:pt x="336" y="565"/>
                  <a:pt x="340" y="559"/>
                </a:cubicBezTo>
                <a:cubicBezTo>
                  <a:pt x="343" y="553"/>
                  <a:pt x="334" y="521"/>
                  <a:pt x="334" y="507"/>
                </a:cubicBezTo>
                <a:cubicBezTo>
                  <a:pt x="334" y="492"/>
                  <a:pt x="338" y="424"/>
                  <a:pt x="336" y="401"/>
                </a:cubicBezTo>
                <a:cubicBezTo>
                  <a:pt x="334" y="378"/>
                  <a:pt x="331" y="370"/>
                  <a:pt x="333" y="359"/>
                </a:cubicBezTo>
                <a:cubicBezTo>
                  <a:pt x="335" y="347"/>
                  <a:pt x="343" y="311"/>
                  <a:pt x="343" y="311"/>
                </a:cubicBezTo>
                <a:cubicBezTo>
                  <a:pt x="343" y="311"/>
                  <a:pt x="347" y="314"/>
                  <a:pt x="354" y="318"/>
                </a:cubicBezTo>
                <a:cubicBezTo>
                  <a:pt x="361" y="321"/>
                  <a:pt x="391" y="336"/>
                  <a:pt x="405" y="341"/>
                </a:cubicBezTo>
                <a:cubicBezTo>
                  <a:pt x="418" y="347"/>
                  <a:pt x="446" y="342"/>
                  <a:pt x="451" y="339"/>
                </a:cubicBezTo>
                <a:cubicBezTo>
                  <a:pt x="457" y="336"/>
                  <a:pt x="460" y="320"/>
                  <a:pt x="457" y="306"/>
                </a:cubicBezTo>
                <a:close/>
                <a:moveTo>
                  <a:pt x="195" y="170"/>
                </a:moveTo>
                <a:cubicBezTo>
                  <a:pt x="195" y="170"/>
                  <a:pt x="137" y="175"/>
                  <a:pt x="134" y="175"/>
                </a:cubicBezTo>
                <a:cubicBezTo>
                  <a:pt x="131" y="175"/>
                  <a:pt x="122" y="177"/>
                  <a:pt x="117" y="182"/>
                </a:cubicBezTo>
                <a:cubicBezTo>
                  <a:pt x="113" y="186"/>
                  <a:pt x="89" y="199"/>
                  <a:pt x="89" y="199"/>
                </a:cubicBezTo>
                <a:cubicBezTo>
                  <a:pt x="89" y="199"/>
                  <a:pt x="117" y="173"/>
                  <a:pt x="125" y="168"/>
                </a:cubicBezTo>
                <a:cubicBezTo>
                  <a:pt x="132" y="164"/>
                  <a:pt x="129" y="155"/>
                  <a:pt x="129" y="155"/>
                </a:cubicBezTo>
                <a:cubicBezTo>
                  <a:pt x="129" y="155"/>
                  <a:pt x="133" y="151"/>
                  <a:pt x="140" y="153"/>
                </a:cubicBezTo>
                <a:cubicBezTo>
                  <a:pt x="146" y="154"/>
                  <a:pt x="154" y="149"/>
                  <a:pt x="160" y="145"/>
                </a:cubicBezTo>
                <a:cubicBezTo>
                  <a:pt x="166" y="141"/>
                  <a:pt x="169" y="134"/>
                  <a:pt x="169" y="134"/>
                </a:cubicBezTo>
                <a:cubicBezTo>
                  <a:pt x="169" y="134"/>
                  <a:pt x="174" y="133"/>
                  <a:pt x="176" y="132"/>
                </a:cubicBezTo>
                <a:cubicBezTo>
                  <a:pt x="179" y="130"/>
                  <a:pt x="181" y="128"/>
                  <a:pt x="182" y="130"/>
                </a:cubicBezTo>
                <a:cubicBezTo>
                  <a:pt x="183" y="132"/>
                  <a:pt x="183" y="137"/>
                  <a:pt x="186" y="142"/>
                </a:cubicBezTo>
                <a:cubicBezTo>
                  <a:pt x="189" y="148"/>
                  <a:pt x="190" y="149"/>
                  <a:pt x="192" y="155"/>
                </a:cubicBezTo>
                <a:cubicBezTo>
                  <a:pt x="193" y="162"/>
                  <a:pt x="195" y="165"/>
                  <a:pt x="196" y="166"/>
                </a:cubicBezTo>
                <a:cubicBezTo>
                  <a:pt x="197" y="168"/>
                  <a:pt x="195" y="170"/>
                  <a:pt x="195" y="170"/>
                </a:cubicBezTo>
                <a:close/>
                <a:moveTo>
                  <a:pt x="351" y="205"/>
                </a:moveTo>
                <a:cubicBezTo>
                  <a:pt x="350" y="204"/>
                  <a:pt x="334" y="198"/>
                  <a:pt x="325" y="193"/>
                </a:cubicBezTo>
                <a:cubicBezTo>
                  <a:pt x="316" y="187"/>
                  <a:pt x="308" y="185"/>
                  <a:pt x="307" y="182"/>
                </a:cubicBezTo>
                <a:cubicBezTo>
                  <a:pt x="306" y="178"/>
                  <a:pt x="305" y="173"/>
                  <a:pt x="305" y="173"/>
                </a:cubicBezTo>
                <a:cubicBezTo>
                  <a:pt x="305" y="173"/>
                  <a:pt x="306" y="172"/>
                  <a:pt x="309" y="172"/>
                </a:cubicBezTo>
                <a:cubicBezTo>
                  <a:pt x="311" y="172"/>
                  <a:pt x="324" y="161"/>
                  <a:pt x="325" y="161"/>
                </a:cubicBezTo>
                <a:cubicBezTo>
                  <a:pt x="325" y="161"/>
                  <a:pt x="327" y="162"/>
                  <a:pt x="332" y="166"/>
                </a:cubicBezTo>
                <a:cubicBezTo>
                  <a:pt x="337" y="170"/>
                  <a:pt x="336" y="172"/>
                  <a:pt x="339" y="176"/>
                </a:cubicBezTo>
                <a:cubicBezTo>
                  <a:pt x="341" y="180"/>
                  <a:pt x="343" y="189"/>
                  <a:pt x="347" y="193"/>
                </a:cubicBezTo>
                <a:cubicBezTo>
                  <a:pt x="350" y="196"/>
                  <a:pt x="360" y="199"/>
                  <a:pt x="360" y="199"/>
                </a:cubicBezTo>
                <a:cubicBezTo>
                  <a:pt x="360" y="199"/>
                  <a:pt x="353" y="205"/>
                  <a:pt x="351" y="205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A03D363-C957-4BD6-BA6B-7CA89A636071}"/>
              </a:ext>
            </a:extLst>
          </p:cNvPr>
          <p:cNvSpPr>
            <a:spLocks noEditPoints="1"/>
          </p:cNvSpPr>
          <p:nvPr/>
        </p:nvSpPr>
        <p:spPr bwMode="auto">
          <a:xfrm>
            <a:off x="6591073" y="1314450"/>
            <a:ext cx="1585913" cy="4318000"/>
          </a:xfrm>
          <a:custGeom>
            <a:avLst/>
            <a:gdLst>
              <a:gd name="T0" fmla="*/ 339 w 374"/>
              <a:gd name="T1" fmla="*/ 217 h 1017"/>
              <a:gd name="T2" fmla="*/ 280 w 374"/>
              <a:gd name="T3" fmla="*/ 157 h 1017"/>
              <a:gd name="T4" fmla="*/ 185 w 374"/>
              <a:gd name="T5" fmla="*/ 131 h 1017"/>
              <a:gd name="T6" fmla="*/ 162 w 374"/>
              <a:gd name="T7" fmla="*/ 91 h 1017"/>
              <a:gd name="T8" fmla="*/ 165 w 374"/>
              <a:gd name="T9" fmla="*/ 59 h 1017"/>
              <a:gd name="T10" fmla="*/ 151 w 374"/>
              <a:gd name="T11" fmla="*/ 20 h 1017"/>
              <a:gd name="T12" fmla="*/ 86 w 374"/>
              <a:gd name="T13" fmla="*/ 10 h 1017"/>
              <a:gd name="T14" fmla="*/ 68 w 374"/>
              <a:gd name="T15" fmla="*/ 63 h 1017"/>
              <a:gd name="T16" fmla="*/ 73 w 374"/>
              <a:gd name="T17" fmla="*/ 85 h 1017"/>
              <a:gd name="T18" fmla="*/ 79 w 374"/>
              <a:gd name="T19" fmla="*/ 109 h 1017"/>
              <a:gd name="T20" fmla="*/ 95 w 374"/>
              <a:gd name="T21" fmla="*/ 119 h 1017"/>
              <a:gd name="T22" fmla="*/ 96 w 374"/>
              <a:gd name="T23" fmla="*/ 165 h 1017"/>
              <a:gd name="T24" fmla="*/ 41 w 374"/>
              <a:gd name="T25" fmla="*/ 219 h 1017"/>
              <a:gd name="T26" fmla="*/ 8 w 374"/>
              <a:gd name="T27" fmla="*/ 292 h 1017"/>
              <a:gd name="T28" fmla="*/ 34 w 374"/>
              <a:gd name="T29" fmla="*/ 390 h 1017"/>
              <a:gd name="T30" fmla="*/ 80 w 374"/>
              <a:gd name="T31" fmla="*/ 419 h 1017"/>
              <a:gd name="T32" fmla="*/ 64 w 374"/>
              <a:gd name="T33" fmla="*/ 482 h 1017"/>
              <a:gd name="T34" fmla="*/ 49 w 374"/>
              <a:gd name="T35" fmla="*/ 635 h 1017"/>
              <a:gd name="T36" fmla="*/ 50 w 374"/>
              <a:gd name="T37" fmla="*/ 680 h 1017"/>
              <a:gd name="T38" fmla="*/ 110 w 374"/>
              <a:gd name="T39" fmla="*/ 754 h 1017"/>
              <a:gd name="T40" fmla="*/ 136 w 374"/>
              <a:gd name="T41" fmla="*/ 867 h 1017"/>
              <a:gd name="T42" fmla="*/ 96 w 374"/>
              <a:gd name="T43" fmla="*/ 936 h 1017"/>
              <a:gd name="T44" fmla="*/ 165 w 374"/>
              <a:gd name="T45" fmla="*/ 920 h 1017"/>
              <a:gd name="T46" fmla="*/ 188 w 374"/>
              <a:gd name="T47" fmla="*/ 887 h 1017"/>
              <a:gd name="T48" fmla="*/ 175 w 374"/>
              <a:gd name="T49" fmla="*/ 863 h 1017"/>
              <a:gd name="T50" fmla="*/ 173 w 374"/>
              <a:gd name="T51" fmla="*/ 756 h 1017"/>
              <a:gd name="T52" fmla="*/ 168 w 374"/>
              <a:gd name="T53" fmla="*/ 641 h 1017"/>
              <a:gd name="T54" fmla="*/ 176 w 374"/>
              <a:gd name="T55" fmla="*/ 598 h 1017"/>
              <a:gd name="T56" fmla="*/ 187 w 374"/>
              <a:gd name="T57" fmla="*/ 691 h 1017"/>
              <a:gd name="T58" fmla="*/ 214 w 374"/>
              <a:gd name="T59" fmla="*/ 698 h 1017"/>
              <a:gd name="T60" fmla="*/ 226 w 374"/>
              <a:gd name="T61" fmla="*/ 757 h 1017"/>
              <a:gd name="T62" fmla="*/ 249 w 374"/>
              <a:gd name="T63" fmla="*/ 876 h 1017"/>
              <a:gd name="T64" fmla="*/ 242 w 374"/>
              <a:gd name="T65" fmla="*/ 932 h 1017"/>
              <a:gd name="T66" fmla="*/ 188 w 374"/>
              <a:gd name="T67" fmla="*/ 984 h 1017"/>
              <a:gd name="T68" fmla="*/ 238 w 374"/>
              <a:gd name="T69" fmla="*/ 1010 h 1017"/>
              <a:gd name="T70" fmla="*/ 285 w 374"/>
              <a:gd name="T71" fmla="*/ 964 h 1017"/>
              <a:gd name="T72" fmla="*/ 285 w 374"/>
              <a:gd name="T73" fmla="*/ 885 h 1017"/>
              <a:gd name="T74" fmla="*/ 292 w 374"/>
              <a:gd name="T75" fmla="*/ 768 h 1017"/>
              <a:gd name="T76" fmla="*/ 281 w 374"/>
              <a:gd name="T77" fmla="*/ 693 h 1017"/>
              <a:gd name="T78" fmla="*/ 280 w 374"/>
              <a:gd name="T79" fmla="*/ 639 h 1017"/>
              <a:gd name="T80" fmla="*/ 277 w 374"/>
              <a:gd name="T81" fmla="*/ 505 h 1017"/>
              <a:gd name="T82" fmla="*/ 269 w 374"/>
              <a:gd name="T83" fmla="*/ 425 h 1017"/>
              <a:gd name="T84" fmla="*/ 273 w 374"/>
              <a:gd name="T85" fmla="*/ 420 h 1017"/>
              <a:gd name="T86" fmla="*/ 271 w 374"/>
              <a:gd name="T87" fmla="*/ 406 h 1017"/>
              <a:gd name="T88" fmla="*/ 307 w 374"/>
              <a:gd name="T89" fmla="*/ 386 h 1017"/>
              <a:gd name="T90" fmla="*/ 357 w 374"/>
              <a:gd name="T91" fmla="*/ 306 h 1017"/>
              <a:gd name="T92" fmla="*/ 365 w 374"/>
              <a:gd name="T93" fmla="*/ 253 h 1017"/>
              <a:gd name="T94" fmla="*/ 82 w 374"/>
              <a:gd name="T95" fmla="*/ 377 h 1017"/>
              <a:gd name="T96" fmla="*/ 69 w 374"/>
              <a:gd name="T97" fmla="*/ 377 h 1017"/>
              <a:gd name="T98" fmla="*/ 72 w 374"/>
              <a:gd name="T99" fmla="*/ 278 h 1017"/>
              <a:gd name="T100" fmla="*/ 92 w 374"/>
              <a:gd name="T101" fmla="*/ 365 h 1017"/>
              <a:gd name="T102" fmla="*/ 307 w 374"/>
              <a:gd name="T103" fmla="*/ 322 h 1017"/>
              <a:gd name="T104" fmla="*/ 254 w 374"/>
              <a:gd name="T105" fmla="*/ 373 h 1017"/>
              <a:gd name="T106" fmla="*/ 260 w 374"/>
              <a:gd name="T107" fmla="*/ 296 h 1017"/>
              <a:gd name="T108" fmla="*/ 271 w 374"/>
              <a:gd name="T109" fmla="*/ 224 h 1017"/>
              <a:gd name="T110" fmla="*/ 323 w 374"/>
              <a:gd name="T111" fmla="*/ 269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" h="1017">
                <a:moveTo>
                  <a:pt x="365" y="253"/>
                </a:moveTo>
                <a:cubicBezTo>
                  <a:pt x="361" y="246"/>
                  <a:pt x="343" y="221"/>
                  <a:pt x="339" y="217"/>
                </a:cubicBezTo>
                <a:cubicBezTo>
                  <a:pt x="335" y="213"/>
                  <a:pt x="304" y="184"/>
                  <a:pt x="300" y="180"/>
                </a:cubicBezTo>
                <a:cubicBezTo>
                  <a:pt x="296" y="175"/>
                  <a:pt x="286" y="161"/>
                  <a:pt x="280" y="157"/>
                </a:cubicBezTo>
                <a:cubicBezTo>
                  <a:pt x="274" y="153"/>
                  <a:pt x="262" y="143"/>
                  <a:pt x="249" y="138"/>
                </a:cubicBezTo>
                <a:cubicBezTo>
                  <a:pt x="236" y="133"/>
                  <a:pt x="198" y="132"/>
                  <a:pt x="185" y="131"/>
                </a:cubicBezTo>
                <a:cubicBezTo>
                  <a:pt x="171" y="130"/>
                  <a:pt x="167" y="125"/>
                  <a:pt x="164" y="121"/>
                </a:cubicBezTo>
                <a:cubicBezTo>
                  <a:pt x="161" y="118"/>
                  <a:pt x="159" y="91"/>
                  <a:pt x="162" y="91"/>
                </a:cubicBezTo>
                <a:cubicBezTo>
                  <a:pt x="165" y="90"/>
                  <a:pt x="167" y="85"/>
                  <a:pt x="169" y="75"/>
                </a:cubicBezTo>
                <a:cubicBezTo>
                  <a:pt x="170" y="65"/>
                  <a:pt x="166" y="59"/>
                  <a:pt x="165" y="59"/>
                </a:cubicBezTo>
                <a:cubicBezTo>
                  <a:pt x="164" y="59"/>
                  <a:pt x="162" y="59"/>
                  <a:pt x="162" y="56"/>
                </a:cubicBezTo>
                <a:cubicBezTo>
                  <a:pt x="162" y="54"/>
                  <a:pt x="158" y="32"/>
                  <a:pt x="151" y="20"/>
                </a:cubicBezTo>
                <a:cubicBezTo>
                  <a:pt x="144" y="9"/>
                  <a:pt x="128" y="5"/>
                  <a:pt x="117" y="2"/>
                </a:cubicBezTo>
                <a:cubicBezTo>
                  <a:pt x="106" y="0"/>
                  <a:pt x="90" y="7"/>
                  <a:pt x="86" y="10"/>
                </a:cubicBezTo>
                <a:cubicBezTo>
                  <a:pt x="82" y="12"/>
                  <a:pt x="75" y="20"/>
                  <a:pt x="70" y="31"/>
                </a:cubicBezTo>
                <a:cubicBezTo>
                  <a:pt x="65" y="41"/>
                  <a:pt x="67" y="59"/>
                  <a:pt x="68" y="63"/>
                </a:cubicBezTo>
                <a:cubicBezTo>
                  <a:pt x="69" y="66"/>
                  <a:pt x="74" y="80"/>
                  <a:pt x="74" y="80"/>
                </a:cubicBezTo>
                <a:cubicBezTo>
                  <a:pt x="74" y="80"/>
                  <a:pt x="73" y="82"/>
                  <a:pt x="73" y="85"/>
                </a:cubicBezTo>
                <a:cubicBezTo>
                  <a:pt x="73" y="89"/>
                  <a:pt x="76" y="95"/>
                  <a:pt x="76" y="97"/>
                </a:cubicBezTo>
                <a:cubicBezTo>
                  <a:pt x="77" y="99"/>
                  <a:pt x="78" y="107"/>
                  <a:pt x="79" y="109"/>
                </a:cubicBezTo>
                <a:cubicBezTo>
                  <a:pt x="79" y="110"/>
                  <a:pt x="85" y="109"/>
                  <a:pt x="85" y="109"/>
                </a:cubicBezTo>
                <a:cubicBezTo>
                  <a:pt x="85" y="109"/>
                  <a:pt x="93" y="116"/>
                  <a:pt x="95" y="119"/>
                </a:cubicBezTo>
                <a:cubicBezTo>
                  <a:pt x="97" y="122"/>
                  <a:pt x="108" y="149"/>
                  <a:pt x="110" y="154"/>
                </a:cubicBezTo>
                <a:cubicBezTo>
                  <a:pt x="110" y="154"/>
                  <a:pt x="103" y="160"/>
                  <a:pt x="96" y="165"/>
                </a:cubicBezTo>
                <a:cubicBezTo>
                  <a:pt x="90" y="171"/>
                  <a:pt x="62" y="186"/>
                  <a:pt x="55" y="191"/>
                </a:cubicBezTo>
                <a:cubicBezTo>
                  <a:pt x="48" y="195"/>
                  <a:pt x="44" y="212"/>
                  <a:pt x="41" y="219"/>
                </a:cubicBezTo>
                <a:cubicBezTo>
                  <a:pt x="38" y="226"/>
                  <a:pt x="30" y="252"/>
                  <a:pt x="28" y="255"/>
                </a:cubicBezTo>
                <a:cubicBezTo>
                  <a:pt x="26" y="258"/>
                  <a:pt x="17" y="274"/>
                  <a:pt x="8" y="292"/>
                </a:cubicBezTo>
                <a:cubicBezTo>
                  <a:pt x="0" y="310"/>
                  <a:pt x="0" y="318"/>
                  <a:pt x="1" y="329"/>
                </a:cubicBezTo>
                <a:cubicBezTo>
                  <a:pt x="2" y="339"/>
                  <a:pt x="30" y="384"/>
                  <a:pt x="34" y="390"/>
                </a:cubicBezTo>
                <a:cubicBezTo>
                  <a:pt x="37" y="396"/>
                  <a:pt x="65" y="419"/>
                  <a:pt x="70" y="421"/>
                </a:cubicBezTo>
                <a:cubicBezTo>
                  <a:pt x="75" y="423"/>
                  <a:pt x="80" y="419"/>
                  <a:pt x="80" y="419"/>
                </a:cubicBezTo>
                <a:cubicBezTo>
                  <a:pt x="80" y="419"/>
                  <a:pt x="81" y="421"/>
                  <a:pt x="80" y="427"/>
                </a:cubicBezTo>
                <a:cubicBezTo>
                  <a:pt x="79" y="434"/>
                  <a:pt x="67" y="467"/>
                  <a:pt x="64" y="482"/>
                </a:cubicBezTo>
                <a:cubicBezTo>
                  <a:pt x="62" y="498"/>
                  <a:pt x="61" y="555"/>
                  <a:pt x="58" y="567"/>
                </a:cubicBezTo>
                <a:cubicBezTo>
                  <a:pt x="56" y="579"/>
                  <a:pt x="50" y="628"/>
                  <a:pt x="49" y="635"/>
                </a:cubicBezTo>
                <a:cubicBezTo>
                  <a:pt x="48" y="641"/>
                  <a:pt x="44" y="673"/>
                  <a:pt x="44" y="675"/>
                </a:cubicBezTo>
                <a:cubicBezTo>
                  <a:pt x="44" y="678"/>
                  <a:pt x="43" y="674"/>
                  <a:pt x="50" y="680"/>
                </a:cubicBezTo>
                <a:cubicBezTo>
                  <a:pt x="57" y="685"/>
                  <a:pt x="98" y="687"/>
                  <a:pt x="98" y="691"/>
                </a:cubicBezTo>
                <a:cubicBezTo>
                  <a:pt x="98" y="694"/>
                  <a:pt x="107" y="744"/>
                  <a:pt x="110" y="754"/>
                </a:cubicBezTo>
                <a:cubicBezTo>
                  <a:pt x="113" y="764"/>
                  <a:pt x="129" y="814"/>
                  <a:pt x="132" y="825"/>
                </a:cubicBezTo>
                <a:cubicBezTo>
                  <a:pt x="135" y="836"/>
                  <a:pt x="138" y="861"/>
                  <a:pt x="136" y="867"/>
                </a:cubicBezTo>
                <a:cubicBezTo>
                  <a:pt x="134" y="873"/>
                  <a:pt x="131" y="897"/>
                  <a:pt x="108" y="910"/>
                </a:cubicBezTo>
                <a:cubicBezTo>
                  <a:pt x="95" y="917"/>
                  <a:pt x="94" y="932"/>
                  <a:pt x="96" y="936"/>
                </a:cubicBezTo>
                <a:cubicBezTo>
                  <a:pt x="104" y="953"/>
                  <a:pt x="144" y="933"/>
                  <a:pt x="145" y="932"/>
                </a:cubicBezTo>
                <a:cubicBezTo>
                  <a:pt x="147" y="932"/>
                  <a:pt x="162" y="922"/>
                  <a:pt x="165" y="920"/>
                </a:cubicBezTo>
                <a:cubicBezTo>
                  <a:pt x="169" y="918"/>
                  <a:pt x="184" y="913"/>
                  <a:pt x="189" y="911"/>
                </a:cubicBezTo>
                <a:cubicBezTo>
                  <a:pt x="193" y="908"/>
                  <a:pt x="188" y="893"/>
                  <a:pt x="188" y="887"/>
                </a:cubicBezTo>
                <a:cubicBezTo>
                  <a:pt x="188" y="881"/>
                  <a:pt x="184" y="868"/>
                  <a:pt x="182" y="865"/>
                </a:cubicBezTo>
                <a:cubicBezTo>
                  <a:pt x="180" y="861"/>
                  <a:pt x="175" y="863"/>
                  <a:pt x="175" y="863"/>
                </a:cubicBezTo>
                <a:cubicBezTo>
                  <a:pt x="175" y="863"/>
                  <a:pt x="174" y="853"/>
                  <a:pt x="174" y="843"/>
                </a:cubicBezTo>
                <a:cubicBezTo>
                  <a:pt x="174" y="833"/>
                  <a:pt x="171" y="774"/>
                  <a:pt x="173" y="756"/>
                </a:cubicBezTo>
                <a:cubicBezTo>
                  <a:pt x="175" y="737"/>
                  <a:pt x="159" y="694"/>
                  <a:pt x="158" y="688"/>
                </a:cubicBezTo>
                <a:cubicBezTo>
                  <a:pt x="158" y="681"/>
                  <a:pt x="167" y="651"/>
                  <a:pt x="168" y="641"/>
                </a:cubicBezTo>
                <a:cubicBezTo>
                  <a:pt x="169" y="630"/>
                  <a:pt x="172" y="588"/>
                  <a:pt x="172" y="588"/>
                </a:cubicBezTo>
                <a:cubicBezTo>
                  <a:pt x="172" y="588"/>
                  <a:pt x="174" y="592"/>
                  <a:pt x="176" y="598"/>
                </a:cubicBezTo>
                <a:cubicBezTo>
                  <a:pt x="179" y="605"/>
                  <a:pt x="188" y="629"/>
                  <a:pt x="189" y="640"/>
                </a:cubicBezTo>
                <a:cubicBezTo>
                  <a:pt x="189" y="652"/>
                  <a:pt x="187" y="689"/>
                  <a:pt x="187" y="691"/>
                </a:cubicBezTo>
                <a:cubicBezTo>
                  <a:pt x="187" y="693"/>
                  <a:pt x="189" y="696"/>
                  <a:pt x="193" y="698"/>
                </a:cubicBezTo>
                <a:cubicBezTo>
                  <a:pt x="196" y="699"/>
                  <a:pt x="214" y="698"/>
                  <a:pt x="214" y="698"/>
                </a:cubicBezTo>
                <a:cubicBezTo>
                  <a:pt x="214" y="698"/>
                  <a:pt x="224" y="720"/>
                  <a:pt x="225" y="726"/>
                </a:cubicBezTo>
                <a:cubicBezTo>
                  <a:pt x="226" y="731"/>
                  <a:pt x="225" y="742"/>
                  <a:pt x="226" y="757"/>
                </a:cubicBezTo>
                <a:cubicBezTo>
                  <a:pt x="227" y="772"/>
                  <a:pt x="232" y="792"/>
                  <a:pt x="234" y="803"/>
                </a:cubicBezTo>
                <a:cubicBezTo>
                  <a:pt x="237" y="813"/>
                  <a:pt x="247" y="868"/>
                  <a:pt x="249" y="876"/>
                </a:cubicBezTo>
                <a:cubicBezTo>
                  <a:pt x="250" y="884"/>
                  <a:pt x="251" y="921"/>
                  <a:pt x="250" y="921"/>
                </a:cubicBezTo>
                <a:cubicBezTo>
                  <a:pt x="248" y="921"/>
                  <a:pt x="248" y="926"/>
                  <a:pt x="242" y="932"/>
                </a:cubicBezTo>
                <a:cubicBezTo>
                  <a:pt x="236" y="939"/>
                  <a:pt x="216" y="958"/>
                  <a:pt x="210" y="962"/>
                </a:cubicBezTo>
                <a:cubicBezTo>
                  <a:pt x="205" y="966"/>
                  <a:pt x="194" y="972"/>
                  <a:pt x="188" y="984"/>
                </a:cubicBezTo>
                <a:cubicBezTo>
                  <a:pt x="186" y="988"/>
                  <a:pt x="190" y="993"/>
                  <a:pt x="193" y="997"/>
                </a:cubicBezTo>
                <a:cubicBezTo>
                  <a:pt x="195" y="1001"/>
                  <a:pt x="219" y="1017"/>
                  <a:pt x="238" y="1010"/>
                </a:cubicBezTo>
                <a:cubicBezTo>
                  <a:pt x="242" y="1008"/>
                  <a:pt x="261" y="996"/>
                  <a:pt x="265" y="991"/>
                </a:cubicBezTo>
                <a:cubicBezTo>
                  <a:pt x="268" y="986"/>
                  <a:pt x="284" y="967"/>
                  <a:pt x="285" y="964"/>
                </a:cubicBezTo>
                <a:cubicBezTo>
                  <a:pt x="288" y="957"/>
                  <a:pt x="286" y="940"/>
                  <a:pt x="287" y="933"/>
                </a:cubicBezTo>
                <a:cubicBezTo>
                  <a:pt x="289" y="927"/>
                  <a:pt x="286" y="899"/>
                  <a:pt x="285" y="885"/>
                </a:cubicBezTo>
                <a:cubicBezTo>
                  <a:pt x="284" y="870"/>
                  <a:pt x="289" y="823"/>
                  <a:pt x="289" y="818"/>
                </a:cubicBezTo>
                <a:cubicBezTo>
                  <a:pt x="289" y="813"/>
                  <a:pt x="291" y="782"/>
                  <a:pt x="292" y="768"/>
                </a:cubicBezTo>
                <a:cubicBezTo>
                  <a:pt x="292" y="754"/>
                  <a:pt x="290" y="730"/>
                  <a:pt x="288" y="723"/>
                </a:cubicBezTo>
                <a:cubicBezTo>
                  <a:pt x="286" y="715"/>
                  <a:pt x="282" y="699"/>
                  <a:pt x="281" y="693"/>
                </a:cubicBezTo>
                <a:cubicBezTo>
                  <a:pt x="280" y="688"/>
                  <a:pt x="279" y="685"/>
                  <a:pt x="279" y="685"/>
                </a:cubicBezTo>
                <a:cubicBezTo>
                  <a:pt x="279" y="685"/>
                  <a:pt x="280" y="649"/>
                  <a:pt x="280" y="639"/>
                </a:cubicBezTo>
                <a:cubicBezTo>
                  <a:pt x="280" y="629"/>
                  <a:pt x="279" y="568"/>
                  <a:pt x="279" y="559"/>
                </a:cubicBezTo>
                <a:cubicBezTo>
                  <a:pt x="279" y="551"/>
                  <a:pt x="278" y="510"/>
                  <a:pt x="277" y="505"/>
                </a:cubicBezTo>
                <a:cubicBezTo>
                  <a:pt x="276" y="501"/>
                  <a:pt x="271" y="457"/>
                  <a:pt x="268" y="446"/>
                </a:cubicBezTo>
                <a:cubicBezTo>
                  <a:pt x="266" y="435"/>
                  <a:pt x="269" y="425"/>
                  <a:pt x="269" y="425"/>
                </a:cubicBezTo>
                <a:cubicBezTo>
                  <a:pt x="269" y="425"/>
                  <a:pt x="272" y="425"/>
                  <a:pt x="274" y="423"/>
                </a:cubicBezTo>
                <a:cubicBezTo>
                  <a:pt x="275" y="422"/>
                  <a:pt x="274" y="420"/>
                  <a:pt x="273" y="420"/>
                </a:cubicBezTo>
                <a:cubicBezTo>
                  <a:pt x="273" y="419"/>
                  <a:pt x="271" y="419"/>
                  <a:pt x="270" y="416"/>
                </a:cubicBezTo>
                <a:cubicBezTo>
                  <a:pt x="269" y="414"/>
                  <a:pt x="270" y="409"/>
                  <a:pt x="271" y="406"/>
                </a:cubicBezTo>
                <a:cubicBezTo>
                  <a:pt x="272" y="403"/>
                  <a:pt x="279" y="403"/>
                  <a:pt x="291" y="400"/>
                </a:cubicBezTo>
                <a:cubicBezTo>
                  <a:pt x="302" y="397"/>
                  <a:pt x="304" y="390"/>
                  <a:pt x="307" y="386"/>
                </a:cubicBezTo>
                <a:cubicBezTo>
                  <a:pt x="309" y="382"/>
                  <a:pt x="327" y="361"/>
                  <a:pt x="334" y="353"/>
                </a:cubicBezTo>
                <a:cubicBezTo>
                  <a:pt x="341" y="344"/>
                  <a:pt x="353" y="316"/>
                  <a:pt x="357" y="306"/>
                </a:cubicBezTo>
                <a:cubicBezTo>
                  <a:pt x="362" y="295"/>
                  <a:pt x="368" y="280"/>
                  <a:pt x="371" y="273"/>
                </a:cubicBezTo>
                <a:cubicBezTo>
                  <a:pt x="374" y="265"/>
                  <a:pt x="370" y="260"/>
                  <a:pt x="365" y="253"/>
                </a:cubicBezTo>
                <a:close/>
                <a:moveTo>
                  <a:pt x="93" y="377"/>
                </a:moveTo>
                <a:cubicBezTo>
                  <a:pt x="91" y="376"/>
                  <a:pt x="87" y="376"/>
                  <a:pt x="82" y="377"/>
                </a:cubicBezTo>
                <a:cubicBezTo>
                  <a:pt x="78" y="379"/>
                  <a:pt x="79" y="381"/>
                  <a:pt x="77" y="381"/>
                </a:cubicBezTo>
                <a:cubicBezTo>
                  <a:pt x="76" y="382"/>
                  <a:pt x="72" y="380"/>
                  <a:pt x="69" y="377"/>
                </a:cubicBezTo>
                <a:cubicBezTo>
                  <a:pt x="67" y="375"/>
                  <a:pt x="47" y="329"/>
                  <a:pt x="45" y="323"/>
                </a:cubicBezTo>
                <a:cubicBezTo>
                  <a:pt x="44" y="317"/>
                  <a:pt x="72" y="278"/>
                  <a:pt x="72" y="278"/>
                </a:cubicBezTo>
                <a:cubicBezTo>
                  <a:pt x="74" y="277"/>
                  <a:pt x="85" y="285"/>
                  <a:pt x="86" y="290"/>
                </a:cubicBezTo>
                <a:cubicBezTo>
                  <a:pt x="87" y="294"/>
                  <a:pt x="92" y="359"/>
                  <a:pt x="92" y="365"/>
                </a:cubicBezTo>
                <a:cubicBezTo>
                  <a:pt x="93" y="371"/>
                  <a:pt x="94" y="377"/>
                  <a:pt x="93" y="377"/>
                </a:cubicBezTo>
                <a:close/>
                <a:moveTo>
                  <a:pt x="307" y="322"/>
                </a:moveTo>
                <a:cubicBezTo>
                  <a:pt x="304" y="334"/>
                  <a:pt x="284" y="370"/>
                  <a:pt x="280" y="372"/>
                </a:cubicBezTo>
                <a:cubicBezTo>
                  <a:pt x="275" y="374"/>
                  <a:pt x="254" y="373"/>
                  <a:pt x="254" y="373"/>
                </a:cubicBezTo>
                <a:cubicBezTo>
                  <a:pt x="254" y="373"/>
                  <a:pt x="255" y="371"/>
                  <a:pt x="254" y="369"/>
                </a:cubicBezTo>
                <a:cubicBezTo>
                  <a:pt x="254" y="367"/>
                  <a:pt x="259" y="303"/>
                  <a:pt x="260" y="296"/>
                </a:cubicBezTo>
                <a:cubicBezTo>
                  <a:pt x="261" y="289"/>
                  <a:pt x="264" y="219"/>
                  <a:pt x="264" y="219"/>
                </a:cubicBezTo>
                <a:cubicBezTo>
                  <a:pt x="264" y="219"/>
                  <a:pt x="265" y="220"/>
                  <a:pt x="271" y="224"/>
                </a:cubicBezTo>
                <a:cubicBezTo>
                  <a:pt x="276" y="228"/>
                  <a:pt x="300" y="250"/>
                  <a:pt x="304" y="253"/>
                </a:cubicBezTo>
                <a:cubicBezTo>
                  <a:pt x="308" y="257"/>
                  <a:pt x="323" y="265"/>
                  <a:pt x="323" y="269"/>
                </a:cubicBezTo>
                <a:cubicBezTo>
                  <a:pt x="323" y="273"/>
                  <a:pt x="311" y="310"/>
                  <a:pt x="307" y="32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C6B2EB2-0DD6-4067-94E7-1F13E730B158}"/>
              </a:ext>
            </a:extLst>
          </p:cNvPr>
          <p:cNvSpPr>
            <a:spLocks/>
          </p:cNvSpPr>
          <p:nvPr/>
        </p:nvSpPr>
        <p:spPr bwMode="auto">
          <a:xfrm>
            <a:off x="3647848" y="1260475"/>
            <a:ext cx="1674813" cy="4351338"/>
          </a:xfrm>
          <a:custGeom>
            <a:avLst/>
            <a:gdLst>
              <a:gd name="T0" fmla="*/ 167 w 395"/>
              <a:gd name="T1" fmla="*/ 122 h 1025"/>
              <a:gd name="T2" fmla="*/ 153 w 395"/>
              <a:gd name="T3" fmla="*/ 85 h 1025"/>
              <a:gd name="T4" fmla="*/ 157 w 395"/>
              <a:gd name="T5" fmla="*/ 28 h 1025"/>
              <a:gd name="T6" fmla="*/ 263 w 395"/>
              <a:gd name="T7" fmla="*/ 52 h 1025"/>
              <a:gd name="T8" fmla="*/ 267 w 395"/>
              <a:gd name="T9" fmla="*/ 92 h 1025"/>
              <a:gd name="T10" fmla="*/ 251 w 395"/>
              <a:gd name="T11" fmla="*/ 120 h 1025"/>
              <a:gd name="T12" fmla="*/ 284 w 395"/>
              <a:gd name="T13" fmla="*/ 171 h 1025"/>
              <a:gd name="T14" fmla="*/ 386 w 395"/>
              <a:gd name="T15" fmla="*/ 321 h 1025"/>
              <a:gd name="T16" fmla="*/ 353 w 395"/>
              <a:gd name="T17" fmla="*/ 363 h 1025"/>
              <a:gd name="T18" fmla="*/ 314 w 395"/>
              <a:gd name="T19" fmla="*/ 430 h 1025"/>
              <a:gd name="T20" fmla="*/ 307 w 395"/>
              <a:gd name="T21" fmla="*/ 530 h 1025"/>
              <a:gd name="T22" fmla="*/ 313 w 395"/>
              <a:gd name="T23" fmla="*/ 669 h 1025"/>
              <a:gd name="T24" fmla="*/ 307 w 395"/>
              <a:gd name="T25" fmla="*/ 764 h 1025"/>
              <a:gd name="T26" fmla="*/ 313 w 395"/>
              <a:gd name="T27" fmla="*/ 856 h 1025"/>
              <a:gd name="T28" fmla="*/ 311 w 395"/>
              <a:gd name="T29" fmla="*/ 920 h 1025"/>
              <a:gd name="T30" fmla="*/ 332 w 395"/>
              <a:gd name="T31" fmla="*/ 1025 h 1025"/>
              <a:gd name="T32" fmla="*/ 256 w 395"/>
              <a:gd name="T33" fmla="*/ 958 h 1025"/>
              <a:gd name="T34" fmla="*/ 243 w 395"/>
              <a:gd name="T35" fmla="*/ 908 h 1025"/>
              <a:gd name="T36" fmla="*/ 242 w 395"/>
              <a:gd name="T37" fmla="*/ 780 h 1025"/>
              <a:gd name="T38" fmla="*/ 206 w 395"/>
              <a:gd name="T39" fmla="*/ 610 h 1025"/>
              <a:gd name="T40" fmla="*/ 155 w 395"/>
              <a:gd name="T41" fmla="*/ 737 h 1025"/>
              <a:gd name="T42" fmla="*/ 128 w 395"/>
              <a:gd name="T43" fmla="*/ 839 h 1025"/>
              <a:gd name="T44" fmla="*/ 106 w 395"/>
              <a:gd name="T45" fmla="*/ 958 h 1025"/>
              <a:gd name="T46" fmla="*/ 55 w 395"/>
              <a:gd name="T47" fmla="*/ 1004 h 1025"/>
              <a:gd name="T48" fmla="*/ 51 w 395"/>
              <a:gd name="T49" fmla="*/ 923 h 1025"/>
              <a:gd name="T50" fmla="*/ 57 w 395"/>
              <a:gd name="T51" fmla="*/ 874 h 1025"/>
              <a:gd name="T52" fmla="*/ 74 w 395"/>
              <a:gd name="T53" fmla="*/ 736 h 1025"/>
              <a:gd name="T54" fmla="*/ 86 w 395"/>
              <a:gd name="T55" fmla="*/ 542 h 1025"/>
              <a:gd name="T56" fmla="*/ 98 w 395"/>
              <a:gd name="T57" fmla="*/ 460 h 1025"/>
              <a:gd name="T58" fmla="*/ 87 w 395"/>
              <a:gd name="T59" fmla="*/ 399 h 1025"/>
              <a:gd name="T60" fmla="*/ 63 w 395"/>
              <a:gd name="T61" fmla="*/ 362 h 1025"/>
              <a:gd name="T62" fmla="*/ 96 w 395"/>
              <a:gd name="T63" fmla="*/ 208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95" h="1025">
                <a:moveTo>
                  <a:pt x="174" y="150"/>
                </a:moveTo>
                <a:cubicBezTo>
                  <a:pt x="173" y="149"/>
                  <a:pt x="167" y="126"/>
                  <a:pt x="167" y="122"/>
                </a:cubicBezTo>
                <a:cubicBezTo>
                  <a:pt x="167" y="118"/>
                  <a:pt x="159" y="121"/>
                  <a:pt x="156" y="115"/>
                </a:cubicBezTo>
                <a:cubicBezTo>
                  <a:pt x="153" y="108"/>
                  <a:pt x="150" y="88"/>
                  <a:pt x="153" y="85"/>
                </a:cubicBezTo>
                <a:cubicBezTo>
                  <a:pt x="156" y="82"/>
                  <a:pt x="154" y="82"/>
                  <a:pt x="154" y="71"/>
                </a:cubicBezTo>
                <a:cubicBezTo>
                  <a:pt x="154" y="61"/>
                  <a:pt x="151" y="41"/>
                  <a:pt x="157" y="28"/>
                </a:cubicBezTo>
                <a:cubicBezTo>
                  <a:pt x="166" y="11"/>
                  <a:pt x="198" y="0"/>
                  <a:pt x="221" y="7"/>
                </a:cubicBezTo>
                <a:cubicBezTo>
                  <a:pt x="245" y="14"/>
                  <a:pt x="261" y="27"/>
                  <a:pt x="263" y="52"/>
                </a:cubicBezTo>
                <a:cubicBezTo>
                  <a:pt x="265" y="70"/>
                  <a:pt x="260" y="84"/>
                  <a:pt x="260" y="84"/>
                </a:cubicBezTo>
                <a:cubicBezTo>
                  <a:pt x="260" y="84"/>
                  <a:pt x="272" y="77"/>
                  <a:pt x="267" y="92"/>
                </a:cubicBezTo>
                <a:cubicBezTo>
                  <a:pt x="262" y="106"/>
                  <a:pt x="260" y="120"/>
                  <a:pt x="257" y="120"/>
                </a:cubicBezTo>
                <a:cubicBezTo>
                  <a:pt x="255" y="120"/>
                  <a:pt x="251" y="120"/>
                  <a:pt x="251" y="120"/>
                </a:cubicBezTo>
                <a:cubicBezTo>
                  <a:pt x="251" y="120"/>
                  <a:pt x="248" y="142"/>
                  <a:pt x="248" y="144"/>
                </a:cubicBezTo>
                <a:cubicBezTo>
                  <a:pt x="248" y="146"/>
                  <a:pt x="269" y="166"/>
                  <a:pt x="284" y="171"/>
                </a:cubicBezTo>
                <a:cubicBezTo>
                  <a:pt x="298" y="176"/>
                  <a:pt x="338" y="192"/>
                  <a:pt x="348" y="218"/>
                </a:cubicBezTo>
                <a:cubicBezTo>
                  <a:pt x="358" y="243"/>
                  <a:pt x="378" y="309"/>
                  <a:pt x="386" y="321"/>
                </a:cubicBezTo>
                <a:cubicBezTo>
                  <a:pt x="393" y="334"/>
                  <a:pt x="395" y="336"/>
                  <a:pt x="384" y="343"/>
                </a:cubicBezTo>
                <a:cubicBezTo>
                  <a:pt x="372" y="350"/>
                  <a:pt x="356" y="363"/>
                  <a:pt x="353" y="363"/>
                </a:cubicBezTo>
                <a:cubicBezTo>
                  <a:pt x="350" y="363"/>
                  <a:pt x="364" y="390"/>
                  <a:pt x="341" y="407"/>
                </a:cubicBezTo>
                <a:cubicBezTo>
                  <a:pt x="318" y="424"/>
                  <a:pt x="314" y="430"/>
                  <a:pt x="314" y="430"/>
                </a:cubicBezTo>
                <a:cubicBezTo>
                  <a:pt x="314" y="430"/>
                  <a:pt x="312" y="519"/>
                  <a:pt x="312" y="525"/>
                </a:cubicBezTo>
                <a:cubicBezTo>
                  <a:pt x="312" y="530"/>
                  <a:pt x="307" y="530"/>
                  <a:pt x="307" y="530"/>
                </a:cubicBezTo>
                <a:cubicBezTo>
                  <a:pt x="307" y="530"/>
                  <a:pt x="308" y="542"/>
                  <a:pt x="311" y="555"/>
                </a:cubicBezTo>
                <a:cubicBezTo>
                  <a:pt x="314" y="567"/>
                  <a:pt x="318" y="629"/>
                  <a:pt x="313" y="669"/>
                </a:cubicBezTo>
                <a:cubicBezTo>
                  <a:pt x="307" y="708"/>
                  <a:pt x="306" y="721"/>
                  <a:pt x="309" y="731"/>
                </a:cubicBezTo>
                <a:cubicBezTo>
                  <a:pt x="311" y="741"/>
                  <a:pt x="307" y="759"/>
                  <a:pt x="307" y="764"/>
                </a:cubicBezTo>
                <a:cubicBezTo>
                  <a:pt x="307" y="770"/>
                  <a:pt x="320" y="780"/>
                  <a:pt x="320" y="795"/>
                </a:cubicBezTo>
                <a:cubicBezTo>
                  <a:pt x="320" y="809"/>
                  <a:pt x="310" y="839"/>
                  <a:pt x="313" y="856"/>
                </a:cubicBezTo>
                <a:cubicBezTo>
                  <a:pt x="316" y="873"/>
                  <a:pt x="320" y="887"/>
                  <a:pt x="320" y="893"/>
                </a:cubicBezTo>
                <a:cubicBezTo>
                  <a:pt x="320" y="899"/>
                  <a:pt x="311" y="906"/>
                  <a:pt x="311" y="920"/>
                </a:cubicBezTo>
                <a:cubicBezTo>
                  <a:pt x="311" y="935"/>
                  <a:pt x="326" y="963"/>
                  <a:pt x="334" y="975"/>
                </a:cubicBezTo>
                <a:cubicBezTo>
                  <a:pt x="342" y="987"/>
                  <a:pt x="353" y="1025"/>
                  <a:pt x="332" y="1025"/>
                </a:cubicBezTo>
                <a:cubicBezTo>
                  <a:pt x="311" y="1025"/>
                  <a:pt x="282" y="1000"/>
                  <a:pt x="278" y="988"/>
                </a:cubicBezTo>
                <a:cubicBezTo>
                  <a:pt x="273" y="976"/>
                  <a:pt x="256" y="973"/>
                  <a:pt x="256" y="958"/>
                </a:cubicBezTo>
                <a:cubicBezTo>
                  <a:pt x="256" y="944"/>
                  <a:pt x="255" y="931"/>
                  <a:pt x="255" y="931"/>
                </a:cubicBezTo>
                <a:cubicBezTo>
                  <a:pt x="255" y="931"/>
                  <a:pt x="233" y="917"/>
                  <a:pt x="243" y="908"/>
                </a:cubicBezTo>
                <a:cubicBezTo>
                  <a:pt x="252" y="899"/>
                  <a:pt x="250" y="891"/>
                  <a:pt x="246" y="881"/>
                </a:cubicBezTo>
                <a:cubicBezTo>
                  <a:pt x="242" y="872"/>
                  <a:pt x="244" y="792"/>
                  <a:pt x="242" y="780"/>
                </a:cubicBezTo>
                <a:cubicBezTo>
                  <a:pt x="240" y="769"/>
                  <a:pt x="223" y="725"/>
                  <a:pt x="223" y="725"/>
                </a:cubicBezTo>
                <a:cubicBezTo>
                  <a:pt x="223" y="725"/>
                  <a:pt x="210" y="615"/>
                  <a:pt x="206" y="610"/>
                </a:cubicBezTo>
                <a:cubicBezTo>
                  <a:pt x="202" y="606"/>
                  <a:pt x="189" y="624"/>
                  <a:pt x="179" y="652"/>
                </a:cubicBezTo>
                <a:cubicBezTo>
                  <a:pt x="169" y="680"/>
                  <a:pt x="158" y="723"/>
                  <a:pt x="155" y="737"/>
                </a:cubicBezTo>
                <a:cubicBezTo>
                  <a:pt x="152" y="751"/>
                  <a:pt x="141" y="771"/>
                  <a:pt x="141" y="778"/>
                </a:cubicBezTo>
                <a:cubicBezTo>
                  <a:pt x="141" y="784"/>
                  <a:pt x="128" y="814"/>
                  <a:pt x="128" y="839"/>
                </a:cubicBezTo>
                <a:cubicBezTo>
                  <a:pt x="128" y="863"/>
                  <a:pt x="127" y="908"/>
                  <a:pt x="116" y="919"/>
                </a:cubicBezTo>
                <a:cubicBezTo>
                  <a:pt x="106" y="929"/>
                  <a:pt x="109" y="955"/>
                  <a:pt x="106" y="958"/>
                </a:cubicBezTo>
                <a:cubicBezTo>
                  <a:pt x="103" y="961"/>
                  <a:pt x="88" y="973"/>
                  <a:pt x="80" y="977"/>
                </a:cubicBezTo>
                <a:cubicBezTo>
                  <a:pt x="73" y="982"/>
                  <a:pt x="79" y="997"/>
                  <a:pt x="55" y="1004"/>
                </a:cubicBezTo>
                <a:cubicBezTo>
                  <a:pt x="31" y="1010"/>
                  <a:pt x="0" y="1011"/>
                  <a:pt x="16" y="980"/>
                </a:cubicBezTo>
                <a:cubicBezTo>
                  <a:pt x="31" y="948"/>
                  <a:pt x="47" y="939"/>
                  <a:pt x="51" y="923"/>
                </a:cubicBezTo>
                <a:cubicBezTo>
                  <a:pt x="55" y="906"/>
                  <a:pt x="51" y="906"/>
                  <a:pt x="51" y="906"/>
                </a:cubicBezTo>
                <a:cubicBezTo>
                  <a:pt x="51" y="906"/>
                  <a:pt x="57" y="877"/>
                  <a:pt x="57" y="874"/>
                </a:cubicBezTo>
                <a:cubicBezTo>
                  <a:pt x="57" y="871"/>
                  <a:pt x="71" y="807"/>
                  <a:pt x="71" y="793"/>
                </a:cubicBezTo>
                <a:cubicBezTo>
                  <a:pt x="71" y="778"/>
                  <a:pt x="71" y="748"/>
                  <a:pt x="74" y="736"/>
                </a:cubicBezTo>
                <a:cubicBezTo>
                  <a:pt x="78" y="724"/>
                  <a:pt x="78" y="684"/>
                  <a:pt x="78" y="678"/>
                </a:cubicBezTo>
                <a:cubicBezTo>
                  <a:pt x="78" y="672"/>
                  <a:pt x="83" y="560"/>
                  <a:pt x="86" y="542"/>
                </a:cubicBezTo>
                <a:cubicBezTo>
                  <a:pt x="89" y="524"/>
                  <a:pt x="94" y="519"/>
                  <a:pt x="94" y="519"/>
                </a:cubicBezTo>
                <a:cubicBezTo>
                  <a:pt x="94" y="519"/>
                  <a:pt x="98" y="470"/>
                  <a:pt x="98" y="460"/>
                </a:cubicBezTo>
                <a:cubicBezTo>
                  <a:pt x="98" y="451"/>
                  <a:pt x="105" y="422"/>
                  <a:pt x="105" y="422"/>
                </a:cubicBezTo>
                <a:cubicBezTo>
                  <a:pt x="105" y="422"/>
                  <a:pt x="89" y="419"/>
                  <a:pt x="87" y="399"/>
                </a:cubicBezTo>
                <a:cubicBezTo>
                  <a:pt x="85" y="379"/>
                  <a:pt x="86" y="366"/>
                  <a:pt x="86" y="366"/>
                </a:cubicBezTo>
                <a:cubicBezTo>
                  <a:pt x="63" y="362"/>
                  <a:pt x="63" y="362"/>
                  <a:pt x="63" y="362"/>
                </a:cubicBezTo>
                <a:cubicBezTo>
                  <a:pt x="63" y="362"/>
                  <a:pt x="57" y="364"/>
                  <a:pt x="67" y="320"/>
                </a:cubicBezTo>
                <a:cubicBezTo>
                  <a:pt x="77" y="276"/>
                  <a:pt x="74" y="226"/>
                  <a:pt x="96" y="208"/>
                </a:cubicBezTo>
                <a:cubicBezTo>
                  <a:pt x="118" y="191"/>
                  <a:pt x="174" y="150"/>
                  <a:pt x="174" y="15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4BB7748-4254-4C7E-87BA-0954599A3EA5}"/>
              </a:ext>
            </a:extLst>
          </p:cNvPr>
          <p:cNvSpPr>
            <a:spLocks noEditPoints="1"/>
          </p:cNvSpPr>
          <p:nvPr/>
        </p:nvSpPr>
        <p:spPr bwMode="auto">
          <a:xfrm>
            <a:off x="5556023" y="1527175"/>
            <a:ext cx="1441450" cy="4092575"/>
          </a:xfrm>
          <a:custGeom>
            <a:avLst/>
            <a:gdLst>
              <a:gd name="T0" fmla="*/ 68 w 340"/>
              <a:gd name="T1" fmla="*/ 940 h 964"/>
              <a:gd name="T2" fmla="*/ 108 w 340"/>
              <a:gd name="T3" fmla="*/ 895 h 964"/>
              <a:gd name="T4" fmla="*/ 147 w 340"/>
              <a:gd name="T5" fmla="*/ 728 h 964"/>
              <a:gd name="T6" fmla="*/ 188 w 340"/>
              <a:gd name="T7" fmla="*/ 578 h 964"/>
              <a:gd name="T8" fmla="*/ 204 w 340"/>
              <a:gd name="T9" fmla="*/ 541 h 964"/>
              <a:gd name="T10" fmla="*/ 204 w 340"/>
              <a:gd name="T11" fmla="*/ 720 h 964"/>
              <a:gd name="T12" fmla="*/ 170 w 340"/>
              <a:gd name="T13" fmla="*/ 855 h 964"/>
              <a:gd name="T14" fmla="*/ 170 w 340"/>
              <a:gd name="T15" fmla="*/ 930 h 964"/>
              <a:gd name="T16" fmla="*/ 183 w 340"/>
              <a:gd name="T17" fmla="*/ 960 h 964"/>
              <a:gd name="T18" fmla="*/ 243 w 340"/>
              <a:gd name="T19" fmla="*/ 933 h 964"/>
              <a:gd name="T20" fmla="*/ 264 w 340"/>
              <a:gd name="T21" fmla="*/ 774 h 964"/>
              <a:gd name="T22" fmla="*/ 289 w 340"/>
              <a:gd name="T23" fmla="*/ 618 h 964"/>
              <a:gd name="T24" fmla="*/ 323 w 340"/>
              <a:gd name="T25" fmla="*/ 549 h 964"/>
              <a:gd name="T26" fmla="*/ 340 w 340"/>
              <a:gd name="T27" fmla="*/ 462 h 964"/>
              <a:gd name="T28" fmla="*/ 330 w 340"/>
              <a:gd name="T29" fmla="*/ 333 h 964"/>
              <a:gd name="T30" fmla="*/ 332 w 340"/>
              <a:gd name="T31" fmla="*/ 215 h 964"/>
              <a:gd name="T32" fmla="*/ 289 w 340"/>
              <a:gd name="T33" fmla="*/ 168 h 964"/>
              <a:gd name="T34" fmla="*/ 292 w 340"/>
              <a:gd name="T35" fmla="*/ 160 h 964"/>
              <a:gd name="T36" fmla="*/ 295 w 340"/>
              <a:gd name="T37" fmla="*/ 152 h 964"/>
              <a:gd name="T38" fmla="*/ 300 w 340"/>
              <a:gd name="T39" fmla="*/ 148 h 964"/>
              <a:gd name="T40" fmla="*/ 304 w 340"/>
              <a:gd name="T41" fmla="*/ 141 h 964"/>
              <a:gd name="T42" fmla="*/ 304 w 340"/>
              <a:gd name="T43" fmla="*/ 115 h 964"/>
              <a:gd name="T44" fmla="*/ 312 w 340"/>
              <a:gd name="T45" fmla="*/ 108 h 964"/>
              <a:gd name="T46" fmla="*/ 305 w 340"/>
              <a:gd name="T47" fmla="*/ 83 h 964"/>
              <a:gd name="T48" fmla="*/ 309 w 340"/>
              <a:gd name="T49" fmla="*/ 84 h 964"/>
              <a:gd name="T50" fmla="*/ 310 w 340"/>
              <a:gd name="T51" fmla="*/ 63 h 964"/>
              <a:gd name="T52" fmla="*/ 294 w 340"/>
              <a:gd name="T53" fmla="*/ 49 h 964"/>
              <a:gd name="T54" fmla="*/ 247 w 340"/>
              <a:gd name="T55" fmla="*/ 0 h 964"/>
              <a:gd name="T56" fmla="*/ 198 w 340"/>
              <a:gd name="T57" fmla="*/ 32 h 964"/>
              <a:gd name="T58" fmla="*/ 177 w 340"/>
              <a:gd name="T59" fmla="*/ 78 h 964"/>
              <a:gd name="T60" fmla="*/ 176 w 340"/>
              <a:gd name="T61" fmla="*/ 91 h 964"/>
              <a:gd name="T62" fmla="*/ 180 w 340"/>
              <a:gd name="T63" fmla="*/ 91 h 964"/>
              <a:gd name="T64" fmla="*/ 168 w 340"/>
              <a:gd name="T65" fmla="*/ 106 h 964"/>
              <a:gd name="T66" fmla="*/ 180 w 340"/>
              <a:gd name="T67" fmla="*/ 107 h 964"/>
              <a:gd name="T68" fmla="*/ 176 w 340"/>
              <a:gd name="T69" fmla="*/ 136 h 964"/>
              <a:gd name="T70" fmla="*/ 182 w 340"/>
              <a:gd name="T71" fmla="*/ 125 h 964"/>
              <a:gd name="T72" fmla="*/ 170 w 340"/>
              <a:gd name="T73" fmla="*/ 143 h 964"/>
              <a:gd name="T74" fmla="*/ 167 w 340"/>
              <a:gd name="T75" fmla="*/ 146 h 964"/>
              <a:gd name="T76" fmla="*/ 138 w 340"/>
              <a:gd name="T77" fmla="*/ 162 h 964"/>
              <a:gd name="T78" fmla="*/ 99 w 340"/>
              <a:gd name="T79" fmla="*/ 256 h 964"/>
              <a:gd name="T80" fmla="*/ 81 w 340"/>
              <a:gd name="T81" fmla="*/ 393 h 964"/>
              <a:gd name="T82" fmla="*/ 80 w 340"/>
              <a:gd name="T83" fmla="*/ 512 h 964"/>
              <a:gd name="T84" fmla="*/ 90 w 340"/>
              <a:gd name="T85" fmla="*/ 608 h 964"/>
              <a:gd name="T86" fmla="*/ 75 w 340"/>
              <a:gd name="T87" fmla="*/ 694 h 964"/>
              <a:gd name="T88" fmla="*/ 19 w 340"/>
              <a:gd name="T89" fmla="*/ 914 h 964"/>
              <a:gd name="T90" fmla="*/ 5 w 340"/>
              <a:gd name="T91" fmla="*/ 953 h 964"/>
              <a:gd name="T92" fmla="*/ 278 w 340"/>
              <a:gd name="T93" fmla="*/ 333 h 964"/>
              <a:gd name="T94" fmla="*/ 288 w 340"/>
              <a:gd name="T95" fmla="*/ 273 h 964"/>
              <a:gd name="T96" fmla="*/ 295 w 340"/>
              <a:gd name="T97" fmla="*/ 331 h 964"/>
              <a:gd name="T98" fmla="*/ 315 w 340"/>
              <a:gd name="T99" fmla="*/ 477 h 964"/>
              <a:gd name="T100" fmla="*/ 303 w 340"/>
              <a:gd name="T101" fmla="*/ 443 h 964"/>
              <a:gd name="T102" fmla="*/ 278 w 340"/>
              <a:gd name="T103" fmla="*/ 333 h 964"/>
              <a:gd name="T104" fmla="*/ 119 w 340"/>
              <a:gd name="T105" fmla="*/ 360 h 964"/>
              <a:gd name="T106" fmla="*/ 139 w 340"/>
              <a:gd name="T107" fmla="*/ 271 h 964"/>
              <a:gd name="T108" fmla="*/ 143 w 340"/>
              <a:gd name="T109" fmla="*/ 379 h 964"/>
              <a:gd name="T110" fmla="*/ 120 w 340"/>
              <a:gd name="T111" fmla="*/ 473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0" h="964">
                <a:moveTo>
                  <a:pt x="26" y="959"/>
                </a:moveTo>
                <a:cubicBezTo>
                  <a:pt x="42" y="953"/>
                  <a:pt x="68" y="940"/>
                  <a:pt x="68" y="940"/>
                </a:cubicBezTo>
                <a:cubicBezTo>
                  <a:pt x="68" y="940"/>
                  <a:pt x="69" y="938"/>
                  <a:pt x="87" y="939"/>
                </a:cubicBezTo>
                <a:cubicBezTo>
                  <a:pt x="106" y="941"/>
                  <a:pt x="108" y="902"/>
                  <a:pt x="108" y="895"/>
                </a:cubicBezTo>
                <a:cubicBezTo>
                  <a:pt x="108" y="888"/>
                  <a:pt x="122" y="838"/>
                  <a:pt x="125" y="822"/>
                </a:cubicBezTo>
                <a:cubicBezTo>
                  <a:pt x="129" y="805"/>
                  <a:pt x="143" y="741"/>
                  <a:pt x="147" y="728"/>
                </a:cubicBezTo>
                <a:cubicBezTo>
                  <a:pt x="152" y="714"/>
                  <a:pt x="164" y="652"/>
                  <a:pt x="164" y="642"/>
                </a:cubicBezTo>
                <a:cubicBezTo>
                  <a:pt x="164" y="632"/>
                  <a:pt x="181" y="591"/>
                  <a:pt x="188" y="578"/>
                </a:cubicBezTo>
                <a:cubicBezTo>
                  <a:pt x="195" y="565"/>
                  <a:pt x="203" y="523"/>
                  <a:pt x="203" y="523"/>
                </a:cubicBezTo>
                <a:cubicBezTo>
                  <a:pt x="203" y="523"/>
                  <a:pt x="204" y="535"/>
                  <a:pt x="204" y="541"/>
                </a:cubicBezTo>
                <a:cubicBezTo>
                  <a:pt x="204" y="547"/>
                  <a:pt x="205" y="596"/>
                  <a:pt x="203" y="608"/>
                </a:cubicBezTo>
                <a:cubicBezTo>
                  <a:pt x="202" y="619"/>
                  <a:pt x="205" y="711"/>
                  <a:pt x="204" y="720"/>
                </a:cubicBezTo>
                <a:cubicBezTo>
                  <a:pt x="202" y="729"/>
                  <a:pt x="193" y="776"/>
                  <a:pt x="191" y="784"/>
                </a:cubicBezTo>
                <a:cubicBezTo>
                  <a:pt x="189" y="792"/>
                  <a:pt x="173" y="844"/>
                  <a:pt x="170" y="855"/>
                </a:cubicBezTo>
                <a:cubicBezTo>
                  <a:pt x="167" y="866"/>
                  <a:pt x="166" y="932"/>
                  <a:pt x="166" y="932"/>
                </a:cubicBezTo>
                <a:cubicBezTo>
                  <a:pt x="166" y="932"/>
                  <a:pt x="167" y="930"/>
                  <a:pt x="170" y="930"/>
                </a:cubicBezTo>
                <a:cubicBezTo>
                  <a:pt x="172" y="930"/>
                  <a:pt x="167" y="947"/>
                  <a:pt x="169" y="954"/>
                </a:cubicBezTo>
                <a:cubicBezTo>
                  <a:pt x="170" y="960"/>
                  <a:pt x="175" y="960"/>
                  <a:pt x="183" y="960"/>
                </a:cubicBezTo>
                <a:cubicBezTo>
                  <a:pt x="192" y="960"/>
                  <a:pt x="220" y="938"/>
                  <a:pt x="220" y="938"/>
                </a:cubicBezTo>
                <a:cubicBezTo>
                  <a:pt x="220" y="938"/>
                  <a:pt x="239" y="933"/>
                  <a:pt x="243" y="933"/>
                </a:cubicBezTo>
                <a:cubicBezTo>
                  <a:pt x="247" y="933"/>
                  <a:pt x="253" y="887"/>
                  <a:pt x="253" y="887"/>
                </a:cubicBezTo>
                <a:cubicBezTo>
                  <a:pt x="253" y="887"/>
                  <a:pt x="264" y="776"/>
                  <a:pt x="264" y="774"/>
                </a:cubicBezTo>
                <a:cubicBezTo>
                  <a:pt x="264" y="771"/>
                  <a:pt x="275" y="709"/>
                  <a:pt x="273" y="691"/>
                </a:cubicBezTo>
                <a:cubicBezTo>
                  <a:pt x="271" y="674"/>
                  <a:pt x="286" y="633"/>
                  <a:pt x="289" y="618"/>
                </a:cubicBezTo>
                <a:cubicBezTo>
                  <a:pt x="292" y="603"/>
                  <a:pt x="295" y="569"/>
                  <a:pt x="295" y="569"/>
                </a:cubicBezTo>
                <a:cubicBezTo>
                  <a:pt x="295" y="569"/>
                  <a:pt x="319" y="553"/>
                  <a:pt x="323" y="549"/>
                </a:cubicBezTo>
                <a:cubicBezTo>
                  <a:pt x="326" y="545"/>
                  <a:pt x="332" y="508"/>
                  <a:pt x="334" y="502"/>
                </a:cubicBezTo>
                <a:cubicBezTo>
                  <a:pt x="336" y="495"/>
                  <a:pt x="340" y="475"/>
                  <a:pt x="340" y="462"/>
                </a:cubicBezTo>
                <a:cubicBezTo>
                  <a:pt x="340" y="449"/>
                  <a:pt x="340" y="397"/>
                  <a:pt x="340" y="387"/>
                </a:cubicBezTo>
                <a:cubicBezTo>
                  <a:pt x="340" y="376"/>
                  <a:pt x="333" y="345"/>
                  <a:pt x="330" y="333"/>
                </a:cubicBezTo>
                <a:cubicBezTo>
                  <a:pt x="328" y="320"/>
                  <a:pt x="332" y="286"/>
                  <a:pt x="334" y="271"/>
                </a:cubicBezTo>
                <a:cubicBezTo>
                  <a:pt x="336" y="256"/>
                  <a:pt x="334" y="230"/>
                  <a:pt x="332" y="215"/>
                </a:cubicBezTo>
                <a:cubicBezTo>
                  <a:pt x="330" y="201"/>
                  <a:pt x="315" y="182"/>
                  <a:pt x="308" y="179"/>
                </a:cubicBezTo>
                <a:cubicBezTo>
                  <a:pt x="302" y="176"/>
                  <a:pt x="289" y="168"/>
                  <a:pt x="289" y="168"/>
                </a:cubicBezTo>
                <a:cubicBezTo>
                  <a:pt x="289" y="168"/>
                  <a:pt x="289" y="152"/>
                  <a:pt x="290" y="151"/>
                </a:cubicBezTo>
                <a:cubicBezTo>
                  <a:pt x="291" y="150"/>
                  <a:pt x="290" y="153"/>
                  <a:pt x="292" y="160"/>
                </a:cubicBezTo>
                <a:cubicBezTo>
                  <a:pt x="294" y="167"/>
                  <a:pt x="296" y="167"/>
                  <a:pt x="296" y="167"/>
                </a:cubicBezTo>
                <a:cubicBezTo>
                  <a:pt x="296" y="167"/>
                  <a:pt x="294" y="148"/>
                  <a:pt x="295" y="152"/>
                </a:cubicBezTo>
                <a:cubicBezTo>
                  <a:pt x="296" y="156"/>
                  <a:pt x="307" y="162"/>
                  <a:pt x="307" y="162"/>
                </a:cubicBezTo>
                <a:cubicBezTo>
                  <a:pt x="307" y="162"/>
                  <a:pt x="302" y="153"/>
                  <a:pt x="300" y="148"/>
                </a:cubicBezTo>
                <a:cubicBezTo>
                  <a:pt x="299" y="144"/>
                  <a:pt x="303" y="127"/>
                  <a:pt x="304" y="130"/>
                </a:cubicBezTo>
                <a:cubicBezTo>
                  <a:pt x="305" y="133"/>
                  <a:pt x="303" y="142"/>
                  <a:pt x="304" y="141"/>
                </a:cubicBezTo>
                <a:cubicBezTo>
                  <a:pt x="305" y="140"/>
                  <a:pt x="308" y="137"/>
                  <a:pt x="309" y="130"/>
                </a:cubicBezTo>
                <a:cubicBezTo>
                  <a:pt x="310" y="123"/>
                  <a:pt x="306" y="117"/>
                  <a:pt x="304" y="115"/>
                </a:cubicBezTo>
                <a:cubicBezTo>
                  <a:pt x="303" y="113"/>
                  <a:pt x="299" y="101"/>
                  <a:pt x="301" y="103"/>
                </a:cubicBezTo>
                <a:cubicBezTo>
                  <a:pt x="303" y="106"/>
                  <a:pt x="312" y="108"/>
                  <a:pt x="312" y="108"/>
                </a:cubicBezTo>
                <a:cubicBezTo>
                  <a:pt x="312" y="108"/>
                  <a:pt x="307" y="103"/>
                  <a:pt x="303" y="99"/>
                </a:cubicBezTo>
                <a:cubicBezTo>
                  <a:pt x="299" y="94"/>
                  <a:pt x="303" y="81"/>
                  <a:pt x="305" y="83"/>
                </a:cubicBezTo>
                <a:cubicBezTo>
                  <a:pt x="307" y="85"/>
                  <a:pt x="309" y="96"/>
                  <a:pt x="309" y="96"/>
                </a:cubicBezTo>
                <a:cubicBezTo>
                  <a:pt x="309" y="96"/>
                  <a:pt x="309" y="90"/>
                  <a:pt x="309" y="84"/>
                </a:cubicBezTo>
                <a:cubicBezTo>
                  <a:pt x="309" y="80"/>
                  <a:pt x="301" y="70"/>
                  <a:pt x="295" y="65"/>
                </a:cubicBezTo>
                <a:cubicBezTo>
                  <a:pt x="300" y="67"/>
                  <a:pt x="310" y="63"/>
                  <a:pt x="310" y="63"/>
                </a:cubicBezTo>
                <a:cubicBezTo>
                  <a:pt x="310" y="63"/>
                  <a:pt x="303" y="62"/>
                  <a:pt x="300" y="62"/>
                </a:cubicBezTo>
                <a:cubicBezTo>
                  <a:pt x="297" y="62"/>
                  <a:pt x="294" y="56"/>
                  <a:pt x="294" y="49"/>
                </a:cubicBezTo>
                <a:cubicBezTo>
                  <a:pt x="294" y="42"/>
                  <a:pt x="284" y="23"/>
                  <a:pt x="279" y="17"/>
                </a:cubicBezTo>
                <a:cubicBezTo>
                  <a:pt x="273" y="11"/>
                  <a:pt x="247" y="0"/>
                  <a:pt x="247" y="0"/>
                </a:cubicBezTo>
                <a:cubicBezTo>
                  <a:pt x="247" y="0"/>
                  <a:pt x="240" y="1"/>
                  <a:pt x="234" y="1"/>
                </a:cubicBezTo>
                <a:cubicBezTo>
                  <a:pt x="227" y="1"/>
                  <a:pt x="205" y="22"/>
                  <a:pt x="198" y="32"/>
                </a:cubicBezTo>
                <a:cubicBezTo>
                  <a:pt x="192" y="42"/>
                  <a:pt x="192" y="48"/>
                  <a:pt x="188" y="52"/>
                </a:cubicBezTo>
                <a:cubicBezTo>
                  <a:pt x="184" y="56"/>
                  <a:pt x="181" y="68"/>
                  <a:pt x="177" y="78"/>
                </a:cubicBezTo>
                <a:cubicBezTo>
                  <a:pt x="174" y="85"/>
                  <a:pt x="175" y="92"/>
                  <a:pt x="176" y="95"/>
                </a:cubicBezTo>
                <a:cubicBezTo>
                  <a:pt x="176" y="94"/>
                  <a:pt x="176" y="92"/>
                  <a:pt x="176" y="91"/>
                </a:cubicBezTo>
                <a:cubicBezTo>
                  <a:pt x="176" y="86"/>
                  <a:pt x="185" y="71"/>
                  <a:pt x="185" y="71"/>
                </a:cubicBezTo>
                <a:cubicBezTo>
                  <a:pt x="185" y="71"/>
                  <a:pt x="180" y="85"/>
                  <a:pt x="180" y="91"/>
                </a:cubicBezTo>
                <a:cubicBezTo>
                  <a:pt x="180" y="97"/>
                  <a:pt x="175" y="104"/>
                  <a:pt x="174" y="106"/>
                </a:cubicBezTo>
                <a:cubicBezTo>
                  <a:pt x="172" y="107"/>
                  <a:pt x="168" y="106"/>
                  <a:pt x="168" y="106"/>
                </a:cubicBezTo>
                <a:cubicBezTo>
                  <a:pt x="168" y="106"/>
                  <a:pt x="168" y="113"/>
                  <a:pt x="174" y="111"/>
                </a:cubicBezTo>
                <a:cubicBezTo>
                  <a:pt x="178" y="110"/>
                  <a:pt x="179" y="108"/>
                  <a:pt x="180" y="107"/>
                </a:cubicBezTo>
                <a:cubicBezTo>
                  <a:pt x="179" y="111"/>
                  <a:pt x="175" y="123"/>
                  <a:pt x="174" y="127"/>
                </a:cubicBezTo>
                <a:cubicBezTo>
                  <a:pt x="172" y="133"/>
                  <a:pt x="176" y="136"/>
                  <a:pt x="176" y="136"/>
                </a:cubicBezTo>
                <a:cubicBezTo>
                  <a:pt x="176" y="136"/>
                  <a:pt x="176" y="136"/>
                  <a:pt x="176" y="132"/>
                </a:cubicBezTo>
                <a:cubicBezTo>
                  <a:pt x="176" y="128"/>
                  <a:pt x="182" y="125"/>
                  <a:pt x="182" y="125"/>
                </a:cubicBezTo>
                <a:cubicBezTo>
                  <a:pt x="182" y="125"/>
                  <a:pt x="179" y="135"/>
                  <a:pt x="179" y="137"/>
                </a:cubicBezTo>
                <a:cubicBezTo>
                  <a:pt x="179" y="139"/>
                  <a:pt x="170" y="143"/>
                  <a:pt x="170" y="143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138"/>
                  <a:pt x="164" y="143"/>
                  <a:pt x="167" y="146"/>
                </a:cubicBezTo>
                <a:cubicBezTo>
                  <a:pt x="170" y="149"/>
                  <a:pt x="179" y="145"/>
                  <a:pt x="179" y="145"/>
                </a:cubicBezTo>
                <a:cubicBezTo>
                  <a:pt x="179" y="145"/>
                  <a:pt x="153" y="155"/>
                  <a:pt x="138" y="162"/>
                </a:cubicBezTo>
                <a:cubicBezTo>
                  <a:pt x="124" y="168"/>
                  <a:pt x="109" y="188"/>
                  <a:pt x="106" y="194"/>
                </a:cubicBezTo>
                <a:cubicBezTo>
                  <a:pt x="103" y="200"/>
                  <a:pt x="99" y="256"/>
                  <a:pt x="99" y="256"/>
                </a:cubicBezTo>
                <a:cubicBezTo>
                  <a:pt x="99" y="256"/>
                  <a:pt x="91" y="313"/>
                  <a:pt x="87" y="324"/>
                </a:cubicBezTo>
                <a:cubicBezTo>
                  <a:pt x="84" y="336"/>
                  <a:pt x="81" y="387"/>
                  <a:pt x="81" y="393"/>
                </a:cubicBezTo>
                <a:cubicBezTo>
                  <a:pt x="81" y="398"/>
                  <a:pt x="86" y="469"/>
                  <a:pt x="86" y="469"/>
                </a:cubicBezTo>
                <a:cubicBezTo>
                  <a:pt x="86" y="469"/>
                  <a:pt x="80" y="493"/>
                  <a:pt x="80" y="512"/>
                </a:cubicBezTo>
                <a:cubicBezTo>
                  <a:pt x="80" y="532"/>
                  <a:pt x="96" y="551"/>
                  <a:pt x="96" y="551"/>
                </a:cubicBezTo>
                <a:cubicBezTo>
                  <a:pt x="90" y="608"/>
                  <a:pt x="90" y="608"/>
                  <a:pt x="90" y="608"/>
                </a:cubicBezTo>
                <a:cubicBezTo>
                  <a:pt x="90" y="608"/>
                  <a:pt x="79" y="664"/>
                  <a:pt x="79" y="670"/>
                </a:cubicBezTo>
                <a:cubicBezTo>
                  <a:pt x="79" y="676"/>
                  <a:pt x="78" y="684"/>
                  <a:pt x="75" y="694"/>
                </a:cubicBezTo>
                <a:cubicBezTo>
                  <a:pt x="72" y="703"/>
                  <a:pt x="53" y="783"/>
                  <a:pt x="43" y="806"/>
                </a:cubicBezTo>
                <a:cubicBezTo>
                  <a:pt x="33" y="829"/>
                  <a:pt x="21" y="912"/>
                  <a:pt x="19" y="914"/>
                </a:cubicBezTo>
                <a:cubicBezTo>
                  <a:pt x="17" y="916"/>
                  <a:pt x="24" y="920"/>
                  <a:pt x="24" y="920"/>
                </a:cubicBezTo>
                <a:cubicBezTo>
                  <a:pt x="24" y="920"/>
                  <a:pt x="10" y="943"/>
                  <a:pt x="5" y="953"/>
                </a:cubicBezTo>
                <a:cubicBezTo>
                  <a:pt x="0" y="963"/>
                  <a:pt x="10" y="964"/>
                  <a:pt x="26" y="959"/>
                </a:cubicBezTo>
                <a:close/>
                <a:moveTo>
                  <a:pt x="278" y="333"/>
                </a:moveTo>
                <a:cubicBezTo>
                  <a:pt x="278" y="324"/>
                  <a:pt x="283" y="302"/>
                  <a:pt x="283" y="295"/>
                </a:cubicBezTo>
                <a:cubicBezTo>
                  <a:pt x="283" y="289"/>
                  <a:pt x="288" y="273"/>
                  <a:pt x="288" y="273"/>
                </a:cubicBezTo>
                <a:cubicBezTo>
                  <a:pt x="292" y="287"/>
                  <a:pt x="292" y="287"/>
                  <a:pt x="292" y="287"/>
                </a:cubicBezTo>
                <a:cubicBezTo>
                  <a:pt x="294" y="287"/>
                  <a:pt x="291" y="315"/>
                  <a:pt x="295" y="331"/>
                </a:cubicBezTo>
                <a:cubicBezTo>
                  <a:pt x="298" y="347"/>
                  <a:pt x="308" y="397"/>
                  <a:pt x="308" y="403"/>
                </a:cubicBezTo>
                <a:cubicBezTo>
                  <a:pt x="308" y="409"/>
                  <a:pt x="317" y="465"/>
                  <a:pt x="315" y="477"/>
                </a:cubicBezTo>
                <a:cubicBezTo>
                  <a:pt x="312" y="489"/>
                  <a:pt x="306" y="492"/>
                  <a:pt x="306" y="492"/>
                </a:cubicBezTo>
                <a:cubicBezTo>
                  <a:pt x="306" y="492"/>
                  <a:pt x="305" y="453"/>
                  <a:pt x="303" y="443"/>
                </a:cubicBezTo>
                <a:cubicBezTo>
                  <a:pt x="301" y="432"/>
                  <a:pt x="296" y="403"/>
                  <a:pt x="293" y="392"/>
                </a:cubicBezTo>
                <a:cubicBezTo>
                  <a:pt x="290" y="381"/>
                  <a:pt x="278" y="342"/>
                  <a:pt x="278" y="333"/>
                </a:cubicBezTo>
                <a:close/>
                <a:moveTo>
                  <a:pt x="113" y="450"/>
                </a:moveTo>
                <a:cubicBezTo>
                  <a:pt x="114" y="438"/>
                  <a:pt x="116" y="372"/>
                  <a:pt x="119" y="360"/>
                </a:cubicBezTo>
                <a:cubicBezTo>
                  <a:pt x="122" y="349"/>
                  <a:pt x="130" y="321"/>
                  <a:pt x="132" y="308"/>
                </a:cubicBezTo>
                <a:cubicBezTo>
                  <a:pt x="134" y="295"/>
                  <a:pt x="139" y="271"/>
                  <a:pt x="139" y="271"/>
                </a:cubicBezTo>
                <a:cubicBezTo>
                  <a:pt x="139" y="271"/>
                  <a:pt x="143" y="298"/>
                  <a:pt x="143" y="312"/>
                </a:cubicBezTo>
                <a:cubicBezTo>
                  <a:pt x="143" y="325"/>
                  <a:pt x="145" y="357"/>
                  <a:pt x="143" y="379"/>
                </a:cubicBezTo>
                <a:cubicBezTo>
                  <a:pt x="140" y="401"/>
                  <a:pt x="128" y="434"/>
                  <a:pt x="125" y="449"/>
                </a:cubicBezTo>
                <a:cubicBezTo>
                  <a:pt x="122" y="463"/>
                  <a:pt x="120" y="473"/>
                  <a:pt x="120" y="473"/>
                </a:cubicBezTo>
                <a:cubicBezTo>
                  <a:pt x="120" y="473"/>
                  <a:pt x="112" y="463"/>
                  <a:pt x="113" y="45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488C57E-BEE7-4E10-BE32-2941A436D2DC}"/>
              </a:ext>
            </a:extLst>
          </p:cNvPr>
          <p:cNvSpPr>
            <a:spLocks/>
          </p:cNvSpPr>
          <p:nvPr/>
        </p:nvSpPr>
        <p:spPr bwMode="auto">
          <a:xfrm>
            <a:off x="6302148" y="1930400"/>
            <a:ext cx="4763" cy="4763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0" y="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985722A-B7D1-44FD-8302-8AA7A726151E}"/>
              </a:ext>
            </a:extLst>
          </p:cNvPr>
          <p:cNvSpPr>
            <a:spLocks/>
          </p:cNvSpPr>
          <p:nvPr/>
        </p:nvSpPr>
        <p:spPr bwMode="auto">
          <a:xfrm>
            <a:off x="3965348" y="18034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EBED40B2-968D-4877-B3D0-9D66B614A68D}"/>
              </a:ext>
            </a:extLst>
          </p:cNvPr>
          <p:cNvSpPr>
            <a:spLocks noEditPoints="1"/>
          </p:cNvSpPr>
          <p:nvPr/>
        </p:nvSpPr>
        <p:spPr bwMode="auto">
          <a:xfrm>
            <a:off x="3122385" y="1514475"/>
            <a:ext cx="1038225" cy="4105275"/>
          </a:xfrm>
          <a:custGeom>
            <a:avLst/>
            <a:gdLst>
              <a:gd name="T0" fmla="*/ 222 w 245"/>
              <a:gd name="T1" fmla="*/ 252 h 967"/>
              <a:gd name="T2" fmla="*/ 214 w 245"/>
              <a:gd name="T3" fmla="*/ 166 h 967"/>
              <a:gd name="T4" fmla="*/ 206 w 245"/>
              <a:gd name="T5" fmla="*/ 160 h 967"/>
              <a:gd name="T6" fmla="*/ 206 w 245"/>
              <a:gd name="T7" fmla="*/ 148 h 967"/>
              <a:gd name="T8" fmla="*/ 219 w 245"/>
              <a:gd name="T9" fmla="*/ 136 h 967"/>
              <a:gd name="T10" fmla="*/ 199 w 245"/>
              <a:gd name="T11" fmla="*/ 124 h 967"/>
              <a:gd name="T12" fmla="*/ 209 w 245"/>
              <a:gd name="T13" fmla="*/ 122 h 967"/>
              <a:gd name="T14" fmla="*/ 199 w 245"/>
              <a:gd name="T15" fmla="*/ 107 h 967"/>
              <a:gd name="T16" fmla="*/ 203 w 245"/>
              <a:gd name="T17" fmla="*/ 106 h 967"/>
              <a:gd name="T18" fmla="*/ 206 w 245"/>
              <a:gd name="T19" fmla="*/ 88 h 967"/>
              <a:gd name="T20" fmla="*/ 201 w 245"/>
              <a:gd name="T21" fmla="*/ 82 h 967"/>
              <a:gd name="T22" fmla="*/ 199 w 245"/>
              <a:gd name="T23" fmla="*/ 68 h 967"/>
              <a:gd name="T24" fmla="*/ 136 w 245"/>
              <a:gd name="T25" fmla="*/ 2 h 967"/>
              <a:gd name="T26" fmla="*/ 94 w 245"/>
              <a:gd name="T27" fmla="*/ 13 h 967"/>
              <a:gd name="T28" fmla="*/ 32 w 245"/>
              <a:gd name="T29" fmla="*/ 82 h 967"/>
              <a:gd name="T30" fmla="*/ 42 w 245"/>
              <a:gd name="T31" fmla="*/ 79 h 967"/>
              <a:gd name="T32" fmla="*/ 25 w 245"/>
              <a:gd name="T33" fmla="*/ 119 h 967"/>
              <a:gd name="T34" fmla="*/ 48 w 245"/>
              <a:gd name="T35" fmla="*/ 81 h 967"/>
              <a:gd name="T36" fmla="*/ 39 w 245"/>
              <a:gd name="T37" fmla="*/ 115 h 967"/>
              <a:gd name="T38" fmla="*/ 54 w 245"/>
              <a:gd name="T39" fmla="*/ 84 h 967"/>
              <a:gd name="T40" fmla="*/ 38 w 245"/>
              <a:gd name="T41" fmla="*/ 121 h 967"/>
              <a:gd name="T42" fmla="*/ 39 w 245"/>
              <a:gd name="T43" fmla="*/ 124 h 967"/>
              <a:gd name="T44" fmla="*/ 43 w 245"/>
              <a:gd name="T45" fmla="*/ 136 h 967"/>
              <a:gd name="T46" fmla="*/ 43 w 245"/>
              <a:gd name="T47" fmla="*/ 145 h 967"/>
              <a:gd name="T48" fmla="*/ 43 w 245"/>
              <a:gd name="T49" fmla="*/ 150 h 967"/>
              <a:gd name="T50" fmla="*/ 1 w 245"/>
              <a:gd name="T51" fmla="*/ 292 h 967"/>
              <a:gd name="T52" fmla="*/ 40 w 245"/>
              <a:gd name="T53" fmla="*/ 520 h 967"/>
              <a:gd name="T54" fmla="*/ 76 w 245"/>
              <a:gd name="T55" fmla="*/ 761 h 967"/>
              <a:gd name="T56" fmla="*/ 85 w 245"/>
              <a:gd name="T57" fmla="*/ 871 h 967"/>
              <a:gd name="T58" fmla="*/ 88 w 245"/>
              <a:gd name="T59" fmla="*/ 964 h 967"/>
              <a:gd name="T60" fmla="*/ 114 w 245"/>
              <a:gd name="T61" fmla="*/ 893 h 967"/>
              <a:gd name="T62" fmla="*/ 109 w 245"/>
              <a:gd name="T63" fmla="*/ 935 h 967"/>
              <a:gd name="T64" fmla="*/ 147 w 245"/>
              <a:gd name="T65" fmla="*/ 922 h 967"/>
              <a:gd name="T66" fmla="*/ 179 w 245"/>
              <a:gd name="T67" fmla="*/ 720 h 967"/>
              <a:gd name="T68" fmla="*/ 208 w 245"/>
              <a:gd name="T69" fmla="*/ 648 h 967"/>
              <a:gd name="T70" fmla="*/ 215 w 245"/>
              <a:gd name="T71" fmla="*/ 531 h 967"/>
              <a:gd name="T72" fmla="*/ 225 w 245"/>
              <a:gd name="T73" fmla="*/ 382 h 967"/>
              <a:gd name="T74" fmla="*/ 39 w 245"/>
              <a:gd name="T75" fmla="*/ 447 h 967"/>
              <a:gd name="T76" fmla="*/ 35 w 245"/>
              <a:gd name="T77" fmla="*/ 300 h 967"/>
              <a:gd name="T78" fmla="*/ 47 w 245"/>
              <a:gd name="T79" fmla="*/ 357 h 967"/>
              <a:gd name="T80" fmla="*/ 120 w 245"/>
              <a:gd name="T81" fmla="*/ 872 h 967"/>
              <a:gd name="T82" fmla="*/ 127 w 245"/>
              <a:gd name="T83" fmla="*/ 775 h 967"/>
              <a:gd name="T84" fmla="*/ 221 w 245"/>
              <a:gd name="T85" fmla="*/ 430 h 967"/>
              <a:gd name="T86" fmla="*/ 221 w 245"/>
              <a:gd name="T87" fmla="*/ 430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5" h="967">
                <a:moveTo>
                  <a:pt x="225" y="382"/>
                </a:moveTo>
                <a:cubicBezTo>
                  <a:pt x="219" y="367"/>
                  <a:pt x="208" y="332"/>
                  <a:pt x="208" y="318"/>
                </a:cubicBezTo>
                <a:cubicBezTo>
                  <a:pt x="208" y="303"/>
                  <a:pt x="214" y="275"/>
                  <a:pt x="222" y="252"/>
                </a:cubicBezTo>
                <a:cubicBezTo>
                  <a:pt x="231" y="229"/>
                  <a:pt x="229" y="202"/>
                  <a:pt x="229" y="188"/>
                </a:cubicBezTo>
                <a:cubicBezTo>
                  <a:pt x="229" y="174"/>
                  <a:pt x="209" y="173"/>
                  <a:pt x="209" y="173"/>
                </a:cubicBezTo>
                <a:cubicBezTo>
                  <a:pt x="214" y="166"/>
                  <a:pt x="214" y="166"/>
                  <a:pt x="214" y="166"/>
                </a:cubicBezTo>
                <a:cubicBezTo>
                  <a:pt x="214" y="166"/>
                  <a:pt x="211" y="169"/>
                  <a:pt x="206" y="169"/>
                </a:cubicBezTo>
                <a:cubicBezTo>
                  <a:pt x="201" y="169"/>
                  <a:pt x="196" y="156"/>
                  <a:pt x="196" y="156"/>
                </a:cubicBezTo>
                <a:cubicBezTo>
                  <a:pt x="196" y="156"/>
                  <a:pt x="199" y="157"/>
                  <a:pt x="206" y="160"/>
                </a:cubicBezTo>
                <a:cubicBezTo>
                  <a:pt x="214" y="163"/>
                  <a:pt x="218" y="155"/>
                  <a:pt x="218" y="155"/>
                </a:cubicBezTo>
                <a:cubicBezTo>
                  <a:pt x="218" y="155"/>
                  <a:pt x="210" y="159"/>
                  <a:pt x="208" y="156"/>
                </a:cubicBezTo>
                <a:cubicBezTo>
                  <a:pt x="206" y="154"/>
                  <a:pt x="206" y="153"/>
                  <a:pt x="206" y="148"/>
                </a:cubicBezTo>
                <a:cubicBezTo>
                  <a:pt x="206" y="144"/>
                  <a:pt x="202" y="142"/>
                  <a:pt x="199" y="141"/>
                </a:cubicBezTo>
                <a:cubicBezTo>
                  <a:pt x="201" y="142"/>
                  <a:pt x="203" y="142"/>
                  <a:pt x="207" y="144"/>
                </a:cubicBezTo>
                <a:cubicBezTo>
                  <a:pt x="217" y="147"/>
                  <a:pt x="218" y="138"/>
                  <a:pt x="219" y="136"/>
                </a:cubicBezTo>
                <a:cubicBezTo>
                  <a:pt x="219" y="137"/>
                  <a:pt x="217" y="138"/>
                  <a:pt x="216" y="140"/>
                </a:cubicBezTo>
                <a:cubicBezTo>
                  <a:pt x="213" y="143"/>
                  <a:pt x="205" y="138"/>
                  <a:pt x="202" y="135"/>
                </a:cubicBezTo>
                <a:cubicBezTo>
                  <a:pt x="199" y="132"/>
                  <a:pt x="199" y="124"/>
                  <a:pt x="199" y="124"/>
                </a:cubicBezTo>
                <a:cubicBezTo>
                  <a:pt x="199" y="124"/>
                  <a:pt x="199" y="124"/>
                  <a:pt x="204" y="126"/>
                </a:cubicBezTo>
                <a:cubicBezTo>
                  <a:pt x="209" y="127"/>
                  <a:pt x="214" y="137"/>
                  <a:pt x="214" y="137"/>
                </a:cubicBezTo>
                <a:cubicBezTo>
                  <a:pt x="214" y="137"/>
                  <a:pt x="214" y="130"/>
                  <a:pt x="209" y="122"/>
                </a:cubicBezTo>
                <a:cubicBezTo>
                  <a:pt x="204" y="115"/>
                  <a:pt x="197" y="116"/>
                  <a:pt x="201" y="114"/>
                </a:cubicBezTo>
                <a:cubicBezTo>
                  <a:pt x="206" y="112"/>
                  <a:pt x="212" y="105"/>
                  <a:pt x="212" y="105"/>
                </a:cubicBezTo>
                <a:cubicBezTo>
                  <a:pt x="212" y="105"/>
                  <a:pt x="205" y="109"/>
                  <a:pt x="199" y="107"/>
                </a:cubicBezTo>
                <a:cubicBezTo>
                  <a:pt x="192" y="106"/>
                  <a:pt x="196" y="98"/>
                  <a:pt x="196" y="98"/>
                </a:cubicBezTo>
                <a:cubicBezTo>
                  <a:pt x="196" y="98"/>
                  <a:pt x="196" y="97"/>
                  <a:pt x="199" y="99"/>
                </a:cubicBezTo>
                <a:cubicBezTo>
                  <a:pt x="201" y="102"/>
                  <a:pt x="203" y="106"/>
                  <a:pt x="203" y="106"/>
                </a:cubicBezTo>
                <a:cubicBezTo>
                  <a:pt x="203" y="106"/>
                  <a:pt x="203" y="104"/>
                  <a:pt x="204" y="99"/>
                </a:cubicBezTo>
                <a:cubicBezTo>
                  <a:pt x="205" y="96"/>
                  <a:pt x="202" y="93"/>
                  <a:pt x="199" y="92"/>
                </a:cubicBezTo>
                <a:cubicBezTo>
                  <a:pt x="202" y="92"/>
                  <a:pt x="206" y="88"/>
                  <a:pt x="206" y="88"/>
                </a:cubicBezTo>
                <a:cubicBezTo>
                  <a:pt x="206" y="88"/>
                  <a:pt x="204" y="88"/>
                  <a:pt x="198" y="88"/>
                </a:cubicBezTo>
                <a:cubicBezTo>
                  <a:pt x="192" y="88"/>
                  <a:pt x="191" y="79"/>
                  <a:pt x="194" y="82"/>
                </a:cubicBezTo>
                <a:cubicBezTo>
                  <a:pt x="197" y="85"/>
                  <a:pt x="201" y="82"/>
                  <a:pt x="201" y="82"/>
                </a:cubicBezTo>
                <a:cubicBezTo>
                  <a:pt x="201" y="82"/>
                  <a:pt x="197" y="79"/>
                  <a:pt x="195" y="76"/>
                </a:cubicBezTo>
                <a:cubicBezTo>
                  <a:pt x="192" y="74"/>
                  <a:pt x="186" y="69"/>
                  <a:pt x="192" y="69"/>
                </a:cubicBezTo>
                <a:cubicBezTo>
                  <a:pt x="197" y="69"/>
                  <a:pt x="198" y="69"/>
                  <a:pt x="199" y="68"/>
                </a:cubicBezTo>
                <a:cubicBezTo>
                  <a:pt x="198" y="69"/>
                  <a:pt x="197" y="69"/>
                  <a:pt x="193" y="67"/>
                </a:cubicBezTo>
                <a:cubicBezTo>
                  <a:pt x="188" y="66"/>
                  <a:pt x="183" y="46"/>
                  <a:pt x="171" y="29"/>
                </a:cubicBezTo>
                <a:cubicBezTo>
                  <a:pt x="159" y="11"/>
                  <a:pt x="145" y="3"/>
                  <a:pt x="136" y="2"/>
                </a:cubicBezTo>
                <a:cubicBezTo>
                  <a:pt x="127" y="0"/>
                  <a:pt x="127" y="3"/>
                  <a:pt x="127" y="3"/>
                </a:cubicBezTo>
                <a:cubicBezTo>
                  <a:pt x="127" y="3"/>
                  <a:pt x="127" y="1"/>
                  <a:pt x="122" y="1"/>
                </a:cubicBezTo>
                <a:cubicBezTo>
                  <a:pt x="116" y="1"/>
                  <a:pt x="102" y="5"/>
                  <a:pt x="94" y="13"/>
                </a:cubicBezTo>
                <a:cubicBezTo>
                  <a:pt x="87" y="21"/>
                  <a:pt x="63" y="40"/>
                  <a:pt x="56" y="49"/>
                </a:cubicBezTo>
                <a:cubicBezTo>
                  <a:pt x="49" y="59"/>
                  <a:pt x="43" y="67"/>
                  <a:pt x="43" y="71"/>
                </a:cubicBezTo>
                <a:cubicBezTo>
                  <a:pt x="43" y="75"/>
                  <a:pt x="35" y="79"/>
                  <a:pt x="32" y="82"/>
                </a:cubicBezTo>
                <a:cubicBezTo>
                  <a:pt x="29" y="85"/>
                  <a:pt x="30" y="95"/>
                  <a:pt x="30" y="95"/>
                </a:cubicBezTo>
                <a:cubicBezTo>
                  <a:pt x="30" y="95"/>
                  <a:pt x="30" y="95"/>
                  <a:pt x="32" y="88"/>
                </a:cubicBezTo>
                <a:cubicBezTo>
                  <a:pt x="35" y="81"/>
                  <a:pt x="42" y="79"/>
                  <a:pt x="42" y="79"/>
                </a:cubicBezTo>
                <a:cubicBezTo>
                  <a:pt x="42" y="79"/>
                  <a:pt x="41" y="84"/>
                  <a:pt x="37" y="91"/>
                </a:cubicBezTo>
                <a:cubicBezTo>
                  <a:pt x="33" y="98"/>
                  <a:pt x="29" y="99"/>
                  <a:pt x="29" y="107"/>
                </a:cubicBezTo>
                <a:cubicBezTo>
                  <a:pt x="29" y="115"/>
                  <a:pt x="25" y="119"/>
                  <a:pt x="25" y="119"/>
                </a:cubicBezTo>
                <a:cubicBezTo>
                  <a:pt x="25" y="119"/>
                  <a:pt x="25" y="119"/>
                  <a:pt x="28" y="116"/>
                </a:cubicBezTo>
                <a:cubicBezTo>
                  <a:pt x="30" y="114"/>
                  <a:pt x="32" y="112"/>
                  <a:pt x="32" y="106"/>
                </a:cubicBezTo>
                <a:cubicBezTo>
                  <a:pt x="32" y="99"/>
                  <a:pt x="48" y="81"/>
                  <a:pt x="48" y="81"/>
                </a:cubicBezTo>
                <a:cubicBezTo>
                  <a:pt x="48" y="81"/>
                  <a:pt x="46" y="87"/>
                  <a:pt x="42" y="93"/>
                </a:cubicBezTo>
                <a:cubicBezTo>
                  <a:pt x="38" y="100"/>
                  <a:pt x="37" y="98"/>
                  <a:pt x="36" y="107"/>
                </a:cubicBezTo>
                <a:cubicBezTo>
                  <a:pt x="34" y="115"/>
                  <a:pt x="39" y="117"/>
                  <a:pt x="39" y="115"/>
                </a:cubicBezTo>
                <a:cubicBezTo>
                  <a:pt x="39" y="113"/>
                  <a:pt x="37" y="108"/>
                  <a:pt x="40" y="105"/>
                </a:cubicBezTo>
                <a:cubicBezTo>
                  <a:pt x="43" y="102"/>
                  <a:pt x="45" y="100"/>
                  <a:pt x="47" y="95"/>
                </a:cubicBezTo>
                <a:cubicBezTo>
                  <a:pt x="49" y="89"/>
                  <a:pt x="54" y="84"/>
                  <a:pt x="54" y="84"/>
                </a:cubicBezTo>
                <a:cubicBezTo>
                  <a:pt x="54" y="84"/>
                  <a:pt x="54" y="84"/>
                  <a:pt x="53" y="92"/>
                </a:cubicBezTo>
                <a:cubicBezTo>
                  <a:pt x="51" y="99"/>
                  <a:pt x="46" y="104"/>
                  <a:pt x="46" y="104"/>
                </a:cubicBezTo>
                <a:cubicBezTo>
                  <a:pt x="46" y="104"/>
                  <a:pt x="42" y="116"/>
                  <a:pt x="38" y="121"/>
                </a:cubicBezTo>
                <a:cubicBezTo>
                  <a:pt x="33" y="125"/>
                  <a:pt x="30" y="123"/>
                  <a:pt x="30" y="123"/>
                </a:cubicBezTo>
                <a:cubicBezTo>
                  <a:pt x="30" y="123"/>
                  <a:pt x="30" y="123"/>
                  <a:pt x="32" y="125"/>
                </a:cubicBezTo>
                <a:cubicBezTo>
                  <a:pt x="34" y="127"/>
                  <a:pt x="36" y="127"/>
                  <a:pt x="39" y="124"/>
                </a:cubicBezTo>
                <a:cubicBezTo>
                  <a:pt x="42" y="121"/>
                  <a:pt x="47" y="116"/>
                  <a:pt x="47" y="116"/>
                </a:cubicBezTo>
                <a:cubicBezTo>
                  <a:pt x="47" y="116"/>
                  <a:pt x="42" y="120"/>
                  <a:pt x="40" y="129"/>
                </a:cubicBezTo>
                <a:cubicBezTo>
                  <a:pt x="37" y="137"/>
                  <a:pt x="45" y="137"/>
                  <a:pt x="43" y="136"/>
                </a:cubicBezTo>
                <a:cubicBezTo>
                  <a:pt x="41" y="134"/>
                  <a:pt x="45" y="131"/>
                  <a:pt x="45" y="131"/>
                </a:cubicBezTo>
                <a:cubicBezTo>
                  <a:pt x="45" y="131"/>
                  <a:pt x="44" y="131"/>
                  <a:pt x="47" y="134"/>
                </a:cubicBezTo>
                <a:cubicBezTo>
                  <a:pt x="50" y="137"/>
                  <a:pt x="46" y="145"/>
                  <a:pt x="43" y="145"/>
                </a:cubicBezTo>
                <a:cubicBezTo>
                  <a:pt x="40" y="145"/>
                  <a:pt x="37" y="143"/>
                  <a:pt x="37" y="143"/>
                </a:cubicBezTo>
                <a:cubicBezTo>
                  <a:pt x="37" y="143"/>
                  <a:pt x="40" y="146"/>
                  <a:pt x="42" y="148"/>
                </a:cubicBezTo>
                <a:cubicBezTo>
                  <a:pt x="45" y="150"/>
                  <a:pt x="48" y="148"/>
                  <a:pt x="43" y="150"/>
                </a:cubicBezTo>
                <a:cubicBezTo>
                  <a:pt x="38" y="152"/>
                  <a:pt x="24" y="153"/>
                  <a:pt x="16" y="161"/>
                </a:cubicBezTo>
                <a:cubicBezTo>
                  <a:pt x="8" y="169"/>
                  <a:pt x="2" y="211"/>
                  <a:pt x="2" y="211"/>
                </a:cubicBezTo>
                <a:cubicBezTo>
                  <a:pt x="2" y="211"/>
                  <a:pt x="1" y="277"/>
                  <a:pt x="1" y="292"/>
                </a:cubicBezTo>
                <a:cubicBezTo>
                  <a:pt x="1" y="307"/>
                  <a:pt x="0" y="353"/>
                  <a:pt x="1" y="370"/>
                </a:cubicBezTo>
                <a:cubicBezTo>
                  <a:pt x="2" y="386"/>
                  <a:pt x="16" y="448"/>
                  <a:pt x="18" y="455"/>
                </a:cubicBezTo>
                <a:cubicBezTo>
                  <a:pt x="20" y="461"/>
                  <a:pt x="34" y="508"/>
                  <a:pt x="40" y="520"/>
                </a:cubicBezTo>
                <a:cubicBezTo>
                  <a:pt x="46" y="533"/>
                  <a:pt x="53" y="539"/>
                  <a:pt x="64" y="561"/>
                </a:cubicBezTo>
                <a:cubicBezTo>
                  <a:pt x="75" y="582"/>
                  <a:pt x="82" y="674"/>
                  <a:pt x="82" y="701"/>
                </a:cubicBezTo>
                <a:cubicBezTo>
                  <a:pt x="82" y="729"/>
                  <a:pt x="76" y="761"/>
                  <a:pt x="76" y="761"/>
                </a:cubicBezTo>
                <a:cubicBezTo>
                  <a:pt x="85" y="761"/>
                  <a:pt x="85" y="761"/>
                  <a:pt x="85" y="761"/>
                </a:cubicBezTo>
                <a:cubicBezTo>
                  <a:pt x="85" y="761"/>
                  <a:pt x="88" y="844"/>
                  <a:pt x="88" y="854"/>
                </a:cubicBezTo>
                <a:cubicBezTo>
                  <a:pt x="88" y="864"/>
                  <a:pt x="85" y="867"/>
                  <a:pt x="85" y="871"/>
                </a:cubicBezTo>
                <a:cubicBezTo>
                  <a:pt x="85" y="875"/>
                  <a:pt x="80" y="892"/>
                  <a:pt x="71" y="907"/>
                </a:cubicBezTo>
                <a:cubicBezTo>
                  <a:pt x="62" y="922"/>
                  <a:pt x="51" y="937"/>
                  <a:pt x="56" y="949"/>
                </a:cubicBezTo>
                <a:cubicBezTo>
                  <a:pt x="61" y="962"/>
                  <a:pt x="81" y="967"/>
                  <a:pt x="88" y="964"/>
                </a:cubicBezTo>
                <a:cubicBezTo>
                  <a:pt x="96" y="962"/>
                  <a:pt x="99" y="956"/>
                  <a:pt x="99" y="945"/>
                </a:cubicBezTo>
                <a:cubicBezTo>
                  <a:pt x="99" y="933"/>
                  <a:pt x="105" y="912"/>
                  <a:pt x="109" y="905"/>
                </a:cubicBezTo>
                <a:cubicBezTo>
                  <a:pt x="111" y="902"/>
                  <a:pt x="112" y="898"/>
                  <a:pt x="114" y="893"/>
                </a:cubicBezTo>
                <a:cubicBezTo>
                  <a:pt x="113" y="897"/>
                  <a:pt x="112" y="901"/>
                  <a:pt x="112" y="901"/>
                </a:cubicBezTo>
                <a:cubicBezTo>
                  <a:pt x="114" y="909"/>
                  <a:pt x="114" y="909"/>
                  <a:pt x="114" y="909"/>
                </a:cubicBezTo>
                <a:cubicBezTo>
                  <a:pt x="114" y="909"/>
                  <a:pt x="112" y="923"/>
                  <a:pt x="109" y="935"/>
                </a:cubicBezTo>
                <a:cubicBezTo>
                  <a:pt x="106" y="948"/>
                  <a:pt x="107" y="957"/>
                  <a:pt x="114" y="962"/>
                </a:cubicBezTo>
                <a:cubicBezTo>
                  <a:pt x="121" y="966"/>
                  <a:pt x="136" y="965"/>
                  <a:pt x="145" y="959"/>
                </a:cubicBezTo>
                <a:cubicBezTo>
                  <a:pt x="154" y="953"/>
                  <a:pt x="150" y="936"/>
                  <a:pt x="147" y="922"/>
                </a:cubicBezTo>
                <a:cubicBezTo>
                  <a:pt x="144" y="908"/>
                  <a:pt x="151" y="874"/>
                  <a:pt x="151" y="867"/>
                </a:cubicBezTo>
                <a:cubicBezTo>
                  <a:pt x="151" y="860"/>
                  <a:pt x="158" y="829"/>
                  <a:pt x="158" y="829"/>
                </a:cubicBezTo>
                <a:cubicBezTo>
                  <a:pt x="158" y="829"/>
                  <a:pt x="178" y="740"/>
                  <a:pt x="179" y="720"/>
                </a:cubicBezTo>
                <a:cubicBezTo>
                  <a:pt x="180" y="699"/>
                  <a:pt x="180" y="676"/>
                  <a:pt x="180" y="676"/>
                </a:cubicBezTo>
                <a:cubicBezTo>
                  <a:pt x="180" y="676"/>
                  <a:pt x="193" y="671"/>
                  <a:pt x="199" y="665"/>
                </a:cubicBezTo>
                <a:cubicBezTo>
                  <a:pt x="205" y="658"/>
                  <a:pt x="202" y="654"/>
                  <a:pt x="208" y="648"/>
                </a:cubicBezTo>
                <a:cubicBezTo>
                  <a:pt x="215" y="642"/>
                  <a:pt x="215" y="641"/>
                  <a:pt x="212" y="638"/>
                </a:cubicBezTo>
                <a:cubicBezTo>
                  <a:pt x="209" y="635"/>
                  <a:pt x="215" y="581"/>
                  <a:pt x="215" y="575"/>
                </a:cubicBezTo>
                <a:cubicBezTo>
                  <a:pt x="215" y="570"/>
                  <a:pt x="213" y="533"/>
                  <a:pt x="215" y="531"/>
                </a:cubicBezTo>
                <a:cubicBezTo>
                  <a:pt x="218" y="528"/>
                  <a:pt x="221" y="497"/>
                  <a:pt x="228" y="481"/>
                </a:cubicBezTo>
                <a:cubicBezTo>
                  <a:pt x="235" y="465"/>
                  <a:pt x="240" y="443"/>
                  <a:pt x="243" y="434"/>
                </a:cubicBezTo>
                <a:cubicBezTo>
                  <a:pt x="245" y="425"/>
                  <a:pt x="232" y="396"/>
                  <a:pt x="225" y="382"/>
                </a:cubicBezTo>
                <a:close/>
                <a:moveTo>
                  <a:pt x="47" y="357"/>
                </a:moveTo>
                <a:cubicBezTo>
                  <a:pt x="43" y="374"/>
                  <a:pt x="39" y="430"/>
                  <a:pt x="39" y="438"/>
                </a:cubicBezTo>
                <a:cubicBezTo>
                  <a:pt x="39" y="447"/>
                  <a:pt x="39" y="447"/>
                  <a:pt x="39" y="447"/>
                </a:cubicBezTo>
                <a:cubicBezTo>
                  <a:pt x="39" y="447"/>
                  <a:pt x="30" y="431"/>
                  <a:pt x="30" y="416"/>
                </a:cubicBezTo>
                <a:cubicBezTo>
                  <a:pt x="30" y="402"/>
                  <a:pt x="32" y="362"/>
                  <a:pt x="32" y="362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0"/>
                  <a:pt x="37" y="260"/>
                  <a:pt x="40" y="257"/>
                </a:cubicBezTo>
                <a:cubicBezTo>
                  <a:pt x="40" y="257"/>
                  <a:pt x="45" y="279"/>
                  <a:pt x="48" y="298"/>
                </a:cubicBezTo>
                <a:cubicBezTo>
                  <a:pt x="51" y="316"/>
                  <a:pt x="52" y="340"/>
                  <a:pt x="47" y="357"/>
                </a:cubicBezTo>
                <a:close/>
                <a:moveTo>
                  <a:pt x="121" y="868"/>
                </a:moveTo>
                <a:cubicBezTo>
                  <a:pt x="121" y="869"/>
                  <a:pt x="120" y="870"/>
                  <a:pt x="120" y="872"/>
                </a:cubicBezTo>
                <a:cubicBezTo>
                  <a:pt x="120" y="872"/>
                  <a:pt x="120" y="872"/>
                  <a:pt x="120" y="872"/>
                </a:cubicBezTo>
                <a:cubicBezTo>
                  <a:pt x="120" y="872"/>
                  <a:pt x="120" y="872"/>
                  <a:pt x="117" y="862"/>
                </a:cubicBezTo>
                <a:cubicBezTo>
                  <a:pt x="115" y="852"/>
                  <a:pt x="120" y="831"/>
                  <a:pt x="121" y="815"/>
                </a:cubicBezTo>
                <a:cubicBezTo>
                  <a:pt x="123" y="800"/>
                  <a:pt x="127" y="775"/>
                  <a:pt x="127" y="775"/>
                </a:cubicBezTo>
                <a:cubicBezTo>
                  <a:pt x="127" y="775"/>
                  <a:pt x="127" y="787"/>
                  <a:pt x="127" y="795"/>
                </a:cubicBezTo>
                <a:cubicBezTo>
                  <a:pt x="127" y="804"/>
                  <a:pt x="125" y="860"/>
                  <a:pt x="121" y="868"/>
                </a:cubicBezTo>
                <a:close/>
                <a:moveTo>
                  <a:pt x="221" y="430"/>
                </a:moveTo>
                <a:cubicBezTo>
                  <a:pt x="220" y="433"/>
                  <a:pt x="216" y="432"/>
                  <a:pt x="216" y="432"/>
                </a:cubicBezTo>
                <a:cubicBezTo>
                  <a:pt x="216" y="424"/>
                  <a:pt x="216" y="424"/>
                  <a:pt x="216" y="424"/>
                </a:cubicBezTo>
                <a:cubicBezTo>
                  <a:pt x="218" y="426"/>
                  <a:pt x="222" y="426"/>
                  <a:pt x="221" y="430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530C9C49-E0DC-4918-91F1-0EF7ACBEAFB2}"/>
              </a:ext>
            </a:extLst>
          </p:cNvPr>
          <p:cNvSpPr>
            <a:spLocks noEditPoints="1"/>
          </p:cNvSpPr>
          <p:nvPr/>
        </p:nvSpPr>
        <p:spPr bwMode="auto">
          <a:xfrm>
            <a:off x="4789260" y="1519237"/>
            <a:ext cx="1635125" cy="4092575"/>
          </a:xfrm>
          <a:custGeom>
            <a:avLst/>
            <a:gdLst>
              <a:gd name="T0" fmla="*/ 272 w 386"/>
              <a:gd name="T1" fmla="*/ 181 h 964"/>
              <a:gd name="T2" fmla="*/ 219 w 386"/>
              <a:gd name="T3" fmla="*/ 168 h 964"/>
              <a:gd name="T4" fmla="*/ 208 w 386"/>
              <a:gd name="T5" fmla="*/ 25 h 964"/>
              <a:gd name="T6" fmla="*/ 108 w 386"/>
              <a:gd name="T7" fmla="*/ 119 h 964"/>
              <a:gd name="T8" fmla="*/ 108 w 386"/>
              <a:gd name="T9" fmla="*/ 173 h 964"/>
              <a:gd name="T10" fmla="*/ 71 w 386"/>
              <a:gd name="T11" fmla="*/ 235 h 964"/>
              <a:gd name="T12" fmla="*/ 57 w 386"/>
              <a:gd name="T13" fmla="*/ 361 h 964"/>
              <a:gd name="T14" fmla="*/ 68 w 386"/>
              <a:gd name="T15" fmla="*/ 490 h 964"/>
              <a:gd name="T16" fmla="*/ 23 w 386"/>
              <a:gd name="T17" fmla="*/ 613 h 964"/>
              <a:gd name="T18" fmla="*/ 39 w 386"/>
              <a:gd name="T19" fmla="*/ 732 h 964"/>
              <a:gd name="T20" fmla="*/ 93 w 386"/>
              <a:gd name="T21" fmla="*/ 883 h 964"/>
              <a:gd name="T22" fmla="*/ 96 w 386"/>
              <a:gd name="T23" fmla="*/ 949 h 964"/>
              <a:gd name="T24" fmla="*/ 145 w 386"/>
              <a:gd name="T25" fmla="*/ 897 h 964"/>
              <a:gd name="T26" fmla="*/ 177 w 386"/>
              <a:gd name="T27" fmla="*/ 893 h 964"/>
              <a:gd name="T28" fmla="*/ 164 w 386"/>
              <a:gd name="T29" fmla="*/ 867 h 964"/>
              <a:gd name="T30" fmla="*/ 146 w 386"/>
              <a:gd name="T31" fmla="*/ 857 h 964"/>
              <a:gd name="T32" fmla="*/ 122 w 386"/>
              <a:gd name="T33" fmla="*/ 835 h 964"/>
              <a:gd name="T34" fmla="*/ 72 w 386"/>
              <a:gd name="T35" fmla="*/ 678 h 964"/>
              <a:gd name="T36" fmla="*/ 103 w 386"/>
              <a:gd name="T37" fmla="*/ 651 h 964"/>
              <a:gd name="T38" fmla="*/ 202 w 386"/>
              <a:gd name="T39" fmla="*/ 672 h 964"/>
              <a:gd name="T40" fmla="*/ 210 w 386"/>
              <a:gd name="T41" fmla="*/ 838 h 964"/>
              <a:gd name="T42" fmla="*/ 166 w 386"/>
              <a:gd name="T43" fmla="*/ 935 h 964"/>
              <a:gd name="T44" fmla="*/ 177 w 386"/>
              <a:gd name="T45" fmla="*/ 964 h 964"/>
              <a:gd name="T46" fmla="*/ 231 w 386"/>
              <a:gd name="T47" fmla="*/ 902 h 964"/>
              <a:gd name="T48" fmla="*/ 236 w 386"/>
              <a:gd name="T49" fmla="*/ 925 h 964"/>
              <a:gd name="T50" fmla="*/ 243 w 386"/>
              <a:gd name="T51" fmla="*/ 884 h 964"/>
              <a:gd name="T52" fmla="*/ 265 w 386"/>
              <a:gd name="T53" fmla="*/ 768 h 964"/>
              <a:gd name="T54" fmla="*/ 264 w 386"/>
              <a:gd name="T55" fmla="*/ 625 h 964"/>
              <a:gd name="T56" fmla="*/ 291 w 386"/>
              <a:gd name="T57" fmla="*/ 550 h 964"/>
              <a:gd name="T58" fmla="*/ 264 w 386"/>
              <a:gd name="T59" fmla="*/ 419 h 964"/>
              <a:gd name="T60" fmla="*/ 386 w 386"/>
              <a:gd name="T61" fmla="*/ 316 h 964"/>
              <a:gd name="T62" fmla="*/ 106 w 386"/>
              <a:gd name="T63" fmla="*/ 427 h 964"/>
              <a:gd name="T64" fmla="*/ 97 w 386"/>
              <a:gd name="T65" fmla="*/ 456 h 964"/>
              <a:gd name="T66" fmla="*/ 91 w 386"/>
              <a:gd name="T67" fmla="*/ 329 h 964"/>
              <a:gd name="T68" fmla="*/ 106 w 386"/>
              <a:gd name="T69" fmla="*/ 347 h 964"/>
              <a:gd name="T70" fmla="*/ 294 w 386"/>
              <a:gd name="T71" fmla="*/ 378 h 964"/>
              <a:gd name="T72" fmla="*/ 235 w 386"/>
              <a:gd name="T73" fmla="*/ 351 h 964"/>
              <a:gd name="T74" fmla="*/ 266 w 386"/>
              <a:gd name="T75" fmla="*/ 248 h 964"/>
              <a:gd name="T76" fmla="*/ 323 w 386"/>
              <a:gd name="T77" fmla="*/ 301 h 964"/>
              <a:gd name="T78" fmla="*/ 294 w 386"/>
              <a:gd name="T79" fmla="*/ 378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6" h="964">
                <a:moveTo>
                  <a:pt x="340" y="254"/>
                </a:moveTo>
                <a:cubicBezTo>
                  <a:pt x="324" y="239"/>
                  <a:pt x="286" y="196"/>
                  <a:pt x="272" y="181"/>
                </a:cubicBezTo>
                <a:cubicBezTo>
                  <a:pt x="259" y="168"/>
                  <a:pt x="222" y="172"/>
                  <a:pt x="212" y="174"/>
                </a:cubicBezTo>
                <a:cubicBezTo>
                  <a:pt x="214" y="173"/>
                  <a:pt x="216" y="171"/>
                  <a:pt x="219" y="168"/>
                </a:cubicBezTo>
                <a:cubicBezTo>
                  <a:pt x="227" y="160"/>
                  <a:pt x="246" y="132"/>
                  <a:pt x="246" y="109"/>
                </a:cubicBezTo>
                <a:cubicBezTo>
                  <a:pt x="246" y="90"/>
                  <a:pt x="233" y="49"/>
                  <a:pt x="208" y="25"/>
                </a:cubicBezTo>
                <a:cubicBezTo>
                  <a:pt x="184" y="0"/>
                  <a:pt x="152" y="18"/>
                  <a:pt x="135" y="35"/>
                </a:cubicBezTo>
                <a:cubicBezTo>
                  <a:pt x="118" y="52"/>
                  <a:pt x="113" y="89"/>
                  <a:pt x="108" y="119"/>
                </a:cubicBezTo>
                <a:cubicBezTo>
                  <a:pt x="102" y="148"/>
                  <a:pt x="133" y="169"/>
                  <a:pt x="133" y="169"/>
                </a:cubicBezTo>
                <a:cubicBezTo>
                  <a:pt x="133" y="169"/>
                  <a:pt x="118" y="173"/>
                  <a:pt x="108" y="173"/>
                </a:cubicBezTo>
                <a:cubicBezTo>
                  <a:pt x="98" y="173"/>
                  <a:pt x="86" y="176"/>
                  <a:pt x="82" y="181"/>
                </a:cubicBezTo>
                <a:cubicBezTo>
                  <a:pt x="69" y="194"/>
                  <a:pt x="71" y="235"/>
                  <a:pt x="71" y="235"/>
                </a:cubicBezTo>
                <a:cubicBezTo>
                  <a:pt x="71" y="235"/>
                  <a:pt x="70" y="255"/>
                  <a:pt x="69" y="266"/>
                </a:cubicBezTo>
                <a:cubicBezTo>
                  <a:pt x="67" y="276"/>
                  <a:pt x="57" y="346"/>
                  <a:pt x="57" y="361"/>
                </a:cubicBezTo>
                <a:cubicBezTo>
                  <a:pt x="57" y="377"/>
                  <a:pt x="66" y="421"/>
                  <a:pt x="68" y="438"/>
                </a:cubicBezTo>
                <a:cubicBezTo>
                  <a:pt x="71" y="455"/>
                  <a:pt x="71" y="481"/>
                  <a:pt x="68" y="490"/>
                </a:cubicBezTo>
                <a:cubicBezTo>
                  <a:pt x="65" y="498"/>
                  <a:pt x="63" y="532"/>
                  <a:pt x="63" y="534"/>
                </a:cubicBezTo>
                <a:cubicBezTo>
                  <a:pt x="63" y="536"/>
                  <a:pt x="30" y="597"/>
                  <a:pt x="23" y="613"/>
                </a:cubicBezTo>
                <a:cubicBezTo>
                  <a:pt x="16" y="629"/>
                  <a:pt x="7" y="642"/>
                  <a:pt x="3" y="657"/>
                </a:cubicBezTo>
                <a:cubicBezTo>
                  <a:pt x="0" y="672"/>
                  <a:pt x="28" y="710"/>
                  <a:pt x="39" y="732"/>
                </a:cubicBezTo>
                <a:cubicBezTo>
                  <a:pt x="50" y="755"/>
                  <a:pt x="83" y="818"/>
                  <a:pt x="85" y="831"/>
                </a:cubicBezTo>
                <a:cubicBezTo>
                  <a:pt x="86" y="845"/>
                  <a:pt x="91" y="870"/>
                  <a:pt x="93" y="883"/>
                </a:cubicBezTo>
                <a:cubicBezTo>
                  <a:pt x="96" y="896"/>
                  <a:pt x="106" y="920"/>
                  <a:pt x="108" y="930"/>
                </a:cubicBezTo>
                <a:cubicBezTo>
                  <a:pt x="109" y="939"/>
                  <a:pt x="100" y="941"/>
                  <a:pt x="96" y="949"/>
                </a:cubicBezTo>
                <a:cubicBezTo>
                  <a:pt x="93" y="957"/>
                  <a:pt x="105" y="956"/>
                  <a:pt x="122" y="943"/>
                </a:cubicBezTo>
                <a:cubicBezTo>
                  <a:pt x="138" y="929"/>
                  <a:pt x="144" y="922"/>
                  <a:pt x="145" y="897"/>
                </a:cubicBezTo>
                <a:cubicBezTo>
                  <a:pt x="147" y="872"/>
                  <a:pt x="150" y="870"/>
                  <a:pt x="154" y="870"/>
                </a:cubicBezTo>
                <a:cubicBezTo>
                  <a:pt x="159" y="870"/>
                  <a:pt x="177" y="893"/>
                  <a:pt x="177" y="893"/>
                </a:cubicBezTo>
                <a:cubicBezTo>
                  <a:pt x="181" y="889"/>
                  <a:pt x="181" y="889"/>
                  <a:pt x="181" y="889"/>
                </a:cubicBezTo>
                <a:cubicBezTo>
                  <a:pt x="181" y="889"/>
                  <a:pt x="168" y="874"/>
                  <a:pt x="164" y="867"/>
                </a:cubicBezTo>
                <a:cubicBezTo>
                  <a:pt x="159" y="859"/>
                  <a:pt x="155" y="845"/>
                  <a:pt x="155" y="845"/>
                </a:cubicBezTo>
                <a:cubicBezTo>
                  <a:pt x="146" y="857"/>
                  <a:pt x="146" y="857"/>
                  <a:pt x="146" y="857"/>
                </a:cubicBezTo>
                <a:cubicBezTo>
                  <a:pt x="146" y="857"/>
                  <a:pt x="146" y="857"/>
                  <a:pt x="146" y="854"/>
                </a:cubicBezTo>
                <a:cubicBezTo>
                  <a:pt x="146" y="851"/>
                  <a:pt x="130" y="843"/>
                  <a:pt x="122" y="835"/>
                </a:cubicBezTo>
                <a:cubicBezTo>
                  <a:pt x="113" y="827"/>
                  <a:pt x="113" y="796"/>
                  <a:pt x="105" y="751"/>
                </a:cubicBezTo>
                <a:cubicBezTo>
                  <a:pt x="97" y="705"/>
                  <a:pt x="76" y="682"/>
                  <a:pt x="72" y="678"/>
                </a:cubicBezTo>
                <a:cubicBezTo>
                  <a:pt x="68" y="674"/>
                  <a:pt x="72" y="659"/>
                  <a:pt x="72" y="659"/>
                </a:cubicBezTo>
                <a:cubicBezTo>
                  <a:pt x="72" y="659"/>
                  <a:pt x="75" y="656"/>
                  <a:pt x="103" y="651"/>
                </a:cubicBezTo>
                <a:cubicBezTo>
                  <a:pt x="131" y="646"/>
                  <a:pt x="198" y="634"/>
                  <a:pt x="198" y="634"/>
                </a:cubicBezTo>
                <a:cubicBezTo>
                  <a:pt x="198" y="634"/>
                  <a:pt x="200" y="658"/>
                  <a:pt x="202" y="672"/>
                </a:cubicBezTo>
                <a:cubicBezTo>
                  <a:pt x="204" y="686"/>
                  <a:pt x="211" y="709"/>
                  <a:pt x="216" y="737"/>
                </a:cubicBezTo>
                <a:cubicBezTo>
                  <a:pt x="220" y="765"/>
                  <a:pt x="213" y="819"/>
                  <a:pt x="210" y="838"/>
                </a:cubicBezTo>
                <a:cubicBezTo>
                  <a:pt x="206" y="857"/>
                  <a:pt x="195" y="879"/>
                  <a:pt x="191" y="890"/>
                </a:cubicBezTo>
                <a:cubicBezTo>
                  <a:pt x="187" y="901"/>
                  <a:pt x="174" y="927"/>
                  <a:pt x="166" y="935"/>
                </a:cubicBezTo>
                <a:cubicBezTo>
                  <a:pt x="159" y="942"/>
                  <a:pt x="149" y="955"/>
                  <a:pt x="151" y="958"/>
                </a:cubicBezTo>
                <a:cubicBezTo>
                  <a:pt x="154" y="960"/>
                  <a:pt x="163" y="964"/>
                  <a:pt x="177" y="964"/>
                </a:cubicBezTo>
                <a:cubicBezTo>
                  <a:pt x="192" y="964"/>
                  <a:pt x="204" y="954"/>
                  <a:pt x="212" y="945"/>
                </a:cubicBezTo>
                <a:cubicBezTo>
                  <a:pt x="221" y="936"/>
                  <a:pt x="231" y="902"/>
                  <a:pt x="231" y="902"/>
                </a:cubicBezTo>
                <a:cubicBezTo>
                  <a:pt x="231" y="925"/>
                  <a:pt x="231" y="925"/>
                  <a:pt x="231" y="925"/>
                </a:cubicBezTo>
                <a:cubicBezTo>
                  <a:pt x="236" y="925"/>
                  <a:pt x="236" y="925"/>
                  <a:pt x="236" y="925"/>
                </a:cubicBezTo>
                <a:cubicBezTo>
                  <a:pt x="236" y="897"/>
                  <a:pt x="236" y="897"/>
                  <a:pt x="236" y="897"/>
                </a:cubicBezTo>
                <a:cubicBezTo>
                  <a:pt x="236" y="897"/>
                  <a:pt x="241" y="893"/>
                  <a:pt x="243" y="884"/>
                </a:cubicBezTo>
                <a:cubicBezTo>
                  <a:pt x="245" y="876"/>
                  <a:pt x="236" y="869"/>
                  <a:pt x="236" y="858"/>
                </a:cubicBezTo>
                <a:cubicBezTo>
                  <a:pt x="236" y="847"/>
                  <a:pt x="251" y="813"/>
                  <a:pt x="265" y="768"/>
                </a:cubicBezTo>
                <a:cubicBezTo>
                  <a:pt x="278" y="722"/>
                  <a:pt x="262" y="685"/>
                  <a:pt x="260" y="662"/>
                </a:cubicBezTo>
                <a:cubicBezTo>
                  <a:pt x="258" y="640"/>
                  <a:pt x="259" y="625"/>
                  <a:pt x="264" y="625"/>
                </a:cubicBezTo>
                <a:cubicBezTo>
                  <a:pt x="269" y="625"/>
                  <a:pt x="291" y="598"/>
                  <a:pt x="291" y="598"/>
                </a:cubicBezTo>
                <a:cubicBezTo>
                  <a:pt x="291" y="598"/>
                  <a:pt x="291" y="595"/>
                  <a:pt x="291" y="550"/>
                </a:cubicBezTo>
                <a:cubicBezTo>
                  <a:pt x="291" y="506"/>
                  <a:pt x="259" y="414"/>
                  <a:pt x="259" y="414"/>
                </a:cubicBezTo>
                <a:cubicBezTo>
                  <a:pt x="259" y="414"/>
                  <a:pt x="259" y="414"/>
                  <a:pt x="264" y="419"/>
                </a:cubicBezTo>
                <a:cubicBezTo>
                  <a:pt x="269" y="424"/>
                  <a:pt x="289" y="415"/>
                  <a:pt x="332" y="380"/>
                </a:cubicBezTo>
                <a:cubicBezTo>
                  <a:pt x="375" y="346"/>
                  <a:pt x="386" y="326"/>
                  <a:pt x="386" y="316"/>
                </a:cubicBezTo>
                <a:cubicBezTo>
                  <a:pt x="386" y="306"/>
                  <a:pt x="355" y="270"/>
                  <a:pt x="340" y="254"/>
                </a:cubicBezTo>
                <a:close/>
                <a:moveTo>
                  <a:pt x="106" y="427"/>
                </a:moveTo>
                <a:cubicBezTo>
                  <a:pt x="104" y="452"/>
                  <a:pt x="103" y="469"/>
                  <a:pt x="103" y="469"/>
                </a:cubicBezTo>
                <a:cubicBezTo>
                  <a:pt x="103" y="469"/>
                  <a:pt x="99" y="465"/>
                  <a:pt x="97" y="456"/>
                </a:cubicBezTo>
                <a:cubicBezTo>
                  <a:pt x="94" y="448"/>
                  <a:pt x="90" y="411"/>
                  <a:pt x="90" y="395"/>
                </a:cubicBezTo>
                <a:cubicBezTo>
                  <a:pt x="90" y="379"/>
                  <a:pt x="90" y="340"/>
                  <a:pt x="91" y="329"/>
                </a:cubicBezTo>
                <a:cubicBezTo>
                  <a:pt x="93" y="318"/>
                  <a:pt x="96" y="298"/>
                  <a:pt x="96" y="298"/>
                </a:cubicBezTo>
                <a:cubicBezTo>
                  <a:pt x="96" y="298"/>
                  <a:pt x="103" y="327"/>
                  <a:pt x="106" y="347"/>
                </a:cubicBezTo>
                <a:cubicBezTo>
                  <a:pt x="108" y="366"/>
                  <a:pt x="107" y="402"/>
                  <a:pt x="106" y="427"/>
                </a:cubicBezTo>
                <a:close/>
                <a:moveTo>
                  <a:pt x="294" y="378"/>
                </a:moveTo>
                <a:cubicBezTo>
                  <a:pt x="278" y="391"/>
                  <a:pt x="258" y="387"/>
                  <a:pt x="253" y="381"/>
                </a:cubicBezTo>
                <a:cubicBezTo>
                  <a:pt x="248" y="376"/>
                  <a:pt x="235" y="376"/>
                  <a:pt x="235" y="351"/>
                </a:cubicBezTo>
                <a:cubicBezTo>
                  <a:pt x="235" y="326"/>
                  <a:pt x="240" y="306"/>
                  <a:pt x="250" y="291"/>
                </a:cubicBezTo>
                <a:cubicBezTo>
                  <a:pt x="260" y="276"/>
                  <a:pt x="266" y="248"/>
                  <a:pt x="266" y="248"/>
                </a:cubicBezTo>
                <a:cubicBezTo>
                  <a:pt x="283" y="261"/>
                  <a:pt x="283" y="261"/>
                  <a:pt x="283" y="261"/>
                </a:cubicBezTo>
                <a:cubicBezTo>
                  <a:pt x="283" y="261"/>
                  <a:pt x="310" y="288"/>
                  <a:pt x="323" y="301"/>
                </a:cubicBezTo>
                <a:cubicBezTo>
                  <a:pt x="337" y="315"/>
                  <a:pt x="343" y="318"/>
                  <a:pt x="343" y="318"/>
                </a:cubicBezTo>
                <a:cubicBezTo>
                  <a:pt x="343" y="318"/>
                  <a:pt x="309" y="364"/>
                  <a:pt x="294" y="378"/>
                </a:cubicBezTo>
                <a:close/>
              </a:path>
            </a:pathLst>
          </a:custGeom>
          <a:solidFill>
            <a:srgbClr val="00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9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761887CE-027B-4C83-88E8-98C1DEF8145C}"/>
              </a:ext>
            </a:extLst>
          </p:cNvPr>
          <p:cNvGrpSpPr/>
          <p:nvPr/>
        </p:nvGrpSpPr>
        <p:grpSpPr>
          <a:xfrm>
            <a:off x="2743201" y="374651"/>
            <a:ext cx="6688137" cy="6091238"/>
            <a:chOff x="2743201" y="374651"/>
            <a:chExt cx="6688137" cy="6091238"/>
          </a:xfrm>
        </p:grpSpPr>
        <p:sp>
          <p:nvSpPr>
            <p:cNvPr id="176" name="Freeform 177">
              <a:extLst>
                <a:ext uri="{FF2B5EF4-FFF2-40B4-BE49-F238E27FC236}">
                  <a16:creationId xmlns:a16="http://schemas.microsoft.com/office/drawing/2014/main" id="{4AA2CA01-1B2C-42D1-8A69-84D863379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663" y="374651"/>
              <a:ext cx="6670675" cy="6091238"/>
            </a:xfrm>
            <a:custGeom>
              <a:avLst/>
              <a:gdLst>
                <a:gd name="T0" fmla="*/ 14 w 365"/>
                <a:gd name="T1" fmla="*/ 83 h 333"/>
                <a:gd name="T2" fmla="*/ 6 w 365"/>
                <a:gd name="T3" fmla="*/ 119 h 333"/>
                <a:gd name="T4" fmla="*/ 0 w 365"/>
                <a:gd name="T5" fmla="*/ 153 h 333"/>
                <a:gd name="T6" fmla="*/ 8 w 365"/>
                <a:gd name="T7" fmla="*/ 166 h 333"/>
                <a:gd name="T8" fmla="*/ 16 w 365"/>
                <a:gd name="T9" fmla="*/ 206 h 333"/>
                <a:gd name="T10" fmla="*/ 26 w 365"/>
                <a:gd name="T11" fmla="*/ 240 h 333"/>
                <a:gd name="T12" fmla="*/ 24 w 365"/>
                <a:gd name="T13" fmla="*/ 275 h 333"/>
                <a:gd name="T14" fmla="*/ 45 w 365"/>
                <a:gd name="T15" fmla="*/ 273 h 333"/>
                <a:gd name="T16" fmla="*/ 53 w 365"/>
                <a:gd name="T17" fmla="*/ 228 h 333"/>
                <a:gd name="T18" fmla="*/ 56 w 365"/>
                <a:gd name="T19" fmla="*/ 271 h 333"/>
                <a:gd name="T20" fmla="*/ 49 w 365"/>
                <a:gd name="T21" fmla="*/ 284 h 333"/>
                <a:gd name="T22" fmla="*/ 74 w 365"/>
                <a:gd name="T23" fmla="*/ 278 h 333"/>
                <a:gd name="T24" fmla="*/ 71 w 365"/>
                <a:gd name="T25" fmla="*/ 260 h 333"/>
                <a:gd name="T26" fmla="*/ 77 w 365"/>
                <a:gd name="T27" fmla="*/ 187 h 333"/>
                <a:gd name="T28" fmla="*/ 91 w 365"/>
                <a:gd name="T29" fmla="*/ 272 h 333"/>
                <a:gd name="T30" fmla="*/ 112 w 365"/>
                <a:gd name="T31" fmla="*/ 283 h 333"/>
                <a:gd name="T32" fmla="*/ 104 w 365"/>
                <a:gd name="T33" fmla="*/ 242 h 333"/>
                <a:gd name="T34" fmla="*/ 111 w 365"/>
                <a:gd name="T35" fmla="*/ 234 h 333"/>
                <a:gd name="T36" fmla="*/ 116 w 365"/>
                <a:gd name="T37" fmla="*/ 300 h 333"/>
                <a:gd name="T38" fmla="*/ 129 w 365"/>
                <a:gd name="T39" fmla="*/ 297 h 333"/>
                <a:gd name="T40" fmla="*/ 143 w 365"/>
                <a:gd name="T41" fmla="*/ 307 h 333"/>
                <a:gd name="T42" fmla="*/ 140 w 365"/>
                <a:gd name="T43" fmla="*/ 265 h 333"/>
                <a:gd name="T44" fmla="*/ 156 w 365"/>
                <a:gd name="T45" fmla="*/ 204 h 333"/>
                <a:gd name="T46" fmla="*/ 158 w 365"/>
                <a:gd name="T47" fmla="*/ 182 h 333"/>
                <a:gd name="T48" fmla="*/ 164 w 365"/>
                <a:gd name="T49" fmla="*/ 260 h 333"/>
                <a:gd name="T50" fmla="*/ 170 w 365"/>
                <a:gd name="T51" fmla="*/ 309 h 333"/>
                <a:gd name="T52" fmla="*/ 188 w 365"/>
                <a:gd name="T53" fmla="*/ 318 h 333"/>
                <a:gd name="T54" fmla="*/ 204 w 365"/>
                <a:gd name="T55" fmla="*/ 315 h 333"/>
                <a:gd name="T56" fmla="*/ 206 w 365"/>
                <a:gd name="T57" fmla="*/ 289 h 333"/>
                <a:gd name="T58" fmla="*/ 225 w 365"/>
                <a:gd name="T59" fmla="*/ 191 h 333"/>
                <a:gd name="T60" fmla="*/ 236 w 365"/>
                <a:gd name="T61" fmla="*/ 286 h 333"/>
                <a:gd name="T62" fmla="*/ 249 w 365"/>
                <a:gd name="T63" fmla="*/ 292 h 333"/>
                <a:gd name="T64" fmla="*/ 263 w 365"/>
                <a:gd name="T65" fmla="*/ 300 h 333"/>
                <a:gd name="T66" fmla="*/ 273 w 365"/>
                <a:gd name="T67" fmla="*/ 282 h 333"/>
                <a:gd name="T68" fmla="*/ 280 w 365"/>
                <a:gd name="T69" fmla="*/ 195 h 333"/>
                <a:gd name="T70" fmla="*/ 296 w 365"/>
                <a:gd name="T71" fmla="*/ 275 h 333"/>
                <a:gd name="T72" fmla="*/ 312 w 365"/>
                <a:gd name="T73" fmla="*/ 279 h 333"/>
                <a:gd name="T74" fmla="*/ 309 w 365"/>
                <a:gd name="T75" fmla="*/ 208 h 333"/>
                <a:gd name="T76" fmla="*/ 323 w 365"/>
                <a:gd name="T77" fmla="*/ 261 h 333"/>
                <a:gd name="T78" fmla="*/ 332 w 365"/>
                <a:gd name="T79" fmla="*/ 272 h 333"/>
                <a:gd name="T80" fmla="*/ 347 w 365"/>
                <a:gd name="T81" fmla="*/ 274 h 333"/>
                <a:gd name="T82" fmla="*/ 349 w 365"/>
                <a:gd name="T83" fmla="*/ 209 h 333"/>
                <a:gd name="T84" fmla="*/ 356 w 365"/>
                <a:gd name="T85" fmla="*/ 181 h 333"/>
                <a:gd name="T86" fmla="*/ 357 w 365"/>
                <a:gd name="T87" fmla="*/ 90 h 333"/>
                <a:gd name="T88" fmla="*/ 326 w 365"/>
                <a:gd name="T89" fmla="*/ 47 h 333"/>
                <a:gd name="T90" fmla="*/ 308 w 365"/>
                <a:gd name="T91" fmla="*/ 64 h 333"/>
                <a:gd name="T92" fmla="*/ 291 w 365"/>
                <a:gd name="T93" fmla="*/ 23 h 333"/>
                <a:gd name="T94" fmla="*/ 273 w 365"/>
                <a:gd name="T95" fmla="*/ 23 h 333"/>
                <a:gd name="T96" fmla="*/ 266 w 365"/>
                <a:gd name="T97" fmla="*/ 41 h 333"/>
                <a:gd name="T98" fmla="*/ 225 w 365"/>
                <a:gd name="T99" fmla="*/ 71 h 333"/>
                <a:gd name="T100" fmla="*/ 198 w 365"/>
                <a:gd name="T101" fmla="*/ 44 h 333"/>
                <a:gd name="T102" fmla="*/ 205 w 365"/>
                <a:gd name="T103" fmla="*/ 19 h 333"/>
                <a:gd name="T104" fmla="*/ 174 w 365"/>
                <a:gd name="T105" fmla="*/ 26 h 333"/>
                <a:gd name="T106" fmla="*/ 168 w 365"/>
                <a:gd name="T107" fmla="*/ 56 h 333"/>
                <a:gd name="T108" fmla="*/ 140 w 365"/>
                <a:gd name="T109" fmla="*/ 39 h 333"/>
                <a:gd name="T110" fmla="*/ 119 w 365"/>
                <a:gd name="T111" fmla="*/ 46 h 333"/>
                <a:gd name="T112" fmla="*/ 95 w 365"/>
                <a:gd name="T113" fmla="*/ 70 h 333"/>
                <a:gd name="T114" fmla="*/ 85 w 365"/>
                <a:gd name="T115" fmla="*/ 27 h 333"/>
                <a:gd name="T116" fmla="*/ 72 w 365"/>
                <a:gd name="T117" fmla="*/ 54 h 333"/>
                <a:gd name="T118" fmla="*/ 48 w 365"/>
                <a:gd name="T119" fmla="*/ 78 h 333"/>
                <a:gd name="T120" fmla="*/ 32 w 365"/>
                <a:gd name="T121" fmla="*/ 7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5" h="333">
                  <a:moveTo>
                    <a:pt x="32" y="70"/>
                  </a:moveTo>
                  <a:cubicBezTo>
                    <a:pt x="32" y="70"/>
                    <a:pt x="32" y="77"/>
                    <a:pt x="29" y="79"/>
                  </a:cubicBezTo>
                  <a:cubicBezTo>
                    <a:pt x="26" y="80"/>
                    <a:pt x="19" y="80"/>
                    <a:pt x="14" y="83"/>
                  </a:cubicBezTo>
                  <a:cubicBezTo>
                    <a:pt x="11" y="85"/>
                    <a:pt x="11" y="90"/>
                    <a:pt x="11" y="93"/>
                  </a:cubicBezTo>
                  <a:cubicBezTo>
                    <a:pt x="11" y="97"/>
                    <a:pt x="8" y="110"/>
                    <a:pt x="8" y="112"/>
                  </a:cubicBezTo>
                  <a:cubicBezTo>
                    <a:pt x="8" y="114"/>
                    <a:pt x="6" y="116"/>
                    <a:pt x="6" y="119"/>
                  </a:cubicBezTo>
                  <a:cubicBezTo>
                    <a:pt x="7" y="122"/>
                    <a:pt x="5" y="126"/>
                    <a:pt x="5" y="128"/>
                  </a:cubicBezTo>
                  <a:cubicBezTo>
                    <a:pt x="5" y="130"/>
                    <a:pt x="3" y="144"/>
                    <a:pt x="3" y="144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0"/>
                    <a:pt x="6" y="165"/>
                    <a:pt x="8" y="166"/>
                  </a:cubicBezTo>
                  <a:cubicBezTo>
                    <a:pt x="11" y="167"/>
                    <a:pt x="14" y="173"/>
                    <a:pt x="14" y="173"/>
                  </a:cubicBezTo>
                  <a:cubicBezTo>
                    <a:pt x="14" y="173"/>
                    <a:pt x="13" y="203"/>
                    <a:pt x="12" y="205"/>
                  </a:cubicBezTo>
                  <a:cubicBezTo>
                    <a:pt x="15" y="207"/>
                    <a:pt x="16" y="206"/>
                    <a:pt x="16" y="206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2" y="215"/>
                    <a:pt x="22" y="229"/>
                    <a:pt x="26" y="240"/>
                  </a:cubicBezTo>
                  <a:cubicBezTo>
                    <a:pt x="26" y="241"/>
                    <a:pt x="27" y="243"/>
                    <a:pt x="27" y="244"/>
                  </a:cubicBezTo>
                  <a:cubicBezTo>
                    <a:pt x="27" y="247"/>
                    <a:pt x="30" y="249"/>
                    <a:pt x="29" y="252"/>
                  </a:cubicBezTo>
                  <a:cubicBezTo>
                    <a:pt x="28" y="260"/>
                    <a:pt x="19" y="266"/>
                    <a:pt x="24" y="275"/>
                  </a:cubicBezTo>
                  <a:cubicBezTo>
                    <a:pt x="26" y="278"/>
                    <a:pt x="31" y="272"/>
                    <a:pt x="34" y="274"/>
                  </a:cubicBezTo>
                  <a:cubicBezTo>
                    <a:pt x="36" y="275"/>
                    <a:pt x="39" y="276"/>
                    <a:pt x="43" y="274"/>
                  </a:cubicBezTo>
                  <a:cubicBezTo>
                    <a:pt x="44" y="274"/>
                    <a:pt x="45" y="273"/>
                    <a:pt x="45" y="273"/>
                  </a:cubicBezTo>
                  <a:cubicBezTo>
                    <a:pt x="45" y="273"/>
                    <a:pt x="48" y="270"/>
                    <a:pt x="48" y="266"/>
                  </a:cubicBezTo>
                  <a:cubicBezTo>
                    <a:pt x="47" y="263"/>
                    <a:pt x="46" y="252"/>
                    <a:pt x="46" y="252"/>
                  </a:cubicBezTo>
                  <a:cubicBezTo>
                    <a:pt x="46" y="252"/>
                    <a:pt x="51" y="230"/>
                    <a:pt x="53" y="228"/>
                  </a:cubicBezTo>
                  <a:cubicBezTo>
                    <a:pt x="54" y="225"/>
                    <a:pt x="53" y="205"/>
                    <a:pt x="53" y="205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56" y="271"/>
                    <a:pt x="56" y="271"/>
                    <a:pt x="56" y="271"/>
                  </a:cubicBezTo>
                  <a:cubicBezTo>
                    <a:pt x="57" y="274"/>
                    <a:pt x="57" y="274"/>
                    <a:pt x="57" y="274"/>
                  </a:cubicBezTo>
                  <a:cubicBezTo>
                    <a:pt x="54" y="278"/>
                    <a:pt x="54" y="278"/>
                    <a:pt x="54" y="278"/>
                  </a:cubicBezTo>
                  <a:cubicBezTo>
                    <a:pt x="54" y="278"/>
                    <a:pt x="51" y="281"/>
                    <a:pt x="49" y="284"/>
                  </a:cubicBezTo>
                  <a:cubicBezTo>
                    <a:pt x="47" y="288"/>
                    <a:pt x="49" y="290"/>
                    <a:pt x="54" y="289"/>
                  </a:cubicBezTo>
                  <a:cubicBezTo>
                    <a:pt x="60" y="288"/>
                    <a:pt x="61" y="289"/>
                    <a:pt x="67" y="282"/>
                  </a:cubicBezTo>
                  <a:cubicBezTo>
                    <a:pt x="71" y="279"/>
                    <a:pt x="74" y="278"/>
                    <a:pt x="74" y="278"/>
                  </a:cubicBezTo>
                  <a:cubicBezTo>
                    <a:pt x="73" y="271"/>
                    <a:pt x="73" y="271"/>
                    <a:pt x="73" y="271"/>
                  </a:cubicBezTo>
                  <a:cubicBezTo>
                    <a:pt x="72" y="265"/>
                    <a:pt x="72" y="265"/>
                    <a:pt x="72" y="265"/>
                  </a:cubicBezTo>
                  <a:cubicBezTo>
                    <a:pt x="72" y="265"/>
                    <a:pt x="73" y="262"/>
                    <a:pt x="71" y="260"/>
                  </a:cubicBezTo>
                  <a:cubicBezTo>
                    <a:pt x="69" y="259"/>
                    <a:pt x="73" y="248"/>
                    <a:pt x="70" y="236"/>
                  </a:cubicBezTo>
                  <a:cubicBezTo>
                    <a:pt x="71" y="224"/>
                    <a:pt x="74" y="208"/>
                    <a:pt x="74" y="208"/>
                  </a:cubicBezTo>
                  <a:cubicBezTo>
                    <a:pt x="74" y="208"/>
                    <a:pt x="75" y="189"/>
                    <a:pt x="77" y="187"/>
                  </a:cubicBezTo>
                  <a:cubicBezTo>
                    <a:pt x="80" y="187"/>
                    <a:pt x="83" y="209"/>
                    <a:pt x="83" y="209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91" y="270"/>
                    <a:pt x="91" y="272"/>
                  </a:cubicBezTo>
                  <a:cubicBezTo>
                    <a:pt x="91" y="273"/>
                    <a:pt x="91" y="277"/>
                    <a:pt x="95" y="277"/>
                  </a:cubicBezTo>
                  <a:cubicBezTo>
                    <a:pt x="98" y="281"/>
                    <a:pt x="98" y="283"/>
                    <a:pt x="98" y="283"/>
                  </a:cubicBezTo>
                  <a:cubicBezTo>
                    <a:pt x="98" y="283"/>
                    <a:pt x="108" y="290"/>
                    <a:pt x="112" y="283"/>
                  </a:cubicBezTo>
                  <a:cubicBezTo>
                    <a:pt x="113" y="275"/>
                    <a:pt x="104" y="270"/>
                    <a:pt x="104" y="270"/>
                  </a:cubicBezTo>
                  <a:cubicBezTo>
                    <a:pt x="104" y="270"/>
                    <a:pt x="105" y="259"/>
                    <a:pt x="106" y="257"/>
                  </a:cubicBezTo>
                  <a:cubicBezTo>
                    <a:pt x="107" y="254"/>
                    <a:pt x="104" y="242"/>
                    <a:pt x="104" y="242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1" y="209"/>
                    <a:pt x="112" y="224"/>
                    <a:pt x="111" y="234"/>
                  </a:cubicBezTo>
                  <a:cubicBezTo>
                    <a:pt x="110" y="245"/>
                    <a:pt x="119" y="277"/>
                    <a:pt x="119" y="277"/>
                  </a:cubicBezTo>
                  <a:cubicBezTo>
                    <a:pt x="119" y="277"/>
                    <a:pt x="119" y="287"/>
                    <a:pt x="119" y="288"/>
                  </a:cubicBezTo>
                  <a:cubicBezTo>
                    <a:pt x="119" y="290"/>
                    <a:pt x="116" y="300"/>
                    <a:pt x="116" y="300"/>
                  </a:cubicBezTo>
                  <a:cubicBezTo>
                    <a:pt x="116" y="300"/>
                    <a:pt x="116" y="310"/>
                    <a:pt x="120" y="312"/>
                  </a:cubicBezTo>
                  <a:cubicBezTo>
                    <a:pt x="128" y="312"/>
                    <a:pt x="129" y="304"/>
                    <a:pt x="129" y="304"/>
                  </a:cubicBezTo>
                  <a:cubicBezTo>
                    <a:pt x="129" y="297"/>
                    <a:pt x="129" y="297"/>
                    <a:pt x="129" y="297"/>
                  </a:cubicBezTo>
                  <a:cubicBezTo>
                    <a:pt x="129" y="297"/>
                    <a:pt x="129" y="288"/>
                    <a:pt x="130" y="287"/>
                  </a:cubicBezTo>
                  <a:cubicBezTo>
                    <a:pt x="131" y="286"/>
                    <a:pt x="133" y="302"/>
                    <a:pt x="133" y="303"/>
                  </a:cubicBezTo>
                  <a:cubicBezTo>
                    <a:pt x="133" y="305"/>
                    <a:pt x="140" y="308"/>
                    <a:pt x="143" y="307"/>
                  </a:cubicBezTo>
                  <a:cubicBezTo>
                    <a:pt x="143" y="307"/>
                    <a:pt x="146" y="302"/>
                    <a:pt x="146" y="294"/>
                  </a:cubicBezTo>
                  <a:cubicBezTo>
                    <a:pt x="144" y="289"/>
                    <a:pt x="140" y="282"/>
                    <a:pt x="140" y="282"/>
                  </a:cubicBezTo>
                  <a:cubicBezTo>
                    <a:pt x="140" y="282"/>
                    <a:pt x="139" y="270"/>
                    <a:pt x="140" y="265"/>
                  </a:cubicBezTo>
                  <a:cubicBezTo>
                    <a:pt x="142" y="259"/>
                    <a:pt x="147" y="241"/>
                    <a:pt x="146" y="227"/>
                  </a:cubicBezTo>
                  <a:cubicBezTo>
                    <a:pt x="145" y="213"/>
                    <a:pt x="146" y="207"/>
                    <a:pt x="146" y="207"/>
                  </a:cubicBezTo>
                  <a:cubicBezTo>
                    <a:pt x="156" y="204"/>
                    <a:pt x="156" y="204"/>
                    <a:pt x="156" y="204"/>
                  </a:cubicBezTo>
                  <a:cubicBezTo>
                    <a:pt x="156" y="204"/>
                    <a:pt x="158" y="205"/>
                    <a:pt x="159" y="202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59" y="201"/>
                    <a:pt x="157" y="183"/>
                    <a:pt x="158" y="182"/>
                  </a:cubicBezTo>
                  <a:cubicBezTo>
                    <a:pt x="159" y="180"/>
                    <a:pt x="161" y="183"/>
                    <a:pt x="161" y="183"/>
                  </a:cubicBezTo>
                  <a:cubicBezTo>
                    <a:pt x="161" y="183"/>
                    <a:pt x="161" y="221"/>
                    <a:pt x="164" y="237"/>
                  </a:cubicBezTo>
                  <a:cubicBezTo>
                    <a:pt x="167" y="249"/>
                    <a:pt x="164" y="260"/>
                    <a:pt x="164" y="260"/>
                  </a:cubicBezTo>
                  <a:cubicBezTo>
                    <a:pt x="164" y="260"/>
                    <a:pt x="164" y="281"/>
                    <a:pt x="167" y="283"/>
                  </a:cubicBezTo>
                  <a:cubicBezTo>
                    <a:pt x="171" y="286"/>
                    <a:pt x="167" y="295"/>
                    <a:pt x="167" y="295"/>
                  </a:cubicBezTo>
                  <a:cubicBezTo>
                    <a:pt x="167" y="295"/>
                    <a:pt x="166" y="300"/>
                    <a:pt x="170" y="309"/>
                  </a:cubicBezTo>
                  <a:cubicBezTo>
                    <a:pt x="171" y="312"/>
                    <a:pt x="170" y="315"/>
                    <a:pt x="170" y="315"/>
                  </a:cubicBezTo>
                  <a:cubicBezTo>
                    <a:pt x="170" y="315"/>
                    <a:pt x="164" y="326"/>
                    <a:pt x="174" y="329"/>
                  </a:cubicBezTo>
                  <a:cubicBezTo>
                    <a:pt x="191" y="333"/>
                    <a:pt x="188" y="318"/>
                    <a:pt x="188" y="318"/>
                  </a:cubicBezTo>
                  <a:cubicBezTo>
                    <a:pt x="188" y="312"/>
                    <a:pt x="188" y="312"/>
                    <a:pt x="188" y="312"/>
                  </a:cubicBezTo>
                  <a:cubicBezTo>
                    <a:pt x="188" y="312"/>
                    <a:pt x="188" y="308"/>
                    <a:pt x="192" y="308"/>
                  </a:cubicBezTo>
                  <a:cubicBezTo>
                    <a:pt x="196" y="308"/>
                    <a:pt x="202" y="314"/>
                    <a:pt x="204" y="315"/>
                  </a:cubicBezTo>
                  <a:cubicBezTo>
                    <a:pt x="205" y="317"/>
                    <a:pt x="221" y="321"/>
                    <a:pt x="225" y="312"/>
                  </a:cubicBezTo>
                  <a:cubicBezTo>
                    <a:pt x="224" y="306"/>
                    <a:pt x="212" y="300"/>
                    <a:pt x="212" y="300"/>
                  </a:cubicBezTo>
                  <a:cubicBezTo>
                    <a:pt x="212" y="300"/>
                    <a:pt x="206" y="291"/>
                    <a:pt x="206" y="289"/>
                  </a:cubicBezTo>
                  <a:cubicBezTo>
                    <a:pt x="206" y="287"/>
                    <a:pt x="212" y="283"/>
                    <a:pt x="210" y="280"/>
                  </a:cubicBezTo>
                  <a:cubicBezTo>
                    <a:pt x="209" y="277"/>
                    <a:pt x="220" y="244"/>
                    <a:pt x="222" y="187"/>
                  </a:cubicBezTo>
                  <a:cubicBezTo>
                    <a:pt x="223" y="190"/>
                    <a:pt x="225" y="191"/>
                    <a:pt x="225" y="191"/>
                  </a:cubicBezTo>
                  <a:cubicBezTo>
                    <a:pt x="225" y="191"/>
                    <a:pt x="228" y="245"/>
                    <a:pt x="228" y="249"/>
                  </a:cubicBezTo>
                  <a:cubicBezTo>
                    <a:pt x="228" y="254"/>
                    <a:pt x="234" y="270"/>
                    <a:pt x="233" y="274"/>
                  </a:cubicBezTo>
                  <a:cubicBezTo>
                    <a:pt x="231" y="277"/>
                    <a:pt x="236" y="284"/>
                    <a:pt x="236" y="286"/>
                  </a:cubicBezTo>
                  <a:cubicBezTo>
                    <a:pt x="236" y="288"/>
                    <a:pt x="237" y="294"/>
                    <a:pt x="237" y="294"/>
                  </a:cubicBezTo>
                  <a:cubicBezTo>
                    <a:pt x="237" y="294"/>
                    <a:pt x="233" y="307"/>
                    <a:pt x="239" y="308"/>
                  </a:cubicBezTo>
                  <a:cubicBezTo>
                    <a:pt x="245" y="308"/>
                    <a:pt x="249" y="307"/>
                    <a:pt x="249" y="292"/>
                  </a:cubicBezTo>
                  <a:cubicBezTo>
                    <a:pt x="252" y="289"/>
                    <a:pt x="255" y="290"/>
                    <a:pt x="255" y="290"/>
                  </a:cubicBezTo>
                  <a:cubicBezTo>
                    <a:pt x="255" y="290"/>
                    <a:pt x="255" y="296"/>
                    <a:pt x="260" y="294"/>
                  </a:cubicBezTo>
                  <a:cubicBezTo>
                    <a:pt x="263" y="300"/>
                    <a:pt x="263" y="300"/>
                    <a:pt x="263" y="300"/>
                  </a:cubicBezTo>
                  <a:cubicBezTo>
                    <a:pt x="263" y="300"/>
                    <a:pt x="270" y="310"/>
                    <a:pt x="279" y="309"/>
                  </a:cubicBezTo>
                  <a:cubicBezTo>
                    <a:pt x="282" y="305"/>
                    <a:pt x="276" y="299"/>
                    <a:pt x="276" y="299"/>
                  </a:cubicBezTo>
                  <a:cubicBezTo>
                    <a:pt x="276" y="299"/>
                    <a:pt x="269" y="286"/>
                    <a:pt x="273" y="282"/>
                  </a:cubicBezTo>
                  <a:cubicBezTo>
                    <a:pt x="273" y="282"/>
                    <a:pt x="273" y="267"/>
                    <a:pt x="275" y="261"/>
                  </a:cubicBezTo>
                  <a:cubicBezTo>
                    <a:pt x="276" y="255"/>
                    <a:pt x="277" y="235"/>
                    <a:pt x="277" y="235"/>
                  </a:cubicBezTo>
                  <a:cubicBezTo>
                    <a:pt x="277" y="235"/>
                    <a:pt x="278" y="215"/>
                    <a:pt x="280" y="195"/>
                  </a:cubicBezTo>
                  <a:cubicBezTo>
                    <a:pt x="284" y="192"/>
                    <a:pt x="287" y="224"/>
                    <a:pt x="287" y="224"/>
                  </a:cubicBezTo>
                  <a:cubicBezTo>
                    <a:pt x="287" y="224"/>
                    <a:pt x="287" y="258"/>
                    <a:pt x="289" y="266"/>
                  </a:cubicBezTo>
                  <a:cubicBezTo>
                    <a:pt x="293" y="273"/>
                    <a:pt x="296" y="275"/>
                    <a:pt x="296" y="275"/>
                  </a:cubicBezTo>
                  <a:cubicBezTo>
                    <a:pt x="296" y="275"/>
                    <a:pt x="296" y="288"/>
                    <a:pt x="300" y="288"/>
                  </a:cubicBezTo>
                  <a:cubicBezTo>
                    <a:pt x="300" y="288"/>
                    <a:pt x="308" y="294"/>
                    <a:pt x="315" y="286"/>
                  </a:cubicBezTo>
                  <a:cubicBezTo>
                    <a:pt x="315" y="282"/>
                    <a:pt x="312" y="279"/>
                    <a:pt x="312" y="279"/>
                  </a:cubicBezTo>
                  <a:cubicBezTo>
                    <a:pt x="312" y="279"/>
                    <a:pt x="310" y="274"/>
                    <a:pt x="311" y="272"/>
                  </a:cubicBezTo>
                  <a:cubicBezTo>
                    <a:pt x="312" y="271"/>
                    <a:pt x="314" y="265"/>
                    <a:pt x="309" y="259"/>
                  </a:cubicBezTo>
                  <a:cubicBezTo>
                    <a:pt x="309" y="250"/>
                    <a:pt x="309" y="208"/>
                    <a:pt x="309" y="208"/>
                  </a:cubicBezTo>
                  <a:cubicBezTo>
                    <a:pt x="309" y="208"/>
                    <a:pt x="314" y="209"/>
                    <a:pt x="317" y="209"/>
                  </a:cubicBezTo>
                  <a:cubicBezTo>
                    <a:pt x="319" y="209"/>
                    <a:pt x="314" y="220"/>
                    <a:pt x="321" y="243"/>
                  </a:cubicBezTo>
                  <a:cubicBezTo>
                    <a:pt x="324" y="251"/>
                    <a:pt x="323" y="261"/>
                    <a:pt x="323" y="261"/>
                  </a:cubicBezTo>
                  <a:cubicBezTo>
                    <a:pt x="319" y="273"/>
                    <a:pt x="319" y="273"/>
                    <a:pt x="319" y="273"/>
                  </a:cubicBezTo>
                  <a:cubicBezTo>
                    <a:pt x="319" y="273"/>
                    <a:pt x="317" y="277"/>
                    <a:pt x="320" y="277"/>
                  </a:cubicBezTo>
                  <a:cubicBezTo>
                    <a:pt x="323" y="277"/>
                    <a:pt x="332" y="274"/>
                    <a:pt x="332" y="272"/>
                  </a:cubicBezTo>
                  <a:cubicBezTo>
                    <a:pt x="333" y="270"/>
                    <a:pt x="335" y="273"/>
                    <a:pt x="335" y="273"/>
                  </a:cubicBezTo>
                  <a:cubicBezTo>
                    <a:pt x="335" y="273"/>
                    <a:pt x="338" y="279"/>
                    <a:pt x="341" y="279"/>
                  </a:cubicBezTo>
                  <a:cubicBezTo>
                    <a:pt x="345" y="279"/>
                    <a:pt x="347" y="278"/>
                    <a:pt x="347" y="274"/>
                  </a:cubicBezTo>
                  <a:cubicBezTo>
                    <a:pt x="347" y="271"/>
                    <a:pt x="342" y="258"/>
                    <a:pt x="343" y="257"/>
                  </a:cubicBezTo>
                  <a:cubicBezTo>
                    <a:pt x="344" y="255"/>
                    <a:pt x="343" y="249"/>
                    <a:pt x="348" y="228"/>
                  </a:cubicBezTo>
                  <a:cubicBezTo>
                    <a:pt x="351" y="216"/>
                    <a:pt x="349" y="209"/>
                    <a:pt x="349" y="209"/>
                  </a:cubicBezTo>
                  <a:cubicBezTo>
                    <a:pt x="354" y="207"/>
                    <a:pt x="354" y="207"/>
                    <a:pt x="354" y="207"/>
                  </a:cubicBezTo>
                  <a:cubicBezTo>
                    <a:pt x="354" y="207"/>
                    <a:pt x="357" y="211"/>
                    <a:pt x="357" y="208"/>
                  </a:cubicBezTo>
                  <a:cubicBezTo>
                    <a:pt x="357" y="205"/>
                    <a:pt x="356" y="181"/>
                    <a:pt x="356" y="181"/>
                  </a:cubicBezTo>
                  <a:cubicBezTo>
                    <a:pt x="356" y="181"/>
                    <a:pt x="362" y="180"/>
                    <a:pt x="362" y="174"/>
                  </a:cubicBezTo>
                  <a:cubicBezTo>
                    <a:pt x="362" y="168"/>
                    <a:pt x="365" y="174"/>
                    <a:pt x="365" y="174"/>
                  </a:cubicBezTo>
                  <a:cubicBezTo>
                    <a:pt x="365" y="174"/>
                    <a:pt x="363" y="101"/>
                    <a:pt x="357" y="90"/>
                  </a:cubicBezTo>
                  <a:cubicBezTo>
                    <a:pt x="351" y="83"/>
                    <a:pt x="336" y="80"/>
                    <a:pt x="336" y="80"/>
                  </a:cubicBezTo>
                  <a:cubicBezTo>
                    <a:pt x="336" y="80"/>
                    <a:pt x="334" y="73"/>
                    <a:pt x="336" y="71"/>
                  </a:cubicBezTo>
                  <a:cubicBezTo>
                    <a:pt x="337" y="69"/>
                    <a:pt x="346" y="50"/>
                    <a:pt x="326" y="47"/>
                  </a:cubicBezTo>
                  <a:cubicBezTo>
                    <a:pt x="303" y="56"/>
                    <a:pt x="320" y="77"/>
                    <a:pt x="320" y="77"/>
                  </a:cubicBezTo>
                  <a:cubicBezTo>
                    <a:pt x="320" y="77"/>
                    <a:pt x="318" y="83"/>
                    <a:pt x="316" y="82"/>
                  </a:cubicBezTo>
                  <a:cubicBezTo>
                    <a:pt x="314" y="81"/>
                    <a:pt x="318" y="67"/>
                    <a:pt x="308" y="64"/>
                  </a:cubicBezTo>
                  <a:cubicBezTo>
                    <a:pt x="299" y="61"/>
                    <a:pt x="287" y="59"/>
                    <a:pt x="287" y="57"/>
                  </a:cubicBezTo>
                  <a:cubicBezTo>
                    <a:pt x="287" y="55"/>
                    <a:pt x="293" y="45"/>
                    <a:pt x="294" y="42"/>
                  </a:cubicBezTo>
                  <a:cubicBezTo>
                    <a:pt x="295" y="39"/>
                    <a:pt x="296" y="27"/>
                    <a:pt x="291" y="23"/>
                  </a:cubicBezTo>
                  <a:cubicBezTo>
                    <a:pt x="287" y="20"/>
                    <a:pt x="281" y="18"/>
                    <a:pt x="281" y="18"/>
                  </a:cubicBezTo>
                  <a:cubicBezTo>
                    <a:pt x="281" y="18"/>
                    <a:pt x="279" y="20"/>
                    <a:pt x="276" y="21"/>
                  </a:cubicBezTo>
                  <a:cubicBezTo>
                    <a:pt x="276" y="24"/>
                    <a:pt x="273" y="23"/>
                    <a:pt x="273" y="23"/>
                  </a:cubicBezTo>
                  <a:cubicBezTo>
                    <a:pt x="273" y="23"/>
                    <a:pt x="267" y="27"/>
                    <a:pt x="269" y="27"/>
                  </a:cubicBezTo>
                  <a:cubicBezTo>
                    <a:pt x="272" y="27"/>
                    <a:pt x="267" y="35"/>
                    <a:pt x="268" y="35"/>
                  </a:cubicBezTo>
                  <a:cubicBezTo>
                    <a:pt x="269" y="35"/>
                    <a:pt x="266" y="41"/>
                    <a:pt x="266" y="41"/>
                  </a:cubicBezTo>
                  <a:cubicBezTo>
                    <a:pt x="266" y="41"/>
                    <a:pt x="264" y="22"/>
                    <a:pt x="247" y="23"/>
                  </a:cubicBezTo>
                  <a:cubicBezTo>
                    <a:pt x="233" y="26"/>
                    <a:pt x="232" y="68"/>
                    <a:pt x="232" y="68"/>
                  </a:cubicBezTo>
                  <a:cubicBezTo>
                    <a:pt x="232" y="68"/>
                    <a:pt x="225" y="70"/>
                    <a:pt x="225" y="71"/>
                  </a:cubicBezTo>
                  <a:cubicBezTo>
                    <a:pt x="225" y="71"/>
                    <a:pt x="223" y="65"/>
                    <a:pt x="219" y="65"/>
                  </a:cubicBezTo>
                  <a:cubicBezTo>
                    <a:pt x="215" y="65"/>
                    <a:pt x="206" y="62"/>
                    <a:pt x="206" y="61"/>
                  </a:cubicBezTo>
                  <a:cubicBezTo>
                    <a:pt x="206" y="60"/>
                    <a:pt x="195" y="54"/>
                    <a:pt x="198" y="44"/>
                  </a:cubicBezTo>
                  <a:cubicBezTo>
                    <a:pt x="199" y="41"/>
                    <a:pt x="200" y="38"/>
                    <a:pt x="200" y="38"/>
                  </a:cubicBezTo>
                  <a:cubicBezTo>
                    <a:pt x="200" y="38"/>
                    <a:pt x="203" y="38"/>
                    <a:pt x="203" y="33"/>
                  </a:cubicBezTo>
                  <a:cubicBezTo>
                    <a:pt x="203" y="29"/>
                    <a:pt x="205" y="19"/>
                    <a:pt x="205" y="19"/>
                  </a:cubicBezTo>
                  <a:cubicBezTo>
                    <a:pt x="205" y="19"/>
                    <a:pt x="206" y="9"/>
                    <a:pt x="193" y="5"/>
                  </a:cubicBezTo>
                  <a:cubicBezTo>
                    <a:pt x="181" y="0"/>
                    <a:pt x="175" y="12"/>
                    <a:pt x="175" y="15"/>
                  </a:cubicBezTo>
                  <a:cubicBezTo>
                    <a:pt x="175" y="18"/>
                    <a:pt x="174" y="26"/>
                    <a:pt x="174" y="26"/>
                  </a:cubicBezTo>
                  <a:cubicBezTo>
                    <a:pt x="174" y="26"/>
                    <a:pt x="173" y="31"/>
                    <a:pt x="175" y="37"/>
                  </a:cubicBezTo>
                  <a:cubicBezTo>
                    <a:pt x="177" y="43"/>
                    <a:pt x="181" y="46"/>
                    <a:pt x="178" y="49"/>
                  </a:cubicBezTo>
                  <a:cubicBezTo>
                    <a:pt x="174" y="52"/>
                    <a:pt x="173" y="56"/>
                    <a:pt x="168" y="56"/>
                  </a:cubicBezTo>
                  <a:cubicBezTo>
                    <a:pt x="165" y="58"/>
                    <a:pt x="154" y="63"/>
                    <a:pt x="154" y="63"/>
                  </a:cubicBezTo>
                  <a:cubicBezTo>
                    <a:pt x="154" y="63"/>
                    <a:pt x="137" y="54"/>
                    <a:pt x="137" y="49"/>
                  </a:cubicBezTo>
                  <a:cubicBezTo>
                    <a:pt x="137" y="44"/>
                    <a:pt x="140" y="39"/>
                    <a:pt x="140" y="39"/>
                  </a:cubicBezTo>
                  <a:cubicBezTo>
                    <a:pt x="140" y="39"/>
                    <a:pt x="141" y="48"/>
                    <a:pt x="140" y="48"/>
                  </a:cubicBezTo>
                  <a:cubicBezTo>
                    <a:pt x="139" y="49"/>
                    <a:pt x="151" y="23"/>
                    <a:pt x="129" y="16"/>
                  </a:cubicBezTo>
                  <a:cubicBezTo>
                    <a:pt x="103" y="26"/>
                    <a:pt x="119" y="46"/>
                    <a:pt x="119" y="46"/>
                  </a:cubicBezTo>
                  <a:cubicBezTo>
                    <a:pt x="119" y="46"/>
                    <a:pt x="116" y="54"/>
                    <a:pt x="113" y="57"/>
                  </a:cubicBezTo>
                  <a:cubicBezTo>
                    <a:pt x="109" y="63"/>
                    <a:pt x="96" y="67"/>
                    <a:pt x="96" y="68"/>
                  </a:cubicBezTo>
                  <a:cubicBezTo>
                    <a:pt x="96" y="69"/>
                    <a:pt x="95" y="70"/>
                    <a:pt x="95" y="70"/>
                  </a:cubicBezTo>
                  <a:cubicBezTo>
                    <a:pt x="95" y="70"/>
                    <a:pt x="90" y="68"/>
                    <a:pt x="92" y="58"/>
                  </a:cubicBezTo>
                  <a:cubicBezTo>
                    <a:pt x="94" y="48"/>
                    <a:pt x="98" y="45"/>
                    <a:pt x="96" y="36"/>
                  </a:cubicBezTo>
                  <a:cubicBezTo>
                    <a:pt x="95" y="27"/>
                    <a:pt x="85" y="27"/>
                    <a:pt x="85" y="27"/>
                  </a:cubicBezTo>
                  <a:cubicBezTo>
                    <a:pt x="85" y="27"/>
                    <a:pt x="75" y="24"/>
                    <a:pt x="75" y="27"/>
                  </a:cubicBezTo>
                  <a:cubicBezTo>
                    <a:pt x="75" y="30"/>
                    <a:pt x="68" y="32"/>
                    <a:pt x="71" y="45"/>
                  </a:cubicBezTo>
                  <a:cubicBezTo>
                    <a:pt x="67" y="46"/>
                    <a:pt x="72" y="54"/>
                    <a:pt x="72" y="54"/>
                  </a:cubicBezTo>
                  <a:cubicBezTo>
                    <a:pt x="72" y="54"/>
                    <a:pt x="77" y="64"/>
                    <a:pt x="72" y="67"/>
                  </a:cubicBezTo>
                  <a:cubicBezTo>
                    <a:pt x="68" y="70"/>
                    <a:pt x="56" y="74"/>
                    <a:pt x="56" y="74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8"/>
                    <a:pt x="47" y="74"/>
                    <a:pt x="49" y="66"/>
                  </a:cubicBezTo>
                  <a:cubicBezTo>
                    <a:pt x="51" y="58"/>
                    <a:pt x="53" y="49"/>
                    <a:pt x="39" y="43"/>
                  </a:cubicBezTo>
                  <a:cubicBezTo>
                    <a:pt x="31" y="42"/>
                    <a:pt x="22" y="62"/>
                    <a:pt x="32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8">
              <a:extLst>
                <a:ext uri="{FF2B5EF4-FFF2-40B4-BE49-F238E27FC236}">
                  <a16:creationId xmlns:a16="http://schemas.microsoft.com/office/drawing/2014/main" id="{631F67E4-149F-45DF-B446-5A7D1CB7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4143376"/>
              <a:ext cx="90488" cy="1042988"/>
            </a:xfrm>
            <a:custGeom>
              <a:avLst/>
              <a:gdLst>
                <a:gd name="T0" fmla="*/ 2 w 5"/>
                <a:gd name="T1" fmla="*/ 0 h 57"/>
                <a:gd name="T2" fmla="*/ 5 w 5"/>
                <a:gd name="T3" fmla="*/ 0 h 57"/>
                <a:gd name="T4" fmla="*/ 5 w 5"/>
                <a:gd name="T5" fmla="*/ 24 h 57"/>
                <a:gd name="T6" fmla="*/ 5 w 5"/>
                <a:gd name="T7" fmla="*/ 44 h 57"/>
                <a:gd name="T8" fmla="*/ 4 w 5"/>
                <a:gd name="T9" fmla="*/ 46 h 57"/>
                <a:gd name="T10" fmla="*/ 2 w 5"/>
                <a:gd name="T11" fmla="*/ 57 h 57"/>
                <a:gd name="T12" fmla="*/ 1 w 5"/>
                <a:gd name="T13" fmla="*/ 43 h 57"/>
                <a:gd name="T14" fmla="*/ 1 w 5"/>
                <a:gd name="T15" fmla="*/ 38 h 57"/>
                <a:gd name="T16" fmla="*/ 2 w 5"/>
                <a:gd name="T17" fmla="*/ 34 h 57"/>
                <a:gd name="T18" fmla="*/ 4 w 5"/>
                <a:gd name="T19" fmla="*/ 14 h 57"/>
                <a:gd name="T20" fmla="*/ 2 w 5"/>
                <a:gd name="T2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57">
                  <a:moveTo>
                    <a:pt x="2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9"/>
                    <a:pt x="5" y="24"/>
                  </a:cubicBezTo>
                  <a:cubicBezTo>
                    <a:pt x="5" y="26"/>
                    <a:pt x="5" y="36"/>
                    <a:pt x="5" y="44"/>
                  </a:cubicBezTo>
                  <a:cubicBezTo>
                    <a:pt x="4" y="44"/>
                    <a:pt x="4" y="45"/>
                    <a:pt x="4" y="46"/>
                  </a:cubicBezTo>
                  <a:cubicBezTo>
                    <a:pt x="3" y="50"/>
                    <a:pt x="5" y="54"/>
                    <a:pt x="2" y="57"/>
                  </a:cubicBezTo>
                  <a:cubicBezTo>
                    <a:pt x="2" y="53"/>
                    <a:pt x="0" y="48"/>
                    <a:pt x="1" y="43"/>
                  </a:cubicBezTo>
                  <a:cubicBezTo>
                    <a:pt x="1" y="41"/>
                    <a:pt x="1" y="40"/>
                    <a:pt x="1" y="38"/>
                  </a:cubicBezTo>
                  <a:cubicBezTo>
                    <a:pt x="2" y="36"/>
                    <a:pt x="2" y="34"/>
                    <a:pt x="2" y="34"/>
                  </a:cubicBezTo>
                  <a:cubicBezTo>
                    <a:pt x="2" y="34"/>
                    <a:pt x="4" y="16"/>
                    <a:pt x="4" y="14"/>
                  </a:cubicBezTo>
                  <a:cubicBezTo>
                    <a:pt x="4" y="1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9">
              <a:extLst>
                <a:ext uri="{FF2B5EF4-FFF2-40B4-BE49-F238E27FC236}">
                  <a16:creationId xmlns:a16="http://schemas.microsoft.com/office/drawing/2014/main" id="{A4203FCC-2897-4191-B9CA-01E52EC8E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126" y="4233863"/>
              <a:ext cx="109538" cy="476250"/>
            </a:xfrm>
            <a:custGeom>
              <a:avLst/>
              <a:gdLst>
                <a:gd name="T0" fmla="*/ 3 w 6"/>
                <a:gd name="T1" fmla="*/ 26 h 26"/>
                <a:gd name="T2" fmla="*/ 5 w 6"/>
                <a:gd name="T3" fmla="*/ 14 h 26"/>
                <a:gd name="T4" fmla="*/ 3 w 6"/>
                <a:gd name="T5" fmla="*/ 0 h 26"/>
                <a:gd name="T6" fmla="*/ 3 w 6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3" y="26"/>
                    <a:pt x="5" y="17"/>
                    <a:pt x="5" y="14"/>
                  </a:cubicBezTo>
                  <a:cubicBezTo>
                    <a:pt x="6" y="12"/>
                    <a:pt x="3" y="0"/>
                    <a:pt x="3" y="0"/>
                  </a:cubicBezTo>
                  <a:cubicBezTo>
                    <a:pt x="3" y="0"/>
                    <a:pt x="0" y="12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80">
              <a:extLst>
                <a:ext uri="{FF2B5EF4-FFF2-40B4-BE49-F238E27FC236}">
                  <a16:creationId xmlns:a16="http://schemas.microsoft.com/office/drawing/2014/main" id="{CA811351-021F-4D70-9724-E1C1DEEC5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126" y="4746626"/>
              <a:ext cx="109538" cy="804863"/>
            </a:xfrm>
            <a:custGeom>
              <a:avLst/>
              <a:gdLst>
                <a:gd name="T0" fmla="*/ 4 w 6"/>
                <a:gd name="T1" fmla="*/ 0 h 44"/>
                <a:gd name="T2" fmla="*/ 6 w 6"/>
                <a:gd name="T3" fmla="*/ 30 h 44"/>
                <a:gd name="T4" fmla="*/ 4 w 6"/>
                <a:gd name="T5" fmla="*/ 40 h 44"/>
                <a:gd name="T6" fmla="*/ 4 w 6"/>
                <a:gd name="T7" fmla="*/ 43 h 44"/>
                <a:gd name="T8" fmla="*/ 2 w 6"/>
                <a:gd name="T9" fmla="*/ 43 h 44"/>
                <a:gd name="T10" fmla="*/ 1 w 6"/>
                <a:gd name="T11" fmla="*/ 36 h 44"/>
                <a:gd name="T12" fmla="*/ 4 w 6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4">
                  <a:moveTo>
                    <a:pt x="4" y="0"/>
                  </a:moveTo>
                  <a:cubicBezTo>
                    <a:pt x="4" y="0"/>
                    <a:pt x="6" y="27"/>
                    <a:pt x="6" y="30"/>
                  </a:cubicBezTo>
                  <a:cubicBezTo>
                    <a:pt x="5" y="33"/>
                    <a:pt x="4" y="38"/>
                    <a:pt x="4" y="40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3"/>
                    <a:pt x="3" y="44"/>
                    <a:pt x="2" y="43"/>
                  </a:cubicBezTo>
                  <a:cubicBezTo>
                    <a:pt x="2" y="42"/>
                    <a:pt x="2" y="38"/>
                    <a:pt x="1" y="36"/>
                  </a:cubicBezTo>
                  <a:cubicBezTo>
                    <a:pt x="1" y="33"/>
                    <a:pt x="0" y="13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81">
              <a:extLst>
                <a:ext uri="{FF2B5EF4-FFF2-40B4-BE49-F238E27FC236}">
                  <a16:creationId xmlns:a16="http://schemas.microsoft.com/office/drawing/2014/main" id="{21EA2F30-6020-421F-8CF1-4CC888B9C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2551113"/>
              <a:ext cx="236538" cy="877888"/>
            </a:xfrm>
            <a:custGeom>
              <a:avLst/>
              <a:gdLst>
                <a:gd name="T0" fmla="*/ 4 w 13"/>
                <a:gd name="T1" fmla="*/ 48 h 48"/>
                <a:gd name="T2" fmla="*/ 7 w 13"/>
                <a:gd name="T3" fmla="*/ 25 h 48"/>
                <a:gd name="T4" fmla="*/ 11 w 13"/>
                <a:gd name="T5" fmla="*/ 11 h 48"/>
                <a:gd name="T6" fmla="*/ 11 w 13"/>
                <a:gd name="T7" fmla="*/ 0 h 48"/>
                <a:gd name="T8" fmla="*/ 5 w 13"/>
                <a:gd name="T9" fmla="*/ 18 h 48"/>
                <a:gd name="T10" fmla="*/ 2 w 13"/>
                <a:gd name="T11" fmla="*/ 19 h 48"/>
                <a:gd name="T12" fmla="*/ 1 w 13"/>
                <a:gd name="T13" fmla="*/ 25 h 48"/>
                <a:gd name="T14" fmla="*/ 4 w 13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8">
                  <a:moveTo>
                    <a:pt x="4" y="48"/>
                  </a:moveTo>
                  <a:cubicBezTo>
                    <a:pt x="4" y="48"/>
                    <a:pt x="7" y="27"/>
                    <a:pt x="7" y="25"/>
                  </a:cubicBezTo>
                  <a:cubicBezTo>
                    <a:pt x="7" y="23"/>
                    <a:pt x="9" y="12"/>
                    <a:pt x="11" y="11"/>
                  </a:cubicBezTo>
                  <a:cubicBezTo>
                    <a:pt x="12" y="9"/>
                    <a:pt x="13" y="0"/>
                    <a:pt x="11" y="0"/>
                  </a:cubicBezTo>
                  <a:cubicBezTo>
                    <a:pt x="10" y="0"/>
                    <a:pt x="7" y="18"/>
                    <a:pt x="5" y="18"/>
                  </a:cubicBezTo>
                  <a:cubicBezTo>
                    <a:pt x="3" y="18"/>
                    <a:pt x="2" y="19"/>
                    <a:pt x="2" y="19"/>
                  </a:cubicBezTo>
                  <a:cubicBezTo>
                    <a:pt x="2" y="19"/>
                    <a:pt x="4" y="24"/>
                    <a:pt x="1" y="25"/>
                  </a:cubicBezTo>
                  <a:cubicBezTo>
                    <a:pt x="0" y="27"/>
                    <a:pt x="4" y="48"/>
                    <a:pt x="4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82">
              <a:extLst>
                <a:ext uri="{FF2B5EF4-FFF2-40B4-BE49-F238E27FC236}">
                  <a16:creationId xmlns:a16="http://schemas.microsoft.com/office/drawing/2014/main" id="{1E128E09-0FD5-4D98-A71A-CC8F0969C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776" y="3649663"/>
              <a:ext cx="55563" cy="146050"/>
            </a:xfrm>
            <a:custGeom>
              <a:avLst/>
              <a:gdLst>
                <a:gd name="T0" fmla="*/ 2 w 3"/>
                <a:gd name="T1" fmla="*/ 1 h 8"/>
                <a:gd name="T2" fmla="*/ 3 w 3"/>
                <a:gd name="T3" fmla="*/ 7 h 8"/>
                <a:gd name="T4" fmla="*/ 0 w 3"/>
                <a:gd name="T5" fmla="*/ 2 h 8"/>
                <a:gd name="T6" fmla="*/ 2 w 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2" y="1"/>
                  </a:moveTo>
                  <a:cubicBezTo>
                    <a:pt x="2" y="1"/>
                    <a:pt x="3" y="5"/>
                    <a:pt x="3" y="7"/>
                  </a:cubicBezTo>
                  <a:cubicBezTo>
                    <a:pt x="2" y="8"/>
                    <a:pt x="0" y="5"/>
                    <a:pt x="0" y="2"/>
                  </a:cubicBezTo>
                  <a:cubicBezTo>
                    <a:pt x="0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3">
              <a:extLst>
                <a:ext uri="{FF2B5EF4-FFF2-40B4-BE49-F238E27FC236}">
                  <a16:creationId xmlns:a16="http://schemas.microsoft.com/office/drawing/2014/main" id="{A632987A-64D1-40AB-B563-36834CFD8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026" y="3484563"/>
              <a:ext cx="146050" cy="2066925"/>
            </a:xfrm>
            <a:custGeom>
              <a:avLst/>
              <a:gdLst>
                <a:gd name="T0" fmla="*/ 3 w 8"/>
                <a:gd name="T1" fmla="*/ 0 h 113"/>
                <a:gd name="T2" fmla="*/ 6 w 8"/>
                <a:gd name="T3" fmla="*/ 34 h 113"/>
                <a:gd name="T4" fmla="*/ 7 w 8"/>
                <a:gd name="T5" fmla="*/ 59 h 113"/>
                <a:gd name="T6" fmla="*/ 5 w 8"/>
                <a:gd name="T7" fmla="*/ 112 h 113"/>
                <a:gd name="T8" fmla="*/ 1 w 8"/>
                <a:gd name="T9" fmla="*/ 56 h 113"/>
                <a:gd name="T10" fmla="*/ 1 w 8"/>
                <a:gd name="T11" fmla="*/ 26 h 113"/>
                <a:gd name="T12" fmla="*/ 2 w 8"/>
                <a:gd name="T13" fmla="*/ 0 h 113"/>
                <a:gd name="T14" fmla="*/ 3 w 8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3">
                  <a:moveTo>
                    <a:pt x="3" y="0"/>
                  </a:moveTo>
                  <a:cubicBezTo>
                    <a:pt x="3" y="0"/>
                    <a:pt x="6" y="29"/>
                    <a:pt x="6" y="34"/>
                  </a:cubicBezTo>
                  <a:cubicBezTo>
                    <a:pt x="6" y="39"/>
                    <a:pt x="7" y="57"/>
                    <a:pt x="7" y="59"/>
                  </a:cubicBezTo>
                  <a:cubicBezTo>
                    <a:pt x="8" y="62"/>
                    <a:pt x="4" y="112"/>
                    <a:pt x="5" y="112"/>
                  </a:cubicBezTo>
                  <a:cubicBezTo>
                    <a:pt x="6" y="113"/>
                    <a:pt x="1" y="56"/>
                    <a:pt x="1" y="56"/>
                  </a:cubicBezTo>
                  <a:cubicBezTo>
                    <a:pt x="1" y="56"/>
                    <a:pt x="0" y="40"/>
                    <a:pt x="1" y="26"/>
                  </a:cubicBezTo>
                  <a:cubicBezTo>
                    <a:pt x="1" y="11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4">
              <a:extLst>
                <a:ext uri="{FF2B5EF4-FFF2-40B4-BE49-F238E27FC236}">
                  <a16:creationId xmlns:a16="http://schemas.microsoft.com/office/drawing/2014/main" id="{E009B7EC-8383-49ED-BD77-C892C46FC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526" y="4179888"/>
              <a:ext cx="128588" cy="969963"/>
            </a:xfrm>
            <a:custGeom>
              <a:avLst/>
              <a:gdLst>
                <a:gd name="T0" fmla="*/ 1 w 7"/>
                <a:gd name="T1" fmla="*/ 1 h 53"/>
                <a:gd name="T2" fmla="*/ 4 w 7"/>
                <a:gd name="T3" fmla="*/ 1 h 53"/>
                <a:gd name="T4" fmla="*/ 6 w 7"/>
                <a:gd name="T5" fmla="*/ 17 h 53"/>
                <a:gd name="T6" fmla="*/ 7 w 7"/>
                <a:gd name="T7" fmla="*/ 41 h 53"/>
                <a:gd name="T8" fmla="*/ 5 w 7"/>
                <a:gd name="T9" fmla="*/ 53 h 53"/>
                <a:gd name="T10" fmla="*/ 2 w 7"/>
                <a:gd name="T11" fmla="*/ 47 h 53"/>
                <a:gd name="T12" fmla="*/ 1 w 7"/>
                <a:gd name="T13" fmla="*/ 22 h 53"/>
                <a:gd name="T14" fmla="*/ 1 w 7"/>
                <a:gd name="T15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3">
                  <a:moveTo>
                    <a:pt x="1" y="1"/>
                  </a:moveTo>
                  <a:cubicBezTo>
                    <a:pt x="1" y="1"/>
                    <a:pt x="3" y="0"/>
                    <a:pt x="4" y="1"/>
                  </a:cubicBezTo>
                  <a:cubicBezTo>
                    <a:pt x="5" y="2"/>
                    <a:pt x="6" y="17"/>
                    <a:pt x="6" y="17"/>
                  </a:cubicBezTo>
                  <a:cubicBezTo>
                    <a:pt x="6" y="17"/>
                    <a:pt x="7" y="37"/>
                    <a:pt x="7" y="41"/>
                  </a:cubicBezTo>
                  <a:cubicBezTo>
                    <a:pt x="7" y="44"/>
                    <a:pt x="5" y="53"/>
                    <a:pt x="5" y="53"/>
                  </a:cubicBezTo>
                  <a:cubicBezTo>
                    <a:pt x="5" y="53"/>
                    <a:pt x="3" y="48"/>
                    <a:pt x="2" y="47"/>
                  </a:cubicBezTo>
                  <a:cubicBezTo>
                    <a:pt x="0" y="45"/>
                    <a:pt x="1" y="30"/>
                    <a:pt x="1" y="22"/>
                  </a:cubicBezTo>
                  <a:cubicBezTo>
                    <a:pt x="2" y="1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5">
              <a:extLst>
                <a:ext uri="{FF2B5EF4-FFF2-40B4-BE49-F238E27FC236}">
                  <a16:creationId xmlns:a16="http://schemas.microsoft.com/office/drawing/2014/main" id="{66825E95-2812-47EC-9433-205565166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1270001"/>
              <a:ext cx="476250" cy="787400"/>
            </a:xfrm>
            <a:custGeom>
              <a:avLst/>
              <a:gdLst>
                <a:gd name="T0" fmla="*/ 0 w 26"/>
                <a:gd name="T1" fmla="*/ 2 h 43"/>
                <a:gd name="T2" fmla="*/ 22 w 26"/>
                <a:gd name="T3" fmla="*/ 43 h 43"/>
                <a:gd name="T4" fmla="*/ 24 w 26"/>
                <a:gd name="T5" fmla="*/ 6 h 43"/>
                <a:gd name="T6" fmla="*/ 22 w 26"/>
                <a:gd name="T7" fmla="*/ 2 h 43"/>
                <a:gd name="T8" fmla="*/ 16 w 26"/>
                <a:gd name="T9" fmla="*/ 6 h 43"/>
                <a:gd name="T10" fmla="*/ 3 w 26"/>
                <a:gd name="T11" fmla="*/ 0 h 43"/>
                <a:gd name="T12" fmla="*/ 0 w 26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3">
                  <a:moveTo>
                    <a:pt x="0" y="2"/>
                  </a:moveTo>
                  <a:cubicBezTo>
                    <a:pt x="0" y="2"/>
                    <a:pt x="22" y="29"/>
                    <a:pt x="22" y="43"/>
                  </a:cubicBezTo>
                  <a:cubicBezTo>
                    <a:pt x="26" y="19"/>
                    <a:pt x="24" y="6"/>
                    <a:pt x="24" y="6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17" y="7"/>
                    <a:pt x="16" y="6"/>
                  </a:cubicBezTo>
                  <a:cubicBezTo>
                    <a:pt x="15" y="6"/>
                    <a:pt x="3" y="0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6">
              <a:extLst>
                <a:ext uri="{FF2B5EF4-FFF2-40B4-BE49-F238E27FC236}">
                  <a16:creationId xmlns:a16="http://schemas.microsoft.com/office/drawing/2014/main" id="{63C770E7-7652-481D-A293-15836661B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1398588"/>
              <a:ext cx="274638" cy="658813"/>
            </a:xfrm>
            <a:custGeom>
              <a:avLst/>
              <a:gdLst>
                <a:gd name="T0" fmla="*/ 0 w 15"/>
                <a:gd name="T1" fmla="*/ 4 h 36"/>
                <a:gd name="T2" fmla="*/ 3 w 15"/>
                <a:gd name="T3" fmla="*/ 0 h 36"/>
                <a:gd name="T4" fmla="*/ 6 w 15"/>
                <a:gd name="T5" fmla="*/ 0 h 36"/>
                <a:gd name="T6" fmla="*/ 9 w 15"/>
                <a:gd name="T7" fmla="*/ 4 h 36"/>
                <a:gd name="T8" fmla="*/ 8 w 15"/>
                <a:gd name="T9" fmla="*/ 6 h 36"/>
                <a:gd name="T10" fmla="*/ 15 w 15"/>
                <a:gd name="T11" fmla="*/ 15 h 36"/>
                <a:gd name="T12" fmla="*/ 10 w 15"/>
                <a:gd name="T13" fmla="*/ 36 h 36"/>
                <a:gd name="T14" fmla="*/ 0 w 15"/>
                <a:gd name="T15" fmla="*/ 15 h 36"/>
                <a:gd name="T16" fmla="*/ 3 w 15"/>
                <a:gd name="T17" fmla="*/ 5 h 36"/>
                <a:gd name="T18" fmla="*/ 0 w 15"/>
                <a:gd name="T19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36">
                  <a:moveTo>
                    <a:pt x="0" y="4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8" y="1"/>
                    <a:pt x="9" y="4"/>
                    <a:pt x="9" y="4"/>
                  </a:cubicBezTo>
                  <a:cubicBezTo>
                    <a:pt x="9" y="4"/>
                    <a:pt x="9" y="6"/>
                    <a:pt x="8" y="6"/>
                  </a:cubicBezTo>
                  <a:cubicBezTo>
                    <a:pt x="7" y="6"/>
                    <a:pt x="15" y="15"/>
                    <a:pt x="15" y="1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0"/>
                    <a:pt x="0" y="1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7">
              <a:extLst>
                <a:ext uri="{FF2B5EF4-FFF2-40B4-BE49-F238E27FC236}">
                  <a16:creationId xmlns:a16="http://schemas.microsoft.com/office/drawing/2014/main" id="{1186BBAE-F3BD-42DE-BC61-F94B9E436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1" y="3008313"/>
              <a:ext cx="238125" cy="184150"/>
            </a:xfrm>
            <a:custGeom>
              <a:avLst/>
              <a:gdLst>
                <a:gd name="T0" fmla="*/ 4 w 13"/>
                <a:gd name="T1" fmla="*/ 0 h 10"/>
                <a:gd name="T2" fmla="*/ 13 w 13"/>
                <a:gd name="T3" fmla="*/ 0 h 10"/>
                <a:gd name="T4" fmla="*/ 13 w 13"/>
                <a:gd name="T5" fmla="*/ 9 h 10"/>
                <a:gd name="T6" fmla="*/ 1 w 13"/>
                <a:gd name="T7" fmla="*/ 9 h 10"/>
                <a:gd name="T8" fmla="*/ 4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4" y="0"/>
                  </a:moveTo>
                  <a:cubicBezTo>
                    <a:pt x="4" y="0"/>
                    <a:pt x="11" y="0"/>
                    <a:pt x="13" y="0"/>
                  </a:cubicBezTo>
                  <a:cubicBezTo>
                    <a:pt x="13" y="1"/>
                    <a:pt x="13" y="9"/>
                    <a:pt x="13" y="9"/>
                  </a:cubicBezTo>
                  <a:cubicBezTo>
                    <a:pt x="13" y="9"/>
                    <a:pt x="4" y="8"/>
                    <a:pt x="1" y="9"/>
                  </a:cubicBezTo>
                  <a:cubicBezTo>
                    <a:pt x="0" y="1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8">
              <a:extLst>
                <a:ext uri="{FF2B5EF4-FFF2-40B4-BE49-F238E27FC236}">
                  <a16:creationId xmlns:a16="http://schemas.microsoft.com/office/drawing/2014/main" id="{811F91CF-776C-4277-9986-84B410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913" y="1728788"/>
              <a:ext cx="419100" cy="620713"/>
            </a:xfrm>
            <a:custGeom>
              <a:avLst/>
              <a:gdLst>
                <a:gd name="T0" fmla="*/ 0 w 23"/>
                <a:gd name="T1" fmla="*/ 5 h 34"/>
                <a:gd name="T2" fmla="*/ 3 w 23"/>
                <a:gd name="T3" fmla="*/ 5 h 34"/>
                <a:gd name="T4" fmla="*/ 7 w 23"/>
                <a:gd name="T5" fmla="*/ 15 h 34"/>
                <a:gd name="T6" fmla="*/ 8 w 23"/>
                <a:gd name="T7" fmla="*/ 26 h 34"/>
                <a:gd name="T8" fmla="*/ 17 w 23"/>
                <a:gd name="T9" fmla="*/ 8 h 34"/>
                <a:gd name="T10" fmla="*/ 21 w 23"/>
                <a:gd name="T11" fmla="*/ 0 h 34"/>
                <a:gd name="T12" fmla="*/ 23 w 23"/>
                <a:gd name="T13" fmla="*/ 4 h 34"/>
                <a:gd name="T14" fmla="*/ 17 w 23"/>
                <a:gd name="T15" fmla="*/ 11 h 34"/>
                <a:gd name="T16" fmla="*/ 9 w 23"/>
                <a:gd name="T17" fmla="*/ 29 h 34"/>
                <a:gd name="T18" fmla="*/ 7 w 23"/>
                <a:gd name="T19" fmla="*/ 33 h 34"/>
                <a:gd name="T20" fmla="*/ 3 w 23"/>
                <a:gd name="T21" fmla="*/ 12 h 34"/>
                <a:gd name="T22" fmla="*/ 0 w 23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4">
                  <a:moveTo>
                    <a:pt x="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7" y="9"/>
                    <a:pt x="7" y="15"/>
                  </a:cubicBezTo>
                  <a:cubicBezTo>
                    <a:pt x="7" y="22"/>
                    <a:pt x="8" y="26"/>
                    <a:pt x="8" y="26"/>
                  </a:cubicBezTo>
                  <a:cubicBezTo>
                    <a:pt x="8" y="26"/>
                    <a:pt x="12" y="9"/>
                    <a:pt x="17" y="8"/>
                  </a:cubicBezTo>
                  <a:cubicBezTo>
                    <a:pt x="21" y="6"/>
                    <a:pt x="21" y="0"/>
                    <a:pt x="21" y="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18" y="8"/>
                    <a:pt x="17" y="11"/>
                  </a:cubicBezTo>
                  <a:cubicBezTo>
                    <a:pt x="16" y="14"/>
                    <a:pt x="9" y="24"/>
                    <a:pt x="9" y="29"/>
                  </a:cubicBezTo>
                  <a:cubicBezTo>
                    <a:pt x="9" y="34"/>
                    <a:pt x="7" y="33"/>
                    <a:pt x="7" y="3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6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9">
              <a:extLst>
                <a:ext uri="{FF2B5EF4-FFF2-40B4-BE49-F238E27FC236}">
                  <a16:creationId xmlns:a16="http://schemas.microsoft.com/office/drawing/2014/main" id="{C0E0AD88-531D-41EA-AABA-111A75835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213" y="1544638"/>
              <a:ext cx="438150" cy="823913"/>
            </a:xfrm>
            <a:custGeom>
              <a:avLst/>
              <a:gdLst>
                <a:gd name="T0" fmla="*/ 7 w 24"/>
                <a:gd name="T1" fmla="*/ 1 h 45"/>
                <a:gd name="T2" fmla="*/ 14 w 24"/>
                <a:gd name="T3" fmla="*/ 5 h 45"/>
                <a:gd name="T4" fmla="*/ 24 w 24"/>
                <a:gd name="T5" fmla="*/ 0 h 45"/>
                <a:gd name="T6" fmla="*/ 11 w 24"/>
                <a:gd name="T7" fmla="*/ 45 h 45"/>
                <a:gd name="T8" fmla="*/ 4 w 24"/>
                <a:gd name="T9" fmla="*/ 4 h 45"/>
                <a:gd name="T10" fmla="*/ 7 w 24"/>
                <a:gd name="T1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5">
                  <a:moveTo>
                    <a:pt x="7" y="1"/>
                  </a:moveTo>
                  <a:cubicBezTo>
                    <a:pt x="7" y="1"/>
                    <a:pt x="12" y="7"/>
                    <a:pt x="14" y="5"/>
                  </a:cubicBezTo>
                  <a:cubicBezTo>
                    <a:pt x="17" y="5"/>
                    <a:pt x="24" y="0"/>
                    <a:pt x="24" y="0"/>
                  </a:cubicBezTo>
                  <a:cubicBezTo>
                    <a:pt x="24" y="0"/>
                    <a:pt x="15" y="39"/>
                    <a:pt x="11" y="45"/>
                  </a:cubicBezTo>
                  <a:cubicBezTo>
                    <a:pt x="0" y="13"/>
                    <a:pt x="4" y="4"/>
                    <a:pt x="4" y="4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90">
              <a:extLst>
                <a:ext uri="{FF2B5EF4-FFF2-40B4-BE49-F238E27FC236}">
                  <a16:creationId xmlns:a16="http://schemas.microsoft.com/office/drawing/2014/main" id="{40118A39-A051-4E96-9FE8-E073F8F00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1636713"/>
              <a:ext cx="328613" cy="823913"/>
            </a:xfrm>
            <a:custGeom>
              <a:avLst/>
              <a:gdLst>
                <a:gd name="T0" fmla="*/ 6 w 18"/>
                <a:gd name="T1" fmla="*/ 3 h 45"/>
                <a:gd name="T2" fmla="*/ 14 w 18"/>
                <a:gd name="T3" fmla="*/ 4 h 45"/>
                <a:gd name="T4" fmla="*/ 12 w 18"/>
                <a:gd name="T5" fmla="*/ 7 h 45"/>
                <a:gd name="T6" fmla="*/ 18 w 18"/>
                <a:gd name="T7" fmla="*/ 22 h 45"/>
                <a:gd name="T8" fmla="*/ 8 w 18"/>
                <a:gd name="T9" fmla="*/ 45 h 45"/>
                <a:gd name="T10" fmla="*/ 0 w 18"/>
                <a:gd name="T11" fmla="*/ 23 h 45"/>
                <a:gd name="T12" fmla="*/ 8 w 18"/>
                <a:gd name="T13" fmla="*/ 6 h 45"/>
                <a:gd name="T14" fmla="*/ 6 w 18"/>
                <a:gd name="T15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5">
                  <a:moveTo>
                    <a:pt x="6" y="3"/>
                  </a:moveTo>
                  <a:cubicBezTo>
                    <a:pt x="6" y="3"/>
                    <a:pt x="8" y="0"/>
                    <a:pt x="14" y="4"/>
                  </a:cubicBezTo>
                  <a:cubicBezTo>
                    <a:pt x="14" y="6"/>
                    <a:pt x="12" y="7"/>
                    <a:pt x="12" y="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6" y="8"/>
                    <a:pt x="8" y="6"/>
                  </a:cubicBezTo>
                  <a:cubicBezTo>
                    <a:pt x="6" y="5"/>
                    <a:pt x="6" y="3"/>
                    <a:pt x="6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91">
              <a:extLst>
                <a:ext uri="{FF2B5EF4-FFF2-40B4-BE49-F238E27FC236}">
                  <a16:creationId xmlns:a16="http://schemas.microsoft.com/office/drawing/2014/main" id="{372197A6-B6B2-4DBF-A3C0-31EDC8C3B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6" y="2935288"/>
              <a:ext cx="255588" cy="274638"/>
            </a:xfrm>
            <a:custGeom>
              <a:avLst/>
              <a:gdLst>
                <a:gd name="T0" fmla="*/ 11 w 14"/>
                <a:gd name="T1" fmla="*/ 0 h 15"/>
                <a:gd name="T2" fmla="*/ 14 w 14"/>
                <a:gd name="T3" fmla="*/ 2 h 15"/>
                <a:gd name="T4" fmla="*/ 3 w 14"/>
                <a:gd name="T5" fmla="*/ 14 h 15"/>
                <a:gd name="T6" fmla="*/ 0 w 14"/>
                <a:gd name="T7" fmla="*/ 14 h 15"/>
                <a:gd name="T8" fmla="*/ 11 w 1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1" y="0"/>
                  </a:moveTo>
                  <a:cubicBezTo>
                    <a:pt x="11" y="0"/>
                    <a:pt x="14" y="1"/>
                    <a:pt x="14" y="2"/>
                  </a:cubicBezTo>
                  <a:cubicBezTo>
                    <a:pt x="5" y="4"/>
                    <a:pt x="3" y="14"/>
                    <a:pt x="3" y="14"/>
                  </a:cubicBezTo>
                  <a:cubicBezTo>
                    <a:pt x="3" y="14"/>
                    <a:pt x="1" y="15"/>
                    <a:pt x="0" y="14"/>
                  </a:cubicBezTo>
                  <a:cubicBezTo>
                    <a:pt x="0" y="12"/>
                    <a:pt x="1" y="5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92">
              <a:extLst>
                <a:ext uri="{FF2B5EF4-FFF2-40B4-BE49-F238E27FC236}">
                  <a16:creationId xmlns:a16="http://schemas.microsoft.com/office/drawing/2014/main" id="{4DC5E8AB-E489-4987-9293-C1FC07493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6" y="2971801"/>
              <a:ext cx="128588" cy="182563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9 h 10"/>
                <a:gd name="T4" fmla="*/ 2 w 7"/>
                <a:gd name="T5" fmla="*/ 10 h 10"/>
                <a:gd name="T6" fmla="*/ 2 w 7"/>
                <a:gd name="T7" fmla="*/ 5 h 10"/>
                <a:gd name="T8" fmla="*/ 0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0" y="0"/>
                    <a:pt x="7" y="7"/>
                    <a:pt x="7" y="9"/>
                  </a:cubicBezTo>
                  <a:cubicBezTo>
                    <a:pt x="7" y="10"/>
                    <a:pt x="2" y="10"/>
                    <a:pt x="2" y="10"/>
                  </a:cubicBezTo>
                  <a:cubicBezTo>
                    <a:pt x="2" y="10"/>
                    <a:pt x="2" y="7"/>
                    <a:pt x="2" y="5"/>
                  </a:cubicBezTo>
                  <a:cubicBezTo>
                    <a:pt x="2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93">
              <a:extLst>
                <a:ext uri="{FF2B5EF4-FFF2-40B4-BE49-F238E27FC236}">
                  <a16:creationId xmlns:a16="http://schemas.microsoft.com/office/drawing/2014/main" id="{BDEAB45E-9886-487B-88C2-5D0B26FA4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976" y="1289051"/>
              <a:ext cx="876300" cy="1665288"/>
            </a:xfrm>
            <a:custGeom>
              <a:avLst/>
              <a:gdLst>
                <a:gd name="T0" fmla="*/ 16 w 48"/>
                <a:gd name="T1" fmla="*/ 0 h 91"/>
                <a:gd name="T2" fmla="*/ 17 w 48"/>
                <a:gd name="T3" fmla="*/ 17 h 91"/>
                <a:gd name="T4" fmla="*/ 25 w 48"/>
                <a:gd name="T5" fmla="*/ 32 h 91"/>
                <a:gd name="T6" fmla="*/ 35 w 48"/>
                <a:gd name="T7" fmla="*/ 15 h 91"/>
                <a:gd name="T8" fmla="*/ 37 w 48"/>
                <a:gd name="T9" fmla="*/ 2 h 91"/>
                <a:gd name="T10" fmla="*/ 46 w 48"/>
                <a:gd name="T11" fmla="*/ 10 h 91"/>
                <a:gd name="T12" fmla="*/ 48 w 48"/>
                <a:gd name="T13" fmla="*/ 18 h 91"/>
                <a:gd name="T14" fmla="*/ 41 w 48"/>
                <a:gd name="T15" fmla="*/ 17 h 91"/>
                <a:gd name="T16" fmla="*/ 34 w 48"/>
                <a:gd name="T17" fmla="*/ 23 h 91"/>
                <a:gd name="T18" fmla="*/ 30 w 48"/>
                <a:gd name="T19" fmla="*/ 54 h 91"/>
                <a:gd name="T20" fmla="*/ 31 w 48"/>
                <a:gd name="T21" fmla="*/ 91 h 91"/>
                <a:gd name="T22" fmla="*/ 16 w 48"/>
                <a:gd name="T23" fmla="*/ 90 h 91"/>
                <a:gd name="T24" fmla="*/ 18 w 48"/>
                <a:gd name="T25" fmla="*/ 61 h 91"/>
                <a:gd name="T26" fmla="*/ 18 w 48"/>
                <a:gd name="T27" fmla="*/ 37 h 91"/>
                <a:gd name="T28" fmla="*/ 17 w 48"/>
                <a:gd name="T29" fmla="*/ 24 h 91"/>
                <a:gd name="T30" fmla="*/ 8 w 48"/>
                <a:gd name="T31" fmla="*/ 17 h 91"/>
                <a:gd name="T32" fmla="*/ 0 w 48"/>
                <a:gd name="T33" fmla="*/ 19 h 91"/>
                <a:gd name="T34" fmla="*/ 7 w 48"/>
                <a:gd name="T35" fmla="*/ 11 h 91"/>
                <a:gd name="T36" fmla="*/ 16 w 48"/>
                <a:gd name="T3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91">
                  <a:moveTo>
                    <a:pt x="16" y="0"/>
                  </a:moveTo>
                  <a:cubicBezTo>
                    <a:pt x="16" y="0"/>
                    <a:pt x="15" y="13"/>
                    <a:pt x="17" y="17"/>
                  </a:cubicBezTo>
                  <a:cubicBezTo>
                    <a:pt x="18" y="22"/>
                    <a:pt x="25" y="32"/>
                    <a:pt x="25" y="32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7" y="6"/>
                    <a:pt x="37" y="2"/>
                  </a:cubicBezTo>
                  <a:cubicBezTo>
                    <a:pt x="40" y="7"/>
                    <a:pt x="46" y="10"/>
                    <a:pt x="46" y="10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2" y="17"/>
                    <a:pt x="41" y="17"/>
                  </a:cubicBezTo>
                  <a:cubicBezTo>
                    <a:pt x="41" y="17"/>
                    <a:pt x="34" y="23"/>
                    <a:pt x="34" y="23"/>
                  </a:cubicBezTo>
                  <a:cubicBezTo>
                    <a:pt x="34" y="23"/>
                    <a:pt x="30" y="42"/>
                    <a:pt x="30" y="54"/>
                  </a:cubicBezTo>
                  <a:cubicBezTo>
                    <a:pt x="31" y="67"/>
                    <a:pt x="28" y="79"/>
                    <a:pt x="31" y="91"/>
                  </a:cubicBezTo>
                  <a:cubicBezTo>
                    <a:pt x="29" y="90"/>
                    <a:pt x="16" y="90"/>
                    <a:pt x="16" y="90"/>
                  </a:cubicBezTo>
                  <a:cubicBezTo>
                    <a:pt x="16" y="90"/>
                    <a:pt x="20" y="73"/>
                    <a:pt x="18" y="61"/>
                  </a:cubicBezTo>
                  <a:cubicBezTo>
                    <a:pt x="19" y="50"/>
                    <a:pt x="18" y="37"/>
                    <a:pt x="18" y="37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9" y="18"/>
                    <a:pt x="8" y="17"/>
                  </a:cubicBezTo>
                  <a:cubicBezTo>
                    <a:pt x="8" y="16"/>
                    <a:pt x="0" y="19"/>
                    <a:pt x="0" y="19"/>
                  </a:cubicBezTo>
                  <a:cubicBezTo>
                    <a:pt x="0" y="19"/>
                    <a:pt x="5" y="12"/>
                    <a:pt x="7" y="11"/>
                  </a:cubicBezTo>
                  <a:cubicBezTo>
                    <a:pt x="8" y="1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4">
              <a:extLst>
                <a:ext uri="{FF2B5EF4-FFF2-40B4-BE49-F238E27FC236}">
                  <a16:creationId xmlns:a16="http://schemas.microsoft.com/office/drawing/2014/main" id="{F9A2E02E-21FE-429C-A9EE-31F179150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1363" y="1490663"/>
              <a:ext cx="439738" cy="822325"/>
            </a:xfrm>
            <a:custGeom>
              <a:avLst/>
              <a:gdLst>
                <a:gd name="T0" fmla="*/ 5 w 24"/>
                <a:gd name="T1" fmla="*/ 3 h 45"/>
                <a:gd name="T2" fmla="*/ 13 w 24"/>
                <a:gd name="T3" fmla="*/ 21 h 45"/>
                <a:gd name="T4" fmla="*/ 22 w 24"/>
                <a:gd name="T5" fmla="*/ 0 h 45"/>
                <a:gd name="T6" fmla="*/ 24 w 24"/>
                <a:gd name="T7" fmla="*/ 4 h 45"/>
                <a:gd name="T8" fmla="*/ 11 w 24"/>
                <a:gd name="T9" fmla="*/ 45 h 45"/>
                <a:gd name="T10" fmla="*/ 6 w 24"/>
                <a:gd name="T11" fmla="*/ 32 h 45"/>
                <a:gd name="T12" fmla="*/ 1 w 24"/>
                <a:gd name="T13" fmla="*/ 6 h 45"/>
                <a:gd name="T14" fmla="*/ 5 w 24"/>
                <a:gd name="T15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5">
                  <a:moveTo>
                    <a:pt x="5" y="3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11" y="38"/>
                    <a:pt x="11" y="45"/>
                  </a:cubicBezTo>
                  <a:cubicBezTo>
                    <a:pt x="7" y="42"/>
                    <a:pt x="6" y="32"/>
                    <a:pt x="6" y="32"/>
                  </a:cubicBezTo>
                  <a:cubicBezTo>
                    <a:pt x="6" y="32"/>
                    <a:pt x="0" y="9"/>
                    <a:pt x="1" y="6"/>
                  </a:cubicBezTo>
                  <a:cubicBezTo>
                    <a:pt x="3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5">
              <a:extLst>
                <a:ext uri="{FF2B5EF4-FFF2-40B4-BE49-F238E27FC236}">
                  <a16:creationId xmlns:a16="http://schemas.microsoft.com/office/drawing/2014/main" id="{00DFA909-5BC4-4E06-96D9-36FECB3DB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0638" y="1398588"/>
              <a:ext cx="365125" cy="330200"/>
            </a:xfrm>
            <a:custGeom>
              <a:avLst/>
              <a:gdLst>
                <a:gd name="T0" fmla="*/ 4 w 20"/>
                <a:gd name="T1" fmla="*/ 0 h 18"/>
                <a:gd name="T2" fmla="*/ 13 w 20"/>
                <a:gd name="T3" fmla="*/ 6 h 18"/>
                <a:gd name="T4" fmla="*/ 20 w 20"/>
                <a:gd name="T5" fmla="*/ 0 h 18"/>
                <a:gd name="T6" fmla="*/ 18 w 20"/>
                <a:gd name="T7" fmla="*/ 18 h 18"/>
                <a:gd name="T8" fmla="*/ 3 w 20"/>
                <a:gd name="T9" fmla="*/ 10 h 18"/>
                <a:gd name="T10" fmla="*/ 4 w 2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8">
                  <a:moveTo>
                    <a:pt x="4" y="0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5" y="10"/>
                    <a:pt x="3" y="10"/>
                  </a:cubicBezTo>
                  <a:cubicBezTo>
                    <a:pt x="0" y="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6">
              <a:extLst>
                <a:ext uri="{FF2B5EF4-FFF2-40B4-BE49-F238E27FC236}">
                  <a16:creationId xmlns:a16="http://schemas.microsoft.com/office/drawing/2014/main" id="{4AC0A3A4-9BEC-4CC6-8E91-DC7963C70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1508126"/>
              <a:ext cx="163513" cy="165100"/>
            </a:xfrm>
            <a:custGeom>
              <a:avLst/>
              <a:gdLst>
                <a:gd name="T0" fmla="*/ 0 w 9"/>
                <a:gd name="T1" fmla="*/ 3 h 9"/>
                <a:gd name="T2" fmla="*/ 3 w 9"/>
                <a:gd name="T3" fmla="*/ 5 h 9"/>
                <a:gd name="T4" fmla="*/ 6 w 9"/>
                <a:gd name="T5" fmla="*/ 9 h 9"/>
                <a:gd name="T6" fmla="*/ 7 w 9"/>
                <a:gd name="T7" fmla="*/ 5 h 9"/>
                <a:gd name="T8" fmla="*/ 9 w 9"/>
                <a:gd name="T9" fmla="*/ 5 h 9"/>
                <a:gd name="T10" fmla="*/ 4 w 9"/>
                <a:gd name="T11" fmla="*/ 0 h 9"/>
                <a:gd name="T12" fmla="*/ 0 w 9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cubicBezTo>
                    <a:pt x="0" y="3"/>
                    <a:pt x="1" y="5"/>
                    <a:pt x="3" y="5"/>
                  </a:cubicBezTo>
                  <a:cubicBezTo>
                    <a:pt x="4" y="5"/>
                    <a:pt x="6" y="9"/>
                    <a:pt x="6" y="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9" y="6"/>
                    <a:pt x="9" y="5"/>
                  </a:cubicBezTo>
                  <a:cubicBezTo>
                    <a:pt x="9" y="4"/>
                    <a:pt x="7" y="0"/>
                    <a:pt x="4" y="0"/>
                  </a:cubicBezTo>
                  <a:cubicBezTo>
                    <a:pt x="1" y="2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7">
              <a:extLst>
                <a:ext uri="{FF2B5EF4-FFF2-40B4-BE49-F238E27FC236}">
                  <a16:creationId xmlns:a16="http://schemas.microsoft.com/office/drawing/2014/main" id="{78278D33-7BCD-4927-9F0D-8A0222CAF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5988" y="1838326"/>
              <a:ext cx="620713" cy="457200"/>
            </a:xfrm>
            <a:custGeom>
              <a:avLst/>
              <a:gdLst>
                <a:gd name="T0" fmla="*/ 0 w 34"/>
                <a:gd name="T1" fmla="*/ 6 h 25"/>
                <a:gd name="T2" fmla="*/ 4 w 34"/>
                <a:gd name="T3" fmla="*/ 1 h 25"/>
                <a:gd name="T4" fmla="*/ 12 w 34"/>
                <a:gd name="T5" fmla="*/ 10 h 25"/>
                <a:gd name="T6" fmla="*/ 20 w 34"/>
                <a:gd name="T7" fmla="*/ 0 h 25"/>
                <a:gd name="T8" fmla="*/ 33 w 34"/>
                <a:gd name="T9" fmla="*/ 4 h 25"/>
                <a:gd name="T10" fmla="*/ 32 w 34"/>
                <a:gd name="T11" fmla="*/ 7 h 25"/>
                <a:gd name="T12" fmla="*/ 20 w 34"/>
                <a:gd name="T13" fmla="*/ 6 h 25"/>
                <a:gd name="T14" fmla="*/ 18 w 34"/>
                <a:gd name="T15" fmla="*/ 9 h 25"/>
                <a:gd name="T16" fmla="*/ 12 w 34"/>
                <a:gd name="T17" fmla="*/ 25 h 25"/>
                <a:gd name="T18" fmla="*/ 7 w 34"/>
                <a:gd name="T19" fmla="*/ 11 h 25"/>
                <a:gd name="T20" fmla="*/ 3 w 34"/>
                <a:gd name="T21" fmla="*/ 8 h 25"/>
                <a:gd name="T22" fmla="*/ 0 w 34"/>
                <a:gd name="T23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5">
                  <a:moveTo>
                    <a:pt x="0" y="6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2" y="7"/>
                    <a:pt x="12" y="10"/>
                  </a:cubicBezTo>
                  <a:cubicBezTo>
                    <a:pt x="19" y="3"/>
                    <a:pt x="20" y="0"/>
                    <a:pt x="20" y="0"/>
                  </a:cubicBezTo>
                  <a:cubicBezTo>
                    <a:pt x="20" y="0"/>
                    <a:pt x="32" y="3"/>
                    <a:pt x="33" y="4"/>
                  </a:cubicBezTo>
                  <a:cubicBezTo>
                    <a:pt x="34" y="5"/>
                    <a:pt x="32" y="7"/>
                    <a:pt x="32" y="7"/>
                  </a:cubicBezTo>
                  <a:cubicBezTo>
                    <a:pt x="31" y="6"/>
                    <a:pt x="20" y="6"/>
                    <a:pt x="20" y="6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6" y="9"/>
                    <a:pt x="12" y="25"/>
                    <a:pt x="12" y="25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3" y="10"/>
                    <a:pt x="3" y="8"/>
                  </a:cubicBezTo>
                  <a:cubicBezTo>
                    <a:pt x="2" y="9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8">
              <a:extLst>
                <a:ext uri="{FF2B5EF4-FFF2-40B4-BE49-F238E27FC236}">
                  <a16:creationId xmlns:a16="http://schemas.microsoft.com/office/drawing/2014/main" id="{3DE9C8F1-7C2D-429C-8333-219212D2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1143001"/>
              <a:ext cx="128588" cy="420688"/>
            </a:xfrm>
            <a:custGeom>
              <a:avLst/>
              <a:gdLst>
                <a:gd name="T0" fmla="*/ 3 w 7"/>
                <a:gd name="T1" fmla="*/ 0 h 23"/>
                <a:gd name="T2" fmla="*/ 3 w 7"/>
                <a:gd name="T3" fmla="*/ 5 h 23"/>
                <a:gd name="T4" fmla="*/ 5 w 7"/>
                <a:gd name="T5" fmla="*/ 7 h 23"/>
                <a:gd name="T6" fmla="*/ 4 w 7"/>
                <a:gd name="T7" fmla="*/ 14 h 23"/>
                <a:gd name="T8" fmla="*/ 7 w 7"/>
                <a:gd name="T9" fmla="*/ 18 h 23"/>
                <a:gd name="T10" fmla="*/ 4 w 7"/>
                <a:gd name="T11" fmla="*/ 23 h 23"/>
                <a:gd name="T12" fmla="*/ 6 w 7"/>
                <a:gd name="T13" fmla="*/ 18 h 23"/>
                <a:gd name="T14" fmla="*/ 4 w 7"/>
                <a:gd name="T15" fmla="*/ 12 h 23"/>
                <a:gd name="T16" fmla="*/ 3 w 7"/>
                <a:gd name="T17" fmla="*/ 7 h 23"/>
                <a:gd name="T18" fmla="*/ 4 w 7"/>
                <a:gd name="T19" fmla="*/ 3 h 23"/>
                <a:gd name="T20" fmla="*/ 3 w 7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3">
                  <a:moveTo>
                    <a:pt x="3" y="0"/>
                  </a:moveTo>
                  <a:cubicBezTo>
                    <a:pt x="3" y="0"/>
                    <a:pt x="5" y="3"/>
                    <a:pt x="3" y="5"/>
                  </a:cubicBezTo>
                  <a:cubicBezTo>
                    <a:pt x="1" y="7"/>
                    <a:pt x="5" y="7"/>
                    <a:pt x="5" y="7"/>
                  </a:cubicBezTo>
                  <a:cubicBezTo>
                    <a:pt x="5" y="7"/>
                    <a:pt x="7" y="7"/>
                    <a:pt x="4" y="14"/>
                  </a:cubicBezTo>
                  <a:cubicBezTo>
                    <a:pt x="5" y="17"/>
                    <a:pt x="7" y="18"/>
                    <a:pt x="7" y="18"/>
                  </a:cubicBezTo>
                  <a:cubicBezTo>
                    <a:pt x="7" y="18"/>
                    <a:pt x="3" y="19"/>
                    <a:pt x="4" y="23"/>
                  </a:cubicBezTo>
                  <a:cubicBezTo>
                    <a:pt x="3" y="20"/>
                    <a:pt x="6" y="18"/>
                    <a:pt x="6" y="18"/>
                  </a:cubicBezTo>
                  <a:cubicBezTo>
                    <a:pt x="6" y="18"/>
                    <a:pt x="3" y="16"/>
                    <a:pt x="4" y="12"/>
                  </a:cubicBezTo>
                  <a:cubicBezTo>
                    <a:pt x="5" y="9"/>
                    <a:pt x="6" y="7"/>
                    <a:pt x="3" y="7"/>
                  </a:cubicBezTo>
                  <a:cubicBezTo>
                    <a:pt x="0" y="6"/>
                    <a:pt x="4" y="3"/>
                    <a:pt x="4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9">
              <a:extLst>
                <a:ext uri="{FF2B5EF4-FFF2-40B4-BE49-F238E27FC236}">
                  <a16:creationId xmlns:a16="http://schemas.microsoft.com/office/drawing/2014/main" id="{68128EB2-BEE7-4893-9464-B742230A8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1123951"/>
              <a:ext cx="128588" cy="420688"/>
            </a:xfrm>
            <a:custGeom>
              <a:avLst/>
              <a:gdLst>
                <a:gd name="T0" fmla="*/ 3 w 7"/>
                <a:gd name="T1" fmla="*/ 0 h 23"/>
                <a:gd name="T2" fmla="*/ 3 w 7"/>
                <a:gd name="T3" fmla="*/ 5 h 23"/>
                <a:gd name="T4" fmla="*/ 5 w 7"/>
                <a:gd name="T5" fmla="*/ 7 h 23"/>
                <a:gd name="T6" fmla="*/ 4 w 7"/>
                <a:gd name="T7" fmla="*/ 14 h 23"/>
                <a:gd name="T8" fmla="*/ 7 w 7"/>
                <a:gd name="T9" fmla="*/ 18 h 23"/>
                <a:gd name="T10" fmla="*/ 4 w 7"/>
                <a:gd name="T11" fmla="*/ 23 h 23"/>
                <a:gd name="T12" fmla="*/ 6 w 7"/>
                <a:gd name="T13" fmla="*/ 18 h 23"/>
                <a:gd name="T14" fmla="*/ 4 w 7"/>
                <a:gd name="T15" fmla="*/ 12 h 23"/>
                <a:gd name="T16" fmla="*/ 3 w 7"/>
                <a:gd name="T17" fmla="*/ 7 h 23"/>
                <a:gd name="T18" fmla="*/ 4 w 7"/>
                <a:gd name="T19" fmla="*/ 3 h 23"/>
                <a:gd name="T20" fmla="*/ 3 w 7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3">
                  <a:moveTo>
                    <a:pt x="3" y="0"/>
                  </a:moveTo>
                  <a:cubicBezTo>
                    <a:pt x="3" y="0"/>
                    <a:pt x="5" y="3"/>
                    <a:pt x="3" y="5"/>
                  </a:cubicBezTo>
                  <a:cubicBezTo>
                    <a:pt x="1" y="7"/>
                    <a:pt x="5" y="7"/>
                    <a:pt x="5" y="7"/>
                  </a:cubicBezTo>
                  <a:cubicBezTo>
                    <a:pt x="5" y="7"/>
                    <a:pt x="7" y="7"/>
                    <a:pt x="4" y="14"/>
                  </a:cubicBezTo>
                  <a:cubicBezTo>
                    <a:pt x="5" y="17"/>
                    <a:pt x="7" y="18"/>
                    <a:pt x="7" y="18"/>
                  </a:cubicBezTo>
                  <a:cubicBezTo>
                    <a:pt x="7" y="18"/>
                    <a:pt x="3" y="19"/>
                    <a:pt x="4" y="23"/>
                  </a:cubicBezTo>
                  <a:cubicBezTo>
                    <a:pt x="2" y="20"/>
                    <a:pt x="6" y="18"/>
                    <a:pt x="6" y="18"/>
                  </a:cubicBezTo>
                  <a:cubicBezTo>
                    <a:pt x="6" y="18"/>
                    <a:pt x="2" y="16"/>
                    <a:pt x="4" y="12"/>
                  </a:cubicBezTo>
                  <a:cubicBezTo>
                    <a:pt x="5" y="9"/>
                    <a:pt x="6" y="7"/>
                    <a:pt x="3" y="7"/>
                  </a:cubicBezTo>
                  <a:cubicBezTo>
                    <a:pt x="0" y="6"/>
                    <a:pt x="4" y="3"/>
                    <a:pt x="4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200">
              <a:extLst>
                <a:ext uri="{FF2B5EF4-FFF2-40B4-BE49-F238E27FC236}">
                  <a16:creationId xmlns:a16="http://schemas.microsoft.com/office/drawing/2014/main" id="{6401A95A-741B-4D8F-912C-50F7EDAE7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026" y="758826"/>
              <a:ext cx="549275" cy="804863"/>
            </a:xfrm>
            <a:custGeom>
              <a:avLst/>
              <a:gdLst>
                <a:gd name="T0" fmla="*/ 26 w 30"/>
                <a:gd name="T1" fmla="*/ 3 h 44"/>
                <a:gd name="T2" fmla="*/ 29 w 30"/>
                <a:gd name="T3" fmla="*/ 12 h 44"/>
                <a:gd name="T4" fmla="*/ 29 w 30"/>
                <a:gd name="T5" fmla="*/ 13 h 44"/>
                <a:gd name="T6" fmla="*/ 29 w 30"/>
                <a:gd name="T7" fmla="*/ 16 h 44"/>
                <a:gd name="T8" fmla="*/ 28 w 30"/>
                <a:gd name="T9" fmla="*/ 24 h 44"/>
                <a:gd name="T10" fmla="*/ 27 w 30"/>
                <a:gd name="T11" fmla="*/ 28 h 44"/>
                <a:gd name="T12" fmla="*/ 23 w 30"/>
                <a:gd name="T13" fmla="*/ 33 h 44"/>
                <a:gd name="T14" fmla="*/ 21 w 30"/>
                <a:gd name="T15" fmla="*/ 33 h 44"/>
                <a:gd name="T16" fmla="*/ 21 w 30"/>
                <a:gd name="T17" fmla="*/ 41 h 44"/>
                <a:gd name="T18" fmla="*/ 0 w 30"/>
                <a:gd name="T19" fmla="*/ 39 h 44"/>
                <a:gd name="T20" fmla="*/ 7 w 30"/>
                <a:gd name="T21" fmla="*/ 24 h 44"/>
                <a:gd name="T22" fmla="*/ 2 w 30"/>
                <a:gd name="T23" fmla="*/ 15 h 44"/>
                <a:gd name="T24" fmla="*/ 7 w 30"/>
                <a:gd name="T25" fmla="*/ 17 h 44"/>
                <a:gd name="T26" fmla="*/ 9 w 30"/>
                <a:gd name="T27" fmla="*/ 11 h 44"/>
                <a:gd name="T28" fmla="*/ 11 w 30"/>
                <a:gd name="T29" fmla="*/ 5 h 44"/>
                <a:gd name="T30" fmla="*/ 26 w 30"/>
                <a:gd name="T31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4">
                  <a:moveTo>
                    <a:pt x="26" y="3"/>
                  </a:moveTo>
                  <a:cubicBezTo>
                    <a:pt x="26" y="3"/>
                    <a:pt x="28" y="8"/>
                    <a:pt x="29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8" y="14"/>
                    <a:pt x="29" y="16"/>
                  </a:cubicBezTo>
                  <a:cubicBezTo>
                    <a:pt x="30" y="19"/>
                    <a:pt x="29" y="22"/>
                    <a:pt x="28" y="24"/>
                  </a:cubicBezTo>
                  <a:cubicBezTo>
                    <a:pt x="28" y="25"/>
                    <a:pt x="27" y="28"/>
                    <a:pt x="27" y="28"/>
                  </a:cubicBezTo>
                  <a:cubicBezTo>
                    <a:pt x="27" y="28"/>
                    <a:pt x="27" y="33"/>
                    <a:pt x="23" y="33"/>
                  </a:cubicBezTo>
                  <a:cubicBezTo>
                    <a:pt x="22" y="33"/>
                    <a:pt x="21" y="33"/>
                    <a:pt x="21" y="33"/>
                  </a:cubicBezTo>
                  <a:cubicBezTo>
                    <a:pt x="21" y="33"/>
                    <a:pt x="18" y="38"/>
                    <a:pt x="21" y="41"/>
                  </a:cubicBezTo>
                  <a:cubicBezTo>
                    <a:pt x="20" y="44"/>
                    <a:pt x="0" y="39"/>
                    <a:pt x="0" y="39"/>
                  </a:cubicBezTo>
                  <a:cubicBezTo>
                    <a:pt x="0" y="39"/>
                    <a:pt x="7" y="30"/>
                    <a:pt x="7" y="24"/>
                  </a:cubicBezTo>
                  <a:cubicBezTo>
                    <a:pt x="1" y="21"/>
                    <a:pt x="2" y="15"/>
                    <a:pt x="2" y="15"/>
                  </a:cubicBezTo>
                  <a:cubicBezTo>
                    <a:pt x="2" y="15"/>
                    <a:pt x="3" y="14"/>
                    <a:pt x="7" y="17"/>
                  </a:cubicBezTo>
                  <a:cubicBezTo>
                    <a:pt x="10" y="15"/>
                    <a:pt x="9" y="11"/>
                    <a:pt x="9" y="11"/>
                  </a:cubicBezTo>
                  <a:cubicBezTo>
                    <a:pt x="9" y="11"/>
                    <a:pt x="6" y="5"/>
                    <a:pt x="11" y="5"/>
                  </a:cubicBezTo>
                  <a:cubicBezTo>
                    <a:pt x="16" y="4"/>
                    <a:pt x="19" y="0"/>
                    <a:pt x="26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01">
              <a:extLst>
                <a:ext uri="{FF2B5EF4-FFF2-40B4-BE49-F238E27FC236}">
                  <a16:creationId xmlns:a16="http://schemas.microsoft.com/office/drawing/2014/main" id="{B73B3242-7629-4CF5-9D47-B406D58FF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7638" y="1344613"/>
              <a:ext cx="293688" cy="474663"/>
            </a:xfrm>
            <a:custGeom>
              <a:avLst/>
              <a:gdLst>
                <a:gd name="T0" fmla="*/ 6 w 16"/>
                <a:gd name="T1" fmla="*/ 20 h 26"/>
                <a:gd name="T2" fmla="*/ 10 w 16"/>
                <a:gd name="T3" fmla="*/ 20 h 26"/>
                <a:gd name="T4" fmla="*/ 12 w 16"/>
                <a:gd name="T5" fmla="*/ 22 h 26"/>
                <a:gd name="T6" fmla="*/ 11 w 16"/>
                <a:gd name="T7" fmla="*/ 17 h 26"/>
                <a:gd name="T8" fmla="*/ 14 w 16"/>
                <a:gd name="T9" fmla="*/ 22 h 26"/>
                <a:gd name="T10" fmla="*/ 12 w 16"/>
                <a:gd name="T11" fmla="*/ 16 h 26"/>
                <a:gd name="T12" fmla="*/ 11 w 16"/>
                <a:gd name="T13" fmla="*/ 15 h 26"/>
                <a:gd name="T14" fmla="*/ 13 w 16"/>
                <a:gd name="T15" fmla="*/ 20 h 26"/>
                <a:gd name="T16" fmla="*/ 13 w 16"/>
                <a:gd name="T17" fmla="*/ 13 h 26"/>
                <a:gd name="T18" fmla="*/ 11 w 16"/>
                <a:gd name="T19" fmla="*/ 12 h 26"/>
                <a:gd name="T20" fmla="*/ 10 w 16"/>
                <a:gd name="T21" fmla="*/ 8 h 26"/>
                <a:gd name="T22" fmla="*/ 9 w 16"/>
                <a:gd name="T23" fmla="*/ 2 h 26"/>
                <a:gd name="T24" fmla="*/ 8 w 16"/>
                <a:gd name="T25" fmla="*/ 0 h 26"/>
                <a:gd name="T26" fmla="*/ 3 w 16"/>
                <a:gd name="T27" fmla="*/ 1 h 26"/>
                <a:gd name="T28" fmla="*/ 2 w 16"/>
                <a:gd name="T29" fmla="*/ 9 h 26"/>
                <a:gd name="T30" fmla="*/ 0 w 16"/>
                <a:gd name="T31" fmla="*/ 2 h 26"/>
                <a:gd name="T32" fmla="*/ 2 w 16"/>
                <a:gd name="T33" fmla="*/ 13 h 26"/>
                <a:gd name="T34" fmla="*/ 4 w 16"/>
                <a:gd name="T35" fmla="*/ 16 h 26"/>
                <a:gd name="T36" fmla="*/ 6 w 16"/>
                <a:gd name="T3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26">
                  <a:moveTo>
                    <a:pt x="6" y="20"/>
                  </a:moveTo>
                  <a:cubicBezTo>
                    <a:pt x="10" y="26"/>
                    <a:pt x="10" y="21"/>
                    <a:pt x="10" y="20"/>
                  </a:cubicBezTo>
                  <a:cubicBezTo>
                    <a:pt x="10" y="20"/>
                    <a:pt x="12" y="21"/>
                    <a:pt x="12" y="22"/>
                  </a:cubicBezTo>
                  <a:cubicBezTo>
                    <a:pt x="12" y="23"/>
                    <a:pt x="10" y="18"/>
                    <a:pt x="11" y="17"/>
                  </a:cubicBezTo>
                  <a:cubicBezTo>
                    <a:pt x="13" y="16"/>
                    <a:pt x="12" y="22"/>
                    <a:pt x="14" y="22"/>
                  </a:cubicBezTo>
                  <a:cubicBezTo>
                    <a:pt x="13" y="21"/>
                    <a:pt x="12" y="16"/>
                    <a:pt x="12" y="16"/>
                  </a:cubicBezTo>
                  <a:cubicBezTo>
                    <a:pt x="12" y="16"/>
                    <a:pt x="11" y="15"/>
                    <a:pt x="11" y="15"/>
                  </a:cubicBezTo>
                  <a:cubicBezTo>
                    <a:pt x="12" y="14"/>
                    <a:pt x="16" y="16"/>
                    <a:pt x="13" y="20"/>
                  </a:cubicBezTo>
                  <a:cubicBezTo>
                    <a:pt x="16" y="16"/>
                    <a:pt x="13" y="13"/>
                    <a:pt x="13" y="13"/>
                  </a:cubicBezTo>
                  <a:cubicBezTo>
                    <a:pt x="13" y="13"/>
                    <a:pt x="12" y="12"/>
                    <a:pt x="11" y="12"/>
                  </a:cubicBezTo>
                  <a:cubicBezTo>
                    <a:pt x="10" y="13"/>
                    <a:pt x="12" y="9"/>
                    <a:pt x="10" y="8"/>
                  </a:cubicBezTo>
                  <a:cubicBezTo>
                    <a:pt x="8" y="7"/>
                    <a:pt x="8" y="3"/>
                    <a:pt x="9" y="2"/>
                  </a:cubicBezTo>
                  <a:cubicBezTo>
                    <a:pt x="9" y="2"/>
                    <a:pt x="8" y="0"/>
                    <a:pt x="8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0" y="5"/>
                    <a:pt x="2" y="9"/>
                    <a:pt x="2" y="9"/>
                  </a:cubicBezTo>
                  <a:cubicBezTo>
                    <a:pt x="2" y="9"/>
                    <a:pt x="0" y="9"/>
                    <a:pt x="0" y="2"/>
                  </a:cubicBezTo>
                  <a:cubicBezTo>
                    <a:pt x="0" y="2"/>
                    <a:pt x="0" y="10"/>
                    <a:pt x="2" y="13"/>
                  </a:cubicBezTo>
                  <a:cubicBezTo>
                    <a:pt x="4" y="15"/>
                    <a:pt x="5" y="15"/>
                    <a:pt x="4" y="16"/>
                  </a:cubicBezTo>
                  <a:cubicBezTo>
                    <a:pt x="3" y="18"/>
                    <a:pt x="6" y="20"/>
                    <a:pt x="6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02">
              <a:extLst>
                <a:ext uri="{FF2B5EF4-FFF2-40B4-BE49-F238E27FC236}">
                  <a16:creationId xmlns:a16="http://schemas.microsoft.com/office/drawing/2014/main" id="{7816DAFD-0071-4E5B-BAEF-DC965F82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976" y="593726"/>
              <a:ext cx="784225" cy="1317625"/>
            </a:xfrm>
            <a:custGeom>
              <a:avLst/>
              <a:gdLst>
                <a:gd name="T0" fmla="*/ 24 w 43"/>
                <a:gd name="T1" fmla="*/ 38 h 72"/>
                <a:gd name="T2" fmla="*/ 20 w 43"/>
                <a:gd name="T3" fmla="*/ 46 h 72"/>
                <a:gd name="T4" fmla="*/ 19 w 43"/>
                <a:gd name="T5" fmla="*/ 48 h 72"/>
                <a:gd name="T6" fmla="*/ 16 w 43"/>
                <a:gd name="T7" fmla="*/ 53 h 72"/>
                <a:gd name="T8" fmla="*/ 12 w 43"/>
                <a:gd name="T9" fmla="*/ 59 h 72"/>
                <a:gd name="T10" fmla="*/ 9 w 43"/>
                <a:gd name="T11" fmla="*/ 64 h 72"/>
                <a:gd name="T12" fmla="*/ 8 w 43"/>
                <a:gd name="T13" fmla="*/ 67 h 72"/>
                <a:gd name="T14" fmla="*/ 11 w 43"/>
                <a:gd name="T15" fmla="*/ 68 h 72"/>
                <a:gd name="T16" fmla="*/ 8 w 43"/>
                <a:gd name="T17" fmla="*/ 64 h 72"/>
                <a:gd name="T18" fmla="*/ 10 w 43"/>
                <a:gd name="T19" fmla="*/ 59 h 72"/>
                <a:gd name="T20" fmla="*/ 8 w 43"/>
                <a:gd name="T21" fmla="*/ 55 h 72"/>
                <a:gd name="T22" fmla="*/ 7 w 43"/>
                <a:gd name="T23" fmla="*/ 58 h 72"/>
                <a:gd name="T24" fmla="*/ 10 w 43"/>
                <a:gd name="T25" fmla="*/ 52 h 72"/>
                <a:gd name="T26" fmla="*/ 7 w 43"/>
                <a:gd name="T27" fmla="*/ 46 h 72"/>
                <a:gd name="T28" fmla="*/ 9 w 43"/>
                <a:gd name="T29" fmla="*/ 40 h 72"/>
                <a:gd name="T30" fmla="*/ 5 w 43"/>
                <a:gd name="T31" fmla="*/ 35 h 72"/>
                <a:gd name="T32" fmla="*/ 0 w 43"/>
                <a:gd name="T33" fmla="*/ 36 h 72"/>
                <a:gd name="T34" fmla="*/ 4 w 43"/>
                <a:gd name="T35" fmla="*/ 34 h 72"/>
                <a:gd name="T36" fmla="*/ 6 w 43"/>
                <a:gd name="T37" fmla="*/ 29 h 72"/>
                <a:gd name="T38" fmla="*/ 6 w 43"/>
                <a:gd name="T39" fmla="*/ 27 h 72"/>
                <a:gd name="T40" fmla="*/ 3 w 43"/>
                <a:gd name="T41" fmla="*/ 28 h 72"/>
                <a:gd name="T42" fmla="*/ 5 w 43"/>
                <a:gd name="T43" fmla="*/ 23 h 72"/>
                <a:gd name="T44" fmla="*/ 9 w 43"/>
                <a:gd name="T45" fmla="*/ 15 h 72"/>
                <a:gd name="T46" fmla="*/ 11 w 43"/>
                <a:gd name="T47" fmla="*/ 11 h 72"/>
                <a:gd name="T48" fmla="*/ 9 w 43"/>
                <a:gd name="T49" fmla="*/ 10 h 72"/>
                <a:gd name="T50" fmla="*/ 5 w 43"/>
                <a:gd name="T51" fmla="*/ 11 h 72"/>
                <a:gd name="T52" fmla="*/ 8 w 43"/>
                <a:gd name="T53" fmla="*/ 10 h 72"/>
                <a:gd name="T54" fmla="*/ 11 w 43"/>
                <a:gd name="T55" fmla="*/ 10 h 72"/>
                <a:gd name="T56" fmla="*/ 20 w 43"/>
                <a:gd name="T57" fmla="*/ 2 h 72"/>
                <a:gd name="T58" fmla="*/ 26 w 43"/>
                <a:gd name="T59" fmla="*/ 2 h 72"/>
                <a:gd name="T60" fmla="*/ 31 w 43"/>
                <a:gd name="T61" fmla="*/ 3 h 72"/>
                <a:gd name="T62" fmla="*/ 39 w 43"/>
                <a:gd name="T63" fmla="*/ 6 h 72"/>
                <a:gd name="T64" fmla="*/ 42 w 43"/>
                <a:gd name="T65" fmla="*/ 15 h 72"/>
                <a:gd name="T66" fmla="*/ 34 w 43"/>
                <a:gd name="T67" fmla="*/ 11 h 72"/>
                <a:gd name="T68" fmla="*/ 25 w 43"/>
                <a:gd name="T69" fmla="*/ 15 h 72"/>
                <a:gd name="T70" fmla="*/ 25 w 43"/>
                <a:gd name="T71" fmla="*/ 20 h 72"/>
                <a:gd name="T72" fmla="*/ 24 w 43"/>
                <a:gd name="T73" fmla="*/ 23 h 72"/>
                <a:gd name="T74" fmla="*/ 23 w 43"/>
                <a:gd name="T75" fmla="*/ 26 h 72"/>
                <a:gd name="T76" fmla="*/ 18 w 43"/>
                <a:gd name="T77" fmla="*/ 25 h 72"/>
                <a:gd name="T78" fmla="*/ 23 w 43"/>
                <a:gd name="T79" fmla="*/ 33 h 72"/>
                <a:gd name="T80" fmla="*/ 25 w 43"/>
                <a:gd name="T81" fmla="*/ 38 h 72"/>
                <a:gd name="T82" fmla="*/ 24 w 43"/>
                <a:gd name="T83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" h="72">
                  <a:moveTo>
                    <a:pt x="24" y="38"/>
                  </a:moveTo>
                  <a:cubicBezTo>
                    <a:pt x="24" y="38"/>
                    <a:pt x="25" y="42"/>
                    <a:pt x="20" y="46"/>
                  </a:cubicBezTo>
                  <a:cubicBezTo>
                    <a:pt x="16" y="50"/>
                    <a:pt x="23" y="48"/>
                    <a:pt x="19" y="48"/>
                  </a:cubicBezTo>
                  <a:cubicBezTo>
                    <a:pt x="16" y="49"/>
                    <a:pt x="15" y="50"/>
                    <a:pt x="16" y="53"/>
                  </a:cubicBezTo>
                  <a:cubicBezTo>
                    <a:pt x="16" y="55"/>
                    <a:pt x="12" y="56"/>
                    <a:pt x="12" y="59"/>
                  </a:cubicBezTo>
                  <a:cubicBezTo>
                    <a:pt x="12" y="63"/>
                    <a:pt x="11" y="63"/>
                    <a:pt x="9" y="64"/>
                  </a:cubicBezTo>
                  <a:cubicBezTo>
                    <a:pt x="7" y="66"/>
                    <a:pt x="8" y="67"/>
                    <a:pt x="8" y="67"/>
                  </a:cubicBezTo>
                  <a:cubicBezTo>
                    <a:pt x="8" y="67"/>
                    <a:pt x="8" y="70"/>
                    <a:pt x="11" y="68"/>
                  </a:cubicBezTo>
                  <a:cubicBezTo>
                    <a:pt x="8" y="72"/>
                    <a:pt x="6" y="65"/>
                    <a:pt x="8" y="64"/>
                  </a:cubicBezTo>
                  <a:cubicBezTo>
                    <a:pt x="10" y="64"/>
                    <a:pt x="12" y="60"/>
                    <a:pt x="10" y="59"/>
                  </a:cubicBezTo>
                  <a:cubicBezTo>
                    <a:pt x="6" y="58"/>
                    <a:pt x="8" y="55"/>
                    <a:pt x="8" y="55"/>
                  </a:cubicBezTo>
                  <a:cubicBezTo>
                    <a:pt x="8" y="55"/>
                    <a:pt x="8" y="54"/>
                    <a:pt x="7" y="58"/>
                  </a:cubicBezTo>
                  <a:cubicBezTo>
                    <a:pt x="6" y="54"/>
                    <a:pt x="10" y="52"/>
                    <a:pt x="10" y="52"/>
                  </a:cubicBezTo>
                  <a:cubicBezTo>
                    <a:pt x="10" y="52"/>
                    <a:pt x="4" y="46"/>
                    <a:pt x="7" y="46"/>
                  </a:cubicBezTo>
                  <a:cubicBezTo>
                    <a:pt x="11" y="44"/>
                    <a:pt x="9" y="40"/>
                    <a:pt x="9" y="40"/>
                  </a:cubicBezTo>
                  <a:cubicBezTo>
                    <a:pt x="9" y="40"/>
                    <a:pt x="7" y="37"/>
                    <a:pt x="5" y="35"/>
                  </a:cubicBezTo>
                  <a:cubicBezTo>
                    <a:pt x="3" y="38"/>
                    <a:pt x="0" y="36"/>
                    <a:pt x="0" y="36"/>
                  </a:cubicBezTo>
                  <a:cubicBezTo>
                    <a:pt x="0" y="36"/>
                    <a:pt x="4" y="37"/>
                    <a:pt x="4" y="34"/>
                  </a:cubicBezTo>
                  <a:cubicBezTo>
                    <a:pt x="1" y="30"/>
                    <a:pt x="5" y="29"/>
                    <a:pt x="6" y="29"/>
                  </a:cubicBezTo>
                  <a:cubicBezTo>
                    <a:pt x="7" y="29"/>
                    <a:pt x="6" y="27"/>
                    <a:pt x="6" y="27"/>
                  </a:cubicBezTo>
                  <a:cubicBezTo>
                    <a:pt x="6" y="27"/>
                    <a:pt x="6" y="28"/>
                    <a:pt x="3" y="28"/>
                  </a:cubicBezTo>
                  <a:cubicBezTo>
                    <a:pt x="5" y="28"/>
                    <a:pt x="6" y="27"/>
                    <a:pt x="5" y="23"/>
                  </a:cubicBezTo>
                  <a:cubicBezTo>
                    <a:pt x="3" y="18"/>
                    <a:pt x="9" y="15"/>
                    <a:pt x="9" y="15"/>
                  </a:cubicBezTo>
                  <a:cubicBezTo>
                    <a:pt x="9" y="15"/>
                    <a:pt x="12" y="14"/>
                    <a:pt x="11" y="11"/>
                  </a:cubicBezTo>
                  <a:cubicBezTo>
                    <a:pt x="9" y="7"/>
                    <a:pt x="9" y="10"/>
                    <a:pt x="9" y="10"/>
                  </a:cubicBezTo>
                  <a:cubicBezTo>
                    <a:pt x="9" y="10"/>
                    <a:pt x="6" y="12"/>
                    <a:pt x="5" y="11"/>
                  </a:cubicBezTo>
                  <a:cubicBezTo>
                    <a:pt x="6" y="12"/>
                    <a:pt x="8" y="10"/>
                    <a:pt x="8" y="10"/>
                  </a:cubicBezTo>
                  <a:cubicBezTo>
                    <a:pt x="8" y="10"/>
                    <a:pt x="9" y="7"/>
                    <a:pt x="11" y="10"/>
                  </a:cubicBezTo>
                  <a:cubicBezTo>
                    <a:pt x="12" y="4"/>
                    <a:pt x="20" y="2"/>
                    <a:pt x="20" y="2"/>
                  </a:cubicBezTo>
                  <a:cubicBezTo>
                    <a:pt x="20" y="2"/>
                    <a:pt x="23" y="0"/>
                    <a:pt x="26" y="2"/>
                  </a:cubicBezTo>
                  <a:cubicBezTo>
                    <a:pt x="28" y="1"/>
                    <a:pt x="31" y="3"/>
                    <a:pt x="31" y="3"/>
                  </a:cubicBezTo>
                  <a:cubicBezTo>
                    <a:pt x="34" y="3"/>
                    <a:pt x="38" y="4"/>
                    <a:pt x="39" y="6"/>
                  </a:cubicBezTo>
                  <a:cubicBezTo>
                    <a:pt x="41" y="6"/>
                    <a:pt x="43" y="11"/>
                    <a:pt x="42" y="15"/>
                  </a:cubicBezTo>
                  <a:cubicBezTo>
                    <a:pt x="41" y="12"/>
                    <a:pt x="38" y="10"/>
                    <a:pt x="34" y="11"/>
                  </a:cubicBezTo>
                  <a:cubicBezTo>
                    <a:pt x="31" y="14"/>
                    <a:pt x="27" y="13"/>
                    <a:pt x="25" y="15"/>
                  </a:cubicBezTo>
                  <a:cubicBezTo>
                    <a:pt x="23" y="16"/>
                    <a:pt x="25" y="20"/>
                    <a:pt x="25" y="20"/>
                  </a:cubicBezTo>
                  <a:cubicBezTo>
                    <a:pt x="26" y="21"/>
                    <a:pt x="24" y="21"/>
                    <a:pt x="24" y="23"/>
                  </a:cubicBezTo>
                  <a:cubicBezTo>
                    <a:pt x="24" y="24"/>
                    <a:pt x="23" y="26"/>
                    <a:pt x="23" y="26"/>
                  </a:cubicBezTo>
                  <a:cubicBezTo>
                    <a:pt x="23" y="26"/>
                    <a:pt x="19" y="24"/>
                    <a:pt x="18" y="25"/>
                  </a:cubicBezTo>
                  <a:cubicBezTo>
                    <a:pt x="16" y="30"/>
                    <a:pt x="23" y="33"/>
                    <a:pt x="23" y="33"/>
                  </a:cubicBezTo>
                  <a:cubicBezTo>
                    <a:pt x="23" y="33"/>
                    <a:pt x="24" y="36"/>
                    <a:pt x="25" y="38"/>
                  </a:cubicBezTo>
                  <a:lnTo>
                    <a:pt x="24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03">
              <a:extLst>
                <a:ext uri="{FF2B5EF4-FFF2-40B4-BE49-F238E27FC236}">
                  <a16:creationId xmlns:a16="http://schemas.microsoft.com/office/drawing/2014/main" id="{767F517B-E9CF-4AEC-8DBE-D3117B41C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1600201"/>
              <a:ext cx="73025" cy="73025"/>
            </a:xfrm>
            <a:custGeom>
              <a:avLst/>
              <a:gdLst>
                <a:gd name="T0" fmla="*/ 4 w 4"/>
                <a:gd name="T1" fmla="*/ 4 h 4"/>
                <a:gd name="T2" fmla="*/ 4 w 4"/>
                <a:gd name="T3" fmla="*/ 0 h 4"/>
                <a:gd name="T4" fmla="*/ 4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4"/>
                    <a:pt x="2" y="2"/>
                    <a:pt x="4" y="0"/>
                  </a:cubicBezTo>
                  <a:cubicBezTo>
                    <a:pt x="0" y="3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4">
              <a:extLst>
                <a:ext uri="{FF2B5EF4-FFF2-40B4-BE49-F238E27FC236}">
                  <a16:creationId xmlns:a16="http://schemas.microsoft.com/office/drawing/2014/main" id="{443BD1A5-DD14-475E-B491-82B77EF9A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88" y="1544638"/>
              <a:ext cx="36513" cy="3651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2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5">
              <a:extLst>
                <a:ext uri="{FF2B5EF4-FFF2-40B4-BE49-F238E27FC236}">
                  <a16:creationId xmlns:a16="http://schemas.microsoft.com/office/drawing/2014/main" id="{14A739F7-D956-4F64-A15C-7531CB4B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6" y="1435101"/>
              <a:ext cx="55563" cy="36513"/>
            </a:xfrm>
            <a:custGeom>
              <a:avLst/>
              <a:gdLst>
                <a:gd name="T0" fmla="*/ 1 w 3"/>
                <a:gd name="T1" fmla="*/ 0 h 2"/>
                <a:gd name="T2" fmla="*/ 1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3" y="1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6">
              <a:extLst>
                <a:ext uri="{FF2B5EF4-FFF2-40B4-BE49-F238E27FC236}">
                  <a16:creationId xmlns:a16="http://schemas.microsoft.com/office/drawing/2014/main" id="{F17D26B1-0A7B-4275-B22A-7092CF0C2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1" y="1143001"/>
              <a:ext cx="109538" cy="109538"/>
            </a:xfrm>
            <a:custGeom>
              <a:avLst/>
              <a:gdLst>
                <a:gd name="T0" fmla="*/ 3 w 6"/>
                <a:gd name="T1" fmla="*/ 6 h 6"/>
                <a:gd name="T2" fmla="*/ 6 w 6"/>
                <a:gd name="T3" fmla="*/ 0 h 6"/>
                <a:gd name="T4" fmla="*/ 1 w 6"/>
                <a:gd name="T5" fmla="*/ 4 h 6"/>
                <a:gd name="T6" fmla="*/ 3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6" y="4"/>
                    <a:pt x="6" y="0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4"/>
                    <a:pt x="1" y="6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7">
              <a:extLst>
                <a:ext uri="{FF2B5EF4-FFF2-40B4-BE49-F238E27FC236}">
                  <a16:creationId xmlns:a16="http://schemas.microsoft.com/office/drawing/2014/main" id="{0660CD33-4ED7-41FF-8D44-E70FE2A53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1" y="1123951"/>
              <a:ext cx="128588" cy="73025"/>
            </a:xfrm>
            <a:custGeom>
              <a:avLst/>
              <a:gdLst>
                <a:gd name="T0" fmla="*/ 7 w 7"/>
                <a:gd name="T1" fmla="*/ 0 h 4"/>
                <a:gd name="T2" fmla="*/ 3 w 7"/>
                <a:gd name="T3" fmla="*/ 1 h 4"/>
                <a:gd name="T4" fmla="*/ 1 w 7"/>
                <a:gd name="T5" fmla="*/ 4 h 4"/>
                <a:gd name="T6" fmla="*/ 7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7" y="0"/>
                    <a:pt x="5" y="1"/>
                    <a:pt x="3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4"/>
                    <a:pt x="5" y="1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8">
              <a:extLst>
                <a:ext uri="{FF2B5EF4-FFF2-40B4-BE49-F238E27FC236}">
                  <a16:creationId xmlns:a16="http://schemas.microsoft.com/office/drawing/2014/main" id="{633FF1B8-BA96-47D3-814C-C9CBC5DF6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1033463"/>
              <a:ext cx="90488" cy="73025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3" y="0"/>
                    <a:pt x="5" y="2"/>
                    <a:pt x="2" y="4"/>
                  </a:cubicBezTo>
                  <a:cubicBezTo>
                    <a:pt x="0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9">
              <a:extLst>
                <a:ext uri="{FF2B5EF4-FFF2-40B4-BE49-F238E27FC236}">
                  <a16:creationId xmlns:a16="http://schemas.microsoft.com/office/drawing/2014/main" id="{03C82355-2C1C-47A3-B4E5-5C270D1C8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960438"/>
              <a:ext cx="73025" cy="127000"/>
            </a:xfrm>
            <a:custGeom>
              <a:avLst/>
              <a:gdLst>
                <a:gd name="T0" fmla="*/ 4 w 4"/>
                <a:gd name="T1" fmla="*/ 0 h 7"/>
                <a:gd name="T2" fmla="*/ 3 w 4"/>
                <a:gd name="T3" fmla="*/ 3 h 7"/>
                <a:gd name="T4" fmla="*/ 1 w 4"/>
                <a:gd name="T5" fmla="*/ 6 h 7"/>
                <a:gd name="T6" fmla="*/ 1 w 4"/>
                <a:gd name="T7" fmla="*/ 7 h 7"/>
                <a:gd name="T8" fmla="*/ 1 w 4"/>
                <a:gd name="T9" fmla="*/ 2 h 7"/>
                <a:gd name="T10" fmla="*/ 4 w 4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4" y="0"/>
                    <a:pt x="2" y="0"/>
                    <a:pt x="3" y="3"/>
                  </a:cubicBezTo>
                  <a:cubicBezTo>
                    <a:pt x="2" y="4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0" y="7"/>
                    <a:pt x="1" y="6"/>
                    <a:pt x="1" y="2"/>
                  </a:cubicBezTo>
                  <a:cubicBezTo>
                    <a:pt x="0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10">
              <a:extLst>
                <a:ext uri="{FF2B5EF4-FFF2-40B4-BE49-F238E27FC236}">
                  <a16:creationId xmlns:a16="http://schemas.microsoft.com/office/drawing/2014/main" id="{E69ACD65-0ADE-44B9-8393-D226A588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904876"/>
              <a:ext cx="92075" cy="109538"/>
            </a:xfrm>
            <a:custGeom>
              <a:avLst/>
              <a:gdLst>
                <a:gd name="T0" fmla="*/ 0 w 5"/>
                <a:gd name="T1" fmla="*/ 3 h 6"/>
                <a:gd name="T2" fmla="*/ 4 w 5"/>
                <a:gd name="T3" fmla="*/ 0 h 6"/>
                <a:gd name="T4" fmla="*/ 2 w 5"/>
                <a:gd name="T5" fmla="*/ 3 h 6"/>
                <a:gd name="T6" fmla="*/ 0 w 5"/>
                <a:gd name="T7" fmla="*/ 4 h 6"/>
                <a:gd name="T8" fmla="*/ 0 w 5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0" y="3"/>
                    <a:pt x="0" y="1"/>
                    <a:pt x="4" y="0"/>
                  </a:cubicBezTo>
                  <a:cubicBezTo>
                    <a:pt x="5" y="2"/>
                    <a:pt x="2" y="3"/>
                    <a:pt x="2" y="3"/>
                  </a:cubicBezTo>
                  <a:cubicBezTo>
                    <a:pt x="2" y="3"/>
                    <a:pt x="0" y="3"/>
                    <a:pt x="0" y="4"/>
                  </a:cubicBezTo>
                  <a:cubicBezTo>
                    <a:pt x="0" y="6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11">
              <a:extLst>
                <a:ext uri="{FF2B5EF4-FFF2-40B4-BE49-F238E27FC236}">
                  <a16:creationId xmlns:a16="http://schemas.microsoft.com/office/drawing/2014/main" id="{7D3B32C2-BAC6-4063-A43D-B6569D620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685801"/>
              <a:ext cx="73025" cy="109538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4" y="6"/>
                    <a:pt x="2" y="2"/>
                    <a:pt x="0" y="0"/>
                  </a:cubicBezTo>
                  <a:cubicBezTo>
                    <a:pt x="2" y="3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12">
              <a:extLst>
                <a:ext uri="{FF2B5EF4-FFF2-40B4-BE49-F238E27FC236}">
                  <a16:creationId xmlns:a16="http://schemas.microsoft.com/office/drawing/2014/main" id="{9B4766C2-63DF-4387-84AA-C7EEFC319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685801"/>
              <a:ext cx="127000" cy="127000"/>
            </a:xfrm>
            <a:custGeom>
              <a:avLst/>
              <a:gdLst>
                <a:gd name="T0" fmla="*/ 7 w 7"/>
                <a:gd name="T1" fmla="*/ 5 h 7"/>
                <a:gd name="T2" fmla="*/ 2 w 7"/>
                <a:gd name="T3" fmla="*/ 0 h 7"/>
                <a:gd name="T4" fmla="*/ 2 w 7"/>
                <a:gd name="T5" fmla="*/ 4 h 7"/>
                <a:gd name="T6" fmla="*/ 7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5"/>
                  </a:moveTo>
                  <a:cubicBezTo>
                    <a:pt x="7" y="5"/>
                    <a:pt x="4" y="3"/>
                    <a:pt x="2" y="0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2" y="4"/>
                    <a:pt x="3" y="7"/>
                    <a:pt x="7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3">
              <a:extLst>
                <a:ext uri="{FF2B5EF4-FFF2-40B4-BE49-F238E27FC236}">
                  <a16:creationId xmlns:a16="http://schemas.microsoft.com/office/drawing/2014/main" id="{B7D71038-3E0E-4A07-B17C-2E127494D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885826"/>
              <a:ext cx="146050" cy="55563"/>
            </a:xfrm>
            <a:custGeom>
              <a:avLst/>
              <a:gdLst>
                <a:gd name="T0" fmla="*/ 7 w 8"/>
                <a:gd name="T1" fmla="*/ 1 h 3"/>
                <a:gd name="T2" fmla="*/ 1 w 8"/>
                <a:gd name="T3" fmla="*/ 0 h 3"/>
                <a:gd name="T4" fmla="*/ 0 w 8"/>
                <a:gd name="T5" fmla="*/ 2 h 3"/>
                <a:gd name="T6" fmla="*/ 4 w 8"/>
                <a:gd name="T7" fmla="*/ 3 h 3"/>
                <a:gd name="T8" fmla="*/ 7 w 8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1"/>
                  </a:move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2"/>
                    <a:pt x="1" y="1"/>
                    <a:pt x="4" y="3"/>
                  </a:cubicBezTo>
                  <a:cubicBezTo>
                    <a:pt x="8" y="3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4">
              <a:extLst>
                <a:ext uri="{FF2B5EF4-FFF2-40B4-BE49-F238E27FC236}">
                  <a16:creationId xmlns:a16="http://schemas.microsoft.com/office/drawing/2014/main" id="{F22F728C-474D-45F6-8D40-071DB23A7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663" y="685801"/>
              <a:ext cx="109538" cy="90488"/>
            </a:xfrm>
            <a:custGeom>
              <a:avLst/>
              <a:gdLst>
                <a:gd name="T0" fmla="*/ 6 w 6"/>
                <a:gd name="T1" fmla="*/ 5 h 5"/>
                <a:gd name="T2" fmla="*/ 2 w 6"/>
                <a:gd name="T3" fmla="*/ 0 h 5"/>
                <a:gd name="T4" fmla="*/ 6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cubicBezTo>
                    <a:pt x="6" y="5"/>
                    <a:pt x="3" y="0"/>
                    <a:pt x="2" y="0"/>
                  </a:cubicBezTo>
                  <a:cubicBezTo>
                    <a:pt x="0" y="0"/>
                    <a:pt x="6" y="0"/>
                    <a:pt x="6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5">
              <a:extLst>
                <a:ext uri="{FF2B5EF4-FFF2-40B4-BE49-F238E27FC236}">
                  <a16:creationId xmlns:a16="http://schemas.microsoft.com/office/drawing/2014/main" id="{A48ED559-51B7-441A-AC8B-69C9FE4D6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666751"/>
              <a:ext cx="92075" cy="128588"/>
            </a:xfrm>
            <a:custGeom>
              <a:avLst/>
              <a:gdLst>
                <a:gd name="T0" fmla="*/ 5 w 5"/>
                <a:gd name="T1" fmla="*/ 7 h 7"/>
                <a:gd name="T2" fmla="*/ 1 w 5"/>
                <a:gd name="T3" fmla="*/ 0 h 7"/>
                <a:gd name="T4" fmla="*/ 5 w 5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5" y="7"/>
                    <a:pt x="0" y="2"/>
                    <a:pt x="1" y="0"/>
                  </a:cubicBezTo>
                  <a:cubicBezTo>
                    <a:pt x="2" y="2"/>
                    <a:pt x="5" y="7"/>
                    <a:pt x="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6">
              <a:extLst>
                <a:ext uri="{FF2B5EF4-FFF2-40B4-BE49-F238E27FC236}">
                  <a16:creationId xmlns:a16="http://schemas.microsoft.com/office/drawing/2014/main" id="{4B746532-C791-455F-9565-3434A884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588" y="868363"/>
              <a:ext cx="90488" cy="146050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5" y="0"/>
                    <a:pt x="1" y="2"/>
                    <a:pt x="0" y="8"/>
                  </a:cubicBezTo>
                  <a:cubicBezTo>
                    <a:pt x="2" y="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7">
              <a:extLst>
                <a:ext uri="{FF2B5EF4-FFF2-40B4-BE49-F238E27FC236}">
                  <a16:creationId xmlns:a16="http://schemas.microsoft.com/office/drawing/2014/main" id="{8C5CAA4E-D94A-4DED-8717-2DBEEA27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795338"/>
              <a:ext cx="109538" cy="90488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0"/>
                    <a:pt x="1" y="1"/>
                    <a:pt x="0" y="5"/>
                  </a:cubicBezTo>
                  <a:cubicBezTo>
                    <a:pt x="0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8">
              <a:extLst>
                <a:ext uri="{FF2B5EF4-FFF2-40B4-BE49-F238E27FC236}">
                  <a16:creationId xmlns:a16="http://schemas.microsoft.com/office/drawing/2014/main" id="{1F484B9E-257B-44E2-BFDF-38C736AF4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6" y="977901"/>
              <a:ext cx="146050" cy="92075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3 w 8"/>
                <a:gd name="T5" fmla="*/ 5 h 5"/>
                <a:gd name="T6" fmla="*/ 3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8" y="0"/>
                    <a:pt x="6" y="2"/>
                    <a:pt x="3" y="1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3" y="5"/>
                    <a:pt x="1" y="0"/>
                    <a:pt x="3" y="1"/>
                  </a:cubicBezTo>
                  <a:cubicBezTo>
                    <a:pt x="5" y="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9">
              <a:extLst>
                <a:ext uri="{FF2B5EF4-FFF2-40B4-BE49-F238E27FC236}">
                  <a16:creationId xmlns:a16="http://schemas.microsoft.com/office/drawing/2014/main" id="{DC07104B-D452-4035-9DBD-46C6FF3E0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1270001"/>
              <a:ext cx="109538" cy="128588"/>
            </a:xfrm>
            <a:custGeom>
              <a:avLst/>
              <a:gdLst>
                <a:gd name="T0" fmla="*/ 3 w 6"/>
                <a:gd name="T1" fmla="*/ 0 h 7"/>
                <a:gd name="T2" fmla="*/ 2 w 6"/>
                <a:gd name="T3" fmla="*/ 5 h 7"/>
                <a:gd name="T4" fmla="*/ 6 w 6"/>
                <a:gd name="T5" fmla="*/ 7 h 7"/>
                <a:gd name="T6" fmla="*/ 2 w 6"/>
                <a:gd name="T7" fmla="*/ 5 h 7"/>
                <a:gd name="T8" fmla="*/ 3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3" y="0"/>
                    <a:pt x="4" y="2"/>
                    <a:pt x="2" y="5"/>
                  </a:cubicBezTo>
                  <a:cubicBezTo>
                    <a:pt x="0" y="7"/>
                    <a:pt x="6" y="7"/>
                    <a:pt x="6" y="7"/>
                  </a:cubicBezTo>
                  <a:cubicBezTo>
                    <a:pt x="6" y="7"/>
                    <a:pt x="0" y="6"/>
                    <a:pt x="2" y="5"/>
                  </a:cubicBezTo>
                  <a:cubicBezTo>
                    <a:pt x="5" y="3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20">
              <a:extLst>
                <a:ext uri="{FF2B5EF4-FFF2-40B4-BE49-F238E27FC236}">
                  <a16:creationId xmlns:a16="http://schemas.microsoft.com/office/drawing/2014/main" id="{96A8050D-7FFC-4602-8109-D90ADF10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01" y="1527176"/>
              <a:ext cx="109538" cy="146050"/>
            </a:xfrm>
            <a:custGeom>
              <a:avLst/>
              <a:gdLst>
                <a:gd name="T0" fmla="*/ 1 w 6"/>
                <a:gd name="T1" fmla="*/ 0 h 8"/>
                <a:gd name="T2" fmla="*/ 2 w 6"/>
                <a:gd name="T3" fmla="*/ 5 h 8"/>
                <a:gd name="T4" fmla="*/ 6 w 6"/>
                <a:gd name="T5" fmla="*/ 5 h 8"/>
                <a:gd name="T6" fmla="*/ 2 w 6"/>
                <a:gd name="T7" fmla="*/ 5 h 8"/>
                <a:gd name="T8" fmla="*/ 1 w 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cubicBezTo>
                    <a:pt x="1" y="0"/>
                    <a:pt x="3" y="2"/>
                    <a:pt x="2" y="5"/>
                  </a:cubicBezTo>
                  <a:cubicBezTo>
                    <a:pt x="0" y="8"/>
                    <a:pt x="6" y="5"/>
                    <a:pt x="6" y="5"/>
                  </a:cubicBezTo>
                  <a:cubicBezTo>
                    <a:pt x="6" y="5"/>
                    <a:pt x="0" y="7"/>
                    <a:pt x="2" y="5"/>
                  </a:cubicBezTo>
                  <a:cubicBezTo>
                    <a:pt x="4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21">
              <a:extLst>
                <a:ext uri="{FF2B5EF4-FFF2-40B4-BE49-F238E27FC236}">
                  <a16:creationId xmlns:a16="http://schemas.microsoft.com/office/drawing/2014/main" id="{246B9A64-90D1-42E2-80E7-A188DADDE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1" y="1014413"/>
              <a:ext cx="146050" cy="92075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3 w 8"/>
                <a:gd name="T5" fmla="*/ 5 h 5"/>
                <a:gd name="T6" fmla="*/ 3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8" y="0"/>
                    <a:pt x="6" y="2"/>
                    <a:pt x="3" y="1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3" y="5"/>
                    <a:pt x="0" y="0"/>
                    <a:pt x="3" y="1"/>
                  </a:cubicBezTo>
                  <a:cubicBezTo>
                    <a:pt x="5" y="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22">
              <a:extLst>
                <a:ext uri="{FF2B5EF4-FFF2-40B4-BE49-F238E27FC236}">
                  <a16:creationId xmlns:a16="http://schemas.microsoft.com/office/drawing/2014/main" id="{3BE9224E-6677-4E81-AE53-08321B99A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6" y="1143001"/>
              <a:ext cx="201613" cy="255588"/>
            </a:xfrm>
            <a:custGeom>
              <a:avLst/>
              <a:gdLst>
                <a:gd name="T0" fmla="*/ 6 w 11"/>
                <a:gd name="T1" fmla="*/ 0 h 14"/>
                <a:gd name="T2" fmla="*/ 4 w 11"/>
                <a:gd name="T3" fmla="*/ 9 h 14"/>
                <a:gd name="T4" fmla="*/ 11 w 11"/>
                <a:gd name="T5" fmla="*/ 12 h 14"/>
                <a:gd name="T6" fmla="*/ 5 w 11"/>
                <a:gd name="T7" fmla="*/ 10 h 14"/>
                <a:gd name="T8" fmla="*/ 6 w 1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6" y="0"/>
                  </a:moveTo>
                  <a:cubicBezTo>
                    <a:pt x="6" y="0"/>
                    <a:pt x="8" y="5"/>
                    <a:pt x="4" y="9"/>
                  </a:cubicBezTo>
                  <a:cubicBezTo>
                    <a:pt x="0" y="14"/>
                    <a:pt x="11" y="12"/>
                    <a:pt x="11" y="12"/>
                  </a:cubicBezTo>
                  <a:cubicBezTo>
                    <a:pt x="11" y="12"/>
                    <a:pt x="1" y="13"/>
                    <a:pt x="5" y="10"/>
                  </a:cubicBezTo>
                  <a:cubicBezTo>
                    <a:pt x="9" y="7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3">
              <a:extLst>
                <a:ext uri="{FF2B5EF4-FFF2-40B4-BE49-F238E27FC236}">
                  <a16:creationId xmlns:a16="http://schemas.microsoft.com/office/drawing/2014/main" id="{CBB326F2-33DD-4F2A-84F5-3C8E9AA6F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38" y="1435101"/>
              <a:ext cx="109538" cy="128588"/>
            </a:xfrm>
            <a:custGeom>
              <a:avLst/>
              <a:gdLst>
                <a:gd name="T0" fmla="*/ 6 w 6"/>
                <a:gd name="T1" fmla="*/ 0 h 7"/>
                <a:gd name="T2" fmla="*/ 3 w 6"/>
                <a:gd name="T3" fmla="*/ 3 h 7"/>
                <a:gd name="T4" fmla="*/ 5 w 6"/>
                <a:gd name="T5" fmla="*/ 7 h 7"/>
                <a:gd name="T6" fmla="*/ 3 w 6"/>
                <a:gd name="T7" fmla="*/ 4 h 7"/>
                <a:gd name="T8" fmla="*/ 6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cubicBezTo>
                    <a:pt x="6" y="0"/>
                    <a:pt x="6" y="3"/>
                    <a:pt x="3" y="3"/>
                  </a:cubicBezTo>
                  <a:cubicBezTo>
                    <a:pt x="0" y="4"/>
                    <a:pt x="5" y="7"/>
                    <a:pt x="5" y="7"/>
                  </a:cubicBezTo>
                  <a:cubicBezTo>
                    <a:pt x="5" y="7"/>
                    <a:pt x="0" y="4"/>
                    <a:pt x="3" y="4"/>
                  </a:cubicBezTo>
                  <a:cubicBezTo>
                    <a:pt x="6" y="4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4">
              <a:extLst>
                <a:ext uri="{FF2B5EF4-FFF2-40B4-BE49-F238E27FC236}">
                  <a16:creationId xmlns:a16="http://schemas.microsoft.com/office/drawing/2014/main" id="{E181037B-DC26-46F0-90CC-FBAB8DB8C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6" y="630238"/>
              <a:ext cx="328613" cy="219075"/>
            </a:xfrm>
            <a:custGeom>
              <a:avLst/>
              <a:gdLst>
                <a:gd name="T0" fmla="*/ 16 w 18"/>
                <a:gd name="T1" fmla="*/ 9 h 12"/>
                <a:gd name="T2" fmla="*/ 10 w 18"/>
                <a:gd name="T3" fmla="*/ 5 h 12"/>
                <a:gd name="T4" fmla="*/ 5 w 18"/>
                <a:gd name="T5" fmla="*/ 0 h 12"/>
                <a:gd name="T6" fmla="*/ 4 w 18"/>
                <a:gd name="T7" fmla="*/ 0 h 12"/>
                <a:gd name="T8" fmla="*/ 0 w 18"/>
                <a:gd name="T9" fmla="*/ 2 h 12"/>
                <a:gd name="T10" fmla="*/ 6 w 18"/>
                <a:gd name="T11" fmla="*/ 6 h 12"/>
                <a:gd name="T12" fmla="*/ 11 w 18"/>
                <a:gd name="T13" fmla="*/ 12 h 12"/>
                <a:gd name="T14" fmla="*/ 16 w 18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2">
                  <a:moveTo>
                    <a:pt x="16" y="9"/>
                  </a:moveTo>
                  <a:cubicBezTo>
                    <a:pt x="16" y="9"/>
                    <a:pt x="15" y="6"/>
                    <a:pt x="10" y="5"/>
                  </a:cubicBezTo>
                  <a:cubicBezTo>
                    <a:pt x="5" y="5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1" y="2"/>
                    <a:pt x="6" y="5"/>
                    <a:pt x="6" y="6"/>
                  </a:cubicBezTo>
                  <a:cubicBezTo>
                    <a:pt x="6" y="7"/>
                    <a:pt x="10" y="12"/>
                    <a:pt x="11" y="12"/>
                  </a:cubicBezTo>
                  <a:cubicBezTo>
                    <a:pt x="13" y="12"/>
                    <a:pt x="18" y="11"/>
                    <a:pt x="16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5">
              <a:extLst>
                <a:ext uri="{FF2B5EF4-FFF2-40B4-BE49-F238E27FC236}">
                  <a16:creationId xmlns:a16="http://schemas.microsoft.com/office/drawing/2014/main" id="{AC0B792A-914E-4027-B6B5-A90A27BCD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666751"/>
              <a:ext cx="255588" cy="293688"/>
            </a:xfrm>
            <a:custGeom>
              <a:avLst/>
              <a:gdLst>
                <a:gd name="T0" fmla="*/ 0 w 14"/>
                <a:gd name="T1" fmla="*/ 15 h 16"/>
                <a:gd name="T2" fmla="*/ 14 w 14"/>
                <a:gd name="T3" fmla="*/ 0 h 16"/>
                <a:gd name="T4" fmla="*/ 1 w 14"/>
                <a:gd name="T5" fmla="*/ 14 h 16"/>
                <a:gd name="T6" fmla="*/ 0 w 14"/>
                <a:gd name="T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0" y="15"/>
                  </a:moveTo>
                  <a:cubicBezTo>
                    <a:pt x="0" y="15"/>
                    <a:pt x="1" y="3"/>
                    <a:pt x="14" y="0"/>
                  </a:cubicBezTo>
                  <a:cubicBezTo>
                    <a:pt x="3" y="5"/>
                    <a:pt x="1" y="14"/>
                    <a:pt x="1" y="14"/>
                  </a:cubicBezTo>
                  <a:cubicBezTo>
                    <a:pt x="1" y="14"/>
                    <a:pt x="1" y="16"/>
                    <a:pt x="0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6">
              <a:extLst>
                <a:ext uri="{FF2B5EF4-FFF2-40B4-BE49-F238E27FC236}">
                  <a16:creationId xmlns:a16="http://schemas.microsoft.com/office/drawing/2014/main" id="{E953C17F-1A7A-487B-9FF7-A6054819D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960438"/>
              <a:ext cx="73025" cy="36513"/>
            </a:xfrm>
            <a:custGeom>
              <a:avLst/>
              <a:gdLst>
                <a:gd name="T0" fmla="*/ 4 w 4"/>
                <a:gd name="T1" fmla="*/ 0 h 2"/>
                <a:gd name="T2" fmla="*/ 2 w 4"/>
                <a:gd name="T3" fmla="*/ 1 h 2"/>
                <a:gd name="T4" fmla="*/ 2 w 4"/>
                <a:gd name="T5" fmla="*/ 1 h 2"/>
                <a:gd name="T6" fmla="*/ 2 w 4"/>
                <a:gd name="T7" fmla="*/ 1 h 2"/>
                <a:gd name="T8" fmla="*/ 1 w 4"/>
                <a:gd name="T9" fmla="*/ 1 h 2"/>
                <a:gd name="T10" fmla="*/ 1 w 4"/>
                <a:gd name="T11" fmla="*/ 2 h 2"/>
                <a:gd name="T12" fmla="*/ 0 w 4"/>
                <a:gd name="T13" fmla="*/ 2 h 2"/>
                <a:gd name="T14" fmla="*/ 0 w 4"/>
                <a:gd name="T15" fmla="*/ 2 h 2"/>
                <a:gd name="T16" fmla="*/ 2 w 4"/>
                <a:gd name="T17" fmla="*/ 1 h 2"/>
                <a:gd name="T18" fmla="*/ 2 w 4"/>
                <a:gd name="T19" fmla="*/ 1 h 2"/>
                <a:gd name="T20" fmla="*/ 4 w 4"/>
                <a:gd name="T21" fmla="*/ 0 h 2"/>
                <a:gd name="T22" fmla="*/ 4 w 4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4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1" y="1"/>
                    <a:pt x="1" y="2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7">
              <a:extLst>
                <a:ext uri="{FF2B5EF4-FFF2-40B4-BE49-F238E27FC236}">
                  <a16:creationId xmlns:a16="http://schemas.microsoft.com/office/drawing/2014/main" id="{525478D9-3687-4EEB-AB4E-21E5FAE96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663" y="996951"/>
              <a:ext cx="109538" cy="17463"/>
            </a:xfrm>
            <a:custGeom>
              <a:avLst/>
              <a:gdLst>
                <a:gd name="T0" fmla="*/ 6 w 6"/>
                <a:gd name="T1" fmla="*/ 1 h 1"/>
                <a:gd name="T2" fmla="*/ 3 w 6"/>
                <a:gd name="T3" fmla="*/ 0 h 1"/>
                <a:gd name="T4" fmla="*/ 0 w 6"/>
                <a:gd name="T5" fmla="*/ 1 h 1"/>
                <a:gd name="T6" fmla="*/ 5 w 6"/>
                <a:gd name="T7" fmla="*/ 0 h 1"/>
                <a:gd name="T8" fmla="*/ 5 w 6"/>
                <a:gd name="T9" fmla="*/ 0 h 1"/>
                <a:gd name="T10" fmla="*/ 6 w 6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">
                  <a:moveTo>
                    <a:pt x="6" y="1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8">
              <a:extLst>
                <a:ext uri="{FF2B5EF4-FFF2-40B4-BE49-F238E27FC236}">
                  <a16:creationId xmlns:a16="http://schemas.microsoft.com/office/drawing/2014/main" id="{9ABD5E54-ED2B-4547-BA45-C8A27511C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26" y="1069976"/>
              <a:ext cx="19050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9">
              <a:extLst>
                <a:ext uri="{FF2B5EF4-FFF2-40B4-BE49-F238E27FC236}">
                  <a16:creationId xmlns:a16="http://schemas.microsoft.com/office/drawing/2014/main" id="{0DEC56CD-2182-4EA6-8E6C-660D2B3F4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4613" y="1014413"/>
              <a:ext cx="128588" cy="73025"/>
            </a:xfrm>
            <a:custGeom>
              <a:avLst/>
              <a:gdLst>
                <a:gd name="T0" fmla="*/ 3 w 7"/>
                <a:gd name="T1" fmla="*/ 0 h 4"/>
                <a:gd name="T2" fmla="*/ 4 w 7"/>
                <a:gd name="T3" fmla="*/ 1 h 4"/>
                <a:gd name="T4" fmla="*/ 4 w 7"/>
                <a:gd name="T5" fmla="*/ 1 h 4"/>
                <a:gd name="T6" fmla="*/ 4 w 7"/>
                <a:gd name="T7" fmla="*/ 0 h 4"/>
                <a:gd name="T8" fmla="*/ 5 w 7"/>
                <a:gd name="T9" fmla="*/ 1 h 4"/>
                <a:gd name="T10" fmla="*/ 5 w 7"/>
                <a:gd name="T11" fmla="*/ 0 h 4"/>
                <a:gd name="T12" fmla="*/ 5 w 7"/>
                <a:gd name="T13" fmla="*/ 0 h 4"/>
                <a:gd name="T14" fmla="*/ 5 w 7"/>
                <a:gd name="T15" fmla="*/ 1 h 4"/>
                <a:gd name="T16" fmla="*/ 6 w 7"/>
                <a:gd name="T17" fmla="*/ 1 h 4"/>
                <a:gd name="T18" fmla="*/ 6 w 7"/>
                <a:gd name="T19" fmla="*/ 1 h 4"/>
                <a:gd name="T20" fmla="*/ 6 w 7"/>
                <a:gd name="T21" fmla="*/ 2 h 4"/>
                <a:gd name="T22" fmla="*/ 6 w 7"/>
                <a:gd name="T23" fmla="*/ 3 h 4"/>
                <a:gd name="T24" fmla="*/ 5 w 7"/>
                <a:gd name="T25" fmla="*/ 3 h 4"/>
                <a:gd name="T26" fmla="*/ 5 w 7"/>
                <a:gd name="T27" fmla="*/ 3 h 4"/>
                <a:gd name="T28" fmla="*/ 4 w 7"/>
                <a:gd name="T29" fmla="*/ 3 h 4"/>
                <a:gd name="T30" fmla="*/ 4 w 7"/>
                <a:gd name="T31" fmla="*/ 3 h 4"/>
                <a:gd name="T32" fmla="*/ 4 w 7"/>
                <a:gd name="T33" fmla="*/ 3 h 4"/>
                <a:gd name="T34" fmla="*/ 3 w 7"/>
                <a:gd name="T35" fmla="*/ 4 h 4"/>
                <a:gd name="T36" fmla="*/ 3 w 7"/>
                <a:gd name="T37" fmla="*/ 3 h 4"/>
                <a:gd name="T38" fmla="*/ 3 w 7"/>
                <a:gd name="T39" fmla="*/ 3 h 4"/>
                <a:gd name="T40" fmla="*/ 3 w 7"/>
                <a:gd name="T41" fmla="*/ 3 h 4"/>
                <a:gd name="T42" fmla="*/ 2 w 7"/>
                <a:gd name="T43" fmla="*/ 3 h 4"/>
                <a:gd name="T44" fmla="*/ 2 w 7"/>
                <a:gd name="T45" fmla="*/ 3 h 4"/>
                <a:gd name="T46" fmla="*/ 2 w 7"/>
                <a:gd name="T47" fmla="*/ 3 h 4"/>
                <a:gd name="T48" fmla="*/ 1 w 7"/>
                <a:gd name="T49" fmla="*/ 3 h 4"/>
                <a:gd name="T50" fmla="*/ 0 w 7"/>
                <a:gd name="T51" fmla="*/ 1 h 4"/>
                <a:gd name="T52" fmla="*/ 1 w 7"/>
                <a:gd name="T53" fmla="*/ 2 h 4"/>
                <a:gd name="T54" fmla="*/ 1 w 7"/>
                <a:gd name="T55" fmla="*/ 1 h 4"/>
                <a:gd name="T56" fmla="*/ 1 w 7"/>
                <a:gd name="T57" fmla="*/ 1 h 4"/>
                <a:gd name="T58" fmla="*/ 1 w 7"/>
                <a:gd name="T59" fmla="*/ 1 h 4"/>
                <a:gd name="T60" fmla="*/ 2 w 7"/>
                <a:gd name="T61" fmla="*/ 1 h 4"/>
                <a:gd name="T62" fmla="*/ 2 w 7"/>
                <a:gd name="T63" fmla="*/ 0 h 4"/>
                <a:gd name="T64" fmla="*/ 3 w 7"/>
                <a:gd name="T65" fmla="*/ 1 h 4"/>
                <a:gd name="T66" fmla="*/ 2 w 7"/>
                <a:gd name="T67" fmla="*/ 3 h 4"/>
                <a:gd name="T68" fmla="*/ 4 w 7"/>
                <a:gd name="T69" fmla="*/ 2 h 4"/>
                <a:gd name="T70" fmla="*/ 4 w 7"/>
                <a:gd name="T71" fmla="*/ 2 h 4"/>
                <a:gd name="T72" fmla="*/ 4 w 7"/>
                <a:gd name="T73" fmla="*/ 2 h 4"/>
                <a:gd name="T74" fmla="*/ 4 w 7"/>
                <a:gd name="T75" fmla="*/ 1 h 4"/>
                <a:gd name="T76" fmla="*/ 4 w 7"/>
                <a:gd name="T77" fmla="*/ 2 h 4"/>
                <a:gd name="T78" fmla="*/ 5 w 7"/>
                <a:gd name="T79" fmla="*/ 1 h 4"/>
                <a:gd name="T80" fmla="*/ 5 w 7"/>
                <a:gd name="T81" fmla="*/ 2 h 4"/>
                <a:gd name="T82" fmla="*/ 5 w 7"/>
                <a:gd name="T83" fmla="*/ 2 h 4"/>
                <a:gd name="T84" fmla="*/ 4 w 7"/>
                <a:gd name="T85" fmla="*/ 3 h 4"/>
                <a:gd name="T86" fmla="*/ 5 w 7"/>
                <a:gd name="T87" fmla="*/ 1 h 4"/>
                <a:gd name="T88" fmla="*/ 3 w 7"/>
                <a:gd name="T8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3" y="1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7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2"/>
                    <a:pt x="6" y="1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2"/>
                    <a:pt x="1" y="1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lose/>
                  <a:moveTo>
                    <a:pt x="4" y="2"/>
                  </a:moveTo>
                  <a:cubicBezTo>
                    <a:pt x="4" y="2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4" y="3"/>
                    <a:pt x="4" y="3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lose/>
                  <a:moveTo>
                    <a:pt x="4" y="3"/>
                  </a:move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30">
              <a:extLst>
                <a:ext uri="{FF2B5EF4-FFF2-40B4-BE49-F238E27FC236}">
                  <a16:creationId xmlns:a16="http://schemas.microsoft.com/office/drawing/2014/main" id="{652EC81F-FFA5-4EFF-92DD-6A28C858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7638" y="1033463"/>
              <a:ext cx="0" cy="17463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31">
              <a:extLst>
                <a:ext uri="{FF2B5EF4-FFF2-40B4-BE49-F238E27FC236}">
                  <a16:creationId xmlns:a16="http://schemas.microsoft.com/office/drawing/2014/main" id="{DC49B11F-6C15-4DDB-8AEE-9D37630AB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7638" y="1033463"/>
              <a:ext cx="19050" cy="174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32">
              <a:extLst>
                <a:ext uri="{FF2B5EF4-FFF2-40B4-BE49-F238E27FC236}">
                  <a16:creationId xmlns:a16="http://schemas.microsoft.com/office/drawing/2014/main" id="{AEAD754F-81E8-4E2B-964F-3F5D4255E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176" y="1033463"/>
              <a:ext cx="53975" cy="36513"/>
            </a:xfrm>
            <a:custGeom>
              <a:avLst/>
              <a:gdLst>
                <a:gd name="T0" fmla="*/ 2 w 3"/>
                <a:gd name="T1" fmla="*/ 0 h 2"/>
                <a:gd name="T2" fmla="*/ 3 w 3"/>
                <a:gd name="T3" fmla="*/ 0 h 2"/>
                <a:gd name="T4" fmla="*/ 1 w 3"/>
                <a:gd name="T5" fmla="*/ 2 h 2"/>
                <a:gd name="T6" fmla="*/ 1 w 3"/>
                <a:gd name="T7" fmla="*/ 1 h 2"/>
                <a:gd name="T8" fmla="*/ 1 w 3"/>
                <a:gd name="T9" fmla="*/ 1 h 2"/>
                <a:gd name="T10" fmla="*/ 2 w 3"/>
                <a:gd name="T11" fmla="*/ 1 h 2"/>
                <a:gd name="T12" fmla="*/ 2 w 3"/>
                <a:gd name="T13" fmla="*/ 1 h 2"/>
                <a:gd name="T14" fmla="*/ 2 w 3"/>
                <a:gd name="T15" fmla="*/ 1 h 2"/>
                <a:gd name="T16" fmla="*/ 2 w 3"/>
                <a:gd name="T17" fmla="*/ 1 h 2"/>
                <a:gd name="T18" fmla="*/ 2 w 3"/>
                <a:gd name="T19" fmla="*/ 1 h 2"/>
                <a:gd name="T20" fmla="*/ 2 w 3"/>
                <a:gd name="T21" fmla="*/ 1 h 2"/>
                <a:gd name="T22" fmla="*/ 2 w 3"/>
                <a:gd name="T23" fmla="*/ 0 h 2"/>
                <a:gd name="T24" fmla="*/ 2 w 3"/>
                <a:gd name="T25" fmla="*/ 0 h 2"/>
                <a:gd name="T26" fmla="*/ 2 w 3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3">
              <a:extLst>
                <a:ext uri="{FF2B5EF4-FFF2-40B4-BE49-F238E27FC236}">
                  <a16:creationId xmlns:a16="http://schemas.microsoft.com/office/drawing/2014/main" id="{80C243B9-E0D8-4153-A423-4670DB2E3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176" y="1050926"/>
              <a:ext cx="17463" cy="19050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4">
              <a:extLst>
                <a:ext uri="{FF2B5EF4-FFF2-40B4-BE49-F238E27FC236}">
                  <a16:creationId xmlns:a16="http://schemas.microsoft.com/office/drawing/2014/main" id="{27728322-3484-453E-8B6C-8BEC94310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4151" y="1196976"/>
              <a:ext cx="128588" cy="92075"/>
            </a:xfrm>
            <a:custGeom>
              <a:avLst/>
              <a:gdLst>
                <a:gd name="T0" fmla="*/ 0 w 7"/>
                <a:gd name="T1" fmla="*/ 3 h 5"/>
                <a:gd name="T2" fmla="*/ 3 w 7"/>
                <a:gd name="T3" fmla="*/ 0 h 5"/>
                <a:gd name="T4" fmla="*/ 5 w 7"/>
                <a:gd name="T5" fmla="*/ 0 h 5"/>
                <a:gd name="T6" fmla="*/ 6 w 7"/>
                <a:gd name="T7" fmla="*/ 0 h 5"/>
                <a:gd name="T8" fmla="*/ 6 w 7"/>
                <a:gd name="T9" fmla="*/ 2 h 5"/>
                <a:gd name="T10" fmla="*/ 6 w 7"/>
                <a:gd name="T11" fmla="*/ 3 h 5"/>
                <a:gd name="T12" fmla="*/ 5 w 7"/>
                <a:gd name="T13" fmla="*/ 5 h 5"/>
                <a:gd name="T14" fmla="*/ 0 w 7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0" y="3"/>
                    <a:pt x="2" y="1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7" y="1"/>
                    <a:pt x="6" y="2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3" y="5"/>
                    <a:pt x="2" y="5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5">
              <a:extLst>
                <a:ext uri="{FF2B5EF4-FFF2-40B4-BE49-F238E27FC236}">
                  <a16:creationId xmlns:a16="http://schemas.microsoft.com/office/drawing/2014/main" id="{FE6E9109-1A65-4656-9EC9-FCF2DAFB3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01" y="1233488"/>
              <a:ext cx="73025" cy="19050"/>
            </a:xfrm>
            <a:custGeom>
              <a:avLst/>
              <a:gdLst>
                <a:gd name="T0" fmla="*/ 0 w 4"/>
                <a:gd name="T1" fmla="*/ 1 h 1"/>
                <a:gd name="T2" fmla="*/ 2 w 4"/>
                <a:gd name="T3" fmla="*/ 0 h 1"/>
                <a:gd name="T4" fmla="*/ 4 w 4"/>
                <a:gd name="T5" fmla="*/ 0 h 1"/>
                <a:gd name="T6" fmla="*/ 3 w 4"/>
                <a:gd name="T7" fmla="*/ 0 h 1"/>
                <a:gd name="T8" fmla="*/ 3 w 4"/>
                <a:gd name="T9" fmla="*/ 1 h 1"/>
                <a:gd name="T10" fmla="*/ 1 w 4"/>
                <a:gd name="T11" fmla="*/ 1 h 1"/>
                <a:gd name="T12" fmla="*/ 0 w 4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6">
              <a:extLst>
                <a:ext uri="{FF2B5EF4-FFF2-40B4-BE49-F238E27FC236}">
                  <a16:creationId xmlns:a16="http://schemas.microsoft.com/office/drawing/2014/main" id="{BEFF82B4-66D7-4132-8E77-AE5AAFF0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1069976"/>
              <a:ext cx="36513" cy="73025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4 h 4"/>
                <a:gd name="T4" fmla="*/ 0 w 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2" y="4"/>
                    <a:pt x="1" y="4"/>
                  </a:cubicBezTo>
                  <a:cubicBezTo>
                    <a:pt x="2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7">
              <a:extLst>
                <a:ext uri="{FF2B5EF4-FFF2-40B4-BE49-F238E27FC236}">
                  <a16:creationId xmlns:a16="http://schemas.microsoft.com/office/drawing/2014/main" id="{7F3DB3F7-5E15-4320-A4CE-68FF53F9C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1143001"/>
              <a:ext cx="36513" cy="174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8">
              <a:extLst>
                <a:ext uri="{FF2B5EF4-FFF2-40B4-BE49-F238E27FC236}">
                  <a16:creationId xmlns:a16="http://schemas.microsoft.com/office/drawing/2014/main" id="{7EEBD122-116B-4378-9D63-75A92B04D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01" y="1123951"/>
              <a:ext cx="17463" cy="55563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3 h 3"/>
                <a:gd name="T4" fmla="*/ 1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0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9">
              <a:extLst>
                <a:ext uri="{FF2B5EF4-FFF2-40B4-BE49-F238E27FC236}">
                  <a16:creationId xmlns:a16="http://schemas.microsoft.com/office/drawing/2014/main" id="{753F526F-307F-48B4-9B2F-D5A9B2772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1252538"/>
              <a:ext cx="200025" cy="128588"/>
            </a:xfrm>
            <a:custGeom>
              <a:avLst/>
              <a:gdLst>
                <a:gd name="T0" fmla="*/ 11 w 11"/>
                <a:gd name="T1" fmla="*/ 6 h 7"/>
                <a:gd name="T2" fmla="*/ 0 w 11"/>
                <a:gd name="T3" fmla="*/ 0 h 7"/>
                <a:gd name="T4" fmla="*/ 11 w 11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6"/>
                  </a:moveTo>
                  <a:cubicBezTo>
                    <a:pt x="11" y="6"/>
                    <a:pt x="5" y="6"/>
                    <a:pt x="0" y="0"/>
                  </a:cubicBezTo>
                  <a:cubicBezTo>
                    <a:pt x="5" y="7"/>
                    <a:pt x="11" y="6"/>
                    <a:pt x="11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40">
              <a:extLst>
                <a:ext uri="{FF2B5EF4-FFF2-40B4-BE49-F238E27FC236}">
                  <a16:creationId xmlns:a16="http://schemas.microsoft.com/office/drawing/2014/main" id="{52ED52B6-C3C0-4476-8FB2-C9D07F742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1" y="1033463"/>
              <a:ext cx="0" cy="1746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41">
              <a:extLst>
                <a:ext uri="{FF2B5EF4-FFF2-40B4-BE49-F238E27FC236}">
                  <a16:creationId xmlns:a16="http://schemas.microsoft.com/office/drawing/2014/main" id="{EBB8F80F-82C0-48A4-8403-1EE0E8AFD3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6226" y="996951"/>
              <a:ext cx="92075" cy="53975"/>
            </a:xfrm>
            <a:custGeom>
              <a:avLst/>
              <a:gdLst>
                <a:gd name="T0" fmla="*/ 3 w 5"/>
                <a:gd name="T1" fmla="*/ 0 h 3"/>
                <a:gd name="T2" fmla="*/ 4 w 5"/>
                <a:gd name="T3" fmla="*/ 0 h 3"/>
                <a:gd name="T4" fmla="*/ 4 w 5"/>
                <a:gd name="T5" fmla="*/ 0 h 3"/>
                <a:gd name="T6" fmla="*/ 4 w 5"/>
                <a:gd name="T7" fmla="*/ 0 h 3"/>
                <a:gd name="T8" fmla="*/ 4 w 5"/>
                <a:gd name="T9" fmla="*/ 1 h 3"/>
                <a:gd name="T10" fmla="*/ 5 w 5"/>
                <a:gd name="T11" fmla="*/ 0 h 3"/>
                <a:gd name="T12" fmla="*/ 5 w 5"/>
                <a:gd name="T13" fmla="*/ 1 h 3"/>
                <a:gd name="T14" fmla="*/ 5 w 5"/>
                <a:gd name="T15" fmla="*/ 1 h 3"/>
                <a:gd name="T16" fmla="*/ 4 w 5"/>
                <a:gd name="T17" fmla="*/ 2 h 3"/>
                <a:gd name="T18" fmla="*/ 4 w 5"/>
                <a:gd name="T19" fmla="*/ 2 h 3"/>
                <a:gd name="T20" fmla="*/ 4 w 5"/>
                <a:gd name="T21" fmla="*/ 3 h 3"/>
                <a:gd name="T22" fmla="*/ 4 w 5"/>
                <a:gd name="T23" fmla="*/ 3 h 3"/>
                <a:gd name="T24" fmla="*/ 4 w 5"/>
                <a:gd name="T25" fmla="*/ 3 h 3"/>
                <a:gd name="T26" fmla="*/ 3 w 5"/>
                <a:gd name="T27" fmla="*/ 3 h 3"/>
                <a:gd name="T28" fmla="*/ 3 w 5"/>
                <a:gd name="T29" fmla="*/ 3 h 3"/>
                <a:gd name="T30" fmla="*/ 3 w 5"/>
                <a:gd name="T31" fmla="*/ 3 h 3"/>
                <a:gd name="T32" fmla="*/ 3 w 5"/>
                <a:gd name="T33" fmla="*/ 3 h 3"/>
                <a:gd name="T34" fmla="*/ 2 w 5"/>
                <a:gd name="T35" fmla="*/ 3 h 3"/>
                <a:gd name="T36" fmla="*/ 2 w 5"/>
                <a:gd name="T37" fmla="*/ 3 h 3"/>
                <a:gd name="T38" fmla="*/ 2 w 5"/>
                <a:gd name="T39" fmla="*/ 3 h 3"/>
                <a:gd name="T40" fmla="*/ 1 w 5"/>
                <a:gd name="T41" fmla="*/ 3 h 3"/>
                <a:gd name="T42" fmla="*/ 1 w 5"/>
                <a:gd name="T43" fmla="*/ 2 h 3"/>
                <a:gd name="T44" fmla="*/ 1 w 5"/>
                <a:gd name="T45" fmla="*/ 2 h 3"/>
                <a:gd name="T46" fmla="*/ 0 w 5"/>
                <a:gd name="T47" fmla="*/ 2 h 3"/>
                <a:gd name="T48" fmla="*/ 1 w 5"/>
                <a:gd name="T49" fmla="*/ 1 h 3"/>
                <a:gd name="T50" fmla="*/ 1 w 5"/>
                <a:gd name="T51" fmla="*/ 1 h 3"/>
                <a:gd name="T52" fmla="*/ 1 w 5"/>
                <a:gd name="T53" fmla="*/ 1 h 3"/>
                <a:gd name="T54" fmla="*/ 1 w 5"/>
                <a:gd name="T55" fmla="*/ 1 h 3"/>
                <a:gd name="T56" fmla="*/ 2 w 5"/>
                <a:gd name="T57" fmla="*/ 1 h 3"/>
                <a:gd name="T58" fmla="*/ 2 w 5"/>
                <a:gd name="T59" fmla="*/ 0 h 3"/>
                <a:gd name="T60" fmla="*/ 2 w 5"/>
                <a:gd name="T61" fmla="*/ 0 h 3"/>
                <a:gd name="T62" fmla="*/ 3 w 5"/>
                <a:gd name="T63" fmla="*/ 0 h 3"/>
                <a:gd name="T64" fmla="*/ 3 w 5"/>
                <a:gd name="T65" fmla="*/ 0 h 3"/>
                <a:gd name="T66" fmla="*/ 4 w 5"/>
                <a:gd name="T67" fmla="*/ 2 h 3"/>
                <a:gd name="T68" fmla="*/ 2 w 5"/>
                <a:gd name="T69" fmla="*/ 1 h 3"/>
                <a:gd name="T70" fmla="*/ 2 w 5"/>
                <a:gd name="T71" fmla="*/ 1 h 3"/>
                <a:gd name="T72" fmla="*/ 2 w 5"/>
                <a:gd name="T73" fmla="*/ 2 h 3"/>
                <a:gd name="T74" fmla="*/ 1 w 5"/>
                <a:gd name="T75" fmla="*/ 2 h 3"/>
                <a:gd name="T76" fmla="*/ 2 w 5"/>
                <a:gd name="T77" fmla="*/ 2 h 3"/>
                <a:gd name="T78" fmla="*/ 1 w 5"/>
                <a:gd name="T79" fmla="*/ 2 h 3"/>
                <a:gd name="T80" fmla="*/ 2 w 5"/>
                <a:gd name="T81" fmla="*/ 2 h 3"/>
                <a:gd name="T82" fmla="*/ 1 w 5"/>
                <a:gd name="T83" fmla="*/ 2 h 3"/>
                <a:gd name="T84" fmla="*/ 1 w 5"/>
                <a:gd name="T85" fmla="*/ 2 h 3"/>
                <a:gd name="T86" fmla="*/ 1 w 5"/>
                <a:gd name="T87" fmla="*/ 1 h 3"/>
                <a:gd name="T88" fmla="*/ 2 w 5"/>
                <a:gd name="T8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5" y="0"/>
                    <a:pt x="5" y="1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3"/>
                    <a:pt x="4" y="2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lose/>
                  <a:moveTo>
                    <a:pt x="4" y="3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2"/>
                    <a:pt x="2" y="2"/>
                  </a:cubicBezTo>
                  <a:cubicBezTo>
                    <a:pt x="2" y="1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42">
              <a:extLst>
                <a:ext uri="{FF2B5EF4-FFF2-40B4-BE49-F238E27FC236}">
                  <a16:creationId xmlns:a16="http://schemas.microsoft.com/office/drawing/2014/main" id="{61A96AE4-31AB-4492-9E30-B1EDC1093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1014413"/>
              <a:ext cx="0" cy="19050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3">
              <a:extLst>
                <a:ext uri="{FF2B5EF4-FFF2-40B4-BE49-F238E27FC236}">
                  <a16:creationId xmlns:a16="http://schemas.microsoft.com/office/drawing/2014/main" id="{1B172810-01F9-4A96-91BC-FD08527C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1014413"/>
              <a:ext cx="19050" cy="190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4">
              <a:extLst>
                <a:ext uri="{FF2B5EF4-FFF2-40B4-BE49-F238E27FC236}">
                  <a16:creationId xmlns:a16="http://schemas.microsoft.com/office/drawing/2014/main" id="{33035C30-259C-43CC-8BB4-15CB917E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688" y="1014413"/>
              <a:ext cx="36513" cy="3651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1 w 2"/>
                <a:gd name="T7" fmla="*/ 0 h 2"/>
                <a:gd name="T8" fmla="*/ 1 w 2"/>
                <a:gd name="T9" fmla="*/ 1 h 2"/>
                <a:gd name="T10" fmla="*/ 1 w 2"/>
                <a:gd name="T11" fmla="*/ 1 h 2"/>
                <a:gd name="T12" fmla="*/ 0 w 2"/>
                <a:gd name="T13" fmla="*/ 1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1 h 2"/>
                <a:gd name="T20" fmla="*/ 0 w 2"/>
                <a:gd name="T21" fmla="*/ 1 h 2"/>
                <a:gd name="T22" fmla="*/ 0 w 2"/>
                <a:gd name="T23" fmla="*/ 0 h 2"/>
                <a:gd name="T24" fmla="*/ 0 w 2"/>
                <a:gd name="T25" fmla="*/ 0 h 2"/>
                <a:gd name="T26" fmla="*/ 0 w 2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5">
              <a:extLst>
                <a:ext uri="{FF2B5EF4-FFF2-40B4-BE49-F238E27FC236}">
                  <a16:creationId xmlns:a16="http://schemas.microsoft.com/office/drawing/2014/main" id="{989EE2EA-F5A2-4603-B6DE-5C5034CBA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1033463"/>
              <a:ext cx="17463" cy="174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6">
              <a:extLst>
                <a:ext uri="{FF2B5EF4-FFF2-40B4-BE49-F238E27FC236}">
                  <a16:creationId xmlns:a16="http://schemas.microsoft.com/office/drawing/2014/main" id="{80914228-41C8-4C5F-8667-CAE9F127E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1" y="1106488"/>
              <a:ext cx="547688" cy="658813"/>
            </a:xfrm>
            <a:custGeom>
              <a:avLst/>
              <a:gdLst>
                <a:gd name="T0" fmla="*/ 29 w 30"/>
                <a:gd name="T1" fmla="*/ 6 h 36"/>
                <a:gd name="T2" fmla="*/ 12 w 30"/>
                <a:gd name="T3" fmla="*/ 5 h 36"/>
                <a:gd name="T4" fmla="*/ 9 w 30"/>
                <a:gd name="T5" fmla="*/ 27 h 36"/>
                <a:gd name="T6" fmla="*/ 17 w 30"/>
                <a:gd name="T7" fmla="*/ 34 h 36"/>
                <a:gd name="T8" fmla="*/ 24 w 30"/>
                <a:gd name="T9" fmla="*/ 35 h 36"/>
                <a:gd name="T10" fmla="*/ 27 w 30"/>
                <a:gd name="T11" fmla="*/ 31 h 36"/>
                <a:gd name="T12" fmla="*/ 29 w 30"/>
                <a:gd name="T13" fmla="*/ 26 h 36"/>
                <a:gd name="T14" fmla="*/ 29 w 30"/>
                <a:gd name="T15" fmla="*/ 19 h 36"/>
                <a:gd name="T16" fmla="*/ 29 w 30"/>
                <a:gd name="T17" fmla="*/ 17 h 36"/>
                <a:gd name="T18" fmla="*/ 30 w 30"/>
                <a:gd name="T19" fmla="*/ 15 h 36"/>
                <a:gd name="T20" fmla="*/ 29 w 30"/>
                <a:gd name="T2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6">
                  <a:moveTo>
                    <a:pt x="29" y="6"/>
                  </a:moveTo>
                  <a:cubicBezTo>
                    <a:pt x="29" y="6"/>
                    <a:pt x="25" y="0"/>
                    <a:pt x="12" y="5"/>
                  </a:cubicBezTo>
                  <a:cubicBezTo>
                    <a:pt x="0" y="9"/>
                    <a:pt x="9" y="27"/>
                    <a:pt x="9" y="27"/>
                  </a:cubicBezTo>
                  <a:cubicBezTo>
                    <a:pt x="9" y="27"/>
                    <a:pt x="12" y="32"/>
                    <a:pt x="17" y="34"/>
                  </a:cubicBezTo>
                  <a:cubicBezTo>
                    <a:pt x="22" y="36"/>
                    <a:pt x="23" y="35"/>
                    <a:pt x="24" y="35"/>
                  </a:cubicBezTo>
                  <a:cubicBezTo>
                    <a:pt x="26" y="34"/>
                    <a:pt x="27" y="32"/>
                    <a:pt x="27" y="31"/>
                  </a:cubicBezTo>
                  <a:cubicBezTo>
                    <a:pt x="27" y="31"/>
                    <a:pt x="28" y="28"/>
                    <a:pt x="29" y="26"/>
                  </a:cubicBezTo>
                  <a:cubicBezTo>
                    <a:pt x="30" y="24"/>
                    <a:pt x="30" y="20"/>
                    <a:pt x="29" y="19"/>
                  </a:cubicBezTo>
                  <a:cubicBezTo>
                    <a:pt x="29" y="19"/>
                    <a:pt x="29" y="17"/>
                    <a:pt x="29" y="17"/>
                  </a:cubicBezTo>
                  <a:cubicBezTo>
                    <a:pt x="30" y="17"/>
                    <a:pt x="30" y="15"/>
                    <a:pt x="30" y="15"/>
                  </a:cubicBezTo>
                  <a:cubicBezTo>
                    <a:pt x="30" y="13"/>
                    <a:pt x="29" y="6"/>
                    <a:pt x="29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7">
              <a:extLst>
                <a:ext uri="{FF2B5EF4-FFF2-40B4-BE49-F238E27FC236}">
                  <a16:creationId xmlns:a16="http://schemas.microsoft.com/office/drawing/2014/main" id="{01A832E1-2F37-4C08-866B-83773749A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1654176"/>
              <a:ext cx="163513" cy="92075"/>
            </a:xfrm>
            <a:custGeom>
              <a:avLst/>
              <a:gdLst>
                <a:gd name="T0" fmla="*/ 9 w 9"/>
                <a:gd name="T1" fmla="*/ 5 h 5"/>
                <a:gd name="T2" fmla="*/ 0 w 9"/>
                <a:gd name="T3" fmla="*/ 0 h 5"/>
                <a:gd name="T4" fmla="*/ 9 w 9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cubicBezTo>
                    <a:pt x="9" y="5"/>
                    <a:pt x="1" y="2"/>
                    <a:pt x="0" y="0"/>
                  </a:cubicBezTo>
                  <a:cubicBezTo>
                    <a:pt x="0" y="0"/>
                    <a:pt x="2" y="3"/>
                    <a:pt x="9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8">
              <a:extLst>
                <a:ext uri="{FF2B5EF4-FFF2-40B4-BE49-F238E27FC236}">
                  <a16:creationId xmlns:a16="http://schemas.microsoft.com/office/drawing/2014/main" id="{C566EB2C-54C4-48C9-9233-9A627D75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6" y="831851"/>
              <a:ext cx="895350" cy="987425"/>
            </a:xfrm>
            <a:custGeom>
              <a:avLst/>
              <a:gdLst>
                <a:gd name="T0" fmla="*/ 38 w 49"/>
                <a:gd name="T1" fmla="*/ 31 h 54"/>
                <a:gd name="T2" fmla="*/ 45 w 49"/>
                <a:gd name="T3" fmla="*/ 26 h 54"/>
                <a:gd name="T4" fmla="*/ 47 w 49"/>
                <a:gd name="T5" fmla="*/ 21 h 54"/>
                <a:gd name="T6" fmla="*/ 47 w 49"/>
                <a:gd name="T7" fmla="*/ 15 h 54"/>
                <a:gd name="T8" fmla="*/ 43 w 49"/>
                <a:gd name="T9" fmla="*/ 11 h 54"/>
                <a:gd name="T10" fmla="*/ 40 w 49"/>
                <a:gd name="T11" fmla="*/ 9 h 54"/>
                <a:gd name="T12" fmla="*/ 37 w 49"/>
                <a:gd name="T13" fmla="*/ 7 h 54"/>
                <a:gd name="T14" fmla="*/ 35 w 49"/>
                <a:gd name="T15" fmla="*/ 6 h 54"/>
                <a:gd name="T16" fmla="*/ 31 w 49"/>
                <a:gd name="T17" fmla="*/ 4 h 54"/>
                <a:gd name="T18" fmla="*/ 25 w 49"/>
                <a:gd name="T19" fmla="*/ 3 h 54"/>
                <a:gd name="T20" fmla="*/ 18 w 49"/>
                <a:gd name="T21" fmla="*/ 4 h 54"/>
                <a:gd name="T22" fmla="*/ 13 w 49"/>
                <a:gd name="T23" fmla="*/ 10 h 54"/>
                <a:gd name="T24" fmla="*/ 10 w 49"/>
                <a:gd name="T25" fmla="*/ 11 h 54"/>
                <a:gd name="T26" fmla="*/ 6 w 49"/>
                <a:gd name="T27" fmla="*/ 13 h 54"/>
                <a:gd name="T28" fmla="*/ 3 w 49"/>
                <a:gd name="T29" fmla="*/ 17 h 54"/>
                <a:gd name="T30" fmla="*/ 0 w 49"/>
                <a:gd name="T31" fmla="*/ 19 h 54"/>
                <a:gd name="T32" fmla="*/ 3 w 49"/>
                <a:gd name="T33" fmla="*/ 19 h 54"/>
                <a:gd name="T34" fmla="*/ 8 w 49"/>
                <a:gd name="T35" fmla="*/ 28 h 54"/>
                <a:gd name="T36" fmla="*/ 5 w 49"/>
                <a:gd name="T37" fmla="*/ 26 h 54"/>
                <a:gd name="T38" fmla="*/ 9 w 49"/>
                <a:gd name="T39" fmla="*/ 29 h 54"/>
                <a:gd name="T40" fmla="*/ 6 w 49"/>
                <a:gd name="T41" fmla="*/ 32 h 54"/>
                <a:gd name="T42" fmla="*/ 11 w 49"/>
                <a:gd name="T43" fmla="*/ 31 h 54"/>
                <a:gd name="T44" fmla="*/ 15 w 49"/>
                <a:gd name="T45" fmla="*/ 38 h 54"/>
                <a:gd name="T46" fmla="*/ 23 w 49"/>
                <a:gd name="T47" fmla="*/ 35 h 54"/>
                <a:gd name="T48" fmla="*/ 23 w 49"/>
                <a:gd name="T49" fmla="*/ 43 h 54"/>
                <a:gd name="T50" fmla="*/ 20 w 49"/>
                <a:gd name="T51" fmla="*/ 47 h 54"/>
                <a:gd name="T52" fmla="*/ 23 w 49"/>
                <a:gd name="T53" fmla="*/ 50 h 54"/>
                <a:gd name="T54" fmla="*/ 20 w 49"/>
                <a:gd name="T55" fmla="*/ 49 h 54"/>
                <a:gd name="T56" fmla="*/ 22 w 49"/>
                <a:gd name="T57" fmla="*/ 49 h 54"/>
                <a:gd name="T58" fmla="*/ 21 w 49"/>
                <a:gd name="T59" fmla="*/ 48 h 54"/>
                <a:gd name="T60" fmla="*/ 26 w 49"/>
                <a:gd name="T61" fmla="*/ 39 h 54"/>
                <a:gd name="T62" fmla="*/ 26 w 49"/>
                <a:gd name="T63" fmla="*/ 46 h 54"/>
                <a:gd name="T64" fmla="*/ 26 w 49"/>
                <a:gd name="T65" fmla="*/ 51 h 54"/>
                <a:gd name="T66" fmla="*/ 26 w 49"/>
                <a:gd name="T67" fmla="*/ 47 h 54"/>
                <a:gd name="T68" fmla="*/ 29 w 49"/>
                <a:gd name="T69" fmla="*/ 51 h 54"/>
                <a:gd name="T70" fmla="*/ 29 w 49"/>
                <a:gd name="T71" fmla="*/ 54 h 54"/>
                <a:gd name="T72" fmla="*/ 29 w 49"/>
                <a:gd name="T73" fmla="*/ 51 h 54"/>
                <a:gd name="T74" fmla="*/ 27 w 49"/>
                <a:gd name="T75" fmla="*/ 45 h 54"/>
                <a:gd name="T76" fmla="*/ 29 w 49"/>
                <a:gd name="T77" fmla="*/ 40 h 54"/>
                <a:gd name="T78" fmla="*/ 26 w 49"/>
                <a:gd name="T79" fmla="*/ 30 h 54"/>
                <a:gd name="T80" fmla="*/ 30 w 49"/>
                <a:gd name="T81" fmla="*/ 26 h 54"/>
                <a:gd name="T82" fmla="*/ 33 w 49"/>
                <a:gd name="T83" fmla="*/ 24 h 54"/>
                <a:gd name="T84" fmla="*/ 35 w 49"/>
                <a:gd name="T85" fmla="*/ 24 h 54"/>
                <a:gd name="T86" fmla="*/ 35 w 49"/>
                <a:gd name="T87" fmla="*/ 27 h 54"/>
                <a:gd name="T88" fmla="*/ 30 w 49"/>
                <a:gd name="T89" fmla="*/ 27 h 54"/>
                <a:gd name="T90" fmla="*/ 32 w 49"/>
                <a:gd name="T91" fmla="*/ 28 h 54"/>
                <a:gd name="T92" fmla="*/ 29 w 49"/>
                <a:gd name="T93" fmla="*/ 27 h 54"/>
                <a:gd name="T94" fmla="*/ 38 w 49"/>
                <a:gd name="T95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" h="54">
                  <a:moveTo>
                    <a:pt x="38" y="31"/>
                  </a:moveTo>
                  <a:cubicBezTo>
                    <a:pt x="38" y="31"/>
                    <a:pt x="43" y="32"/>
                    <a:pt x="45" y="26"/>
                  </a:cubicBezTo>
                  <a:cubicBezTo>
                    <a:pt x="47" y="22"/>
                    <a:pt x="47" y="21"/>
                    <a:pt x="47" y="21"/>
                  </a:cubicBezTo>
                  <a:cubicBezTo>
                    <a:pt x="47" y="21"/>
                    <a:pt x="49" y="17"/>
                    <a:pt x="47" y="15"/>
                  </a:cubicBezTo>
                  <a:cubicBezTo>
                    <a:pt x="45" y="13"/>
                    <a:pt x="44" y="12"/>
                    <a:pt x="43" y="11"/>
                  </a:cubicBezTo>
                  <a:cubicBezTo>
                    <a:pt x="43" y="11"/>
                    <a:pt x="41" y="9"/>
                    <a:pt x="40" y="9"/>
                  </a:cubicBezTo>
                  <a:cubicBezTo>
                    <a:pt x="39" y="7"/>
                    <a:pt x="37" y="7"/>
                    <a:pt x="37" y="7"/>
                  </a:cubicBezTo>
                  <a:cubicBezTo>
                    <a:pt x="37" y="7"/>
                    <a:pt x="36" y="6"/>
                    <a:pt x="35" y="6"/>
                  </a:cubicBezTo>
                  <a:cubicBezTo>
                    <a:pt x="35" y="3"/>
                    <a:pt x="31" y="4"/>
                    <a:pt x="31" y="4"/>
                  </a:cubicBezTo>
                  <a:cubicBezTo>
                    <a:pt x="31" y="4"/>
                    <a:pt x="29" y="2"/>
                    <a:pt x="25" y="3"/>
                  </a:cubicBezTo>
                  <a:cubicBezTo>
                    <a:pt x="24" y="0"/>
                    <a:pt x="18" y="4"/>
                    <a:pt x="18" y="4"/>
                  </a:cubicBezTo>
                  <a:cubicBezTo>
                    <a:pt x="18" y="4"/>
                    <a:pt x="15" y="5"/>
                    <a:pt x="13" y="10"/>
                  </a:cubicBezTo>
                  <a:cubicBezTo>
                    <a:pt x="11" y="8"/>
                    <a:pt x="10" y="11"/>
                    <a:pt x="10" y="11"/>
                  </a:cubicBezTo>
                  <a:cubicBezTo>
                    <a:pt x="10" y="11"/>
                    <a:pt x="7" y="11"/>
                    <a:pt x="6" y="13"/>
                  </a:cubicBezTo>
                  <a:cubicBezTo>
                    <a:pt x="3" y="13"/>
                    <a:pt x="3" y="17"/>
                    <a:pt x="3" y="17"/>
                  </a:cubicBezTo>
                  <a:cubicBezTo>
                    <a:pt x="3" y="17"/>
                    <a:pt x="0" y="18"/>
                    <a:pt x="0" y="19"/>
                  </a:cubicBezTo>
                  <a:cubicBezTo>
                    <a:pt x="1" y="18"/>
                    <a:pt x="3" y="19"/>
                    <a:pt x="3" y="19"/>
                  </a:cubicBezTo>
                  <a:cubicBezTo>
                    <a:pt x="3" y="19"/>
                    <a:pt x="1" y="24"/>
                    <a:pt x="8" y="28"/>
                  </a:cubicBezTo>
                  <a:cubicBezTo>
                    <a:pt x="3" y="30"/>
                    <a:pt x="5" y="26"/>
                    <a:pt x="5" y="26"/>
                  </a:cubicBezTo>
                  <a:cubicBezTo>
                    <a:pt x="5" y="26"/>
                    <a:pt x="1" y="31"/>
                    <a:pt x="9" y="29"/>
                  </a:cubicBezTo>
                  <a:cubicBezTo>
                    <a:pt x="10" y="33"/>
                    <a:pt x="6" y="32"/>
                    <a:pt x="6" y="32"/>
                  </a:cubicBezTo>
                  <a:cubicBezTo>
                    <a:pt x="6" y="32"/>
                    <a:pt x="8" y="34"/>
                    <a:pt x="11" y="31"/>
                  </a:cubicBezTo>
                  <a:cubicBezTo>
                    <a:pt x="9" y="39"/>
                    <a:pt x="15" y="38"/>
                    <a:pt x="15" y="38"/>
                  </a:cubicBezTo>
                  <a:cubicBezTo>
                    <a:pt x="16" y="38"/>
                    <a:pt x="20" y="37"/>
                    <a:pt x="23" y="35"/>
                  </a:cubicBezTo>
                  <a:cubicBezTo>
                    <a:pt x="25" y="40"/>
                    <a:pt x="23" y="43"/>
                    <a:pt x="23" y="43"/>
                  </a:cubicBezTo>
                  <a:cubicBezTo>
                    <a:pt x="23" y="43"/>
                    <a:pt x="23" y="44"/>
                    <a:pt x="20" y="47"/>
                  </a:cubicBezTo>
                  <a:cubicBezTo>
                    <a:pt x="19" y="51"/>
                    <a:pt x="23" y="50"/>
                    <a:pt x="23" y="50"/>
                  </a:cubicBezTo>
                  <a:cubicBezTo>
                    <a:pt x="23" y="50"/>
                    <a:pt x="20" y="50"/>
                    <a:pt x="20" y="49"/>
                  </a:cubicBezTo>
                  <a:cubicBezTo>
                    <a:pt x="21" y="49"/>
                    <a:pt x="22" y="49"/>
                    <a:pt x="22" y="49"/>
                  </a:cubicBezTo>
                  <a:cubicBezTo>
                    <a:pt x="22" y="49"/>
                    <a:pt x="21" y="49"/>
                    <a:pt x="21" y="48"/>
                  </a:cubicBezTo>
                  <a:cubicBezTo>
                    <a:pt x="20" y="48"/>
                    <a:pt x="25" y="47"/>
                    <a:pt x="26" y="39"/>
                  </a:cubicBezTo>
                  <a:cubicBezTo>
                    <a:pt x="28" y="41"/>
                    <a:pt x="26" y="46"/>
                    <a:pt x="26" y="46"/>
                  </a:cubicBezTo>
                  <a:cubicBezTo>
                    <a:pt x="26" y="46"/>
                    <a:pt x="21" y="50"/>
                    <a:pt x="26" y="51"/>
                  </a:cubicBezTo>
                  <a:cubicBezTo>
                    <a:pt x="21" y="49"/>
                    <a:pt x="26" y="47"/>
                    <a:pt x="26" y="47"/>
                  </a:cubicBezTo>
                  <a:cubicBezTo>
                    <a:pt x="26" y="47"/>
                    <a:pt x="26" y="49"/>
                    <a:pt x="29" y="51"/>
                  </a:cubicBezTo>
                  <a:cubicBezTo>
                    <a:pt x="31" y="53"/>
                    <a:pt x="29" y="54"/>
                    <a:pt x="29" y="54"/>
                  </a:cubicBezTo>
                  <a:cubicBezTo>
                    <a:pt x="29" y="54"/>
                    <a:pt x="32" y="54"/>
                    <a:pt x="29" y="51"/>
                  </a:cubicBezTo>
                  <a:cubicBezTo>
                    <a:pt x="27" y="48"/>
                    <a:pt x="27" y="49"/>
                    <a:pt x="27" y="45"/>
                  </a:cubicBezTo>
                  <a:cubicBezTo>
                    <a:pt x="27" y="45"/>
                    <a:pt x="30" y="42"/>
                    <a:pt x="29" y="40"/>
                  </a:cubicBezTo>
                  <a:cubicBezTo>
                    <a:pt x="28" y="38"/>
                    <a:pt x="26" y="34"/>
                    <a:pt x="26" y="30"/>
                  </a:cubicBezTo>
                  <a:cubicBezTo>
                    <a:pt x="27" y="26"/>
                    <a:pt x="30" y="26"/>
                    <a:pt x="30" y="26"/>
                  </a:cubicBezTo>
                  <a:cubicBezTo>
                    <a:pt x="30" y="26"/>
                    <a:pt x="30" y="22"/>
                    <a:pt x="33" y="24"/>
                  </a:cubicBezTo>
                  <a:cubicBezTo>
                    <a:pt x="34" y="24"/>
                    <a:pt x="35" y="24"/>
                    <a:pt x="35" y="24"/>
                  </a:cubicBezTo>
                  <a:cubicBezTo>
                    <a:pt x="35" y="24"/>
                    <a:pt x="35" y="27"/>
                    <a:pt x="35" y="27"/>
                  </a:cubicBezTo>
                  <a:cubicBezTo>
                    <a:pt x="34" y="27"/>
                    <a:pt x="35" y="28"/>
                    <a:pt x="30" y="27"/>
                  </a:cubicBezTo>
                  <a:cubicBezTo>
                    <a:pt x="30" y="27"/>
                    <a:pt x="32" y="28"/>
                    <a:pt x="32" y="28"/>
                  </a:cubicBezTo>
                  <a:cubicBezTo>
                    <a:pt x="32" y="28"/>
                    <a:pt x="31" y="28"/>
                    <a:pt x="29" y="27"/>
                  </a:cubicBezTo>
                  <a:cubicBezTo>
                    <a:pt x="29" y="28"/>
                    <a:pt x="38" y="31"/>
                    <a:pt x="38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9">
              <a:extLst>
                <a:ext uri="{FF2B5EF4-FFF2-40B4-BE49-F238E27FC236}">
                  <a16:creationId xmlns:a16="http://schemas.microsoft.com/office/drawing/2014/main" id="{18471647-6501-4A24-8FA9-0DF69ED19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1014413"/>
              <a:ext cx="311150" cy="420688"/>
            </a:xfrm>
            <a:custGeom>
              <a:avLst/>
              <a:gdLst>
                <a:gd name="T0" fmla="*/ 11 w 17"/>
                <a:gd name="T1" fmla="*/ 0 h 23"/>
                <a:gd name="T2" fmla="*/ 0 w 17"/>
                <a:gd name="T3" fmla="*/ 17 h 23"/>
                <a:gd name="T4" fmla="*/ 14 w 17"/>
                <a:gd name="T5" fmla="*/ 2 h 23"/>
                <a:gd name="T6" fmla="*/ 11 w 17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3">
                  <a:moveTo>
                    <a:pt x="11" y="0"/>
                  </a:moveTo>
                  <a:cubicBezTo>
                    <a:pt x="11" y="0"/>
                    <a:pt x="15" y="18"/>
                    <a:pt x="0" y="17"/>
                  </a:cubicBezTo>
                  <a:cubicBezTo>
                    <a:pt x="17" y="23"/>
                    <a:pt x="14" y="2"/>
                    <a:pt x="14" y="2"/>
                  </a:cubicBezTo>
                  <a:cubicBezTo>
                    <a:pt x="14" y="2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50">
              <a:extLst>
                <a:ext uri="{FF2B5EF4-FFF2-40B4-BE49-F238E27FC236}">
                  <a16:creationId xmlns:a16="http://schemas.microsoft.com/office/drawing/2014/main" id="{C27FECBB-A51F-4942-976F-8EDCD9BA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038" y="1033463"/>
              <a:ext cx="238125" cy="311150"/>
            </a:xfrm>
            <a:custGeom>
              <a:avLst/>
              <a:gdLst>
                <a:gd name="T0" fmla="*/ 9 w 13"/>
                <a:gd name="T1" fmla="*/ 0 h 17"/>
                <a:gd name="T2" fmla="*/ 0 w 13"/>
                <a:gd name="T3" fmla="*/ 17 h 17"/>
                <a:gd name="T4" fmla="*/ 9 w 1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cubicBezTo>
                    <a:pt x="9" y="0"/>
                    <a:pt x="11" y="14"/>
                    <a:pt x="0" y="17"/>
                  </a:cubicBezTo>
                  <a:cubicBezTo>
                    <a:pt x="13" y="13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51">
              <a:extLst>
                <a:ext uri="{FF2B5EF4-FFF2-40B4-BE49-F238E27FC236}">
                  <a16:creationId xmlns:a16="http://schemas.microsoft.com/office/drawing/2014/main" id="{766E0154-37DB-49AE-8A3E-619E0AF5C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013" y="1069976"/>
              <a:ext cx="238125" cy="311150"/>
            </a:xfrm>
            <a:custGeom>
              <a:avLst/>
              <a:gdLst>
                <a:gd name="T0" fmla="*/ 8 w 13"/>
                <a:gd name="T1" fmla="*/ 0 h 17"/>
                <a:gd name="T2" fmla="*/ 0 w 13"/>
                <a:gd name="T3" fmla="*/ 17 h 17"/>
                <a:gd name="T4" fmla="*/ 8 w 1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7">
                  <a:moveTo>
                    <a:pt x="8" y="0"/>
                  </a:moveTo>
                  <a:cubicBezTo>
                    <a:pt x="8" y="0"/>
                    <a:pt x="11" y="14"/>
                    <a:pt x="0" y="17"/>
                  </a:cubicBezTo>
                  <a:cubicBezTo>
                    <a:pt x="13" y="1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52">
              <a:extLst>
                <a:ext uri="{FF2B5EF4-FFF2-40B4-BE49-F238E27FC236}">
                  <a16:creationId xmlns:a16="http://schemas.microsoft.com/office/drawing/2014/main" id="{14FEA534-E6F3-4252-A6CC-4D0EA2A85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996951"/>
              <a:ext cx="109538" cy="90488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0"/>
                    <a:pt x="2" y="1"/>
                    <a:pt x="0" y="5"/>
                  </a:cubicBezTo>
                  <a:cubicBezTo>
                    <a:pt x="2" y="2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3">
              <a:extLst>
                <a:ext uri="{FF2B5EF4-FFF2-40B4-BE49-F238E27FC236}">
                  <a16:creationId xmlns:a16="http://schemas.microsoft.com/office/drawing/2014/main" id="{84D881EF-DDD8-424E-8BAB-4BA500650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451" y="960438"/>
              <a:ext cx="53975" cy="109538"/>
            </a:xfrm>
            <a:custGeom>
              <a:avLst/>
              <a:gdLst>
                <a:gd name="T0" fmla="*/ 3 w 3"/>
                <a:gd name="T1" fmla="*/ 0 h 6"/>
                <a:gd name="T2" fmla="*/ 1 w 3"/>
                <a:gd name="T3" fmla="*/ 6 h 6"/>
                <a:gd name="T4" fmla="*/ 3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3" y="0"/>
                    <a:pt x="0" y="4"/>
                    <a:pt x="1" y="6"/>
                  </a:cubicBezTo>
                  <a:cubicBezTo>
                    <a:pt x="1" y="5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4">
              <a:extLst>
                <a:ext uri="{FF2B5EF4-FFF2-40B4-BE49-F238E27FC236}">
                  <a16:creationId xmlns:a16="http://schemas.microsoft.com/office/drawing/2014/main" id="{96175956-95F2-4057-924A-C00FB5D8E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426" y="904876"/>
              <a:ext cx="219075" cy="182563"/>
            </a:xfrm>
            <a:custGeom>
              <a:avLst/>
              <a:gdLst>
                <a:gd name="T0" fmla="*/ 12 w 12"/>
                <a:gd name="T1" fmla="*/ 2 h 10"/>
                <a:gd name="T2" fmla="*/ 1 w 12"/>
                <a:gd name="T3" fmla="*/ 10 h 10"/>
                <a:gd name="T4" fmla="*/ 11 w 12"/>
                <a:gd name="T5" fmla="*/ 0 h 10"/>
                <a:gd name="T6" fmla="*/ 12 w 12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12" y="2"/>
                  </a:moveTo>
                  <a:cubicBezTo>
                    <a:pt x="12" y="2"/>
                    <a:pt x="5" y="9"/>
                    <a:pt x="1" y="10"/>
                  </a:cubicBezTo>
                  <a:cubicBezTo>
                    <a:pt x="0" y="9"/>
                    <a:pt x="11" y="0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5">
              <a:extLst>
                <a:ext uri="{FF2B5EF4-FFF2-40B4-BE49-F238E27FC236}">
                  <a16:creationId xmlns:a16="http://schemas.microsoft.com/office/drawing/2014/main" id="{88A42F2E-966F-41E0-A875-5DA31AF5B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1196976"/>
              <a:ext cx="128588" cy="73025"/>
            </a:xfrm>
            <a:custGeom>
              <a:avLst/>
              <a:gdLst>
                <a:gd name="T0" fmla="*/ 7 w 7"/>
                <a:gd name="T1" fmla="*/ 4 h 4"/>
                <a:gd name="T2" fmla="*/ 0 w 7"/>
                <a:gd name="T3" fmla="*/ 1 h 4"/>
                <a:gd name="T4" fmla="*/ 7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cubicBezTo>
                    <a:pt x="7" y="4"/>
                    <a:pt x="6" y="1"/>
                    <a:pt x="0" y="1"/>
                  </a:cubicBezTo>
                  <a:cubicBezTo>
                    <a:pt x="4" y="0"/>
                    <a:pt x="7" y="4"/>
                    <a:pt x="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6">
              <a:extLst>
                <a:ext uri="{FF2B5EF4-FFF2-40B4-BE49-F238E27FC236}">
                  <a16:creationId xmlns:a16="http://schemas.microsoft.com/office/drawing/2014/main" id="{FECB8D0C-313C-4CB2-AC0F-7E063B873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6" y="1069976"/>
              <a:ext cx="92075" cy="90488"/>
            </a:xfrm>
            <a:custGeom>
              <a:avLst/>
              <a:gdLst>
                <a:gd name="T0" fmla="*/ 5 w 5"/>
                <a:gd name="T1" fmla="*/ 3 h 5"/>
                <a:gd name="T2" fmla="*/ 0 w 5"/>
                <a:gd name="T3" fmla="*/ 5 h 5"/>
                <a:gd name="T4" fmla="*/ 5 w 5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3"/>
                  </a:moveTo>
                  <a:cubicBezTo>
                    <a:pt x="5" y="3"/>
                    <a:pt x="2" y="0"/>
                    <a:pt x="0" y="5"/>
                  </a:cubicBezTo>
                  <a:cubicBezTo>
                    <a:pt x="2" y="2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7">
              <a:extLst>
                <a:ext uri="{FF2B5EF4-FFF2-40B4-BE49-F238E27FC236}">
                  <a16:creationId xmlns:a16="http://schemas.microsoft.com/office/drawing/2014/main" id="{62E21AB3-7727-4AC5-8732-9AA9504AB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1270001"/>
              <a:ext cx="73025" cy="74613"/>
            </a:xfrm>
            <a:custGeom>
              <a:avLst/>
              <a:gdLst>
                <a:gd name="T0" fmla="*/ 4 w 4"/>
                <a:gd name="T1" fmla="*/ 3 h 4"/>
                <a:gd name="T2" fmla="*/ 0 w 4"/>
                <a:gd name="T3" fmla="*/ 0 h 4"/>
                <a:gd name="T4" fmla="*/ 3 w 4"/>
                <a:gd name="T5" fmla="*/ 4 h 4"/>
                <a:gd name="T6" fmla="*/ 4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3"/>
                    <a:pt x="0" y="1"/>
                    <a:pt x="0" y="0"/>
                  </a:cubicBezTo>
                  <a:cubicBezTo>
                    <a:pt x="0" y="3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8">
              <a:extLst>
                <a:ext uri="{FF2B5EF4-FFF2-40B4-BE49-F238E27FC236}">
                  <a16:creationId xmlns:a16="http://schemas.microsoft.com/office/drawing/2014/main" id="{A3523301-A8B1-435E-881B-CB460FBF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1" y="1289051"/>
              <a:ext cx="36513" cy="36513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1" y="2"/>
                    <a:pt x="2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9">
              <a:extLst>
                <a:ext uri="{FF2B5EF4-FFF2-40B4-BE49-F238E27FC236}">
                  <a16:creationId xmlns:a16="http://schemas.microsoft.com/office/drawing/2014/main" id="{B0F576D7-F42A-41A7-8941-2D4FBA671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888" y="1325563"/>
              <a:ext cx="36513" cy="19050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60">
              <a:extLst>
                <a:ext uri="{FF2B5EF4-FFF2-40B4-BE49-F238E27FC236}">
                  <a16:creationId xmlns:a16="http://schemas.microsoft.com/office/drawing/2014/main" id="{530D699A-01E4-461C-B8C9-48019176D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838" y="1179513"/>
              <a:ext cx="36513" cy="36513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2 h 2"/>
                <a:gd name="T4" fmla="*/ 1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61">
              <a:extLst>
                <a:ext uri="{FF2B5EF4-FFF2-40B4-BE49-F238E27FC236}">
                  <a16:creationId xmlns:a16="http://schemas.microsoft.com/office/drawing/2014/main" id="{D16419E4-CE2A-4169-ACFC-23352C89D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301" y="1179513"/>
              <a:ext cx="36513" cy="36513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2 h 2"/>
                <a:gd name="T4" fmla="*/ 1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62">
              <a:extLst>
                <a:ext uri="{FF2B5EF4-FFF2-40B4-BE49-F238E27FC236}">
                  <a16:creationId xmlns:a16="http://schemas.microsoft.com/office/drawing/2014/main" id="{B3880598-EB40-4009-9A4C-73F3D045F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1033463"/>
              <a:ext cx="73025" cy="36513"/>
            </a:xfrm>
            <a:custGeom>
              <a:avLst/>
              <a:gdLst>
                <a:gd name="T0" fmla="*/ 4 w 4"/>
                <a:gd name="T1" fmla="*/ 1 h 2"/>
                <a:gd name="T2" fmla="*/ 1 w 4"/>
                <a:gd name="T3" fmla="*/ 2 h 2"/>
                <a:gd name="T4" fmla="*/ 3 w 4"/>
                <a:gd name="T5" fmla="*/ 2 h 2"/>
                <a:gd name="T6" fmla="*/ 4 w 4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cubicBezTo>
                    <a:pt x="4" y="1"/>
                    <a:pt x="2" y="0"/>
                    <a:pt x="1" y="2"/>
                  </a:cubicBezTo>
                  <a:cubicBezTo>
                    <a:pt x="0" y="2"/>
                    <a:pt x="3" y="2"/>
                    <a:pt x="3" y="2"/>
                  </a:cubicBezTo>
                  <a:cubicBezTo>
                    <a:pt x="3" y="2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3">
              <a:extLst>
                <a:ext uri="{FF2B5EF4-FFF2-40B4-BE49-F238E27FC236}">
                  <a16:creationId xmlns:a16="http://schemas.microsoft.com/office/drawing/2014/main" id="{980D6A64-8F7A-4330-BA30-D53F20C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351" y="1069976"/>
              <a:ext cx="36513" cy="73025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4 h 4"/>
                <a:gd name="T4" fmla="*/ 0 w 2"/>
                <a:gd name="T5" fmla="*/ 2 h 4"/>
                <a:gd name="T6" fmla="*/ 1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4"/>
                    <a:pt x="0" y="2"/>
                    <a:pt x="0" y="2"/>
                  </a:cubicBezTo>
                  <a:cubicBezTo>
                    <a:pt x="0" y="2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4">
              <a:extLst>
                <a:ext uri="{FF2B5EF4-FFF2-40B4-BE49-F238E27FC236}">
                  <a16:creationId xmlns:a16="http://schemas.microsoft.com/office/drawing/2014/main" id="{DAC0C788-5645-4697-AFC9-318888EA2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344613"/>
              <a:ext cx="90488" cy="90488"/>
            </a:xfrm>
            <a:custGeom>
              <a:avLst/>
              <a:gdLst>
                <a:gd name="T0" fmla="*/ 5 w 5"/>
                <a:gd name="T1" fmla="*/ 5 h 5"/>
                <a:gd name="T2" fmla="*/ 0 w 5"/>
                <a:gd name="T3" fmla="*/ 0 h 5"/>
                <a:gd name="T4" fmla="*/ 5 w 5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5"/>
                    <a:pt x="2" y="3"/>
                    <a:pt x="0" y="0"/>
                  </a:cubicBezTo>
                  <a:cubicBezTo>
                    <a:pt x="1" y="3"/>
                    <a:pt x="5" y="5"/>
                    <a:pt x="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5">
              <a:extLst>
                <a:ext uri="{FF2B5EF4-FFF2-40B4-BE49-F238E27FC236}">
                  <a16:creationId xmlns:a16="http://schemas.microsoft.com/office/drawing/2014/main" id="{021F74DF-DFEE-456C-B7D5-8EF678178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1123951"/>
              <a:ext cx="165100" cy="92075"/>
            </a:xfrm>
            <a:custGeom>
              <a:avLst/>
              <a:gdLst>
                <a:gd name="T0" fmla="*/ 9 w 9"/>
                <a:gd name="T1" fmla="*/ 2 h 5"/>
                <a:gd name="T2" fmla="*/ 0 w 9"/>
                <a:gd name="T3" fmla="*/ 0 h 5"/>
                <a:gd name="T4" fmla="*/ 9 w 9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5">
                  <a:moveTo>
                    <a:pt x="9" y="2"/>
                  </a:moveTo>
                  <a:cubicBezTo>
                    <a:pt x="9" y="2"/>
                    <a:pt x="5" y="4"/>
                    <a:pt x="0" y="0"/>
                  </a:cubicBezTo>
                  <a:cubicBezTo>
                    <a:pt x="4" y="5"/>
                    <a:pt x="9" y="2"/>
                    <a:pt x="9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6">
              <a:extLst>
                <a:ext uri="{FF2B5EF4-FFF2-40B4-BE49-F238E27FC236}">
                  <a16:creationId xmlns:a16="http://schemas.microsoft.com/office/drawing/2014/main" id="{BE677F5F-C5A1-4C06-A2BB-4529B5389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1069976"/>
              <a:ext cx="182563" cy="53975"/>
            </a:xfrm>
            <a:custGeom>
              <a:avLst/>
              <a:gdLst>
                <a:gd name="T0" fmla="*/ 10 w 10"/>
                <a:gd name="T1" fmla="*/ 3 h 3"/>
                <a:gd name="T2" fmla="*/ 0 w 10"/>
                <a:gd name="T3" fmla="*/ 3 h 3"/>
                <a:gd name="T4" fmla="*/ 10 w 10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10" y="3"/>
                  </a:moveTo>
                  <a:cubicBezTo>
                    <a:pt x="10" y="3"/>
                    <a:pt x="4" y="0"/>
                    <a:pt x="0" y="3"/>
                  </a:cubicBezTo>
                  <a:cubicBezTo>
                    <a:pt x="5" y="0"/>
                    <a:pt x="10" y="3"/>
                    <a:pt x="1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7">
              <a:extLst>
                <a:ext uri="{FF2B5EF4-FFF2-40B4-BE49-F238E27FC236}">
                  <a16:creationId xmlns:a16="http://schemas.microsoft.com/office/drawing/2014/main" id="{DB9981AF-39FA-412E-81F7-BBFFB6393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401" y="885826"/>
              <a:ext cx="36513" cy="165100"/>
            </a:xfrm>
            <a:custGeom>
              <a:avLst/>
              <a:gdLst>
                <a:gd name="T0" fmla="*/ 1 w 2"/>
                <a:gd name="T1" fmla="*/ 1 h 9"/>
                <a:gd name="T2" fmla="*/ 2 w 2"/>
                <a:gd name="T3" fmla="*/ 8 h 9"/>
                <a:gd name="T4" fmla="*/ 2 w 2"/>
                <a:gd name="T5" fmla="*/ 1 h 9"/>
                <a:gd name="T6" fmla="*/ 1 w 2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1" y="1"/>
                  </a:moveTo>
                  <a:cubicBezTo>
                    <a:pt x="1" y="1"/>
                    <a:pt x="0" y="5"/>
                    <a:pt x="2" y="8"/>
                  </a:cubicBezTo>
                  <a:cubicBezTo>
                    <a:pt x="1" y="9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8">
              <a:extLst>
                <a:ext uri="{FF2B5EF4-FFF2-40B4-BE49-F238E27FC236}">
                  <a16:creationId xmlns:a16="http://schemas.microsoft.com/office/drawing/2014/main" id="{E32D5179-682D-4028-ACD9-CC75EB6B1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106488"/>
              <a:ext cx="73025" cy="53975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3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4" y="1"/>
                    <a:pt x="1" y="0"/>
                    <a:pt x="0" y="3"/>
                  </a:cubicBezTo>
                  <a:cubicBezTo>
                    <a:pt x="1" y="0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9">
              <a:extLst>
                <a:ext uri="{FF2B5EF4-FFF2-40B4-BE49-F238E27FC236}">
                  <a16:creationId xmlns:a16="http://schemas.microsoft.com/office/drawing/2014/main" id="{73FF9005-C518-4785-8BE4-8AC36428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179513"/>
              <a:ext cx="36513" cy="36513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1 w 2"/>
                <a:gd name="T5" fmla="*/ 1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70">
              <a:extLst>
                <a:ext uri="{FF2B5EF4-FFF2-40B4-BE49-F238E27FC236}">
                  <a16:creationId xmlns:a16="http://schemas.microsoft.com/office/drawing/2014/main" id="{C1DBEE63-0E71-40D0-B725-590E0E6CC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913" y="1216026"/>
              <a:ext cx="53975" cy="53975"/>
            </a:xfrm>
            <a:custGeom>
              <a:avLst/>
              <a:gdLst>
                <a:gd name="T0" fmla="*/ 3 w 3"/>
                <a:gd name="T1" fmla="*/ 3 h 3"/>
                <a:gd name="T2" fmla="*/ 1 w 3"/>
                <a:gd name="T3" fmla="*/ 1 h 3"/>
                <a:gd name="T4" fmla="*/ 1 w 3"/>
                <a:gd name="T5" fmla="*/ 2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0"/>
                    <a:pt x="1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71">
              <a:extLst>
                <a:ext uri="{FF2B5EF4-FFF2-40B4-BE49-F238E27FC236}">
                  <a16:creationId xmlns:a16="http://schemas.microsoft.com/office/drawing/2014/main" id="{2154AFF8-1BA6-45F0-8E32-0A91A6124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838" y="1033463"/>
              <a:ext cx="128588" cy="90488"/>
            </a:xfrm>
            <a:custGeom>
              <a:avLst/>
              <a:gdLst>
                <a:gd name="T0" fmla="*/ 7 w 7"/>
                <a:gd name="T1" fmla="*/ 5 h 5"/>
                <a:gd name="T2" fmla="*/ 0 w 7"/>
                <a:gd name="T3" fmla="*/ 0 h 5"/>
                <a:gd name="T4" fmla="*/ 7 w 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cubicBezTo>
                    <a:pt x="7" y="5"/>
                    <a:pt x="4" y="0"/>
                    <a:pt x="0" y="0"/>
                  </a:cubicBezTo>
                  <a:cubicBezTo>
                    <a:pt x="3" y="1"/>
                    <a:pt x="7" y="5"/>
                    <a:pt x="7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72">
              <a:extLst>
                <a:ext uri="{FF2B5EF4-FFF2-40B4-BE49-F238E27FC236}">
                  <a16:creationId xmlns:a16="http://schemas.microsoft.com/office/drawing/2014/main" id="{09DB0064-73E5-4883-9708-8F2A54AA3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6" y="1069976"/>
              <a:ext cx="128588" cy="109538"/>
            </a:xfrm>
            <a:custGeom>
              <a:avLst/>
              <a:gdLst>
                <a:gd name="T0" fmla="*/ 7 w 7"/>
                <a:gd name="T1" fmla="*/ 6 h 6"/>
                <a:gd name="T2" fmla="*/ 0 w 7"/>
                <a:gd name="T3" fmla="*/ 0 h 6"/>
                <a:gd name="T4" fmla="*/ 4 w 7"/>
                <a:gd name="T5" fmla="*/ 5 h 6"/>
                <a:gd name="T6" fmla="*/ 5 w 7"/>
                <a:gd name="T7" fmla="*/ 6 h 6"/>
                <a:gd name="T8" fmla="*/ 7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cubicBezTo>
                    <a:pt x="7" y="6"/>
                    <a:pt x="4" y="1"/>
                    <a:pt x="0" y="0"/>
                  </a:cubicBezTo>
                  <a:cubicBezTo>
                    <a:pt x="2" y="2"/>
                    <a:pt x="4" y="5"/>
                    <a:pt x="4" y="5"/>
                  </a:cubicBezTo>
                  <a:cubicBezTo>
                    <a:pt x="4" y="5"/>
                    <a:pt x="5" y="5"/>
                    <a:pt x="5" y="6"/>
                  </a:cubicBezTo>
                  <a:cubicBezTo>
                    <a:pt x="5" y="6"/>
                    <a:pt x="7" y="6"/>
                    <a:pt x="7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3">
              <a:extLst>
                <a:ext uri="{FF2B5EF4-FFF2-40B4-BE49-F238E27FC236}">
                  <a16:creationId xmlns:a16="http://schemas.microsoft.com/office/drawing/2014/main" id="{E3425081-E8B4-41C4-9186-D52F27D46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6" y="1106488"/>
              <a:ext cx="73025" cy="73025"/>
            </a:xfrm>
            <a:custGeom>
              <a:avLst/>
              <a:gdLst>
                <a:gd name="T0" fmla="*/ 4 w 4"/>
                <a:gd name="T1" fmla="*/ 4 h 4"/>
                <a:gd name="T2" fmla="*/ 0 w 4"/>
                <a:gd name="T3" fmla="*/ 0 h 4"/>
                <a:gd name="T4" fmla="*/ 4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4"/>
                    <a:pt x="2" y="1"/>
                    <a:pt x="0" y="0"/>
                  </a:cubicBezTo>
                  <a:cubicBezTo>
                    <a:pt x="1" y="0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4">
              <a:extLst>
                <a:ext uri="{FF2B5EF4-FFF2-40B4-BE49-F238E27FC236}">
                  <a16:creationId xmlns:a16="http://schemas.microsoft.com/office/drawing/2014/main" id="{B559E05F-52EB-4178-A6C3-D1C2554C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401" y="1252538"/>
              <a:ext cx="128588" cy="17463"/>
            </a:xfrm>
            <a:custGeom>
              <a:avLst/>
              <a:gdLst>
                <a:gd name="T0" fmla="*/ 7 w 7"/>
                <a:gd name="T1" fmla="*/ 1 h 1"/>
                <a:gd name="T2" fmla="*/ 0 w 7"/>
                <a:gd name="T3" fmla="*/ 0 h 1"/>
                <a:gd name="T4" fmla="*/ 7 w 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7" y="1"/>
                  </a:moveTo>
                  <a:cubicBezTo>
                    <a:pt x="7" y="1"/>
                    <a:pt x="4" y="1"/>
                    <a:pt x="0" y="0"/>
                  </a:cubicBezTo>
                  <a:cubicBezTo>
                    <a:pt x="3" y="1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5">
              <a:extLst>
                <a:ext uri="{FF2B5EF4-FFF2-40B4-BE49-F238E27FC236}">
                  <a16:creationId xmlns:a16="http://schemas.microsoft.com/office/drawing/2014/main" id="{F16CC695-AEBA-4A0A-A87A-7C98DD371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7401" y="1289051"/>
              <a:ext cx="128588" cy="36513"/>
            </a:xfrm>
            <a:custGeom>
              <a:avLst/>
              <a:gdLst>
                <a:gd name="T0" fmla="*/ 7 w 7"/>
                <a:gd name="T1" fmla="*/ 1 h 2"/>
                <a:gd name="T2" fmla="*/ 0 w 7"/>
                <a:gd name="T3" fmla="*/ 0 h 2"/>
                <a:gd name="T4" fmla="*/ 7 w 7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7" y="1"/>
                  </a:moveTo>
                  <a:cubicBezTo>
                    <a:pt x="7" y="1"/>
                    <a:pt x="4" y="1"/>
                    <a:pt x="0" y="0"/>
                  </a:cubicBezTo>
                  <a:cubicBezTo>
                    <a:pt x="3" y="2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6">
              <a:extLst>
                <a:ext uri="{FF2B5EF4-FFF2-40B4-BE49-F238E27FC236}">
                  <a16:creationId xmlns:a16="http://schemas.microsoft.com/office/drawing/2014/main" id="{2280CA42-AB26-43DE-8514-8938A0E2D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6" y="1398588"/>
              <a:ext cx="92075" cy="73025"/>
            </a:xfrm>
            <a:custGeom>
              <a:avLst/>
              <a:gdLst>
                <a:gd name="T0" fmla="*/ 5 w 5"/>
                <a:gd name="T1" fmla="*/ 4 h 4"/>
                <a:gd name="T2" fmla="*/ 0 w 5"/>
                <a:gd name="T3" fmla="*/ 0 h 4"/>
                <a:gd name="T4" fmla="*/ 5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5" y="4"/>
                    <a:pt x="3" y="3"/>
                    <a:pt x="0" y="0"/>
                  </a:cubicBezTo>
                  <a:cubicBezTo>
                    <a:pt x="1" y="3"/>
                    <a:pt x="5" y="4"/>
                    <a:pt x="5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7">
              <a:extLst>
                <a:ext uri="{FF2B5EF4-FFF2-40B4-BE49-F238E27FC236}">
                  <a16:creationId xmlns:a16="http://schemas.microsoft.com/office/drawing/2014/main" id="{F07661E7-5C5F-44F6-99D5-CFE955D4E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401" y="1398588"/>
              <a:ext cx="73025" cy="109538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4" y="6"/>
                    <a:pt x="2" y="5"/>
                    <a:pt x="0" y="0"/>
                  </a:cubicBezTo>
                  <a:cubicBezTo>
                    <a:pt x="1" y="4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8">
              <a:extLst>
                <a:ext uri="{FF2B5EF4-FFF2-40B4-BE49-F238E27FC236}">
                  <a16:creationId xmlns:a16="http://schemas.microsoft.com/office/drawing/2014/main" id="{75FE7B61-7620-4959-8DFF-57BD34915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888" y="1325563"/>
              <a:ext cx="128588" cy="55563"/>
            </a:xfrm>
            <a:custGeom>
              <a:avLst/>
              <a:gdLst>
                <a:gd name="T0" fmla="*/ 7 w 7"/>
                <a:gd name="T1" fmla="*/ 3 h 3"/>
                <a:gd name="T2" fmla="*/ 0 w 7"/>
                <a:gd name="T3" fmla="*/ 0 h 3"/>
                <a:gd name="T4" fmla="*/ 7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cubicBezTo>
                    <a:pt x="7" y="3"/>
                    <a:pt x="3" y="2"/>
                    <a:pt x="0" y="0"/>
                  </a:cubicBezTo>
                  <a:cubicBezTo>
                    <a:pt x="3" y="1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9">
              <a:extLst>
                <a:ext uri="{FF2B5EF4-FFF2-40B4-BE49-F238E27FC236}">
                  <a16:creationId xmlns:a16="http://schemas.microsoft.com/office/drawing/2014/main" id="{EF9609FE-DEA2-403B-92CD-D4F2DA5F5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6" y="1508126"/>
              <a:ext cx="128588" cy="201613"/>
            </a:xfrm>
            <a:custGeom>
              <a:avLst/>
              <a:gdLst>
                <a:gd name="T0" fmla="*/ 3 w 7"/>
                <a:gd name="T1" fmla="*/ 0 h 11"/>
                <a:gd name="T2" fmla="*/ 4 w 7"/>
                <a:gd name="T3" fmla="*/ 4 h 11"/>
                <a:gd name="T4" fmla="*/ 0 w 7"/>
                <a:gd name="T5" fmla="*/ 11 h 11"/>
                <a:gd name="T6" fmla="*/ 3 w 7"/>
                <a:gd name="T7" fmla="*/ 4 h 11"/>
                <a:gd name="T8" fmla="*/ 3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3" y="0"/>
                  </a:moveTo>
                  <a:cubicBezTo>
                    <a:pt x="3" y="0"/>
                    <a:pt x="2" y="2"/>
                    <a:pt x="4" y="4"/>
                  </a:cubicBezTo>
                  <a:cubicBezTo>
                    <a:pt x="5" y="6"/>
                    <a:pt x="6" y="8"/>
                    <a:pt x="0" y="11"/>
                  </a:cubicBezTo>
                  <a:cubicBezTo>
                    <a:pt x="7" y="7"/>
                    <a:pt x="3" y="4"/>
                    <a:pt x="3" y="4"/>
                  </a:cubicBezTo>
                  <a:cubicBezTo>
                    <a:pt x="3" y="4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80">
              <a:extLst>
                <a:ext uri="{FF2B5EF4-FFF2-40B4-BE49-F238E27FC236}">
                  <a16:creationId xmlns:a16="http://schemas.microsoft.com/office/drawing/2014/main" id="{92B762A5-3517-4AD3-9F39-81CF1EB2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838" y="1508126"/>
              <a:ext cx="128588" cy="201613"/>
            </a:xfrm>
            <a:custGeom>
              <a:avLst/>
              <a:gdLst>
                <a:gd name="T0" fmla="*/ 7 w 7"/>
                <a:gd name="T1" fmla="*/ 0 h 11"/>
                <a:gd name="T2" fmla="*/ 2 w 7"/>
                <a:gd name="T3" fmla="*/ 11 h 11"/>
                <a:gd name="T4" fmla="*/ 6 w 7"/>
                <a:gd name="T5" fmla="*/ 11 h 11"/>
                <a:gd name="T6" fmla="*/ 2 w 7"/>
                <a:gd name="T7" fmla="*/ 9 h 11"/>
                <a:gd name="T8" fmla="*/ 7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cubicBezTo>
                    <a:pt x="7" y="0"/>
                    <a:pt x="0" y="10"/>
                    <a:pt x="2" y="11"/>
                  </a:cubicBezTo>
                  <a:cubicBezTo>
                    <a:pt x="4" y="11"/>
                    <a:pt x="6" y="11"/>
                    <a:pt x="6" y="11"/>
                  </a:cubicBezTo>
                  <a:cubicBezTo>
                    <a:pt x="6" y="11"/>
                    <a:pt x="1" y="11"/>
                    <a:pt x="2" y="9"/>
                  </a:cubicBezTo>
                  <a:cubicBezTo>
                    <a:pt x="3" y="7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81">
              <a:extLst>
                <a:ext uri="{FF2B5EF4-FFF2-40B4-BE49-F238E27FC236}">
                  <a16:creationId xmlns:a16="http://schemas.microsoft.com/office/drawing/2014/main" id="{FC596DE1-AD87-4FF9-ADD7-75B5F8D94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451" y="996951"/>
              <a:ext cx="311150" cy="438150"/>
            </a:xfrm>
            <a:custGeom>
              <a:avLst/>
              <a:gdLst>
                <a:gd name="T0" fmla="*/ 11 w 17"/>
                <a:gd name="T1" fmla="*/ 0 h 24"/>
                <a:gd name="T2" fmla="*/ 0 w 17"/>
                <a:gd name="T3" fmla="*/ 17 h 24"/>
                <a:gd name="T4" fmla="*/ 14 w 17"/>
                <a:gd name="T5" fmla="*/ 3 h 24"/>
                <a:gd name="T6" fmla="*/ 11 w 17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4">
                  <a:moveTo>
                    <a:pt x="11" y="0"/>
                  </a:moveTo>
                  <a:cubicBezTo>
                    <a:pt x="11" y="0"/>
                    <a:pt x="5" y="15"/>
                    <a:pt x="0" y="17"/>
                  </a:cubicBezTo>
                  <a:cubicBezTo>
                    <a:pt x="17" y="24"/>
                    <a:pt x="14" y="3"/>
                    <a:pt x="14" y="3"/>
                  </a:cubicBezTo>
                  <a:cubicBezTo>
                    <a:pt x="14" y="3"/>
                    <a:pt x="13" y="1"/>
                    <a:pt x="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82">
              <a:extLst>
                <a:ext uri="{FF2B5EF4-FFF2-40B4-BE49-F238E27FC236}">
                  <a16:creationId xmlns:a16="http://schemas.microsoft.com/office/drawing/2014/main" id="{1C53475A-16AD-4F77-AD67-CC7BDBD2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996951"/>
              <a:ext cx="182563" cy="163513"/>
            </a:xfrm>
            <a:custGeom>
              <a:avLst/>
              <a:gdLst>
                <a:gd name="T0" fmla="*/ 10 w 10"/>
                <a:gd name="T1" fmla="*/ 0 h 9"/>
                <a:gd name="T2" fmla="*/ 0 w 10"/>
                <a:gd name="T3" fmla="*/ 9 h 9"/>
                <a:gd name="T4" fmla="*/ 10 w 10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cubicBezTo>
                    <a:pt x="10" y="0"/>
                    <a:pt x="7" y="8"/>
                    <a:pt x="0" y="9"/>
                  </a:cubicBezTo>
                  <a:cubicBezTo>
                    <a:pt x="9" y="9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3">
              <a:extLst>
                <a:ext uri="{FF2B5EF4-FFF2-40B4-BE49-F238E27FC236}">
                  <a16:creationId xmlns:a16="http://schemas.microsoft.com/office/drawing/2014/main" id="{1E75214E-B482-4E03-A279-F75108398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1087438"/>
              <a:ext cx="257175" cy="182563"/>
            </a:xfrm>
            <a:custGeom>
              <a:avLst/>
              <a:gdLst>
                <a:gd name="T0" fmla="*/ 14 w 14"/>
                <a:gd name="T1" fmla="*/ 0 h 10"/>
                <a:gd name="T2" fmla="*/ 0 w 14"/>
                <a:gd name="T3" fmla="*/ 6 h 10"/>
                <a:gd name="T4" fmla="*/ 14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4" y="0"/>
                  </a:moveTo>
                  <a:cubicBezTo>
                    <a:pt x="14" y="0"/>
                    <a:pt x="10" y="9"/>
                    <a:pt x="0" y="6"/>
                  </a:cubicBezTo>
                  <a:cubicBezTo>
                    <a:pt x="10" y="1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4">
              <a:extLst>
                <a:ext uri="{FF2B5EF4-FFF2-40B4-BE49-F238E27FC236}">
                  <a16:creationId xmlns:a16="http://schemas.microsoft.com/office/drawing/2014/main" id="{5F768A9A-7711-4F72-AC68-C6CF66CCF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1344613"/>
              <a:ext cx="73025" cy="17463"/>
            </a:xfrm>
            <a:custGeom>
              <a:avLst/>
              <a:gdLst>
                <a:gd name="T0" fmla="*/ 4 w 4"/>
                <a:gd name="T1" fmla="*/ 0 h 1"/>
                <a:gd name="T2" fmla="*/ 2 w 4"/>
                <a:gd name="T3" fmla="*/ 0 h 1"/>
                <a:gd name="T4" fmla="*/ 2 w 4"/>
                <a:gd name="T5" fmla="*/ 0 h 1"/>
                <a:gd name="T6" fmla="*/ 2 w 4"/>
                <a:gd name="T7" fmla="*/ 0 h 1"/>
                <a:gd name="T8" fmla="*/ 1 w 4"/>
                <a:gd name="T9" fmla="*/ 1 h 1"/>
                <a:gd name="T10" fmla="*/ 1 w 4"/>
                <a:gd name="T11" fmla="*/ 1 h 1"/>
                <a:gd name="T12" fmla="*/ 0 w 4"/>
                <a:gd name="T13" fmla="*/ 1 h 1"/>
                <a:gd name="T14" fmla="*/ 0 w 4"/>
                <a:gd name="T15" fmla="*/ 1 h 1"/>
                <a:gd name="T16" fmla="*/ 2 w 4"/>
                <a:gd name="T17" fmla="*/ 0 h 1"/>
                <a:gd name="T18" fmla="*/ 2 w 4"/>
                <a:gd name="T19" fmla="*/ 0 h 1"/>
                <a:gd name="T20" fmla="*/ 4 w 4"/>
                <a:gd name="T21" fmla="*/ 0 h 1"/>
                <a:gd name="T22" fmla="*/ 4 w 4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5">
              <a:extLst>
                <a:ext uri="{FF2B5EF4-FFF2-40B4-BE49-F238E27FC236}">
                  <a16:creationId xmlns:a16="http://schemas.microsoft.com/office/drawing/2014/main" id="{209F876A-3257-4319-9F6C-FCA197985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988" y="1344613"/>
              <a:ext cx="127000" cy="17463"/>
            </a:xfrm>
            <a:custGeom>
              <a:avLst/>
              <a:gdLst>
                <a:gd name="T0" fmla="*/ 7 w 7"/>
                <a:gd name="T1" fmla="*/ 1 h 1"/>
                <a:gd name="T2" fmla="*/ 4 w 7"/>
                <a:gd name="T3" fmla="*/ 0 h 1"/>
                <a:gd name="T4" fmla="*/ 0 w 7"/>
                <a:gd name="T5" fmla="*/ 1 h 1"/>
                <a:gd name="T6" fmla="*/ 6 w 7"/>
                <a:gd name="T7" fmla="*/ 0 h 1"/>
                <a:gd name="T8" fmla="*/ 7 w 7"/>
                <a:gd name="T9" fmla="*/ 1 h 1"/>
                <a:gd name="T10" fmla="*/ 7 w 7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">
                  <a:moveTo>
                    <a:pt x="7" y="1"/>
                  </a:moveTo>
                  <a:cubicBezTo>
                    <a:pt x="6" y="1"/>
                    <a:pt x="5" y="0"/>
                    <a:pt x="4" y="0"/>
                  </a:cubicBezTo>
                  <a:cubicBezTo>
                    <a:pt x="3" y="0"/>
                    <a:pt x="2" y="0"/>
                    <a:pt x="0" y="1"/>
                  </a:cubicBezTo>
                  <a:cubicBezTo>
                    <a:pt x="2" y="0"/>
                    <a:pt x="5" y="0"/>
                    <a:pt x="6" y="0"/>
                  </a:cubicBezTo>
                  <a:cubicBezTo>
                    <a:pt x="6" y="1"/>
                    <a:pt x="7" y="0"/>
                    <a:pt x="7" y="1"/>
                  </a:cubicBezTo>
                  <a:cubicBezTo>
                    <a:pt x="7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6">
              <a:extLst>
                <a:ext uri="{FF2B5EF4-FFF2-40B4-BE49-F238E27FC236}">
                  <a16:creationId xmlns:a16="http://schemas.microsoft.com/office/drawing/2014/main" id="{E1CB0F2B-F583-4C38-B479-B0BF9BFF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1" y="1417638"/>
              <a:ext cx="0" cy="1746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7">
              <a:extLst>
                <a:ext uri="{FF2B5EF4-FFF2-40B4-BE49-F238E27FC236}">
                  <a16:creationId xmlns:a16="http://schemas.microsoft.com/office/drawing/2014/main" id="{0951B894-3CDE-49B1-8448-DBBC9913D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5988" y="1362076"/>
              <a:ext cx="127000" cy="73025"/>
            </a:xfrm>
            <a:custGeom>
              <a:avLst/>
              <a:gdLst>
                <a:gd name="T0" fmla="*/ 3 w 7"/>
                <a:gd name="T1" fmla="*/ 1 h 4"/>
                <a:gd name="T2" fmla="*/ 3 w 7"/>
                <a:gd name="T3" fmla="*/ 1 h 4"/>
                <a:gd name="T4" fmla="*/ 4 w 7"/>
                <a:gd name="T5" fmla="*/ 1 h 4"/>
                <a:gd name="T6" fmla="*/ 4 w 7"/>
                <a:gd name="T7" fmla="*/ 0 h 4"/>
                <a:gd name="T8" fmla="*/ 5 w 7"/>
                <a:gd name="T9" fmla="*/ 1 h 4"/>
                <a:gd name="T10" fmla="*/ 5 w 7"/>
                <a:gd name="T11" fmla="*/ 0 h 4"/>
                <a:gd name="T12" fmla="*/ 5 w 7"/>
                <a:gd name="T13" fmla="*/ 1 h 4"/>
                <a:gd name="T14" fmla="*/ 5 w 7"/>
                <a:gd name="T15" fmla="*/ 1 h 4"/>
                <a:gd name="T16" fmla="*/ 6 w 7"/>
                <a:gd name="T17" fmla="*/ 2 h 4"/>
                <a:gd name="T18" fmla="*/ 6 w 7"/>
                <a:gd name="T19" fmla="*/ 2 h 4"/>
                <a:gd name="T20" fmla="*/ 6 w 7"/>
                <a:gd name="T21" fmla="*/ 2 h 4"/>
                <a:gd name="T22" fmla="*/ 5 w 7"/>
                <a:gd name="T23" fmla="*/ 3 h 4"/>
                <a:gd name="T24" fmla="*/ 5 w 7"/>
                <a:gd name="T25" fmla="*/ 3 h 4"/>
                <a:gd name="T26" fmla="*/ 5 w 7"/>
                <a:gd name="T27" fmla="*/ 4 h 4"/>
                <a:gd name="T28" fmla="*/ 4 w 7"/>
                <a:gd name="T29" fmla="*/ 4 h 4"/>
                <a:gd name="T30" fmla="*/ 4 w 7"/>
                <a:gd name="T31" fmla="*/ 4 h 4"/>
                <a:gd name="T32" fmla="*/ 4 w 7"/>
                <a:gd name="T33" fmla="*/ 4 h 4"/>
                <a:gd name="T34" fmla="*/ 3 w 7"/>
                <a:gd name="T35" fmla="*/ 4 h 4"/>
                <a:gd name="T36" fmla="*/ 3 w 7"/>
                <a:gd name="T37" fmla="*/ 4 h 4"/>
                <a:gd name="T38" fmla="*/ 3 w 7"/>
                <a:gd name="T39" fmla="*/ 3 h 4"/>
                <a:gd name="T40" fmla="*/ 2 w 7"/>
                <a:gd name="T41" fmla="*/ 4 h 4"/>
                <a:gd name="T42" fmla="*/ 2 w 7"/>
                <a:gd name="T43" fmla="*/ 4 h 4"/>
                <a:gd name="T44" fmla="*/ 2 w 7"/>
                <a:gd name="T45" fmla="*/ 4 h 4"/>
                <a:gd name="T46" fmla="*/ 1 w 7"/>
                <a:gd name="T47" fmla="*/ 3 h 4"/>
                <a:gd name="T48" fmla="*/ 1 w 7"/>
                <a:gd name="T49" fmla="*/ 3 h 4"/>
                <a:gd name="T50" fmla="*/ 0 w 7"/>
                <a:gd name="T51" fmla="*/ 1 h 4"/>
                <a:gd name="T52" fmla="*/ 1 w 7"/>
                <a:gd name="T53" fmla="*/ 2 h 4"/>
                <a:gd name="T54" fmla="*/ 1 w 7"/>
                <a:gd name="T55" fmla="*/ 1 h 4"/>
                <a:gd name="T56" fmla="*/ 1 w 7"/>
                <a:gd name="T57" fmla="*/ 1 h 4"/>
                <a:gd name="T58" fmla="*/ 1 w 7"/>
                <a:gd name="T59" fmla="*/ 1 h 4"/>
                <a:gd name="T60" fmla="*/ 2 w 7"/>
                <a:gd name="T61" fmla="*/ 1 h 4"/>
                <a:gd name="T62" fmla="*/ 2 w 7"/>
                <a:gd name="T63" fmla="*/ 0 h 4"/>
                <a:gd name="T64" fmla="*/ 3 w 7"/>
                <a:gd name="T65" fmla="*/ 1 h 4"/>
                <a:gd name="T66" fmla="*/ 2 w 7"/>
                <a:gd name="T67" fmla="*/ 3 h 4"/>
                <a:gd name="T68" fmla="*/ 4 w 7"/>
                <a:gd name="T69" fmla="*/ 2 h 4"/>
                <a:gd name="T70" fmla="*/ 4 w 7"/>
                <a:gd name="T71" fmla="*/ 2 h 4"/>
                <a:gd name="T72" fmla="*/ 4 w 7"/>
                <a:gd name="T73" fmla="*/ 2 h 4"/>
                <a:gd name="T74" fmla="*/ 4 w 7"/>
                <a:gd name="T75" fmla="*/ 2 h 4"/>
                <a:gd name="T76" fmla="*/ 4 w 7"/>
                <a:gd name="T77" fmla="*/ 2 h 4"/>
                <a:gd name="T78" fmla="*/ 5 w 7"/>
                <a:gd name="T79" fmla="*/ 2 h 4"/>
                <a:gd name="T80" fmla="*/ 5 w 7"/>
                <a:gd name="T81" fmla="*/ 2 h 4"/>
                <a:gd name="T82" fmla="*/ 4 w 7"/>
                <a:gd name="T83" fmla="*/ 3 h 4"/>
                <a:gd name="T84" fmla="*/ 4 w 7"/>
                <a:gd name="T85" fmla="*/ 3 h 4"/>
                <a:gd name="T86" fmla="*/ 5 w 7"/>
                <a:gd name="T87" fmla="*/ 2 h 4"/>
                <a:gd name="T88" fmla="*/ 2 w 7"/>
                <a:gd name="T8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" h="4">
                  <a:moveTo>
                    <a:pt x="2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5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3"/>
                    <a:pt x="6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  <a:moveTo>
                    <a:pt x="4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3"/>
                    <a:pt x="3" y="3"/>
                    <a:pt x="4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Oval 288">
              <a:extLst>
                <a:ext uri="{FF2B5EF4-FFF2-40B4-BE49-F238E27FC236}">
                  <a16:creationId xmlns:a16="http://schemas.microsoft.com/office/drawing/2014/main" id="{CA037C5B-9238-4E41-AE02-F408AAAE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1398588"/>
              <a:ext cx="1588" cy="15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9">
              <a:extLst>
                <a:ext uri="{FF2B5EF4-FFF2-40B4-BE49-F238E27FC236}">
                  <a16:creationId xmlns:a16="http://schemas.microsoft.com/office/drawing/2014/main" id="{9C3D51D4-0C39-499E-AADE-F327EBCE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013" y="1398588"/>
              <a:ext cx="17463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0 w 1"/>
                <a:gd name="T6" fmla="*/ 0 w 1"/>
                <a:gd name="T7" fmla="*/ 0 w 1"/>
                <a:gd name="T8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90">
              <a:extLst>
                <a:ext uri="{FF2B5EF4-FFF2-40B4-BE49-F238E27FC236}">
                  <a16:creationId xmlns:a16="http://schemas.microsoft.com/office/drawing/2014/main" id="{CFB1768A-CDD4-4CF0-AF6E-45468C85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9963" y="1398588"/>
              <a:ext cx="55563" cy="19050"/>
            </a:xfrm>
            <a:custGeom>
              <a:avLst/>
              <a:gdLst>
                <a:gd name="T0" fmla="*/ 2 w 3"/>
                <a:gd name="T1" fmla="*/ 0 h 1"/>
                <a:gd name="T2" fmla="*/ 3 w 3"/>
                <a:gd name="T3" fmla="*/ 0 h 1"/>
                <a:gd name="T4" fmla="*/ 1 w 3"/>
                <a:gd name="T5" fmla="*/ 1 h 1"/>
                <a:gd name="T6" fmla="*/ 0 w 3"/>
                <a:gd name="T7" fmla="*/ 0 h 1"/>
                <a:gd name="T8" fmla="*/ 1 w 3"/>
                <a:gd name="T9" fmla="*/ 0 h 1"/>
                <a:gd name="T10" fmla="*/ 1 w 3"/>
                <a:gd name="T11" fmla="*/ 1 h 1"/>
                <a:gd name="T12" fmla="*/ 2 w 3"/>
                <a:gd name="T13" fmla="*/ 1 h 1"/>
                <a:gd name="T14" fmla="*/ 2 w 3"/>
                <a:gd name="T15" fmla="*/ 0 h 1"/>
                <a:gd name="T16" fmla="*/ 2 w 3"/>
                <a:gd name="T17" fmla="*/ 0 h 1"/>
                <a:gd name="T18" fmla="*/ 2 w 3"/>
                <a:gd name="T19" fmla="*/ 0 h 1"/>
                <a:gd name="T20" fmla="*/ 2 w 3"/>
                <a:gd name="T21" fmla="*/ 0 h 1"/>
                <a:gd name="T22" fmla="*/ 2 w 3"/>
                <a:gd name="T23" fmla="*/ 0 h 1"/>
                <a:gd name="T24" fmla="*/ 2 w 3"/>
                <a:gd name="T25" fmla="*/ 0 h 1"/>
                <a:gd name="T26" fmla="*/ 2 w 3"/>
                <a:gd name="T2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91">
              <a:extLst>
                <a:ext uri="{FF2B5EF4-FFF2-40B4-BE49-F238E27FC236}">
                  <a16:creationId xmlns:a16="http://schemas.microsoft.com/office/drawing/2014/main" id="{49FE8723-F2A6-4026-8889-1CAA8454D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501" y="1417638"/>
              <a:ext cx="3651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92">
              <a:extLst>
                <a:ext uri="{FF2B5EF4-FFF2-40B4-BE49-F238E27FC236}">
                  <a16:creationId xmlns:a16="http://schemas.microsoft.com/office/drawing/2014/main" id="{90BBB3B3-474D-4775-88C3-C565D0E3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476" y="1581151"/>
              <a:ext cx="128588" cy="92075"/>
            </a:xfrm>
            <a:custGeom>
              <a:avLst/>
              <a:gdLst>
                <a:gd name="T0" fmla="*/ 0 w 7"/>
                <a:gd name="T1" fmla="*/ 3 h 5"/>
                <a:gd name="T2" fmla="*/ 4 w 7"/>
                <a:gd name="T3" fmla="*/ 0 h 5"/>
                <a:gd name="T4" fmla="*/ 6 w 7"/>
                <a:gd name="T5" fmla="*/ 0 h 5"/>
                <a:gd name="T6" fmla="*/ 6 w 7"/>
                <a:gd name="T7" fmla="*/ 0 h 5"/>
                <a:gd name="T8" fmla="*/ 6 w 7"/>
                <a:gd name="T9" fmla="*/ 2 h 5"/>
                <a:gd name="T10" fmla="*/ 6 w 7"/>
                <a:gd name="T11" fmla="*/ 3 h 5"/>
                <a:gd name="T12" fmla="*/ 5 w 7"/>
                <a:gd name="T13" fmla="*/ 5 h 5"/>
                <a:gd name="T14" fmla="*/ 0 w 7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0" y="3"/>
                    <a:pt x="2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2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3" y="5"/>
                    <a:pt x="2" y="5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3">
              <a:extLst>
                <a:ext uri="{FF2B5EF4-FFF2-40B4-BE49-F238E27FC236}">
                  <a16:creationId xmlns:a16="http://schemas.microsoft.com/office/drawing/2014/main" id="{5E60AFF2-ADA2-4316-BC2A-627B5C470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6" y="1617663"/>
              <a:ext cx="73025" cy="19050"/>
            </a:xfrm>
            <a:custGeom>
              <a:avLst/>
              <a:gdLst>
                <a:gd name="T0" fmla="*/ 0 w 4"/>
                <a:gd name="T1" fmla="*/ 0 h 1"/>
                <a:gd name="T2" fmla="*/ 2 w 4"/>
                <a:gd name="T3" fmla="*/ 0 h 1"/>
                <a:gd name="T4" fmla="*/ 4 w 4"/>
                <a:gd name="T5" fmla="*/ 0 h 1"/>
                <a:gd name="T6" fmla="*/ 3 w 4"/>
                <a:gd name="T7" fmla="*/ 0 h 1"/>
                <a:gd name="T8" fmla="*/ 3 w 4"/>
                <a:gd name="T9" fmla="*/ 1 h 1"/>
                <a:gd name="T10" fmla="*/ 1 w 4"/>
                <a:gd name="T11" fmla="*/ 1 h 1"/>
                <a:gd name="T12" fmla="*/ 0 w 4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4">
              <a:extLst>
                <a:ext uri="{FF2B5EF4-FFF2-40B4-BE49-F238E27FC236}">
                  <a16:creationId xmlns:a16="http://schemas.microsoft.com/office/drawing/2014/main" id="{668915FB-8F6E-4EA1-AB93-16157200A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1435101"/>
              <a:ext cx="19050" cy="92075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0 w 1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1" y="5"/>
                    <a:pt x="0" y="5"/>
                  </a:cubicBezTo>
                  <a:cubicBezTo>
                    <a:pt x="1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5">
              <a:extLst>
                <a:ext uri="{FF2B5EF4-FFF2-40B4-BE49-F238E27FC236}">
                  <a16:creationId xmlns:a16="http://schemas.microsoft.com/office/drawing/2014/main" id="{1029195B-F7C8-4BA5-86CB-56D05F10A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038" y="1508126"/>
              <a:ext cx="53975" cy="19050"/>
            </a:xfrm>
            <a:custGeom>
              <a:avLst/>
              <a:gdLst>
                <a:gd name="T0" fmla="*/ 3 w 3"/>
                <a:gd name="T1" fmla="*/ 1 h 1"/>
                <a:gd name="T2" fmla="*/ 0 w 3"/>
                <a:gd name="T3" fmla="*/ 1 h 1"/>
                <a:gd name="T4" fmla="*/ 0 w 3"/>
                <a:gd name="T5" fmla="*/ 1 h 1"/>
                <a:gd name="T6" fmla="*/ 2 w 3"/>
                <a:gd name="T7" fmla="*/ 1 h 1"/>
                <a:gd name="T8" fmla="*/ 3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3" y="1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6">
              <a:extLst>
                <a:ext uri="{FF2B5EF4-FFF2-40B4-BE49-F238E27FC236}">
                  <a16:creationId xmlns:a16="http://schemas.microsoft.com/office/drawing/2014/main" id="{018E2E4E-8463-4877-92BA-17E97A29C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6" y="1490663"/>
              <a:ext cx="36513" cy="5397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3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2"/>
                    <a:pt x="2" y="3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7">
              <a:extLst>
                <a:ext uri="{FF2B5EF4-FFF2-40B4-BE49-F238E27FC236}">
                  <a16:creationId xmlns:a16="http://schemas.microsoft.com/office/drawing/2014/main" id="{01FAFC5B-91BB-4C93-95C9-A9F096D0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6" y="1417638"/>
              <a:ext cx="17463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8">
              <a:extLst>
                <a:ext uri="{FF2B5EF4-FFF2-40B4-BE49-F238E27FC236}">
                  <a16:creationId xmlns:a16="http://schemas.microsoft.com/office/drawing/2014/main" id="{B3475AD6-74A5-43E3-ACF6-170EA35A75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6013" y="1362076"/>
              <a:ext cx="111125" cy="73025"/>
            </a:xfrm>
            <a:custGeom>
              <a:avLst/>
              <a:gdLst>
                <a:gd name="T0" fmla="*/ 4 w 6"/>
                <a:gd name="T1" fmla="*/ 1 h 4"/>
                <a:gd name="T2" fmla="*/ 5 w 6"/>
                <a:gd name="T3" fmla="*/ 0 h 4"/>
                <a:gd name="T4" fmla="*/ 5 w 6"/>
                <a:gd name="T5" fmla="*/ 1 h 4"/>
                <a:gd name="T6" fmla="*/ 5 w 6"/>
                <a:gd name="T7" fmla="*/ 1 h 4"/>
                <a:gd name="T8" fmla="*/ 5 w 6"/>
                <a:gd name="T9" fmla="*/ 1 h 4"/>
                <a:gd name="T10" fmla="*/ 6 w 6"/>
                <a:gd name="T11" fmla="*/ 1 h 4"/>
                <a:gd name="T12" fmla="*/ 6 w 6"/>
                <a:gd name="T13" fmla="*/ 1 h 4"/>
                <a:gd name="T14" fmla="*/ 6 w 6"/>
                <a:gd name="T15" fmla="*/ 2 h 4"/>
                <a:gd name="T16" fmla="*/ 5 w 6"/>
                <a:gd name="T17" fmla="*/ 3 h 4"/>
                <a:gd name="T18" fmla="*/ 5 w 6"/>
                <a:gd name="T19" fmla="*/ 3 h 4"/>
                <a:gd name="T20" fmla="*/ 5 w 6"/>
                <a:gd name="T21" fmla="*/ 3 h 4"/>
                <a:gd name="T22" fmla="*/ 4 w 6"/>
                <a:gd name="T23" fmla="*/ 3 h 4"/>
                <a:gd name="T24" fmla="*/ 4 w 6"/>
                <a:gd name="T25" fmla="*/ 3 h 4"/>
                <a:gd name="T26" fmla="*/ 4 w 6"/>
                <a:gd name="T27" fmla="*/ 3 h 4"/>
                <a:gd name="T28" fmla="*/ 4 w 6"/>
                <a:gd name="T29" fmla="*/ 3 h 4"/>
                <a:gd name="T30" fmla="*/ 4 w 6"/>
                <a:gd name="T31" fmla="*/ 3 h 4"/>
                <a:gd name="T32" fmla="*/ 3 w 6"/>
                <a:gd name="T33" fmla="*/ 4 h 4"/>
                <a:gd name="T34" fmla="*/ 3 w 6"/>
                <a:gd name="T35" fmla="*/ 4 h 4"/>
                <a:gd name="T36" fmla="*/ 2 w 6"/>
                <a:gd name="T37" fmla="*/ 4 h 4"/>
                <a:gd name="T38" fmla="*/ 2 w 6"/>
                <a:gd name="T39" fmla="*/ 4 h 4"/>
                <a:gd name="T40" fmla="*/ 2 w 6"/>
                <a:gd name="T41" fmla="*/ 4 h 4"/>
                <a:gd name="T42" fmla="*/ 1 w 6"/>
                <a:gd name="T43" fmla="*/ 3 h 4"/>
                <a:gd name="T44" fmla="*/ 1 w 6"/>
                <a:gd name="T45" fmla="*/ 2 h 4"/>
                <a:gd name="T46" fmla="*/ 0 w 6"/>
                <a:gd name="T47" fmla="*/ 2 h 4"/>
                <a:gd name="T48" fmla="*/ 1 w 6"/>
                <a:gd name="T49" fmla="*/ 1 h 4"/>
                <a:gd name="T50" fmla="*/ 2 w 6"/>
                <a:gd name="T51" fmla="*/ 1 h 4"/>
                <a:gd name="T52" fmla="*/ 2 w 6"/>
                <a:gd name="T53" fmla="*/ 1 h 4"/>
                <a:gd name="T54" fmla="*/ 2 w 6"/>
                <a:gd name="T55" fmla="*/ 1 h 4"/>
                <a:gd name="T56" fmla="*/ 2 w 6"/>
                <a:gd name="T57" fmla="*/ 1 h 4"/>
                <a:gd name="T58" fmla="*/ 3 w 6"/>
                <a:gd name="T59" fmla="*/ 0 h 4"/>
                <a:gd name="T60" fmla="*/ 3 w 6"/>
                <a:gd name="T61" fmla="*/ 0 h 4"/>
                <a:gd name="T62" fmla="*/ 4 w 6"/>
                <a:gd name="T63" fmla="*/ 1 h 4"/>
                <a:gd name="T64" fmla="*/ 4 w 6"/>
                <a:gd name="T65" fmla="*/ 0 h 4"/>
                <a:gd name="T66" fmla="*/ 5 w 6"/>
                <a:gd name="T67" fmla="*/ 3 h 4"/>
                <a:gd name="T68" fmla="*/ 3 w 6"/>
                <a:gd name="T69" fmla="*/ 2 h 4"/>
                <a:gd name="T70" fmla="*/ 3 w 6"/>
                <a:gd name="T71" fmla="*/ 2 h 4"/>
                <a:gd name="T72" fmla="*/ 3 w 6"/>
                <a:gd name="T73" fmla="*/ 2 h 4"/>
                <a:gd name="T74" fmla="*/ 2 w 6"/>
                <a:gd name="T75" fmla="*/ 2 h 4"/>
                <a:gd name="T76" fmla="*/ 3 w 6"/>
                <a:gd name="T77" fmla="*/ 2 h 4"/>
                <a:gd name="T78" fmla="*/ 1 w 6"/>
                <a:gd name="T79" fmla="*/ 2 h 4"/>
                <a:gd name="T80" fmla="*/ 3 w 6"/>
                <a:gd name="T81" fmla="*/ 2 h 4"/>
                <a:gd name="T82" fmla="*/ 2 w 6"/>
                <a:gd name="T83" fmla="*/ 2 h 4"/>
                <a:gd name="T84" fmla="*/ 2 w 6"/>
                <a:gd name="T85" fmla="*/ 2 h 4"/>
                <a:gd name="T86" fmla="*/ 1 w 6"/>
                <a:gd name="T87" fmla="*/ 1 h 4"/>
                <a:gd name="T88" fmla="*/ 3 w 6"/>
                <a:gd name="T8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0"/>
                    <a:pt x="5" y="1"/>
                    <a:pt x="5" y="0"/>
                  </a:cubicBezTo>
                  <a:cubicBezTo>
                    <a:pt x="5" y="0"/>
                    <a:pt x="4" y="1"/>
                    <a:pt x="5" y="1"/>
                  </a:cubicBezTo>
                  <a:cubicBezTo>
                    <a:pt x="5" y="0"/>
                    <a:pt x="5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6" y="0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2" y="0"/>
                    <a:pt x="1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0"/>
                    <a:pt x="3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1" y="1"/>
                  </a:moveTo>
                  <a:cubicBezTo>
                    <a:pt x="2" y="2"/>
                    <a:pt x="2" y="2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2"/>
                    <a:pt x="1" y="1"/>
                  </a:cubicBezTo>
                  <a:close/>
                  <a:moveTo>
                    <a:pt x="4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299">
              <a:extLst>
                <a:ext uri="{FF2B5EF4-FFF2-40B4-BE49-F238E27FC236}">
                  <a16:creationId xmlns:a16="http://schemas.microsoft.com/office/drawing/2014/main" id="{E99A6B39-B77B-4C1E-B0B5-28C3C3B0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576" y="1398588"/>
              <a:ext cx="1588" cy="15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300">
              <a:extLst>
                <a:ext uri="{FF2B5EF4-FFF2-40B4-BE49-F238E27FC236}">
                  <a16:creationId xmlns:a16="http://schemas.microsoft.com/office/drawing/2014/main" id="{B7BD4095-3212-465A-AB2E-E6297353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1381126"/>
              <a:ext cx="17463" cy="174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1 w 1"/>
                <a:gd name="T15" fmla="*/ 1 h 1"/>
                <a:gd name="T16" fmla="*/ 1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01">
              <a:extLst>
                <a:ext uri="{FF2B5EF4-FFF2-40B4-BE49-F238E27FC236}">
                  <a16:creationId xmlns:a16="http://schemas.microsoft.com/office/drawing/2014/main" id="{61778B4E-C578-4B5A-8AF8-89A5F1E94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1381126"/>
              <a:ext cx="55563" cy="36513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1 h 2"/>
                <a:gd name="T4" fmla="*/ 2 w 3"/>
                <a:gd name="T5" fmla="*/ 2 h 2"/>
                <a:gd name="T6" fmla="*/ 2 w 3"/>
                <a:gd name="T7" fmla="*/ 1 h 2"/>
                <a:gd name="T8" fmla="*/ 2 w 3"/>
                <a:gd name="T9" fmla="*/ 1 h 2"/>
                <a:gd name="T10" fmla="*/ 1 w 3"/>
                <a:gd name="T11" fmla="*/ 2 h 2"/>
                <a:gd name="T12" fmla="*/ 1 w 3"/>
                <a:gd name="T13" fmla="*/ 1 h 2"/>
                <a:gd name="T14" fmla="*/ 1 w 3"/>
                <a:gd name="T15" fmla="*/ 1 h 2"/>
                <a:gd name="T16" fmla="*/ 1 w 3"/>
                <a:gd name="T17" fmla="*/ 1 h 2"/>
                <a:gd name="T18" fmla="*/ 1 w 3"/>
                <a:gd name="T19" fmla="*/ 1 h 2"/>
                <a:gd name="T20" fmla="*/ 1 w 3"/>
                <a:gd name="T21" fmla="*/ 1 h 2"/>
                <a:gd name="T22" fmla="*/ 1 w 3"/>
                <a:gd name="T23" fmla="*/ 1 h 2"/>
                <a:gd name="T24" fmla="*/ 1 w 3"/>
                <a:gd name="T25" fmla="*/ 0 h 2"/>
                <a:gd name="T26" fmla="*/ 0 w 3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02">
              <a:extLst>
                <a:ext uri="{FF2B5EF4-FFF2-40B4-BE49-F238E27FC236}">
                  <a16:creationId xmlns:a16="http://schemas.microsoft.com/office/drawing/2014/main" id="{639890B8-5D1B-41B3-8754-0DDD7BADC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576" y="1398588"/>
              <a:ext cx="19050" cy="190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8">
              <a:extLst>
                <a:ext uri="{FF2B5EF4-FFF2-40B4-BE49-F238E27FC236}">
                  <a16:creationId xmlns:a16="http://schemas.microsoft.com/office/drawing/2014/main" id="{C1B6C7AC-20BD-4E42-9831-BA002DA46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819" y="685006"/>
              <a:ext cx="603250" cy="493713"/>
            </a:xfrm>
            <a:custGeom>
              <a:avLst/>
              <a:gdLst>
                <a:gd name="T0" fmla="*/ 16 w 33"/>
                <a:gd name="T1" fmla="*/ 0 h 27"/>
                <a:gd name="T2" fmla="*/ 19 w 33"/>
                <a:gd name="T3" fmla="*/ 1 h 27"/>
                <a:gd name="T4" fmla="*/ 21 w 33"/>
                <a:gd name="T5" fmla="*/ 4 h 27"/>
                <a:gd name="T6" fmla="*/ 21 w 33"/>
                <a:gd name="T7" fmla="*/ 3 h 27"/>
                <a:gd name="T8" fmla="*/ 20 w 33"/>
                <a:gd name="T9" fmla="*/ 0 h 27"/>
                <a:gd name="T10" fmla="*/ 23 w 33"/>
                <a:gd name="T11" fmla="*/ 5 h 27"/>
                <a:gd name="T12" fmla="*/ 24 w 33"/>
                <a:gd name="T13" fmla="*/ 5 h 27"/>
                <a:gd name="T14" fmla="*/ 26 w 33"/>
                <a:gd name="T15" fmla="*/ 6 h 27"/>
                <a:gd name="T16" fmla="*/ 27 w 33"/>
                <a:gd name="T17" fmla="*/ 6 h 27"/>
                <a:gd name="T18" fmla="*/ 26 w 33"/>
                <a:gd name="T19" fmla="*/ 6 h 27"/>
                <a:gd name="T20" fmla="*/ 29 w 33"/>
                <a:gd name="T21" fmla="*/ 7 h 27"/>
                <a:gd name="T22" fmla="*/ 29 w 33"/>
                <a:gd name="T23" fmla="*/ 9 h 27"/>
                <a:gd name="T24" fmla="*/ 30 w 33"/>
                <a:gd name="T25" fmla="*/ 10 h 27"/>
                <a:gd name="T26" fmla="*/ 31 w 33"/>
                <a:gd name="T27" fmla="*/ 11 h 27"/>
                <a:gd name="T28" fmla="*/ 32 w 33"/>
                <a:gd name="T29" fmla="*/ 12 h 27"/>
                <a:gd name="T30" fmla="*/ 32 w 33"/>
                <a:gd name="T31" fmla="*/ 14 h 27"/>
                <a:gd name="T32" fmla="*/ 31 w 33"/>
                <a:gd name="T33" fmla="*/ 16 h 27"/>
                <a:gd name="T34" fmla="*/ 33 w 33"/>
                <a:gd name="T35" fmla="*/ 21 h 27"/>
                <a:gd name="T36" fmla="*/ 32 w 33"/>
                <a:gd name="T37" fmla="*/ 21 h 27"/>
                <a:gd name="T38" fmla="*/ 31 w 33"/>
                <a:gd name="T39" fmla="*/ 21 h 27"/>
                <a:gd name="T40" fmla="*/ 31 w 33"/>
                <a:gd name="T41" fmla="*/ 21 h 27"/>
                <a:gd name="T42" fmla="*/ 30 w 33"/>
                <a:gd name="T43" fmla="*/ 21 h 27"/>
                <a:gd name="T44" fmla="*/ 29 w 33"/>
                <a:gd name="T45" fmla="*/ 21 h 27"/>
                <a:gd name="T46" fmla="*/ 29 w 33"/>
                <a:gd name="T47" fmla="*/ 24 h 27"/>
                <a:gd name="T48" fmla="*/ 28 w 33"/>
                <a:gd name="T49" fmla="*/ 25 h 27"/>
                <a:gd name="T50" fmla="*/ 28 w 33"/>
                <a:gd name="T51" fmla="*/ 26 h 27"/>
                <a:gd name="T52" fmla="*/ 27 w 33"/>
                <a:gd name="T53" fmla="*/ 22 h 27"/>
                <a:gd name="T54" fmla="*/ 25 w 33"/>
                <a:gd name="T55" fmla="*/ 18 h 27"/>
                <a:gd name="T56" fmla="*/ 19 w 33"/>
                <a:gd name="T57" fmla="*/ 14 h 27"/>
                <a:gd name="T58" fmla="*/ 18 w 33"/>
                <a:gd name="T59" fmla="*/ 14 h 27"/>
                <a:gd name="T60" fmla="*/ 17 w 33"/>
                <a:gd name="T61" fmla="*/ 15 h 27"/>
                <a:gd name="T62" fmla="*/ 17 w 33"/>
                <a:gd name="T63" fmla="*/ 16 h 27"/>
                <a:gd name="T64" fmla="*/ 15 w 33"/>
                <a:gd name="T65" fmla="*/ 18 h 27"/>
                <a:gd name="T66" fmla="*/ 14 w 33"/>
                <a:gd name="T67" fmla="*/ 18 h 27"/>
                <a:gd name="T68" fmla="*/ 13 w 33"/>
                <a:gd name="T69" fmla="*/ 19 h 27"/>
                <a:gd name="T70" fmla="*/ 12 w 33"/>
                <a:gd name="T71" fmla="*/ 20 h 27"/>
                <a:gd name="T72" fmla="*/ 11 w 33"/>
                <a:gd name="T73" fmla="*/ 21 h 27"/>
                <a:gd name="T74" fmla="*/ 10 w 33"/>
                <a:gd name="T75" fmla="*/ 23 h 27"/>
                <a:gd name="T76" fmla="*/ 8 w 33"/>
                <a:gd name="T77" fmla="*/ 24 h 27"/>
                <a:gd name="T78" fmla="*/ 7 w 33"/>
                <a:gd name="T79" fmla="*/ 27 h 27"/>
                <a:gd name="T80" fmla="*/ 6 w 33"/>
                <a:gd name="T81" fmla="*/ 26 h 27"/>
                <a:gd name="T82" fmla="*/ 5 w 33"/>
                <a:gd name="T83" fmla="*/ 24 h 27"/>
                <a:gd name="T84" fmla="*/ 4 w 33"/>
                <a:gd name="T85" fmla="*/ 23 h 27"/>
                <a:gd name="T86" fmla="*/ 3 w 33"/>
                <a:gd name="T87" fmla="*/ 22 h 27"/>
                <a:gd name="T88" fmla="*/ 3 w 33"/>
                <a:gd name="T89" fmla="*/ 21 h 27"/>
                <a:gd name="T90" fmla="*/ 2 w 33"/>
                <a:gd name="T91" fmla="*/ 22 h 27"/>
                <a:gd name="T92" fmla="*/ 1 w 33"/>
                <a:gd name="T93" fmla="*/ 23 h 27"/>
                <a:gd name="T94" fmla="*/ 1 w 33"/>
                <a:gd name="T95" fmla="*/ 21 h 27"/>
                <a:gd name="T96" fmla="*/ 2 w 33"/>
                <a:gd name="T97" fmla="*/ 19 h 27"/>
                <a:gd name="T98" fmla="*/ 2 w 33"/>
                <a:gd name="T99" fmla="*/ 18 h 27"/>
                <a:gd name="T100" fmla="*/ 1 w 33"/>
                <a:gd name="T101" fmla="*/ 18 h 27"/>
                <a:gd name="T102" fmla="*/ 1 w 33"/>
                <a:gd name="T103" fmla="*/ 15 h 27"/>
                <a:gd name="T104" fmla="*/ 2 w 33"/>
                <a:gd name="T105" fmla="*/ 13 h 27"/>
                <a:gd name="T106" fmla="*/ 5 w 33"/>
                <a:gd name="T107" fmla="*/ 9 h 27"/>
                <a:gd name="T108" fmla="*/ 4 w 33"/>
                <a:gd name="T109" fmla="*/ 8 h 27"/>
                <a:gd name="T110" fmla="*/ 3 w 33"/>
                <a:gd name="T111" fmla="*/ 7 h 27"/>
                <a:gd name="T112" fmla="*/ 8 w 33"/>
                <a:gd name="T113" fmla="*/ 4 h 27"/>
                <a:gd name="T114" fmla="*/ 12 w 33"/>
                <a:gd name="T115" fmla="*/ 3 h 27"/>
                <a:gd name="T116" fmla="*/ 13 w 33"/>
                <a:gd name="T117" fmla="*/ 2 h 27"/>
                <a:gd name="T118" fmla="*/ 14 w 33"/>
                <a:gd name="T119" fmla="*/ 2 h 27"/>
                <a:gd name="T120" fmla="*/ 12 w 33"/>
                <a:gd name="T121" fmla="*/ 1 h 27"/>
                <a:gd name="T122" fmla="*/ 12 w 33"/>
                <a:gd name="T1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" h="27">
                  <a:moveTo>
                    <a:pt x="12" y="1"/>
                  </a:moveTo>
                  <a:cubicBezTo>
                    <a:pt x="13" y="1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1"/>
                  </a:cubicBezTo>
                  <a:cubicBezTo>
                    <a:pt x="18" y="1"/>
                    <a:pt x="18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2"/>
                    <a:pt x="20" y="2"/>
                  </a:cubicBezTo>
                  <a:cubicBezTo>
                    <a:pt x="20" y="2"/>
                    <a:pt x="20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3"/>
                    <a:pt x="21" y="3"/>
                  </a:cubicBezTo>
                  <a:cubicBezTo>
                    <a:pt x="21" y="2"/>
                    <a:pt x="20" y="1"/>
                    <a:pt x="19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2"/>
                    <a:pt x="21" y="1"/>
                    <a:pt x="21" y="2"/>
                  </a:cubicBezTo>
                  <a:cubicBezTo>
                    <a:pt x="21" y="1"/>
                    <a:pt x="21" y="1"/>
                    <a:pt x="20" y="0"/>
                  </a:cubicBezTo>
                  <a:cubicBezTo>
                    <a:pt x="21" y="0"/>
                    <a:pt x="21" y="1"/>
                    <a:pt x="21" y="1"/>
                  </a:cubicBezTo>
                  <a:cubicBezTo>
                    <a:pt x="21" y="1"/>
                    <a:pt x="21" y="1"/>
                    <a:pt x="22" y="2"/>
                  </a:cubicBezTo>
                  <a:cubicBezTo>
                    <a:pt x="22" y="3"/>
                    <a:pt x="22" y="4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3" y="5"/>
                    <a:pt x="23" y="5"/>
                  </a:cubicBezTo>
                  <a:cubicBezTo>
                    <a:pt x="24" y="5"/>
                    <a:pt x="23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7" y="5"/>
                    <a:pt x="27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7" y="6"/>
                    <a:pt x="27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6" y="6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29" y="7"/>
                    <a:pt x="29" y="7"/>
                  </a:cubicBezTo>
                  <a:cubicBezTo>
                    <a:pt x="29" y="7"/>
                    <a:pt x="29" y="7"/>
                    <a:pt x="29" y="8"/>
                  </a:cubicBezTo>
                  <a:cubicBezTo>
                    <a:pt x="29" y="7"/>
                    <a:pt x="28" y="7"/>
                    <a:pt x="28" y="7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30" y="9"/>
                    <a:pt x="30" y="10"/>
                    <a:pt x="30" y="9"/>
                  </a:cubicBezTo>
                  <a:cubicBezTo>
                    <a:pt x="31" y="9"/>
                    <a:pt x="30" y="9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2" y="12"/>
                    <a:pt x="31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1" y="13"/>
                    <a:pt x="31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5"/>
                    <a:pt x="33" y="16"/>
                    <a:pt x="33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7"/>
                    <a:pt x="32" y="17"/>
                    <a:pt x="32" y="18"/>
                  </a:cubicBezTo>
                  <a:cubicBezTo>
                    <a:pt x="32" y="19"/>
                    <a:pt x="32" y="19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1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2" y="21"/>
                    <a:pt x="32" y="21"/>
                  </a:cubicBezTo>
                  <a:cubicBezTo>
                    <a:pt x="32" y="21"/>
                    <a:pt x="33" y="21"/>
                    <a:pt x="33" y="21"/>
                  </a:cubicBezTo>
                  <a:cubicBezTo>
                    <a:pt x="33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1" y="20"/>
                    <a:pt x="32" y="21"/>
                    <a:pt x="31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1"/>
                    <a:pt x="31" y="21"/>
                    <a:pt x="32" y="21"/>
                  </a:cubicBezTo>
                  <a:cubicBezTo>
                    <a:pt x="31" y="21"/>
                    <a:pt x="31" y="22"/>
                    <a:pt x="31" y="22"/>
                  </a:cubicBezTo>
                  <a:cubicBezTo>
                    <a:pt x="31" y="22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0"/>
                    <a:pt x="29" y="20"/>
                  </a:cubicBezTo>
                  <a:cubicBezTo>
                    <a:pt x="29" y="20"/>
                    <a:pt x="29" y="20"/>
                    <a:pt x="29" y="21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20"/>
                    <a:pt x="29" y="21"/>
                    <a:pt x="29" y="21"/>
                  </a:cubicBezTo>
                  <a:cubicBezTo>
                    <a:pt x="29" y="21"/>
                    <a:pt x="29" y="22"/>
                    <a:pt x="29" y="22"/>
                  </a:cubicBezTo>
                  <a:cubicBezTo>
                    <a:pt x="29" y="22"/>
                    <a:pt x="30" y="23"/>
                    <a:pt x="29" y="23"/>
                  </a:cubicBezTo>
                  <a:cubicBezTo>
                    <a:pt x="30" y="23"/>
                    <a:pt x="29" y="23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5"/>
                    <a:pt x="29" y="25"/>
                    <a:pt x="29" y="26"/>
                  </a:cubicBezTo>
                  <a:cubicBezTo>
                    <a:pt x="29" y="26"/>
                    <a:pt x="29" y="25"/>
                    <a:pt x="29" y="26"/>
                  </a:cubicBezTo>
                  <a:cubicBezTo>
                    <a:pt x="29" y="25"/>
                    <a:pt x="29" y="25"/>
                    <a:pt x="29" y="24"/>
                  </a:cubicBezTo>
                  <a:cubicBezTo>
                    <a:pt x="28" y="24"/>
                    <a:pt x="28" y="25"/>
                    <a:pt x="28" y="25"/>
                  </a:cubicBezTo>
                  <a:cubicBezTo>
                    <a:pt x="28" y="25"/>
                    <a:pt x="28" y="26"/>
                    <a:pt x="29" y="26"/>
                  </a:cubicBezTo>
                  <a:cubicBezTo>
                    <a:pt x="29" y="26"/>
                    <a:pt x="29" y="26"/>
                    <a:pt x="28" y="26"/>
                  </a:cubicBezTo>
                  <a:cubicBezTo>
                    <a:pt x="28" y="26"/>
                    <a:pt x="28" y="26"/>
                    <a:pt x="29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7"/>
                  </a:cubicBezTo>
                  <a:cubicBezTo>
                    <a:pt x="27" y="26"/>
                    <a:pt x="28" y="27"/>
                    <a:pt x="27" y="27"/>
                  </a:cubicBezTo>
                  <a:cubicBezTo>
                    <a:pt x="28" y="25"/>
                    <a:pt x="27" y="24"/>
                    <a:pt x="27" y="23"/>
                  </a:cubicBezTo>
                  <a:cubicBezTo>
                    <a:pt x="27" y="23"/>
                    <a:pt x="27" y="22"/>
                    <a:pt x="27" y="22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27" y="22"/>
                    <a:pt x="27" y="21"/>
                    <a:pt x="27" y="20"/>
                  </a:cubicBezTo>
                  <a:cubicBezTo>
                    <a:pt x="27" y="20"/>
                    <a:pt x="26" y="19"/>
                    <a:pt x="26" y="19"/>
                  </a:cubicBezTo>
                  <a:cubicBezTo>
                    <a:pt x="26" y="18"/>
                    <a:pt x="26" y="18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4" y="16"/>
                    <a:pt x="24" y="14"/>
                    <a:pt x="22" y="14"/>
                  </a:cubicBezTo>
                  <a:cubicBezTo>
                    <a:pt x="22" y="13"/>
                    <a:pt x="21" y="14"/>
                    <a:pt x="20" y="13"/>
                  </a:cubicBezTo>
                  <a:cubicBezTo>
                    <a:pt x="20" y="13"/>
                    <a:pt x="20" y="13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6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6" y="17"/>
                    <a:pt x="16" y="17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6" y="17"/>
                    <a:pt x="15" y="17"/>
                    <a:pt x="15" y="18"/>
                  </a:cubicBezTo>
                  <a:cubicBezTo>
                    <a:pt x="15" y="18"/>
                    <a:pt x="14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9"/>
                    <a:pt x="13" y="19"/>
                    <a:pt x="13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1"/>
                  </a:cubicBezTo>
                  <a:cubicBezTo>
                    <a:pt x="11" y="21"/>
                    <a:pt x="11" y="21"/>
                    <a:pt x="11" y="20"/>
                  </a:cubicBezTo>
                  <a:cubicBezTo>
                    <a:pt x="11" y="21"/>
                    <a:pt x="11" y="21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9" y="22"/>
                    <a:pt x="10" y="23"/>
                  </a:cubicBezTo>
                  <a:cubicBezTo>
                    <a:pt x="9" y="23"/>
                    <a:pt x="9" y="22"/>
                    <a:pt x="9" y="23"/>
                  </a:cubicBezTo>
                  <a:cubicBezTo>
                    <a:pt x="9" y="23"/>
                    <a:pt x="9" y="22"/>
                    <a:pt x="9" y="22"/>
                  </a:cubicBezTo>
                  <a:cubicBezTo>
                    <a:pt x="8" y="22"/>
                    <a:pt x="8" y="23"/>
                    <a:pt x="8" y="23"/>
                  </a:cubicBezTo>
                  <a:cubicBezTo>
                    <a:pt x="8" y="23"/>
                    <a:pt x="8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5"/>
                    <a:pt x="8" y="26"/>
                    <a:pt x="7" y="27"/>
                  </a:cubicBezTo>
                  <a:cubicBezTo>
                    <a:pt x="7" y="27"/>
                    <a:pt x="7" y="26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5"/>
                    <a:pt x="5" y="24"/>
                    <a:pt x="5" y="24"/>
                  </a:cubicBezTo>
                  <a:cubicBezTo>
                    <a:pt x="5" y="24"/>
                    <a:pt x="5" y="24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5" y="24"/>
                    <a:pt x="5" y="24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4" y="24"/>
                    <a:pt x="3" y="24"/>
                  </a:cubicBezTo>
                  <a:cubicBezTo>
                    <a:pt x="3" y="24"/>
                    <a:pt x="3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2"/>
                    <a:pt x="1" y="22"/>
                    <a:pt x="2" y="22"/>
                  </a:cubicBezTo>
                  <a:cubicBezTo>
                    <a:pt x="2" y="21"/>
                    <a:pt x="2" y="21"/>
                    <a:pt x="1" y="21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3"/>
                    <a:pt x="0" y="22"/>
                    <a:pt x="1" y="22"/>
                  </a:cubicBezTo>
                  <a:cubicBezTo>
                    <a:pt x="1" y="22"/>
                    <a:pt x="0" y="22"/>
                    <a:pt x="0" y="22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21"/>
                    <a:pt x="1" y="20"/>
                    <a:pt x="1" y="20"/>
                  </a:cubicBezTo>
                  <a:cubicBezTo>
                    <a:pt x="1" y="20"/>
                    <a:pt x="1" y="19"/>
                    <a:pt x="2" y="19"/>
                  </a:cubicBezTo>
                  <a:cubicBezTo>
                    <a:pt x="2" y="18"/>
                    <a:pt x="2" y="18"/>
                    <a:pt x="2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1" y="18"/>
                    <a:pt x="2" y="18"/>
                    <a:pt x="2" y="18"/>
                  </a:cubicBezTo>
                  <a:cubicBezTo>
                    <a:pt x="1" y="18"/>
                    <a:pt x="1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1" y="18"/>
                    <a:pt x="1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ubicBezTo>
                    <a:pt x="1" y="15"/>
                    <a:pt x="1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1" y="16"/>
                    <a:pt x="1" y="16"/>
                    <a:pt x="1" y="15"/>
                  </a:cubicBezTo>
                  <a:cubicBezTo>
                    <a:pt x="1" y="15"/>
                    <a:pt x="1" y="14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4" y="11"/>
                    <a:pt x="4" y="10"/>
                    <a:pt x="4" y="10"/>
                  </a:cubicBezTo>
                  <a:cubicBezTo>
                    <a:pt x="4" y="9"/>
                    <a:pt x="5" y="9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4" y="7"/>
                    <a:pt x="4" y="8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6" y="5"/>
                    <a:pt x="7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8" y="4"/>
                    <a:pt x="10" y="3"/>
                    <a:pt x="11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1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1"/>
                    <a:pt x="12" y="0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5">
              <a:extLst>
                <a:ext uri="{FF2B5EF4-FFF2-40B4-BE49-F238E27FC236}">
                  <a16:creationId xmlns:a16="http://schemas.microsoft.com/office/drawing/2014/main" id="{ECC93A7A-7C03-4C48-A682-C2FEEEDFA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76" y="1233488"/>
              <a:ext cx="877888" cy="1152525"/>
            </a:xfrm>
            <a:custGeom>
              <a:avLst/>
              <a:gdLst>
                <a:gd name="T0" fmla="*/ 35 w 48"/>
                <a:gd name="T1" fmla="*/ 12 h 63"/>
                <a:gd name="T2" fmla="*/ 37 w 48"/>
                <a:gd name="T3" fmla="*/ 26 h 63"/>
                <a:gd name="T4" fmla="*/ 41 w 48"/>
                <a:gd name="T5" fmla="*/ 32 h 63"/>
                <a:gd name="T6" fmla="*/ 42 w 48"/>
                <a:gd name="T7" fmla="*/ 39 h 63"/>
                <a:gd name="T8" fmla="*/ 46 w 48"/>
                <a:gd name="T9" fmla="*/ 46 h 63"/>
                <a:gd name="T10" fmla="*/ 42 w 48"/>
                <a:gd name="T11" fmla="*/ 43 h 63"/>
                <a:gd name="T12" fmla="*/ 45 w 48"/>
                <a:gd name="T13" fmla="*/ 51 h 63"/>
                <a:gd name="T14" fmla="*/ 48 w 48"/>
                <a:gd name="T15" fmla="*/ 56 h 63"/>
                <a:gd name="T16" fmla="*/ 43 w 48"/>
                <a:gd name="T17" fmla="*/ 63 h 63"/>
                <a:gd name="T18" fmla="*/ 45 w 48"/>
                <a:gd name="T19" fmla="*/ 58 h 63"/>
                <a:gd name="T20" fmla="*/ 41 w 48"/>
                <a:gd name="T21" fmla="*/ 54 h 63"/>
                <a:gd name="T22" fmla="*/ 38 w 48"/>
                <a:gd name="T23" fmla="*/ 48 h 63"/>
                <a:gd name="T24" fmla="*/ 34 w 48"/>
                <a:gd name="T25" fmla="*/ 40 h 63"/>
                <a:gd name="T26" fmla="*/ 29 w 48"/>
                <a:gd name="T27" fmla="*/ 28 h 63"/>
                <a:gd name="T28" fmla="*/ 31 w 48"/>
                <a:gd name="T29" fmla="*/ 18 h 63"/>
                <a:gd name="T30" fmla="*/ 22 w 48"/>
                <a:gd name="T31" fmla="*/ 5 h 63"/>
                <a:gd name="T32" fmla="*/ 16 w 48"/>
                <a:gd name="T33" fmla="*/ 23 h 63"/>
                <a:gd name="T34" fmla="*/ 16 w 48"/>
                <a:gd name="T35" fmla="*/ 33 h 63"/>
                <a:gd name="T36" fmla="*/ 2 w 48"/>
                <a:gd name="T37" fmla="*/ 40 h 63"/>
                <a:gd name="T38" fmla="*/ 2 w 48"/>
                <a:gd name="T39" fmla="*/ 37 h 63"/>
                <a:gd name="T40" fmla="*/ 3 w 48"/>
                <a:gd name="T41" fmla="*/ 34 h 63"/>
                <a:gd name="T42" fmla="*/ 6 w 48"/>
                <a:gd name="T43" fmla="*/ 27 h 63"/>
                <a:gd name="T44" fmla="*/ 8 w 48"/>
                <a:gd name="T45" fmla="*/ 18 h 63"/>
                <a:gd name="T46" fmla="*/ 8 w 48"/>
                <a:gd name="T47" fmla="*/ 13 h 63"/>
                <a:gd name="T48" fmla="*/ 13 w 48"/>
                <a:gd name="T49" fmla="*/ 4 h 63"/>
                <a:gd name="T50" fmla="*/ 22 w 48"/>
                <a:gd name="T51" fmla="*/ 0 h 63"/>
                <a:gd name="T52" fmla="*/ 35 w 48"/>
                <a:gd name="T53" fmla="*/ 1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63">
                  <a:moveTo>
                    <a:pt x="35" y="12"/>
                  </a:moveTo>
                  <a:cubicBezTo>
                    <a:pt x="35" y="12"/>
                    <a:pt x="38" y="20"/>
                    <a:pt x="37" y="26"/>
                  </a:cubicBezTo>
                  <a:cubicBezTo>
                    <a:pt x="41" y="28"/>
                    <a:pt x="41" y="32"/>
                    <a:pt x="41" y="32"/>
                  </a:cubicBezTo>
                  <a:cubicBezTo>
                    <a:pt x="41" y="32"/>
                    <a:pt x="40" y="35"/>
                    <a:pt x="42" y="39"/>
                  </a:cubicBezTo>
                  <a:cubicBezTo>
                    <a:pt x="45" y="42"/>
                    <a:pt x="46" y="45"/>
                    <a:pt x="46" y="46"/>
                  </a:cubicBezTo>
                  <a:cubicBezTo>
                    <a:pt x="46" y="42"/>
                    <a:pt x="42" y="43"/>
                    <a:pt x="42" y="43"/>
                  </a:cubicBezTo>
                  <a:cubicBezTo>
                    <a:pt x="42" y="43"/>
                    <a:pt x="47" y="47"/>
                    <a:pt x="45" y="51"/>
                  </a:cubicBezTo>
                  <a:cubicBezTo>
                    <a:pt x="46" y="51"/>
                    <a:pt x="48" y="52"/>
                    <a:pt x="48" y="56"/>
                  </a:cubicBezTo>
                  <a:cubicBezTo>
                    <a:pt x="48" y="59"/>
                    <a:pt x="43" y="63"/>
                    <a:pt x="43" y="63"/>
                  </a:cubicBezTo>
                  <a:cubicBezTo>
                    <a:pt x="43" y="63"/>
                    <a:pt x="45" y="59"/>
                    <a:pt x="45" y="58"/>
                  </a:cubicBezTo>
                  <a:cubicBezTo>
                    <a:pt x="41" y="56"/>
                    <a:pt x="41" y="55"/>
                    <a:pt x="41" y="54"/>
                  </a:cubicBezTo>
                  <a:cubicBezTo>
                    <a:pt x="41" y="53"/>
                    <a:pt x="42" y="49"/>
                    <a:pt x="38" y="48"/>
                  </a:cubicBezTo>
                  <a:cubicBezTo>
                    <a:pt x="35" y="47"/>
                    <a:pt x="34" y="40"/>
                    <a:pt x="34" y="40"/>
                  </a:cubicBezTo>
                  <a:cubicBezTo>
                    <a:pt x="34" y="40"/>
                    <a:pt x="30" y="32"/>
                    <a:pt x="29" y="28"/>
                  </a:cubicBezTo>
                  <a:cubicBezTo>
                    <a:pt x="32" y="23"/>
                    <a:pt x="31" y="18"/>
                    <a:pt x="31" y="18"/>
                  </a:cubicBezTo>
                  <a:cubicBezTo>
                    <a:pt x="31" y="18"/>
                    <a:pt x="30" y="5"/>
                    <a:pt x="22" y="5"/>
                  </a:cubicBezTo>
                  <a:cubicBezTo>
                    <a:pt x="14" y="7"/>
                    <a:pt x="16" y="23"/>
                    <a:pt x="16" y="23"/>
                  </a:cubicBezTo>
                  <a:cubicBezTo>
                    <a:pt x="16" y="23"/>
                    <a:pt x="19" y="30"/>
                    <a:pt x="16" y="33"/>
                  </a:cubicBezTo>
                  <a:cubicBezTo>
                    <a:pt x="11" y="40"/>
                    <a:pt x="4" y="40"/>
                    <a:pt x="2" y="40"/>
                  </a:cubicBezTo>
                  <a:cubicBezTo>
                    <a:pt x="1" y="40"/>
                    <a:pt x="0" y="38"/>
                    <a:pt x="2" y="37"/>
                  </a:cubicBezTo>
                  <a:cubicBezTo>
                    <a:pt x="3" y="37"/>
                    <a:pt x="3" y="35"/>
                    <a:pt x="3" y="34"/>
                  </a:cubicBezTo>
                  <a:cubicBezTo>
                    <a:pt x="4" y="32"/>
                    <a:pt x="6" y="27"/>
                    <a:pt x="6" y="27"/>
                  </a:cubicBezTo>
                  <a:cubicBezTo>
                    <a:pt x="6" y="27"/>
                    <a:pt x="7" y="20"/>
                    <a:pt x="8" y="18"/>
                  </a:cubicBezTo>
                  <a:cubicBezTo>
                    <a:pt x="7" y="18"/>
                    <a:pt x="8" y="13"/>
                    <a:pt x="8" y="13"/>
                  </a:cubicBezTo>
                  <a:cubicBezTo>
                    <a:pt x="8" y="13"/>
                    <a:pt x="11" y="5"/>
                    <a:pt x="13" y="4"/>
                  </a:cubicBezTo>
                  <a:cubicBezTo>
                    <a:pt x="17" y="0"/>
                    <a:pt x="22" y="0"/>
                    <a:pt x="22" y="0"/>
                  </a:cubicBezTo>
                  <a:cubicBezTo>
                    <a:pt x="22" y="0"/>
                    <a:pt x="32" y="1"/>
                    <a:pt x="35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164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AB6306C4-95D7-4075-B9E6-33EB8EBE622E}"/>
              </a:ext>
            </a:extLst>
          </p:cNvPr>
          <p:cNvGrpSpPr/>
          <p:nvPr/>
        </p:nvGrpSpPr>
        <p:grpSpPr>
          <a:xfrm>
            <a:off x="3854450" y="700088"/>
            <a:ext cx="4171950" cy="5495925"/>
            <a:chOff x="3854450" y="700088"/>
            <a:chExt cx="4171950" cy="549592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8E6D6FE-099B-4DE1-A7EE-B0668C32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250" y="700088"/>
              <a:ext cx="3105150" cy="5495925"/>
            </a:xfrm>
            <a:custGeom>
              <a:avLst/>
              <a:gdLst>
                <a:gd name="T0" fmla="*/ 18 w 160"/>
                <a:gd name="T1" fmla="*/ 63 h 284"/>
                <a:gd name="T2" fmla="*/ 22 w 160"/>
                <a:gd name="T3" fmla="*/ 38 h 284"/>
                <a:gd name="T4" fmla="*/ 48 w 160"/>
                <a:gd name="T5" fmla="*/ 38 h 284"/>
                <a:gd name="T6" fmla="*/ 46 w 160"/>
                <a:gd name="T7" fmla="*/ 58 h 284"/>
                <a:gd name="T8" fmla="*/ 54 w 160"/>
                <a:gd name="T9" fmla="*/ 42 h 284"/>
                <a:gd name="T10" fmla="*/ 67 w 160"/>
                <a:gd name="T11" fmla="*/ 30 h 284"/>
                <a:gd name="T12" fmla="*/ 77 w 160"/>
                <a:gd name="T13" fmla="*/ 1 h 284"/>
                <a:gd name="T14" fmla="*/ 88 w 160"/>
                <a:gd name="T15" fmla="*/ 25 h 284"/>
                <a:gd name="T16" fmla="*/ 102 w 160"/>
                <a:gd name="T17" fmla="*/ 39 h 284"/>
                <a:gd name="T18" fmla="*/ 110 w 160"/>
                <a:gd name="T19" fmla="*/ 10 h 284"/>
                <a:gd name="T20" fmla="*/ 122 w 160"/>
                <a:gd name="T21" fmla="*/ 37 h 284"/>
                <a:gd name="T22" fmla="*/ 142 w 160"/>
                <a:gd name="T23" fmla="*/ 53 h 284"/>
                <a:gd name="T24" fmla="*/ 150 w 160"/>
                <a:gd name="T25" fmla="*/ 114 h 284"/>
                <a:gd name="T26" fmla="*/ 151 w 160"/>
                <a:gd name="T27" fmla="*/ 132 h 284"/>
                <a:gd name="T28" fmla="*/ 133 w 160"/>
                <a:gd name="T29" fmla="*/ 155 h 284"/>
                <a:gd name="T30" fmla="*/ 129 w 160"/>
                <a:gd name="T31" fmla="*/ 205 h 284"/>
                <a:gd name="T32" fmla="*/ 127 w 160"/>
                <a:gd name="T33" fmla="*/ 272 h 284"/>
                <a:gd name="T34" fmla="*/ 99 w 160"/>
                <a:gd name="T35" fmla="*/ 277 h 284"/>
                <a:gd name="T36" fmla="*/ 107 w 160"/>
                <a:gd name="T37" fmla="*/ 264 h 284"/>
                <a:gd name="T38" fmla="*/ 95 w 160"/>
                <a:gd name="T39" fmla="*/ 260 h 284"/>
                <a:gd name="T40" fmla="*/ 89 w 160"/>
                <a:gd name="T41" fmla="*/ 252 h 284"/>
                <a:gd name="T42" fmla="*/ 96 w 160"/>
                <a:gd name="T43" fmla="*/ 237 h 284"/>
                <a:gd name="T44" fmla="*/ 87 w 160"/>
                <a:gd name="T45" fmla="*/ 247 h 284"/>
                <a:gd name="T46" fmla="*/ 80 w 160"/>
                <a:gd name="T47" fmla="*/ 242 h 284"/>
                <a:gd name="T48" fmla="*/ 77 w 160"/>
                <a:gd name="T49" fmla="*/ 222 h 284"/>
                <a:gd name="T50" fmla="*/ 75 w 160"/>
                <a:gd name="T51" fmla="*/ 158 h 284"/>
                <a:gd name="T52" fmla="*/ 63 w 160"/>
                <a:gd name="T53" fmla="*/ 213 h 284"/>
                <a:gd name="T54" fmla="*/ 66 w 160"/>
                <a:gd name="T55" fmla="*/ 258 h 284"/>
                <a:gd name="T56" fmla="*/ 70 w 160"/>
                <a:gd name="T57" fmla="*/ 278 h 284"/>
                <a:gd name="T58" fmla="*/ 55 w 160"/>
                <a:gd name="T59" fmla="*/ 271 h 284"/>
                <a:gd name="T60" fmla="*/ 49 w 160"/>
                <a:gd name="T61" fmla="*/ 245 h 284"/>
                <a:gd name="T62" fmla="*/ 32 w 160"/>
                <a:gd name="T63" fmla="*/ 242 h 284"/>
                <a:gd name="T64" fmla="*/ 27 w 160"/>
                <a:gd name="T65" fmla="*/ 263 h 284"/>
                <a:gd name="T66" fmla="*/ 17 w 160"/>
                <a:gd name="T67" fmla="*/ 276 h 284"/>
                <a:gd name="T68" fmla="*/ 6 w 160"/>
                <a:gd name="T69" fmla="*/ 269 h 284"/>
                <a:gd name="T70" fmla="*/ 13 w 160"/>
                <a:gd name="T71" fmla="*/ 230 h 284"/>
                <a:gd name="T72" fmla="*/ 11 w 160"/>
                <a:gd name="T73" fmla="*/ 10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0" h="284">
                  <a:moveTo>
                    <a:pt x="3" y="68"/>
                  </a:moveTo>
                  <a:cubicBezTo>
                    <a:pt x="3" y="68"/>
                    <a:pt x="14" y="65"/>
                    <a:pt x="18" y="63"/>
                  </a:cubicBezTo>
                  <a:cubicBezTo>
                    <a:pt x="21" y="60"/>
                    <a:pt x="28" y="57"/>
                    <a:pt x="27" y="52"/>
                  </a:cubicBezTo>
                  <a:cubicBezTo>
                    <a:pt x="26" y="48"/>
                    <a:pt x="22" y="46"/>
                    <a:pt x="22" y="38"/>
                  </a:cubicBezTo>
                  <a:cubicBezTo>
                    <a:pt x="23" y="29"/>
                    <a:pt x="19" y="19"/>
                    <a:pt x="33" y="18"/>
                  </a:cubicBezTo>
                  <a:cubicBezTo>
                    <a:pt x="47" y="17"/>
                    <a:pt x="48" y="28"/>
                    <a:pt x="48" y="38"/>
                  </a:cubicBezTo>
                  <a:cubicBezTo>
                    <a:pt x="48" y="41"/>
                    <a:pt x="44" y="49"/>
                    <a:pt x="44" y="49"/>
                  </a:cubicBezTo>
                  <a:cubicBezTo>
                    <a:pt x="44" y="49"/>
                    <a:pt x="41" y="57"/>
                    <a:pt x="46" y="58"/>
                  </a:cubicBezTo>
                  <a:cubicBezTo>
                    <a:pt x="49" y="58"/>
                    <a:pt x="47" y="48"/>
                    <a:pt x="47" y="48"/>
                  </a:cubicBezTo>
                  <a:cubicBezTo>
                    <a:pt x="47" y="48"/>
                    <a:pt x="49" y="43"/>
                    <a:pt x="54" y="42"/>
                  </a:cubicBezTo>
                  <a:cubicBezTo>
                    <a:pt x="60" y="40"/>
                    <a:pt x="68" y="37"/>
                    <a:pt x="68" y="37"/>
                  </a:cubicBezTo>
                  <a:cubicBezTo>
                    <a:pt x="68" y="37"/>
                    <a:pt x="68" y="32"/>
                    <a:pt x="67" y="30"/>
                  </a:cubicBezTo>
                  <a:cubicBezTo>
                    <a:pt x="65" y="27"/>
                    <a:pt x="64" y="20"/>
                    <a:pt x="64" y="17"/>
                  </a:cubicBezTo>
                  <a:cubicBezTo>
                    <a:pt x="64" y="14"/>
                    <a:pt x="63" y="1"/>
                    <a:pt x="77" y="1"/>
                  </a:cubicBezTo>
                  <a:cubicBezTo>
                    <a:pt x="90" y="0"/>
                    <a:pt x="89" y="18"/>
                    <a:pt x="89" y="18"/>
                  </a:cubicBezTo>
                  <a:cubicBezTo>
                    <a:pt x="89" y="18"/>
                    <a:pt x="90" y="23"/>
                    <a:pt x="88" y="25"/>
                  </a:cubicBezTo>
                  <a:cubicBezTo>
                    <a:pt x="86" y="26"/>
                    <a:pt x="87" y="33"/>
                    <a:pt x="90" y="33"/>
                  </a:cubicBezTo>
                  <a:cubicBezTo>
                    <a:pt x="92" y="37"/>
                    <a:pt x="102" y="39"/>
                    <a:pt x="102" y="39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28"/>
                    <a:pt x="97" y="13"/>
                    <a:pt x="110" y="10"/>
                  </a:cubicBezTo>
                  <a:cubicBezTo>
                    <a:pt x="123" y="7"/>
                    <a:pt x="126" y="23"/>
                    <a:pt x="124" y="27"/>
                  </a:cubicBezTo>
                  <a:cubicBezTo>
                    <a:pt x="126" y="32"/>
                    <a:pt x="122" y="37"/>
                    <a:pt x="122" y="37"/>
                  </a:cubicBezTo>
                  <a:cubicBezTo>
                    <a:pt x="122" y="37"/>
                    <a:pt x="122" y="44"/>
                    <a:pt x="125" y="46"/>
                  </a:cubicBezTo>
                  <a:cubicBezTo>
                    <a:pt x="128" y="49"/>
                    <a:pt x="142" y="53"/>
                    <a:pt x="142" y="53"/>
                  </a:cubicBezTo>
                  <a:cubicBezTo>
                    <a:pt x="142" y="53"/>
                    <a:pt x="151" y="54"/>
                    <a:pt x="151" y="65"/>
                  </a:cubicBezTo>
                  <a:cubicBezTo>
                    <a:pt x="152" y="76"/>
                    <a:pt x="152" y="109"/>
                    <a:pt x="150" y="114"/>
                  </a:cubicBezTo>
                  <a:cubicBezTo>
                    <a:pt x="147" y="119"/>
                    <a:pt x="145" y="122"/>
                    <a:pt x="149" y="124"/>
                  </a:cubicBezTo>
                  <a:cubicBezTo>
                    <a:pt x="153" y="126"/>
                    <a:pt x="151" y="132"/>
                    <a:pt x="151" y="132"/>
                  </a:cubicBezTo>
                  <a:cubicBezTo>
                    <a:pt x="160" y="151"/>
                    <a:pt x="160" y="151"/>
                    <a:pt x="160" y="151"/>
                  </a:cubicBezTo>
                  <a:cubicBezTo>
                    <a:pt x="160" y="151"/>
                    <a:pt x="146" y="160"/>
                    <a:pt x="133" y="155"/>
                  </a:cubicBezTo>
                  <a:cubicBezTo>
                    <a:pt x="132" y="169"/>
                    <a:pt x="131" y="186"/>
                    <a:pt x="131" y="186"/>
                  </a:cubicBezTo>
                  <a:cubicBezTo>
                    <a:pt x="131" y="186"/>
                    <a:pt x="129" y="200"/>
                    <a:pt x="129" y="205"/>
                  </a:cubicBezTo>
                  <a:cubicBezTo>
                    <a:pt x="129" y="209"/>
                    <a:pt x="127" y="262"/>
                    <a:pt x="127" y="262"/>
                  </a:cubicBezTo>
                  <a:cubicBezTo>
                    <a:pt x="127" y="262"/>
                    <a:pt x="129" y="272"/>
                    <a:pt x="127" y="272"/>
                  </a:cubicBezTo>
                  <a:cubicBezTo>
                    <a:pt x="124" y="272"/>
                    <a:pt x="120" y="272"/>
                    <a:pt x="118" y="277"/>
                  </a:cubicBezTo>
                  <a:cubicBezTo>
                    <a:pt x="107" y="283"/>
                    <a:pt x="99" y="277"/>
                    <a:pt x="99" y="277"/>
                  </a:cubicBezTo>
                  <a:cubicBezTo>
                    <a:pt x="99" y="277"/>
                    <a:pt x="95" y="275"/>
                    <a:pt x="99" y="272"/>
                  </a:cubicBezTo>
                  <a:cubicBezTo>
                    <a:pt x="104" y="270"/>
                    <a:pt x="107" y="266"/>
                    <a:pt x="107" y="264"/>
                  </a:cubicBezTo>
                  <a:cubicBezTo>
                    <a:pt x="107" y="262"/>
                    <a:pt x="107" y="257"/>
                    <a:pt x="107" y="257"/>
                  </a:cubicBezTo>
                  <a:cubicBezTo>
                    <a:pt x="107" y="257"/>
                    <a:pt x="96" y="260"/>
                    <a:pt x="95" y="260"/>
                  </a:cubicBezTo>
                  <a:cubicBezTo>
                    <a:pt x="95" y="260"/>
                    <a:pt x="88" y="259"/>
                    <a:pt x="87" y="259"/>
                  </a:cubicBezTo>
                  <a:cubicBezTo>
                    <a:pt x="85" y="258"/>
                    <a:pt x="84" y="254"/>
                    <a:pt x="89" y="252"/>
                  </a:cubicBezTo>
                  <a:cubicBezTo>
                    <a:pt x="94" y="251"/>
                    <a:pt x="99" y="251"/>
                    <a:pt x="99" y="251"/>
                  </a:cubicBezTo>
                  <a:cubicBezTo>
                    <a:pt x="96" y="237"/>
                    <a:pt x="96" y="237"/>
                    <a:pt x="96" y="237"/>
                  </a:cubicBezTo>
                  <a:cubicBezTo>
                    <a:pt x="96" y="237"/>
                    <a:pt x="94" y="241"/>
                    <a:pt x="94" y="242"/>
                  </a:cubicBezTo>
                  <a:cubicBezTo>
                    <a:pt x="94" y="243"/>
                    <a:pt x="93" y="248"/>
                    <a:pt x="87" y="247"/>
                  </a:cubicBezTo>
                  <a:cubicBezTo>
                    <a:pt x="82" y="247"/>
                    <a:pt x="79" y="247"/>
                    <a:pt x="79" y="247"/>
                  </a:cubicBezTo>
                  <a:cubicBezTo>
                    <a:pt x="79" y="247"/>
                    <a:pt x="78" y="244"/>
                    <a:pt x="80" y="242"/>
                  </a:cubicBezTo>
                  <a:cubicBezTo>
                    <a:pt x="82" y="241"/>
                    <a:pt x="76" y="235"/>
                    <a:pt x="76" y="233"/>
                  </a:cubicBezTo>
                  <a:cubicBezTo>
                    <a:pt x="76" y="231"/>
                    <a:pt x="74" y="224"/>
                    <a:pt x="77" y="222"/>
                  </a:cubicBezTo>
                  <a:cubicBezTo>
                    <a:pt x="80" y="220"/>
                    <a:pt x="80" y="187"/>
                    <a:pt x="79" y="183"/>
                  </a:cubicBezTo>
                  <a:cubicBezTo>
                    <a:pt x="79" y="178"/>
                    <a:pt x="75" y="158"/>
                    <a:pt x="75" y="158"/>
                  </a:cubicBezTo>
                  <a:cubicBezTo>
                    <a:pt x="75" y="158"/>
                    <a:pt x="73" y="154"/>
                    <a:pt x="68" y="191"/>
                  </a:cubicBezTo>
                  <a:cubicBezTo>
                    <a:pt x="64" y="205"/>
                    <a:pt x="63" y="213"/>
                    <a:pt x="63" y="213"/>
                  </a:cubicBezTo>
                  <a:cubicBezTo>
                    <a:pt x="63" y="213"/>
                    <a:pt x="64" y="239"/>
                    <a:pt x="65" y="243"/>
                  </a:cubicBezTo>
                  <a:cubicBezTo>
                    <a:pt x="66" y="247"/>
                    <a:pt x="62" y="256"/>
                    <a:pt x="66" y="258"/>
                  </a:cubicBezTo>
                  <a:cubicBezTo>
                    <a:pt x="66" y="261"/>
                    <a:pt x="66" y="266"/>
                    <a:pt x="66" y="266"/>
                  </a:cubicBezTo>
                  <a:cubicBezTo>
                    <a:pt x="66" y="266"/>
                    <a:pt x="72" y="273"/>
                    <a:pt x="70" y="278"/>
                  </a:cubicBezTo>
                  <a:cubicBezTo>
                    <a:pt x="69" y="284"/>
                    <a:pt x="57" y="280"/>
                    <a:pt x="57" y="280"/>
                  </a:cubicBezTo>
                  <a:cubicBezTo>
                    <a:pt x="57" y="280"/>
                    <a:pt x="55" y="278"/>
                    <a:pt x="55" y="271"/>
                  </a:cubicBezTo>
                  <a:cubicBezTo>
                    <a:pt x="52" y="270"/>
                    <a:pt x="51" y="266"/>
                    <a:pt x="51" y="266"/>
                  </a:cubicBezTo>
                  <a:cubicBezTo>
                    <a:pt x="51" y="266"/>
                    <a:pt x="47" y="254"/>
                    <a:pt x="49" y="245"/>
                  </a:cubicBezTo>
                  <a:cubicBezTo>
                    <a:pt x="53" y="239"/>
                    <a:pt x="49" y="241"/>
                    <a:pt x="49" y="241"/>
                  </a:cubicBezTo>
                  <a:cubicBezTo>
                    <a:pt x="32" y="242"/>
                    <a:pt x="32" y="242"/>
                    <a:pt x="32" y="242"/>
                  </a:cubicBezTo>
                  <a:cubicBezTo>
                    <a:pt x="32" y="242"/>
                    <a:pt x="32" y="256"/>
                    <a:pt x="30" y="257"/>
                  </a:cubicBezTo>
                  <a:cubicBezTo>
                    <a:pt x="30" y="257"/>
                    <a:pt x="27" y="259"/>
                    <a:pt x="27" y="263"/>
                  </a:cubicBezTo>
                  <a:cubicBezTo>
                    <a:pt x="26" y="267"/>
                    <a:pt x="24" y="271"/>
                    <a:pt x="22" y="271"/>
                  </a:cubicBezTo>
                  <a:cubicBezTo>
                    <a:pt x="18" y="271"/>
                    <a:pt x="17" y="276"/>
                    <a:pt x="17" y="276"/>
                  </a:cubicBezTo>
                  <a:cubicBezTo>
                    <a:pt x="17" y="276"/>
                    <a:pt x="14" y="280"/>
                    <a:pt x="4" y="278"/>
                  </a:cubicBezTo>
                  <a:cubicBezTo>
                    <a:pt x="0" y="276"/>
                    <a:pt x="6" y="269"/>
                    <a:pt x="6" y="269"/>
                  </a:cubicBezTo>
                  <a:cubicBezTo>
                    <a:pt x="6" y="269"/>
                    <a:pt x="12" y="262"/>
                    <a:pt x="12" y="260"/>
                  </a:cubicBezTo>
                  <a:cubicBezTo>
                    <a:pt x="11" y="259"/>
                    <a:pt x="13" y="230"/>
                    <a:pt x="13" y="230"/>
                  </a:cubicBezTo>
                  <a:cubicBezTo>
                    <a:pt x="13" y="230"/>
                    <a:pt x="15" y="203"/>
                    <a:pt x="13" y="192"/>
                  </a:cubicBezTo>
                  <a:cubicBezTo>
                    <a:pt x="11" y="182"/>
                    <a:pt x="15" y="111"/>
                    <a:pt x="11" y="108"/>
                  </a:cubicBezTo>
                  <a:cubicBezTo>
                    <a:pt x="8" y="105"/>
                    <a:pt x="3" y="68"/>
                    <a:pt x="3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6E755C7-7A86-41B9-AB3C-9D03CC769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4048126"/>
              <a:ext cx="231775" cy="1122363"/>
            </a:xfrm>
            <a:custGeom>
              <a:avLst/>
              <a:gdLst>
                <a:gd name="T0" fmla="*/ 5 w 12"/>
                <a:gd name="T1" fmla="*/ 0 h 58"/>
                <a:gd name="T2" fmla="*/ 10 w 12"/>
                <a:gd name="T3" fmla="*/ 15 h 58"/>
                <a:gd name="T4" fmla="*/ 9 w 12"/>
                <a:gd name="T5" fmla="*/ 29 h 58"/>
                <a:gd name="T6" fmla="*/ 5 w 12"/>
                <a:gd name="T7" fmla="*/ 47 h 58"/>
                <a:gd name="T8" fmla="*/ 0 w 12"/>
                <a:gd name="T9" fmla="*/ 58 h 58"/>
                <a:gd name="T10" fmla="*/ 0 w 12"/>
                <a:gd name="T11" fmla="*/ 20 h 58"/>
                <a:gd name="T12" fmla="*/ 5 w 12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8">
                  <a:moveTo>
                    <a:pt x="5" y="0"/>
                  </a:moveTo>
                  <a:cubicBezTo>
                    <a:pt x="5" y="0"/>
                    <a:pt x="8" y="12"/>
                    <a:pt x="10" y="15"/>
                  </a:cubicBezTo>
                  <a:cubicBezTo>
                    <a:pt x="12" y="18"/>
                    <a:pt x="9" y="29"/>
                    <a:pt x="9" y="29"/>
                  </a:cubicBezTo>
                  <a:cubicBezTo>
                    <a:pt x="9" y="29"/>
                    <a:pt x="5" y="39"/>
                    <a:pt x="5" y="47"/>
                  </a:cubicBezTo>
                  <a:cubicBezTo>
                    <a:pt x="5" y="56"/>
                    <a:pt x="0" y="58"/>
                    <a:pt x="0" y="58"/>
                  </a:cubicBezTo>
                  <a:cubicBezTo>
                    <a:pt x="0" y="58"/>
                    <a:pt x="0" y="31"/>
                    <a:pt x="0" y="20"/>
                  </a:cubicBezTo>
                  <a:cubicBezTo>
                    <a:pt x="1" y="9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3E29488-4A66-4CD3-9968-EC8030077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5" y="1784351"/>
              <a:ext cx="427038" cy="503238"/>
            </a:xfrm>
            <a:custGeom>
              <a:avLst/>
              <a:gdLst>
                <a:gd name="T0" fmla="*/ 3 w 22"/>
                <a:gd name="T1" fmla="*/ 0 h 26"/>
                <a:gd name="T2" fmla="*/ 12 w 22"/>
                <a:gd name="T3" fmla="*/ 6 h 26"/>
                <a:gd name="T4" fmla="*/ 19 w 22"/>
                <a:gd name="T5" fmla="*/ 0 h 26"/>
                <a:gd name="T6" fmla="*/ 22 w 22"/>
                <a:gd name="T7" fmla="*/ 2 h 26"/>
                <a:gd name="T8" fmla="*/ 11 w 22"/>
                <a:gd name="T9" fmla="*/ 26 h 26"/>
                <a:gd name="T10" fmla="*/ 0 w 22"/>
                <a:gd name="T11" fmla="*/ 2 h 26"/>
                <a:gd name="T12" fmla="*/ 3 w 2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cubicBezTo>
                    <a:pt x="3" y="0"/>
                    <a:pt x="7" y="7"/>
                    <a:pt x="12" y="6"/>
                  </a:cubicBezTo>
                  <a:cubicBezTo>
                    <a:pt x="18" y="5"/>
                    <a:pt x="19" y="0"/>
                    <a:pt x="19" y="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ABAD4BB-00AC-4FEF-BE2B-A291D40D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913" y="1958976"/>
              <a:ext cx="136525" cy="328613"/>
            </a:xfrm>
            <a:custGeom>
              <a:avLst/>
              <a:gdLst>
                <a:gd name="T0" fmla="*/ 1 w 7"/>
                <a:gd name="T1" fmla="*/ 2 h 17"/>
                <a:gd name="T2" fmla="*/ 4 w 7"/>
                <a:gd name="T3" fmla="*/ 0 h 17"/>
                <a:gd name="T4" fmla="*/ 7 w 7"/>
                <a:gd name="T5" fmla="*/ 4 h 17"/>
                <a:gd name="T6" fmla="*/ 6 w 7"/>
                <a:gd name="T7" fmla="*/ 11 h 17"/>
                <a:gd name="T8" fmla="*/ 4 w 7"/>
                <a:gd name="T9" fmla="*/ 17 h 17"/>
                <a:gd name="T10" fmla="*/ 0 w 7"/>
                <a:gd name="T11" fmla="*/ 10 h 17"/>
                <a:gd name="T12" fmla="*/ 1 w 7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1" y="2"/>
                  </a:moveTo>
                  <a:cubicBezTo>
                    <a:pt x="1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6" y="6"/>
                    <a:pt x="6" y="11"/>
                    <a:pt x="6" y="1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3" y="4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A65C767-95C6-42BD-BBA9-E5B355B08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575" y="1262063"/>
              <a:ext cx="523875" cy="1528763"/>
            </a:xfrm>
            <a:custGeom>
              <a:avLst/>
              <a:gdLst>
                <a:gd name="T0" fmla="*/ 7 w 27"/>
                <a:gd name="T1" fmla="*/ 6 h 79"/>
                <a:gd name="T2" fmla="*/ 14 w 27"/>
                <a:gd name="T3" fmla="*/ 11 h 79"/>
                <a:gd name="T4" fmla="*/ 25 w 27"/>
                <a:gd name="T5" fmla="*/ 0 h 79"/>
                <a:gd name="T6" fmla="*/ 27 w 27"/>
                <a:gd name="T7" fmla="*/ 4 h 79"/>
                <a:gd name="T8" fmla="*/ 26 w 27"/>
                <a:gd name="T9" fmla="*/ 56 h 79"/>
                <a:gd name="T10" fmla="*/ 24 w 27"/>
                <a:gd name="T11" fmla="*/ 79 h 79"/>
                <a:gd name="T12" fmla="*/ 11 w 27"/>
                <a:gd name="T13" fmla="*/ 78 h 79"/>
                <a:gd name="T14" fmla="*/ 6 w 27"/>
                <a:gd name="T15" fmla="*/ 43 h 79"/>
                <a:gd name="T16" fmla="*/ 0 w 27"/>
                <a:gd name="T17" fmla="*/ 35 h 79"/>
                <a:gd name="T18" fmla="*/ 7 w 27"/>
                <a:gd name="T19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79">
                  <a:moveTo>
                    <a:pt x="7" y="6"/>
                  </a:moveTo>
                  <a:cubicBezTo>
                    <a:pt x="7" y="6"/>
                    <a:pt x="12" y="11"/>
                    <a:pt x="14" y="11"/>
                  </a:cubicBezTo>
                  <a:cubicBezTo>
                    <a:pt x="17" y="10"/>
                    <a:pt x="25" y="0"/>
                    <a:pt x="25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15" y="38"/>
                    <a:pt x="26" y="56"/>
                  </a:cubicBezTo>
                  <a:cubicBezTo>
                    <a:pt x="25" y="66"/>
                    <a:pt x="24" y="79"/>
                    <a:pt x="24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8" y="44"/>
                    <a:pt x="6" y="43"/>
                  </a:cubicBezTo>
                  <a:cubicBezTo>
                    <a:pt x="7" y="41"/>
                    <a:pt x="8" y="36"/>
                    <a:pt x="0" y="35"/>
                  </a:cubicBezTo>
                  <a:cubicBezTo>
                    <a:pt x="0" y="27"/>
                    <a:pt x="7" y="6"/>
                    <a:pt x="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59DFCB5-F53A-46F1-BAC9-A870095CE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1474788"/>
              <a:ext cx="252413" cy="1063625"/>
            </a:xfrm>
            <a:custGeom>
              <a:avLst/>
              <a:gdLst>
                <a:gd name="T0" fmla="*/ 3 w 13"/>
                <a:gd name="T1" fmla="*/ 2 h 55"/>
                <a:gd name="T2" fmla="*/ 13 w 13"/>
                <a:gd name="T3" fmla="*/ 3 h 55"/>
                <a:gd name="T4" fmla="*/ 10 w 13"/>
                <a:gd name="T5" fmla="*/ 6 h 55"/>
                <a:gd name="T6" fmla="*/ 8 w 13"/>
                <a:gd name="T7" fmla="*/ 50 h 55"/>
                <a:gd name="T8" fmla="*/ 3 w 13"/>
                <a:gd name="T9" fmla="*/ 55 h 55"/>
                <a:gd name="T10" fmla="*/ 0 w 13"/>
                <a:gd name="T11" fmla="*/ 30 h 55"/>
                <a:gd name="T12" fmla="*/ 4 w 13"/>
                <a:gd name="T13" fmla="*/ 6 h 55"/>
                <a:gd name="T14" fmla="*/ 3 w 13"/>
                <a:gd name="T15" fmla="*/ 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5">
                  <a:moveTo>
                    <a:pt x="3" y="2"/>
                  </a:moveTo>
                  <a:cubicBezTo>
                    <a:pt x="3" y="2"/>
                    <a:pt x="6" y="0"/>
                    <a:pt x="13" y="3"/>
                  </a:cubicBezTo>
                  <a:cubicBezTo>
                    <a:pt x="13" y="5"/>
                    <a:pt x="10" y="6"/>
                    <a:pt x="10" y="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161AFF4-F749-4840-AEFC-E3482A6C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38" y="1493838"/>
              <a:ext cx="658813" cy="1547813"/>
            </a:xfrm>
            <a:custGeom>
              <a:avLst/>
              <a:gdLst>
                <a:gd name="T0" fmla="*/ 18 w 34"/>
                <a:gd name="T1" fmla="*/ 10 h 80"/>
                <a:gd name="T2" fmla="*/ 23 w 34"/>
                <a:gd name="T3" fmla="*/ 9 h 80"/>
                <a:gd name="T4" fmla="*/ 31 w 34"/>
                <a:gd name="T5" fmla="*/ 0 h 80"/>
                <a:gd name="T6" fmla="*/ 34 w 34"/>
                <a:gd name="T7" fmla="*/ 5 h 80"/>
                <a:gd name="T8" fmla="*/ 17 w 34"/>
                <a:gd name="T9" fmla="*/ 57 h 80"/>
                <a:gd name="T10" fmla="*/ 31 w 34"/>
                <a:gd name="T11" fmla="*/ 80 h 80"/>
                <a:gd name="T12" fmla="*/ 12 w 34"/>
                <a:gd name="T13" fmla="*/ 79 h 80"/>
                <a:gd name="T14" fmla="*/ 19 w 34"/>
                <a:gd name="T15" fmla="*/ 19 h 80"/>
                <a:gd name="T16" fmla="*/ 21 w 34"/>
                <a:gd name="T17" fmla="*/ 13 h 80"/>
                <a:gd name="T18" fmla="*/ 17 w 34"/>
                <a:gd name="T19" fmla="*/ 13 h 80"/>
                <a:gd name="T20" fmla="*/ 15 w 34"/>
                <a:gd name="T21" fmla="*/ 19 h 80"/>
                <a:gd name="T22" fmla="*/ 3 w 34"/>
                <a:gd name="T23" fmla="*/ 74 h 80"/>
                <a:gd name="T24" fmla="*/ 2 w 34"/>
                <a:gd name="T25" fmla="*/ 76 h 80"/>
                <a:gd name="T26" fmla="*/ 0 w 34"/>
                <a:gd name="T27" fmla="*/ 75 h 80"/>
                <a:gd name="T28" fmla="*/ 12 w 34"/>
                <a:gd name="T29" fmla="*/ 22 h 80"/>
                <a:gd name="T30" fmla="*/ 18 w 34"/>
                <a:gd name="T3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80">
                  <a:moveTo>
                    <a:pt x="18" y="10"/>
                  </a:moveTo>
                  <a:cubicBezTo>
                    <a:pt x="18" y="10"/>
                    <a:pt x="21" y="12"/>
                    <a:pt x="23" y="9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17" y="23"/>
                    <a:pt x="17" y="57"/>
                  </a:cubicBezTo>
                  <a:cubicBezTo>
                    <a:pt x="16" y="65"/>
                    <a:pt x="31" y="80"/>
                    <a:pt x="31" y="80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4" y="27"/>
                    <a:pt x="19" y="19"/>
                  </a:cubicBezTo>
                  <a:cubicBezTo>
                    <a:pt x="25" y="12"/>
                    <a:pt x="21" y="13"/>
                    <a:pt x="21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4" y="19"/>
                    <a:pt x="15" y="19"/>
                  </a:cubicBezTo>
                  <a:cubicBezTo>
                    <a:pt x="17" y="20"/>
                    <a:pt x="2" y="67"/>
                    <a:pt x="3" y="74"/>
                  </a:cubicBezTo>
                  <a:cubicBezTo>
                    <a:pt x="3" y="80"/>
                    <a:pt x="2" y="76"/>
                    <a:pt x="2" y="7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7" y="34"/>
                    <a:pt x="12" y="22"/>
                  </a:cubicBezTo>
                  <a:cubicBezTo>
                    <a:pt x="18" y="10"/>
                    <a:pt x="18" y="10"/>
                    <a:pt x="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076336E-567E-4DE0-B792-BB70DBA7E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1319213"/>
              <a:ext cx="1552575" cy="4760913"/>
            </a:xfrm>
            <a:custGeom>
              <a:avLst/>
              <a:gdLst>
                <a:gd name="T0" fmla="*/ 39 w 80"/>
                <a:gd name="T1" fmla="*/ 25 h 246"/>
                <a:gd name="T2" fmla="*/ 39 w 80"/>
                <a:gd name="T3" fmla="*/ 32 h 246"/>
                <a:gd name="T4" fmla="*/ 23 w 80"/>
                <a:gd name="T5" fmla="*/ 41 h 246"/>
                <a:gd name="T6" fmla="*/ 19 w 80"/>
                <a:gd name="T7" fmla="*/ 46 h 246"/>
                <a:gd name="T8" fmla="*/ 11 w 80"/>
                <a:gd name="T9" fmla="*/ 70 h 246"/>
                <a:gd name="T10" fmla="*/ 11 w 80"/>
                <a:gd name="T11" fmla="*/ 86 h 246"/>
                <a:gd name="T12" fmla="*/ 30 w 80"/>
                <a:gd name="T13" fmla="*/ 92 h 246"/>
                <a:gd name="T14" fmla="*/ 29 w 80"/>
                <a:gd name="T15" fmla="*/ 107 h 246"/>
                <a:gd name="T16" fmla="*/ 27 w 80"/>
                <a:gd name="T17" fmla="*/ 119 h 246"/>
                <a:gd name="T18" fmla="*/ 22 w 80"/>
                <a:gd name="T19" fmla="*/ 152 h 246"/>
                <a:gd name="T20" fmla="*/ 20 w 80"/>
                <a:gd name="T21" fmla="*/ 164 h 246"/>
                <a:gd name="T22" fmla="*/ 15 w 80"/>
                <a:gd name="T23" fmla="*/ 179 h 246"/>
                <a:gd name="T24" fmla="*/ 6 w 80"/>
                <a:gd name="T25" fmla="*/ 210 h 246"/>
                <a:gd name="T26" fmla="*/ 0 w 80"/>
                <a:gd name="T27" fmla="*/ 236 h 246"/>
                <a:gd name="T28" fmla="*/ 4 w 80"/>
                <a:gd name="T29" fmla="*/ 237 h 246"/>
                <a:gd name="T30" fmla="*/ 8 w 80"/>
                <a:gd name="T31" fmla="*/ 245 h 246"/>
                <a:gd name="T32" fmla="*/ 14 w 80"/>
                <a:gd name="T33" fmla="*/ 240 h 246"/>
                <a:gd name="T34" fmla="*/ 19 w 80"/>
                <a:gd name="T35" fmla="*/ 240 h 246"/>
                <a:gd name="T36" fmla="*/ 22 w 80"/>
                <a:gd name="T37" fmla="*/ 237 h 246"/>
                <a:gd name="T38" fmla="*/ 37 w 80"/>
                <a:gd name="T39" fmla="*/ 168 h 246"/>
                <a:gd name="T40" fmla="*/ 51 w 80"/>
                <a:gd name="T41" fmla="*/ 129 h 246"/>
                <a:gd name="T42" fmla="*/ 52 w 80"/>
                <a:gd name="T43" fmla="*/ 172 h 246"/>
                <a:gd name="T44" fmla="*/ 52 w 80"/>
                <a:gd name="T45" fmla="*/ 188 h 246"/>
                <a:gd name="T46" fmla="*/ 48 w 80"/>
                <a:gd name="T47" fmla="*/ 228 h 246"/>
                <a:gd name="T48" fmla="*/ 51 w 80"/>
                <a:gd name="T49" fmla="*/ 237 h 246"/>
                <a:gd name="T50" fmla="*/ 51 w 80"/>
                <a:gd name="T51" fmla="*/ 243 h 246"/>
                <a:gd name="T52" fmla="*/ 63 w 80"/>
                <a:gd name="T53" fmla="*/ 238 h 246"/>
                <a:gd name="T54" fmla="*/ 65 w 80"/>
                <a:gd name="T55" fmla="*/ 237 h 246"/>
                <a:gd name="T56" fmla="*/ 67 w 80"/>
                <a:gd name="T57" fmla="*/ 226 h 246"/>
                <a:gd name="T58" fmla="*/ 72 w 80"/>
                <a:gd name="T59" fmla="*/ 152 h 246"/>
                <a:gd name="T60" fmla="*/ 72 w 80"/>
                <a:gd name="T61" fmla="*/ 147 h 246"/>
                <a:gd name="T62" fmla="*/ 73 w 80"/>
                <a:gd name="T63" fmla="*/ 98 h 246"/>
                <a:gd name="T64" fmla="*/ 71 w 80"/>
                <a:gd name="T65" fmla="*/ 92 h 246"/>
                <a:gd name="T66" fmla="*/ 70 w 80"/>
                <a:gd name="T67" fmla="*/ 89 h 246"/>
                <a:gd name="T68" fmla="*/ 80 w 80"/>
                <a:gd name="T69" fmla="*/ 82 h 246"/>
                <a:gd name="T70" fmla="*/ 79 w 80"/>
                <a:gd name="T71" fmla="*/ 75 h 246"/>
                <a:gd name="T72" fmla="*/ 73 w 80"/>
                <a:gd name="T73" fmla="*/ 47 h 246"/>
                <a:gd name="T74" fmla="*/ 69 w 80"/>
                <a:gd name="T75" fmla="*/ 42 h 246"/>
                <a:gd name="T76" fmla="*/ 55 w 80"/>
                <a:gd name="T77" fmla="*/ 31 h 246"/>
                <a:gd name="T78" fmla="*/ 48 w 80"/>
                <a:gd name="T79" fmla="*/ 2 h 246"/>
                <a:gd name="T80" fmla="*/ 39 w 80"/>
                <a:gd name="T81" fmla="*/ 2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246">
                  <a:moveTo>
                    <a:pt x="39" y="25"/>
                  </a:moveTo>
                  <a:cubicBezTo>
                    <a:pt x="39" y="25"/>
                    <a:pt x="41" y="31"/>
                    <a:pt x="39" y="32"/>
                  </a:cubicBezTo>
                  <a:cubicBezTo>
                    <a:pt x="38" y="36"/>
                    <a:pt x="23" y="41"/>
                    <a:pt x="23" y="41"/>
                  </a:cubicBezTo>
                  <a:cubicBezTo>
                    <a:pt x="23" y="41"/>
                    <a:pt x="19" y="43"/>
                    <a:pt x="19" y="46"/>
                  </a:cubicBezTo>
                  <a:cubicBezTo>
                    <a:pt x="19" y="49"/>
                    <a:pt x="14" y="70"/>
                    <a:pt x="11" y="70"/>
                  </a:cubicBezTo>
                  <a:cubicBezTo>
                    <a:pt x="2" y="81"/>
                    <a:pt x="11" y="86"/>
                    <a:pt x="11" y="86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0" y="92"/>
                    <a:pt x="29" y="103"/>
                    <a:pt x="29" y="107"/>
                  </a:cubicBezTo>
                  <a:cubicBezTo>
                    <a:pt x="29" y="110"/>
                    <a:pt x="26" y="114"/>
                    <a:pt x="27" y="119"/>
                  </a:cubicBezTo>
                  <a:cubicBezTo>
                    <a:pt x="27" y="125"/>
                    <a:pt x="21" y="144"/>
                    <a:pt x="22" y="152"/>
                  </a:cubicBezTo>
                  <a:cubicBezTo>
                    <a:pt x="19" y="159"/>
                    <a:pt x="20" y="164"/>
                    <a:pt x="20" y="164"/>
                  </a:cubicBezTo>
                  <a:cubicBezTo>
                    <a:pt x="20" y="164"/>
                    <a:pt x="15" y="176"/>
                    <a:pt x="15" y="179"/>
                  </a:cubicBezTo>
                  <a:cubicBezTo>
                    <a:pt x="16" y="181"/>
                    <a:pt x="6" y="210"/>
                    <a:pt x="6" y="21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4" y="237"/>
                    <a:pt x="4" y="237"/>
                    <a:pt x="4" y="237"/>
                  </a:cubicBezTo>
                  <a:cubicBezTo>
                    <a:pt x="4" y="237"/>
                    <a:pt x="2" y="244"/>
                    <a:pt x="8" y="245"/>
                  </a:cubicBezTo>
                  <a:cubicBezTo>
                    <a:pt x="13" y="246"/>
                    <a:pt x="14" y="240"/>
                    <a:pt x="14" y="240"/>
                  </a:cubicBezTo>
                  <a:cubicBezTo>
                    <a:pt x="19" y="240"/>
                    <a:pt x="19" y="240"/>
                    <a:pt x="19" y="240"/>
                  </a:cubicBezTo>
                  <a:cubicBezTo>
                    <a:pt x="19" y="240"/>
                    <a:pt x="22" y="241"/>
                    <a:pt x="22" y="237"/>
                  </a:cubicBezTo>
                  <a:cubicBezTo>
                    <a:pt x="22" y="234"/>
                    <a:pt x="37" y="168"/>
                    <a:pt x="37" y="168"/>
                  </a:cubicBezTo>
                  <a:cubicBezTo>
                    <a:pt x="37" y="168"/>
                    <a:pt x="50" y="130"/>
                    <a:pt x="51" y="129"/>
                  </a:cubicBezTo>
                  <a:cubicBezTo>
                    <a:pt x="53" y="129"/>
                    <a:pt x="52" y="172"/>
                    <a:pt x="52" y="172"/>
                  </a:cubicBezTo>
                  <a:cubicBezTo>
                    <a:pt x="52" y="172"/>
                    <a:pt x="52" y="185"/>
                    <a:pt x="52" y="188"/>
                  </a:cubicBezTo>
                  <a:cubicBezTo>
                    <a:pt x="51" y="191"/>
                    <a:pt x="48" y="228"/>
                    <a:pt x="48" y="228"/>
                  </a:cubicBezTo>
                  <a:cubicBezTo>
                    <a:pt x="48" y="228"/>
                    <a:pt x="48" y="236"/>
                    <a:pt x="51" y="237"/>
                  </a:cubicBezTo>
                  <a:cubicBezTo>
                    <a:pt x="50" y="240"/>
                    <a:pt x="51" y="243"/>
                    <a:pt x="51" y="243"/>
                  </a:cubicBezTo>
                  <a:cubicBezTo>
                    <a:pt x="51" y="243"/>
                    <a:pt x="63" y="243"/>
                    <a:pt x="63" y="238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68" y="238"/>
                    <a:pt x="67" y="226"/>
                  </a:cubicBezTo>
                  <a:cubicBezTo>
                    <a:pt x="67" y="217"/>
                    <a:pt x="71" y="168"/>
                    <a:pt x="72" y="152"/>
                  </a:cubicBezTo>
                  <a:cubicBezTo>
                    <a:pt x="72" y="149"/>
                    <a:pt x="72" y="147"/>
                    <a:pt x="72" y="147"/>
                  </a:cubicBezTo>
                  <a:cubicBezTo>
                    <a:pt x="75" y="131"/>
                    <a:pt x="79" y="113"/>
                    <a:pt x="73" y="98"/>
                  </a:cubicBezTo>
                  <a:cubicBezTo>
                    <a:pt x="72" y="95"/>
                    <a:pt x="72" y="94"/>
                    <a:pt x="71" y="92"/>
                  </a:cubicBezTo>
                  <a:cubicBezTo>
                    <a:pt x="71" y="91"/>
                    <a:pt x="70" y="89"/>
                    <a:pt x="70" y="89"/>
                  </a:cubicBezTo>
                  <a:cubicBezTo>
                    <a:pt x="76" y="88"/>
                    <a:pt x="80" y="82"/>
                    <a:pt x="80" y="82"/>
                  </a:cubicBezTo>
                  <a:cubicBezTo>
                    <a:pt x="80" y="82"/>
                    <a:pt x="80" y="77"/>
                    <a:pt x="79" y="75"/>
                  </a:cubicBezTo>
                  <a:cubicBezTo>
                    <a:pt x="79" y="74"/>
                    <a:pt x="73" y="47"/>
                    <a:pt x="73" y="47"/>
                  </a:cubicBezTo>
                  <a:cubicBezTo>
                    <a:pt x="73" y="47"/>
                    <a:pt x="73" y="41"/>
                    <a:pt x="69" y="42"/>
                  </a:cubicBezTo>
                  <a:cubicBezTo>
                    <a:pt x="64" y="42"/>
                    <a:pt x="54" y="33"/>
                    <a:pt x="55" y="31"/>
                  </a:cubicBezTo>
                  <a:cubicBezTo>
                    <a:pt x="55" y="28"/>
                    <a:pt x="66" y="4"/>
                    <a:pt x="48" y="2"/>
                  </a:cubicBezTo>
                  <a:cubicBezTo>
                    <a:pt x="31" y="0"/>
                    <a:pt x="39" y="25"/>
                    <a:pt x="39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2D2125C-6E33-4CD1-B157-CB12010C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850" y="1919288"/>
              <a:ext cx="620713" cy="503238"/>
            </a:xfrm>
            <a:custGeom>
              <a:avLst/>
              <a:gdLst>
                <a:gd name="T0" fmla="*/ 6 w 32"/>
                <a:gd name="T1" fmla="*/ 1 h 26"/>
                <a:gd name="T2" fmla="*/ 12 w 32"/>
                <a:gd name="T3" fmla="*/ 11 h 26"/>
                <a:gd name="T4" fmla="*/ 18 w 32"/>
                <a:gd name="T5" fmla="*/ 14 h 26"/>
                <a:gd name="T6" fmla="*/ 21 w 32"/>
                <a:gd name="T7" fmla="*/ 0 h 26"/>
                <a:gd name="T8" fmla="*/ 26 w 32"/>
                <a:gd name="T9" fmla="*/ 6 h 26"/>
                <a:gd name="T10" fmla="*/ 32 w 32"/>
                <a:gd name="T11" fmla="*/ 17 h 26"/>
                <a:gd name="T12" fmla="*/ 29 w 32"/>
                <a:gd name="T13" fmla="*/ 16 h 26"/>
                <a:gd name="T14" fmla="*/ 21 w 32"/>
                <a:gd name="T15" fmla="*/ 13 h 26"/>
                <a:gd name="T16" fmla="*/ 19 w 32"/>
                <a:gd name="T17" fmla="*/ 26 h 26"/>
                <a:gd name="T18" fmla="*/ 16 w 32"/>
                <a:gd name="T19" fmla="*/ 25 h 26"/>
                <a:gd name="T20" fmla="*/ 8 w 32"/>
                <a:gd name="T21" fmla="*/ 11 h 26"/>
                <a:gd name="T22" fmla="*/ 1 w 32"/>
                <a:gd name="T23" fmla="*/ 16 h 26"/>
                <a:gd name="T24" fmla="*/ 1 w 32"/>
                <a:gd name="T25" fmla="*/ 13 h 26"/>
                <a:gd name="T26" fmla="*/ 2 w 32"/>
                <a:gd name="T27" fmla="*/ 5 h 26"/>
                <a:gd name="T28" fmla="*/ 6 w 32"/>
                <a:gd name="T2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6">
                  <a:moveTo>
                    <a:pt x="6" y="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7" y="14"/>
                    <a:pt x="18" y="14"/>
                  </a:cubicBezTo>
                  <a:cubicBezTo>
                    <a:pt x="19" y="15"/>
                    <a:pt x="23" y="10"/>
                    <a:pt x="21" y="0"/>
                  </a:cubicBezTo>
                  <a:cubicBezTo>
                    <a:pt x="24" y="5"/>
                    <a:pt x="26" y="6"/>
                    <a:pt x="26" y="6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0" y="19"/>
                    <a:pt x="29" y="16"/>
                  </a:cubicBezTo>
                  <a:cubicBezTo>
                    <a:pt x="27" y="13"/>
                    <a:pt x="23" y="11"/>
                    <a:pt x="21" y="13"/>
                  </a:cubicBezTo>
                  <a:cubicBezTo>
                    <a:pt x="20" y="15"/>
                    <a:pt x="19" y="26"/>
                    <a:pt x="19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3" y="11"/>
                    <a:pt x="8" y="11"/>
                  </a:cubicBezTo>
                  <a:cubicBezTo>
                    <a:pt x="5" y="13"/>
                    <a:pt x="1" y="16"/>
                    <a:pt x="1" y="16"/>
                  </a:cubicBezTo>
                  <a:cubicBezTo>
                    <a:pt x="1" y="16"/>
                    <a:pt x="0" y="16"/>
                    <a:pt x="1" y="13"/>
                  </a:cubicBezTo>
                  <a:cubicBezTo>
                    <a:pt x="1" y="9"/>
                    <a:pt x="2" y="5"/>
                    <a:pt x="2" y="5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9822433-B3FB-454C-AEB2-30F15E1BA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425" y="2887663"/>
              <a:ext cx="153988" cy="290513"/>
            </a:xfrm>
            <a:custGeom>
              <a:avLst/>
              <a:gdLst>
                <a:gd name="T0" fmla="*/ 5 w 8"/>
                <a:gd name="T1" fmla="*/ 1 h 15"/>
                <a:gd name="T2" fmla="*/ 8 w 8"/>
                <a:gd name="T3" fmla="*/ 1 h 15"/>
                <a:gd name="T4" fmla="*/ 7 w 8"/>
                <a:gd name="T5" fmla="*/ 15 h 15"/>
                <a:gd name="T6" fmla="*/ 1 w 8"/>
                <a:gd name="T7" fmla="*/ 15 h 15"/>
                <a:gd name="T8" fmla="*/ 5 w 8"/>
                <a:gd name="T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5" y="1"/>
                  </a:moveTo>
                  <a:cubicBezTo>
                    <a:pt x="5" y="1"/>
                    <a:pt x="8" y="0"/>
                    <a:pt x="8" y="1"/>
                  </a:cubicBezTo>
                  <a:cubicBezTo>
                    <a:pt x="5" y="2"/>
                    <a:pt x="7" y="15"/>
                    <a:pt x="7" y="15"/>
                  </a:cubicBezTo>
                  <a:cubicBezTo>
                    <a:pt x="7" y="15"/>
                    <a:pt x="2" y="15"/>
                    <a:pt x="1" y="15"/>
                  </a:cubicBezTo>
                  <a:cubicBezTo>
                    <a:pt x="0" y="14"/>
                    <a:pt x="2" y="2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E016E12-D2C3-41EB-8857-9B4176DE1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2809876"/>
              <a:ext cx="134938" cy="174625"/>
            </a:xfrm>
            <a:custGeom>
              <a:avLst/>
              <a:gdLst>
                <a:gd name="T0" fmla="*/ 7 w 7"/>
                <a:gd name="T1" fmla="*/ 0 h 9"/>
                <a:gd name="T2" fmla="*/ 1 w 7"/>
                <a:gd name="T3" fmla="*/ 9 h 9"/>
                <a:gd name="T4" fmla="*/ 0 w 7"/>
                <a:gd name="T5" fmla="*/ 6 h 9"/>
                <a:gd name="T6" fmla="*/ 7 w 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7" y="0"/>
                    <a:pt x="6" y="8"/>
                    <a:pt x="1" y="9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2" y="9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FD619B0-B603-4D46-81DB-B823A42AC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175" y="2228851"/>
              <a:ext cx="795338" cy="715963"/>
            </a:xfrm>
            <a:custGeom>
              <a:avLst/>
              <a:gdLst>
                <a:gd name="T0" fmla="*/ 0 w 41"/>
                <a:gd name="T1" fmla="*/ 26 h 37"/>
                <a:gd name="T2" fmla="*/ 9 w 41"/>
                <a:gd name="T3" fmla="*/ 0 h 37"/>
                <a:gd name="T4" fmla="*/ 41 w 41"/>
                <a:gd name="T5" fmla="*/ 15 h 37"/>
                <a:gd name="T6" fmla="*/ 38 w 41"/>
                <a:gd name="T7" fmla="*/ 25 h 37"/>
                <a:gd name="T8" fmla="*/ 30 w 41"/>
                <a:gd name="T9" fmla="*/ 27 h 37"/>
                <a:gd name="T10" fmla="*/ 28 w 41"/>
                <a:gd name="T11" fmla="*/ 29 h 37"/>
                <a:gd name="T12" fmla="*/ 30 w 41"/>
                <a:gd name="T13" fmla="*/ 32 h 37"/>
                <a:gd name="T14" fmla="*/ 34 w 41"/>
                <a:gd name="T15" fmla="*/ 35 h 37"/>
                <a:gd name="T16" fmla="*/ 33 w 41"/>
                <a:gd name="T17" fmla="*/ 37 h 37"/>
                <a:gd name="T18" fmla="*/ 26 w 41"/>
                <a:gd name="T19" fmla="*/ 35 h 37"/>
                <a:gd name="T20" fmla="*/ 23 w 41"/>
                <a:gd name="T21" fmla="*/ 34 h 37"/>
                <a:gd name="T22" fmla="*/ 14 w 41"/>
                <a:gd name="T23" fmla="*/ 31 h 37"/>
                <a:gd name="T24" fmla="*/ 10 w 41"/>
                <a:gd name="T25" fmla="*/ 31 h 37"/>
                <a:gd name="T26" fmla="*/ 4 w 41"/>
                <a:gd name="T27" fmla="*/ 28 h 37"/>
                <a:gd name="T28" fmla="*/ 0 w 41"/>
                <a:gd name="T2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37">
                  <a:moveTo>
                    <a:pt x="0" y="26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0" y="25"/>
                    <a:pt x="30" y="27"/>
                  </a:cubicBezTo>
                  <a:cubicBezTo>
                    <a:pt x="28" y="27"/>
                    <a:pt x="28" y="29"/>
                    <a:pt x="28" y="29"/>
                  </a:cubicBezTo>
                  <a:cubicBezTo>
                    <a:pt x="28" y="29"/>
                    <a:pt x="28" y="32"/>
                    <a:pt x="30" y="32"/>
                  </a:cubicBezTo>
                  <a:cubicBezTo>
                    <a:pt x="30" y="34"/>
                    <a:pt x="34" y="35"/>
                    <a:pt x="34" y="3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4" y="34"/>
                    <a:pt x="23" y="34"/>
                  </a:cubicBezTo>
                  <a:cubicBezTo>
                    <a:pt x="23" y="34"/>
                    <a:pt x="15" y="33"/>
                    <a:pt x="14" y="31"/>
                  </a:cubicBezTo>
                  <a:cubicBezTo>
                    <a:pt x="13" y="30"/>
                    <a:pt x="10" y="31"/>
                    <a:pt x="10" y="31"/>
                  </a:cubicBezTo>
                  <a:cubicBezTo>
                    <a:pt x="10" y="31"/>
                    <a:pt x="7" y="29"/>
                    <a:pt x="4" y="28"/>
                  </a:cubicBezTo>
                  <a:cubicBezTo>
                    <a:pt x="1" y="27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8F7D011-727D-471D-AC11-05AEDFBA1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3100388"/>
              <a:ext cx="446088" cy="193675"/>
            </a:xfrm>
            <a:custGeom>
              <a:avLst/>
              <a:gdLst>
                <a:gd name="T0" fmla="*/ 23 w 23"/>
                <a:gd name="T1" fmla="*/ 6 h 10"/>
                <a:gd name="T2" fmla="*/ 20 w 23"/>
                <a:gd name="T3" fmla="*/ 10 h 10"/>
                <a:gd name="T4" fmla="*/ 0 w 23"/>
                <a:gd name="T5" fmla="*/ 0 h 10"/>
                <a:gd name="T6" fmla="*/ 14 w 23"/>
                <a:gd name="T7" fmla="*/ 4 h 10"/>
                <a:gd name="T8" fmla="*/ 20 w 23"/>
                <a:gd name="T9" fmla="*/ 4 h 10"/>
                <a:gd name="T10" fmla="*/ 23 w 23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">
                  <a:moveTo>
                    <a:pt x="23" y="6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8" y="4"/>
                    <a:pt x="20" y="4"/>
                  </a:cubicBezTo>
                  <a:cubicBezTo>
                    <a:pt x="22" y="6"/>
                    <a:pt x="23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F391C0-0093-4946-95A5-951760251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1281113"/>
              <a:ext cx="776288" cy="754063"/>
            </a:xfrm>
            <a:custGeom>
              <a:avLst/>
              <a:gdLst>
                <a:gd name="T0" fmla="*/ 27 w 40"/>
                <a:gd name="T1" fmla="*/ 4 h 39"/>
                <a:gd name="T2" fmla="*/ 32 w 40"/>
                <a:gd name="T3" fmla="*/ 7 h 39"/>
                <a:gd name="T4" fmla="*/ 36 w 40"/>
                <a:gd name="T5" fmla="*/ 18 h 39"/>
                <a:gd name="T6" fmla="*/ 36 w 40"/>
                <a:gd name="T7" fmla="*/ 21 h 39"/>
                <a:gd name="T8" fmla="*/ 39 w 40"/>
                <a:gd name="T9" fmla="*/ 26 h 39"/>
                <a:gd name="T10" fmla="*/ 39 w 40"/>
                <a:gd name="T11" fmla="*/ 26 h 39"/>
                <a:gd name="T12" fmla="*/ 39 w 40"/>
                <a:gd name="T13" fmla="*/ 27 h 39"/>
                <a:gd name="T14" fmla="*/ 38 w 40"/>
                <a:gd name="T15" fmla="*/ 27 h 39"/>
                <a:gd name="T16" fmla="*/ 40 w 40"/>
                <a:gd name="T17" fmla="*/ 29 h 39"/>
                <a:gd name="T18" fmla="*/ 37 w 40"/>
                <a:gd name="T19" fmla="*/ 29 h 39"/>
                <a:gd name="T20" fmla="*/ 40 w 40"/>
                <a:gd name="T21" fmla="*/ 29 h 39"/>
                <a:gd name="T22" fmla="*/ 35 w 40"/>
                <a:gd name="T23" fmla="*/ 30 h 39"/>
                <a:gd name="T24" fmla="*/ 38 w 40"/>
                <a:gd name="T25" fmla="*/ 33 h 39"/>
                <a:gd name="T26" fmla="*/ 35 w 40"/>
                <a:gd name="T27" fmla="*/ 35 h 39"/>
                <a:gd name="T28" fmla="*/ 34 w 40"/>
                <a:gd name="T29" fmla="*/ 35 h 39"/>
                <a:gd name="T30" fmla="*/ 33 w 40"/>
                <a:gd name="T31" fmla="*/ 34 h 39"/>
                <a:gd name="T32" fmla="*/ 32 w 40"/>
                <a:gd name="T33" fmla="*/ 34 h 39"/>
                <a:gd name="T34" fmla="*/ 31 w 40"/>
                <a:gd name="T35" fmla="*/ 33 h 39"/>
                <a:gd name="T36" fmla="*/ 31 w 40"/>
                <a:gd name="T37" fmla="*/ 29 h 39"/>
                <a:gd name="T38" fmla="*/ 30 w 40"/>
                <a:gd name="T39" fmla="*/ 21 h 39"/>
                <a:gd name="T40" fmla="*/ 29 w 40"/>
                <a:gd name="T41" fmla="*/ 11 h 39"/>
                <a:gd name="T42" fmla="*/ 24 w 40"/>
                <a:gd name="T43" fmla="*/ 11 h 39"/>
                <a:gd name="T44" fmla="*/ 12 w 40"/>
                <a:gd name="T45" fmla="*/ 28 h 39"/>
                <a:gd name="T46" fmla="*/ 9 w 40"/>
                <a:gd name="T47" fmla="*/ 30 h 39"/>
                <a:gd name="T48" fmla="*/ 7 w 40"/>
                <a:gd name="T49" fmla="*/ 38 h 39"/>
                <a:gd name="T50" fmla="*/ 8 w 40"/>
                <a:gd name="T51" fmla="*/ 35 h 39"/>
                <a:gd name="T52" fmla="*/ 5 w 40"/>
                <a:gd name="T53" fmla="*/ 38 h 39"/>
                <a:gd name="T54" fmla="*/ 7 w 40"/>
                <a:gd name="T55" fmla="*/ 34 h 39"/>
                <a:gd name="T56" fmla="*/ 5 w 40"/>
                <a:gd name="T57" fmla="*/ 37 h 39"/>
                <a:gd name="T58" fmla="*/ 6 w 40"/>
                <a:gd name="T59" fmla="*/ 34 h 39"/>
                <a:gd name="T60" fmla="*/ 5 w 40"/>
                <a:gd name="T61" fmla="*/ 36 h 39"/>
                <a:gd name="T62" fmla="*/ 6 w 40"/>
                <a:gd name="T63" fmla="*/ 32 h 39"/>
                <a:gd name="T64" fmla="*/ 1 w 40"/>
                <a:gd name="T65" fmla="*/ 34 h 39"/>
                <a:gd name="T66" fmla="*/ 3 w 40"/>
                <a:gd name="T67" fmla="*/ 32 h 39"/>
                <a:gd name="T68" fmla="*/ 4 w 40"/>
                <a:gd name="T69" fmla="*/ 28 h 39"/>
                <a:gd name="T70" fmla="*/ 2 w 40"/>
                <a:gd name="T71" fmla="*/ 31 h 39"/>
                <a:gd name="T72" fmla="*/ 4 w 40"/>
                <a:gd name="T73" fmla="*/ 26 h 39"/>
                <a:gd name="T74" fmla="*/ 1 w 40"/>
                <a:gd name="T75" fmla="*/ 29 h 39"/>
                <a:gd name="T76" fmla="*/ 3 w 40"/>
                <a:gd name="T77" fmla="*/ 26 h 39"/>
                <a:gd name="T78" fmla="*/ 0 w 40"/>
                <a:gd name="T79" fmla="*/ 26 h 39"/>
                <a:gd name="T80" fmla="*/ 1 w 40"/>
                <a:gd name="T81" fmla="*/ 25 h 39"/>
                <a:gd name="T82" fmla="*/ 1 w 40"/>
                <a:gd name="T83" fmla="*/ 24 h 39"/>
                <a:gd name="T84" fmla="*/ 3 w 40"/>
                <a:gd name="T85" fmla="*/ 20 h 39"/>
                <a:gd name="T86" fmla="*/ 3 w 40"/>
                <a:gd name="T87" fmla="*/ 14 h 39"/>
                <a:gd name="T88" fmla="*/ 9 w 40"/>
                <a:gd name="T89" fmla="*/ 4 h 39"/>
                <a:gd name="T90" fmla="*/ 19 w 40"/>
                <a:gd name="T91" fmla="*/ 0 h 39"/>
                <a:gd name="T92" fmla="*/ 27 w 40"/>
                <a:gd name="T9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" h="39">
                  <a:moveTo>
                    <a:pt x="27" y="4"/>
                  </a:moveTo>
                  <a:cubicBezTo>
                    <a:pt x="27" y="4"/>
                    <a:pt x="30" y="3"/>
                    <a:pt x="32" y="7"/>
                  </a:cubicBezTo>
                  <a:cubicBezTo>
                    <a:pt x="35" y="8"/>
                    <a:pt x="36" y="18"/>
                    <a:pt x="36" y="18"/>
                  </a:cubicBezTo>
                  <a:cubicBezTo>
                    <a:pt x="36" y="18"/>
                    <a:pt x="35" y="19"/>
                    <a:pt x="36" y="21"/>
                  </a:cubicBezTo>
                  <a:cubicBezTo>
                    <a:pt x="37" y="24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8" y="26"/>
                    <a:pt x="39" y="27"/>
                  </a:cubicBezTo>
                  <a:cubicBezTo>
                    <a:pt x="39" y="28"/>
                    <a:pt x="38" y="27"/>
                    <a:pt x="38" y="27"/>
                  </a:cubicBezTo>
                  <a:cubicBezTo>
                    <a:pt x="38" y="27"/>
                    <a:pt x="38" y="29"/>
                    <a:pt x="40" y="29"/>
                  </a:cubicBezTo>
                  <a:cubicBezTo>
                    <a:pt x="38" y="30"/>
                    <a:pt x="37" y="29"/>
                    <a:pt x="37" y="29"/>
                  </a:cubicBezTo>
                  <a:cubicBezTo>
                    <a:pt x="37" y="29"/>
                    <a:pt x="39" y="30"/>
                    <a:pt x="40" y="29"/>
                  </a:cubicBezTo>
                  <a:cubicBezTo>
                    <a:pt x="38" y="31"/>
                    <a:pt x="39" y="31"/>
                    <a:pt x="35" y="30"/>
                  </a:cubicBezTo>
                  <a:cubicBezTo>
                    <a:pt x="35" y="30"/>
                    <a:pt x="37" y="33"/>
                    <a:pt x="38" y="33"/>
                  </a:cubicBezTo>
                  <a:cubicBezTo>
                    <a:pt x="37" y="34"/>
                    <a:pt x="36" y="35"/>
                    <a:pt x="35" y="35"/>
                  </a:cubicBezTo>
                  <a:cubicBezTo>
                    <a:pt x="35" y="35"/>
                    <a:pt x="35" y="35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4"/>
                    <a:pt x="33" y="34"/>
                    <a:pt x="32" y="34"/>
                  </a:cubicBezTo>
                  <a:cubicBezTo>
                    <a:pt x="32" y="33"/>
                    <a:pt x="31" y="33"/>
                    <a:pt x="31" y="33"/>
                  </a:cubicBezTo>
                  <a:cubicBezTo>
                    <a:pt x="31" y="33"/>
                    <a:pt x="31" y="31"/>
                    <a:pt x="31" y="29"/>
                  </a:cubicBezTo>
                  <a:cubicBezTo>
                    <a:pt x="31" y="27"/>
                    <a:pt x="30" y="23"/>
                    <a:pt x="30" y="21"/>
                  </a:cubicBezTo>
                  <a:cubicBezTo>
                    <a:pt x="30" y="19"/>
                    <a:pt x="31" y="14"/>
                    <a:pt x="29" y="11"/>
                  </a:cubicBezTo>
                  <a:cubicBezTo>
                    <a:pt x="26" y="8"/>
                    <a:pt x="24" y="11"/>
                    <a:pt x="24" y="11"/>
                  </a:cubicBezTo>
                  <a:cubicBezTo>
                    <a:pt x="24" y="11"/>
                    <a:pt x="15" y="28"/>
                    <a:pt x="12" y="28"/>
                  </a:cubicBezTo>
                  <a:cubicBezTo>
                    <a:pt x="10" y="29"/>
                    <a:pt x="9" y="30"/>
                    <a:pt x="9" y="30"/>
                  </a:cubicBezTo>
                  <a:cubicBezTo>
                    <a:pt x="9" y="30"/>
                    <a:pt x="11" y="36"/>
                    <a:pt x="7" y="38"/>
                  </a:cubicBezTo>
                  <a:cubicBezTo>
                    <a:pt x="8" y="37"/>
                    <a:pt x="8" y="35"/>
                    <a:pt x="8" y="35"/>
                  </a:cubicBezTo>
                  <a:cubicBezTo>
                    <a:pt x="8" y="35"/>
                    <a:pt x="7" y="39"/>
                    <a:pt x="5" y="38"/>
                  </a:cubicBezTo>
                  <a:cubicBezTo>
                    <a:pt x="8" y="37"/>
                    <a:pt x="7" y="34"/>
                    <a:pt x="7" y="34"/>
                  </a:cubicBezTo>
                  <a:cubicBezTo>
                    <a:pt x="7" y="34"/>
                    <a:pt x="6" y="37"/>
                    <a:pt x="5" y="37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5" y="36"/>
                    <a:pt x="5" y="36"/>
                  </a:cubicBezTo>
                  <a:cubicBezTo>
                    <a:pt x="5" y="36"/>
                    <a:pt x="6" y="33"/>
                    <a:pt x="6" y="32"/>
                  </a:cubicBezTo>
                  <a:cubicBezTo>
                    <a:pt x="5" y="34"/>
                    <a:pt x="3" y="34"/>
                    <a:pt x="1" y="34"/>
                  </a:cubicBezTo>
                  <a:cubicBezTo>
                    <a:pt x="2" y="33"/>
                    <a:pt x="3" y="32"/>
                    <a:pt x="3" y="32"/>
                  </a:cubicBezTo>
                  <a:cubicBezTo>
                    <a:pt x="3" y="32"/>
                    <a:pt x="5" y="30"/>
                    <a:pt x="4" y="28"/>
                  </a:cubicBezTo>
                  <a:cubicBezTo>
                    <a:pt x="4" y="29"/>
                    <a:pt x="2" y="31"/>
                    <a:pt x="2" y="31"/>
                  </a:cubicBezTo>
                  <a:cubicBezTo>
                    <a:pt x="2" y="31"/>
                    <a:pt x="5" y="27"/>
                    <a:pt x="4" y="26"/>
                  </a:cubicBezTo>
                  <a:cubicBezTo>
                    <a:pt x="3" y="28"/>
                    <a:pt x="1" y="29"/>
                    <a:pt x="1" y="29"/>
                  </a:cubicBezTo>
                  <a:cubicBezTo>
                    <a:pt x="1" y="29"/>
                    <a:pt x="3" y="27"/>
                    <a:pt x="3" y="26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6"/>
                    <a:pt x="1" y="26"/>
                    <a:pt x="1" y="25"/>
                  </a:cubicBezTo>
                  <a:cubicBezTo>
                    <a:pt x="0" y="23"/>
                    <a:pt x="1" y="24"/>
                    <a:pt x="1" y="24"/>
                  </a:cubicBezTo>
                  <a:cubicBezTo>
                    <a:pt x="1" y="24"/>
                    <a:pt x="2" y="21"/>
                    <a:pt x="3" y="20"/>
                  </a:cubicBezTo>
                  <a:cubicBezTo>
                    <a:pt x="3" y="19"/>
                    <a:pt x="4" y="15"/>
                    <a:pt x="3" y="14"/>
                  </a:cubicBezTo>
                  <a:cubicBezTo>
                    <a:pt x="4" y="12"/>
                    <a:pt x="6" y="5"/>
                    <a:pt x="9" y="4"/>
                  </a:cubicBezTo>
                  <a:cubicBezTo>
                    <a:pt x="9" y="4"/>
                    <a:pt x="13" y="0"/>
                    <a:pt x="19" y="0"/>
                  </a:cubicBezTo>
                  <a:cubicBezTo>
                    <a:pt x="25" y="0"/>
                    <a:pt x="27" y="4"/>
                    <a:pt x="27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FE4271E-8479-4711-B15D-8C7AA923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1397001"/>
              <a:ext cx="252413" cy="425450"/>
            </a:xfrm>
            <a:custGeom>
              <a:avLst/>
              <a:gdLst>
                <a:gd name="T0" fmla="*/ 13 w 13"/>
                <a:gd name="T1" fmla="*/ 3 h 22"/>
                <a:gd name="T2" fmla="*/ 10 w 13"/>
                <a:gd name="T3" fmla="*/ 3 h 22"/>
                <a:gd name="T4" fmla="*/ 0 w 13"/>
                <a:gd name="T5" fmla="*/ 22 h 22"/>
                <a:gd name="T6" fmla="*/ 11 w 13"/>
                <a:gd name="T7" fmla="*/ 4 h 22"/>
                <a:gd name="T8" fmla="*/ 11 w 13"/>
                <a:gd name="T9" fmla="*/ 3 h 22"/>
                <a:gd name="T10" fmla="*/ 12 w 13"/>
                <a:gd name="T11" fmla="*/ 3 h 22"/>
                <a:gd name="T12" fmla="*/ 13 w 13"/>
                <a:gd name="T1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2">
                  <a:moveTo>
                    <a:pt x="13" y="3"/>
                  </a:moveTo>
                  <a:cubicBezTo>
                    <a:pt x="13" y="3"/>
                    <a:pt x="12" y="0"/>
                    <a:pt x="10" y="3"/>
                  </a:cubicBezTo>
                  <a:cubicBezTo>
                    <a:pt x="7" y="5"/>
                    <a:pt x="2" y="20"/>
                    <a:pt x="0" y="22"/>
                  </a:cubicBezTo>
                  <a:cubicBezTo>
                    <a:pt x="1" y="21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3" y="3"/>
                    <a:pt x="1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12CF38E-5118-43A6-BAA4-A1033A08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638" y="1377951"/>
              <a:ext cx="252413" cy="250825"/>
            </a:xfrm>
            <a:custGeom>
              <a:avLst/>
              <a:gdLst>
                <a:gd name="T0" fmla="*/ 12 w 13"/>
                <a:gd name="T1" fmla="*/ 2 h 13"/>
                <a:gd name="T2" fmla="*/ 0 w 13"/>
                <a:gd name="T3" fmla="*/ 13 h 13"/>
                <a:gd name="T4" fmla="*/ 12 w 13"/>
                <a:gd name="T5" fmla="*/ 2 h 13"/>
                <a:gd name="T6" fmla="*/ 12 w 13"/>
                <a:gd name="T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2" y="2"/>
                  </a:moveTo>
                  <a:cubicBezTo>
                    <a:pt x="12" y="2"/>
                    <a:pt x="5" y="1"/>
                    <a:pt x="0" y="13"/>
                  </a:cubicBezTo>
                  <a:cubicBezTo>
                    <a:pt x="4" y="0"/>
                    <a:pt x="12" y="2"/>
                    <a:pt x="12" y="2"/>
                  </a:cubicBezTo>
                  <a:cubicBezTo>
                    <a:pt x="12" y="2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4D002F3-D585-4DA1-B4E9-A63F2037B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0" y="1474788"/>
              <a:ext cx="252413" cy="368300"/>
            </a:xfrm>
            <a:custGeom>
              <a:avLst/>
              <a:gdLst>
                <a:gd name="T0" fmla="*/ 12 w 13"/>
                <a:gd name="T1" fmla="*/ 0 h 19"/>
                <a:gd name="T2" fmla="*/ 5 w 13"/>
                <a:gd name="T3" fmla="*/ 11 h 19"/>
                <a:gd name="T4" fmla="*/ 0 w 13"/>
                <a:gd name="T5" fmla="*/ 18 h 19"/>
                <a:gd name="T6" fmla="*/ 6 w 13"/>
                <a:gd name="T7" fmla="*/ 13 h 19"/>
                <a:gd name="T8" fmla="*/ 13 w 13"/>
                <a:gd name="T9" fmla="*/ 0 h 19"/>
                <a:gd name="T10" fmla="*/ 12 w 13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9">
                  <a:moveTo>
                    <a:pt x="12" y="0"/>
                  </a:moveTo>
                  <a:cubicBezTo>
                    <a:pt x="12" y="0"/>
                    <a:pt x="8" y="2"/>
                    <a:pt x="5" y="11"/>
                  </a:cubicBezTo>
                  <a:cubicBezTo>
                    <a:pt x="1" y="19"/>
                    <a:pt x="0" y="18"/>
                    <a:pt x="0" y="18"/>
                  </a:cubicBezTo>
                  <a:cubicBezTo>
                    <a:pt x="0" y="18"/>
                    <a:pt x="3" y="19"/>
                    <a:pt x="6" y="13"/>
                  </a:cubicBezTo>
                  <a:cubicBezTo>
                    <a:pt x="8" y="6"/>
                    <a:pt x="13" y="0"/>
                    <a:pt x="13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50A5CFC-4BC0-4845-9818-1F519A80C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950" y="1687513"/>
              <a:ext cx="96838" cy="134938"/>
            </a:xfrm>
            <a:custGeom>
              <a:avLst/>
              <a:gdLst>
                <a:gd name="T0" fmla="*/ 4 w 5"/>
                <a:gd name="T1" fmla="*/ 0 h 7"/>
                <a:gd name="T2" fmla="*/ 0 w 5"/>
                <a:gd name="T3" fmla="*/ 7 h 7"/>
                <a:gd name="T4" fmla="*/ 5 w 5"/>
                <a:gd name="T5" fmla="*/ 0 h 7"/>
                <a:gd name="T6" fmla="*/ 4 w 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4" y="0"/>
                  </a:moveTo>
                  <a:cubicBezTo>
                    <a:pt x="4" y="0"/>
                    <a:pt x="2" y="6"/>
                    <a:pt x="0" y="7"/>
                  </a:cubicBezTo>
                  <a:cubicBezTo>
                    <a:pt x="2" y="7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CF2A451D-556C-4DAB-9056-74F954FA9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950" y="1436688"/>
              <a:ext cx="193675" cy="328613"/>
            </a:xfrm>
            <a:custGeom>
              <a:avLst/>
              <a:gdLst>
                <a:gd name="T0" fmla="*/ 10 w 10"/>
                <a:gd name="T1" fmla="*/ 1 h 17"/>
                <a:gd name="T2" fmla="*/ 0 w 10"/>
                <a:gd name="T3" fmla="*/ 17 h 17"/>
                <a:gd name="T4" fmla="*/ 9 w 10"/>
                <a:gd name="T5" fmla="*/ 2 h 17"/>
                <a:gd name="T6" fmla="*/ 10 w 10"/>
                <a:gd name="T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7">
                  <a:moveTo>
                    <a:pt x="10" y="1"/>
                  </a:moveTo>
                  <a:cubicBezTo>
                    <a:pt x="10" y="1"/>
                    <a:pt x="5" y="5"/>
                    <a:pt x="0" y="17"/>
                  </a:cubicBezTo>
                  <a:cubicBezTo>
                    <a:pt x="3" y="8"/>
                    <a:pt x="9" y="2"/>
                    <a:pt x="9" y="2"/>
                  </a:cubicBezTo>
                  <a:cubicBezTo>
                    <a:pt x="9" y="2"/>
                    <a:pt x="10" y="0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B71C550B-5D53-4D85-9DC9-85CE9D1D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0" y="1222376"/>
              <a:ext cx="311150" cy="330200"/>
            </a:xfrm>
            <a:custGeom>
              <a:avLst/>
              <a:gdLst>
                <a:gd name="T0" fmla="*/ 16 w 16"/>
                <a:gd name="T1" fmla="*/ 8 h 17"/>
                <a:gd name="T2" fmla="*/ 0 w 16"/>
                <a:gd name="T3" fmla="*/ 17 h 17"/>
                <a:gd name="T4" fmla="*/ 16 w 16"/>
                <a:gd name="T5" fmla="*/ 9 h 17"/>
                <a:gd name="T6" fmla="*/ 16 w 16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8"/>
                    <a:pt x="6" y="0"/>
                    <a:pt x="0" y="17"/>
                  </a:cubicBezTo>
                  <a:cubicBezTo>
                    <a:pt x="7" y="1"/>
                    <a:pt x="16" y="9"/>
                    <a:pt x="16" y="9"/>
                  </a:cubicBezTo>
                  <a:cubicBezTo>
                    <a:pt x="16" y="9"/>
                    <a:pt x="16" y="8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7651DF2D-8034-4E0A-B6CD-4BBCEA58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0" y="1281113"/>
              <a:ext cx="290513" cy="368300"/>
            </a:xfrm>
            <a:custGeom>
              <a:avLst/>
              <a:gdLst>
                <a:gd name="T0" fmla="*/ 15 w 15"/>
                <a:gd name="T1" fmla="*/ 6 h 19"/>
                <a:gd name="T2" fmla="*/ 0 w 15"/>
                <a:gd name="T3" fmla="*/ 19 h 19"/>
                <a:gd name="T4" fmla="*/ 15 w 15"/>
                <a:gd name="T5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9">
                  <a:moveTo>
                    <a:pt x="15" y="6"/>
                  </a:moveTo>
                  <a:cubicBezTo>
                    <a:pt x="15" y="6"/>
                    <a:pt x="4" y="0"/>
                    <a:pt x="0" y="19"/>
                  </a:cubicBezTo>
                  <a:cubicBezTo>
                    <a:pt x="6" y="0"/>
                    <a:pt x="15" y="6"/>
                    <a:pt x="15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E3E0383A-1651-4A0C-B0C5-232EBEFCA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950" y="1319213"/>
              <a:ext cx="252413" cy="387350"/>
            </a:xfrm>
            <a:custGeom>
              <a:avLst/>
              <a:gdLst>
                <a:gd name="T0" fmla="*/ 13 w 13"/>
                <a:gd name="T1" fmla="*/ 5 h 20"/>
                <a:gd name="T2" fmla="*/ 1 w 13"/>
                <a:gd name="T3" fmla="*/ 20 h 20"/>
                <a:gd name="T4" fmla="*/ 13 w 13"/>
                <a:gd name="T5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0">
                  <a:moveTo>
                    <a:pt x="13" y="5"/>
                  </a:moveTo>
                  <a:cubicBezTo>
                    <a:pt x="13" y="5"/>
                    <a:pt x="0" y="1"/>
                    <a:pt x="1" y="20"/>
                  </a:cubicBezTo>
                  <a:cubicBezTo>
                    <a:pt x="3" y="0"/>
                    <a:pt x="13" y="5"/>
                    <a:pt x="1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2E4D0E6-E69B-4558-9860-1F9B6BC12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0" y="1203326"/>
              <a:ext cx="311150" cy="174625"/>
            </a:xfrm>
            <a:custGeom>
              <a:avLst/>
              <a:gdLst>
                <a:gd name="T0" fmla="*/ 16 w 16"/>
                <a:gd name="T1" fmla="*/ 8 h 9"/>
                <a:gd name="T2" fmla="*/ 0 w 16"/>
                <a:gd name="T3" fmla="*/ 9 h 9"/>
                <a:gd name="T4" fmla="*/ 16 w 16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9">
                  <a:moveTo>
                    <a:pt x="16" y="8"/>
                  </a:moveTo>
                  <a:cubicBezTo>
                    <a:pt x="16" y="8"/>
                    <a:pt x="10" y="0"/>
                    <a:pt x="0" y="9"/>
                  </a:cubicBezTo>
                  <a:cubicBezTo>
                    <a:pt x="9" y="1"/>
                    <a:pt x="16" y="8"/>
                    <a:pt x="16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8EECA55-065F-49C8-808F-9044ED939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950" y="1319213"/>
              <a:ext cx="155575" cy="77788"/>
            </a:xfrm>
            <a:custGeom>
              <a:avLst/>
              <a:gdLst>
                <a:gd name="T0" fmla="*/ 8 w 8"/>
                <a:gd name="T1" fmla="*/ 1 h 4"/>
                <a:gd name="T2" fmla="*/ 0 w 8"/>
                <a:gd name="T3" fmla="*/ 4 h 4"/>
                <a:gd name="T4" fmla="*/ 6 w 8"/>
                <a:gd name="T5" fmla="*/ 2 h 4"/>
                <a:gd name="T6" fmla="*/ 8 w 8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1"/>
                  </a:moveTo>
                  <a:cubicBezTo>
                    <a:pt x="8" y="1"/>
                    <a:pt x="3" y="0"/>
                    <a:pt x="0" y="4"/>
                  </a:cubicBezTo>
                  <a:cubicBezTo>
                    <a:pt x="4" y="1"/>
                    <a:pt x="6" y="2"/>
                    <a:pt x="6" y="2"/>
                  </a:cubicBezTo>
                  <a:cubicBezTo>
                    <a:pt x="6" y="2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0F1F55F-6F2C-4C0D-84B3-6DF21403C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1552576"/>
              <a:ext cx="39688" cy="290513"/>
            </a:xfrm>
            <a:custGeom>
              <a:avLst/>
              <a:gdLst>
                <a:gd name="T0" fmla="*/ 2 w 2"/>
                <a:gd name="T1" fmla="*/ 0 h 15"/>
                <a:gd name="T2" fmla="*/ 1 w 2"/>
                <a:gd name="T3" fmla="*/ 15 h 15"/>
                <a:gd name="T4" fmla="*/ 2 w 2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5">
                  <a:moveTo>
                    <a:pt x="2" y="0"/>
                  </a:moveTo>
                  <a:cubicBezTo>
                    <a:pt x="2" y="0"/>
                    <a:pt x="0" y="10"/>
                    <a:pt x="1" y="15"/>
                  </a:cubicBezTo>
                  <a:cubicBezTo>
                    <a:pt x="1" y="1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EF57E2A-23A3-4F54-9A86-B3883CCE7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1649413"/>
              <a:ext cx="57150" cy="193675"/>
            </a:xfrm>
            <a:custGeom>
              <a:avLst/>
              <a:gdLst>
                <a:gd name="T0" fmla="*/ 3 w 3"/>
                <a:gd name="T1" fmla="*/ 0 h 10"/>
                <a:gd name="T2" fmla="*/ 0 w 3"/>
                <a:gd name="T3" fmla="*/ 10 h 10"/>
                <a:gd name="T4" fmla="*/ 3 w 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cubicBezTo>
                    <a:pt x="3" y="0"/>
                    <a:pt x="1" y="10"/>
                    <a:pt x="0" y="10"/>
                  </a:cubicBezTo>
                  <a:cubicBezTo>
                    <a:pt x="2" y="1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B5403B2-001B-4603-960E-48707E04D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1416051"/>
              <a:ext cx="115888" cy="309563"/>
            </a:xfrm>
            <a:custGeom>
              <a:avLst/>
              <a:gdLst>
                <a:gd name="T0" fmla="*/ 6 w 6"/>
                <a:gd name="T1" fmla="*/ 0 h 16"/>
                <a:gd name="T2" fmla="*/ 1 w 6"/>
                <a:gd name="T3" fmla="*/ 16 h 16"/>
                <a:gd name="T4" fmla="*/ 6 w 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6" y="0"/>
                    <a:pt x="0" y="4"/>
                    <a:pt x="1" y="16"/>
                  </a:cubicBezTo>
                  <a:cubicBezTo>
                    <a:pt x="1" y="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437AE0A8-EB5F-4925-A3B6-F0688A697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275" y="1706563"/>
              <a:ext cx="77788" cy="77788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4 h 4"/>
                <a:gd name="T4" fmla="*/ 3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3" y="0"/>
                    <a:pt x="4" y="3"/>
                    <a:pt x="0" y="4"/>
                  </a:cubicBezTo>
                  <a:cubicBezTo>
                    <a:pt x="4" y="4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0339C410-47A4-4381-899B-475812028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1862138"/>
              <a:ext cx="39688" cy="153988"/>
            </a:xfrm>
            <a:custGeom>
              <a:avLst/>
              <a:gdLst>
                <a:gd name="T0" fmla="*/ 2 w 2"/>
                <a:gd name="T1" fmla="*/ 0 h 8"/>
                <a:gd name="T2" fmla="*/ 0 w 2"/>
                <a:gd name="T3" fmla="*/ 8 h 8"/>
                <a:gd name="T4" fmla="*/ 2 w 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2" y="0"/>
                    <a:pt x="2" y="8"/>
                    <a:pt x="0" y="8"/>
                  </a:cubicBezTo>
                  <a:cubicBezTo>
                    <a:pt x="2" y="8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A7498A5E-82A0-40DC-A030-B5FBE8EC8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358901"/>
              <a:ext cx="174625" cy="174625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9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0"/>
                    <a:pt x="6" y="1"/>
                    <a:pt x="9" y="9"/>
                  </a:cubicBezTo>
                  <a:cubicBezTo>
                    <a:pt x="6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94F7033-E12C-43F1-839B-6FA3593D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36688"/>
              <a:ext cx="155575" cy="269875"/>
            </a:xfrm>
            <a:custGeom>
              <a:avLst/>
              <a:gdLst>
                <a:gd name="T0" fmla="*/ 1 w 8"/>
                <a:gd name="T1" fmla="*/ 0 h 14"/>
                <a:gd name="T2" fmla="*/ 7 w 8"/>
                <a:gd name="T3" fmla="*/ 14 h 14"/>
                <a:gd name="T4" fmla="*/ 1 w 8"/>
                <a:gd name="T5" fmla="*/ 1 h 14"/>
                <a:gd name="T6" fmla="*/ 1 w 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4">
                  <a:moveTo>
                    <a:pt x="1" y="0"/>
                  </a:moveTo>
                  <a:cubicBezTo>
                    <a:pt x="1" y="0"/>
                    <a:pt x="8" y="1"/>
                    <a:pt x="7" y="14"/>
                  </a:cubicBezTo>
                  <a:cubicBezTo>
                    <a:pt x="7" y="3"/>
                    <a:pt x="1" y="1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35D1E58D-60CC-408B-9184-8EF94FDA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397001"/>
              <a:ext cx="174625" cy="231775"/>
            </a:xfrm>
            <a:custGeom>
              <a:avLst/>
              <a:gdLst>
                <a:gd name="T0" fmla="*/ 0 w 9"/>
                <a:gd name="T1" fmla="*/ 0 h 12"/>
                <a:gd name="T2" fmla="*/ 9 w 9"/>
                <a:gd name="T3" fmla="*/ 12 h 12"/>
                <a:gd name="T4" fmla="*/ 0 w 9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cubicBezTo>
                    <a:pt x="0" y="0"/>
                    <a:pt x="8" y="2"/>
                    <a:pt x="9" y="12"/>
                  </a:cubicBezTo>
                  <a:cubicBezTo>
                    <a:pt x="7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9690387-2204-403B-82DB-AC485F56C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038" y="1725613"/>
              <a:ext cx="96838" cy="13652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5 w 5"/>
                <a:gd name="T5" fmla="*/ 6 h 7"/>
                <a:gd name="T6" fmla="*/ 4 w 5"/>
                <a:gd name="T7" fmla="*/ 6 h 7"/>
                <a:gd name="T8" fmla="*/ 0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0"/>
                    <a:pt x="2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F074F1D-CDF2-47B3-97B7-68658D309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1628776"/>
              <a:ext cx="96838" cy="233363"/>
            </a:xfrm>
            <a:custGeom>
              <a:avLst/>
              <a:gdLst>
                <a:gd name="T0" fmla="*/ 1 w 5"/>
                <a:gd name="T1" fmla="*/ 0 h 12"/>
                <a:gd name="T2" fmla="*/ 5 w 5"/>
                <a:gd name="T3" fmla="*/ 12 h 12"/>
                <a:gd name="T4" fmla="*/ 1 w 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2">
                  <a:moveTo>
                    <a:pt x="1" y="0"/>
                  </a:moveTo>
                  <a:cubicBezTo>
                    <a:pt x="1" y="0"/>
                    <a:pt x="0" y="6"/>
                    <a:pt x="5" y="12"/>
                  </a:cubicBezTo>
                  <a:cubicBezTo>
                    <a:pt x="1" y="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5B41B88-9EB2-4627-9CB7-35DCF6A76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938" y="1784351"/>
              <a:ext cx="115888" cy="134938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0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7"/>
                    <a:pt x="1" y="6"/>
                    <a:pt x="0" y="0"/>
                  </a:cubicBezTo>
                  <a:cubicBezTo>
                    <a:pt x="2" y="5"/>
                    <a:pt x="6" y="7"/>
                    <a:pt x="6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C0697979-96B5-483D-9A25-6ED26E27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8" y="1822451"/>
              <a:ext cx="58738" cy="115888"/>
            </a:xfrm>
            <a:custGeom>
              <a:avLst/>
              <a:gdLst>
                <a:gd name="T0" fmla="*/ 3 w 3"/>
                <a:gd name="T1" fmla="*/ 6 h 6"/>
                <a:gd name="T2" fmla="*/ 1 w 3"/>
                <a:gd name="T3" fmla="*/ 0 h 6"/>
                <a:gd name="T4" fmla="*/ 3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0" y="4"/>
                    <a:pt x="1" y="0"/>
                  </a:cubicBezTo>
                  <a:cubicBezTo>
                    <a:pt x="1" y="4"/>
                    <a:pt x="3" y="6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261663E8-5B76-4F2F-95D4-3682D7AD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938" y="1822451"/>
              <a:ext cx="38100" cy="115888"/>
            </a:xfrm>
            <a:custGeom>
              <a:avLst/>
              <a:gdLst>
                <a:gd name="T0" fmla="*/ 2 w 2"/>
                <a:gd name="T1" fmla="*/ 6 h 6"/>
                <a:gd name="T2" fmla="*/ 1 w 2"/>
                <a:gd name="T3" fmla="*/ 0 h 6"/>
                <a:gd name="T4" fmla="*/ 2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6"/>
                    <a:pt x="0" y="4"/>
                    <a:pt x="1" y="0"/>
                  </a:cubicBezTo>
                  <a:cubicBezTo>
                    <a:pt x="0" y="4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502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6B551AC7-9F56-4C13-9501-97A7B4B94EA7}"/>
              </a:ext>
            </a:extLst>
          </p:cNvPr>
          <p:cNvGrpSpPr/>
          <p:nvPr/>
        </p:nvGrpSpPr>
        <p:grpSpPr>
          <a:xfrm>
            <a:off x="1392238" y="857251"/>
            <a:ext cx="8867774" cy="5635625"/>
            <a:chOff x="1392238" y="857251"/>
            <a:chExt cx="8867774" cy="563562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34CD867-A091-4C4D-83CF-1C0CD067B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238" y="857251"/>
              <a:ext cx="8867774" cy="5635625"/>
            </a:xfrm>
            <a:custGeom>
              <a:avLst/>
              <a:gdLst>
                <a:gd name="T0" fmla="*/ 491 w 493"/>
                <a:gd name="T1" fmla="*/ 92 h 312"/>
                <a:gd name="T2" fmla="*/ 480 w 493"/>
                <a:gd name="T3" fmla="*/ 187 h 312"/>
                <a:gd name="T4" fmla="*/ 467 w 493"/>
                <a:gd name="T5" fmla="*/ 298 h 312"/>
                <a:gd name="T6" fmla="*/ 447 w 493"/>
                <a:gd name="T7" fmla="*/ 270 h 312"/>
                <a:gd name="T8" fmla="*/ 429 w 493"/>
                <a:gd name="T9" fmla="*/ 167 h 312"/>
                <a:gd name="T10" fmla="*/ 416 w 493"/>
                <a:gd name="T11" fmla="*/ 211 h 312"/>
                <a:gd name="T12" fmla="*/ 395 w 493"/>
                <a:gd name="T13" fmla="*/ 292 h 312"/>
                <a:gd name="T14" fmla="*/ 373 w 493"/>
                <a:gd name="T15" fmla="*/ 263 h 312"/>
                <a:gd name="T16" fmla="*/ 370 w 493"/>
                <a:gd name="T17" fmla="*/ 250 h 312"/>
                <a:gd name="T18" fmla="*/ 356 w 493"/>
                <a:gd name="T19" fmla="*/ 158 h 312"/>
                <a:gd name="T20" fmla="*/ 341 w 493"/>
                <a:gd name="T21" fmla="*/ 247 h 312"/>
                <a:gd name="T22" fmla="*/ 348 w 493"/>
                <a:gd name="T23" fmla="*/ 288 h 312"/>
                <a:gd name="T24" fmla="*/ 323 w 493"/>
                <a:gd name="T25" fmla="*/ 266 h 312"/>
                <a:gd name="T26" fmla="*/ 315 w 493"/>
                <a:gd name="T27" fmla="*/ 230 h 312"/>
                <a:gd name="T28" fmla="*/ 307 w 493"/>
                <a:gd name="T29" fmla="*/ 265 h 312"/>
                <a:gd name="T30" fmla="*/ 293 w 493"/>
                <a:gd name="T31" fmla="*/ 282 h 312"/>
                <a:gd name="T32" fmla="*/ 285 w 493"/>
                <a:gd name="T33" fmla="*/ 242 h 312"/>
                <a:gd name="T34" fmla="*/ 269 w 493"/>
                <a:gd name="T35" fmla="*/ 245 h 312"/>
                <a:gd name="T36" fmla="*/ 264 w 493"/>
                <a:gd name="T37" fmla="*/ 280 h 312"/>
                <a:gd name="T38" fmla="*/ 236 w 493"/>
                <a:gd name="T39" fmla="*/ 294 h 312"/>
                <a:gd name="T40" fmla="*/ 230 w 493"/>
                <a:gd name="T41" fmla="*/ 202 h 312"/>
                <a:gd name="T42" fmla="*/ 216 w 493"/>
                <a:gd name="T43" fmla="*/ 268 h 312"/>
                <a:gd name="T44" fmla="*/ 198 w 493"/>
                <a:gd name="T45" fmla="*/ 202 h 312"/>
                <a:gd name="T46" fmla="*/ 178 w 493"/>
                <a:gd name="T47" fmla="*/ 246 h 312"/>
                <a:gd name="T48" fmla="*/ 155 w 493"/>
                <a:gd name="T49" fmla="*/ 250 h 312"/>
                <a:gd name="T50" fmla="*/ 142 w 493"/>
                <a:gd name="T51" fmla="*/ 258 h 312"/>
                <a:gd name="T52" fmla="*/ 136 w 493"/>
                <a:gd name="T53" fmla="*/ 159 h 312"/>
                <a:gd name="T54" fmla="*/ 124 w 493"/>
                <a:gd name="T55" fmla="*/ 260 h 312"/>
                <a:gd name="T56" fmla="*/ 108 w 493"/>
                <a:gd name="T57" fmla="*/ 257 h 312"/>
                <a:gd name="T58" fmla="*/ 89 w 493"/>
                <a:gd name="T59" fmla="*/ 193 h 312"/>
                <a:gd name="T60" fmla="*/ 79 w 493"/>
                <a:gd name="T61" fmla="*/ 252 h 312"/>
                <a:gd name="T62" fmla="*/ 68 w 493"/>
                <a:gd name="T63" fmla="*/ 207 h 312"/>
                <a:gd name="T64" fmla="*/ 48 w 493"/>
                <a:gd name="T65" fmla="*/ 206 h 312"/>
                <a:gd name="T66" fmla="*/ 40 w 493"/>
                <a:gd name="T67" fmla="*/ 233 h 312"/>
                <a:gd name="T68" fmla="*/ 40 w 493"/>
                <a:gd name="T69" fmla="*/ 183 h 312"/>
                <a:gd name="T70" fmla="*/ 26 w 493"/>
                <a:gd name="T71" fmla="*/ 222 h 312"/>
                <a:gd name="T72" fmla="*/ 18 w 493"/>
                <a:gd name="T73" fmla="*/ 240 h 312"/>
                <a:gd name="T74" fmla="*/ 19 w 493"/>
                <a:gd name="T75" fmla="*/ 188 h 312"/>
                <a:gd name="T76" fmla="*/ 26 w 493"/>
                <a:gd name="T77" fmla="*/ 112 h 312"/>
                <a:gd name="T78" fmla="*/ 36 w 493"/>
                <a:gd name="T79" fmla="*/ 51 h 312"/>
                <a:gd name="T80" fmla="*/ 75 w 493"/>
                <a:gd name="T81" fmla="*/ 56 h 312"/>
                <a:gd name="T82" fmla="*/ 77 w 493"/>
                <a:gd name="T83" fmla="*/ 22 h 312"/>
                <a:gd name="T84" fmla="*/ 97 w 493"/>
                <a:gd name="T85" fmla="*/ 41 h 312"/>
                <a:gd name="T86" fmla="*/ 124 w 493"/>
                <a:gd name="T87" fmla="*/ 52 h 312"/>
                <a:gd name="T88" fmla="*/ 148 w 493"/>
                <a:gd name="T89" fmla="*/ 37 h 312"/>
                <a:gd name="T90" fmla="*/ 181 w 493"/>
                <a:gd name="T91" fmla="*/ 23 h 312"/>
                <a:gd name="T92" fmla="*/ 208 w 493"/>
                <a:gd name="T93" fmla="*/ 55 h 312"/>
                <a:gd name="T94" fmla="*/ 230 w 493"/>
                <a:gd name="T95" fmla="*/ 51 h 312"/>
                <a:gd name="T96" fmla="*/ 263 w 493"/>
                <a:gd name="T97" fmla="*/ 35 h 312"/>
                <a:gd name="T98" fmla="*/ 272 w 493"/>
                <a:gd name="T99" fmla="*/ 23 h 312"/>
                <a:gd name="T100" fmla="*/ 300 w 493"/>
                <a:gd name="T101" fmla="*/ 48 h 312"/>
                <a:gd name="T102" fmla="*/ 305 w 493"/>
                <a:gd name="T103" fmla="*/ 10 h 312"/>
                <a:gd name="T104" fmla="*/ 324 w 493"/>
                <a:gd name="T105" fmla="*/ 38 h 312"/>
                <a:gd name="T106" fmla="*/ 352 w 493"/>
                <a:gd name="T107" fmla="*/ 50 h 312"/>
                <a:gd name="T108" fmla="*/ 378 w 493"/>
                <a:gd name="T109" fmla="*/ 47 h 312"/>
                <a:gd name="T110" fmla="*/ 398 w 493"/>
                <a:gd name="T111" fmla="*/ 44 h 312"/>
                <a:gd name="T112" fmla="*/ 439 w 493"/>
                <a:gd name="T113" fmla="*/ 56 h 312"/>
                <a:gd name="T114" fmla="*/ 454 w 493"/>
                <a:gd name="T11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3" h="312">
                  <a:moveTo>
                    <a:pt x="472" y="36"/>
                  </a:moveTo>
                  <a:cubicBezTo>
                    <a:pt x="472" y="36"/>
                    <a:pt x="474" y="40"/>
                    <a:pt x="475" y="41"/>
                  </a:cubicBezTo>
                  <a:cubicBezTo>
                    <a:pt x="477" y="43"/>
                    <a:pt x="489" y="48"/>
                    <a:pt x="489" y="48"/>
                  </a:cubicBezTo>
                  <a:cubicBezTo>
                    <a:pt x="489" y="48"/>
                    <a:pt x="493" y="49"/>
                    <a:pt x="492" y="61"/>
                  </a:cubicBezTo>
                  <a:cubicBezTo>
                    <a:pt x="492" y="73"/>
                    <a:pt x="492" y="89"/>
                    <a:pt x="491" y="92"/>
                  </a:cubicBezTo>
                  <a:cubicBezTo>
                    <a:pt x="491" y="95"/>
                    <a:pt x="489" y="106"/>
                    <a:pt x="489" y="112"/>
                  </a:cubicBezTo>
                  <a:cubicBezTo>
                    <a:pt x="488" y="119"/>
                    <a:pt x="490" y="134"/>
                    <a:pt x="488" y="138"/>
                  </a:cubicBezTo>
                  <a:cubicBezTo>
                    <a:pt x="488" y="143"/>
                    <a:pt x="492" y="168"/>
                    <a:pt x="491" y="171"/>
                  </a:cubicBezTo>
                  <a:cubicBezTo>
                    <a:pt x="487" y="171"/>
                    <a:pt x="481" y="173"/>
                    <a:pt x="481" y="173"/>
                  </a:cubicBezTo>
                  <a:cubicBezTo>
                    <a:pt x="481" y="173"/>
                    <a:pt x="481" y="180"/>
                    <a:pt x="480" y="187"/>
                  </a:cubicBezTo>
                  <a:cubicBezTo>
                    <a:pt x="479" y="193"/>
                    <a:pt x="481" y="208"/>
                    <a:pt x="481" y="211"/>
                  </a:cubicBezTo>
                  <a:cubicBezTo>
                    <a:pt x="480" y="214"/>
                    <a:pt x="483" y="249"/>
                    <a:pt x="477" y="270"/>
                  </a:cubicBezTo>
                  <a:cubicBezTo>
                    <a:pt x="476" y="276"/>
                    <a:pt x="476" y="282"/>
                    <a:pt x="476" y="282"/>
                  </a:cubicBezTo>
                  <a:cubicBezTo>
                    <a:pt x="476" y="282"/>
                    <a:pt x="477" y="289"/>
                    <a:pt x="473" y="293"/>
                  </a:cubicBezTo>
                  <a:cubicBezTo>
                    <a:pt x="469" y="296"/>
                    <a:pt x="470" y="295"/>
                    <a:pt x="467" y="298"/>
                  </a:cubicBezTo>
                  <a:cubicBezTo>
                    <a:pt x="464" y="301"/>
                    <a:pt x="445" y="312"/>
                    <a:pt x="442" y="301"/>
                  </a:cubicBezTo>
                  <a:cubicBezTo>
                    <a:pt x="443" y="296"/>
                    <a:pt x="447" y="295"/>
                    <a:pt x="447" y="295"/>
                  </a:cubicBezTo>
                  <a:cubicBezTo>
                    <a:pt x="454" y="285"/>
                    <a:pt x="454" y="285"/>
                    <a:pt x="454" y="285"/>
                  </a:cubicBezTo>
                  <a:cubicBezTo>
                    <a:pt x="454" y="285"/>
                    <a:pt x="453" y="275"/>
                    <a:pt x="454" y="272"/>
                  </a:cubicBezTo>
                  <a:cubicBezTo>
                    <a:pt x="451" y="271"/>
                    <a:pt x="447" y="270"/>
                    <a:pt x="447" y="270"/>
                  </a:cubicBezTo>
                  <a:cubicBezTo>
                    <a:pt x="447" y="270"/>
                    <a:pt x="442" y="274"/>
                    <a:pt x="439" y="274"/>
                  </a:cubicBezTo>
                  <a:cubicBezTo>
                    <a:pt x="436" y="274"/>
                    <a:pt x="422" y="276"/>
                    <a:pt x="422" y="269"/>
                  </a:cubicBezTo>
                  <a:cubicBezTo>
                    <a:pt x="424" y="265"/>
                    <a:pt x="434" y="262"/>
                    <a:pt x="434" y="262"/>
                  </a:cubicBezTo>
                  <a:cubicBezTo>
                    <a:pt x="434" y="262"/>
                    <a:pt x="435" y="265"/>
                    <a:pt x="435" y="253"/>
                  </a:cubicBezTo>
                  <a:cubicBezTo>
                    <a:pt x="435" y="241"/>
                    <a:pt x="429" y="167"/>
                    <a:pt x="429" y="167"/>
                  </a:cubicBezTo>
                  <a:cubicBezTo>
                    <a:pt x="429" y="167"/>
                    <a:pt x="424" y="167"/>
                    <a:pt x="427" y="154"/>
                  </a:cubicBezTo>
                  <a:cubicBezTo>
                    <a:pt x="428" y="141"/>
                    <a:pt x="426" y="135"/>
                    <a:pt x="426" y="135"/>
                  </a:cubicBezTo>
                  <a:cubicBezTo>
                    <a:pt x="426" y="135"/>
                    <a:pt x="426" y="159"/>
                    <a:pt x="424" y="159"/>
                  </a:cubicBezTo>
                  <a:cubicBezTo>
                    <a:pt x="423" y="159"/>
                    <a:pt x="420" y="160"/>
                    <a:pt x="420" y="164"/>
                  </a:cubicBezTo>
                  <a:cubicBezTo>
                    <a:pt x="418" y="167"/>
                    <a:pt x="416" y="211"/>
                    <a:pt x="416" y="211"/>
                  </a:cubicBezTo>
                  <a:cubicBezTo>
                    <a:pt x="413" y="234"/>
                    <a:pt x="413" y="234"/>
                    <a:pt x="413" y="234"/>
                  </a:cubicBezTo>
                  <a:cubicBezTo>
                    <a:pt x="413" y="234"/>
                    <a:pt x="415" y="257"/>
                    <a:pt x="413" y="259"/>
                  </a:cubicBezTo>
                  <a:cubicBezTo>
                    <a:pt x="411" y="262"/>
                    <a:pt x="411" y="268"/>
                    <a:pt x="411" y="268"/>
                  </a:cubicBezTo>
                  <a:cubicBezTo>
                    <a:pt x="411" y="268"/>
                    <a:pt x="412" y="276"/>
                    <a:pt x="410" y="277"/>
                  </a:cubicBezTo>
                  <a:cubicBezTo>
                    <a:pt x="408" y="282"/>
                    <a:pt x="411" y="292"/>
                    <a:pt x="395" y="292"/>
                  </a:cubicBezTo>
                  <a:cubicBezTo>
                    <a:pt x="390" y="290"/>
                    <a:pt x="391" y="285"/>
                    <a:pt x="391" y="285"/>
                  </a:cubicBezTo>
                  <a:cubicBezTo>
                    <a:pt x="396" y="269"/>
                    <a:pt x="396" y="269"/>
                    <a:pt x="396" y="269"/>
                  </a:cubicBezTo>
                  <a:cubicBezTo>
                    <a:pt x="396" y="269"/>
                    <a:pt x="396" y="264"/>
                    <a:pt x="394" y="264"/>
                  </a:cubicBezTo>
                  <a:cubicBezTo>
                    <a:pt x="391" y="264"/>
                    <a:pt x="383" y="267"/>
                    <a:pt x="383" y="267"/>
                  </a:cubicBezTo>
                  <a:cubicBezTo>
                    <a:pt x="383" y="267"/>
                    <a:pt x="371" y="271"/>
                    <a:pt x="373" y="263"/>
                  </a:cubicBezTo>
                  <a:cubicBezTo>
                    <a:pt x="375" y="258"/>
                    <a:pt x="388" y="254"/>
                    <a:pt x="388" y="254"/>
                  </a:cubicBezTo>
                  <a:cubicBezTo>
                    <a:pt x="388" y="254"/>
                    <a:pt x="383" y="247"/>
                    <a:pt x="382" y="247"/>
                  </a:cubicBezTo>
                  <a:cubicBezTo>
                    <a:pt x="380" y="247"/>
                    <a:pt x="372" y="246"/>
                    <a:pt x="372" y="246"/>
                  </a:cubicBezTo>
                  <a:cubicBezTo>
                    <a:pt x="372" y="250"/>
                    <a:pt x="372" y="250"/>
                    <a:pt x="372" y="250"/>
                  </a:cubicBezTo>
                  <a:cubicBezTo>
                    <a:pt x="370" y="250"/>
                    <a:pt x="370" y="250"/>
                    <a:pt x="370" y="250"/>
                  </a:cubicBezTo>
                  <a:cubicBezTo>
                    <a:pt x="369" y="246"/>
                    <a:pt x="369" y="246"/>
                    <a:pt x="369" y="246"/>
                  </a:cubicBezTo>
                  <a:cubicBezTo>
                    <a:pt x="369" y="246"/>
                    <a:pt x="367" y="248"/>
                    <a:pt x="367" y="241"/>
                  </a:cubicBezTo>
                  <a:cubicBezTo>
                    <a:pt x="367" y="234"/>
                    <a:pt x="367" y="210"/>
                    <a:pt x="365" y="205"/>
                  </a:cubicBezTo>
                  <a:cubicBezTo>
                    <a:pt x="365" y="197"/>
                    <a:pt x="360" y="172"/>
                    <a:pt x="360" y="172"/>
                  </a:cubicBezTo>
                  <a:cubicBezTo>
                    <a:pt x="360" y="172"/>
                    <a:pt x="360" y="162"/>
                    <a:pt x="356" y="158"/>
                  </a:cubicBezTo>
                  <a:cubicBezTo>
                    <a:pt x="355" y="166"/>
                    <a:pt x="351" y="177"/>
                    <a:pt x="351" y="177"/>
                  </a:cubicBezTo>
                  <a:cubicBezTo>
                    <a:pt x="351" y="177"/>
                    <a:pt x="357" y="241"/>
                    <a:pt x="355" y="247"/>
                  </a:cubicBezTo>
                  <a:cubicBezTo>
                    <a:pt x="354" y="253"/>
                    <a:pt x="357" y="258"/>
                    <a:pt x="357" y="258"/>
                  </a:cubicBezTo>
                  <a:cubicBezTo>
                    <a:pt x="357" y="258"/>
                    <a:pt x="355" y="261"/>
                    <a:pt x="351" y="258"/>
                  </a:cubicBezTo>
                  <a:cubicBezTo>
                    <a:pt x="346" y="257"/>
                    <a:pt x="343" y="255"/>
                    <a:pt x="341" y="247"/>
                  </a:cubicBezTo>
                  <a:cubicBezTo>
                    <a:pt x="339" y="248"/>
                    <a:pt x="338" y="253"/>
                    <a:pt x="338" y="253"/>
                  </a:cubicBezTo>
                  <a:cubicBezTo>
                    <a:pt x="338" y="253"/>
                    <a:pt x="342" y="256"/>
                    <a:pt x="342" y="265"/>
                  </a:cubicBezTo>
                  <a:cubicBezTo>
                    <a:pt x="341" y="274"/>
                    <a:pt x="344" y="277"/>
                    <a:pt x="344" y="277"/>
                  </a:cubicBezTo>
                  <a:cubicBezTo>
                    <a:pt x="348" y="284"/>
                    <a:pt x="348" y="284"/>
                    <a:pt x="348" y="284"/>
                  </a:cubicBezTo>
                  <a:cubicBezTo>
                    <a:pt x="348" y="284"/>
                    <a:pt x="351" y="286"/>
                    <a:pt x="348" y="288"/>
                  </a:cubicBezTo>
                  <a:cubicBezTo>
                    <a:pt x="346" y="290"/>
                    <a:pt x="340" y="293"/>
                    <a:pt x="335" y="287"/>
                  </a:cubicBezTo>
                  <a:cubicBezTo>
                    <a:pt x="329" y="282"/>
                    <a:pt x="330" y="276"/>
                    <a:pt x="328" y="276"/>
                  </a:cubicBezTo>
                  <a:cubicBezTo>
                    <a:pt x="327" y="276"/>
                    <a:pt x="328" y="277"/>
                    <a:pt x="328" y="277"/>
                  </a:cubicBezTo>
                  <a:cubicBezTo>
                    <a:pt x="328" y="277"/>
                    <a:pt x="324" y="275"/>
                    <a:pt x="321" y="271"/>
                  </a:cubicBezTo>
                  <a:cubicBezTo>
                    <a:pt x="322" y="269"/>
                    <a:pt x="323" y="266"/>
                    <a:pt x="323" y="266"/>
                  </a:cubicBezTo>
                  <a:cubicBezTo>
                    <a:pt x="323" y="266"/>
                    <a:pt x="320" y="258"/>
                    <a:pt x="323" y="248"/>
                  </a:cubicBezTo>
                  <a:cubicBezTo>
                    <a:pt x="321" y="235"/>
                    <a:pt x="316" y="199"/>
                    <a:pt x="316" y="199"/>
                  </a:cubicBezTo>
                  <a:cubicBezTo>
                    <a:pt x="316" y="199"/>
                    <a:pt x="315" y="177"/>
                    <a:pt x="314" y="176"/>
                  </a:cubicBezTo>
                  <a:cubicBezTo>
                    <a:pt x="313" y="175"/>
                    <a:pt x="312" y="191"/>
                    <a:pt x="312" y="191"/>
                  </a:cubicBezTo>
                  <a:cubicBezTo>
                    <a:pt x="312" y="191"/>
                    <a:pt x="315" y="227"/>
                    <a:pt x="315" y="230"/>
                  </a:cubicBezTo>
                  <a:cubicBezTo>
                    <a:pt x="314" y="232"/>
                    <a:pt x="312" y="241"/>
                    <a:pt x="313" y="241"/>
                  </a:cubicBezTo>
                  <a:cubicBezTo>
                    <a:pt x="314" y="242"/>
                    <a:pt x="318" y="245"/>
                    <a:pt x="317" y="246"/>
                  </a:cubicBezTo>
                  <a:cubicBezTo>
                    <a:pt x="316" y="247"/>
                    <a:pt x="316" y="252"/>
                    <a:pt x="316" y="252"/>
                  </a:cubicBezTo>
                  <a:cubicBezTo>
                    <a:pt x="316" y="252"/>
                    <a:pt x="319" y="260"/>
                    <a:pt x="317" y="265"/>
                  </a:cubicBezTo>
                  <a:cubicBezTo>
                    <a:pt x="311" y="271"/>
                    <a:pt x="307" y="265"/>
                    <a:pt x="307" y="265"/>
                  </a:cubicBezTo>
                  <a:cubicBezTo>
                    <a:pt x="303" y="255"/>
                    <a:pt x="303" y="255"/>
                    <a:pt x="303" y="255"/>
                  </a:cubicBezTo>
                  <a:cubicBezTo>
                    <a:pt x="302" y="265"/>
                    <a:pt x="302" y="265"/>
                    <a:pt x="302" y="265"/>
                  </a:cubicBezTo>
                  <a:cubicBezTo>
                    <a:pt x="303" y="271"/>
                    <a:pt x="303" y="271"/>
                    <a:pt x="303" y="271"/>
                  </a:cubicBezTo>
                  <a:cubicBezTo>
                    <a:pt x="303" y="271"/>
                    <a:pt x="297" y="280"/>
                    <a:pt x="295" y="276"/>
                  </a:cubicBezTo>
                  <a:cubicBezTo>
                    <a:pt x="293" y="278"/>
                    <a:pt x="293" y="282"/>
                    <a:pt x="293" y="282"/>
                  </a:cubicBezTo>
                  <a:cubicBezTo>
                    <a:pt x="293" y="282"/>
                    <a:pt x="290" y="290"/>
                    <a:pt x="282" y="291"/>
                  </a:cubicBezTo>
                  <a:cubicBezTo>
                    <a:pt x="272" y="291"/>
                    <a:pt x="274" y="287"/>
                    <a:pt x="274" y="287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74"/>
                    <a:pt x="285" y="269"/>
                    <a:pt x="284" y="264"/>
                  </a:cubicBezTo>
                  <a:cubicBezTo>
                    <a:pt x="282" y="260"/>
                    <a:pt x="283" y="251"/>
                    <a:pt x="285" y="242"/>
                  </a:cubicBezTo>
                  <a:cubicBezTo>
                    <a:pt x="286" y="234"/>
                    <a:pt x="290" y="204"/>
                    <a:pt x="287" y="188"/>
                  </a:cubicBezTo>
                  <a:cubicBezTo>
                    <a:pt x="287" y="170"/>
                    <a:pt x="282" y="163"/>
                    <a:pt x="282" y="163"/>
                  </a:cubicBezTo>
                  <a:cubicBezTo>
                    <a:pt x="282" y="163"/>
                    <a:pt x="274" y="200"/>
                    <a:pt x="274" y="202"/>
                  </a:cubicBezTo>
                  <a:cubicBezTo>
                    <a:pt x="274" y="203"/>
                    <a:pt x="273" y="235"/>
                    <a:pt x="272" y="236"/>
                  </a:cubicBezTo>
                  <a:cubicBezTo>
                    <a:pt x="270" y="238"/>
                    <a:pt x="269" y="245"/>
                    <a:pt x="269" y="245"/>
                  </a:cubicBezTo>
                  <a:cubicBezTo>
                    <a:pt x="269" y="245"/>
                    <a:pt x="269" y="249"/>
                    <a:pt x="264" y="254"/>
                  </a:cubicBezTo>
                  <a:cubicBezTo>
                    <a:pt x="259" y="258"/>
                    <a:pt x="260" y="263"/>
                    <a:pt x="260" y="263"/>
                  </a:cubicBezTo>
                  <a:cubicBezTo>
                    <a:pt x="260" y="263"/>
                    <a:pt x="262" y="270"/>
                    <a:pt x="265" y="270"/>
                  </a:cubicBezTo>
                  <a:cubicBezTo>
                    <a:pt x="268" y="272"/>
                    <a:pt x="272" y="276"/>
                    <a:pt x="270" y="277"/>
                  </a:cubicBezTo>
                  <a:cubicBezTo>
                    <a:pt x="269" y="279"/>
                    <a:pt x="266" y="281"/>
                    <a:pt x="264" y="280"/>
                  </a:cubicBezTo>
                  <a:cubicBezTo>
                    <a:pt x="262" y="281"/>
                    <a:pt x="253" y="275"/>
                    <a:pt x="253" y="275"/>
                  </a:cubicBezTo>
                  <a:cubicBezTo>
                    <a:pt x="252" y="284"/>
                    <a:pt x="252" y="284"/>
                    <a:pt x="252" y="284"/>
                  </a:cubicBezTo>
                  <a:cubicBezTo>
                    <a:pt x="252" y="284"/>
                    <a:pt x="250" y="287"/>
                    <a:pt x="250" y="288"/>
                  </a:cubicBezTo>
                  <a:cubicBezTo>
                    <a:pt x="250" y="289"/>
                    <a:pt x="252" y="294"/>
                    <a:pt x="249" y="296"/>
                  </a:cubicBezTo>
                  <a:cubicBezTo>
                    <a:pt x="246" y="297"/>
                    <a:pt x="237" y="297"/>
                    <a:pt x="236" y="294"/>
                  </a:cubicBezTo>
                  <a:cubicBezTo>
                    <a:pt x="235" y="292"/>
                    <a:pt x="237" y="276"/>
                    <a:pt x="237" y="276"/>
                  </a:cubicBezTo>
                  <a:cubicBezTo>
                    <a:pt x="237" y="276"/>
                    <a:pt x="233" y="274"/>
                    <a:pt x="234" y="272"/>
                  </a:cubicBezTo>
                  <a:cubicBezTo>
                    <a:pt x="235" y="270"/>
                    <a:pt x="237" y="260"/>
                    <a:pt x="235" y="256"/>
                  </a:cubicBezTo>
                  <a:cubicBezTo>
                    <a:pt x="233" y="252"/>
                    <a:pt x="231" y="210"/>
                    <a:pt x="231" y="210"/>
                  </a:cubicBezTo>
                  <a:cubicBezTo>
                    <a:pt x="231" y="210"/>
                    <a:pt x="230" y="205"/>
                    <a:pt x="230" y="202"/>
                  </a:cubicBezTo>
                  <a:cubicBezTo>
                    <a:pt x="231" y="200"/>
                    <a:pt x="230" y="194"/>
                    <a:pt x="230" y="194"/>
                  </a:cubicBezTo>
                  <a:cubicBezTo>
                    <a:pt x="230" y="236"/>
                    <a:pt x="230" y="236"/>
                    <a:pt x="230" y="236"/>
                  </a:cubicBezTo>
                  <a:cubicBezTo>
                    <a:pt x="230" y="236"/>
                    <a:pt x="229" y="249"/>
                    <a:pt x="229" y="251"/>
                  </a:cubicBezTo>
                  <a:cubicBezTo>
                    <a:pt x="228" y="253"/>
                    <a:pt x="226" y="259"/>
                    <a:pt x="224" y="259"/>
                  </a:cubicBezTo>
                  <a:cubicBezTo>
                    <a:pt x="223" y="272"/>
                    <a:pt x="216" y="268"/>
                    <a:pt x="216" y="268"/>
                  </a:cubicBezTo>
                  <a:cubicBezTo>
                    <a:pt x="216" y="268"/>
                    <a:pt x="207" y="269"/>
                    <a:pt x="210" y="258"/>
                  </a:cubicBezTo>
                  <a:cubicBezTo>
                    <a:pt x="206" y="253"/>
                    <a:pt x="206" y="250"/>
                    <a:pt x="206" y="250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222"/>
                    <a:pt x="215" y="181"/>
                    <a:pt x="209" y="164"/>
                  </a:cubicBezTo>
                  <a:cubicBezTo>
                    <a:pt x="200" y="173"/>
                    <a:pt x="198" y="202"/>
                    <a:pt x="198" y="202"/>
                  </a:cubicBezTo>
                  <a:cubicBezTo>
                    <a:pt x="198" y="202"/>
                    <a:pt x="203" y="250"/>
                    <a:pt x="201" y="257"/>
                  </a:cubicBezTo>
                  <a:cubicBezTo>
                    <a:pt x="199" y="261"/>
                    <a:pt x="188" y="260"/>
                    <a:pt x="188" y="260"/>
                  </a:cubicBezTo>
                  <a:cubicBezTo>
                    <a:pt x="188" y="260"/>
                    <a:pt x="169" y="273"/>
                    <a:pt x="168" y="261"/>
                  </a:cubicBezTo>
                  <a:cubicBezTo>
                    <a:pt x="169" y="259"/>
                    <a:pt x="171" y="257"/>
                    <a:pt x="171" y="257"/>
                  </a:cubicBezTo>
                  <a:cubicBezTo>
                    <a:pt x="171" y="257"/>
                    <a:pt x="175" y="247"/>
                    <a:pt x="178" y="246"/>
                  </a:cubicBezTo>
                  <a:cubicBezTo>
                    <a:pt x="178" y="239"/>
                    <a:pt x="178" y="239"/>
                    <a:pt x="178" y="239"/>
                  </a:cubicBezTo>
                  <a:cubicBezTo>
                    <a:pt x="178" y="239"/>
                    <a:pt x="172" y="247"/>
                    <a:pt x="164" y="235"/>
                  </a:cubicBezTo>
                  <a:cubicBezTo>
                    <a:pt x="156" y="231"/>
                    <a:pt x="156" y="228"/>
                    <a:pt x="156" y="228"/>
                  </a:cubicBezTo>
                  <a:cubicBezTo>
                    <a:pt x="156" y="228"/>
                    <a:pt x="155" y="239"/>
                    <a:pt x="154" y="242"/>
                  </a:cubicBezTo>
                  <a:cubicBezTo>
                    <a:pt x="152" y="245"/>
                    <a:pt x="152" y="249"/>
                    <a:pt x="155" y="250"/>
                  </a:cubicBezTo>
                  <a:cubicBezTo>
                    <a:pt x="155" y="250"/>
                    <a:pt x="156" y="252"/>
                    <a:pt x="157" y="253"/>
                  </a:cubicBezTo>
                  <a:cubicBezTo>
                    <a:pt x="157" y="254"/>
                    <a:pt x="163" y="253"/>
                    <a:pt x="164" y="259"/>
                  </a:cubicBezTo>
                  <a:cubicBezTo>
                    <a:pt x="166" y="263"/>
                    <a:pt x="164" y="263"/>
                    <a:pt x="164" y="263"/>
                  </a:cubicBezTo>
                  <a:cubicBezTo>
                    <a:pt x="164" y="263"/>
                    <a:pt x="157" y="267"/>
                    <a:pt x="149" y="263"/>
                  </a:cubicBezTo>
                  <a:cubicBezTo>
                    <a:pt x="145" y="258"/>
                    <a:pt x="142" y="258"/>
                    <a:pt x="142" y="258"/>
                  </a:cubicBezTo>
                  <a:cubicBezTo>
                    <a:pt x="142" y="258"/>
                    <a:pt x="136" y="258"/>
                    <a:pt x="136" y="256"/>
                  </a:cubicBezTo>
                  <a:cubicBezTo>
                    <a:pt x="136" y="254"/>
                    <a:pt x="136" y="251"/>
                    <a:pt x="136" y="250"/>
                  </a:cubicBezTo>
                  <a:cubicBezTo>
                    <a:pt x="137" y="250"/>
                    <a:pt x="134" y="242"/>
                    <a:pt x="135" y="234"/>
                  </a:cubicBezTo>
                  <a:cubicBezTo>
                    <a:pt x="136" y="225"/>
                    <a:pt x="139" y="204"/>
                    <a:pt x="138" y="198"/>
                  </a:cubicBezTo>
                  <a:cubicBezTo>
                    <a:pt x="137" y="193"/>
                    <a:pt x="137" y="162"/>
                    <a:pt x="136" y="159"/>
                  </a:cubicBezTo>
                  <a:cubicBezTo>
                    <a:pt x="134" y="156"/>
                    <a:pt x="132" y="182"/>
                    <a:pt x="132" y="182"/>
                  </a:cubicBezTo>
                  <a:cubicBezTo>
                    <a:pt x="132" y="182"/>
                    <a:pt x="130" y="214"/>
                    <a:pt x="130" y="222"/>
                  </a:cubicBezTo>
                  <a:cubicBezTo>
                    <a:pt x="130" y="230"/>
                    <a:pt x="128" y="235"/>
                    <a:pt x="128" y="236"/>
                  </a:cubicBezTo>
                  <a:cubicBezTo>
                    <a:pt x="128" y="238"/>
                    <a:pt x="130" y="254"/>
                    <a:pt x="129" y="254"/>
                  </a:cubicBezTo>
                  <a:cubicBezTo>
                    <a:pt x="127" y="254"/>
                    <a:pt x="124" y="260"/>
                    <a:pt x="124" y="260"/>
                  </a:cubicBezTo>
                  <a:cubicBezTo>
                    <a:pt x="124" y="260"/>
                    <a:pt x="124" y="267"/>
                    <a:pt x="120" y="266"/>
                  </a:cubicBezTo>
                  <a:cubicBezTo>
                    <a:pt x="121" y="276"/>
                    <a:pt x="114" y="276"/>
                    <a:pt x="114" y="276"/>
                  </a:cubicBezTo>
                  <a:cubicBezTo>
                    <a:pt x="114" y="276"/>
                    <a:pt x="107" y="276"/>
                    <a:pt x="105" y="275"/>
                  </a:cubicBezTo>
                  <a:cubicBezTo>
                    <a:pt x="103" y="273"/>
                    <a:pt x="106" y="265"/>
                    <a:pt x="106" y="265"/>
                  </a:cubicBezTo>
                  <a:cubicBezTo>
                    <a:pt x="106" y="265"/>
                    <a:pt x="111" y="257"/>
                    <a:pt x="108" y="257"/>
                  </a:cubicBezTo>
                  <a:cubicBezTo>
                    <a:pt x="105" y="257"/>
                    <a:pt x="100" y="258"/>
                    <a:pt x="100" y="258"/>
                  </a:cubicBezTo>
                  <a:cubicBezTo>
                    <a:pt x="100" y="258"/>
                    <a:pt x="95" y="257"/>
                    <a:pt x="95" y="248"/>
                  </a:cubicBezTo>
                  <a:cubicBezTo>
                    <a:pt x="92" y="248"/>
                    <a:pt x="90" y="242"/>
                    <a:pt x="90" y="242"/>
                  </a:cubicBezTo>
                  <a:cubicBezTo>
                    <a:pt x="90" y="242"/>
                    <a:pt x="85" y="245"/>
                    <a:pt x="88" y="230"/>
                  </a:cubicBezTo>
                  <a:cubicBezTo>
                    <a:pt x="91" y="215"/>
                    <a:pt x="91" y="194"/>
                    <a:pt x="89" y="193"/>
                  </a:cubicBezTo>
                  <a:cubicBezTo>
                    <a:pt x="89" y="187"/>
                    <a:pt x="87" y="157"/>
                    <a:pt x="87" y="157"/>
                  </a:cubicBezTo>
                  <a:cubicBezTo>
                    <a:pt x="87" y="157"/>
                    <a:pt x="86" y="157"/>
                    <a:pt x="85" y="174"/>
                  </a:cubicBezTo>
                  <a:cubicBezTo>
                    <a:pt x="85" y="191"/>
                    <a:pt x="83" y="208"/>
                    <a:pt x="85" y="217"/>
                  </a:cubicBezTo>
                  <a:cubicBezTo>
                    <a:pt x="87" y="225"/>
                    <a:pt x="87" y="240"/>
                    <a:pt x="84" y="243"/>
                  </a:cubicBezTo>
                  <a:cubicBezTo>
                    <a:pt x="82" y="246"/>
                    <a:pt x="79" y="249"/>
                    <a:pt x="79" y="252"/>
                  </a:cubicBezTo>
                  <a:cubicBezTo>
                    <a:pt x="79" y="255"/>
                    <a:pt x="76" y="259"/>
                    <a:pt x="70" y="257"/>
                  </a:cubicBezTo>
                  <a:cubicBezTo>
                    <a:pt x="61" y="255"/>
                    <a:pt x="66" y="247"/>
                    <a:pt x="66" y="247"/>
                  </a:cubicBezTo>
                  <a:cubicBezTo>
                    <a:pt x="66" y="247"/>
                    <a:pt x="69" y="241"/>
                    <a:pt x="69" y="239"/>
                  </a:cubicBezTo>
                  <a:cubicBezTo>
                    <a:pt x="69" y="237"/>
                    <a:pt x="69" y="230"/>
                    <a:pt x="70" y="227"/>
                  </a:cubicBezTo>
                  <a:cubicBezTo>
                    <a:pt x="67" y="222"/>
                    <a:pt x="68" y="207"/>
                    <a:pt x="68" y="207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6" y="178"/>
                    <a:pt x="65" y="181"/>
                    <a:pt x="53" y="180"/>
                  </a:cubicBezTo>
                  <a:cubicBezTo>
                    <a:pt x="53" y="183"/>
                    <a:pt x="53" y="184"/>
                    <a:pt x="53" y="184"/>
                  </a:cubicBezTo>
                  <a:cubicBezTo>
                    <a:pt x="53" y="184"/>
                    <a:pt x="54" y="185"/>
                    <a:pt x="52" y="187"/>
                  </a:cubicBezTo>
                  <a:cubicBezTo>
                    <a:pt x="50" y="189"/>
                    <a:pt x="48" y="206"/>
                    <a:pt x="48" y="206"/>
                  </a:cubicBezTo>
                  <a:cubicBezTo>
                    <a:pt x="48" y="206"/>
                    <a:pt x="46" y="209"/>
                    <a:pt x="46" y="211"/>
                  </a:cubicBezTo>
                  <a:cubicBezTo>
                    <a:pt x="46" y="212"/>
                    <a:pt x="45" y="220"/>
                    <a:pt x="45" y="220"/>
                  </a:cubicBezTo>
                  <a:cubicBezTo>
                    <a:pt x="46" y="221"/>
                    <a:pt x="48" y="231"/>
                    <a:pt x="51" y="236"/>
                  </a:cubicBezTo>
                  <a:cubicBezTo>
                    <a:pt x="53" y="241"/>
                    <a:pt x="50" y="240"/>
                    <a:pt x="50" y="240"/>
                  </a:cubicBezTo>
                  <a:cubicBezTo>
                    <a:pt x="50" y="240"/>
                    <a:pt x="41" y="236"/>
                    <a:pt x="40" y="233"/>
                  </a:cubicBezTo>
                  <a:cubicBezTo>
                    <a:pt x="39" y="231"/>
                    <a:pt x="38" y="224"/>
                    <a:pt x="38" y="224"/>
                  </a:cubicBezTo>
                  <a:cubicBezTo>
                    <a:pt x="38" y="224"/>
                    <a:pt x="35" y="219"/>
                    <a:pt x="35" y="217"/>
                  </a:cubicBezTo>
                  <a:cubicBezTo>
                    <a:pt x="36" y="215"/>
                    <a:pt x="37" y="214"/>
                    <a:pt x="37" y="213"/>
                  </a:cubicBezTo>
                  <a:cubicBezTo>
                    <a:pt x="37" y="211"/>
                    <a:pt x="38" y="205"/>
                    <a:pt x="38" y="205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91"/>
                    <a:pt x="34" y="191"/>
                    <a:pt x="34" y="191"/>
                  </a:cubicBezTo>
                  <a:cubicBezTo>
                    <a:pt x="34" y="191"/>
                    <a:pt x="35" y="192"/>
                    <a:pt x="33" y="194"/>
                  </a:cubicBezTo>
                  <a:cubicBezTo>
                    <a:pt x="32" y="195"/>
                    <a:pt x="31" y="210"/>
                    <a:pt x="27" y="216"/>
                  </a:cubicBezTo>
                  <a:cubicBezTo>
                    <a:pt x="26" y="219"/>
                    <a:pt x="26" y="222"/>
                    <a:pt x="26" y="222"/>
                  </a:cubicBezTo>
                  <a:cubicBezTo>
                    <a:pt x="26" y="222"/>
                    <a:pt x="27" y="228"/>
                    <a:pt x="26" y="229"/>
                  </a:cubicBezTo>
                  <a:cubicBezTo>
                    <a:pt x="25" y="229"/>
                    <a:pt x="22" y="233"/>
                    <a:pt x="22" y="237"/>
                  </a:cubicBezTo>
                  <a:cubicBezTo>
                    <a:pt x="22" y="240"/>
                    <a:pt x="20" y="237"/>
                    <a:pt x="20" y="237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21" y="234"/>
                    <a:pt x="18" y="238"/>
                    <a:pt x="18" y="240"/>
                  </a:cubicBezTo>
                  <a:cubicBezTo>
                    <a:pt x="18" y="242"/>
                    <a:pt x="14" y="247"/>
                    <a:pt x="0" y="246"/>
                  </a:cubicBezTo>
                  <a:cubicBezTo>
                    <a:pt x="0" y="245"/>
                    <a:pt x="5" y="241"/>
                    <a:pt x="5" y="241"/>
                  </a:cubicBezTo>
                  <a:cubicBezTo>
                    <a:pt x="5" y="241"/>
                    <a:pt x="14" y="231"/>
                    <a:pt x="14" y="226"/>
                  </a:cubicBezTo>
                  <a:cubicBezTo>
                    <a:pt x="17" y="221"/>
                    <a:pt x="18" y="213"/>
                    <a:pt x="18" y="213"/>
                  </a:cubicBezTo>
                  <a:cubicBezTo>
                    <a:pt x="19" y="188"/>
                    <a:pt x="19" y="188"/>
                    <a:pt x="19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83"/>
                    <a:pt x="14" y="182"/>
                    <a:pt x="15" y="179"/>
                  </a:cubicBezTo>
                  <a:cubicBezTo>
                    <a:pt x="15" y="176"/>
                    <a:pt x="22" y="158"/>
                    <a:pt x="23" y="139"/>
                  </a:cubicBezTo>
                  <a:cubicBezTo>
                    <a:pt x="24" y="122"/>
                    <a:pt x="26" y="112"/>
                    <a:pt x="26" y="112"/>
                  </a:cubicBezTo>
                  <a:cubicBezTo>
                    <a:pt x="26" y="112"/>
                    <a:pt x="29" y="100"/>
                    <a:pt x="28" y="99"/>
                  </a:cubicBezTo>
                  <a:cubicBezTo>
                    <a:pt x="27" y="98"/>
                    <a:pt x="25" y="92"/>
                    <a:pt x="24" y="88"/>
                  </a:cubicBezTo>
                  <a:cubicBezTo>
                    <a:pt x="24" y="85"/>
                    <a:pt x="22" y="72"/>
                    <a:pt x="24" y="69"/>
                  </a:cubicBezTo>
                  <a:cubicBezTo>
                    <a:pt x="26" y="65"/>
                    <a:pt x="24" y="61"/>
                    <a:pt x="32" y="58"/>
                  </a:cubicBezTo>
                  <a:cubicBezTo>
                    <a:pt x="32" y="58"/>
                    <a:pt x="36" y="54"/>
                    <a:pt x="36" y="51"/>
                  </a:cubicBezTo>
                  <a:cubicBezTo>
                    <a:pt x="36" y="48"/>
                    <a:pt x="36" y="36"/>
                    <a:pt x="39" y="31"/>
                  </a:cubicBezTo>
                  <a:cubicBezTo>
                    <a:pt x="43" y="26"/>
                    <a:pt x="44" y="22"/>
                    <a:pt x="49" y="23"/>
                  </a:cubicBezTo>
                  <a:cubicBezTo>
                    <a:pt x="54" y="23"/>
                    <a:pt x="58" y="23"/>
                    <a:pt x="61" y="35"/>
                  </a:cubicBezTo>
                  <a:cubicBezTo>
                    <a:pt x="65" y="47"/>
                    <a:pt x="62" y="63"/>
                    <a:pt x="62" y="63"/>
                  </a:cubicBezTo>
                  <a:cubicBezTo>
                    <a:pt x="62" y="63"/>
                    <a:pt x="74" y="58"/>
                    <a:pt x="75" y="56"/>
                  </a:cubicBezTo>
                  <a:cubicBezTo>
                    <a:pt x="76" y="56"/>
                    <a:pt x="79" y="52"/>
                    <a:pt x="79" y="46"/>
                  </a:cubicBezTo>
                  <a:cubicBezTo>
                    <a:pt x="78" y="44"/>
                    <a:pt x="77" y="41"/>
                    <a:pt x="77" y="41"/>
                  </a:cubicBezTo>
                  <a:cubicBezTo>
                    <a:pt x="77" y="41"/>
                    <a:pt x="74" y="41"/>
                    <a:pt x="74" y="38"/>
                  </a:cubicBezTo>
                  <a:cubicBezTo>
                    <a:pt x="74" y="36"/>
                    <a:pt x="73" y="34"/>
                    <a:pt x="76" y="34"/>
                  </a:cubicBezTo>
                  <a:cubicBezTo>
                    <a:pt x="73" y="29"/>
                    <a:pt x="77" y="22"/>
                    <a:pt x="77" y="22"/>
                  </a:cubicBezTo>
                  <a:cubicBezTo>
                    <a:pt x="77" y="22"/>
                    <a:pt x="79" y="18"/>
                    <a:pt x="80" y="18"/>
                  </a:cubicBezTo>
                  <a:cubicBezTo>
                    <a:pt x="81" y="18"/>
                    <a:pt x="85" y="15"/>
                    <a:pt x="87" y="15"/>
                  </a:cubicBezTo>
                  <a:cubicBezTo>
                    <a:pt x="89" y="15"/>
                    <a:pt x="92" y="14"/>
                    <a:pt x="93" y="17"/>
                  </a:cubicBezTo>
                  <a:cubicBezTo>
                    <a:pt x="95" y="19"/>
                    <a:pt x="102" y="22"/>
                    <a:pt x="98" y="33"/>
                  </a:cubicBezTo>
                  <a:cubicBezTo>
                    <a:pt x="102" y="36"/>
                    <a:pt x="97" y="41"/>
                    <a:pt x="97" y="41"/>
                  </a:cubicBezTo>
                  <a:cubicBezTo>
                    <a:pt x="97" y="41"/>
                    <a:pt x="92" y="49"/>
                    <a:pt x="95" y="51"/>
                  </a:cubicBezTo>
                  <a:cubicBezTo>
                    <a:pt x="95" y="52"/>
                    <a:pt x="97" y="55"/>
                    <a:pt x="97" y="55"/>
                  </a:cubicBezTo>
                  <a:cubicBezTo>
                    <a:pt x="97" y="55"/>
                    <a:pt x="103" y="59"/>
                    <a:pt x="106" y="60"/>
                  </a:cubicBezTo>
                  <a:cubicBezTo>
                    <a:pt x="106" y="57"/>
                    <a:pt x="109" y="57"/>
                    <a:pt x="109" y="57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30" y="47"/>
                    <a:pt x="131" y="46"/>
                  </a:cubicBezTo>
                  <a:cubicBezTo>
                    <a:pt x="132" y="46"/>
                    <a:pt x="122" y="34"/>
                    <a:pt x="122" y="27"/>
                  </a:cubicBezTo>
                  <a:cubicBezTo>
                    <a:pt x="123" y="19"/>
                    <a:pt x="128" y="10"/>
                    <a:pt x="137" y="13"/>
                  </a:cubicBezTo>
                  <a:cubicBezTo>
                    <a:pt x="151" y="12"/>
                    <a:pt x="149" y="30"/>
                    <a:pt x="149" y="30"/>
                  </a:cubicBezTo>
                  <a:cubicBezTo>
                    <a:pt x="149" y="30"/>
                    <a:pt x="151" y="32"/>
                    <a:pt x="148" y="37"/>
                  </a:cubicBezTo>
                  <a:cubicBezTo>
                    <a:pt x="146" y="42"/>
                    <a:pt x="146" y="47"/>
                    <a:pt x="148" y="48"/>
                  </a:cubicBezTo>
                  <a:cubicBezTo>
                    <a:pt x="149" y="49"/>
                    <a:pt x="149" y="51"/>
                    <a:pt x="149" y="51"/>
                  </a:cubicBezTo>
                  <a:cubicBezTo>
                    <a:pt x="149" y="51"/>
                    <a:pt x="152" y="54"/>
                    <a:pt x="155" y="54"/>
                  </a:cubicBezTo>
                  <a:cubicBezTo>
                    <a:pt x="157" y="54"/>
                    <a:pt x="155" y="15"/>
                    <a:pt x="174" y="17"/>
                  </a:cubicBezTo>
                  <a:cubicBezTo>
                    <a:pt x="182" y="20"/>
                    <a:pt x="181" y="23"/>
                    <a:pt x="181" y="23"/>
                  </a:cubicBezTo>
                  <a:cubicBezTo>
                    <a:pt x="181" y="23"/>
                    <a:pt x="186" y="25"/>
                    <a:pt x="185" y="31"/>
                  </a:cubicBezTo>
                  <a:cubicBezTo>
                    <a:pt x="183" y="38"/>
                    <a:pt x="181" y="59"/>
                    <a:pt x="183" y="61"/>
                  </a:cubicBezTo>
                  <a:cubicBezTo>
                    <a:pt x="185" y="64"/>
                    <a:pt x="188" y="71"/>
                    <a:pt x="188" y="71"/>
                  </a:cubicBezTo>
                  <a:cubicBezTo>
                    <a:pt x="188" y="71"/>
                    <a:pt x="193" y="57"/>
                    <a:pt x="198" y="57"/>
                  </a:cubicBezTo>
                  <a:cubicBezTo>
                    <a:pt x="203" y="57"/>
                    <a:pt x="208" y="55"/>
                    <a:pt x="208" y="55"/>
                  </a:cubicBezTo>
                  <a:cubicBezTo>
                    <a:pt x="206" y="49"/>
                    <a:pt x="206" y="49"/>
                    <a:pt x="206" y="49"/>
                  </a:cubicBezTo>
                  <a:cubicBezTo>
                    <a:pt x="206" y="49"/>
                    <a:pt x="187" y="28"/>
                    <a:pt x="206" y="20"/>
                  </a:cubicBezTo>
                  <a:cubicBezTo>
                    <a:pt x="221" y="19"/>
                    <a:pt x="221" y="48"/>
                    <a:pt x="221" y="48"/>
                  </a:cubicBezTo>
                  <a:cubicBezTo>
                    <a:pt x="221" y="48"/>
                    <a:pt x="222" y="53"/>
                    <a:pt x="224" y="53"/>
                  </a:cubicBezTo>
                  <a:cubicBezTo>
                    <a:pt x="224" y="53"/>
                    <a:pt x="227" y="51"/>
                    <a:pt x="230" y="51"/>
                  </a:cubicBezTo>
                  <a:cubicBezTo>
                    <a:pt x="228" y="49"/>
                    <a:pt x="231" y="43"/>
                    <a:pt x="231" y="43"/>
                  </a:cubicBezTo>
                  <a:cubicBezTo>
                    <a:pt x="231" y="43"/>
                    <a:pt x="231" y="35"/>
                    <a:pt x="232" y="34"/>
                  </a:cubicBezTo>
                  <a:cubicBezTo>
                    <a:pt x="233" y="33"/>
                    <a:pt x="227" y="12"/>
                    <a:pt x="246" y="8"/>
                  </a:cubicBezTo>
                  <a:cubicBezTo>
                    <a:pt x="259" y="8"/>
                    <a:pt x="261" y="26"/>
                    <a:pt x="261" y="26"/>
                  </a:cubicBezTo>
                  <a:cubicBezTo>
                    <a:pt x="261" y="26"/>
                    <a:pt x="263" y="33"/>
                    <a:pt x="263" y="35"/>
                  </a:cubicBezTo>
                  <a:cubicBezTo>
                    <a:pt x="263" y="37"/>
                    <a:pt x="264" y="46"/>
                    <a:pt x="265" y="47"/>
                  </a:cubicBezTo>
                  <a:cubicBezTo>
                    <a:pt x="266" y="48"/>
                    <a:pt x="268" y="50"/>
                    <a:pt x="273" y="42"/>
                  </a:cubicBezTo>
                  <a:cubicBezTo>
                    <a:pt x="274" y="40"/>
                    <a:pt x="274" y="39"/>
                    <a:pt x="274" y="39"/>
                  </a:cubicBezTo>
                  <a:cubicBezTo>
                    <a:pt x="274" y="39"/>
                    <a:pt x="272" y="33"/>
                    <a:pt x="273" y="33"/>
                  </a:cubicBezTo>
                  <a:cubicBezTo>
                    <a:pt x="274" y="32"/>
                    <a:pt x="267" y="31"/>
                    <a:pt x="272" y="23"/>
                  </a:cubicBezTo>
                  <a:cubicBezTo>
                    <a:pt x="270" y="3"/>
                    <a:pt x="286" y="5"/>
                    <a:pt x="286" y="5"/>
                  </a:cubicBezTo>
                  <a:cubicBezTo>
                    <a:pt x="286" y="5"/>
                    <a:pt x="300" y="6"/>
                    <a:pt x="295" y="23"/>
                  </a:cubicBezTo>
                  <a:cubicBezTo>
                    <a:pt x="299" y="30"/>
                    <a:pt x="294" y="34"/>
                    <a:pt x="294" y="34"/>
                  </a:cubicBezTo>
                  <a:cubicBezTo>
                    <a:pt x="294" y="34"/>
                    <a:pt x="291" y="41"/>
                    <a:pt x="292" y="44"/>
                  </a:cubicBezTo>
                  <a:cubicBezTo>
                    <a:pt x="293" y="47"/>
                    <a:pt x="300" y="48"/>
                    <a:pt x="300" y="48"/>
                  </a:cubicBezTo>
                  <a:cubicBezTo>
                    <a:pt x="304" y="50"/>
                    <a:pt x="304" y="50"/>
                    <a:pt x="304" y="50"/>
                  </a:cubicBezTo>
                  <a:cubicBezTo>
                    <a:pt x="304" y="50"/>
                    <a:pt x="306" y="48"/>
                    <a:pt x="304" y="44"/>
                  </a:cubicBezTo>
                  <a:cubicBezTo>
                    <a:pt x="302" y="40"/>
                    <a:pt x="302" y="37"/>
                    <a:pt x="302" y="37"/>
                  </a:cubicBezTo>
                  <a:cubicBezTo>
                    <a:pt x="302" y="37"/>
                    <a:pt x="300" y="33"/>
                    <a:pt x="300" y="29"/>
                  </a:cubicBezTo>
                  <a:cubicBezTo>
                    <a:pt x="300" y="24"/>
                    <a:pt x="298" y="17"/>
                    <a:pt x="305" y="10"/>
                  </a:cubicBezTo>
                  <a:cubicBezTo>
                    <a:pt x="312" y="4"/>
                    <a:pt x="308" y="6"/>
                    <a:pt x="308" y="6"/>
                  </a:cubicBezTo>
                  <a:cubicBezTo>
                    <a:pt x="308" y="6"/>
                    <a:pt x="318" y="5"/>
                    <a:pt x="322" y="10"/>
                  </a:cubicBezTo>
                  <a:cubicBezTo>
                    <a:pt x="326" y="16"/>
                    <a:pt x="329" y="19"/>
                    <a:pt x="327" y="29"/>
                  </a:cubicBezTo>
                  <a:cubicBezTo>
                    <a:pt x="327" y="29"/>
                    <a:pt x="331" y="28"/>
                    <a:pt x="329" y="34"/>
                  </a:cubicBezTo>
                  <a:cubicBezTo>
                    <a:pt x="328" y="40"/>
                    <a:pt x="324" y="38"/>
                    <a:pt x="324" y="38"/>
                  </a:cubicBezTo>
                  <a:cubicBezTo>
                    <a:pt x="324" y="38"/>
                    <a:pt x="323" y="49"/>
                    <a:pt x="323" y="50"/>
                  </a:cubicBezTo>
                  <a:cubicBezTo>
                    <a:pt x="324" y="52"/>
                    <a:pt x="328" y="56"/>
                    <a:pt x="328" y="56"/>
                  </a:cubicBezTo>
                  <a:cubicBezTo>
                    <a:pt x="328" y="56"/>
                    <a:pt x="336" y="53"/>
                    <a:pt x="339" y="43"/>
                  </a:cubicBezTo>
                  <a:cubicBezTo>
                    <a:pt x="342" y="33"/>
                    <a:pt x="337" y="21"/>
                    <a:pt x="356" y="17"/>
                  </a:cubicBezTo>
                  <a:cubicBezTo>
                    <a:pt x="373" y="33"/>
                    <a:pt x="352" y="50"/>
                    <a:pt x="352" y="50"/>
                  </a:cubicBezTo>
                  <a:cubicBezTo>
                    <a:pt x="352" y="50"/>
                    <a:pt x="350" y="52"/>
                    <a:pt x="351" y="52"/>
                  </a:cubicBezTo>
                  <a:cubicBezTo>
                    <a:pt x="352" y="52"/>
                    <a:pt x="358" y="59"/>
                    <a:pt x="358" y="59"/>
                  </a:cubicBezTo>
                  <a:cubicBezTo>
                    <a:pt x="358" y="59"/>
                    <a:pt x="369" y="68"/>
                    <a:pt x="369" y="71"/>
                  </a:cubicBezTo>
                  <a:cubicBezTo>
                    <a:pt x="369" y="74"/>
                    <a:pt x="367" y="63"/>
                    <a:pt x="381" y="54"/>
                  </a:cubicBezTo>
                  <a:cubicBezTo>
                    <a:pt x="383" y="52"/>
                    <a:pt x="378" y="47"/>
                    <a:pt x="378" y="47"/>
                  </a:cubicBezTo>
                  <a:cubicBezTo>
                    <a:pt x="378" y="47"/>
                    <a:pt x="374" y="33"/>
                    <a:pt x="375" y="30"/>
                  </a:cubicBezTo>
                  <a:cubicBezTo>
                    <a:pt x="376" y="28"/>
                    <a:pt x="367" y="15"/>
                    <a:pt x="381" y="7"/>
                  </a:cubicBezTo>
                  <a:cubicBezTo>
                    <a:pt x="395" y="2"/>
                    <a:pt x="407" y="14"/>
                    <a:pt x="403" y="28"/>
                  </a:cubicBezTo>
                  <a:cubicBezTo>
                    <a:pt x="403" y="28"/>
                    <a:pt x="406" y="33"/>
                    <a:pt x="399" y="39"/>
                  </a:cubicBezTo>
                  <a:cubicBezTo>
                    <a:pt x="398" y="42"/>
                    <a:pt x="398" y="44"/>
                    <a:pt x="398" y="44"/>
                  </a:cubicBezTo>
                  <a:cubicBezTo>
                    <a:pt x="398" y="44"/>
                    <a:pt x="401" y="46"/>
                    <a:pt x="402" y="46"/>
                  </a:cubicBezTo>
                  <a:cubicBezTo>
                    <a:pt x="402" y="46"/>
                    <a:pt x="406" y="50"/>
                    <a:pt x="406" y="51"/>
                  </a:cubicBezTo>
                  <a:cubicBezTo>
                    <a:pt x="406" y="52"/>
                    <a:pt x="422" y="60"/>
                    <a:pt x="423" y="60"/>
                  </a:cubicBezTo>
                  <a:cubicBezTo>
                    <a:pt x="425" y="60"/>
                    <a:pt x="429" y="68"/>
                    <a:pt x="429" y="72"/>
                  </a:cubicBezTo>
                  <a:cubicBezTo>
                    <a:pt x="429" y="77"/>
                    <a:pt x="432" y="56"/>
                    <a:pt x="439" y="56"/>
                  </a:cubicBezTo>
                  <a:cubicBezTo>
                    <a:pt x="447" y="52"/>
                    <a:pt x="447" y="52"/>
                    <a:pt x="447" y="52"/>
                  </a:cubicBezTo>
                  <a:cubicBezTo>
                    <a:pt x="447" y="52"/>
                    <a:pt x="454" y="51"/>
                    <a:pt x="449" y="45"/>
                  </a:cubicBezTo>
                  <a:cubicBezTo>
                    <a:pt x="443" y="40"/>
                    <a:pt x="442" y="35"/>
                    <a:pt x="442" y="35"/>
                  </a:cubicBezTo>
                  <a:cubicBezTo>
                    <a:pt x="442" y="35"/>
                    <a:pt x="440" y="25"/>
                    <a:pt x="441" y="24"/>
                  </a:cubicBezTo>
                  <a:cubicBezTo>
                    <a:pt x="441" y="22"/>
                    <a:pt x="430" y="4"/>
                    <a:pt x="454" y="0"/>
                  </a:cubicBezTo>
                  <a:cubicBezTo>
                    <a:pt x="470" y="0"/>
                    <a:pt x="469" y="19"/>
                    <a:pt x="469" y="19"/>
                  </a:cubicBezTo>
                  <a:cubicBezTo>
                    <a:pt x="469" y="19"/>
                    <a:pt x="472" y="22"/>
                    <a:pt x="468" y="29"/>
                  </a:cubicBezTo>
                  <a:cubicBezTo>
                    <a:pt x="468" y="35"/>
                    <a:pt x="472" y="36"/>
                    <a:pt x="472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B9D4DBB-3319-4E3F-89EE-B59DFC0EA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9438" y="1471613"/>
              <a:ext cx="395287" cy="414338"/>
            </a:xfrm>
            <a:custGeom>
              <a:avLst/>
              <a:gdLst>
                <a:gd name="T0" fmla="*/ 22 w 22"/>
                <a:gd name="T1" fmla="*/ 2 h 23"/>
                <a:gd name="T2" fmla="*/ 20 w 22"/>
                <a:gd name="T3" fmla="*/ 0 h 23"/>
                <a:gd name="T4" fmla="*/ 17 w 22"/>
                <a:gd name="T5" fmla="*/ 5 h 23"/>
                <a:gd name="T6" fmla="*/ 4 w 22"/>
                <a:gd name="T7" fmla="*/ 17 h 23"/>
                <a:gd name="T8" fmla="*/ 2 w 22"/>
                <a:gd name="T9" fmla="*/ 14 h 23"/>
                <a:gd name="T10" fmla="*/ 0 w 22"/>
                <a:gd name="T11" fmla="*/ 20 h 23"/>
                <a:gd name="T12" fmla="*/ 3 w 22"/>
                <a:gd name="T13" fmla="*/ 18 h 23"/>
                <a:gd name="T14" fmla="*/ 7 w 22"/>
                <a:gd name="T15" fmla="*/ 23 h 23"/>
                <a:gd name="T16" fmla="*/ 22 w 22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3">
                  <a:moveTo>
                    <a:pt x="22" y="2"/>
                  </a:moveTo>
                  <a:cubicBezTo>
                    <a:pt x="22" y="2"/>
                    <a:pt x="22" y="0"/>
                    <a:pt x="20" y="0"/>
                  </a:cubicBezTo>
                  <a:cubicBezTo>
                    <a:pt x="19" y="2"/>
                    <a:pt x="17" y="5"/>
                    <a:pt x="17" y="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0" y="19"/>
                    <a:pt x="0" y="20"/>
                  </a:cubicBezTo>
                  <a:cubicBezTo>
                    <a:pt x="0" y="21"/>
                    <a:pt x="3" y="18"/>
                    <a:pt x="3" y="18"/>
                  </a:cubicBezTo>
                  <a:cubicBezTo>
                    <a:pt x="3" y="18"/>
                    <a:pt x="6" y="19"/>
                    <a:pt x="7" y="23"/>
                  </a:cubicBezTo>
                  <a:cubicBezTo>
                    <a:pt x="7" y="18"/>
                    <a:pt x="22" y="2"/>
                    <a:pt x="2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1BE6BDA-5782-40D8-B969-58F2F41D5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7150" y="2465388"/>
              <a:ext cx="161925" cy="198438"/>
            </a:xfrm>
            <a:custGeom>
              <a:avLst/>
              <a:gdLst>
                <a:gd name="T0" fmla="*/ 9 w 9"/>
                <a:gd name="T1" fmla="*/ 0 h 11"/>
                <a:gd name="T2" fmla="*/ 4 w 9"/>
                <a:gd name="T3" fmla="*/ 11 h 11"/>
                <a:gd name="T4" fmla="*/ 8 w 9"/>
                <a:gd name="T5" fmla="*/ 0 h 11"/>
                <a:gd name="T6" fmla="*/ 9 w 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9" y="0"/>
                  </a:moveTo>
                  <a:cubicBezTo>
                    <a:pt x="9" y="0"/>
                    <a:pt x="4" y="4"/>
                    <a:pt x="4" y="11"/>
                  </a:cubicBezTo>
                  <a:cubicBezTo>
                    <a:pt x="0" y="4"/>
                    <a:pt x="8" y="0"/>
                    <a:pt x="8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8318A3A-91A6-4681-B9C2-E73462C36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5338" y="3151188"/>
              <a:ext cx="449262" cy="107950"/>
            </a:xfrm>
            <a:custGeom>
              <a:avLst/>
              <a:gdLst>
                <a:gd name="T0" fmla="*/ 283 w 283"/>
                <a:gd name="T1" fmla="*/ 0 h 68"/>
                <a:gd name="T2" fmla="*/ 283 w 283"/>
                <a:gd name="T3" fmla="*/ 11 h 68"/>
                <a:gd name="T4" fmla="*/ 0 w 283"/>
                <a:gd name="T5" fmla="*/ 68 h 68"/>
                <a:gd name="T6" fmla="*/ 0 w 283"/>
                <a:gd name="T7" fmla="*/ 57 h 68"/>
                <a:gd name="T8" fmla="*/ 283 w 28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68">
                  <a:moveTo>
                    <a:pt x="283" y="0"/>
                  </a:moveTo>
                  <a:lnTo>
                    <a:pt x="283" y="11"/>
                  </a:lnTo>
                  <a:lnTo>
                    <a:pt x="0" y="68"/>
                  </a:lnTo>
                  <a:lnTo>
                    <a:pt x="0" y="57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EE8F235-BDA6-44B0-9B9A-0D978B3F7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1651001"/>
              <a:ext cx="466725" cy="650875"/>
            </a:xfrm>
            <a:custGeom>
              <a:avLst/>
              <a:gdLst>
                <a:gd name="T0" fmla="*/ 23 w 26"/>
                <a:gd name="T1" fmla="*/ 0 h 36"/>
                <a:gd name="T2" fmla="*/ 26 w 26"/>
                <a:gd name="T3" fmla="*/ 2 h 36"/>
                <a:gd name="T4" fmla="*/ 8 w 26"/>
                <a:gd name="T5" fmla="*/ 32 h 36"/>
                <a:gd name="T6" fmla="*/ 7 w 26"/>
                <a:gd name="T7" fmla="*/ 20 h 36"/>
                <a:gd name="T8" fmla="*/ 11 w 26"/>
                <a:gd name="T9" fmla="*/ 18 h 36"/>
                <a:gd name="T10" fmla="*/ 8 w 26"/>
                <a:gd name="T11" fmla="*/ 14 h 36"/>
                <a:gd name="T12" fmla="*/ 0 w 26"/>
                <a:gd name="T13" fmla="*/ 36 h 36"/>
                <a:gd name="T14" fmla="*/ 4 w 26"/>
                <a:gd name="T15" fmla="*/ 11 h 36"/>
                <a:gd name="T16" fmla="*/ 6 w 26"/>
                <a:gd name="T17" fmla="*/ 9 h 36"/>
                <a:gd name="T18" fmla="*/ 8 w 26"/>
                <a:gd name="T19" fmla="*/ 13 h 36"/>
                <a:gd name="T20" fmla="*/ 23 w 26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6">
                  <a:moveTo>
                    <a:pt x="23" y="0"/>
                  </a:moveTo>
                  <a:cubicBezTo>
                    <a:pt x="23" y="0"/>
                    <a:pt x="26" y="0"/>
                    <a:pt x="26" y="2"/>
                  </a:cubicBezTo>
                  <a:cubicBezTo>
                    <a:pt x="25" y="3"/>
                    <a:pt x="11" y="25"/>
                    <a:pt x="8" y="32"/>
                  </a:cubicBezTo>
                  <a:cubicBezTo>
                    <a:pt x="7" y="29"/>
                    <a:pt x="7" y="20"/>
                    <a:pt x="7" y="2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9" y="15"/>
                    <a:pt x="8" y="14"/>
                  </a:cubicBezTo>
                  <a:cubicBezTo>
                    <a:pt x="6" y="13"/>
                    <a:pt x="3" y="12"/>
                    <a:pt x="0" y="36"/>
                  </a:cubicBezTo>
                  <a:cubicBezTo>
                    <a:pt x="3" y="13"/>
                    <a:pt x="4" y="11"/>
                    <a:pt x="4" y="1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13"/>
                    <a:pt x="8" y="13"/>
                  </a:cubicBezTo>
                  <a:cubicBezTo>
                    <a:pt x="10" y="13"/>
                    <a:pt x="18" y="8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D7C0C2C1-30D1-4717-A3B9-7ECB1D753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913" y="2573338"/>
              <a:ext cx="71437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FB39EF2-31F2-42BA-B820-7A79A7C74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1988" y="2916238"/>
              <a:ext cx="53975" cy="539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9E17DAD-004A-4418-AA78-B225ED14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038" y="3187701"/>
              <a:ext cx="17462" cy="5397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3 h 3"/>
                <a:gd name="T4" fmla="*/ 1 w 1"/>
                <a:gd name="T5" fmla="*/ 1 h 3"/>
                <a:gd name="T6" fmla="*/ 1 w 1"/>
                <a:gd name="T7" fmla="*/ 0 h 3"/>
                <a:gd name="T8" fmla="*/ 0 w 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77A2C0C-FA19-4E95-B07E-FC22B7B4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3168651"/>
              <a:ext cx="36512" cy="73025"/>
            </a:xfrm>
            <a:custGeom>
              <a:avLst/>
              <a:gdLst>
                <a:gd name="T0" fmla="*/ 0 w 2"/>
                <a:gd name="T1" fmla="*/ 2 h 4"/>
                <a:gd name="T2" fmla="*/ 2 w 2"/>
                <a:gd name="T3" fmla="*/ 3 h 4"/>
                <a:gd name="T4" fmla="*/ 2 w 2"/>
                <a:gd name="T5" fmla="*/ 2 h 4"/>
                <a:gd name="T6" fmla="*/ 0 w 2"/>
                <a:gd name="T7" fmla="*/ 1 h 4"/>
                <a:gd name="T8" fmla="*/ 0 w 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1" y="3"/>
                    <a:pt x="1" y="4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94FE758-1A90-44F4-9462-6F1DCBC99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2536826"/>
              <a:ext cx="36512" cy="73025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3 h 4"/>
                <a:gd name="T4" fmla="*/ 1 w 2"/>
                <a:gd name="T5" fmla="*/ 2 h 4"/>
                <a:gd name="T6" fmla="*/ 0 w 2"/>
                <a:gd name="T7" fmla="*/ 1 h 4"/>
                <a:gd name="T8" fmla="*/ 0 w 2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4"/>
                    <a:pt x="1" y="3"/>
                  </a:cubicBezTo>
                  <a:cubicBezTo>
                    <a:pt x="1" y="3"/>
                    <a:pt x="2" y="3"/>
                    <a:pt x="1" y="2"/>
                  </a:cubicBezTo>
                  <a:cubicBezTo>
                    <a:pt x="1" y="1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BADA337-9B73-4479-8A4B-9149F9F5D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2844801"/>
              <a:ext cx="36512" cy="53975"/>
            </a:xfrm>
            <a:custGeom>
              <a:avLst/>
              <a:gdLst>
                <a:gd name="T0" fmla="*/ 0 w 2"/>
                <a:gd name="T1" fmla="*/ 2 h 3"/>
                <a:gd name="T2" fmla="*/ 2 w 2"/>
                <a:gd name="T3" fmla="*/ 3 h 3"/>
                <a:gd name="T4" fmla="*/ 2 w 2"/>
                <a:gd name="T5" fmla="*/ 1 h 3"/>
                <a:gd name="T6" fmla="*/ 0 w 2"/>
                <a:gd name="T7" fmla="*/ 0 h 3"/>
                <a:gd name="T8" fmla="*/ 0 w 2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4AD7CDD-870F-4637-B9A6-76A708B52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1760538"/>
              <a:ext cx="539750" cy="306388"/>
            </a:xfrm>
            <a:custGeom>
              <a:avLst/>
              <a:gdLst>
                <a:gd name="T0" fmla="*/ 6 w 30"/>
                <a:gd name="T1" fmla="*/ 0 h 17"/>
                <a:gd name="T2" fmla="*/ 0 w 30"/>
                <a:gd name="T3" fmla="*/ 5 h 17"/>
                <a:gd name="T4" fmla="*/ 0 w 30"/>
                <a:gd name="T5" fmla="*/ 7 h 17"/>
                <a:gd name="T6" fmla="*/ 8 w 30"/>
                <a:gd name="T7" fmla="*/ 6 h 17"/>
                <a:gd name="T8" fmla="*/ 18 w 30"/>
                <a:gd name="T9" fmla="*/ 9 h 17"/>
                <a:gd name="T10" fmla="*/ 29 w 30"/>
                <a:gd name="T11" fmla="*/ 16 h 17"/>
                <a:gd name="T12" fmla="*/ 28 w 30"/>
                <a:gd name="T13" fmla="*/ 12 h 17"/>
                <a:gd name="T14" fmla="*/ 29 w 30"/>
                <a:gd name="T15" fmla="*/ 8 h 17"/>
                <a:gd name="T16" fmla="*/ 21 w 30"/>
                <a:gd name="T17" fmla="*/ 2 h 17"/>
                <a:gd name="T18" fmla="*/ 21 w 30"/>
                <a:gd name="T19" fmla="*/ 6 h 17"/>
                <a:gd name="T20" fmla="*/ 17 w 30"/>
                <a:gd name="T21" fmla="*/ 7 h 17"/>
                <a:gd name="T22" fmla="*/ 6 w 30"/>
                <a:gd name="T2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17">
                  <a:moveTo>
                    <a:pt x="6" y="0"/>
                  </a:moveTo>
                  <a:cubicBezTo>
                    <a:pt x="6" y="0"/>
                    <a:pt x="0" y="3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3" y="6"/>
                    <a:pt x="8" y="6"/>
                  </a:cubicBezTo>
                  <a:cubicBezTo>
                    <a:pt x="13" y="7"/>
                    <a:pt x="17" y="9"/>
                    <a:pt x="18" y="9"/>
                  </a:cubicBezTo>
                  <a:cubicBezTo>
                    <a:pt x="19" y="9"/>
                    <a:pt x="28" y="15"/>
                    <a:pt x="29" y="16"/>
                  </a:cubicBezTo>
                  <a:cubicBezTo>
                    <a:pt x="30" y="17"/>
                    <a:pt x="28" y="12"/>
                    <a:pt x="28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3" y="3"/>
                    <a:pt x="21" y="2"/>
                  </a:cubicBezTo>
                  <a:cubicBezTo>
                    <a:pt x="20" y="4"/>
                    <a:pt x="21" y="6"/>
                    <a:pt x="21" y="6"/>
                  </a:cubicBezTo>
                  <a:cubicBezTo>
                    <a:pt x="21" y="6"/>
                    <a:pt x="18" y="6"/>
                    <a:pt x="17" y="7"/>
                  </a:cubicBezTo>
                  <a:cubicBezTo>
                    <a:pt x="10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C2E03A5-F06E-4D63-AA76-4BF751AE4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125" y="1760538"/>
              <a:ext cx="396875" cy="414338"/>
            </a:xfrm>
            <a:custGeom>
              <a:avLst/>
              <a:gdLst>
                <a:gd name="T0" fmla="*/ 22 w 22"/>
                <a:gd name="T1" fmla="*/ 3 h 23"/>
                <a:gd name="T2" fmla="*/ 20 w 22"/>
                <a:gd name="T3" fmla="*/ 0 h 23"/>
                <a:gd name="T4" fmla="*/ 10 w 22"/>
                <a:gd name="T5" fmla="*/ 8 h 23"/>
                <a:gd name="T6" fmla="*/ 1 w 22"/>
                <a:gd name="T7" fmla="*/ 0 h 23"/>
                <a:gd name="T8" fmla="*/ 1 w 22"/>
                <a:gd name="T9" fmla="*/ 4 h 23"/>
                <a:gd name="T10" fmla="*/ 6 w 22"/>
                <a:gd name="T11" fmla="*/ 16 h 23"/>
                <a:gd name="T12" fmla="*/ 7 w 22"/>
                <a:gd name="T13" fmla="*/ 23 h 23"/>
                <a:gd name="T14" fmla="*/ 8 w 22"/>
                <a:gd name="T15" fmla="*/ 17 h 23"/>
                <a:gd name="T16" fmla="*/ 6 w 22"/>
                <a:gd name="T17" fmla="*/ 12 h 23"/>
                <a:gd name="T18" fmla="*/ 10 w 22"/>
                <a:gd name="T19" fmla="*/ 8 h 23"/>
                <a:gd name="T20" fmla="*/ 14 w 22"/>
                <a:gd name="T21" fmla="*/ 14 h 23"/>
                <a:gd name="T22" fmla="*/ 12 w 22"/>
                <a:gd name="T23" fmla="*/ 21 h 23"/>
                <a:gd name="T24" fmla="*/ 22 w 22"/>
                <a:gd name="T25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3">
                  <a:moveTo>
                    <a:pt x="22" y="3"/>
                  </a:moveTo>
                  <a:cubicBezTo>
                    <a:pt x="22" y="3"/>
                    <a:pt x="22" y="0"/>
                    <a:pt x="20" y="0"/>
                  </a:cubicBezTo>
                  <a:cubicBezTo>
                    <a:pt x="19" y="2"/>
                    <a:pt x="10" y="8"/>
                    <a:pt x="10" y="8"/>
                  </a:cubicBezTo>
                  <a:cubicBezTo>
                    <a:pt x="9" y="8"/>
                    <a:pt x="2" y="1"/>
                    <a:pt x="1" y="0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4"/>
                    <a:pt x="6" y="14"/>
                    <a:pt x="6" y="16"/>
                  </a:cubicBezTo>
                  <a:cubicBezTo>
                    <a:pt x="6" y="18"/>
                    <a:pt x="7" y="23"/>
                    <a:pt x="7" y="23"/>
                  </a:cubicBezTo>
                  <a:cubicBezTo>
                    <a:pt x="7" y="23"/>
                    <a:pt x="10" y="18"/>
                    <a:pt x="8" y="17"/>
                  </a:cubicBezTo>
                  <a:cubicBezTo>
                    <a:pt x="6" y="16"/>
                    <a:pt x="6" y="13"/>
                    <a:pt x="6" y="12"/>
                  </a:cubicBezTo>
                  <a:cubicBezTo>
                    <a:pt x="6" y="12"/>
                    <a:pt x="8" y="8"/>
                    <a:pt x="10" y="8"/>
                  </a:cubicBezTo>
                  <a:cubicBezTo>
                    <a:pt x="12" y="8"/>
                    <a:pt x="15" y="12"/>
                    <a:pt x="14" y="14"/>
                  </a:cubicBezTo>
                  <a:cubicBezTo>
                    <a:pt x="13" y="15"/>
                    <a:pt x="12" y="21"/>
                    <a:pt x="12" y="21"/>
                  </a:cubicBezTo>
                  <a:cubicBezTo>
                    <a:pt x="13" y="21"/>
                    <a:pt x="22" y="3"/>
                    <a:pt x="2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3350480-518D-46D0-96CB-7AF3BC49A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590801"/>
              <a:ext cx="125412" cy="180975"/>
            </a:xfrm>
            <a:custGeom>
              <a:avLst/>
              <a:gdLst>
                <a:gd name="T0" fmla="*/ 5 w 7"/>
                <a:gd name="T1" fmla="*/ 0 h 10"/>
                <a:gd name="T2" fmla="*/ 0 w 7"/>
                <a:gd name="T3" fmla="*/ 0 h 10"/>
                <a:gd name="T4" fmla="*/ 2 w 7"/>
                <a:gd name="T5" fmla="*/ 10 h 10"/>
                <a:gd name="T6" fmla="*/ 7 w 7"/>
                <a:gd name="T7" fmla="*/ 8 h 10"/>
                <a:gd name="T8" fmla="*/ 5 w 7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" y="6"/>
                    <a:pt x="2" y="10"/>
                  </a:cubicBezTo>
                  <a:cubicBezTo>
                    <a:pt x="4" y="9"/>
                    <a:pt x="7" y="8"/>
                    <a:pt x="7" y="8"/>
                  </a:cubicBezTo>
                  <a:cubicBezTo>
                    <a:pt x="7" y="8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C15D796C-6DCE-404F-BECF-75DE4D23D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9738" y="2898776"/>
              <a:ext cx="52387" cy="125413"/>
            </a:xfrm>
            <a:custGeom>
              <a:avLst/>
              <a:gdLst>
                <a:gd name="T0" fmla="*/ 2 w 3"/>
                <a:gd name="T1" fmla="*/ 0 h 7"/>
                <a:gd name="T2" fmla="*/ 1 w 3"/>
                <a:gd name="T3" fmla="*/ 1 h 7"/>
                <a:gd name="T4" fmla="*/ 1 w 3"/>
                <a:gd name="T5" fmla="*/ 6 h 7"/>
                <a:gd name="T6" fmla="*/ 3 w 3"/>
                <a:gd name="T7" fmla="*/ 6 h 7"/>
                <a:gd name="T8" fmla="*/ 2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2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6"/>
                    <a:pt x="1" y="6"/>
                  </a:cubicBezTo>
                  <a:cubicBezTo>
                    <a:pt x="1" y="7"/>
                    <a:pt x="3" y="6"/>
                    <a:pt x="3" y="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1982317-D3F6-4EA1-9DAD-6763AB07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913" y="1616076"/>
              <a:ext cx="360362" cy="325438"/>
            </a:xfrm>
            <a:custGeom>
              <a:avLst/>
              <a:gdLst>
                <a:gd name="T0" fmla="*/ 20 w 20"/>
                <a:gd name="T1" fmla="*/ 2 h 18"/>
                <a:gd name="T2" fmla="*/ 20 w 20"/>
                <a:gd name="T3" fmla="*/ 2 h 18"/>
                <a:gd name="T4" fmla="*/ 10 w 20"/>
                <a:gd name="T5" fmla="*/ 9 h 18"/>
                <a:gd name="T6" fmla="*/ 2 w 20"/>
                <a:gd name="T7" fmla="*/ 0 h 18"/>
                <a:gd name="T8" fmla="*/ 2 w 20"/>
                <a:gd name="T9" fmla="*/ 5 h 18"/>
                <a:gd name="T10" fmla="*/ 7 w 20"/>
                <a:gd name="T11" fmla="*/ 17 h 18"/>
                <a:gd name="T12" fmla="*/ 7 w 20"/>
                <a:gd name="T13" fmla="*/ 12 h 18"/>
                <a:gd name="T14" fmla="*/ 10 w 20"/>
                <a:gd name="T15" fmla="*/ 9 h 18"/>
                <a:gd name="T16" fmla="*/ 12 w 20"/>
                <a:gd name="T17" fmla="*/ 13 h 18"/>
                <a:gd name="T18" fmla="*/ 12 w 20"/>
                <a:gd name="T19" fmla="*/ 18 h 18"/>
                <a:gd name="T20" fmla="*/ 20 w 20"/>
                <a:gd name="T2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8">
                  <a:moveTo>
                    <a:pt x="20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0" y="9"/>
                    <a:pt x="10" y="9"/>
                  </a:cubicBezTo>
                  <a:cubicBezTo>
                    <a:pt x="10" y="9"/>
                    <a:pt x="2" y="3"/>
                    <a:pt x="2" y="0"/>
                  </a:cubicBezTo>
                  <a:cubicBezTo>
                    <a:pt x="0" y="1"/>
                    <a:pt x="2" y="5"/>
                    <a:pt x="2" y="5"/>
                  </a:cubicBezTo>
                  <a:cubicBezTo>
                    <a:pt x="2" y="5"/>
                    <a:pt x="7" y="16"/>
                    <a:pt x="7" y="17"/>
                  </a:cubicBezTo>
                  <a:cubicBezTo>
                    <a:pt x="7" y="18"/>
                    <a:pt x="8" y="13"/>
                    <a:pt x="7" y="12"/>
                  </a:cubicBezTo>
                  <a:cubicBezTo>
                    <a:pt x="7" y="10"/>
                    <a:pt x="9" y="9"/>
                    <a:pt x="10" y="9"/>
                  </a:cubicBezTo>
                  <a:cubicBezTo>
                    <a:pt x="12" y="10"/>
                    <a:pt x="14" y="12"/>
                    <a:pt x="12" y="13"/>
                  </a:cubicBezTo>
                  <a:cubicBezTo>
                    <a:pt x="10" y="14"/>
                    <a:pt x="12" y="18"/>
                    <a:pt x="12" y="18"/>
                  </a:cubicBezTo>
                  <a:cubicBezTo>
                    <a:pt x="12" y="18"/>
                    <a:pt x="19" y="2"/>
                    <a:pt x="2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D33018C-DB38-4397-A537-467C7E1C1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488" y="1868488"/>
              <a:ext cx="234950" cy="523875"/>
            </a:xfrm>
            <a:custGeom>
              <a:avLst/>
              <a:gdLst>
                <a:gd name="T0" fmla="*/ 13 w 13"/>
                <a:gd name="T1" fmla="*/ 5 h 29"/>
                <a:gd name="T2" fmla="*/ 6 w 13"/>
                <a:gd name="T3" fmla="*/ 15 h 29"/>
                <a:gd name="T4" fmla="*/ 3 w 13"/>
                <a:gd name="T5" fmla="*/ 0 h 29"/>
                <a:gd name="T6" fmla="*/ 4 w 13"/>
                <a:gd name="T7" fmla="*/ 11 h 29"/>
                <a:gd name="T8" fmla="*/ 5 w 13"/>
                <a:gd name="T9" fmla="*/ 29 h 29"/>
                <a:gd name="T10" fmla="*/ 13 w 13"/>
                <a:gd name="T11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9">
                  <a:moveTo>
                    <a:pt x="13" y="5"/>
                  </a:moveTo>
                  <a:cubicBezTo>
                    <a:pt x="13" y="5"/>
                    <a:pt x="8" y="10"/>
                    <a:pt x="6" y="15"/>
                  </a:cubicBezTo>
                  <a:cubicBezTo>
                    <a:pt x="7" y="1"/>
                    <a:pt x="3" y="0"/>
                    <a:pt x="3" y="0"/>
                  </a:cubicBezTo>
                  <a:cubicBezTo>
                    <a:pt x="3" y="0"/>
                    <a:pt x="0" y="3"/>
                    <a:pt x="4" y="11"/>
                  </a:cubicBezTo>
                  <a:cubicBezTo>
                    <a:pt x="5" y="18"/>
                    <a:pt x="5" y="29"/>
                    <a:pt x="5" y="29"/>
                  </a:cubicBezTo>
                  <a:cubicBezTo>
                    <a:pt x="5" y="29"/>
                    <a:pt x="13" y="8"/>
                    <a:pt x="1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9675699-F802-4BCD-92A6-36481778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00" y="1687513"/>
              <a:ext cx="376237" cy="361950"/>
            </a:xfrm>
            <a:custGeom>
              <a:avLst/>
              <a:gdLst>
                <a:gd name="T0" fmla="*/ 19 w 21"/>
                <a:gd name="T1" fmla="*/ 1 h 20"/>
                <a:gd name="T2" fmla="*/ 10 w 21"/>
                <a:gd name="T3" fmla="*/ 6 h 20"/>
                <a:gd name="T4" fmla="*/ 2 w 21"/>
                <a:gd name="T5" fmla="*/ 0 h 20"/>
                <a:gd name="T6" fmla="*/ 0 w 21"/>
                <a:gd name="T7" fmla="*/ 3 h 20"/>
                <a:gd name="T8" fmla="*/ 7 w 21"/>
                <a:gd name="T9" fmla="*/ 20 h 20"/>
                <a:gd name="T10" fmla="*/ 9 w 21"/>
                <a:gd name="T11" fmla="*/ 15 h 20"/>
                <a:gd name="T12" fmla="*/ 8 w 21"/>
                <a:gd name="T13" fmla="*/ 9 h 20"/>
                <a:gd name="T14" fmla="*/ 10 w 21"/>
                <a:gd name="T15" fmla="*/ 7 h 20"/>
                <a:gd name="T16" fmla="*/ 13 w 21"/>
                <a:gd name="T17" fmla="*/ 7 h 20"/>
                <a:gd name="T18" fmla="*/ 14 w 21"/>
                <a:gd name="T19" fmla="*/ 11 h 20"/>
                <a:gd name="T20" fmla="*/ 13 w 21"/>
                <a:gd name="T21" fmla="*/ 15 h 20"/>
                <a:gd name="T22" fmla="*/ 15 w 21"/>
                <a:gd name="T23" fmla="*/ 19 h 20"/>
                <a:gd name="T24" fmla="*/ 21 w 21"/>
                <a:gd name="T25" fmla="*/ 4 h 20"/>
                <a:gd name="T26" fmla="*/ 19 w 21"/>
                <a:gd name="T2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0">
                  <a:moveTo>
                    <a:pt x="19" y="1"/>
                  </a:moveTo>
                  <a:cubicBezTo>
                    <a:pt x="19" y="1"/>
                    <a:pt x="14" y="6"/>
                    <a:pt x="10" y="6"/>
                  </a:cubicBezTo>
                  <a:cubicBezTo>
                    <a:pt x="8" y="5"/>
                    <a:pt x="2" y="0"/>
                    <a:pt x="2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3"/>
                    <a:pt x="7" y="20"/>
                    <a:pt x="7" y="20"/>
                  </a:cubicBezTo>
                  <a:cubicBezTo>
                    <a:pt x="7" y="20"/>
                    <a:pt x="9" y="16"/>
                    <a:pt x="9" y="15"/>
                  </a:cubicBezTo>
                  <a:cubicBezTo>
                    <a:pt x="8" y="13"/>
                    <a:pt x="8" y="9"/>
                    <a:pt x="8" y="9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8"/>
                    <a:pt x="14" y="11"/>
                    <a:pt x="14" y="11"/>
                  </a:cubicBezTo>
                  <a:cubicBezTo>
                    <a:pt x="14" y="11"/>
                    <a:pt x="13" y="14"/>
                    <a:pt x="13" y="15"/>
                  </a:cubicBezTo>
                  <a:cubicBezTo>
                    <a:pt x="14" y="15"/>
                    <a:pt x="15" y="19"/>
                    <a:pt x="15" y="1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0" y="1"/>
                    <a:pt x="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626EA55-A07A-48DA-A801-24AEA7291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1760538"/>
              <a:ext cx="377825" cy="631825"/>
            </a:xfrm>
            <a:custGeom>
              <a:avLst/>
              <a:gdLst>
                <a:gd name="T0" fmla="*/ 19 w 21"/>
                <a:gd name="T1" fmla="*/ 0 h 35"/>
                <a:gd name="T2" fmla="*/ 11 w 21"/>
                <a:gd name="T3" fmla="*/ 8 h 35"/>
                <a:gd name="T4" fmla="*/ 2 w 21"/>
                <a:gd name="T5" fmla="*/ 2 h 35"/>
                <a:gd name="T6" fmla="*/ 0 w 21"/>
                <a:gd name="T7" fmla="*/ 5 h 35"/>
                <a:gd name="T8" fmla="*/ 9 w 21"/>
                <a:gd name="T9" fmla="*/ 35 h 35"/>
                <a:gd name="T10" fmla="*/ 21 w 21"/>
                <a:gd name="T11" fmla="*/ 4 h 35"/>
                <a:gd name="T12" fmla="*/ 19 w 21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5">
                  <a:moveTo>
                    <a:pt x="19" y="0"/>
                  </a:moveTo>
                  <a:cubicBezTo>
                    <a:pt x="19" y="0"/>
                    <a:pt x="13" y="8"/>
                    <a:pt x="11" y="8"/>
                  </a:cubicBezTo>
                  <a:cubicBezTo>
                    <a:pt x="10" y="8"/>
                    <a:pt x="6" y="7"/>
                    <a:pt x="2" y="2"/>
                  </a:cubicBezTo>
                  <a:cubicBezTo>
                    <a:pt x="1" y="3"/>
                    <a:pt x="0" y="5"/>
                    <a:pt x="0" y="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5"/>
                    <a:pt x="20" y="9"/>
                    <a:pt x="21" y="4"/>
                  </a:cubicBezTo>
                  <a:cubicBezTo>
                    <a:pt x="20" y="3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5B1225-0FA4-4295-B3B3-8CFBE01C8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563" y="1885951"/>
              <a:ext cx="161925" cy="542925"/>
            </a:xfrm>
            <a:custGeom>
              <a:avLst/>
              <a:gdLst>
                <a:gd name="T0" fmla="*/ 9 w 9"/>
                <a:gd name="T1" fmla="*/ 4 h 30"/>
                <a:gd name="T2" fmla="*/ 8 w 9"/>
                <a:gd name="T3" fmla="*/ 1 h 30"/>
                <a:gd name="T4" fmla="*/ 2 w 9"/>
                <a:gd name="T5" fmla="*/ 2 h 30"/>
                <a:gd name="T6" fmla="*/ 0 w 9"/>
                <a:gd name="T7" fmla="*/ 4 h 30"/>
                <a:gd name="T8" fmla="*/ 1 w 9"/>
                <a:gd name="T9" fmla="*/ 5 h 30"/>
                <a:gd name="T10" fmla="*/ 4 w 9"/>
                <a:gd name="T11" fmla="*/ 8 h 30"/>
                <a:gd name="T12" fmla="*/ 1 w 9"/>
                <a:gd name="T13" fmla="*/ 15 h 30"/>
                <a:gd name="T14" fmla="*/ 4 w 9"/>
                <a:gd name="T15" fmla="*/ 30 h 30"/>
                <a:gd name="T16" fmla="*/ 9 w 9"/>
                <a:gd name="T17" fmla="*/ 14 h 30"/>
                <a:gd name="T18" fmla="*/ 7 w 9"/>
                <a:gd name="T19" fmla="*/ 8 h 30"/>
                <a:gd name="T20" fmla="*/ 8 w 9"/>
                <a:gd name="T21" fmla="*/ 5 h 30"/>
                <a:gd name="T22" fmla="*/ 9 w 9"/>
                <a:gd name="T23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30">
                  <a:moveTo>
                    <a:pt x="9" y="4"/>
                  </a:moveTo>
                  <a:cubicBezTo>
                    <a:pt x="9" y="4"/>
                    <a:pt x="8" y="1"/>
                    <a:pt x="8" y="1"/>
                  </a:cubicBezTo>
                  <a:cubicBezTo>
                    <a:pt x="7" y="1"/>
                    <a:pt x="2" y="0"/>
                    <a:pt x="2" y="2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4" y="6"/>
                    <a:pt x="4" y="8"/>
                  </a:cubicBezTo>
                  <a:cubicBezTo>
                    <a:pt x="3" y="10"/>
                    <a:pt x="1" y="13"/>
                    <a:pt x="1" y="15"/>
                  </a:cubicBezTo>
                  <a:cubicBezTo>
                    <a:pt x="1" y="16"/>
                    <a:pt x="4" y="30"/>
                    <a:pt x="4" y="3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6"/>
                    <a:pt x="8" y="5"/>
                  </a:cubicBezTo>
                  <a:cubicBezTo>
                    <a:pt x="9" y="5"/>
                    <a:pt x="9" y="4"/>
                    <a:pt x="9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D1B132A-B3BC-4E71-BACF-46F86DFBC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0" y="4795838"/>
              <a:ext cx="161925" cy="180975"/>
            </a:xfrm>
            <a:custGeom>
              <a:avLst/>
              <a:gdLst>
                <a:gd name="T0" fmla="*/ 1 w 9"/>
                <a:gd name="T1" fmla="*/ 0 h 10"/>
                <a:gd name="T2" fmla="*/ 9 w 9"/>
                <a:gd name="T3" fmla="*/ 2 h 10"/>
                <a:gd name="T4" fmla="*/ 9 w 9"/>
                <a:gd name="T5" fmla="*/ 10 h 10"/>
                <a:gd name="T6" fmla="*/ 2 w 9"/>
                <a:gd name="T7" fmla="*/ 10 h 10"/>
                <a:gd name="T8" fmla="*/ 1 w 9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1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4" y="9"/>
                    <a:pt x="2" y="10"/>
                  </a:cubicBezTo>
                  <a:cubicBezTo>
                    <a:pt x="0" y="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4357287F-EE15-4C6D-BCB9-4EBB4D9B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3" y="1814513"/>
              <a:ext cx="611187" cy="1084263"/>
            </a:xfrm>
            <a:custGeom>
              <a:avLst/>
              <a:gdLst>
                <a:gd name="T0" fmla="*/ 22 w 34"/>
                <a:gd name="T1" fmla="*/ 0 h 60"/>
                <a:gd name="T2" fmla="*/ 22 w 34"/>
                <a:gd name="T3" fmla="*/ 11 h 60"/>
                <a:gd name="T4" fmla="*/ 16 w 34"/>
                <a:gd name="T5" fmla="*/ 21 h 60"/>
                <a:gd name="T6" fmla="*/ 9 w 34"/>
                <a:gd name="T7" fmla="*/ 10 h 60"/>
                <a:gd name="T8" fmla="*/ 8 w 34"/>
                <a:gd name="T9" fmla="*/ 1 h 60"/>
                <a:gd name="T10" fmla="*/ 1 w 34"/>
                <a:gd name="T11" fmla="*/ 6 h 60"/>
                <a:gd name="T12" fmla="*/ 0 w 34"/>
                <a:gd name="T13" fmla="*/ 12 h 60"/>
                <a:gd name="T14" fmla="*/ 4 w 34"/>
                <a:gd name="T15" fmla="*/ 11 h 60"/>
                <a:gd name="T16" fmla="*/ 9 w 34"/>
                <a:gd name="T17" fmla="*/ 15 h 60"/>
                <a:gd name="T18" fmla="*/ 12 w 34"/>
                <a:gd name="T19" fmla="*/ 36 h 60"/>
                <a:gd name="T20" fmla="*/ 11 w 34"/>
                <a:gd name="T21" fmla="*/ 60 h 60"/>
                <a:gd name="T22" fmla="*/ 22 w 34"/>
                <a:gd name="T23" fmla="*/ 59 h 60"/>
                <a:gd name="T24" fmla="*/ 20 w 34"/>
                <a:gd name="T25" fmla="*/ 40 h 60"/>
                <a:gd name="T26" fmla="*/ 21 w 34"/>
                <a:gd name="T27" fmla="*/ 25 h 60"/>
                <a:gd name="T28" fmla="*/ 22 w 34"/>
                <a:gd name="T29" fmla="*/ 16 h 60"/>
                <a:gd name="T30" fmla="*/ 28 w 34"/>
                <a:gd name="T31" fmla="*/ 11 h 60"/>
                <a:gd name="T32" fmla="*/ 34 w 34"/>
                <a:gd name="T33" fmla="*/ 12 h 60"/>
                <a:gd name="T34" fmla="*/ 29 w 34"/>
                <a:gd name="T35" fmla="*/ 7 h 60"/>
                <a:gd name="T36" fmla="*/ 22 w 34"/>
                <a:gd name="T3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60">
                  <a:moveTo>
                    <a:pt x="22" y="0"/>
                  </a:moveTo>
                  <a:cubicBezTo>
                    <a:pt x="22" y="0"/>
                    <a:pt x="23" y="8"/>
                    <a:pt x="22" y="11"/>
                  </a:cubicBezTo>
                  <a:cubicBezTo>
                    <a:pt x="20" y="14"/>
                    <a:pt x="16" y="21"/>
                    <a:pt x="16" y="2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7" y="4"/>
                    <a:pt x="8" y="1"/>
                  </a:cubicBezTo>
                  <a:cubicBezTo>
                    <a:pt x="5" y="5"/>
                    <a:pt x="1" y="6"/>
                    <a:pt x="1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4" y="11"/>
                    <a:pt x="4" y="11"/>
                  </a:cubicBezTo>
                  <a:cubicBezTo>
                    <a:pt x="5" y="11"/>
                    <a:pt x="9" y="15"/>
                    <a:pt x="9" y="15"/>
                  </a:cubicBezTo>
                  <a:cubicBezTo>
                    <a:pt x="9" y="15"/>
                    <a:pt x="13" y="27"/>
                    <a:pt x="12" y="36"/>
                  </a:cubicBezTo>
                  <a:cubicBezTo>
                    <a:pt x="12" y="44"/>
                    <a:pt x="14" y="52"/>
                    <a:pt x="11" y="60"/>
                  </a:cubicBezTo>
                  <a:cubicBezTo>
                    <a:pt x="13" y="59"/>
                    <a:pt x="22" y="59"/>
                    <a:pt x="22" y="59"/>
                  </a:cubicBezTo>
                  <a:cubicBezTo>
                    <a:pt x="22" y="59"/>
                    <a:pt x="19" y="48"/>
                    <a:pt x="20" y="40"/>
                  </a:cubicBezTo>
                  <a:cubicBezTo>
                    <a:pt x="20" y="33"/>
                    <a:pt x="21" y="25"/>
                    <a:pt x="21" y="2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7" y="12"/>
                    <a:pt x="28" y="11"/>
                  </a:cubicBezTo>
                  <a:cubicBezTo>
                    <a:pt x="28" y="11"/>
                    <a:pt x="34" y="12"/>
                    <a:pt x="34" y="12"/>
                  </a:cubicBezTo>
                  <a:cubicBezTo>
                    <a:pt x="34" y="12"/>
                    <a:pt x="30" y="8"/>
                    <a:pt x="29" y="7"/>
                  </a:cubicBezTo>
                  <a:cubicBezTo>
                    <a:pt x="28" y="6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D3576AC-7F9C-40AA-8BC8-2D3503E0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5" y="1308101"/>
              <a:ext cx="503237" cy="577850"/>
            </a:xfrm>
            <a:custGeom>
              <a:avLst/>
              <a:gdLst>
                <a:gd name="T0" fmla="*/ 2 w 28"/>
                <a:gd name="T1" fmla="*/ 6 h 32"/>
                <a:gd name="T2" fmla="*/ 16 w 28"/>
                <a:gd name="T3" fmla="*/ 5 h 32"/>
                <a:gd name="T4" fmla="*/ 20 w 28"/>
                <a:gd name="T5" fmla="*/ 24 h 32"/>
                <a:gd name="T6" fmla="*/ 12 w 28"/>
                <a:gd name="T7" fmla="*/ 31 h 32"/>
                <a:gd name="T8" fmla="*/ 6 w 28"/>
                <a:gd name="T9" fmla="*/ 31 h 32"/>
                <a:gd name="T10" fmla="*/ 3 w 28"/>
                <a:gd name="T11" fmla="*/ 28 h 32"/>
                <a:gd name="T12" fmla="*/ 2 w 28"/>
                <a:gd name="T13" fmla="*/ 23 h 32"/>
                <a:gd name="T14" fmla="*/ 1 w 28"/>
                <a:gd name="T15" fmla="*/ 18 h 32"/>
                <a:gd name="T16" fmla="*/ 1 w 28"/>
                <a:gd name="T17" fmla="*/ 15 h 32"/>
                <a:gd name="T18" fmla="*/ 1 w 28"/>
                <a:gd name="T19" fmla="*/ 14 h 32"/>
                <a:gd name="T20" fmla="*/ 2 w 28"/>
                <a:gd name="T21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32">
                  <a:moveTo>
                    <a:pt x="2" y="6"/>
                  </a:moveTo>
                  <a:cubicBezTo>
                    <a:pt x="2" y="6"/>
                    <a:pt x="5" y="0"/>
                    <a:pt x="16" y="5"/>
                  </a:cubicBezTo>
                  <a:cubicBezTo>
                    <a:pt x="28" y="9"/>
                    <a:pt x="20" y="24"/>
                    <a:pt x="20" y="24"/>
                  </a:cubicBezTo>
                  <a:cubicBezTo>
                    <a:pt x="20" y="24"/>
                    <a:pt x="16" y="29"/>
                    <a:pt x="12" y="31"/>
                  </a:cubicBezTo>
                  <a:cubicBezTo>
                    <a:pt x="8" y="32"/>
                    <a:pt x="7" y="32"/>
                    <a:pt x="6" y="31"/>
                  </a:cubicBezTo>
                  <a:cubicBezTo>
                    <a:pt x="5" y="31"/>
                    <a:pt x="4" y="29"/>
                    <a:pt x="3" y="28"/>
                  </a:cubicBezTo>
                  <a:cubicBezTo>
                    <a:pt x="3" y="28"/>
                    <a:pt x="3" y="25"/>
                    <a:pt x="2" y="23"/>
                  </a:cubicBezTo>
                  <a:cubicBezTo>
                    <a:pt x="1" y="22"/>
                    <a:pt x="1" y="18"/>
                    <a:pt x="1" y="18"/>
                  </a:cubicBezTo>
                  <a:cubicBezTo>
                    <a:pt x="2" y="17"/>
                    <a:pt x="2" y="16"/>
                    <a:pt x="1" y="15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0" y="12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B7D46F8-59ED-49D7-9173-4FE0403ED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0" y="1795463"/>
              <a:ext cx="144462" cy="90488"/>
            </a:xfrm>
            <a:custGeom>
              <a:avLst/>
              <a:gdLst>
                <a:gd name="T0" fmla="*/ 0 w 8"/>
                <a:gd name="T1" fmla="*/ 5 h 5"/>
                <a:gd name="T2" fmla="*/ 8 w 8"/>
                <a:gd name="T3" fmla="*/ 0 h 5"/>
                <a:gd name="T4" fmla="*/ 0 w 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cubicBezTo>
                    <a:pt x="0" y="5"/>
                    <a:pt x="7" y="2"/>
                    <a:pt x="8" y="0"/>
                  </a:cubicBezTo>
                  <a:cubicBezTo>
                    <a:pt x="8" y="0"/>
                    <a:pt x="6" y="3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FE2168A-546C-4796-BC6E-E7291A56C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1073151"/>
              <a:ext cx="774700" cy="868363"/>
            </a:xfrm>
            <a:custGeom>
              <a:avLst/>
              <a:gdLst>
                <a:gd name="T0" fmla="*/ 9 w 43"/>
                <a:gd name="T1" fmla="*/ 27 h 48"/>
                <a:gd name="T2" fmla="*/ 3 w 43"/>
                <a:gd name="T3" fmla="*/ 23 h 48"/>
                <a:gd name="T4" fmla="*/ 1 w 43"/>
                <a:gd name="T5" fmla="*/ 19 h 48"/>
                <a:gd name="T6" fmla="*/ 1 w 43"/>
                <a:gd name="T7" fmla="*/ 14 h 48"/>
                <a:gd name="T8" fmla="*/ 5 w 43"/>
                <a:gd name="T9" fmla="*/ 10 h 48"/>
                <a:gd name="T10" fmla="*/ 7 w 43"/>
                <a:gd name="T11" fmla="*/ 8 h 48"/>
                <a:gd name="T12" fmla="*/ 10 w 43"/>
                <a:gd name="T13" fmla="*/ 6 h 48"/>
                <a:gd name="T14" fmla="*/ 12 w 43"/>
                <a:gd name="T15" fmla="*/ 6 h 48"/>
                <a:gd name="T16" fmla="*/ 16 w 43"/>
                <a:gd name="T17" fmla="*/ 4 h 48"/>
                <a:gd name="T18" fmla="*/ 20 w 43"/>
                <a:gd name="T19" fmla="*/ 3 h 48"/>
                <a:gd name="T20" fmla="*/ 27 w 43"/>
                <a:gd name="T21" fmla="*/ 4 h 48"/>
                <a:gd name="T22" fmla="*/ 31 w 43"/>
                <a:gd name="T23" fmla="*/ 9 h 48"/>
                <a:gd name="T24" fmla="*/ 34 w 43"/>
                <a:gd name="T25" fmla="*/ 10 h 48"/>
                <a:gd name="T26" fmla="*/ 37 w 43"/>
                <a:gd name="T27" fmla="*/ 12 h 48"/>
                <a:gd name="T28" fmla="*/ 40 w 43"/>
                <a:gd name="T29" fmla="*/ 15 h 48"/>
                <a:gd name="T30" fmla="*/ 43 w 43"/>
                <a:gd name="T31" fmla="*/ 17 h 48"/>
                <a:gd name="T32" fmla="*/ 40 w 43"/>
                <a:gd name="T33" fmla="*/ 17 h 48"/>
                <a:gd name="T34" fmla="*/ 36 w 43"/>
                <a:gd name="T35" fmla="*/ 25 h 48"/>
                <a:gd name="T36" fmla="*/ 39 w 43"/>
                <a:gd name="T37" fmla="*/ 23 h 48"/>
                <a:gd name="T38" fmla="*/ 34 w 43"/>
                <a:gd name="T39" fmla="*/ 26 h 48"/>
                <a:gd name="T40" fmla="*/ 37 w 43"/>
                <a:gd name="T41" fmla="*/ 28 h 48"/>
                <a:gd name="T42" fmla="*/ 33 w 43"/>
                <a:gd name="T43" fmla="*/ 28 h 48"/>
                <a:gd name="T44" fmla="*/ 29 w 43"/>
                <a:gd name="T45" fmla="*/ 34 h 48"/>
                <a:gd name="T46" fmla="*/ 22 w 43"/>
                <a:gd name="T47" fmla="*/ 31 h 48"/>
                <a:gd name="T48" fmla="*/ 22 w 43"/>
                <a:gd name="T49" fmla="*/ 38 h 48"/>
                <a:gd name="T50" fmla="*/ 25 w 43"/>
                <a:gd name="T51" fmla="*/ 42 h 48"/>
                <a:gd name="T52" fmla="*/ 23 w 43"/>
                <a:gd name="T53" fmla="*/ 44 h 48"/>
                <a:gd name="T54" fmla="*/ 25 w 43"/>
                <a:gd name="T55" fmla="*/ 43 h 48"/>
                <a:gd name="T56" fmla="*/ 23 w 43"/>
                <a:gd name="T57" fmla="*/ 44 h 48"/>
                <a:gd name="T58" fmla="*/ 25 w 43"/>
                <a:gd name="T59" fmla="*/ 43 h 48"/>
                <a:gd name="T60" fmla="*/ 20 w 43"/>
                <a:gd name="T61" fmla="*/ 35 h 48"/>
                <a:gd name="T62" fmla="*/ 20 w 43"/>
                <a:gd name="T63" fmla="*/ 41 h 48"/>
                <a:gd name="T64" fmla="*/ 20 w 43"/>
                <a:gd name="T65" fmla="*/ 46 h 48"/>
                <a:gd name="T66" fmla="*/ 20 w 43"/>
                <a:gd name="T67" fmla="*/ 41 h 48"/>
                <a:gd name="T68" fmla="*/ 17 w 43"/>
                <a:gd name="T69" fmla="*/ 45 h 48"/>
                <a:gd name="T70" fmla="*/ 17 w 43"/>
                <a:gd name="T71" fmla="*/ 48 h 48"/>
                <a:gd name="T72" fmla="*/ 17 w 43"/>
                <a:gd name="T73" fmla="*/ 45 h 48"/>
                <a:gd name="T74" fmla="*/ 19 w 43"/>
                <a:gd name="T75" fmla="*/ 40 h 48"/>
                <a:gd name="T76" fmla="*/ 17 w 43"/>
                <a:gd name="T77" fmla="*/ 36 h 48"/>
                <a:gd name="T78" fmla="*/ 20 w 43"/>
                <a:gd name="T79" fmla="*/ 27 h 48"/>
                <a:gd name="T80" fmla="*/ 17 w 43"/>
                <a:gd name="T81" fmla="*/ 23 h 48"/>
                <a:gd name="T82" fmla="*/ 14 w 43"/>
                <a:gd name="T83" fmla="*/ 21 h 48"/>
                <a:gd name="T84" fmla="*/ 12 w 43"/>
                <a:gd name="T85" fmla="*/ 22 h 48"/>
                <a:gd name="T86" fmla="*/ 12 w 43"/>
                <a:gd name="T87" fmla="*/ 24 h 48"/>
                <a:gd name="T88" fmla="*/ 16 w 43"/>
                <a:gd name="T89" fmla="*/ 24 h 48"/>
                <a:gd name="T90" fmla="*/ 15 w 43"/>
                <a:gd name="T91" fmla="*/ 25 h 48"/>
                <a:gd name="T92" fmla="*/ 17 w 43"/>
                <a:gd name="T93" fmla="*/ 24 h 48"/>
                <a:gd name="T94" fmla="*/ 9 w 43"/>
                <a:gd name="T95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8">
                  <a:moveTo>
                    <a:pt x="9" y="27"/>
                  </a:moveTo>
                  <a:cubicBezTo>
                    <a:pt x="9" y="27"/>
                    <a:pt x="5" y="29"/>
                    <a:pt x="3" y="23"/>
                  </a:cubicBezTo>
                  <a:cubicBezTo>
                    <a:pt x="1" y="20"/>
                    <a:pt x="1" y="19"/>
                    <a:pt x="1" y="19"/>
                  </a:cubicBezTo>
                  <a:cubicBezTo>
                    <a:pt x="1" y="19"/>
                    <a:pt x="0" y="15"/>
                    <a:pt x="1" y="14"/>
                  </a:cubicBezTo>
                  <a:cubicBezTo>
                    <a:pt x="3" y="12"/>
                    <a:pt x="4" y="11"/>
                    <a:pt x="5" y="10"/>
                  </a:cubicBezTo>
                  <a:cubicBezTo>
                    <a:pt x="5" y="10"/>
                    <a:pt x="7" y="8"/>
                    <a:pt x="7" y="8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1" y="6"/>
                    <a:pt x="12" y="6"/>
                  </a:cubicBezTo>
                  <a:cubicBezTo>
                    <a:pt x="12" y="3"/>
                    <a:pt x="16" y="4"/>
                    <a:pt x="16" y="4"/>
                  </a:cubicBezTo>
                  <a:cubicBezTo>
                    <a:pt x="16" y="4"/>
                    <a:pt x="17" y="2"/>
                    <a:pt x="20" y="3"/>
                  </a:cubicBezTo>
                  <a:cubicBezTo>
                    <a:pt x="22" y="0"/>
                    <a:pt x="27" y="4"/>
                    <a:pt x="27" y="4"/>
                  </a:cubicBezTo>
                  <a:cubicBezTo>
                    <a:pt x="27" y="4"/>
                    <a:pt x="30" y="4"/>
                    <a:pt x="31" y="9"/>
                  </a:cubicBezTo>
                  <a:cubicBezTo>
                    <a:pt x="33" y="8"/>
                    <a:pt x="34" y="10"/>
                    <a:pt x="34" y="10"/>
                  </a:cubicBezTo>
                  <a:cubicBezTo>
                    <a:pt x="34" y="10"/>
                    <a:pt x="37" y="10"/>
                    <a:pt x="37" y="12"/>
                  </a:cubicBezTo>
                  <a:cubicBezTo>
                    <a:pt x="40" y="12"/>
                    <a:pt x="40" y="15"/>
                    <a:pt x="40" y="15"/>
                  </a:cubicBezTo>
                  <a:cubicBezTo>
                    <a:pt x="40" y="15"/>
                    <a:pt x="42" y="16"/>
                    <a:pt x="43" y="17"/>
                  </a:cubicBezTo>
                  <a:cubicBezTo>
                    <a:pt x="42" y="17"/>
                    <a:pt x="40" y="17"/>
                    <a:pt x="40" y="17"/>
                  </a:cubicBezTo>
                  <a:cubicBezTo>
                    <a:pt x="40" y="17"/>
                    <a:pt x="42" y="21"/>
                    <a:pt x="36" y="25"/>
                  </a:cubicBezTo>
                  <a:cubicBezTo>
                    <a:pt x="40" y="27"/>
                    <a:pt x="39" y="23"/>
                    <a:pt x="39" y="23"/>
                  </a:cubicBezTo>
                  <a:cubicBezTo>
                    <a:pt x="39" y="23"/>
                    <a:pt x="42" y="28"/>
                    <a:pt x="34" y="26"/>
                  </a:cubicBezTo>
                  <a:cubicBezTo>
                    <a:pt x="34" y="30"/>
                    <a:pt x="37" y="28"/>
                    <a:pt x="37" y="28"/>
                  </a:cubicBezTo>
                  <a:cubicBezTo>
                    <a:pt x="37" y="28"/>
                    <a:pt x="36" y="30"/>
                    <a:pt x="33" y="28"/>
                  </a:cubicBezTo>
                  <a:cubicBezTo>
                    <a:pt x="35" y="35"/>
                    <a:pt x="30" y="34"/>
                    <a:pt x="29" y="34"/>
                  </a:cubicBezTo>
                  <a:cubicBezTo>
                    <a:pt x="29" y="34"/>
                    <a:pt x="25" y="33"/>
                    <a:pt x="22" y="31"/>
                  </a:cubicBezTo>
                  <a:cubicBezTo>
                    <a:pt x="20" y="36"/>
                    <a:pt x="22" y="38"/>
                    <a:pt x="22" y="38"/>
                  </a:cubicBezTo>
                  <a:cubicBezTo>
                    <a:pt x="22" y="38"/>
                    <a:pt x="22" y="39"/>
                    <a:pt x="25" y="42"/>
                  </a:cubicBezTo>
                  <a:cubicBezTo>
                    <a:pt x="26" y="45"/>
                    <a:pt x="23" y="44"/>
                    <a:pt x="23" y="44"/>
                  </a:cubicBezTo>
                  <a:cubicBezTo>
                    <a:pt x="23" y="44"/>
                    <a:pt x="25" y="45"/>
                    <a:pt x="25" y="43"/>
                  </a:cubicBezTo>
                  <a:cubicBezTo>
                    <a:pt x="24" y="44"/>
                    <a:pt x="23" y="44"/>
                    <a:pt x="23" y="44"/>
                  </a:cubicBezTo>
                  <a:cubicBezTo>
                    <a:pt x="23" y="44"/>
                    <a:pt x="25" y="43"/>
                    <a:pt x="25" y="43"/>
                  </a:cubicBezTo>
                  <a:cubicBezTo>
                    <a:pt x="25" y="42"/>
                    <a:pt x="21" y="42"/>
                    <a:pt x="20" y="35"/>
                  </a:cubicBezTo>
                  <a:cubicBezTo>
                    <a:pt x="18" y="36"/>
                    <a:pt x="20" y="41"/>
                    <a:pt x="20" y="41"/>
                  </a:cubicBezTo>
                  <a:cubicBezTo>
                    <a:pt x="20" y="41"/>
                    <a:pt x="24" y="44"/>
                    <a:pt x="20" y="46"/>
                  </a:cubicBezTo>
                  <a:cubicBezTo>
                    <a:pt x="24" y="44"/>
                    <a:pt x="20" y="41"/>
                    <a:pt x="20" y="41"/>
                  </a:cubicBezTo>
                  <a:cubicBezTo>
                    <a:pt x="20" y="41"/>
                    <a:pt x="20" y="43"/>
                    <a:pt x="17" y="45"/>
                  </a:cubicBezTo>
                  <a:cubicBezTo>
                    <a:pt x="15" y="47"/>
                    <a:pt x="17" y="48"/>
                    <a:pt x="17" y="48"/>
                  </a:cubicBezTo>
                  <a:cubicBezTo>
                    <a:pt x="17" y="48"/>
                    <a:pt x="14" y="48"/>
                    <a:pt x="17" y="45"/>
                  </a:cubicBezTo>
                  <a:cubicBezTo>
                    <a:pt x="19" y="43"/>
                    <a:pt x="19" y="44"/>
                    <a:pt x="19" y="40"/>
                  </a:cubicBezTo>
                  <a:cubicBezTo>
                    <a:pt x="19" y="40"/>
                    <a:pt x="17" y="38"/>
                    <a:pt x="17" y="36"/>
                  </a:cubicBezTo>
                  <a:cubicBezTo>
                    <a:pt x="18" y="34"/>
                    <a:pt x="20" y="30"/>
                    <a:pt x="20" y="27"/>
                  </a:cubicBezTo>
                  <a:cubicBezTo>
                    <a:pt x="19" y="23"/>
                    <a:pt x="17" y="23"/>
                    <a:pt x="17" y="23"/>
                  </a:cubicBezTo>
                  <a:cubicBezTo>
                    <a:pt x="17" y="23"/>
                    <a:pt x="16" y="20"/>
                    <a:pt x="14" y="21"/>
                  </a:cubicBezTo>
                  <a:cubicBezTo>
                    <a:pt x="13" y="21"/>
                    <a:pt x="12" y="22"/>
                    <a:pt x="12" y="22"/>
                  </a:cubicBezTo>
                  <a:cubicBezTo>
                    <a:pt x="12" y="22"/>
                    <a:pt x="12" y="24"/>
                    <a:pt x="12" y="24"/>
                  </a:cubicBezTo>
                  <a:cubicBezTo>
                    <a:pt x="12" y="24"/>
                    <a:pt x="12" y="25"/>
                    <a:pt x="16" y="24"/>
                  </a:cubicBezTo>
                  <a:cubicBezTo>
                    <a:pt x="16" y="24"/>
                    <a:pt x="15" y="25"/>
                    <a:pt x="15" y="25"/>
                  </a:cubicBezTo>
                  <a:cubicBezTo>
                    <a:pt x="15" y="25"/>
                    <a:pt x="15" y="25"/>
                    <a:pt x="17" y="24"/>
                  </a:cubicBezTo>
                  <a:cubicBezTo>
                    <a:pt x="17" y="25"/>
                    <a:pt x="9" y="27"/>
                    <a:pt x="9" y="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252BE13E-5C3B-4EF9-80EB-4F7DC682C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1236663"/>
              <a:ext cx="287337" cy="360363"/>
            </a:xfrm>
            <a:custGeom>
              <a:avLst/>
              <a:gdLst>
                <a:gd name="T0" fmla="*/ 6 w 16"/>
                <a:gd name="T1" fmla="*/ 0 h 20"/>
                <a:gd name="T2" fmla="*/ 16 w 16"/>
                <a:gd name="T3" fmla="*/ 15 h 20"/>
                <a:gd name="T4" fmla="*/ 3 w 16"/>
                <a:gd name="T5" fmla="*/ 2 h 20"/>
                <a:gd name="T6" fmla="*/ 6 w 16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0">
                  <a:moveTo>
                    <a:pt x="6" y="0"/>
                  </a:moveTo>
                  <a:cubicBezTo>
                    <a:pt x="6" y="0"/>
                    <a:pt x="2" y="16"/>
                    <a:pt x="16" y="15"/>
                  </a:cubicBezTo>
                  <a:cubicBezTo>
                    <a:pt x="0" y="20"/>
                    <a:pt x="3" y="2"/>
                    <a:pt x="3" y="2"/>
                  </a:cubicBezTo>
                  <a:cubicBezTo>
                    <a:pt x="3" y="2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3BF4C9B4-220D-4994-8082-FC802B9F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1254126"/>
              <a:ext cx="215900" cy="271463"/>
            </a:xfrm>
            <a:custGeom>
              <a:avLst/>
              <a:gdLst>
                <a:gd name="T0" fmla="*/ 4 w 12"/>
                <a:gd name="T1" fmla="*/ 0 h 15"/>
                <a:gd name="T2" fmla="*/ 12 w 12"/>
                <a:gd name="T3" fmla="*/ 15 h 15"/>
                <a:gd name="T4" fmla="*/ 4 w 12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4" y="0"/>
                  </a:moveTo>
                  <a:cubicBezTo>
                    <a:pt x="4" y="0"/>
                    <a:pt x="2" y="12"/>
                    <a:pt x="12" y="15"/>
                  </a:cubicBezTo>
                  <a:cubicBezTo>
                    <a:pt x="0" y="1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458E204-C7CA-4D99-BDA2-910D9102C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5" y="1290638"/>
              <a:ext cx="198437" cy="252413"/>
            </a:xfrm>
            <a:custGeom>
              <a:avLst/>
              <a:gdLst>
                <a:gd name="T0" fmla="*/ 4 w 11"/>
                <a:gd name="T1" fmla="*/ 0 h 14"/>
                <a:gd name="T2" fmla="*/ 11 w 11"/>
                <a:gd name="T3" fmla="*/ 14 h 14"/>
                <a:gd name="T4" fmla="*/ 4 w 11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4" y="0"/>
                  </a:moveTo>
                  <a:cubicBezTo>
                    <a:pt x="4" y="0"/>
                    <a:pt x="1" y="12"/>
                    <a:pt x="11" y="14"/>
                  </a:cubicBezTo>
                  <a:cubicBezTo>
                    <a:pt x="0" y="12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1A64763-F08A-44F4-9A29-B6C9EE620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488" y="1217613"/>
              <a:ext cx="88900" cy="90488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5 h 5"/>
                <a:gd name="T4" fmla="*/ 0 w 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0" y="0"/>
                    <a:pt x="3" y="1"/>
                    <a:pt x="5" y="5"/>
                  </a:cubicBezTo>
                  <a:cubicBezTo>
                    <a:pt x="3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146FC6C-012C-45AD-A9D3-DB0DC83AF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5" y="1182688"/>
              <a:ext cx="36512" cy="107950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6 h 6"/>
                <a:gd name="T4" fmla="*/ 0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0" y="0"/>
                    <a:pt x="2" y="4"/>
                    <a:pt x="2" y="6"/>
                  </a:cubicBezTo>
                  <a:cubicBezTo>
                    <a:pt x="1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0B14550-577A-4787-B47E-3AE94D63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488" y="1146176"/>
              <a:ext cx="198437" cy="161925"/>
            </a:xfrm>
            <a:custGeom>
              <a:avLst/>
              <a:gdLst>
                <a:gd name="T0" fmla="*/ 0 w 11"/>
                <a:gd name="T1" fmla="*/ 2 h 9"/>
                <a:gd name="T2" fmla="*/ 10 w 11"/>
                <a:gd name="T3" fmla="*/ 9 h 9"/>
                <a:gd name="T4" fmla="*/ 1 w 11"/>
                <a:gd name="T5" fmla="*/ 0 h 9"/>
                <a:gd name="T6" fmla="*/ 0 w 11"/>
                <a:gd name="T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0" y="2"/>
                  </a:moveTo>
                  <a:cubicBezTo>
                    <a:pt x="0" y="2"/>
                    <a:pt x="6" y="8"/>
                    <a:pt x="10" y="9"/>
                  </a:cubicBezTo>
                  <a:cubicBezTo>
                    <a:pt x="11" y="7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DD0905-5230-4B14-A2A4-D253A986E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438" y="1398588"/>
              <a:ext cx="127000" cy="53975"/>
            </a:xfrm>
            <a:custGeom>
              <a:avLst/>
              <a:gdLst>
                <a:gd name="T0" fmla="*/ 0 w 7"/>
                <a:gd name="T1" fmla="*/ 3 h 3"/>
                <a:gd name="T2" fmla="*/ 7 w 7"/>
                <a:gd name="T3" fmla="*/ 0 h 3"/>
                <a:gd name="T4" fmla="*/ 0 w 7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cubicBezTo>
                    <a:pt x="0" y="3"/>
                    <a:pt x="1" y="1"/>
                    <a:pt x="7" y="0"/>
                  </a:cubicBezTo>
                  <a:cubicBezTo>
                    <a:pt x="3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F375C75-7D97-4E50-9A6D-5E4684017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1290638"/>
              <a:ext cx="71437" cy="71438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4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2"/>
                    <a:pt x="3" y="0"/>
                    <a:pt x="4" y="4"/>
                  </a:cubicBezTo>
                  <a:cubicBezTo>
                    <a:pt x="3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BCFF409-2F3C-464B-9EBE-5747363C1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363" y="1471613"/>
              <a:ext cx="71437" cy="53975"/>
            </a:xfrm>
            <a:custGeom>
              <a:avLst/>
              <a:gdLst>
                <a:gd name="T0" fmla="*/ 0 w 4"/>
                <a:gd name="T1" fmla="*/ 2 h 3"/>
                <a:gd name="T2" fmla="*/ 4 w 4"/>
                <a:gd name="T3" fmla="*/ 0 h 3"/>
                <a:gd name="T4" fmla="*/ 1 w 4"/>
                <a:gd name="T5" fmla="*/ 3 h 3"/>
                <a:gd name="T6" fmla="*/ 0 w 4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3" y="0"/>
                    <a:pt x="4" y="0"/>
                  </a:cubicBezTo>
                  <a:cubicBezTo>
                    <a:pt x="4" y="2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DFBE569-3E65-4120-96F0-6EAF16C8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850" y="1471613"/>
              <a:ext cx="17462" cy="3492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1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60EA186-B666-4703-BC83-297423717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850" y="1506538"/>
              <a:ext cx="36512" cy="19050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9EBE360-80A3-4E72-95FE-65A7EC316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13" y="1381126"/>
              <a:ext cx="17462" cy="3492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0992B8F7-4954-4515-BAEA-782F78E8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1381126"/>
              <a:ext cx="19050" cy="3492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2159C496-0F62-4DDD-AEBA-9C9872B7C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363" y="1254126"/>
              <a:ext cx="53975" cy="36513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2 h 2"/>
                <a:gd name="T4" fmla="*/ 1 w 3"/>
                <a:gd name="T5" fmla="*/ 2 h 2"/>
                <a:gd name="T6" fmla="*/ 0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0" y="1"/>
                    <a:pt x="2" y="0"/>
                    <a:pt x="3" y="2"/>
                  </a:cubicBezTo>
                  <a:cubicBezTo>
                    <a:pt x="3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99FCF2D-7F1C-45A0-8290-A04BEA696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1290638"/>
              <a:ext cx="36512" cy="53975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2" y="1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D9D2DA1D-F6F4-48AE-830F-95FA1F717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1525588"/>
              <a:ext cx="71437" cy="71438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2" y="3"/>
                    <a:pt x="4" y="0"/>
                  </a:cubicBezTo>
                  <a:cubicBezTo>
                    <a:pt x="2" y="2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EDD3F74A-D83B-4348-923E-0294B595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1327151"/>
              <a:ext cx="142875" cy="88900"/>
            </a:xfrm>
            <a:custGeom>
              <a:avLst/>
              <a:gdLst>
                <a:gd name="T0" fmla="*/ 0 w 8"/>
                <a:gd name="T1" fmla="*/ 2 h 5"/>
                <a:gd name="T2" fmla="*/ 8 w 8"/>
                <a:gd name="T3" fmla="*/ 0 h 5"/>
                <a:gd name="T4" fmla="*/ 0 w 8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2"/>
                  </a:moveTo>
                  <a:cubicBezTo>
                    <a:pt x="0" y="2"/>
                    <a:pt x="4" y="4"/>
                    <a:pt x="8" y="0"/>
                  </a:cubicBezTo>
                  <a:cubicBezTo>
                    <a:pt x="4" y="5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5FDC8B7B-C217-4FC6-8E0C-2847D556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463" y="1290638"/>
              <a:ext cx="144462" cy="36513"/>
            </a:xfrm>
            <a:custGeom>
              <a:avLst/>
              <a:gdLst>
                <a:gd name="T0" fmla="*/ 0 w 8"/>
                <a:gd name="T1" fmla="*/ 2 h 2"/>
                <a:gd name="T2" fmla="*/ 8 w 8"/>
                <a:gd name="T3" fmla="*/ 2 h 2"/>
                <a:gd name="T4" fmla="*/ 0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cubicBezTo>
                    <a:pt x="0" y="2"/>
                    <a:pt x="5" y="0"/>
                    <a:pt x="8" y="2"/>
                  </a:cubicBezTo>
                  <a:cubicBezTo>
                    <a:pt x="4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7A0E0E73-8D1B-43D0-8530-D4B12D27A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1127126"/>
              <a:ext cx="17462" cy="144463"/>
            </a:xfrm>
            <a:custGeom>
              <a:avLst/>
              <a:gdLst>
                <a:gd name="T0" fmla="*/ 0 w 1"/>
                <a:gd name="T1" fmla="*/ 1 h 8"/>
                <a:gd name="T2" fmla="*/ 0 w 1"/>
                <a:gd name="T3" fmla="*/ 7 h 8"/>
                <a:gd name="T4" fmla="*/ 0 w 1"/>
                <a:gd name="T5" fmla="*/ 0 h 8"/>
                <a:gd name="T6" fmla="*/ 0 w 1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8">
                  <a:moveTo>
                    <a:pt x="0" y="1"/>
                  </a:moveTo>
                  <a:cubicBezTo>
                    <a:pt x="0" y="1"/>
                    <a:pt x="1" y="4"/>
                    <a:pt x="0" y="7"/>
                  </a:cubicBezTo>
                  <a:cubicBezTo>
                    <a:pt x="0" y="8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A3EEC7AB-F3CF-4C8E-BF1D-DDCC9E73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1308101"/>
              <a:ext cx="71437" cy="53975"/>
            </a:xfrm>
            <a:custGeom>
              <a:avLst/>
              <a:gdLst>
                <a:gd name="T0" fmla="*/ 0 w 4"/>
                <a:gd name="T1" fmla="*/ 2 h 3"/>
                <a:gd name="T2" fmla="*/ 4 w 4"/>
                <a:gd name="T3" fmla="*/ 3 h 3"/>
                <a:gd name="T4" fmla="*/ 0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cubicBezTo>
                    <a:pt x="0" y="2"/>
                    <a:pt x="3" y="0"/>
                    <a:pt x="4" y="3"/>
                  </a:cubicBezTo>
                  <a:cubicBezTo>
                    <a:pt x="3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0135935E-ED4D-4C4A-AA0D-92BED2D7F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1381126"/>
              <a:ext cx="36512" cy="34925"/>
            </a:xfrm>
            <a:custGeom>
              <a:avLst/>
              <a:gdLst>
                <a:gd name="T0" fmla="*/ 0 w 2"/>
                <a:gd name="T1" fmla="*/ 1 h 2"/>
                <a:gd name="T2" fmla="*/ 1 w 2"/>
                <a:gd name="T3" fmla="*/ 0 h 2"/>
                <a:gd name="T4" fmla="*/ 1 w 2"/>
                <a:gd name="T5" fmla="*/ 1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18C9A44F-230F-43A3-AF0E-75BFECAFE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1416051"/>
              <a:ext cx="34925" cy="36513"/>
            </a:xfrm>
            <a:custGeom>
              <a:avLst/>
              <a:gdLst>
                <a:gd name="T0" fmla="*/ 0 w 2"/>
                <a:gd name="T1" fmla="*/ 2 h 2"/>
                <a:gd name="T2" fmla="*/ 1 w 2"/>
                <a:gd name="T3" fmla="*/ 1 h 2"/>
                <a:gd name="T4" fmla="*/ 1 w 2"/>
                <a:gd name="T5" fmla="*/ 2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0"/>
                    <a:pt x="1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C56AC914-4972-43AA-A9C0-9401085A5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1254126"/>
              <a:ext cx="90487" cy="73025"/>
            </a:xfrm>
            <a:custGeom>
              <a:avLst/>
              <a:gdLst>
                <a:gd name="T0" fmla="*/ 0 w 5"/>
                <a:gd name="T1" fmla="*/ 4 h 4"/>
                <a:gd name="T2" fmla="*/ 5 w 5"/>
                <a:gd name="T3" fmla="*/ 0 h 4"/>
                <a:gd name="T4" fmla="*/ 0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0" y="4"/>
                    <a:pt x="2" y="0"/>
                    <a:pt x="5" y="0"/>
                  </a:cubicBezTo>
                  <a:cubicBezTo>
                    <a:pt x="3" y="1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2374193E-13F6-416F-83A5-1322788FB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88" y="1290638"/>
              <a:ext cx="88900" cy="90488"/>
            </a:xfrm>
            <a:custGeom>
              <a:avLst/>
              <a:gdLst>
                <a:gd name="T0" fmla="*/ 0 w 5"/>
                <a:gd name="T1" fmla="*/ 5 h 5"/>
                <a:gd name="T2" fmla="*/ 5 w 5"/>
                <a:gd name="T3" fmla="*/ 0 h 5"/>
                <a:gd name="T4" fmla="*/ 2 w 5"/>
                <a:gd name="T5" fmla="*/ 4 h 5"/>
                <a:gd name="T6" fmla="*/ 1 w 5"/>
                <a:gd name="T7" fmla="*/ 5 h 5"/>
                <a:gd name="T8" fmla="*/ 0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0" y="5"/>
                    <a:pt x="2" y="0"/>
                    <a:pt x="5" y="0"/>
                  </a:cubicBezTo>
                  <a:cubicBezTo>
                    <a:pt x="4" y="2"/>
                    <a:pt x="2" y="4"/>
                    <a:pt x="2" y="4"/>
                  </a:cubicBezTo>
                  <a:cubicBezTo>
                    <a:pt x="2" y="4"/>
                    <a:pt x="1" y="4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8B5FA289-C0A1-4F41-B01E-18513E7D3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1327151"/>
              <a:ext cx="53975" cy="5397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2" y="0"/>
                    <a:pt x="3" y="0"/>
                  </a:cubicBezTo>
                  <a:cubicBezTo>
                    <a:pt x="3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A29325DD-D23B-4B14-9999-A7CB310DC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950" y="1452563"/>
              <a:ext cx="107950" cy="19050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0 h 1"/>
                <a:gd name="T4" fmla="*/ 0 w 6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0" y="0"/>
                    <a:pt x="3" y="1"/>
                    <a:pt x="6" y="0"/>
                  </a:cubicBezTo>
                  <a:cubicBezTo>
                    <a:pt x="3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474B2584-F958-4AB1-A82B-9C7B9FA6B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950" y="1471613"/>
              <a:ext cx="107950" cy="34925"/>
            </a:xfrm>
            <a:custGeom>
              <a:avLst/>
              <a:gdLst>
                <a:gd name="T0" fmla="*/ 0 w 6"/>
                <a:gd name="T1" fmla="*/ 1 h 2"/>
                <a:gd name="T2" fmla="*/ 6 w 6"/>
                <a:gd name="T3" fmla="*/ 0 h 2"/>
                <a:gd name="T4" fmla="*/ 0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0" y="1"/>
                  </a:moveTo>
                  <a:cubicBezTo>
                    <a:pt x="0" y="1"/>
                    <a:pt x="2" y="1"/>
                    <a:pt x="6" y="0"/>
                  </a:cubicBezTo>
                  <a:cubicBezTo>
                    <a:pt x="3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6AD4831D-F83D-4474-8891-14F87735F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438" y="1562101"/>
              <a:ext cx="88900" cy="71438"/>
            </a:xfrm>
            <a:custGeom>
              <a:avLst/>
              <a:gdLst>
                <a:gd name="T0" fmla="*/ 0 w 5"/>
                <a:gd name="T1" fmla="*/ 4 h 4"/>
                <a:gd name="T2" fmla="*/ 5 w 5"/>
                <a:gd name="T3" fmla="*/ 0 h 4"/>
                <a:gd name="T4" fmla="*/ 0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0" y="4"/>
                    <a:pt x="2" y="3"/>
                    <a:pt x="5" y="0"/>
                  </a:cubicBezTo>
                  <a:cubicBezTo>
                    <a:pt x="3" y="3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F3B9CA0D-2391-4564-A18C-A968CD683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1579563"/>
              <a:ext cx="71437" cy="90488"/>
            </a:xfrm>
            <a:custGeom>
              <a:avLst/>
              <a:gdLst>
                <a:gd name="T0" fmla="*/ 0 w 4"/>
                <a:gd name="T1" fmla="*/ 5 h 5"/>
                <a:gd name="T2" fmla="*/ 4 w 4"/>
                <a:gd name="T3" fmla="*/ 0 h 5"/>
                <a:gd name="T4" fmla="*/ 0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0" y="5"/>
                    <a:pt x="2" y="4"/>
                    <a:pt x="4" y="0"/>
                  </a:cubicBezTo>
                  <a:cubicBezTo>
                    <a:pt x="3" y="3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A32AFDD8-0AE6-4AB3-989F-372FB5EF6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463" y="1506538"/>
              <a:ext cx="107950" cy="55563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0 h 3"/>
                <a:gd name="T4" fmla="*/ 0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0" y="3"/>
                    <a:pt x="3" y="2"/>
                    <a:pt x="6" y="0"/>
                  </a:cubicBezTo>
                  <a:cubicBezTo>
                    <a:pt x="3" y="1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F461C378-8D08-460A-8F30-89EFBDD6A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388" y="1670051"/>
              <a:ext cx="90487" cy="180975"/>
            </a:xfrm>
            <a:custGeom>
              <a:avLst/>
              <a:gdLst>
                <a:gd name="T0" fmla="*/ 3 w 5"/>
                <a:gd name="T1" fmla="*/ 0 h 10"/>
                <a:gd name="T2" fmla="*/ 2 w 5"/>
                <a:gd name="T3" fmla="*/ 3 h 10"/>
                <a:gd name="T4" fmla="*/ 5 w 5"/>
                <a:gd name="T5" fmla="*/ 10 h 10"/>
                <a:gd name="T6" fmla="*/ 3 w 5"/>
                <a:gd name="T7" fmla="*/ 4 h 10"/>
                <a:gd name="T8" fmla="*/ 3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3" y="0"/>
                  </a:moveTo>
                  <a:cubicBezTo>
                    <a:pt x="3" y="0"/>
                    <a:pt x="3" y="1"/>
                    <a:pt x="2" y="3"/>
                  </a:cubicBezTo>
                  <a:cubicBezTo>
                    <a:pt x="1" y="6"/>
                    <a:pt x="1" y="7"/>
                    <a:pt x="5" y="10"/>
                  </a:cubicBezTo>
                  <a:cubicBezTo>
                    <a:pt x="0" y="6"/>
                    <a:pt x="3" y="4"/>
                    <a:pt x="3" y="4"/>
                  </a:cubicBezTo>
                  <a:cubicBezTo>
                    <a:pt x="3" y="4"/>
                    <a:pt x="4" y="1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322ACA50-0784-4B69-99FD-286DDDD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1670051"/>
              <a:ext cx="107950" cy="180975"/>
            </a:xfrm>
            <a:custGeom>
              <a:avLst/>
              <a:gdLst>
                <a:gd name="T0" fmla="*/ 0 w 6"/>
                <a:gd name="T1" fmla="*/ 0 h 10"/>
                <a:gd name="T2" fmla="*/ 4 w 6"/>
                <a:gd name="T3" fmla="*/ 9 h 10"/>
                <a:gd name="T4" fmla="*/ 1 w 6"/>
                <a:gd name="T5" fmla="*/ 9 h 10"/>
                <a:gd name="T6" fmla="*/ 4 w 6"/>
                <a:gd name="T7" fmla="*/ 8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cubicBezTo>
                    <a:pt x="0" y="0"/>
                    <a:pt x="6" y="9"/>
                    <a:pt x="4" y="9"/>
                  </a:cubicBezTo>
                  <a:cubicBezTo>
                    <a:pt x="3" y="10"/>
                    <a:pt x="1" y="9"/>
                    <a:pt x="1" y="9"/>
                  </a:cubicBezTo>
                  <a:cubicBezTo>
                    <a:pt x="1" y="9"/>
                    <a:pt x="5" y="10"/>
                    <a:pt x="4" y="8"/>
                  </a:cubicBezTo>
                  <a:cubicBezTo>
                    <a:pt x="3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5217E4C8-F3B8-4E48-A520-D0B1073AC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1217613"/>
              <a:ext cx="269875" cy="398463"/>
            </a:xfrm>
            <a:custGeom>
              <a:avLst/>
              <a:gdLst>
                <a:gd name="T0" fmla="*/ 5 w 15"/>
                <a:gd name="T1" fmla="*/ 0 h 22"/>
                <a:gd name="T2" fmla="*/ 15 w 15"/>
                <a:gd name="T3" fmla="*/ 15 h 22"/>
                <a:gd name="T4" fmla="*/ 3 w 15"/>
                <a:gd name="T5" fmla="*/ 3 h 22"/>
                <a:gd name="T6" fmla="*/ 5 w 15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5" y="0"/>
                  </a:moveTo>
                  <a:cubicBezTo>
                    <a:pt x="5" y="0"/>
                    <a:pt x="11" y="13"/>
                    <a:pt x="15" y="15"/>
                  </a:cubicBezTo>
                  <a:cubicBezTo>
                    <a:pt x="0" y="22"/>
                    <a:pt x="3" y="3"/>
                    <a:pt x="3" y="3"/>
                  </a:cubicBezTo>
                  <a:cubicBezTo>
                    <a:pt x="3" y="3"/>
                    <a:pt x="4" y="1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BE5384F5-88C7-4570-83DC-8F2A9C671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0" y="1217613"/>
              <a:ext cx="161925" cy="163513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9 h 9"/>
                <a:gd name="T4" fmla="*/ 0 w 9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0"/>
                    <a:pt x="2" y="7"/>
                    <a:pt x="9" y="9"/>
                  </a:cubicBezTo>
                  <a:cubicBezTo>
                    <a:pt x="1" y="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031FCF20-B3CB-4463-B761-06C1E98F3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1308101"/>
              <a:ext cx="215900" cy="144463"/>
            </a:xfrm>
            <a:custGeom>
              <a:avLst/>
              <a:gdLst>
                <a:gd name="T0" fmla="*/ 0 w 12"/>
                <a:gd name="T1" fmla="*/ 0 h 8"/>
                <a:gd name="T2" fmla="*/ 12 w 12"/>
                <a:gd name="T3" fmla="*/ 5 h 8"/>
                <a:gd name="T4" fmla="*/ 0 w 1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0"/>
                    <a:pt x="3" y="7"/>
                    <a:pt x="12" y="5"/>
                  </a:cubicBezTo>
                  <a:cubicBezTo>
                    <a:pt x="3" y="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93E9494C-85AD-4F23-B2D3-63EDD10AD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075" y="1525588"/>
              <a:ext cx="90487" cy="17463"/>
            </a:xfrm>
            <a:custGeom>
              <a:avLst/>
              <a:gdLst>
                <a:gd name="T0" fmla="*/ 0 w 5"/>
                <a:gd name="T1" fmla="*/ 0 h 1"/>
                <a:gd name="T2" fmla="*/ 2 w 5"/>
                <a:gd name="T3" fmla="*/ 0 h 1"/>
                <a:gd name="T4" fmla="*/ 3 w 5"/>
                <a:gd name="T5" fmla="*/ 0 h 1"/>
                <a:gd name="T6" fmla="*/ 3 w 5"/>
                <a:gd name="T7" fmla="*/ 0 h 1"/>
                <a:gd name="T8" fmla="*/ 4 w 5"/>
                <a:gd name="T9" fmla="*/ 0 h 1"/>
                <a:gd name="T10" fmla="*/ 3 w 5"/>
                <a:gd name="T11" fmla="*/ 0 h 1"/>
                <a:gd name="T12" fmla="*/ 4 w 5"/>
                <a:gd name="T13" fmla="*/ 1 h 1"/>
                <a:gd name="T14" fmla="*/ 5 w 5"/>
                <a:gd name="T15" fmla="*/ 1 h 1"/>
                <a:gd name="T16" fmla="*/ 3 w 5"/>
                <a:gd name="T17" fmla="*/ 0 h 1"/>
                <a:gd name="T18" fmla="*/ 2 w 5"/>
                <a:gd name="T19" fmla="*/ 0 h 1"/>
                <a:gd name="T20" fmla="*/ 1 w 5"/>
                <a:gd name="T21" fmla="*/ 0 h 1"/>
                <a:gd name="T22" fmla="*/ 0 w 5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4" y="0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D254984D-27D5-42F2-97F9-1835E0887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0" y="1525588"/>
              <a:ext cx="107950" cy="17463"/>
            </a:xfrm>
            <a:custGeom>
              <a:avLst/>
              <a:gdLst>
                <a:gd name="T0" fmla="*/ 0 w 6"/>
                <a:gd name="T1" fmla="*/ 1 h 1"/>
                <a:gd name="T2" fmla="*/ 2 w 6"/>
                <a:gd name="T3" fmla="*/ 0 h 1"/>
                <a:gd name="T4" fmla="*/ 6 w 6"/>
                <a:gd name="T5" fmla="*/ 1 h 1"/>
                <a:gd name="T6" fmla="*/ 0 w 6"/>
                <a:gd name="T7" fmla="*/ 0 h 1"/>
                <a:gd name="T8" fmla="*/ 0 w 6"/>
                <a:gd name="T9" fmla="*/ 1 h 1"/>
                <a:gd name="T10" fmla="*/ 0 w 6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BD6BA171-6334-47B6-8F99-82E7EA73E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438" y="15970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34795CE9-6B73-4EE6-81AD-3188D334B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0" y="1543051"/>
              <a:ext cx="107950" cy="73025"/>
            </a:xfrm>
            <a:custGeom>
              <a:avLst/>
              <a:gdLst>
                <a:gd name="T0" fmla="*/ 4 w 6"/>
                <a:gd name="T1" fmla="*/ 1 h 4"/>
                <a:gd name="T2" fmla="*/ 5 w 6"/>
                <a:gd name="T3" fmla="*/ 0 h 4"/>
                <a:gd name="T4" fmla="*/ 5 w 6"/>
                <a:gd name="T5" fmla="*/ 1 h 4"/>
                <a:gd name="T6" fmla="*/ 5 w 6"/>
                <a:gd name="T7" fmla="*/ 1 h 4"/>
                <a:gd name="T8" fmla="*/ 5 w 6"/>
                <a:gd name="T9" fmla="*/ 1 h 4"/>
                <a:gd name="T10" fmla="*/ 6 w 6"/>
                <a:gd name="T11" fmla="*/ 1 h 4"/>
                <a:gd name="T12" fmla="*/ 5 w 6"/>
                <a:gd name="T13" fmla="*/ 1 h 4"/>
                <a:gd name="T14" fmla="*/ 6 w 6"/>
                <a:gd name="T15" fmla="*/ 2 h 4"/>
                <a:gd name="T16" fmla="*/ 4 w 6"/>
                <a:gd name="T17" fmla="*/ 3 h 4"/>
                <a:gd name="T18" fmla="*/ 4 w 6"/>
                <a:gd name="T19" fmla="*/ 3 h 4"/>
                <a:gd name="T20" fmla="*/ 4 w 6"/>
                <a:gd name="T21" fmla="*/ 3 h 4"/>
                <a:gd name="T22" fmla="*/ 4 w 6"/>
                <a:gd name="T23" fmla="*/ 3 h 4"/>
                <a:gd name="T24" fmla="*/ 4 w 6"/>
                <a:gd name="T25" fmla="*/ 3 h 4"/>
                <a:gd name="T26" fmla="*/ 3 w 6"/>
                <a:gd name="T27" fmla="*/ 3 h 4"/>
                <a:gd name="T28" fmla="*/ 3 w 6"/>
                <a:gd name="T29" fmla="*/ 3 h 4"/>
                <a:gd name="T30" fmla="*/ 3 w 6"/>
                <a:gd name="T31" fmla="*/ 3 h 4"/>
                <a:gd name="T32" fmla="*/ 3 w 6"/>
                <a:gd name="T33" fmla="*/ 3 h 4"/>
                <a:gd name="T34" fmla="*/ 2 w 6"/>
                <a:gd name="T35" fmla="*/ 3 h 4"/>
                <a:gd name="T36" fmla="*/ 2 w 6"/>
                <a:gd name="T37" fmla="*/ 3 h 4"/>
                <a:gd name="T38" fmla="*/ 2 w 6"/>
                <a:gd name="T39" fmla="*/ 3 h 4"/>
                <a:gd name="T40" fmla="*/ 1 w 6"/>
                <a:gd name="T41" fmla="*/ 3 h 4"/>
                <a:gd name="T42" fmla="*/ 1 w 6"/>
                <a:gd name="T43" fmla="*/ 2 h 4"/>
                <a:gd name="T44" fmla="*/ 1 w 6"/>
                <a:gd name="T45" fmla="*/ 1 h 4"/>
                <a:gd name="T46" fmla="*/ 0 w 6"/>
                <a:gd name="T47" fmla="*/ 2 h 4"/>
                <a:gd name="T48" fmla="*/ 1 w 6"/>
                <a:gd name="T49" fmla="*/ 1 h 4"/>
                <a:gd name="T50" fmla="*/ 1 w 6"/>
                <a:gd name="T51" fmla="*/ 1 h 4"/>
                <a:gd name="T52" fmla="*/ 2 w 6"/>
                <a:gd name="T53" fmla="*/ 1 h 4"/>
                <a:gd name="T54" fmla="*/ 2 w 6"/>
                <a:gd name="T55" fmla="*/ 1 h 4"/>
                <a:gd name="T56" fmla="*/ 2 w 6"/>
                <a:gd name="T57" fmla="*/ 1 h 4"/>
                <a:gd name="T58" fmla="*/ 2 w 6"/>
                <a:gd name="T59" fmla="*/ 0 h 4"/>
                <a:gd name="T60" fmla="*/ 3 w 6"/>
                <a:gd name="T61" fmla="*/ 0 h 4"/>
                <a:gd name="T62" fmla="*/ 3 w 6"/>
                <a:gd name="T63" fmla="*/ 1 h 4"/>
                <a:gd name="T64" fmla="*/ 4 w 6"/>
                <a:gd name="T65" fmla="*/ 0 h 4"/>
                <a:gd name="T66" fmla="*/ 4 w 6"/>
                <a:gd name="T67" fmla="*/ 3 h 4"/>
                <a:gd name="T68" fmla="*/ 2 w 6"/>
                <a:gd name="T69" fmla="*/ 2 h 4"/>
                <a:gd name="T70" fmla="*/ 2 w 6"/>
                <a:gd name="T71" fmla="*/ 2 h 4"/>
                <a:gd name="T72" fmla="*/ 2 w 6"/>
                <a:gd name="T73" fmla="*/ 2 h 4"/>
                <a:gd name="T74" fmla="*/ 2 w 6"/>
                <a:gd name="T75" fmla="*/ 2 h 4"/>
                <a:gd name="T76" fmla="*/ 2 w 6"/>
                <a:gd name="T77" fmla="*/ 2 h 4"/>
                <a:gd name="T78" fmla="*/ 1 w 6"/>
                <a:gd name="T79" fmla="*/ 2 h 4"/>
                <a:gd name="T80" fmla="*/ 3 w 6"/>
                <a:gd name="T81" fmla="*/ 2 h 4"/>
                <a:gd name="T82" fmla="*/ 1 w 6"/>
                <a:gd name="T83" fmla="*/ 2 h 4"/>
                <a:gd name="T84" fmla="*/ 1 w 6"/>
                <a:gd name="T85" fmla="*/ 2 h 4"/>
                <a:gd name="T86" fmla="*/ 1 w 6"/>
                <a:gd name="T87" fmla="*/ 1 h 4"/>
                <a:gd name="T88" fmla="*/ 3 w 6"/>
                <a:gd name="T8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0"/>
                    <a:pt x="4" y="1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4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4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1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1"/>
                    <a:pt x="4" y="1"/>
                  </a:cubicBezTo>
                  <a:close/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1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2" y="2"/>
                    <a:pt x="2" y="1"/>
                  </a:cubicBezTo>
                  <a:cubicBezTo>
                    <a:pt x="1" y="1"/>
                    <a:pt x="1" y="2"/>
                    <a:pt x="1" y="1"/>
                  </a:cubicBez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320B8337-0E8C-4646-ABEF-7AD100FC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1562101"/>
              <a:ext cx="17462" cy="17463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CD3B7E0E-6283-49CE-B7A4-3028FA278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1562101"/>
              <a:ext cx="0" cy="17463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0 h 1"/>
                <a:gd name="T4" fmla="*/ 1 h 1"/>
                <a:gd name="T5" fmla="*/ 1 h 1"/>
                <a:gd name="T6" fmla="*/ 1 h 1"/>
                <a:gd name="T7" fmla="*/ 1 h 1"/>
                <a:gd name="T8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AFF03633-976B-4CA9-9EAA-8AB34141F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463" y="1562101"/>
              <a:ext cx="36512" cy="3492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1 h 2"/>
                <a:gd name="T8" fmla="*/ 2 w 2"/>
                <a:gd name="T9" fmla="*/ 1 h 2"/>
                <a:gd name="T10" fmla="*/ 1 w 2"/>
                <a:gd name="T11" fmla="*/ 1 h 2"/>
                <a:gd name="T12" fmla="*/ 0 w 2"/>
                <a:gd name="T13" fmla="*/ 1 h 2"/>
                <a:gd name="T14" fmla="*/ 0 w 2"/>
                <a:gd name="T15" fmla="*/ 1 h 2"/>
                <a:gd name="T16" fmla="*/ 0 w 2"/>
                <a:gd name="T17" fmla="*/ 1 h 2"/>
                <a:gd name="T18" fmla="*/ 0 w 2"/>
                <a:gd name="T19" fmla="*/ 1 h 2"/>
                <a:gd name="T20" fmla="*/ 0 w 2"/>
                <a:gd name="T21" fmla="*/ 1 h 2"/>
                <a:gd name="T22" fmla="*/ 1 w 2"/>
                <a:gd name="T23" fmla="*/ 1 h 2"/>
                <a:gd name="T24" fmla="*/ 1 w 2"/>
                <a:gd name="T25" fmla="*/ 0 h 2"/>
                <a:gd name="T26" fmla="*/ 0 w 2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1"/>
                    <a:pt x="1" y="0"/>
                  </a:cubicBez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97FC82FA-825F-4609-820F-EB5AF072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1579563"/>
              <a:ext cx="17462" cy="17463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AA73B45A-3B4A-4036-A38F-760DCC855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1724026"/>
              <a:ext cx="127000" cy="90488"/>
            </a:xfrm>
            <a:custGeom>
              <a:avLst/>
              <a:gdLst>
                <a:gd name="T0" fmla="*/ 7 w 7"/>
                <a:gd name="T1" fmla="*/ 3 h 5"/>
                <a:gd name="T2" fmla="*/ 3 w 7"/>
                <a:gd name="T3" fmla="*/ 0 h 5"/>
                <a:gd name="T4" fmla="*/ 1 w 7"/>
                <a:gd name="T5" fmla="*/ 1 h 5"/>
                <a:gd name="T6" fmla="*/ 1 w 7"/>
                <a:gd name="T7" fmla="*/ 0 h 5"/>
                <a:gd name="T8" fmla="*/ 1 w 7"/>
                <a:gd name="T9" fmla="*/ 2 h 5"/>
                <a:gd name="T10" fmla="*/ 1 w 7"/>
                <a:gd name="T11" fmla="*/ 3 h 5"/>
                <a:gd name="T12" fmla="*/ 2 w 7"/>
                <a:gd name="T13" fmla="*/ 5 h 5"/>
                <a:gd name="T14" fmla="*/ 7 w 7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1" y="5"/>
                    <a:pt x="2" y="5"/>
                  </a:cubicBezTo>
                  <a:cubicBezTo>
                    <a:pt x="4" y="5"/>
                    <a:pt x="5" y="5"/>
                    <a:pt x="7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D0FE04E3-B7B2-4540-AB7D-FDF3702DA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6025" y="1760538"/>
              <a:ext cx="71437" cy="17463"/>
            </a:xfrm>
            <a:custGeom>
              <a:avLst/>
              <a:gdLst>
                <a:gd name="T0" fmla="*/ 4 w 4"/>
                <a:gd name="T1" fmla="*/ 0 h 1"/>
                <a:gd name="T2" fmla="*/ 2 w 4"/>
                <a:gd name="T3" fmla="*/ 0 h 1"/>
                <a:gd name="T4" fmla="*/ 0 w 4"/>
                <a:gd name="T5" fmla="*/ 0 h 1"/>
                <a:gd name="T6" fmla="*/ 1 w 4"/>
                <a:gd name="T7" fmla="*/ 1 h 1"/>
                <a:gd name="T8" fmla="*/ 1 w 4"/>
                <a:gd name="T9" fmla="*/ 1 h 1"/>
                <a:gd name="T10" fmla="*/ 2 w 4"/>
                <a:gd name="T11" fmla="*/ 1 h 1"/>
                <a:gd name="T12" fmla="*/ 4 w 4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1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4D317A1A-568A-4642-BFCC-6A7364C1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0" y="1597026"/>
              <a:ext cx="36512" cy="90488"/>
            </a:xfrm>
            <a:custGeom>
              <a:avLst/>
              <a:gdLst>
                <a:gd name="T0" fmla="*/ 2 w 2"/>
                <a:gd name="T1" fmla="*/ 0 h 5"/>
                <a:gd name="T2" fmla="*/ 1 w 2"/>
                <a:gd name="T3" fmla="*/ 5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0"/>
                    <a:pt x="0" y="5"/>
                    <a:pt x="1" y="5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FCE085F8-93F9-470A-AE8D-2112C6784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8563" y="1670051"/>
              <a:ext cx="53975" cy="17463"/>
            </a:xfrm>
            <a:custGeom>
              <a:avLst/>
              <a:gdLst>
                <a:gd name="T0" fmla="*/ 1 w 3"/>
                <a:gd name="T1" fmla="*/ 1 h 1"/>
                <a:gd name="T2" fmla="*/ 3 w 3"/>
                <a:gd name="T3" fmla="*/ 1 h 1"/>
                <a:gd name="T4" fmla="*/ 2 w 3"/>
                <a:gd name="T5" fmla="*/ 1 h 1"/>
                <a:gd name="T6" fmla="*/ 1 w 3"/>
                <a:gd name="T7" fmla="*/ 1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0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0"/>
                    <a:pt x="1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C825AEED-1FE3-4318-93ED-BDEF98DD6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1651001"/>
              <a:ext cx="34925" cy="55563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3 h 3"/>
                <a:gd name="T4" fmla="*/ 0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2" y="2"/>
                    <a:pt x="0" y="3"/>
                  </a:cubicBezTo>
                  <a:cubicBezTo>
                    <a:pt x="1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6C8BDB7A-9B73-4AB2-B3E7-FD1019D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1579563"/>
              <a:ext cx="0" cy="1746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3E16440E-A666-4B96-91F1-FA80C3028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8075" y="1543051"/>
              <a:ext cx="90487" cy="53975"/>
            </a:xfrm>
            <a:custGeom>
              <a:avLst/>
              <a:gdLst>
                <a:gd name="T0" fmla="*/ 2 w 5"/>
                <a:gd name="T1" fmla="*/ 0 h 3"/>
                <a:gd name="T2" fmla="*/ 2 w 5"/>
                <a:gd name="T3" fmla="*/ 1 h 3"/>
                <a:gd name="T4" fmla="*/ 3 w 5"/>
                <a:gd name="T5" fmla="*/ 1 h 3"/>
                <a:gd name="T6" fmla="*/ 3 w 5"/>
                <a:gd name="T7" fmla="*/ 0 h 3"/>
                <a:gd name="T8" fmla="*/ 3 w 5"/>
                <a:gd name="T9" fmla="*/ 1 h 3"/>
                <a:gd name="T10" fmla="*/ 4 w 5"/>
                <a:gd name="T11" fmla="*/ 0 h 3"/>
                <a:gd name="T12" fmla="*/ 4 w 5"/>
                <a:gd name="T13" fmla="*/ 0 h 3"/>
                <a:gd name="T14" fmla="*/ 4 w 5"/>
                <a:gd name="T15" fmla="*/ 1 h 3"/>
                <a:gd name="T16" fmla="*/ 4 w 5"/>
                <a:gd name="T17" fmla="*/ 1 h 3"/>
                <a:gd name="T18" fmla="*/ 4 w 5"/>
                <a:gd name="T19" fmla="*/ 1 h 3"/>
                <a:gd name="T20" fmla="*/ 4 w 5"/>
                <a:gd name="T21" fmla="*/ 2 h 3"/>
                <a:gd name="T22" fmla="*/ 4 w 5"/>
                <a:gd name="T23" fmla="*/ 3 h 3"/>
                <a:gd name="T24" fmla="*/ 3 w 5"/>
                <a:gd name="T25" fmla="*/ 3 h 3"/>
                <a:gd name="T26" fmla="*/ 3 w 5"/>
                <a:gd name="T27" fmla="*/ 3 h 3"/>
                <a:gd name="T28" fmla="*/ 3 w 5"/>
                <a:gd name="T29" fmla="*/ 3 h 3"/>
                <a:gd name="T30" fmla="*/ 2 w 5"/>
                <a:gd name="T31" fmla="*/ 3 h 3"/>
                <a:gd name="T32" fmla="*/ 2 w 5"/>
                <a:gd name="T33" fmla="*/ 3 h 3"/>
                <a:gd name="T34" fmla="*/ 2 w 5"/>
                <a:gd name="T35" fmla="*/ 3 h 3"/>
                <a:gd name="T36" fmla="*/ 2 w 5"/>
                <a:gd name="T37" fmla="*/ 3 h 3"/>
                <a:gd name="T38" fmla="*/ 2 w 5"/>
                <a:gd name="T39" fmla="*/ 3 h 3"/>
                <a:gd name="T40" fmla="*/ 1 w 5"/>
                <a:gd name="T41" fmla="*/ 3 h 3"/>
                <a:gd name="T42" fmla="*/ 1 w 5"/>
                <a:gd name="T43" fmla="*/ 3 h 3"/>
                <a:gd name="T44" fmla="*/ 1 w 5"/>
                <a:gd name="T45" fmla="*/ 3 h 3"/>
                <a:gd name="T46" fmla="*/ 1 w 5"/>
                <a:gd name="T47" fmla="*/ 3 h 3"/>
                <a:gd name="T48" fmla="*/ 0 w 5"/>
                <a:gd name="T49" fmla="*/ 2 h 3"/>
                <a:gd name="T50" fmla="*/ 0 w 5"/>
                <a:gd name="T51" fmla="*/ 1 h 3"/>
                <a:gd name="T52" fmla="*/ 0 w 5"/>
                <a:gd name="T53" fmla="*/ 1 h 3"/>
                <a:gd name="T54" fmla="*/ 0 w 5"/>
                <a:gd name="T55" fmla="*/ 0 h 3"/>
                <a:gd name="T56" fmla="*/ 1 w 5"/>
                <a:gd name="T57" fmla="*/ 1 h 3"/>
                <a:gd name="T58" fmla="*/ 1 w 5"/>
                <a:gd name="T59" fmla="*/ 0 h 3"/>
                <a:gd name="T60" fmla="*/ 1 w 5"/>
                <a:gd name="T61" fmla="*/ 0 h 3"/>
                <a:gd name="T62" fmla="*/ 1 w 5"/>
                <a:gd name="T63" fmla="*/ 0 h 3"/>
                <a:gd name="T64" fmla="*/ 2 w 5"/>
                <a:gd name="T65" fmla="*/ 1 h 3"/>
                <a:gd name="T66" fmla="*/ 1 w 5"/>
                <a:gd name="T67" fmla="*/ 2 h 3"/>
                <a:gd name="T68" fmla="*/ 3 w 5"/>
                <a:gd name="T69" fmla="*/ 1 h 3"/>
                <a:gd name="T70" fmla="*/ 3 w 5"/>
                <a:gd name="T71" fmla="*/ 1 h 3"/>
                <a:gd name="T72" fmla="*/ 3 w 5"/>
                <a:gd name="T73" fmla="*/ 2 h 3"/>
                <a:gd name="T74" fmla="*/ 3 w 5"/>
                <a:gd name="T75" fmla="*/ 1 h 3"/>
                <a:gd name="T76" fmla="*/ 3 w 5"/>
                <a:gd name="T77" fmla="*/ 1 h 3"/>
                <a:gd name="T78" fmla="*/ 3 w 5"/>
                <a:gd name="T79" fmla="*/ 1 h 3"/>
                <a:gd name="T80" fmla="*/ 4 w 5"/>
                <a:gd name="T81" fmla="*/ 2 h 3"/>
                <a:gd name="T82" fmla="*/ 3 w 5"/>
                <a:gd name="T83" fmla="*/ 2 h 3"/>
                <a:gd name="T84" fmla="*/ 3 w 5"/>
                <a:gd name="T85" fmla="*/ 3 h 3"/>
                <a:gd name="T86" fmla="*/ 3 w 5"/>
                <a:gd name="T87" fmla="*/ 1 h 3"/>
                <a:gd name="T88" fmla="*/ 1 w 5"/>
                <a:gd name="T8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1"/>
                    <a:pt x="2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1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lose/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2"/>
                    <a:pt x="3" y="2"/>
                    <a:pt x="3" y="1"/>
                  </a:cubicBezTo>
                  <a:close/>
                  <a:moveTo>
                    <a:pt x="3" y="2"/>
                  </a:move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3" y="1"/>
                    <a:pt x="2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3"/>
                    <a:pt x="4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3" y="1"/>
                  </a:cubicBezTo>
                  <a:close/>
                  <a:moveTo>
                    <a:pt x="2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23DA4F81-9705-49C4-952B-19B820204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0" y="1562101"/>
              <a:ext cx="0" cy="17463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E0A2E4F9-FB22-4A47-9F45-72DC49EA2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0" y="1562101"/>
              <a:ext cx="0" cy="17463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1 h 1"/>
                <a:gd name="T6" fmla="*/ 1 h 1"/>
                <a:gd name="T7" fmla="*/ 1 h 1"/>
                <a:gd name="T8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EE500F52-B921-44F1-8A34-77E6F998D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588" y="1562101"/>
              <a:ext cx="34925" cy="3492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1 w 2"/>
                <a:gd name="T5" fmla="*/ 2 h 2"/>
                <a:gd name="T6" fmla="*/ 0 w 2"/>
                <a:gd name="T7" fmla="*/ 0 h 2"/>
                <a:gd name="T8" fmla="*/ 0 w 2"/>
                <a:gd name="T9" fmla="*/ 1 h 2"/>
                <a:gd name="T10" fmla="*/ 1 w 2"/>
                <a:gd name="T11" fmla="*/ 1 h 2"/>
                <a:gd name="T12" fmla="*/ 2 w 2"/>
                <a:gd name="T13" fmla="*/ 1 h 2"/>
                <a:gd name="T14" fmla="*/ 1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1 h 2"/>
                <a:gd name="T22" fmla="*/ 1 w 2"/>
                <a:gd name="T23" fmla="*/ 0 h 2"/>
                <a:gd name="T24" fmla="*/ 1 w 2"/>
                <a:gd name="T25" fmla="*/ 0 h 2"/>
                <a:gd name="T26" fmla="*/ 2 w 2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FF825B28-FEB0-4B8F-88F2-46727354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1579563"/>
              <a:ext cx="19050" cy="174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5478480D-5151-47DF-A796-09FD67F15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5963" y="1885951"/>
              <a:ext cx="539750" cy="1030288"/>
            </a:xfrm>
            <a:custGeom>
              <a:avLst/>
              <a:gdLst>
                <a:gd name="T0" fmla="*/ 21 w 30"/>
                <a:gd name="T1" fmla="*/ 0 h 57"/>
                <a:gd name="T2" fmla="*/ 19 w 30"/>
                <a:gd name="T3" fmla="*/ 11 h 57"/>
                <a:gd name="T4" fmla="*/ 14 w 30"/>
                <a:gd name="T5" fmla="*/ 20 h 57"/>
                <a:gd name="T6" fmla="*/ 8 w 30"/>
                <a:gd name="T7" fmla="*/ 9 h 57"/>
                <a:gd name="T8" fmla="*/ 7 w 30"/>
                <a:gd name="T9" fmla="*/ 0 h 57"/>
                <a:gd name="T10" fmla="*/ 1 w 30"/>
                <a:gd name="T11" fmla="*/ 5 h 57"/>
                <a:gd name="T12" fmla="*/ 0 w 30"/>
                <a:gd name="T13" fmla="*/ 11 h 57"/>
                <a:gd name="T14" fmla="*/ 4 w 30"/>
                <a:gd name="T15" fmla="*/ 10 h 57"/>
                <a:gd name="T16" fmla="*/ 8 w 30"/>
                <a:gd name="T17" fmla="*/ 14 h 57"/>
                <a:gd name="T18" fmla="*/ 10 w 30"/>
                <a:gd name="T19" fmla="*/ 34 h 57"/>
                <a:gd name="T20" fmla="*/ 8 w 30"/>
                <a:gd name="T21" fmla="*/ 57 h 57"/>
                <a:gd name="T22" fmla="*/ 18 w 30"/>
                <a:gd name="T23" fmla="*/ 57 h 57"/>
                <a:gd name="T24" fmla="*/ 17 w 30"/>
                <a:gd name="T25" fmla="*/ 38 h 57"/>
                <a:gd name="T26" fmla="*/ 18 w 30"/>
                <a:gd name="T27" fmla="*/ 24 h 57"/>
                <a:gd name="T28" fmla="*/ 19 w 30"/>
                <a:gd name="T29" fmla="*/ 16 h 57"/>
                <a:gd name="T30" fmla="*/ 25 w 30"/>
                <a:gd name="T31" fmla="*/ 11 h 57"/>
                <a:gd name="T32" fmla="*/ 30 w 30"/>
                <a:gd name="T33" fmla="*/ 12 h 57"/>
                <a:gd name="T34" fmla="*/ 26 w 30"/>
                <a:gd name="T35" fmla="*/ 7 h 57"/>
                <a:gd name="T36" fmla="*/ 21 w 30"/>
                <a:gd name="T3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57">
                  <a:moveTo>
                    <a:pt x="21" y="0"/>
                  </a:moveTo>
                  <a:cubicBezTo>
                    <a:pt x="21" y="0"/>
                    <a:pt x="20" y="8"/>
                    <a:pt x="19" y="11"/>
                  </a:cubicBezTo>
                  <a:cubicBezTo>
                    <a:pt x="18" y="14"/>
                    <a:pt x="14" y="20"/>
                    <a:pt x="14" y="2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3"/>
                    <a:pt x="7" y="0"/>
                  </a:cubicBezTo>
                  <a:cubicBezTo>
                    <a:pt x="5" y="4"/>
                    <a:pt x="1" y="5"/>
                    <a:pt x="1" y="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3" y="10"/>
                    <a:pt x="4" y="10"/>
                  </a:cubicBezTo>
                  <a:cubicBezTo>
                    <a:pt x="4" y="10"/>
                    <a:pt x="8" y="14"/>
                    <a:pt x="8" y="14"/>
                  </a:cubicBezTo>
                  <a:cubicBezTo>
                    <a:pt x="8" y="14"/>
                    <a:pt x="11" y="26"/>
                    <a:pt x="10" y="34"/>
                  </a:cubicBezTo>
                  <a:cubicBezTo>
                    <a:pt x="9" y="42"/>
                    <a:pt x="11" y="50"/>
                    <a:pt x="8" y="57"/>
                  </a:cubicBezTo>
                  <a:cubicBezTo>
                    <a:pt x="10" y="57"/>
                    <a:pt x="18" y="57"/>
                    <a:pt x="18" y="57"/>
                  </a:cubicBezTo>
                  <a:cubicBezTo>
                    <a:pt x="18" y="57"/>
                    <a:pt x="16" y="46"/>
                    <a:pt x="17" y="38"/>
                  </a:cubicBezTo>
                  <a:cubicBezTo>
                    <a:pt x="17" y="31"/>
                    <a:pt x="18" y="24"/>
                    <a:pt x="18" y="2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4" y="12"/>
                    <a:pt x="25" y="11"/>
                  </a:cubicBezTo>
                  <a:cubicBezTo>
                    <a:pt x="25" y="11"/>
                    <a:pt x="30" y="12"/>
                    <a:pt x="30" y="12"/>
                  </a:cubicBezTo>
                  <a:cubicBezTo>
                    <a:pt x="30" y="12"/>
                    <a:pt x="27" y="8"/>
                    <a:pt x="26" y="7"/>
                  </a:cubicBezTo>
                  <a:cubicBezTo>
                    <a:pt x="25" y="7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20A2437A-0646-452B-A6C2-2A619CEE2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6700" y="1579563"/>
              <a:ext cx="88900" cy="342900"/>
            </a:xfrm>
            <a:custGeom>
              <a:avLst/>
              <a:gdLst>
                <a:gd name="T0" fmla="*/ 4 w 5"/>
                <a:gd name="T1" fmla="*/ 0 h 19"/>
                <a:gd name="T2" fmla="*/ 3 w 5"/>
                <a:gd name="T3" fmla="*/ 4 h 19"/>
                <a:gd name="T4" fmla="*/ 4 w 5"/>
                <a:gd name="T5" fmla="*/ 6 h 19"/>
                <a:gd name="T6" fmla="*/ 2 w 5"/>
                <a:gd name="T7" fmla="*/ 12 h 19"/>
                <a:gd name="T8" fmla="*/ 4 w 5"/>
                <a:gd name="T9" fmla="*/ 15 h 19"/>
                <a:gd name="T10" fmla="*/ 1 w 5"/>
                <a:gd name="T11" fmla="*/ 19 h 19"/>
                <a:gd name="T12" fmla="*/ 3 w 5"/>
                <a:gd name="T13" fmla="*/ 15 h 19"/>
                <a:gd name="T14" fmla="*/ 2 w 5"/>
                <a:gd name="T15" fmla="*/ 10 h 19"/>
                <a:gd name="T16" fmla="*/ 2 w 5"/>
                <a:gd name="T17" fmla="*/ 5 h 19"/>
                <a:gd name="T18" fmla="*/ 4 w 5"/>
                <a:gd name="T19" fmla="*/ 2 h 19"/>
                <a:gd name="T20" fmla="*/ 4 w 5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9">
                  <a:moveTo>
                    <a:pt x="4" y="0"/>
                  </a:moveTo>
                  <a:cubicBezTo>
                    <a:pt x="4" y="0"/>
                    <a:pt x="5" y="3"/>
                    <a:pt x="3" y="4"/>
                  </a:cubicBezTo>
                  <a:cubicBezTo>
                    <a:pt x="1" y="5"/>
                    <a:pt x="4" y="6"/>
                    <a:pt x="4" y="6"/>
                  </a:cubicBezTo>
                  <a:cubicBezTo>
                    <a:pt x="4" y="6"/>
                    <a:pt x="5" y="6"/>
                    <a:pt x="2" y="12"/>
                  </a:cubicBezTo>
                  <a:cubicBezTo>
                    <a:pt x="2" y="14"/>
                    <a:pt x="4" y="15"/>
                    <a:pt x="4" y="15"/>
                  </a:cubicBezTo>
                  <a:cubicBezTo>
                    <a:pt x="4" y="15"/>
                    <a:pt x="0" y="16"/>
                    <a:pt x="1" y="19"/>
                  </a:cubicBezTo>
                  <a:cubicBezTo>
                    <a:pt x="0" y="16"/>
                    <a:pt x="3" y="15"/>
                    <a:pt x="3" y="15"/>
                  </a:cubicBezTo>
                  <a:cubicBezTo>
                    <a:pt x="3" y="15"/>
                    <a:pt x="0" y="13"/>
                    <a:pt x="2" y="10"/>
                  </a:cubicBezTo>
                  <a:cubicBezTo>
                    <a:pt x="4" y="8"/>
                    <a:pt x="5" y="7"/>
                    <a:pt x="2" y="5"/>
                  </a:cubicBezTo>
                  <a:cubicBezTo>
                    <a:pt x="0" y="4"/>
                    <a:pt x="4" y="2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E8DF32BF-8BF1-4294-93A4-29694CAFA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1562101"/>
              <a:ext cx="107950" cy="342900"/>
            </a:xfrm>
            <a:custGeom>
              <a:avLst/>
              <a:gdLst>
                <a:gd name="T0" fmla="*/ 4 w 6"/>
                <a:gd name="T1" fmla="*/ 0 h 19"/>
                <a:gd name="T2" fmla="*/ 3 w 6"/>
                <a:gd name="T3" fmla="*/ 4 h 19"/>
                <a:gd name="T4" fmla="*/ 4 w 6"/>
                <a:gd name="T5" fmla="*/ 6 h 19"/>
                <a:gd name="T6" fmla="*/ 2 w 6"/>
                <a:gd name="T7" fmla="*/ 12 h 19"/>
                <a:gd name="T8" fmla="*/ 4 w 6"/>
                <a:gd name="T9" fmla="*/ 15 h 19"/>
                <a:gd name="T10" fmla="*/ 1 w 6"/>
                <a:gd name="T11" fmla="*/ 19 h 19"/>
                <a:gd name="T12" fmla="*/ 3 w 6"/>
                <a:gd name="T13" fmla="*/ 15 h 19"/>
                <a:gd name="T14" fmla="*/ 2 w 6"/>
                <a:gd name="T15" fmla="*/ 10 h 19"/>
                <a:gd name="T16" fmla="*/ 3 w 6"/>
                <a:gd name="T17" fmla="*/ 5 h 19"/>
                <a:gd name="T18" fmla="*/ 4 w 6"/>
                <a:gd name="T19" fmla="*/ 2 h 19"/>
                <a:gd name="T20" fmla="*/ 4 w 6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19">
                  <a:moveTo>
                    <a:pt x="4" y="0"/>
                  </a:moveTo>
                  <a:cubicBezTo>
                    <a:pt x="4" y="0"/>
                    <a:pt x="5" y="3"/>
                    <a:pt x="3" y="4"/>
                  </a:cubicBezTo>
                  <a:cubicBezTo>
                    <a:pt x="1" y="5"/>
                    <a:pt x="4" y="6"/>
                    <a:pt x="4" y="6"/>
                  </a:cubicBezTo>
                  <a:cubicBezTo>
                    <a:pt x="4" y="6"/>
                    <a:pt x="6" y="6"/>
                    <a:pt x="2" y="12"/>
                  </a:cubicBezTo>
                  <a:cubicBezTo>
                    <a:pt x="3" y="14"/>
                    <a:pt x="4" y="15"/>
                    <a:pt x="4" y="15"/>
                  </a:cubicBezTo>
                  <a:cubicBezTo>
                    <a:pt x="4" y="15"/>
                    <a:pt x="1" y="16"/>
                    <a:pt x="1" y="19"/>
                  </a:cubicBezTo>
                  <a:cubicBezTo>
                    <a:pt x="0" y="16"/>
                    <a:pt x="3" y="15"/>
                    <a:pt x="3" y="15"/>
                  </a:cubicBezTo>
                  <a:cubicBezTo>
                    <a:pt x="3" y="15"/>
                    <a:pt x="1" y="13"/>
                    <a:pt x="2" y="10"/>
                  </a:cubicBezTo>
                  <a:cubicBezTo>
                    <a:pt x="4" y="8"/>
                    <a:pt x="5" y="7"/>
                    <a:pt x="3" y="5"/>
                  </a:cubicBezTo>
                  <a:cubicBezTo>
                    <a:pt x="0" y="4"/>
                    <a:pt x="4" y="2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1BFBEB59-62D5-49BC-8FBB-7055B113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2363" y="1236663"/>
              <a:ext cx="503237" cy="649288"/>
            </a:xfrm>
            <a:custGeom>
              <a:avLst/>
              <a:gdLst>
                <a:gd name="T0" fmla="*/ 27 w 28"/>
                <a:gd name="T1" fmla="*/ 3 h 36"/>
                <a:gd name="T2" fmla="*/ 28 w 28"/>
                <a:gd name="T3" fmla="*/ 11 h 36"/>
                <a:gd name="T4" fmla="*/ 28 w 28"/>
                <a:gd name="T5" fmla="*/ 12 h 36"/>
                <a:gd name="T6" fmla="*/ 27 w 28"/>
                <a:gd name="T7" fmla="*/ 15 h 36"/>
                <a:gd name="T8" fmla="*/ 25 w 28"/>
                <a:gd name="T9" fmla="*/ 21 h 36"/>
                <a:gd name="T10" fmla="*/ 24 w 28"/>
                <a:gd name="T11" fmla="*/ 25 h 36"/>
                <a:gd name="T12" fmla="*/ 19 w 28"/>
                <a:gd name="T13" fmla="*/ 28 h 36"/>
                <a:gd name="T14" fmla="*/ 18 w 28"/>
                <a:gd name="T15" fmla="*/ 28 h 36"/>
                <a:gd name="T16" fmla="*/ 16 w 28"/>
                <a:gd name="T17" fmla="*/ 34 h 36"/>
                <a:gd name="T18" fmla="*/ 0 w 28"/>
                <a:gd name="T19" fmla="*/ 29 h 36"/>
                <a:gd name="T20" fmla="*/ 8 w 28"/>
                <a:gd name="T21" fmla="*/ 17 h 36"/>
                <a:gd name="T22" fmla="*/ 6 w 28"/>
                <a:gd name="T23" fmla="*/ 10 h 36"/>
                <a:gd name="T24" fmla="*/ 9 w 28"/>
                <a:gd name="T25" fmla="*/ 12 h 36"/>
                <a:gd name="T26" fmla="*/ 12 w 28"/>
                <a:gd name="T27" fmla="*/ 7 h 36"/>
                <a:gd name="T28" fmla="*/ 15 w 28"/>
                <a:gd name="T29" fmla="*/ 2 h 36"/>
                <a:gd name="T30" fmla="*/ 27 w 28"/>
                <a:gd name="T31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36">
                  <a:moveTo>
                    <a:pt x="27" y="3"/>
                  </a:moveTo>
                  <a:cubicBezTo>
                    <a:pt x="27" y="3"/>
                    <a:pt x="28" y="8"/>
                    <a:pt x="28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3"/>
                    <a:pt x="27" y="15"/>
                  </a:cubicBezTo>
                  <a:cubicBezTo>
                    <a:pt x="28" y="17"/>
                    <a:pt x="26" y="20"/>
                    <a:pt x="25" y="21"/>
                  </a:cubicBezTo>
                  <a:cubicBezTo>
                    <a:pt x="25" y="22"/>
                    <a:pt x="24" y="25"/>
                    <a:pt x="24" y="25"/>
                  </a:cubicBezTo>
                  <a:cubicBezTo>
                    <a:pt x="24" y="25"/>
                    <a:pt x="23" y="29"/>
                    <a:pt x="19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8" y="28"/>
                    <a:pt x="15" y="31"/>
                    <a:pt x="16" y="34"/>
                  </a:cubicBezTo>
                  <a:cubicBezTo>
                    <a:pt x="15" y="36"/>
                    <a:pt x="0" y="29"/>
                    <a:pt x="0" y="29"/>
                  </a:cubicBezTo>
                  <a:cubicBezTo>
                    <a:pt x="0" y="29"/>
                    <a:pt x="7" y="23"/>
                    <a:pt x="8" y="17"/>
                  </a:cubicBezTo>
                  <a:cubicBezTo>
                    <a:pt x="3" y="14"/>
                    <a:pt x="6" y="10"/>
                    <a:pt x="6" y="10"/>
                  </a:cubicBezTo>
                  <a:cubicBezTo>
                    <a:pt x="6" y="10"/>
                    <a:pt x="6" y="8"/>
                    <a:pt x="9" y="12"/>
                  </a:cubicBezTo>
                  <a:cubicBezTo>
                    <a:pt x="12" y="10"/>
                    <a:pt x="12" y="7"/>
                    <a:pt x="12" y="7"/>
                  </a:cubicBezTo>
                  <a:cubicBezTo>
                    <a:pt x="12" y="7"/>
                    <a:pt x="10" y="2"/>
                    <a:pt x="15" y="2"/>
                  </a:cubicBezTo>
                  <a:cubicBezTo>
                    <a:pt x="19" y="3"/>
                    <a:pt x="22" y="0"/>
                    <a:pt x="27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5693A757-A5C5-4FBC-91DE-7945A257F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4775" y="1724026"/>
              <a:ext cx="215900" cy="396875"/>
            </a:xfrm>
            <a:custGeom>
              <a:avLst/>
              <a:gdLst>
                <a:gd name="T0" fmla="*/ 3 w 12"/>
                <a:gd name="T1" fmla="*/ 16 h 22"/>
                <a:gd name="T2" fmla="*/ 6 w 12"/>
                <a:gd name="T3" fmla="*/ 17 h 22"/>
                <a:gd name="T4" fmla="*/ 8 w 12"/>
                <a:gd name="T5" fmla="*/ 19 h 22"/>
                <a:gd name="T6" fmla="*/ 8 w 12"/>
                <a:gd name="T7" fmla="*/ 15 h 22"/>
                <a:gd name="T8" fmla="*/ 9 w 12"/>
                <a:gd name="T9" fmla="*/ 19 h 22"/>
                <a:gd name="T10" fmla="*/ 9 w 12"/>
                <a:gd name="T11" fmla="*/ 15 h 22"/>
                <a:gd name="T12" fmla="*/ 8 w 12"/>
                <a:gd name="T13" fmla="*/ 13 h 22"/>
                <a:gd name="T14" fmla="*/ 9 w 12"/>
                <a:gd name="T15" fmla="*/ 17 h 22"/>
                <a:gd name="T16" fmla="*/ 10 w 12"/>
                <a:gd name="T17" fmla="*/ 12 h 22"/>
                <a:gd name="T18" fmla="*/ 8 w 12"/>
                <a:gd name="T19" fmla="*/ 11 h 22"/>
                <a:gd name="T20" fmla="*/ 8 w 12"/>
                <a:gd name="T21" fmla="*/ 7 h 22"/>
                <a:gd name="T22" fmla="*/ 8 w 12"/>
                <a:gd name="T23" fmla="*/ 2 h 22"/>
                <a:gd name="T24" fmla="*/ 8 w 12"/>
                <a:gd name="T25" fmla="*/ 1 h 22"/>
                <a:gd name="T26" fmla="*/ 4 w 12"/>
                <a:gd name="T27" fmla="*/ 0 h 22"/>
                <a:gd name="T28" fmla="*/ 2 w 12"/>
                <a:gd name="T29" fmla="*/ 7 h 22"/>
                <a:gd name="T30" fmla="*/ 1 w 12"/>
                <a:gd name="T31" fmla="*/ 1 h 22"/>
                <a:gd name="T32" fmla="*/ 1 w 12"/>
                <a:gd name="T33" fmla="*/ 10 h 22"/>
                <a:gd name="T34" fmla="*/ 2 w 12"/>
                <a:gd name="T35" fmla="*/ 13 h 22"/>
                <a:gd name="T36" fmla="*/ 3 w 12"/>
                <a:gd name="T37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22">
                  <a:moveTo>
                    <a:pt x="3" y="16"/>
                  </a:moveTo>
                  <a:cubicBezTo>
                    <a:pt x="5" y="22"/>
                    <a:pt x="6" y="18"/>
                    <a:pt x="6" y="17"/>
                  </a:cubicBezTo>
                  <a:cubicBezTo>
                    <a:pt x="6" y="17"/>
                    <a:pt x="8" y="18"/>
                    <a:pt x="8" y="19"/>
                  </a:cubicBezTo>
                  <a:cubicBezTo>
                    <a:pt x="8" y="20"/>
                    <a:pt x="6" y="15"/>
                    <a:pt x="8" y="15"/>
                  </a:cubicBezTo>
                  <a:cubicBezTo>
                    <a:pt x="9" y="14"/>
                    <a:pt x="8" y="19"/>
                    <a:pt x="9" y="19"/>
                  </a:cubicBezTo>
                  <a:cubicBezTo>
                    <a:pt x="8" y="18"/>
                    <a:pt x="9" y="15"/>
                    <a:pt x="9" y="15"/>
                  </a:cubicBezTo>
                  <a:cubicBezTo>
                    <a:pt x="9" y="15"/>
                    <a:pt x="8" y="13"/>
                    <a:pt x="8" y="13"/>
                  </a:cubicBezTo>
                  <a:cubicBezTo>
                    <a:pt x="9" y="13"/>
                    <a:pt x="12" y="15"/>
                    <a:pt x="9" y="17"/>
                  </a:cubicBezTo>
                  <a:cubicBezTo>
                    <a:pt x="12" y="15"/>
                    <a:pt x="10" y="12"/>
                    <a:pt x="10" y="12"/>
                  </a:cubicBezTo>
                  <a:cubicBezTo>
                    <a:pt x="10" y="12"/>
                    <a:pt x="9" y="11"/>
                    <a:pt x="8" y="11"/>
                  </a:cubicBezTo>
                  <a:cubicBezTo>
                    <a:pt x="8" y="11"/>
                    <a:pt x="10" y="8"/>
                    <a:pt x="8" y="7"/>
                  </a:cubicBezTo>
                  <a:cubicBezTo>
                    <a:pt x="7" y="6"/>
                    <a:pt x="8" y="3"/>
                    <a:pt x="8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8" y="1"/>
                    <a:pt x="6" y="1"/>
                    <a:pt x="4" y="0"/>
                  </a:cubicBezTo>
                  <a:cubicBezTo>
                    <a:pt x="1" y="3"/>
                    <a:pt x="2" y="7"/>
                    <a:pt x="2" y="7"/>
                  </a:cubicBezTo>
                  <a:cubicBezTo>
                    <a:pt x="2" y="7"/>
                    <a:pt x="0" y="7"/>
                    <a:pt x="1" y="1"/>
                  </a:cubicBezTo>
                  <a:cubicBezTo>
                    <a:pt x="1" y="1"/>
                    <a:pt x="0" y="7"/>
                    <a:pt x="1" y="10"/>
                  </a:cubicBezTo>
                  <a:cubicBezTo>
                    <a:pt x="2" y="12"/>
                    <a:pt x="3" y="12"/>
                    <a:pt x="2" y="13"/>
                  </a:cubicBezTo>
                  <a:cubicBezTo>
                    <a:pt x="1" y="14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400BBEF-0327-4332-B8B6-6711D5E46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1073151"/>
              <a:ext cx="720725" cy="1012825"/>
            </a:xfrm>
            <a:custGeom>
              <a:avLst/>
              <a:gdLst>
                <a:gd name="T0" fmla="*/ 20 w 40"/>
                <a:gd name="T1" fmla="*/ 31 h 56"/>
                <a:gd name="T2" fmla="*/ 15 w 40"/>
                <a:gd name="T3" fmla="*/ 37 h 56"/>
                <a:gd name="T4" fmla="*/ 14 w 40"/>
                <a:gd name="T5" fmla="*/ 39 h 56"/>
                <a:gd name="T6" fmla="*/ 10 w 40"/>
                <a:gd name="T7" fmla="*/ 41 h 56"/>
                <a:gd name="T8" fmla="*/ 6 w 40"/>
                <a:gd name="T9" fmla="*/ 46 h 56"/>
                <a:gd name="T10" fmla="*/ 3 w 40"/>
                <a:gd name="T11" fmla="*/ 50 h 56"/>
                <a:gd name="T12" fmla="*/ 1 w 40"/>
                <a:gd name="T13" fmla="*/ 52 h 56"/>
                <a:gd name="T14" fmla="*/ 4 w 40"/>
                <a:gd name="T15" fmla="*/ 53 h 56"/>
                <a:gd name="T16" fmla="*/ 2 w 40"/>
                <a:gd name="T17" fmla="*/ 49 h 56"/>
                <a:gd name="T18" fmla="*/ 4 w 40"/>
                <a:gd name="T19" fmla="*/ 45 h 56"/>
                <a:gd name="T20" fmla="*/ 4 w 40"/>
                <a:gd name="T21" fmla="*/ 42 h 56"/>
                <a:gd name="T22" fmla="*/ 3 w 40"/>
                <a:gd name="T23" fmla="*/ 44 h 56"/>
                <a:gd name="T24" fmla="*/ 6 w 40"/>
                <a:gd name="T25" fmla="*/ 40 h 56"/>
                <a:gd name="T26" fmla="*/ 5 w 40"/>
                <a:gd name="T27" fmla="*/ 34 h 56"/>
                <a:gd name="T28" fmla="*/ 7 w 40"/>
                <a:gd name="T29" fmla="*/ 30 h 56"/>
                <a:gd name="T30" fmla="*/ 4 w 40"/>
                <a:gd name="T31" fmla="*/ 25 h 56"/>
                <a:gd name="T32" fmla="*/ 1 w 40"/>
                <a:gd name="T33" fmla="*/ 25 h 56"/>
                <a:gd name="T34" fmla="*/ 4 w 40"/>
                <a:gd name="T35" fmla="*/ 25 h 56"/>
                <a:gd name="T36" fmla="*/ 7 w 40"/>
                <a:gd name="T37" fmla="*/ 20 h 56"/>
                <a:gd name="T38" fmla="*/ 7 w 40"/>
                <a:gd name="T39" fmla="*/ 19 h 56"/>
                <a:gd name="T40" fmla="*/ 4 w 40"/>
                <a:gd name="T41" fmla="*/ 19 h 56"/>
                <a:gd name="T42" fmla="*/ 7 w 40"/>
                <a:gd name="T43" fmla="*/ 15 h 56"/>
                <a:gd name="T44" fmla="*/ 11 w 40"/>
                <a:gd name="T45" fmla="*/ 9 h 56"/>
                <a:gd name="T46" fmla="*/ 14 w 40"/>
                <a:gd name="T47" fmla="*/ 6 h 56"/>
                <a:gd name="T48" fmla="*/ 12 w 40"/>
                <a:gd name="T49" fmla="*/ 6 h 56"/>
                <a:gd name="T50" fmla="*/ 8 w 40"/>
                <a:gd name="T51" fmla="*/ 6 h 56"/>
                <a:gd name="T52" fmla="*/ 12 w 40"/>
                <a:gd name="T53" fmla="*/ 5 h 56"/>
                <a:gd name="T54" fmla="*/ 14 w 40"/>
                <a:gd name="T55" fmla="*/ 6 h 56"/>
                <a:gd name="T56" fmla="*/ 22 w 40"/>
                <a:gd name="T57" fmla="*/ 1 h 56"/>
                <a:gd name="T58" fmla="*/ 28 w 40"/>
                <a:gd name="T59" fmla="*/ 2 h 56"/>
                <a:gd name="T60" fmla="*/ 31 w 40"/>
                <a:gd name="T61" fmla="*/ 4 h 56"/>
                <a:gd name="T62" fmla="*/ 38 w 40"/>
                <a:gd name="T63" fmla="*/ 7 h 56"/>
                <a:gd name="T64" fmla="*/ 38 w 40"/>
                <a:gd name="T65" fmla="*/ 16 h 56"/>
                <a:gd name="T66" fmla="*/ 33 w 40"/>
                <a:gd name="T67" fmla="*/ 11 h 56"/>
                <a:gd name="T68" fmla="*/ 25 w 40"/>
                <a:gd name="T69" fmla="*/ 12 h 56"/>
                <a:gd name="T70" fmla="*/ 24 w 40"/>
                <a:gd name="T71" fmla="*/ 17 h 56"/>
                <a:gd name="T72" fmla="*/ 23 w 40"/>
                <a:gd name="T73" fmla="*/ 19 h 56"/>
                <a:gd name="T74" fmla="*/ 21 w 40"/>
                <a:gd name="T75" fmla="*/ 21 h 56"/>
                <a:gd name="T76" fmla="*/ 17 w 40"/>
                <a:gd name="T77" fmla="*/ 19 h 56"/>
                <a:gd name="T78" fmla="*/ 19 w 40"/>
                <a:gd name="T79" fmla="*/ 27 h 56"/>
                <a:gd name="T80" fmla="*/ 20 w 40"/>
                <a:gd name="T81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56">
                  <a:moveTo>
                    <a:pt x="20" y="31"/>
                  </a:moveTo>
                  <a:cubicBezTo>
                    <a:pt x="20" y="31"/>
                    <a:pt x="19" y="35"/>
                    <a:pt x="15" y="37"/>
                  </a:cubicBezTo>
                  <a:cubicBezTo>
                    <a:pt x="11" y="39"/>
                    <a:pt x="17" y="39"/>
                    <a:pt x="14" y="39"/>
                  </a:cubicBezTo>
                  <a:cubicBezTo>
                    <a:pt x="11" y="38"/>
                    <a:pt x="11" y="39"/>
                    <a:pt x="10" y="41"/>
                  </a:cubicBezTo>
                  <a:cubicBezTo>
                    <a:pt x="10" y="44"/>
                    <a:pt x="7" y="43"/>
                    <a:pt x="6" y="46"/>
                  </a:cubicBezTo>
                  <a:cubicBezTo>
                    <a:pt x="6" y="49"/>
                    <a:pt x="5" y="49"/>
                    <a:pt x="3" y="50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1" y="52"/>
                    <a:pt x="1" y="55"/>
                    <a:pt x="4" y="53"/>
                  </a:cubicBezTo>
                  <a:cubicBezTo>
                    <a:pt x="1" y="56"/>
                    <a:pt x="0" y="50"/>
                    <a:pt x="2" y="49"/>
                  </a:cubicBezTo>
                  <a:cubicBezTo>
                    <a:pt x="4" y="49"/>
                    <a:pt x="6" y="47"/>
                    <a:pt x="4" y="45"/>
                  </a:cubicBezTo>
                  <a:cubicBezTo>
                    <a:pt x="2" y="44"/>
                    <a:pt x="4" y="42"/>
                    <a:pt x="4" y="42"/>
                  </a:cubicBezTo>
                  <a:cubicBezTo>
                    <a:pt x="4" y="42"/>
                    <a:pt x="4" y="41"/>
                    <a:pt x="3" y="44"/>
                  </a:cubicBezTo>
                  <a:cubicBezTo>
                    <a:pt x="2" y="41"/>
                    <a:pt x="6" y="40"/>
                    <a:pt x="6" y="40"/>
                  </a:cubicBezTo>
                  <a:cubicBezTo>
                    <a:pt x="6" y="40"/>
                    <a:pt x="2" y="34"/>
                    <a:pt x="5" y="34"/>
                  </a:cubicBezTo>
                  <a:cubicBezTo>
                    <a:pt x="8" y="33"/>
                    <a:pt x="7" y="30"/>
                    <a:pt x="7" y="30"/>
                  </a:cubicBezTo>
                  <a:cubicBezTo>
                    <a:pt x="7" y="30"/>
                    <a:pt x="6" y="27"/>
                    <a:pt x="4" y="25"/>
                  </a:cubicBezTo>
                  <a:cubicBezTo>
                    <a:pt x="2" y="27"/>
                    <a:pt x="1" y="25"/>
                    <a:pt x="1" y="25"/>
                  </a:cubicBezTo>
                  <a:cubicBezTo>
                    <a:pt x="1" y="25"/>
                    <a:pt x="4" y="27"/>
                    <a:pt x="4" y="25"/>
                  </a:cubicBezTo>
                  <a:cubicBezTo>
                    <a:pt x="3" y="20"/>
                    <a:pt x="6" y="20"/>
                    <a:pt x="7" y="20"/>
                  </a:cubicBezTo>
                  <a:cubicBezTo>
                    <a:pt x="7" y="20"/>
                    <a:pt x="7" y="19"/>
                    <a:pt x="7" y="19"/>
                  </a:cubicBezTo>
                  <a:cubicBezTo>
                    <a:pt x="7" y="19"/>
                    <a:pt x="7" y="20"/>
                    <a:pt x="4" y="19"/>
                  </a:cubicBezTo>
                  <a:cubicBezTo>
                    <a:pt x="6" y="20"/>
                    <a:pt x="7" y="19"/>
                    <a:pt x="7" y="15"/>
                  </a:cubicBezTo>
                  <a:cubicBezTo>
                    <a:pt x="6" y="11"/>
                    <a:pt x="11" y="9"/>
                    <a:pt x="11" y="9"/>
                  </a:cubicBezTo>
                  <a:cubicBezTo>
                    <a:pt x="11" y="9"/>
                    <a:pt x="14" y="9"/>
                    <a:pt x="14" y="6"/>
                  </a:cubicBezTo>
                  <a:cubicBezTo>
                    <a:pt x="13" y="3"/>
                    <a:pt x="12" y="6"/>
                    <a:pt x="12" y="6"/>
                  </a:cubicBezTo>
                  <a:cubicBezTo>
                    <a:pt x="12" y="6"/>
                    <a:pt x="9" y="7"/>
                    <a:pt x="8" y="6"/>
                  </a:cubicBezTo>
                  <a:cubicBezTo>
                    <a:pt x="9" y="6"/>
                    <a:pt x="12" y="5"/>
                    <a:pt x="12" y="5"/>
                  </a:cubicBezTo>
                  <a:cubicBezTo>
                    <a:pt x="12" y="5"/>
                    <a:pt x="13" y="3"/>
                    <a:pt x="14" y="6"/>
                  </a:cubicBezTo>
                  <a:cubicBezTo>
                    <a:pt x="16" y="1"/>
                    <a:pt x="22" y="1"/>
                    <a:pt x="22" y="1"/>
                  </a:cubicBezTo>
                  <a:cubicBezTo>
                    <a:pt x="22" y="1"/>
                    <a:pt x="26" y="0"/>
                    <a:pt x="28" y="2"/>
                  </a:cubicBezTo>
                  <a:cubicBezTo>
                    <a:pt x="30" y="2"/>
                    <a:pt x="31" y="4"/>
                    <a:pt x="31" y="4"/>
                  </a:cubicBezTo>
                  <a:cubicBezTo>
                    <a:pt x="34" y="4"/>
                    <a:pt x="37" y="6"/>
                    <a:pt x="38" y="7"/>
                  </a:cubicBezTo>
                  <a:cubicBezTo>
                    <a:pt x="39" y="8"/>
                    <a:pt x="40" y="12"/>
                    <a:pt x="38" y="16"/>
                  </a:cubicBezTo>
                  <a:cubicBezTo>
                    <a:pt x="38" y="13"/>
                    <a:pt x="36" y="10"/>
                    <a:pt x="33" y="11"/>
                  </a:cubicBezTo>
                  <a:cubicBezTo>
                    <a:pt x="29" y="12"/>
                    <a:pt x="27" y="11"/>
                    <a:pt x="25" y="12"/>
                  </a:cubicBezTo>
                  <a:cubicBezTo>
                    <a:pt x="23" y="13"/>
                    <a:pt x="24" y="16"/>
                    <a:pt x="24" y="17"/>
                  </a:cubicBezTo>
                  <a:cubicBezTo>
                    <a:pt x="24" y="17"/>
                    <a:pt x="23" y="17"/>
                    <a:pt x="23" y="19"/>
                  </a:cubicBezTo>
                  <a:cubicBezTo>
                    <a:pt x="22" y="20"/>
                    <a:pt x="21" y="21"/>
                    <a:pt x="21" y="21"/>
                  </a:cubicBezTo>
                  <a:cubicBezTo>
                    <a:pt x="21" y="21"/>
                    <a:pt x="18" y="18"/>
                    <a:pt x="17" y="19"/>
                  </a:cubicBezTo>
                  <a:cubicBezTo>
                    <a:pt x="14" y="23"/>
                    <a:pt x="19" y="27"/>
                    <a:pt x="19" y="27"/>
                  </a:cubicBezTo>
                  <a:cubicBezTo>
                    <a:pt x="19" y="27"/>
                    <a:pt x="20" y="29"/>
                    <a:pt x="20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A3F0EF-D091-4A2F-ABD3-3CF44D69E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38" y="1831976"/>
              <a:ext cx="53975" cy="53975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3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2" y="2"/>
                    <a:pt x="3" y="0"/>
                  </a:cubicBezTo>
                  <a:cubicBezTo>
                    <a:pt x="0" y="2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B65E7B72-3FDB-4AD8-9537-0AF8DC251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950" y="1795463"/>
              <a:ext cx="53975" cy="19050"/>
            </a:xfrm>
            <a:custGeom>
              <a:avLst/>
              <a:gdLst>
                <a:gd name="T0" fmla="*/ 0 w 3"/>
                <a:gd name="T1" fmla="*/ 1 h 1"/>
                <a:gd name="T2" fmla="*/ 2 w 3"/>
                <a:gd name="T3" fmla="*/ 0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2" y="0"/>
                  </a:cubicBezTo>
                  <a:cubicBezTo>
                    <a:pt x="3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E236B950-78BC-43ED-BE5B-7B915D3B9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950" y="1706563"/>
              <a:ext cx="34925" cy="34925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2 h 2"/>
                <a:gd name="T4" fmla="*/ 1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A74F9D39-2687-41F1-9282-69FF6AB58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950" y="1471613"/>
              <a:ext cx="88900" cy="90488"/>
            </a:xfrm>
            <a:custGeom>
              <a:avLst/>
              <a:gdLst>
                <a:gd name="T0" fmla="*/ 2 w 5"/>
                <a:gd name="T1" fmla="*/ 5 h 5"/>
                <a:gd name="T2" fmla="*/ 5 w 5"/>
                <a:gd name="T3" fmla="*/ 0 h 5"/>
                <a:gd name="T4" fmla="*/ 1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2" y="5"/>
                    <a:pt x="5" y="3"/>
                    <a:pt x="5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1" y="3"/>
                    <a:pt x="1" y="4"/>
                    <a:pt x="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C720E6E3-1B36-4C7E-B07B-8C86CE17D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950" y="1452563"/>
              <a:ext cx="107950" cy="36513"/>
            </a:xfrm>
            <a:custGeom>
              <a:avLst/>
              <a:gdLst>
                <a:gd name="T0" fmla="*/ 6 w 6"/>
                <a:gd name="T1" fmla="*/ 0 h 2"/>
                <a:gd name="T2" fmla="*/ 2 w 6"/>
                <a:gd name="T3" fmla="*/ 0 h 2"/>
                <a:gd name="T4" fmla="*/ 0 w 6"/>
                <a:gd name="T5" fmla="*/ 2 h 2"/>
                <a:gd name="T6" fmla="*/ 6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0"/>
                    <a:pt x="4" y="1"/>
                    <a:pt x="2" y="0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2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677017BD-6155-42C8-BB3A-13FF24E0C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1381126"/>
              <a:ext cx="71437" cy="53975"/>
            </a:xfrm>
            <a:custGeom>
              <a:avLst/>
              <a:gdLst>
                <a:gd name="T0" fmla="*/ 3 w 4"/>
                <a:gd name="T1" fmla="*/ 0 h 3"/>
                <a:gd name="T2" fmla="*/ 1 w 4"/>
                <a:gd name="T3" fmla="*/ 3 h 3"/>
                <a:gd name="T4" fmla="*/ 3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4" y="2"/>
                    <a:pt x="1" y="3"/>
                  </a:cubicBezTo>
                  <a:cubicBezTo>
                    <a:pt x="0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939FDE2C-B88B-47CA-BCB6-F834DAE2D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1308101"/>
              <a:ext cx="90487" cy="107950"/>
            </a:xfrm>
            <a:custGeom>
              <a:avLst/>
              <a:gdLst>
                <a:gd name="T0" fmla="*/ 5 w 5"/>
                <a:gd name="T1" fmla="*/ 1 h 6"/>
                <a:gd name="T2" fmla="*/ 3 w 5"/>
                <a:gd name="T3" fmla="*/ 3 h 6"/>
                <a:gd name="T4" fmla="*/ 1 w 5"/>
                <a:gd name="T5" fmla="*/ 5 h 6"/>
                <a:gd name="T6" fmla="*/ 1 w 5"/>
                <a:gd name="T7" fmla="*/ 6 h 6"/>
                <a:gd name="T8" fmla="*/ 2 w 5"/>
                <a:gd name="T9" fmla="*/ 1 h 6"/>
                <a:gd name="T10" fmla="*/ 5 w 5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3" y="1"/>
                    <a:pt x="3" y="3"/>
                  </a:cubicBezTo>
                  <a:cubicBezTo>
                    <a:pt x="2" y="3"/>
                    <a:pt x="1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1" y="5"/>
                    <a:pt x="2" y="1"/>
                  </a:cubicBezTo>
                  <a:cubicBezTo>
                    <a:pt x="2" y="0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6E7EBA13-E685-4533-9127-9A7F1802C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1271588"/>
              <a:ext cx="71437" cy="73025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0 h 4"/>
                <a:gd name="T4" fmla="*/ 2 w 4"/>
                <a:gd name="T5" fmla="*/ 2 h 4"/>
                <a:gd name="T6" fmla="*/ 0 w 4"/>
                <a:gd name="T7" fmla="*/ 3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0" y="2"/>
                    <a:pt x="1" y="0"/>
                    <a:pt x="4" y="0"/>
                  </a:cubicBezTo>
                  <a:cubicBezTo>
                    <a:pt x="4" y="2"/>
                    <a:pt x="2" y="2"/>
                    <a:pt x="2" y="2"/>
                  </a:cubicBezTo>
                  <a:cubicBezTo>
                    <a:pt x="2" y="2"/>
                    <a:pt x="1" y="2"/>
                    <a:pt x="0" y="3"/>
                  </a:cubicBezTo>
                  <a:cubicBezTo>
                    <a:pt x="0" y="4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5B5A269F-3F21-4766-A515-C0433DCAF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625" y="1182688"/>
              <a:ext cx="36512" cy="107950"/>
            </a:xfrm>
            <a:custGeom>
              <a:avLst/>
              <a:gdLst>
                <a:gd name="T0" fmla="*/ 2 w 2"/>
                <a:gd name="T1" fmla="*/ 6 h 6"/>
                <a:gd name="T2" fmla="*/ 0 w 2"/>
                <a:gd name="T3" fmla="*/ 0 h 6"/>
                <a:gd name="T4" fmla="*/ 2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6"/>
                    <a:pt x="2" y="2"/>
                    <a:pt x="0" y="0"/>
                  </a:cubicBezTo>
                  <a:cubicBezTo>
                    <a:pt x="1" y="3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BE7F101D-6A10-466A-823E-AE4AC2133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313" y="1127126"/>
              <a:ext cx="107950" cy="109538"/>
            </a:xfrm>
            <a:custGeom>
              <a:avLst/>
              <a:gdLst>
                <a:gd name="T0" fmla="*/ 6 w 6"/>
                <a:gd name="T1" fmla="*/ 4 h 6"/>
                <a:gd name="T2" fmla="*/ 2 w 6"/>
                <a:gd name="T3" fmla="*/ 0 h 6"/>
                <a:gd name="T4" fmla="*/ 1 w 6"/>
                <a:gd name="T5" fmla="*/ 3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4"/>
                    <a:pt x="3" y="2"/>
                    <a:pt x="2" y="0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6"/>
                    <a:pt x="6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1F66266E-DB25-44D1-993A-362BE4D3E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9825" y="1271588"/>
              <a:ext cx="107950" cy="55563"/>
            </a:xfrm>
            <a:custGeom>
              <a:avLst/>
              <a:gdLst>
                <a:gd name="T0" fmla="*/ 6 w 6"/>
                <a:gd name="T1" fmla="*/ 1 h 3"/>
                <a:gd name="T2" fmla="*/ 1 w 6"/>
                <a:gd name="T3" fmla="*/ 0 h 3"/>
                <a:gd name="T4" fmla="*/ 0 w 6"/>
                <a:gd name="T5" fmla="*/ 1 h 3"/>
                <a:gd name="T6" fmla="*/ 3 w 6"/>
                <a:gd name="T7" fmla="*/ 3 h 3"/>
                <a:gd name="T8" fmla="*/ 6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6" y="1"/>
                  </a:moveTo>
                  <a:cubicBezTo>
                    <a:pt x="6" y="1"/>
                    <a:pt x="4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0"/>
                    <a:pt x="3" y="3"/>
                  </a:cubicBezTo>
                  <a:cubicBezTo>
                    <a:pt x="6" y="3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43276D9E-BF39-49B8-8A3D-AD5E3DDED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5" y="1163638"/>
              <a:ext cx="71437" cy="107950"/>
            </a:xfrm>
            <a:custGeom>
              <a:avLst/>
              <a:gdLst>
                <a:gd name="T0" fmla="*/ 3 w 4"/>
                <a:gd name="T1" fmla="*/ 6 h 6"/>
                <a:gd name="T2" fmla="*/ 1 w 4"/>
                <a:gd name="T3" fmla="*/ 0 h 6"/>
                <a:gd name="T4" fmla="*/ 3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3" y="6"/>
                  </a:moveTo>
                  <a:cubicBezTo>
                    <a:pt x="3" y="6"/>
                    <a:pt x="2" y="1"/>
                    <a:pt x="1" y="0"/>
                  </a:cubicBezTo>
                  <a:cubicBezTo>
                    <a:pt x="0" y="0"/>
                    <a:pt x="4" y="1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14F39573-68E6-4A0C-A289-33ACA6FD5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75" y="1163638"/>
              <a:ext cx="36512" cy="107950"/>
            </a:xfrm>
            <a:custGeom>
              <a:avLst/>
              <a:gdLst>
                <a:gd name="T0" fmla="*/ 2 w 2"/>
                <a:gd name="T1" fmla="*/ 6 h 6"/>
                <a:gd name="T2" fmla="*/ 1 w 2"/>
                <a:gd name="T3" fmla="*/ 0 h 6"/>
                <a:gd name="T4" fmla="*/ 2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6"/>
                    <a:pt x="0" y="1"/>
                    <a:pt x="1" y="0"/>
                  </a:cubicBezTo>
                  <a:cubicBezTo>
                    <a:pt x="1" y="1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F0EDDEEB-31D2-4312-961A-D9A9E93AA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313" y="1290638"/>
              <a:ext cx="107950" cy="107950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3" y="1"/>
                    <a:pt x="0" y="6"/>
                  </a:cubicBezTo>
                  <a:cubicBezTo>
                    <a:pt x="3" y="2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73557B98-4230-4ED7-8582-027FDBBFC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1217613"/>
              <a:ext cx="107950" cy="53975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6" y="0"/>
                    <a:pt x="2" y="0"/>
                    <a:pt x="0" y="3"/>
                  </a:cubicBezTo>
                  <a:cubicBezTo>
                    <a:pt x="1" y="1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0A1DC143-F000-4021-ADEC-FE324E8EA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0" y="1327151"/>
              <a:ext cx="107950" cy="88900"/>
            </a:xfrm>
            <a:custGeom>
              <a:avLst/>
              <a:gdLst>
                <a:gd name="T0" fmla="*/ 6 w 6"/>
                <a:gd name="T1" fmla="*/ 2 h 5"/>
                <a:gd name="T2" fmla="*/ 2 w 6"/>
                <a:gd name="T3" fmla="*/ 2 h 5"/>
                <a:gd name="T4" fmla="*/ 1 w 6"/>
                <a:gd name="T5" fmla="*/ 5 h 5"/>
                <a:gd name="T6" fmla="*/ 2 w 6"/>
                <a:gd name="T7" fmla="*/ 2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2"/>
                    <a:pt x="4" y="3"/>
                    <a:pt x="2" y="2"/>
                  </a:cubicBezTo>
                  <a:cubicBezTo>
                    <a:pt x="0" y="0"/>
                    <a:pt x="1" y="5"/>
                    <a:pt x="1" y="5"/>
                  </a:cubicBezTo>
                  <a:cubicBezTo>
                    <a:pt x="1" y="5"/>
                    <a:pt x="0" y="0"/>
                    <a:pt x="2" y="2"/>
                  </a:cubicBezTo>
                  <a:cubicBezTo>
                    <a:pt x="3" y="4"/>
                    <a:pt x="6" y="2"/>
                    <a:pt x="6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38682581-A9FB-4DE6-BBF9-A2E2A38DC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1616076"/>
              <a:ext cx="90487" cy="107950"/>
            </a:xfrm>
            <a:custGeom>
              <a:avLst/>
              <a:gdLst>
                <a:gd name="T0" fmla="*/ 5 w 5"/>
                <a:gd name="T1" fmla="*/ 0 h 6"/>
                <a:gd name="T2" fmla="*/ 3 w 5"/>
                <a:gd name="T3" fmla="*/ 3 h 6"/>
                <a:gd name="T4" fmla="*/ 5 w 5"/>
                <a:gd name="T5" fmla="*/ 6 h 6"/>
                <a:gd name="T6" fmla="*/ 3 w 5"/>
                <a:gd name="T7" fmla="*/ 4 h 6"/>
                <a:gd name="T8" fmla="*/ 5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cubicBezTo>
                    <a:pt x="5" y="0"/>
                    <a:pt x="5" y="2"/>
                    <a:pt x="3" y="3"/>
                  </a:cubicBezTo>
                  <a:cubicBezTo>
                    <a:pt x="0" y="5"/>
                    <a:pt x="5" y="6"/>
                    <a:pt x="5" y="6"/>
                  </a:cubicBezTo>
                  <a:cubicBezTo>
                    <a:pt x="5" y="6"/>
                    <a:pt x="1" y="4"/>
                    <a:pt x="3" y="4"/>
                  </a:cubicBezTo>
                  <a:cubicBezTo>
                    <a:pt x="5" y="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04E300FC-8910-4565-A5AC-0C1A36F4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2238" y="1868488"/>
              <a:ext cx="90487" cy="107950"/>
            </a:xfrm>
            <a:custGeom>
              <a:avLst/>
              <a:gdLst>
                <a:gd name="T0" fmla="*/ 3 w 5"/>
                <a:gd name="T1" fmla="*/ 0 h 6"/>
                <a:gd name="T2" fmla="*/ 2 w 5"/>
                <a:gd name="T3" fmla="*/ 4 h 6"/>
                <a:gd name="T4" fmla="*/ 5 w 5"/>
                <a:gd name="T5" fmla="*/ 5 h 6"/>
                <a:gd name="T6" fmla="*/ 2 w 5"/>
                <a:gd name="T7" fmla="*/ 4 h 6"/>
                <a:gd name="T8" fmla="*/ 3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3" y="0"/>
                    <a:pt x="3" y="2"/>
                    <a:pt x="2" y="4"/>
                  </a:cubicBezTo>
                  <a:cubicBezTo>
                    <a:pt x="0" y="6"/>
                    <a:pt x="5" y="5"/>
                    <a:pt x="5" y="5"/>
                  </a:cubicBezTo>
                  <a:cubicBezTo>
                    <a:pt x="5" y="5"/>
                    <a:pt x="0" y="5"/>
                    <a:pt x="2" y="4"/>
                  </a:cubicBezTo>
                  <a:cubicBezTo>
                    <a:pt x="4" y="3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8EDFD6A3-A291-4043-AF29-FCA1BB127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2363" y="1362076"/>
              <a:ext cx="125412" cy="90488"/>
            </a:xfrm>
            <a:custGeom>
              <a:avLst/>
              <a:gdLst>
                <a:gd name="T0" fmla="*/ 7 w 7"/>
                <a:gd name="T1" fmla="*/ 2 h 5"/>
                <a:gd name="T2" fmla="*/ 3 w 7"/>
                <a:gd name="T3" fmla="*/ 2 h 5"/>
                <a:gd name="T4" fmla="*/ 2 w 7"/>
                <a:gd name="T5" fmla="*/ 5 h 5"/>
                <a:gd name="T6" fmla="*/ 3 w 7"/>
                <a:gd name="T7" fmla="*/ 2 h 5"/>
                <a:gd name="T8" fmla="*/ 7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cubicBezTo>
                    <a:pt x="7" y="2"/>
                    <a:pt x="5" y="3"/>
                    <a:pt x="3" y="2"/>
                  </a:cubicBezTo>
                  <a:cubicBezTo>
                    <a:pt x="0" y="0"/>
                    <a:pt x="2" y="5"/>
                    <a:pt x="2" y="5"/>
                  </a:cubicBezTo>
                  <a:cubicBezTo>
                    <a:pt x="2" y="5"/>
                    <a:pt x="1" y="0"/>
                    <a:pt x="3" y="2"/>
                  </a:cubicBezTo>
                  <a:cubicBezTo>
                    <a:pt x="4" y="4"/>
                    <a:pt x="7" y="2"/>
                    <a:pt x="7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>
              <a:extLst>
                <a:ext uri="{FF2B5EF4-FFF2-40B4-BE49-F238E27FC236}">
                  <a16:creationId xmlns:a16="http://schemas.microsoft.com/office/drawing/2014/main" id="{CA2C23E4-8D4B-4935-90AE-2DAA4A371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413" y="1489076"/>
              <a:ext cx="161925" cy="198438"/>
            </a:xfrm>
            <a:custGeom>
              <a:avLst/>
              <a:gdLst>
                <a:gd name="T0" fmla="*/ 7 w 9"/>
                <a:gd name="T1" fmla="*/ 0 h 11"/>
                <a:gd name="T2" fmla="*/ 4 w 9"/>
                <a:gd name="T3" fmla="*/ 7 h 11"/>
                <a:gd name="T4" fmla="*/ 9 w 9"/>
                <a:gd name="T5" fmla="*/ 11 h 11"/>
                <a:gd name="T6" fmla="*/ 4 w 9"/>
                <a:gd name="T7" fmla="*/ 7 h 11"/>
                <a:gd name="T8" fmla="*/ 7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7" y="0"/>
                  </a:moveTo>
                  <a:cubicBezTo>
                    <a:pt x="7" y="0"/>
                    <a:pt x="8" y="4"/>
                    <a:pt x="4" y="7"/>
                  </a:cubicBezTo>
                  <a:cubicBezTo>
                    <a:pt x="0" y="10"/>
                    <a:pt x="9" y="11"/>
                    <a:pt x="9" y="11"/>
                  </a:cubicBezTo>
                  <a:cubicBezTo>
                    <a:pt x="9" y="11"/>
                    <a:pt x="0" y="9"/>
                    <a:pt x="4" y="7"/>
                  </a:cubicBezTo>
                  <a:cubicBezTo>
                    <a:pt x="8" y="5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5C704CC4-2834-42A0-A8FC-0737C2964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1724026"/>
              <a:ext cx="107950" cy="107950"/>
            </a:xfrm>
            <a:custGeom>
              <a:avLst/>
              <a:gdLst>
                <a:gd name="T0" fmla="*/ 6 w 6"/>
                <a:gd name="T1" fmla="*/ 0 h 6"/>
                <a:gd name="T2" fmla="*/ 2 w 6"/>
                <a:gd name="T3" fmla="*/ 2 h 6"/>
                <a:gd name="T4" fmla="*/ 4 w 6"/>
                <a:gd name="T5" fmla="*/ 6 h 6"/>
                <a:gd name="T6" fmla="*/ 3 w 6"/>
                <a:gd name="T7" fmla="*/ 3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6" y="0"/>
                    <a:pt x="5" y="2"/>
                    <a:pt x="2" y="2"/>
                  </a:cubicBezTo>
                  <a:cubicBezTo>
                    <a:pt x="0" y="2"/>
                    <a:pt x="4" y="6"/>
                    <a:pt x="4" y="6"/>
                  </a:cubicBezTo>
                  <a:cubicBezTo>
                    <a:pt x="4" y="6"/>
                    <a:pt x="0" y="2"/>
                    <a:pt x="3" y="3"/>
                  </a:cubicBezTo>
                  <a:cubicBezTo>
                    <a:pt x="5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C9CB9467-A753-4A38-BF2F-31BE3AC34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825" y="1092201"/>
              <a:ext cx="233362" cy="198438"/>
            </a:xfrm>
            <a:custGeom>
              <a:avLst/>
              <a:gdLst>
                <a:gd name="T0" fmla="*/ 12 w 13"/>
                <a:gd name="T1" fmla="*/ 9 h 11"/>
                <a:gd name="T2" fmla="*/ 7 w 13"/>
                <a:gd name="T3" fmla="*/ 5 h 11"/>
                <a:gd name="T4" fmla="*/ 4 w 13"/>
                <a:gd name="T5" fmla="*/ 0 h 11"/>
                <a:gd name="T6" fmla="*/ 4 w 13"/>
                <a:gd name="T7" fmla="*/ 0 h 11"/>
                <a:gd name="T8" fmla="*/ 0 w 13"/>
                <a:gd name="T9" fmla="*/ 1 h 11"/>
                <a:gd name="T10" fmla="*/ 4 w 13"/>
                <a:gd name="T11" fmla="*/ 5 h 11"/>
                <a:gd name="T12" fmla="*/ 8 w 13"/>
                <a:gd name="T13" fmla="*/ 11 h 11"/>
                <a:gd name="T14" fmla="*/ 12 w 13"/>
                <a:gd name="T1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1">
                  <a:moveTo>
                    <a:pt x="12" y="9"/>
                  </a:moveTo>
                  <a:cubicBezTo>
                    <a:pt x="12" y="9"/>
                    <a:pt x="11" y="7"/>
                    <a:pt x="7" y="5"/>
                  </a:cubicBezTo>
                  <a:cubicBezTo>
                    <a:pt x="4" y="4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1" y="1"/>
                    <a:pt x="4" y="4"/>
                    <a:pt x="4" y="5"/>
                  </a:cubicBezTo>
                  <a:cubicBezTo>
                    <a:pt x="4" y="6"/>
                    <a:pt x="7" y="10"/>
                    <a:pt x="8" y="11"/>
                  </a:cubicBezTo>
                  <a:cubicBezTo>
                    <a:pt x="9" y="11"/>
                    <a:pt x="13" y="11"/>
                    <a:pt x="12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>
              <a:extLst>
                <a:ext uri="{FF2B5EF4-FFF2-40B4-BE49-F238E27FC236}">
                  <a16:creationId xmlns:a16="http://schemas.microsoft.com/office/drawing/2014/main" id="{7F3EA26A-117C-4C83-ACD7-B954C5628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313" y="1146176"/>
              <a:ext cx="252412" cy="198438"/>
            </a:xfrm>
            <a:custGeom>
              <a:avLst/>
              <a:gdLst>
                <a:gd name="T0" fmla="*/ 0 w 14"/>
                <a:gd name="T1" fmla="*/ 10 h 11"/>
                <a:gd name="T2" fmla="*/ 14 w 14"/>
                <a:gd name="T3" fmla="*/ 0 h 11"/>
                <a:gd name="T4" fmla="*/ 1 w 14"/>
                <a:gd name="T5" fmla="*/ 10 h 11"/>
                <a:gd name="T6" fmla="*/ 0 w 14"/>
                <a:gd name="T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1">
                  <a:moveTo>
                    <a:pt x="0" y="10"/>
                  </a:moveTo>
                  <a:cubicBezTo>
                    <a:pt x="0" y="10"/>
                    <a:pt x="4" y="1"/>
                    <a:pt x="14" y="0"/>
                  </a:cubicBezTo>
                  <a:cubicBezTo>
                    <a:pt x="4" y="2"/>
                    <a:pt x="1" y="10"/>
                    <a:pt x="1" y="10"/>
                  </a:cubicBezTo>
                  <a:cubicBezTo>
                    <a:pt x="1" y="10"/>
                    <a:pt x="1" y="11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DE6AFD30-DEB3-4D2E-B7FD-E8A2E735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625" y="1435101"/>
              <a:ext cx="53975" cy="17463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1 w 3"/>
                <a:gd name="T5" fmla="*/ 0 h 1"/>
                <a:gd name="T6" fmla="*/ 1 w 3"/>
                <a:gd name="T7" fmla="*/ 0 h 1"/>
                <a:gd name="T8" fmla="*/ 0 w 3"/>
                <a:gd name="T9" fmla="*/ 0 h 1"/>
                <a:gd name="T10" fmla="*/ 1 w 3"/>
                <a:gd name="T11" fmla="*/ 0 h 1"/>
                <a:gd name="T12" fmla="*/ 0 w 3"/>
                <a:gd name="T13" fmla="*/ 1 h 1"/>
                <a:gd name="T14" fmla="*/ 0 w 3"/>
                <a:gd name="T15" fmla="*/ 1 h 1"/>
                <a:gd name="T16" fmla="*/ 1 w 3"/>
                <a:gd name="T17" fmla="*/ 0 h 1"/>
                <a:gd name="T18" fmla="*/ 1 w 3"/>
                <a:gd name="T19" fmla="*/ 0 h 1"/>
                <a:gd name="T20" fmla="*/ 3 w 3"/>
                <a:gd name="T21" fmla="*/ 0 h 1"/>
                <a:gd name="T22" fmla="*/ 3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1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7E838C79-32BC-4751-85B3-5DCFEAA61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9700" y="1416051"/>
              <a:ext cx="90487" cy="19050"/>
            </a:xfrm>
            <a:custGeom>
              <a:avLst/>
              <a:gdLst>
                <a:gd name="T0" fmla="*/ 5 w 5"/>
                <a:gd name="T1" fmla="*/ 1 h 1"/>
                <a:gd name="T2" fmla="*/ 3 w 5"/>
                <a:gd name="T3" fmla="*/ 0 h 1"/>
                <a:gd name="T4" fmla="*/ 0 w 5"/>
                <a:gd name="T5" fmla="*/ 1 h 1"/>
                <a:gd name="T6" fmla="*/ 5 w 5"/>
                <a:gd name="T7" fmla="*/ 1 h 1"/>
                <a:gd name="T8" fmla="*/ 5 w 5"/>
                <a:gd name="T9" fmla="*/ 1 h 1"/>
                <a:gd name="T10" fmla="*/ 5 w 5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1"/>
                    <a:pt x="3" y="1"/>
                    <a:pt x="3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CD9679BB-D8F7-4411-8511-9FFE48936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1471613"/>
              <a:ext cx="0" cy="17463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>
              <a:extLst>
                <a:ext uri="{FF2B5EF4-FFF2-40B4-BE49-F238E27FC236}">
                  <a16:creationId xmlns:a16="http://schemas.microsoft.com/office/drawing/2014/main" id="{3730E443-50E2-4991-ADE9-9898FE9CE5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2238" y="1435101"/>
              <a:ext cx="107950" cy="53975"/>
            </a:xfrm>
            <a:custGeom>
              <a:avLst/>
              <a:gdLst>
                <a:gd name="T0" fmla="*/ 3 w 6"/>
                <a:gd name="T1" fmla="*/ 0 h 3"/>
                <a:gd name="T2" fmla="*/ 3 w 6"/>
                <a:gd name="T3" fmla="*/ 1 h 3"/>
                <a:gd name="T4" fmla="*/ 3 w 6"/>
                <a:gd name="T5" fmla="*/ 1 h 3"/>
                <a:gd name="T6" fmla="*/ 4 w 6"/>
                <a:gd name="T7" fmla="*/ 0 h 3"/>
                <a:gd name="T8" fmla="*/ 4 w 6"/>
                <a:gd name="T9" fmla="*/ 1 h 3"/>
                <a:gd name="T10" fmla="*/ 4 w 6"/>
                <a:gd name="T11" fmla="*/ 0 h 3"/>
                <a:gd name="T12" fmla="*/ 5 w 6"/>
                <a:gd name="T13" fmla="*/ 1 h 3"/>
                <a:gd name="T14" fmla="*/ 5 w 6"/>
                <a:gd name="T15" fmla="*/ 1 h 3"/>
                <a:gd name="T16" fmla="*/ 5 w 6"/>
                <a:gd name="T17" fmla="*/ 1 h 3"/>
                <a:gd name="T18" fmla="*/ 5 w 6"/>
                <a:gd name="T19" fmla="*/ 2 h 3"/>
                <a:gd name="T20" fmla="*/ 5 w 6"/>
                <a:gd name="T21" fmla="*/ 2 h 3"/>
                <a:gd name="T22" fmla="*/ 4 w 6"/>
                <a:gd name="T23" fmla="*/ 3 h 3"/>
                <a:gd name="T24" fmla="*/ 4 w 6"/>
                <a:gd name="T25" fmla="*/ 3 h 3"/>
                <a:gd name="T26" fmla="*/ 4 w 6"/>
                <a:gd name="T27" fmla="*/ 3 h 3"/>
                <a:gd name="T28" fmla="*/ 3 w 6"/>
                <a:gd name="T29" fmla="*/ 3 h 3"/>
                <a:gd name="T30" fmla="*/ 3 w 6"/>
                <a:gd name="T31" fmla="*/ 3 h 3"/>
                <a:gd name="T32" fmla="*/ 3 w 6"/>
                <a:gd name="T33" fmla="*/ 3 h 3"/>
                <a:gd name="T34" fmla="*/ 2 w 6"/>
                <a:gd name="T35" fmla="*/ 3 h 3"/>
                <a:gd name="T36" fmla="*/ 2 w 6"/>
                <a:gd name="T37" fmla="*/ 3 h 3"/>
                <a:gd name="T38" fmla="*/ 2 w 6"/>
                <a:gd name="T39" fmla="*/ 2 h 3"/>
                <a:gd name="T40" fmla="*/ 2 w 6"/>
                <a:gd name="T41" fmla="*/ 3 h 3"/>
                <a:gd name="T42" fmla="*/ 2 w 6"/>
                <a:gd name="T43" fmla="*/ 3 h 3"/>
                <a:gd name="T44" fmla="*/ 2 w 6"/>
                <a:gd name="T45" fmla="*/ 3 h 3"/>
                <a:gd name="T46" fmla="*/ 1 w 6"/>
                <a:gd name="T47" fmla="*/ 3 h 3"/>
                <a:gd name="T48" fmla="*/ 1 w 6"/>
                <a:gd name="T49" fmla="*/ 2 h 3"/>
                <a:gd name="T50" fmla="*/ 0 w 6"/>
                <a:gd name="T51" fmla="*/ 1 h 3"/>
                <a:gd name="T52" fmla="*/ 1 w 6"/>
                <a:gd name="T53" fmla="*/ 1 h 3"/>
                <a:gd name="T54" fmla="*/ 1 w 6"/>
                <a:gd name="T55" fmla="*/ 0 h 3"/>
                <a:gd name="T56" fmla="*/ 1 w 6"/>
                <a:gd name="T57" fmla="*/ 1 h 3"/>
                <a:gd name="T58" fmla="*/ 1 w 6"/>
                <a:gd name="T59" fmla="*/ 0 h 3"/>
                <a:gd name="T60" fmla="*/ 2 w 6"/>
                <a:gd name="T61" fmla="*/ 1 h 3"/>
                <a:gd name="T62" fmla="*/ 2 w 6"/>
                <a:gd name="T63" fmla="*/ 0 h 3"/>
                <a:gd name="T64" fmla="*/ 3 w 6"/>
                <a:gd name="T65" fmla="*/ 1 h 3"/>
                <a:gd name="T66" fmla="*/ 2 w 6"/>
                <a:gd name="T67" fmla="*/ 2 h 3"/>
                <a:gd name="T68" fmla="*/ 3 w 6"/>
                <a:gd name="T69" fmla="*/ 2 h 3"/>
                <a:gd name="T70" fmla="*/ 3 w 6"/>
                <a:gd name="T71" fmla="*/ 2 h 3"/>
                <a:gd name="T72" fmla="*/ 3 w 6"/>
                <a:gd name="T73" fmla="*/ 2 h 3"/>
                <a:gd name="T74" fmla="*/ 3 w 6"/>
                <a:gd name="T75" fmla="*/ 1 h 3"/>
                <a:gd name="T76" fmla="*/ 4 w 6"/>
                <a:gd name="T77" fmla="*/ 2 h 3"/>
                <a:gd name="T78" fmla="*/ 4 w 6"/>
                <a:gd name="T79" fmla="*/ 2 h 3"/>
                <a:gd name="T80" fmla="*/ 4 w 6"/>
                <a:gd name="T81" fmla="*/ 2 h 3"/>
                <a:gd name="T82" fmla="*/ 4 w 6"/>
                <a:gd name="T83" fmla="*/ 2 h 3"/>
                <a:gd name="T84" fmla="*/ 3 w 6"/>
                <a:gd name="T85" fmla="*/ 3 h 3"/>
                <a:gd name="T86" fmla="*/ 4 w 6"/>
                <a:gd name="T87" fmla="*/ 1 h 3"/>
                <a:gd name="T88" fmla="*/ 2 w 6"/>
                <a:gd name="T8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" h="3">
                  <a:moveTo>
                    <a:pt x="2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1" y="3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1" y="0"/>
                    <a:pt x="2" y="0"/>
                  </a:cubicBezTo>
                  <a:cubicBezTo>
                    <a:pt x="2" y="1"/>
                    <a:pt x="2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1"/>
                    <a:pt x="2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4" y="2"/>
                  </a:moveTo>
                  <a:cubicBezTo>
                    <a:pt x="4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4" y="2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lose/>
                  <a:moveTo>
                    <a:pt x="4" y="1"/>
                  </a:moveTo>
                  <a:cubicBezTo>
                    <a:pt x="4" y="2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4" y="2"/>
                    <a:pt x="4" y="1"/>
                    <a:pt x="4" y="1"/>
                  </a:cubicBezTo>
                  <a:close/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67C77284-4D5E-4D89-91DD-5113687B4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452563"/>
              <a:ext cx="0" cy="19050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  <a:gd name="T4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>
              <a:extLst>
                <a:ext uri="{FF2B5EF4-FFF2-40B4-BE49-F238E27FC236}">
                  <a16:creationId xmlns:a16="http://schemas.microsoft.com/office/drawing/2014/main" id="{01721359-849F-45B8-8345-937095567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452563"/>
              <a:ext cx="17462" cy="19050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1 w 1"/>
                <a:gd name="T15" fmla="*/ 1 h 1"/>
                <a:gd name="T16" fmla="*/ 1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>
              <a:extLst>
                <a:ext uri="{FF2B5EF4-FFF2-40B4-BE49-F238E27FC236}">
                  <a16:creationId xmlns:a16="http://schemas.microsoft.com/office/drawing/2014/main" id="{2A302DA7-0506-4B7B-8FF1-D675B9283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452563"/>
              <a:ext cx="36512" cy="36513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1 h 2"/>
                <a:gd name="T4" fmla="*/ 0 w 2"/>
                <a:gd name="T5" fmla="*/ 2 h 2"/>
                <a:gd name="T6" fmla="*/ 0 w 2"/>
                <a:gd name="T7" fmla="*/ 1 h 2"/>
                <a:gd name="T8" fmla="*/ 0 w 2"/>
                <a:gd name="T9" fmla="*/ 1 h 2"/>
                <a:gd name="T10" fmla="*/ 1 w 2"/>
                <a:gd name="T11" fmla="*/ 1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1 h 2"/>
                <a:gd name="T18" fmla="*/ 1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0 h 2"/>
                <a:gd name="T26" fmla="*/ 2 w 2"/>
                <a:gd name="T2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1"/>
                    <a:pt x="2" y="1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1"/>
                    <a:pt x="1" y="0"/>
                  </a:cubicBezTo>
                  <a:cubicBezTo>
                    <a:pt x="1" y="0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>
              <a:extLst>
                <a:ext uri="{FF2B5EF4-FFF2-40B4-BE49-F238E27FC236}">
                  <a16:creationId xmlns:a16="http://schemas.microsoft.com/office/drawing/2014/main" id="{24664ED3-7021-44AA-B918-BE86B150C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1471613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>
              <a:extLst>
                <a:ext uri="{FF2B5EF4-FFF2-40B4-BE49-F238E27FC236}">
                  <a16:creationId xmlns:a16="http://schemas.microsoft.com/office/drawing/2014/main" id="{0A4CE8FE-3EAA-4069-9351-C439F845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597026"/>
              <a:ext cx="107950" cy="90488"/>
            </a:xfrm>
            <a:custGeom>
              <a:avLst/>
              <a:gdLst>
                <a:gd name="T0" fmla="*/ 0 w 6"/>
                <a:gd name="T1" fmla="*/ 2 h 5"/>
                <a:gd name="T2" fmla="*/ 3 w 6"/>
                <a:gd name="T3" fmla="*/ 1 h 5"/>
                <a:gd name="T4" fmla="*/ 5 w 6"/>
                <a:gd name="T5" fmla="*/ 1 h 5"/>
                <a:gd name="T6" fmla="*/ 5 w 6"/>
                <a:gd name="T7" fmla="*/ 1 h 5"/>
                <a:gd name="T8" fmla="*/ 5 w 6"/>
                <a:gd name="T9" fmla="*/ 2 h 5"/>
                <a:gd name="T10" fmla="*/ 5 w 6"/>
                <a:gd name="T11" fmla="*/ 3 h 5"/>
                <a:gd name="T12" fmla="*/ 4 w 6"/>
                <a:gd name="T13" fmla="*/ 4 h 5"/>
                <a:gd name="T14" fmla="*/ 0 w 6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cubicBezTo>
                    <a:pt x="0" y="2"/>
                    <a:pt x="2" y="1"/>
                    <a:pt x="3" y="1"/>
                  </a:cubicBezTo>
                  <a:cubicBezTo>
                    <a:pt x="4" y="0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5" y="2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5"/>
                    <a:pt x="4" y="4"/>
                  </a:cubicBezTo>
                  <a:cubicBezTo>
                    <a:pt x="2" y="4"/>
                    <a:pt x="1" y="4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15A42C8C-E4F3-4560-B721-21460B88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75" y="1633538"/>
              <a:ext cx="53975" cy="17463"/>
            </a:xfrm>
            <a:custGeom>
              <a:avLst/>
              <a:gdLst>
                <a:gd name="T0" fmla="*/ 0 w 3"/>
                <a:gd name="T1" fmla="*/ 0 h 1"/>
                <a:gd name="T2" fmla="*/ 2 w 3"/>
                <a:gd name="T3" fmla="*/ 0 h 1"/>
                <a:gd name="T4" fmla="*/ 3 w 3"/>
                <a:gd name="T5" fmla="*/ 0 h 1"/>
                <a:gd name="T6" fmla="*/ 3 w 3"/>
                <a:gd name="T7" fmla="*/ 0 h 1"/>
                <a:gd name="T8" fmla="*/ 2 w 3"/>
                <a:gd name="T9" fmla="*/ 1 h 1"/>
                <a:gd name="T10" fmla="*/ 1 w 3"/>
                <a:gd name="T11" fmla="*/ 0 h 1"/>
                <a:gd name="T12" fmla="*/ 0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3">
              <a:extLst>
                <a:ext uri="{FF2B5EF4-FFF2-40B4-BE49-F238E27FC236}">
                  <a16:creationId xmlns:a16="http://schemas.microsoft.com/office/drawing/2014/main" id="{0FCD8FC9-1AA1-40D4-9CED-8F0AC2779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4163" y="1506538"/>
              <a:ext cx="17462" cy="73025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4 h 4"/>
                <a:gd name="T4" fmla="*/ 0 w 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1" y="3"/>
                    <a:pt x="0" y="4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>
              <a:extLst>
                <a:ext uri="{FF2B5EF4-FFF2-40B4-BE49-F238E27FC236}">
                  <a16:creationId xmlns:a16="http://schemas.microsoft.com/office/drawing/2014/main" id="{DE15BB45-9CA1-4612-A72B-AA536A7B4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562101"/>
              <a:ext cx="36512" cy="174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>
              <a:extLst>
                <a:ext uri="{FF2B5EF4-FFF2-40B4-BE49-F238E27FC236}">
                  <a16:creationId xmlns:a16="http://schemas.microsoft.com/office/drawing/2014/main" id="{C1EC80D3-0F25-4B03-B9A0-1A7A9D86D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5" y="1543051"/>
              <a:ext cx="17462" cy="36513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3F827B32-F888-4449-B299-7DB236B86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750" y="1616076"/>
              <a:ext cx="144462" cy="107950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0 h 6"/>
                <a:gd name="T4" fmla="*/ 8 w 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8" y="6"/>
                    <a:pt x="3" y="6"/>
                    <a:pt x="0" y="0"/>
                  </a:cubicBezTo>
                  <a:cubicBezTo>
                    <a:pt x="3" y="6"/>
                    <a:pt x="8" y="6"/>
                    <a:pt x="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0D8EBEEF-FF2A-4075-AEF3-11BEBF83E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4890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8">
              <a:extLst>
                <a:ext uri="{FF2B5EF4-FFF2-40B4-BE49-F238E27FC236}">
                  <a16:creationId xmlns:a16="http://schemas.microsoft.com/office/drawing/2014/main" id="{83074793-F99F-4D5B-8BD5-19BBA87EC5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4163" y="1452563"/>
              <a:ext cx="90487" cy="53975"/>
            </a:xfrm>
            <a:custGeom>
              <a:avLst/>
              <a:gdLst>
                <a:gd name="T0" fmla="*/ 3 w 5"/>
                <a:gd name="T1" fmla="*/ 1 h 3"/>
                <a:gd name="T2" fmla="*/ 4 w 5"/>
                <a:gd name="T3" fmla="*/ 0 h 3"/>
                <a:gd name="T4" fmla="*/ 4 w 5"/>
                <a:gd name="T5" fmla="*/ 1 h 3"/>
                <a:gd name="T6" fmla="*/ 4 w 5"/>
                <a:gd name="T7" fmla="*/ 0 h 3"/>
                <a:gd name="T8" fmla="*/ 4 w 5"/>
                <a:gd name="T9" fmla="*/ 1 h 3"/>
                <a:gd name="T10" fmla="*/ 4 w 5"/>
                <a:gd name="T11" fmla="*/ 0 h 3"/>
                <a:gd name="T12" fmla="*/ 4 w 5"/>
                <a:gd name="T13" fmla="*/ 1 h 3"/>
                <a:gd name="T14" fmla="*/ 5 w 5"/>
                <a:gd name="T15" fmla="*/ 1 h 3"/>
                <a:gd name="T16" fmla="*/ 4 w 5"/>
                <a:gd name="T17" fmla="*/ 2 h 3"/>
                <a:gd name="T18" fmla="*/ 3 w 5"/>
                <a:gd name="T19" fmla="*/ 2 h 3"/>
                <a:gd name="T20" fmla="*/ 3 w 5"/>
                <a:gd name="T21" fmla="*/ 2 h 3"/>
                <a:gd name="T22" fmla="*/ 3 w 5"/>
                <a:gd name="T23" fmla="*/ 2 h 3"/>
                <a:gd name="T24" fmla="*/ 3 w 5"/>
                <a:gd name="T25" fmla="*/ 3 h 3"/>
                <a:gd name="T26" fmla="*/ 3 w 5"/>
                <a:gd name="T27" fmla="*/ 2 h 3"/>
                <a:gd name="T28" fmla="*/ 3 w 5"/>
                <a:gd name="T29" fmla="*/ 2 h 3"/>
                <a:gd name="T30" fmla="*/ 2 w 5"/>
                <a:gd name="T31" fmla="*/ 2 h 3"/>
                <a:gd name="T32" fmla="*/ 2 w 5"/>
                <a:gd name="T33" fmla="*/ 3 h 3"/>
                <a:gd name="T34" fmla="*/ 2 w 5"/>
                <a:gd name="T35" fmla="*/ 3 h 3"/>
                <a:gd name="T36" fmla="*/ 2 w 5"/>
                <a:gd name="T37" fmla="*/ 3 h 3"/>
                <a:gd name="T38" fmla="*/ 1 w 5"/>
                <a:gd name="T39" fmla="*/ 3 h 3"/>
                <a:gd name="T40" fmla="*/ 1 w 5"/>
                <a:gd name="T41" fmla="*/ 2 h 3"/>
                <a:gd name="T42" fmla="*/ 1 w 5"/>
                <a:gd name="T43" fmla="*/ 2 h 3"/>
                <a:gd name="T44" fmla="*/ 1 w 5"/>
                <a:gd name="T45" fmla="*/ 1 h 3"/>
                <a:gd name="T46" fmla="*/ 0 w 5"/>
                <a:gd name="T47" fmla="*/ 1 h 3"/>
                <a:gd name="T48" fmla="*/ 1 w 5"/>
                <a:gd name="T49" fmla="*/ 1 h 3"/>
                <a:gd name="T50" fmla="*/ 1 w 5"/>
                <a:gd name="T51" fmla="*/ 1 h 3"/>
                <a:gd name="T52" fmla="*/ 1 w 5"/>
                <a:gd name="T53" fmla="*/ 1 h 3"/>
                <a:gd name="T54" fmla="*/ 1 w 5"/>
                <a:gd name="T55" fmla="*/ 0 h 3"/>
                <a:gd name="T56" fmla="*/ 2 w 5"/>
                <a:gd name="T57" fmla="*/ 1 h 3"/>
                <a:gd name="T58" fmla="*/ 2 w 5"/>
                <a:gd name="T59" fmla="*/ 0 h 3"/>
                <a:gd name="T60" fmla="*/ 2 w 5"/>
                <a:gd name="T61" fmla="*/ 0 h 3"/>
                <a:gd name="T62" fmla="*/ 3 w 5"/>
                <a:gd name="T63" fmla="*/ 0 h 3"/>
                <a:gd name="T64" fmla="*/ 3 w 5"/>
                <a:gd name="T65" fmla="*/ 0 h 3"/>
                <a:gd name="T66" fmla="*/ 3 w 5"/>
                <a:gd name="T67" fmla="*/ 2 h 3"/>
                <a:gd name="T68" fmla="*/ 2 w 5"/>
                <a:gd name="T69" fmla="*/ 1 h 3"/>
                <a:gd name="T70" fmla="*/ 2 w 5"/>
                <a:gd name="T71" fmla="*/ 1 h 3"/>
                <a:gd name="T72" fmla="*/ 2 w 5"/>
                <a:gd name="T73" fmla="*/ 1 h 3"/>
                <a:gd name="T74" fmla="*/ 1 w 5"/>
                <a:gd name="T75" fmla="*/ 1 h 3"/>
                <a:gd name="T76" fmla="*/ 2 w 5"/>
                <a:gd name="T77" fmla="*/ 1 h 3"/>
                <a:gd name="T78" fmla="*/ 1 w 5"/>
                <a:gd name="T79" fmla="*/ 1 h 3"/>
                <a:gd name="T80" fmla="*/ 2 w 5"/>
                <a:gd name="T81" fmla="*/ 1 h 3"/>
                <a:gd name="T82" fmla="*/ 1 w 5"/>
                <a:gd name="T83" fmla="*/ 1 h 3"/>
                <a:gd name="T84" fmla="*/ 1 w 5"/>
                <a:gd name="T85" fmla="*/ 1 h 3"/>
                <a:gd name="T86" fmla="*/ 1 w 5"/>
                <a:gd name="T87" fmla="*/ 1 h 3"/>
                <a:gd name="T88" fmla="*/ 2 w 5"/>
                <a:gd name="T8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0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3" y="1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Oval 129">
              <a:extLst>
                <a:ext uri="{FF2B5EF4-FFF2-40B4-BE49-F238E27FC236}">
                  <a16:creationId xmlns:a16="http://schemas.microsoft.com/office/drawing/2014/main" id="{0D2492D4-F0EA-486A-852A-342883402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75" y="1471613"/>
              <a:ext cx="1587" cy="15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59D8DDBC-70BE-483F-A6CF-88A24854B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625" y="1471613"/>
              <a:ext cx="19050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0 w 1"/>
                <a:gd name="T5" fmla="*/ 1 w 1"/>
                <a:gd name="T6" fmla="*/ 1 w 1"/>
                <a:gd name="T7" fmla="*/ 1 w 1"/>
                <a:gd name="T8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>
              <a:extLst>
                <a:ext uri="{FF2B5EF4-FFF2-40B4-BE49-F238E27FC236}">
                  <a16:creationId xmlns:a16="http://schemas.microsoft.com/office/drawing/2014/main" id="{112E46F3-7C8D-439D-A729-A49875AD4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625" y="1471613"/>
              <a:ext cx="36512" cy="174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0 h 1"/>
                <a:gd name="T8" fmla="*/ 1 w 2"/>
                <a:gd name="T9" fmla="*/ 0 h 1"/>
                <a:gd name="T10" fmla="*/ 1 w 2"/>
                <a:gd name="T11" fmla="*/ 1 h 1"/>
                <a:gd name="T12" fmla="*/ 0 w 2"/>
                <a:gd name="T13" fmla="*/ 1 h 1"/>
                <a:gd name="T14" fmla="*/ 0 w 2"/>
                <a:gd name="T15" fmla="*/ 0 h 1"/>
                <a:gd name="T16" fmla="*/ 0 w 2"/>
                <a:gd name="T17" fmla="*/ 0 h 1"/>
                <a:gd name="T18" fmla="*/ 0 w 2"/>
                <a:gd name="T19" fmla="*/ 0 h 1"/>
                <a:gd name="T20" fmla="*/ 0 w 2"/>
                <a:gd name="T21" fmla="*/ 0 h 1"/>
                <a:gd name="T22" fmla="*/ 0 w 2"/>
                <a:gd name="T23" fmla="*/ 0 h 1"/>
                <a:gd name="T24" fmla="*/ 0 w 2"/>
                <a:gd name="T25" fmla="*/ 0 h 1"/>
                <a:gd name="T26" fmla="*/ 0 w 2"/>
                <a:gd name="T2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2">
              <a:extLst>
                <a:ext uri="{FF2B5EF4-FFF2-40B4-BE49-F238E27FC236}">
                  <a16:creationId xmlns:a16="http://schemas.microsoft.com/office/drawing/2014/main" id="{BB42A0A3-D492-47B5-8120-8BA23638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1489076"/>
              <a:ext cx="17462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3">
              <a:extLst>
                <a:ext uri="{FF2B5EF4-FFF2-40B4-BE49-F238E27FC236}">
                  <a16:creationId xmlns:a16="http://schemas.microsoft.com/office/drawing/2014/main" id="{5ACA251E-F05D-4ECA-96FE-43891260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75" y="1922463"/>
              <a:ext cx="360362" cy="487363"/>
            </a:xfrm>
            <a:custGeom>
              <a:avLst/>
              <a:gdLst>
                <a:gd name="T0" fmla="*/ 1 w 20"/>
                <a:gd name="T1" fmla="*/ 1 h 27"/>
                <a:gd name="T2" fmla="*/ 5 w 20"/>
                <a:gd name="T3" fmla="*/ 6 h 27"/>
                <a:gd name="T4" fmla="*/ 9 w 20"/>
                <a:gd name="T5" fmla="*/ 10 h 27"/>
                <a:gd name="T6" fmla="*/ 12 w 20"/>
                <a:gd name="T7" fmla="*/ 5 h 27"/>
                <a:gd name="T8" fmla="*/ 16 w 20"/>
                <a:gd name="T9" fmla="*/ 0 h 27"/>
                <a:gd name="T10" fmla="*/ 20 w 20"/>
                <a:gd name="T11" fmla="*/ 2 h 27"/>
                <a:gd name="T12" fmla="*/ 14 w 20"/>
                <a:gd name="T13" fmla="*/ 26 h 27"/>
                <a:gd name="T14" fmla="*/ 13 w 20"/>
                <a:gd name="T15" fmla="*/ 27 h 27"/>
                <a:gd name="T16" fmla="*/ 7 w 20"/>
                <a:gd name="T17" fmla="*/ 10 h 27"/>
                <a:gd name="T18" fmla="*/ 1 w 20"/>
                <a:gd name="T19" fmla="*/ 5 h 27"/>
                <a:gd name="T20" fmla="*/ 1 w 20"/>
                <a:gd name="T21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" y="1"/>
                  </a:moveTo>
                  <a:cubicBezTo>
                    <a:pt x="1" y="1"/>
                    <a:pt x="4" y="5"/>
                    <a:pt x="5" y="6"/>
                  </a:cubicBezTo>
                  <a:cubicBezTo>
                    <a:pt x="6" y="6"/>
                    <a:pt x="9" y="9"/>
                    <a:pt x="9" y="10"/>
                  </a:cubicBezTo>
                  <a:cubicBezTo>
                    <a:pt x="9" y="11"/>
                    <a:pt x="11" y="5"/>
                    <a:pt x="12" y="5"/>
                  </a:cubicBezTo>
                  <a:cubicBezTo>
                    <a:pt x="14" y="4"/>
                    <a:pt x="16" y="0"/>
                    <a:pt x="16" y="0"/>
                  </a:cubicBezTo>
                  <a:cubicBezTo>
                    <a:pt x="16" y="0"/>
                    <a:pt x="15" y="1"/>
                    <a:pt x="20" y="2"/>
                  </a:cubicBezTo>
                  <a:cubicBezTo>
                    <a:pt x="13" y="8"/>
                    <a:pt x="14" y="26"/>
                    <a:pt x="14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1" y="16"/>
                    <a:pt x="7" y="10"/>
                  </a:cubicBezTo>
                  <a:cubicBezTo>
                    <a:pt x="3" y="5"/>
                    <a:pt x="1" y="5"/>
                    <a:pt x="1" y="5"/>
                  </a:cubicBezTo>
                  <a:cubicBezTo>
                    <a:pt x="1" y="5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730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31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C658FB66-5E5B-474A-91C4-6779E714BE92}"/>
              </a:ext>
            </a:extLst>
          </p:cNvPr>
          <p:cNvGrpSpPr/>
          <p:nvPr/>
        </p:nvGrpSpPr>
        <p:grpSpPr>
          <a:xfrm>
            <a:off x="2383745" y="901701"/>
            <a:ext cx="7315200" cy="5424488"/>
            <a:chOff x="2383745" y="901701"/>
            <a:chExt cx="7315200" cy="542448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7E0EFFA-E801-443A-A834-E2D2DEF20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920" y="1258888"/>
              <a:ext cx="1216025" cy="4148138"/>
            </a:xfrm>
            <a:custGeom>
              <a:avLst/>
              <a:gdLst>
                <a:gd name="T0" fmla="*/ 24 w 65"/>
                <a:gd name="T1" fmla="*/ 30 h 221"/>
                <a:gd name="T2" fmla="*/ 22 w 65"/>
                <a:gd name="T3" fmla="*/ 36 h 221"/>
                <a:gd name="T4" fmla="*/ 16 w 65"/>
                <a:gd name="T5" fmla="*/ 38 h 221"/>
                <a:gd name="T6" fmla="*/ 5 w 65"/>
                <a:gd name="T7" fmla="*/ 43 h 221"/>
                <a:gd name="T8" fmla="*/ 3 w 65"/>
                <a:gd name="T9" fmla="*/ 49 h 221"/>
                <a:gd name="T10" fmla="*/ 0 w 65"/>
                <a:gd name="T11" fmla="*/ 85 h 221"/>
                <a:gd name="T12" fmla="*/ 1 w 65"/>
                <a:gd name="T13" fmla="*/ 105 h 221"/>
                <a:gd name="T14" fmla="*/ 3 w 65"/>
                <a:gd name="T15" fmla="*/ 116 h 221"/>
                <a:gd name="T16" fmla="*/ 4 w 65"/>
                <a:gd name="T17" fmla="*/ 118 h 221"/>
                <a:gd name="T18" fmla="*/ 9 w 65"/>
                <a:gd name="T19" fmla="*/ 125 h 221"/>
                <a:gd name="T20" fmla="*/ 12 w 65"/>
                <a:gd name="T21" fmla="*/ 126 h 221"/>
                <a:gd name="T22" fmla="*/ 13 w 65"/>
                <a:gd name="T23" fmla="*/ 140 h 221"/>
                <a:gd name="T24" fmla="*/ 17 w 65"/>
                <a:gd name="T25" fmla="*/ 159 h 221"/>
                <a:gd name="T26" fmla="*/ 22 w 65"/>
                <a:gd name="T27" fmla="*/ 175 h 221"/>
                <a:gd name="T28" fmla="*/ 25 w 65"/>
                <a:gd name="T29" fmla="*/ 182 h 221"/>
                <a:gd name="T30" fmla="*/ 26 w 65"/>
                <a:gd name="T31" fmla="*/ 189 h 221"/>
                <a:gd name="T32" fmla="*/ 24 w 65"/>
                <a:gd name="T33" fmla="*/ 202 h 221"/>
                <a:gd name="T34" fmla="*/ 27 w 65"/>
                <a:gd name="T35" fmla="*/ 212 h 221"/>
                <a:gd name="T36" fmla="*/ 26 w 65"/>
                <a:gd name="T37" fmla="*/ 217 h 221"/>
                <a:gd name="T38" fmla="*/ 27 w 65"/>
                <a:gd name="T39" fmla="*/ 220 h 221"/>
                <a:gd name="T40" fmla="*/ 40 w 65"/>
                <a:gd name="T41" fmla="*/ 218 h 221"/>
                <a:gd name="T42" fmla="*/ 39 w 65"/>
                <a:gd name="T43" fmla="*/ 213 h 221"/>
                <a:gd name="T44" fmla="*/ 44 w 65"/>
                <a:gd name="T45" fmla="*/ 202 h 221"/>
                <a:gd name="T46" fmla="*/ 46 w 65"/>
                <a:gd name="T47" fmla="*/ 175 h 221"/>
                <a:gd name="T48" fmla="*/ 51 w 65"/>
                <a:gd name="T49" fmla="*/ 128 h 221"/>
                <a:gd name="T50" fmla="*/ 53 w 65"/>
                <a:gd name="T51" fmla="*/ 126 h 221"/>
                <a:gd name="T52" fmla="*/ 57 w 65"/>
                <a:gd name="T53" fmla="*/ 125 h 221"/>
                <a:gd name="T54" fmla="*/ 61 w 65"/>
                <a:gd name="T55" fmla="*/ 121 h 221"/>
                <a:gd name="T56" fmla="*/ 62 w 65"/>
                <a:gd name="T57" fmla="*/ 117 h 221"/>
                <a:gd name="T58" fmla="*/ 63 w 65"/>
                <a:gd name="T59" fmla="*/ 116 h 221"/>
                <a:gd name="T60" fmla="*/ 65 w 65"/>
                <a:gd name="T61" fmla="*/ 115 h 221"/>
                <a:gd name="T62" fmla="*/ 65 w 65"/>
                <a:gd name="T63" fmla="*/ 74 h 221"/>
                <a:gd name="T64" fmla="*/ 63 w 65"/>
                <a:gd name="T65" fmla="*/ 46 h 221"/>
                <a:gd name="T66" fmla="*/ 58 w 65"/>
                <a:gd name="T67" fmla="*/ 42 h 221"/>
                <a:gd name="T68" fmla="*/ 46 w 65"/>
                <a:gd name="T69" fmla="*/ 37 h 221"/>
                <a:gd name="T70" fmla="*/ 39 w 65"/>
                <a:gd name="T71" fmla="*/ 27 h 221"/>
                <a:gd name="T72" fmla="*/ 39 w 65"/>
                <a:gd name="T73" fmla="*/ 25 h 221"/>
                <a:gd name="T74" fmla="*/ 40 w 65"/>
                <a:gd name="T75" fmla="*/ 17 h 221"/>
                <a:gd name="T76" fmla="*/ 40 w 65"/>
                <a:gd name="T77" fmla="*/ 10 h 221"/>
                <a:gd name="T78" fmla="*/ 39 w 65"/>
                <a:gd name="T79" fmla="*/ 8 h 221"/>
                <a:gd name="T80" fmla="*/ 19 w 65"/>
                <a:gd name="T81" fmla="*/ 12 h 221"/>
                <a:gd name="T82" fmla="*/ 18 w 65"/>
                <a:gd name="T83" fmla="*/ 15 h 221"/>
                <a:gd name="T84" fmla="*/ 19 w 65"/>
                <a:gd name="T85" fmla="*/ 17 h 221"/>
                <a:gd name="T86" fmla="*/ 20 w 65"/>
                <a:gd name="T87" fmla="*/ 20 h 221"/>
                <a:gd name="T88" fmla="*/ 21 w 65"/>
                <a:gd name="T89" fmla="*/ 24 h 221"/>
                <a:gd name="T90" fmla="*/ 22 w 65"/>
                <a:gd name="T91" fmla="*/ 26 h 221"/>
                <a:gd name="T92" fmla="*/ 24 w 65"/>
                <a:gd name="T93" fmla="*/ 3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221">
                  <a:moveTo>
                    <a:pt x="24" y="30"/>
                  </a:moveTo>
                  <a:cubicBezTo>
                    <a:pt x="24" y="30"/>
                    <a:pt x="26" y="34"/>
                    <a:pt x="22" y="36"/>
                  </a:cubicBezTo>
                  <a:cubicBezTo>
                    <a:pt x="22" y="36"/>
                    <a:pt x="20" y="38"/>
                    <a:pt x="16" y="38"/>
                  </a:cubicBezTo>
                  <a:cubicBezTo>
                    <a:pt x="12" y="40"/>
                    <a:pt x="5" y="43"/>
                    <a:pt x="5" y="43"/>
                  </a:cubicBezTo>
                  <a:cubicBezTo>
                    <a:pt x="5" y="43"/>
                    <a:pt x="2" y="44"/>
                    <a:pt x="3" y="49"/>
                  </a:cubicBezTo>
                  <a:cubicBezTo>
                    <a:pt x="2" y="56"/>
                    <a:pt x="0" y="81"/>
                    <a:pt x="0" y="85"/>
                  </a:cubicBezTo>
                  <a:cubicBezTo>
                    <a:pt x="0" y="89"/>
                    <a:pt x="0" y="101"/>
                    <a:pt x="1" y="105"/>
                  </a:cubicBezTo>
                  <a:cubicBezTo>
                    <a:pt x="2" y="109"/>
                    <a:pt x="1" y="116"/>
                    <a:pt x="3" y="116"/>
                  </a:cubicBezTo>
                  <a:cubicBezTo>
                    <a:pt x="5" y="116"/>
                    <a:pt x="4" y="118"/>
                    <a:pt x="4" y="118"/>
                  </a:cubicBezTo>
                  <a:cubicBezTo>
                    <a:pt x="4" y="118"/>
                    <a:pt x="6" y="125"/>
                    <a:pt x="9" y="125"/>
                  </a:cubicBezTo>
                  <a:cubicBezTo>
                    <a:pt x="11" y="125"/>
                    <a:pt x="12" y="126"/>
                    <a:pt x="12" y="126"/>
                  </a:cubicBezTo>
                  <a:cubicBezTo>
                    <a:pt x="12" y="126"/>
                    <a:pt x="13" y="139"/>
                    <a:pt x="13" y="140"/>
                  </a:cubicBezTo>
                  <a:cubicBezTo>
                    <a:pt x="13" y="140"/>
                    <a:pt x="11" y="152"/>
                    <a:pt x="17" y="159"/>
                  </a:cubicBezTo>
                  <a:cubicBezTo>
                    <a:pt x="18" y="167"/>
                    <a:pt x="22" y="175"/>
                    <a:pt x="22" y="175"/>
                  </a:cubicBezTo>
                  <a:cubicBezTo>
                    <a:pt x="22" y="175"/>
                    <a:pt x="24" y="181"/>
                    <a:pt x="25" y="182"/>
                  </a:cubicBezTo>
                  <a:cubicBezTo>
                    <a:pt x="25" y="186"/>
                    <a:pt x="26" y="189"/>
                    <a:pt x="26" y="189"/>
                  </a:cubicBezTo>
                  <a:cubicBezTo>
                    <a:pt x="26" y="189"/>
                    <a:pt x="26" y="198"/>
                    <a:pt x="24" y="202"/>
                  </a:cubicBezTo>
                  <a:cubicBezTo>
                    <a:pt x="22" y="206"/>
                    <a:pt x="27" y="212"/>
                    <a:pt x="27" y="212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6" y="217"/>
                    <a:pt x="26" y="220"/>
                    <a:pt x="27" y="220"/>
                  </a:cubicBezTo>
                  <a:cubicBezTo>
                    <a:pt x="29" y="220"/>
                    <a:pt x="39" y="221"/>
                    <a:pt x="40" y="218"/>
                  </a:cubicBezTo>
                  <a:cubicBezTo>
                    <a:pt x="40" y="215"/>
                    <a:pt x="39" y="213"/>
                    <a:pt x="39" y="213"/>
                  </a:cubicBezTo>
                  <a:cubicBezTo>
                    <a:pt x="39" y="213"/>
                    <a:pt x="44" y="203"/>
                    <a:pt x="44" y="202"/>
                  </a:cubicBezTo>
                  <a:cubicBezTo>
                    <a:pt x="44" y="200"/>
                    <a:pt x="46" y="175"/>
                    <a:pt x="46" y="175"/>
                  </a:cubicBezTo>
                  <a:cubicBezTo>
                    <a:pt x="46" y="175"/>
                    <a:pt x="51" y="130"/>
                    <a:pt x="51" y="128"/>
                  </a:cubicBezTo>
                  <a:cubicBezTo>
                    <a:pt x="53" y="127"/>
                    <a:pt x="53" y="126"/>
                    <a:pt x="53" y="126"/>
                  </a:cubicBezTo>
                  <a:cubicBezTo>
                    <a:pt x="53" y="126"/>
                    <a:pt x="56" y="126"/>
                    <a:pt x="57" y="125"/>
                  </a:cubicBezTo>
                  <a:cubicBezTo>
                    <a:pt x="58" y="125"/>
                    <a:pt x="60" y="127"/>
                    <a:pt x="61" y="121"/>
                  </a:cubicBezTo>
                  <a:cubicBezTo>
                    <a:pt x="62" y="116"/>
                    <a:pt x="62" y="117"/>
                    <a:pt x="62" y="117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4" y="52"/>
                    <a:pt x="63" y="46"/>
                  </a:cubicBezTo>
                  <a:cubicBezTo>
                    <a:pt x="63" y="43"/>
                    <a:pt x="58" y="42"/>
                    <a:pt x="58" y="42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38" y="34"/>
                    <a:pt x="39" y="27"/>
                  </a:cubicBezTo>
                  <a:cubicBezTo>
                    <a:pt x="39" y="27"/>
                    <a:pt x="39" y="25"/>
                    <a:pt x="39" y="25"/>
                  </a:cubicBezTo>
                  <a:cubicBezTo>
                    <a:pt x="39" y="25"/>
                    <a:pt x="42" y="20"/>
                    <a:pt x="40" y="17"/>
                  </a:cubicBezTo>
                  <a:cubicBezTo>
                    <a:pt x="41" y="14"/>
                    <a:pt x="40" y="12"/>
                    <a:pt x="40" y="10"/>
                  </a:cubicBezTo>
                  <a:cubicBezTo>
                    <a:pt x="39" y="9"/>
                    <a:pt x="39" y="9"/>
                    <a:pt x="39" y="8"/>
                  </a:cubicBezTo>
                  <a:cubicBezTo>
                    <a:pt x="35" y="0"/>
                    <a:pt x="20" y="3"/>
                    <a:pt x="19" y="12"/>
                  </a:cubicBezTo>
                  <a:cubicBezTo>
                    <a:pt x="19" y="13"/>
                    <a:pt x="18" y="14"/>
                    <a:pt x="18" y="15"/>
                  </a:cubicBezTo>
                  <a:cubicBezTo>
                    <a:pt x="18" y="16"/>
                    <a:pt x="18" y="16"/>
                    <a:pt x="19" y="17"/>
                  </a:cubicBezTo>
                  <a:cubicBezTo>
                    <a:pt x="19" y="18"/>
                    <a:pt x="19" y="19"/>
                    <a:pt x="20" y="20"/>
                  </a:cubicBezTo>
                  <a:cubicBezTo>
                    <a:pt x="19" y="22"/>
                    <a:pt x="20" y="23"/>
                    <a:pt x="21" y="24"/>
                  </a:cubicBezTo>
                  <a:cubicBezTo>
                    <a:pt x="21" y="25"/>
                    <a:pt x="22" y="26"/>
                    <a:pt x="22" y="26"/>
                  </a:cubicBezTo>
                  <a:lnTo>
                    <a:pt x="24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01F39E8-DACD-4C54-BC9C-7DEE3E1D9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3132" y="1858963"/>
              <a:ext cx="355600" cy="1182688"/>
            </a:xfrm>
            <a:custGeom>
              <a:avLst/>
              <a:gdLst>
                <a:gd name="T0" fmla="*/ 2 w 19"/>
                <a:gd name="T1" fmla="*/ 1 h 63"/>
                <a:gd name="T2" fmla="*/ 9 w 19"/>
                <a:gd name="T3" fmla="*/ 6 h 63"/>
                <a:gd name="T4" fmla="*/ 16 w 19"/>
                <a:gd name="T5" fmla="*/ 0 h 63"/>
                <a:gd name="T6" fmla="*/ 18 w 19"/>
                <a:gd name="T7" fmla="*/ 2 h 63"/>
                <a:gd name="T8" fmla="*/ 15 w 19"/>
                <a:gd name="T9" fmla="*/ 35 h 63"/>
                <a:gd name="T10" fmla="*/ 19 w 19"/>
                <a:gd name="T11" fmla="*/ 62 h 63"/>
                <a:gd name="T12" fmla="*/ 0 w 19"/>
                <a:gd name="T13" fmla="*/ 63 h 63"/>
                <a:gd name="T14" fmla="*/ 1 w 19"/>
                <a:gd name="T15" fmla="*/ 48 h 63"/>
                <a:gd name="T16" fmla="*/ 2 w 19"/>
                <a:gd name="T17" fmla="*/ 27 h 63"/>
                <a:gd name="T18" fmla="*/ 2 w 19"/>
                <a:gd name="T1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63">
                  <a:moveTo>
                    <a:pt x="2" y="1"/>
                  </a:moveTo>
                  <a:cubicBezTo>
                    <a:pt x="2" y="1"/>
                    <a:pt x="7" y="6"/>
                    <a:pt x="9" y="6"/>
                  </a:cubicBezTo>
                  <a:cubicBezTo>
                    <a:pt x="11" y="6"/>
                    <a:pt x="16" y="0"/>
                    <a:pt x="16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8" y="59"/>
                    <a:pt x="19" y="62"/>
                  </a:cubicBezTo>
                  <a:cubicBezTo>
                    <a:pt x="19" y="63"/>
                    <a:pt x="0" y="63"/>
                    <a:pt x="0" y="63"/>
                  </a:cubicBezTo>
                  <a:cubicBezTo>
                    <a:pt x="0" y="63"/>
                    <a:pt x="1" y="50"/>
                    <a:pt x="1" y="48"/>
                  </a:cubicBezTo>
                  <a:cubicBezTo>
                    <a:pt x="1" y="47"/>
                    <a:pt x="3" y="30"/>
                    <a:pt x="2" y="27"/>
                  </a:cubicBezTo>
                  <a:cubicBezTo>
                    <a:pt x="2" y="24"/>
                    <a:pt x="1" y="6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A68A55B-C86E-46EB-83F2-12442206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1232" y="1971676"/>
              <a:ext cx="242887" cy="1108075"/>
            </a:xfrm>
            <a:custGeom>
              <a:avLst/>
              <a:gdLst>
                <a:gd name="T0" fmla="*/ 6 w 13"/>
                <a:gd name="T1" fmla="*/ 1 h 59"/>
                <a:gd name="T2" fmla="*/ 5 w 13"/>
                <a:gd name="T3" fmla="*/ 5 h 59"/>
                <a:gd name="T4" fmla="*/ 4 w 13"/>
                <a:gd name="T5" fmla="*/ 17 h 59"/>
                <a:gd name="T6" fmla="*/ 0 w 13"/>
                <a:gd name="T7" fmla="*/ 52 h 59"/>
                <a:gd name="T8" fmla="*/ 6 w 13"/>
                <a:gd name="T9" fmla="*/ 59 h 59"/>
                <a:gd name="T10" fmla="*/ 13 w 13"/>
                <a:gd name="T11" fmla="*/ 53 h 59"/>
                <a:gd name="T12" fmla="*/ 11 w 13"/>
                <a:gd name="T13" fmla="*/ 12 h 59"/>
                <a:gd name="T14" fmla="*/ 11 w 13"/>
                <a:gd name="T15" fmla="*/ 5 h 59"/>
                <a:gd name="T16" fmla="*/ 11 w 13"/>
                <a:gd name="T17" fmla="*/ 3 h 59"/>
                <a:gd name="T18" fmla="*/ 9 w 13"/>
                <a:gd name="T19" fmla="*/ 0 h 59"/>
                <a:gd name="T20" fmla="*/ 6 w 13"/>
                <a:gd name="T21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59">
                  <a:moveTo>
                    <a:pt x="6" y="1"/>
                  </a:moveTo>
                  <a:cubicBezTo>
                    <a:pt x="6" y="1"/>
                    <a:pt x="4" y="4"/>
                    <a:pt x="5" y="5"/>
                  </a:cubicBezTo>
                  <a:cubicBezTo>
                    <a:pt x="6" y="6"/>
                    <a:pt x="6" y="11"/>
                    <a:pt x="4" y="17"/>
                  </a:cubicBezTo>
                  <a:cubicBezTo>
                    <a:pt x="2" y="23"/>
                    <a:pt x="0" y="52"/>
                    <a:pt x="0" y="52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2" y="14"/>
                    <a:pt x="11" y="12"/>
                  </a:cubicBezTo>
                  <a:cubicBezTo>
                    <a:pt x="11" y="10"/>
                    <a:pt x="10" y="6"/>
                    <a:pt x="11" y="5"/>
                  </a:cubicBezTo>
                  <a:cubicBezTo>
                    <a:pt x="13" y="4"/>
                    <a:pt x="11" y="3"/>
                    <a:pt x="11" y="3"/>
                  </a:cubicBezTo>
                  <a:cubicBezTo>
                    <a:pt x="11" y="3"/>
                    <a:pt x="10" y="0"/>
                    <a:pt x="9" y="0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E9D90A0-AFEC-4D64-A6D9-B5F17E5F9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945" y="1971676"/>
              <a:ext cx="149225" cy="93663"/>
            </a:xfrm>
            <a:custGeom>
              <a:avLst/>
              <a:gdLst>
                <a:gd name="T0" fmla="*/ 0 w 8"/>
                <a:gd name="T1" fmla="*/ 2 h 5"/>
                <a:gd name="T2" fmla="*/ 5 w 8"/>
                <a:gd name="T3" fmla="*/ 5 h 5"/>
                <a:gd name="T4" fmla="*/ 3 w 8"/>
                <a:gd name="T5" fmla="*/ 0 h 5"/>
                <a:gd name="T6" fmla="*/ 0 w 8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0" y="2"/>
                  </a:moveTo>
                  <a:cubicBezTo>
                    <a:pt x="0" y="2"/>
                    <a:pt x="4" y="1"/>
                    <a:pt x="5" y="5"/>
                  </a:cubicBezTo>
                  <a:cubicBezTo>
                    <a:pt x="8" y="3"/>
                    <a:pt x="3" y="0"/>
                    <a:pt x="3" y="0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425B275-712D-43F8-8AA9-FC0110C4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895" y="2065338"/>
              <a:ext cx="111125" cy="93663"/>
            </a:xfrm>
            <a:custGeom>
              <a:avLst/>
              <a:gdLst>
                <a:gd name="T0" fmla="*/ 1 w 6"/>
                <a:gd name="T1" fmla="*/ 0 h 5"/>
                <a:gd name="T2" fmla="*/ 6 w 6"/>
                <a:gd name="T3" fmla="*/ 1 h 5"/>
                <a:gd name="T4" fmla="*/ 5 w 6"/>
                <a:gd name="T5" fmla="*/ 3 h 5"/>
                <a:gd name="T6" fmla="*/ 1 w 6"/>
                <a:gd name="T7" fmla="*/ 5 h 5"/>
                <a:gd name="T8" fmla="*/ 1 w 6"/>
                <a:gd name="T9" fmla="*/ 2 h 5"/>
                <a:gd name="T10" fmla="*/ 1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cubicBezTo>
                    <a:pt x="1" y="0"/>
                    <a:pt x="5" y="0"/>
                    <a:pt x="6" y="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2" y="2"/>
                    <a:pt x="1" y="5"/>
                  </a:cubicBezTo>
                  <a:cubicBezTo>
                    <a:pt x="2" y="5"/>
                    <a:pt x="1" y="2"/>
                    <a:pt x="1" y="2"/>
                  </a:cubicBezTo>
                  <a:cubicBezTo>
                    <a:pt x="1" y="2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41AC631-5655-4B32-90FB-F929B803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6795" y="2159001"/>
              <a:ext cx="149225" cy="244475"/>
            </a:xfrm>
            <a:custGeom>
              <a:avLst/>
              <a:gdLst>
                <a:gd name="T0" fmla="*/ 1 w 8"/>
                <a:gd name="T1" fmla="*/ 8 h 13"/>
                <a:gd name="T2" fmla="*/ 8 w 8"/>
                <a:gd name="T3" fmla="*/ 0 h 13"/>
                <a:gd name="T4" fmla="*/ 8 w 8"/>
                <a:gd name="T5" fmla="*/ 4 h 13"/>
                <a:gd name="T6" fmla="*/ 0 w 8"/>
                <a:gd name="T7" fmla="*/ 13 h 13"/>
                <a:gd name="T8" fmla="*/ 1 w 8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1" y="8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1"/>
                    <a:pt x="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1288A36-4EE7-4BC9-B2F4-2F2D9F09B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745" y="2309813"/>
              <a:ext cx="187325" cy="261938"/>
            </a:xfrm>
            <a:custGeom>
              <a:avLst/>
              <a:gdLst>
                <a:gd name="T0" fmla="*/ 12 w 118"/>
                <a:gd name="T1" fmla="*/ 106 h 165"/>
                <a:gd name="T2" fmla="*/ 106 w 118"/>
                <a:gd name="T3" fmla="*/ 0 h 165"/>
                <a:gd name="T4" fmla="*/ 118 w 118"/>
                <a:gd name="T5" fmla="*/ 59 h 165"/>
                <a:gd name="T6" fmla="*/ 0 w 118"/>
                <a:gd name="T7" fmla="*/ 165 h 165"/>
                <a:gd name="T8" fmla="*/ 12 w 118"/>
                <a:gd name="T9" fmla="*/ 10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65">
                  <a:moveTo>
                    <a:pt x="12" y="106"/>
                  </a:moveTo>
                  <a:lnTo>
                    <a:pt x="106" y="0"/>
                  </a:lnTo>
                  <a:lnTo>
                    <a:pt x="118" y="59"/>
                  </a:lnTo>
                  <a:lnTo>
                    <a:pt x="0" y="165"/>
                  </a:lnTo>
                  <a:lnTo>
                    <a:pt x="1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F55FF69-1025-4CF1-9992-5736C4A41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282" y="2478088"/>
              <a:ext cx="204787" cy="282575"/>
            </a:xfrm>
            <a:custGeom>
              <a:avLst/>
              <a:gdLst>
                <a:gd name="T0" fmla="*/ 0 w 129"/>
                <a:gd name="T1" fmla="*/ 119 h 178"/>
                <a:gd name="T2" fmla="*/ 129 w 129"/>
                <a:gd name="T3" fmla="*/ 0 h 178"/>
                <a:gd name="T4" fmla="*/ 129 w 129"/>
                <a:gd name="T5" fmla="*/ 71 h 178"/>
                <a:gd name="T6" fmla="*/ 0 w 129"/>
                <a:gd name="T7" fmla="*/ 178 h 178"/>
                <a:gd name="T8" fmla="*/ 0 w 129"/>
                <a:gd name="T9" fmla="*/ 11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78">
                  <a:moveTo>
                    <a:pt x="0" y="119"/>
                  </a:moveTo>
                  <a:lnTo>
                    <a:pt x="129" y="0"/>
                  </a:lnTo>
                  <a:lnTo>
                    <a:pt x="129" y="71"/>
                  </a:lnTo>
                  <a:lnTo>
                    <a:pt x="0" y="178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AA8AA94-8A2C-4C92-A41B-05BF5FFD9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1232" y="2647951"/>
              <a:ext cx="242887" cy="280988"/>
            </a:xfrm>
            <a:custGeom>
              <a:avLst/>
              <a:gdLst>
                <a:gd name="T0" fmla="*/ 0 w 153"/>
                <a:gd name="T1" fmla="*/ 118 h 177"/>
                <a:gd name="T2" fmla="*/ 153 w 153"/>
                <a:gd name="T3" fmla="*/ 0 h 177"/>
                <a:gd name="T4" fmla="*/ 153 w 153"/>
                <a:gd name="T5" fmla="*/ 47 h 177"/>
                <a:gd name="T6" fmla="*/ 0 w 153"/>
                <a:gd name="T7" fmla="*/ 177 h 177"/>
                <a:gd name="T8" fmla="*/ 0 w 153"/>
                <a:gd name="T9" fmla="*/ 11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7">
                  <a:moveTo>
                    <a:pt x="0" y="118"/>
                  </a:moveTo>
                  <a:lnTo>
                    <a:pt x="153" y="0"/>
                  </a:lnTo>
                  <a:lnTo>
                    <a:pt x="153" y="47"/>
                  </a:lnTo>
                  <a:lnTo>
                    <a:pt x="0" y="17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54C3D6E-7E09-4E2A-BE58-93A71592D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745" y="2797176"/>
              <a:ext cx="206375" cy="225425"/>
            </a:xfrm>
            <a:custGeom>
              <a:avLst/>
              <a:gdLst>
                <a:gd name="T0" fmla="*/ 0 w 130"/>
                <a:gd name="T1" fmla="*/ 119 h 142"/>
                <a:gd name="T2" fmla="*/ 118 w 130"/>
                <a:gd name="T3" fmla="*/ 0 h 142"/>
                <a:gd name="T4" fmla="*/ 130 w 130"/>
                <a:gd name="T5" fmla="*/ 59 h 142"/>
                <a:gd name="T6" fmla="*/ 36 w 130"/>
                <a:gd name="T7" fmla="*/ 142 h 142"/>
                <a:gd name="T8" fmla="*/ 0 w 130"/>
                <a:gd name="T9" fmla="*/ 11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42">
                  <a:moveTo>
                    <a:pt x="0" y="119"/>
                  </a:moveTo>
                  <a:lnTo>
                    <a:pt x="118" y="0"/>
                  </a:lnTo>
                  <a:lnTo>
                    <a:pt x="130" y="59"/>
                  </a:lnTo>
                  <a:lnTo>
                    <a:pt x="36" y="142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40BFC79-9697-4D63-9712-803C706B4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070" y="3341688"/>
              <a:ext cx="185737" cy="112713"/>
            </a:xfrm>
            <a:custGeom>
              <a:avLst/>
              <a:gdLst>
                <a:gd name="T0" fmla="*/ 0 w 10"/>
                <a:gd name="T1" fmla="*/ 5 h 6"/>
                <a:gd name="T2" fmla="*/ 10 w 10"/>
                <a:gd name="T3" fmla="*/ 2 h 6"/>
                <a:gd name="T4" fmla="*/ 10 w 10"/>
                <a:gd name="T5" fmla="*/ 3 h 6"/>
                <a:gd name="T6" fmla="*/ 2 w 10"/>
                <a:gd name="T7" fmla="*/ 6 h 6"/>
                <a:gd name="T8" fmla="*/ 0 w 10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5"/>
                  </a:moveTo>
                  <a:cubicBezTo>
                    <a:pt x="0" y="5"/>
                    <a:pt x="2" y="0"/>
                    <a:pt x="10" y="2"/>
                  </a:cubicBezTo>
                  <a:cubicBezTo>
                    <a:pt x="10" y="2"/>
                    <a:pt x="10" y="3"/>
                    <a:pt x="10" y="3"/>
                  </a:cubicBezTo>
                  <a:cubicBezTo>
                    <a:pt x="10" y="3"/>
                    <a:pt x="4" y="2"/>
                    <a:pt x="2" y="6"/>
                  </a:cubicBezTo>
                  <a:cubicBezTo>
                    <a:pt x="1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996DD03-E93E-4E39-9318-952889F4B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5107" y="3416301"/>
              <a:ext cx="204787" cy="38100"/>
            </a:xfrm>
            <a:custGeom>
              <a:avLst/>
              <a:gdLst>
                <a:gd name="T0" fmla="*/ 2 w 11"/>
                <a:gd name="T1" fmla="*/ 0 h 2"/>
                <a:gd name="T2" fmla="*/ 11 w 11"/>
                <a:gd name="T3" fmla="*/ 0 h 2"/>
                <a:gd name="T4" fmla="*/ 9 w 11"/>
                <a:gd name="T5" fmla="*/ 2 h 2"/>
                <a:gd name="T6" fmla="*/ 1 w 11"/>
                <a:gd name="T7" fmla="*/ 1 h 2"/>
                <a:gd name="T8" fmla="*/ 2 w 1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73FD390-4FE2-46E6-8536-D840978A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745" y="901701"/>
              <a:ext cx="6529387" cy="5424488"/>
            </a:xfrm>
            <a:custGeom>
              <a:avLst/>
              <a:gdLst>
                <a:gd name="T0" fmla="*/ 14 w 349"/>
                <a:gd name="T1" fmla="*/ 173 h 289"/>
                <a:gd name="T2" fmla="*/ 17 w 349"/>
                <a:gd name="T3" fmla="*/ 239 h 289"/>
                <a:gd name="T4" fmla="*/ 41 w 349"/>
                <a:gd name="T5" fmla="*/ 228 h 289"/>
                <a:gd name="T6" fmla="*/ 48 w 349"/>
                <a:gd name="T7" fmla="*/ 153 h 289"/>
                <a:gd name="T8" fmla="*/ 65 w 349"/>
                <a:gd name="T9" fmla="*/ 141 h 289"/>
                <a:gd name="T10" fmla="*/ 65 w 349"/>
                <a:gd name="T11" fmla="*/ 135 h 289"/>
                <a:gd name="T12" fmla="*/ 69 w 349"/>
                <a:gd name="T13" fmla="*/ 120 h 289"/>
                <a:gd name="T14" fmla="*/ 85 w 349"/>
                <a:gd name="T15" fmla="*/ 225 h 289"/>
                <a:gd name="T16" fmla="*/ 102 w 349"/>
                <a:gd name="T17" fmla="*/ 235 h 289"/>
                <a:gd name="T18" fmla="*/ 96 w 349"/>
                <a:gd name="T19" fmla="*/ 179 h 289"/>
                <a:gd name="T20" fmla="*/ 105 w 349"/>
                <a:gd name="T21" fmla="*/ 210 h 289"/>
                <a:gd name="T22" fmla="*/ 115 w 349"/>
                <a:gd name="T23" fmla="*/ 209 h 289"/>
                <a:gd name="T24" fmla="*/ 120 w 349"/>
                <a:gd name="T25" fmla="*/ 159 h 289"/>
                <a:gd name="T26" fmla="*/ 129 w 349"/>
                <a:gd name="T27" fmla="*/ 251 h 289"/>
                <a:gd name="T28" fmla="*/ 149 w 349"/>
                <a:gd name="T29" fmla="*/ 262 h 289"/>
                <a:gd name="T30" fmla="*/ 155 w 349"/>
                <a:gd name="T31" fmla="*/ 237 h 289"/>
                <a:gd name="T32" fmla="*/ 163 w 349"/>
                <a:gd name="T33" fmla="*/ 211 h 289"/>
                <a:gd name="T34" fmla="*/ 174 w 349"/>
                <a:gd name="T35" fmla="*/ 163 h 289"/>
                <a:gd name="T36" fmla="*/ 193 w 349"/>
                <a:gd name="T37" fmla="*/ 243 h 289"/>
                <a:gd name="T38" fmla="*/ 193 w 349"/>
                <a:gd name="T39" fmla="*/ 285 h 289"/>
                <a:gd name="T40" fmla="*/ 215 w 349"/>
                <a:gd name="T41" fmla="*/ 271 h 289"/>
                <a:gd name="T42" fmla="*/ 227 w 349"/>
                <a:gd name="T43" fmla="*/ 166 h 289"/>
                <a:gd name="T44" fmla="*/ 236 w 349"/>
                <a:gd name="T45" fmla="*/ 211 h 289"/>
                <a:gd name="T46" fmla="*/ 251 w 349"/>
                <a:gd name="T47" fmla="*/ 249 h 289"/>
                <a:gd name="T48" fmla="*/ 257 w 349"/>
                <a:gd name="T49" fmla="*/ 256 h 289"/>
                <a:gd name="T50" fmla="*/ 274 w 349"/>
                <a:gd name="T51" fmla="*/ 250 h 289"/>
                <a:gd name="T52" fmla="*/ 277 w 349"/>
                <a:gd name="T53" fmla="*/ 213 h 289"/>
                <a:gd name="T54" fmla="*/ 282 w 349"/>
                <a:gd name="T55" fmla="*/ 137 h 289"/>
                <a:gd name="T56" fmla="*/ 289 w 349"/>
                <a:gd name="T57" fmla="*/ 154 h 289"/>
                <a:gd name="T58" fmla="*/ 308 w 349"/>
                <a:gd name="T59" fmla="*/ 221 h 289"/>
                <a:gd name="T60" fmla="*/ 317 w 349"/>
                <a:gd name="T61" fmla="*/ 247 h 289"/>
                <a:gd name="T62" fmla="*/ 333 w 349"/>
                <a:gd name="T63" fmla="*/ 230 h 289"/>
                <a:gd name="T64" fmla="*/ 336 w 349"/>
                <a:gd name="T65" fmla="*/ 143 h 289"/>
                <a:gd name="T66" fmla="*/ 349 w 349"/>
                <a:gd name="T67" fmla="*/ 132 h 289"/>
                <a:gd name="T68" fmla="*/ 321 w 349"/>
                <a:gd name="T69" fmla="*/ 51 h 289"/>
                <a:gd name="T70" fmla="*/ 287 w 349"/>
                <a:gd name="T71" fmla="*/ 64 h 289"/>
                <a:gd name="T72" fmla="*/ 271 w 349"/>
                <a:gd name="T73" fmla="*/ 35 h 289"/>
                <a:gd name="T74" fmla="*/ 247 w 349"/>
                <a:gd name="T75" fmla="*/ 31 h 289"/>
                <a:gd name="T76" fmla="*/ 243 w 349"/>
                <a:gd name="T77" fmla="*/ 56 h 289"/>
                <a:gd name="T78" fmla="*/ 211 w 349"/>
                <a:gd name="T79" fmla="*/ 32 h 289"/>
                <a:gd name="T80" fmla="*/ 208 w 349"/>
                <a:gd name="T81" fmla="*/ 5 h 289"/>
                <a:gd name="T82" fmla="*/ 185 w 349"/>
                <a:gd name="T83" fmla="*/ 26 h 289"/>
                <a:gd name="T84" fmla="*/ 186 w 349"/>
                <a:gd name="T85" fmla="*/ 46 h 289"/>
                <a:gd name="T86" fmla="*/ 143 w 349"/>
                <a:gd name="T87" fmla="*/ 18 h 289"/>
                <a:gd name="T88" fmla="*/ 118 w 349"/>
                <a:gd name="T89" fmla="*/ 50 h 289"/>
                <a:gd name="T90" fmla="*/ 101 w 349"/>
                <a:gd name="T91" fmla="*/ 22 h 289"/>
                <a:gd name="T92" fmla="*/ 81 w 349"/>
                <a:gd name="T93" fmla="*/ 35 h 289"/>
                <a:gd name="T94" fmla="*/ 48 w 349"/>
                <a:gd name="T95" fmla="*/ 57 h 289"/>
                <a:gd name="T96" fmla="*/ 15 w 349"/>
                <a:gd name="T97" fmla="*/ 63 h 289"/>
                <a:gd name="T98" fmla="*/ 4 w 349"/>
                <a:gd name="T99" fmla="*/ 14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289">
                  <a:moveTo>
                    <a:pt x="11" y="150"/>
                  </a:moveTo>
                  <a:cubicBezTo>
                    <a:pt x="11" y="150"/>
                    <a:pt x="14" y="152"/>
                    <a:pt x="13" y="155"/>
                  </a:cubicBezTo>
                  <a:cubicBezTo>
                    <a:pt x="13" y="160"/>
                    <a:pt x="13" y="162"/>
                    <a:pt x="13" y="164"/>
                  </a:cubicBezTo>
                  <a:cubicBezTo>
                    <a:pt x="13" y="166"/>
                    <a:pt x="14" y="169"/>
                    <a:pt x="14" y="173"/>
                  </a:cubicBezTo>
                  <a:cubicBezTo>
                    <a:pt x="14" y="177"/>
                    <a:pt x="14" y="201"/>
                    <a:pt x="14" y="205"/>
                  </a:cubicBezTo>
                  <a:cubicBezTo>
                    <a:pt x="14" y="210"/>
                    <a:pt x="15" y="223"/>
                    <a:pt x="15" y="226"/>
                  </a:cubicBezTo>
                  <a:cubicBezTo>
                    <a:pt x="15" y="230"/>
                    <a:pt x="17" y="231"/>
                    <a:pt x="17" y="231"/>
                  </a:cubicBezTo>
                  <a:cubicBezTo>
                    <a:pt x="17" y="231"/>
                    <a:pt x="15" y="235"/>
                    <a:pt x="17" y="239"/>
                  </a:cubicBezTo>
                  <a:cubicBezTo>
                    <a:pt x="19" y="242"/>
                    <a:pt x="26" y="239"/>
                    <a:pt x="27" y="238"/>
                  </a:cubicBezTo>
                  <a:cubicBezTo>
                    <a:pt x="28" y="236"/>
                    <a:pt x="28" y="232"/>
                    <a:pt x="28" y="232"/>
                  </a:cubicBezTo>
                  <a:cubicBezTo>
                    <a:pt x="28" y="232"/>
                    <a:pt x="33" y="234"/>
                    <a:pt x="37" y="234"/>
                  </a:cubicBezTo>
                  <a:cubicBezTo>
                    <a:pt x="41" y="234"/>
                    <a:pt x="41" y="230"/>
                    <a:pt x="41" y="228"/>
                  </a:cubicBezTo>
                  <a:cubicBezTo>
                    <a:pt x="41" y="226"/>
                    <a:pt x="41" y="210"/>
                    <a:pt x="42" y="204"/>
                  </a:cubicBezTo>
                  <a:cubicBezTo>
                    <a:pt x="42" y="199"/>
                    <a:pt x="44" y="191"/>
                    <a:pt x="44" y="187"/>
                  </a:cubicBezTo>
                  <a:cubicBezTo>
                    <a:pt x="44" y="182"/>
                    <a:pt x="45" y="168"/>
                    <a:pt x="45" y="163"/>
                  </a:cubicBezTo>
                  <a:cubicBezTo>
                    <a:pt x="45" y="158"/>
                    <a:pt x="46" y="153"/>
                    <a:pt x="48" y="153"/>
                  </a:cubicBezTo>
                  <a:cubicBezTo>
                    <a:pt x="49" y="152"/>
                    <a:pt x="52" y="152"/>
                    <a:pt x="53" y="147"/>
                  </a:cubicBezTo>
                  <a:cubicBezTo>
                    <a:pt x="54" y="142"/>
                    <a:pt x="54" y="132"/>
                    <a:pt x="54" y="132"/>
                  </a:cubicBezTo>
                  <a:cubicBezTo>
                    <a:pt x="54" y="132"/>
                    <a:pt x="57" y="140"/>
                    <a:pt x="59" y="140"/>
                  </a:cubicBezTo>
                  <a:cubicBezTo>
                    <a:pt x="62" y="142"/>
                    <a:pt x="64" y="142"/>
                    <a:pt x="65" y="141"/>
                  </a:cubicBezTo>
                  <a:cubicBezTo>
                    <a:pt x="65" y="141"/>
                    <a:pt x="63" y="139"/>
                    <a:pt x="62" y="139"/>
                  </a:cubicBezTo>
                  <a:cubicBezTo>
                    <a:pt x="61" y="139"/>
                    <a:pt x="59" y="132"/>
                    <a:pt x="61" y="132"/>
                  </a:cubicBezTo>
                  <a:cubicBezTo>
                    <a:pt x="63" y="132"/>
                    <a:pt x="63" y="137"/>
                    <a:pt x="63" y="137"/>
                  </a:cubicBezTo>
                  <a:cubicBezTo>
                    <a:pt x="63" y="137"/>
                    <a:pt x="65" y="139"/>
                    <a:pt x="65" y="135"/>
                  </a:cubicBezTo>
                  <a:cubicBezTo>
                    <a:pt x="65" y="131"/>
                    <a:pt x="65" y="129"/>
                    <a:pt x="65" y="129"/>
                  </a:cubicBezTo>
                  <a:cubicBezTo>
                    <a:pt x="65" y="129"/>
                    <a:pt x="66" y="119"/>
                    <a:pt x="67" y="115"/>
                  </a:cubicBezTo>
                  <a:cubicBezTo>
                    <a:pt x="67" y="112"/>
                    <a:pt x="70" y="101"/>
                    <a:pt x="70" y="100"/>
                  </a:cubicBezTo>
                  <a:cubicBezTo>
                    <a:pt x="70" y="99"/>
                    <a:pt x="69" y="116"/>
                    <a:pt x="69" y="120"/>
                  </a:cubicBezTo>
                  <a:cubicBezTo>
                    <a:pt x="69" y="123"/>
                    <a:pt x="69" y="142"/>
                    <a:pt x="71" y="144"/>
                  </a:cubicBezTo>
                  <a:cubicBezTo>
                    <a:pt x="73" y="147"/>
                    <a:pt x="78" y="187"/>
                    <a:pt x="78" y="192"/>
                  </a:cubicBezTo>
                  <a:cubicBezTo>
                    <a:pt x="78" y="197"/>
                    <a:pt x="81" y="216"/>
                    <a:pt x="82" y="217"/>
                  </a:cubicBezTo>
                  <a:cubicBezTo>
                    <a:pt x="83" y="217"/>
                    <a:pt x="85" y="222"/>
                    <a:pt x="85" y="225"/>
                  </a:cubicBezTo>
                  <a:cubicBezTo>
                    <a:pt x="85" y="227"/>
                    <a:pt x="85" y="232"/>
                    <a:pt x="85" y="232"/>
                  </a:cubicBezTo>
                  <a:cubicBezTo>
                    <a:pt x="85" y="232"/>
                    <a:pt x="79" y="237"/>
                    <a:pt x="82" y="240"/>
                  </a:cubicBezTo>
                  <a:cubicBezTo>
                    <a:pt x="85" y="244"/>
                    <a:pt x="95" y="239"/>
                    <a:pt x="96" y="239"/>
                  </a:cubicBezTo>
                  <a:cubicBezTo>
                    <a:pt x="97" y="239"/>
                    <a:pt x="102" y="235"/>
                    <a:pt x="102" y="235"/>
                  </a:cubicBezTo>
                  <a:cubicBezTo>
                    <a:pt x="102" y="230"/>
                    <a:pt x="102" y="230"/>
                    <a:pt x="102" y="230"/>
                  </a:cubicBezTo>
                  <a:cubicBezTo>
                    <a:pt x="102" y="230"/>
                    <a:pt x="102" y="220"/>
                    <a:pt x="102" y="217"/>
                  </a:cubicBezTo>
                  <a:cubicBezTo>
                    <a:pt x="102" y="214"/>
                    <a:pt x="97" y="197"/>
                    <a:pt x="97" y="195"/>
                  </a:cubicBezTo>
                  <a:cubicBezTo>
                    <a:pt x="97" y="192"/>
                    <a:pt x="97" y="183"/>
                    <a:pt x="96" y="179"/>
                  </a:cubicBezTo>
                  <a:cubicBezTo>
                    <a:pt x="96" y="176"/>
                    <a:pt x="95" y="171"/>
                    <a:pt x="96" y="170"/>
                  </a:cubicBezTo>
                  <a:cubicBezTo>
                    <a:pt x="98" y="169"/>
                    <a:pt x="99" y="176"/>
                    <a:pt x="100" y="179"/>
                  </a:cubicBezTo>
                  <a:cubicBezTo>
                    <a:pt x="102" y="182"/>
                    <a:pt x="99" y="190"/>
                    <a:pt x="102" y="197"/>
                  </a:cubicBezTo>
                  <a:cubicBezTo>
                    <a:pt x="104" y="203"/>
                    <a:pt x="103" y="205"/>
                    <a:pt x="105" y="210"/>
                  </a:cubicBezTo>
                  <a:cubicBezTo>
                    <a:pt x="106" y="215"/>
                    <a:pt x="105" y="219"/>
                    <a:pt x="105" y="222"/>
                  </a:cubicBezTo>
                  <a:cubicBezTo>
                    <a:pt x="105" y="224"/>
                    <a:pt x="108" y="231"/>
                    <a:pt x="113" y="230"/>
                  </a:cubicBezTo>
                  <a:cubicBezTo>
                    <a:pt x="119" y="228"/>
                    <a:pt x="117" y="221"/>
                    <a:pt x="117" y="221"/>
                  </a:cubicBezTo>
                  <a:cubicBezTo>
                    <a:pt x="117" y="221"/>
                    <a:pt x="115" y="212"/>
                    <a:pt x="115" y="209"/>
                  </a:cubicBezTo>
                  <a:cubicBezTo>
                    <a:pt x="114" y="206"/>
                    <a:pt x="116" y="194"/>
                    <a:pt x="118" y="193"/>
                  </a:cubicBezTo>
                  <a:cubicBezTo>
                    <a:pt x="120" y="192"/>
                    <a:pt x="120" y="187"/>
                    <a:pt x="120" y="185"/>
                  </a:cubicBezTo>
                  <a:cubicBezTo>
                    <a:pt x="120" y="183"/>
                    <a:pt x="122" y="176"/>
                    <a:pt x="121" y="171"/>
                  </a:cubicBezTo>
                  <a:cubicBezTo>
                    <a:pt x="120" y="167"/>
                    <a:pt x="120" y="159"/>
                    <a:pt x="120" y="159"/>
                  </a:cubicBezTo>
                  <a:cubicBezTo>
                    <a:pt x="120" y="159"/>
                    <a:pt x="123" y="160"/>
                    <a:pt x="124" y="158"/>
                  </a:cubicBezTo>
                  <a:cubicBezTo>
                    <a:pt x="125" y="156"/>
                    <a:pt x="125" y="171"/>
                    <a:pt x="125" y="176"/>
                  </a:cubicBezTo>
                  <a:cubicBezTo>
                    <a:pt x="125" y="182"/>
                    <a:pt x="124" y="199"/>
                    <a:pt x="125" y="209"/>
                  </a:cubicBezTo>
                  <a:cubicBezTo>
                    <a:pt x="126" y="219"/>
                    <a:pt x="126" y="245"/>
                    <a:pt x="129" y="251"/>
                  </a:cubicBezTo>
                  <a:cubicBezTo>
                    <a:pt x="136" y="251"/>
                    <a:pt x="136" y="251"/>
                    <a:pt x="136" y="251"/>
                  </a:cubicBezTo>
                  <a:cubicBezTo>
                    <a:pt x="136" y="251"/>
                    <a:pt x="137" y="257"/>
                    <a:pt x="137" y="260"/>
                  </a:cubicBezTo>
                  <a:cubicBezTo>
                    <a:pt x="137" y="264"/>
                    <a:pt x="141" y="267"/>
                    <a:pt x="145" y="268"/>
                  </a:cubicBezTo>
                  <a:cubicBezTo>
                    <a:pt x="149" y="268"/>
                    <a:pt x="149" y="264"/>
                    <a:pt x="149" y="262"/>
                  </a:cubicBezTo>
                  <a:cubicBezTo>
                    <a:pt x="149" y="260"/>
                    <a:pt x="148" y="256"/>
                    <a:pt x="148" y="256"/>
                  </a:cubicBezTo>
                  <a:cubicBezTo>
                    <a:pt x="148" y="256"/>
                    <a:pt x="146" y="252"/>
                    <a:pt x="148" y="250"/>
                  </a:cubicBezTo>
                  <a:cubicBezTo>
                    <a:pt x="150" y="249"/>
                    <a:pt x="151" y="246"/>
                    <a:pt x="151" y="246"/>
                  </a:cubicBezTo>
                  <a:cubicBezTo>
                    <a:pt x="151" y="246"/>
                    <a:pt x="154" y="241"/>
                    <a:pt x="155" y="237"/>
                  </a:cubicBezTo>
                  <a:cubicBezTo>
                    <a:pt x="157" y="233"/>
                    <a:pt x="157" y="231"/>
                    <a:pt x="157" y="230"/>
                  </a:cubicBezTo>
                  <a:cubicBezTo>
                    <a:pt x="157" y="229"/>
                    <a:pt x="157" y="228"/>
                    <a:pt x="157" y="228"/>
                  </a:cubicBezTo>
                  <a:cubicBezTo>
                    <a:pt x="157" y="228"/>
                    <a:pt x="161" y="230"/>
                    <a:pt x="161" y="228"/>
                  </a:cubicBezTo>
                  <a:cubicBezTo>
                    <a:pt x="161" y="226"/>
                    <a:pt x="163" y="219"/>
                    <a:pt x="163" y="211"/>
                  </a:cubicBezTo>
                  <a:cubicBezTo>
                    <a:pt x="163" y="204"/>
                    <a:pt x="163" y="201"/>
                    <a:pt x="163" y="197"/>
                  </a:cubicBezTo>
                  <a:cubicBezTo>
                    <a:pt x="163" y="194"/>
                    <a:pt x="162" y="191"/>
                    <a:pt x="164" y="187"/>
                  </a:cubicBezTo>
                  <a:cubicBezTo>
                    <a:pt x="166" y="182"/>
                    <a:pt x="169" y="170"/>
                    <a:pt x="169" y="162"/>
                  </a:cubicBezTo>
                  <a:cubicBezTo>
                    <a:pt x="173" y="163"/>
                    <a:pt x="174" y="163"/>
                    <a:pt x="174" y="163"/>
                  </a:cubicBezTo>
                  <a:cubicBezTo>
                    <a:pt x="174" y="163"/>
                    <a:pt x="177" y="181"/>
                    <a:pt x="177" y="184"/>
                  </a:cubicBezTo>
                  <a:cubicBezTo>
                    <a:pt x="177" y="187"/>
                    <a:pt x="176" y="199"/>
                    <a:pt x="182" y="206"/>
                  </a:cubicBezTo>
                  <a:cubicBezTo>
                    <a:pt x="181" y="218"/>
                    <a:pt x="188" y="228"/>
                    <a:pt x="188" y="228"/>
                  </a:cubicBezTo>
                  <a:cubicBezTo>
                    <a:pt x="188" y="228"/>
                    <a:pt x="193" y="236"/>
                    <a:pt x="193" y="243"/>
                  </a:cubicBezTo>
                  <a:cubicBezTo>
                    <a:pt x="193" y="249"/>
                    <a:pt x="194" y="250"/>
                    <a:pt x="193" y="254"/>
                  </a:cubicBezTo>
                  <a:cubicBezTo>
                    <a:pt x="193" y="258"/>
                    <a:pt x="191" y="264"/>
                    <a:pt x="194" y="274"/>
                  </a:cubicBezTo>
                  <a:cubicBezTo>
                    <a:pt x="196" y="277"/>
                    <a:pt x="196" y="276"/>
                    <a:pt x="196" y="276"/>
                  </a:cubicBezTo>
                  <a:cubicBezTo>
                    <a:pt x="196" y="276"/>
                    <a:pt x="195" y="283"/>
                    <a:pt x="193" y="285"/>
                  </a:cubicBezTo>
                  <a:cubicBezTo>
                    <a:pt x="192" y="287"/>
                    <a:pt x="195" y="288"/>
                    <a:pt x="198" y="288"/>
                  </a:cubicBezTo>
                  <a:cubicBezTo>
                    <a:pt x="200" y="288"/>
                    <a:pt x="212" y="289"/>
                    <a:pt x="212" y="285"/>
                  </a:cubicBezTo>
                  <a:cubicBezTo>
                    <a:pt x="212" y="281"/>
                    <a:pt x="211" y="278"/>
                    <a:pt x="211" y="278"/>
                  </a:cubicBezTo>
                  <a:cubicBezTo>
                    <a:pt x="211" y="278"/>
                    <a:pt x="215" y="276"/>
                    <a:pt x="215" y="271"/>
                  </a:cubicBezTo>
                  <a:cubicBezTo>
                    <a:pt x="216" y="265"/>
                    <a:pt x="218" y="256"/>
                    <a:pt x="218" y="252"/>
                  </a:cubicBezTo>
                  <a:cubicBezTo>
                    <a:pt x="218" y="248"/>
                    <a:pt x="220" y="227"/>
                    <a:pt x="221" y="220"/>
                  </a:cubicBezTo>
                  <a:cubicBezTo>
                    <a:pt x="222" y="214"/>
                    <a:pt x="225" y="190"/>
                    <a:pt x="226" y="186"/>
                  </a:cubicBezTo>
                  <a:cubicBezTo>
                    <a:pt x="226" y="182"/>
                    <a:pt x="227" y="166"/>
                    <a:pt x="227" y="166"/>
                  </a:cubicBezTo>
                  <a:cubicBezTo>
                    <a:pt x="232" y="163"/>
                    <a:pt x="232" y="163"/>
                    <a:pt x="232" y="163"/>
                  </a:cubicBezTo>
                  <a:cubicBezTo>
                    <a:pt x="232" y="163"/>
                    <a:pt x="232" y="164"/>
                    <a:pt x="234" y="163"/>
                  </a:cubicBezTo>
                  <a:cubicBezTo>
                    <a:pt x="235" y="163"/>
                    <a:pt x="232" y="177"/>
                    <a:pt x="237" y="185"/>
                  </a:cubicBezTo>
                  <a:cubicBezTo>
                    <a:pt x="235" y="193"/>
                    <a:pt x="236" y="211"/>
                    <a:pt x="236" y="211"/>
                  </a:cubicBezTo>
                  <a:cubicBezTo>
                    <a:pt x="236" y="211"/>
                    <a:pt x="236" y="227"/>
                    <a:pt x="237" y="235"/>
                  </a:cubicBezTo>
                  <a:cubicBezTo>
                    <a:pt x="238" y="243"/>
                    <a:pt x="240" y="240"/>
                    <a:pt x="239" y="244"/>
                  </a:cubicBezTo>
                  <a:cubicBezTo>
                    <a:pt x="237" y="248"/>
                    <a:pt x="238" y="249"/>
                    <a:pt x="240" y="249"/>
                  </a:cubicBezTo>
                  <a:cubicBezTo>
                    <a:pt x="242" y="249"/>
                    <a:pt x="244" y="252"/>
                    <a:pt x="251" y="249"/>
                  </a:cubicBezTo>
                  <a:cubicBezTo>
                    <a:pt x="252" y="247"/>
                    <a:pt x="253" y="245"/>
                    <a:pt x="253" y="245"/>
                  </a:cubicBezTo>
                  <a:cubicBezTo>
                    <a:pt x="253" y="245"/>
                    <a:pt x="254" y="240"/>
                    <a:pt x="255" y="240"/>
                  </a:cubicBezTo>
                  <a:cubicBezTo>
                    <a:pt x="256" y="240"/>
                    <a:pt x="257" y="243"/>
                    <a:pt x="257" y="246"/>
                  </a:cubicBezTo>
                  <a:cubicBezTo>
                    <a:pt x="257" y="249"/>
                    <a:pt x="258" y="249"/>
                    <a:pt x="257" y="256"/>
                  </a:cubicBezTo>
                  <a:cubicBezTo>
                    <a:pt x="258" y="260"/>
                    <a:pt x="261" y="261"/>
                    <a:pt x="261" y="261"/>
                  </a:cubicBezTo>
                  <a:cubicBezTo>
                    <a:pt x="261" y="261"/>
                    <a:pt x="271" y="262"/>
                    <a:pt x="271" y="261"/>
                  </a:cubicBezTo>
                  <a:cubicBezTo>
                    <a:pt x="272" y="260"/>
                    <a:pt x="275" y="259"/>
                    <a:pt x="275" y="258"/>
                  </a:cubicBezTo>
                  <a:cubicBezTo>
                    <a:pt x="276" y="256"/>
                    <a:pt x="275" y="250"/>
                    <a:pt x="274" y="250"/>
                  </a:cubicBezTo>
                  <a:cubicBezTo>
                    <a:pt x="272" y="250"/>
                    <a:pt x="271" y="250"/>
                    <a:pt x="271" y="248"/>
                  </a:cubicBezTo>
                  <a:cubicBezTo>
                    <a:pt x="271" y="246"/>
                    <a:pt x="270" y="234"/>
                    <a:pt x="272" y="232"/>
                  </a:cubicBezTo>
                  <a:cubicBezTo>
                    <a:pt x="273" y="230"/>
                    <a:pt x="273" y="225"/>
                    <a:pt x="273" y="220"/>
                  </a:cubicBezTo>
                  <a:cubicBezTo>
                    <a:pt x="273" y="216"/>
                    <a:pt x="277" y="219"/>
                    <a:pt x="277" y="213"/>
                  </a:cubicBezTo>
                  <a:cubicBezTo>
                    <a:pt x="276" y="207"/>
                    <a:pt x="275" y="204"/>
                    <a:pt x="275" y="199"/>
                  </a:cubicBezTo>
                  <a:cubicBezTo>
                    <a:pt x="275" y="193"/>
                    <a:pt x="274" y="179"/>
                    <a:pt x="275" y="173"/>
                  </a:cubicBezTo>
                  <a:cubicBezTo>
                    <a:pt x="277" y="167"/>
                    <a:pt x="280" y="142"/>
                    <a:pt x="280" y="140"/>
                  </a:cubicBezTo>
                  <a:cubicBezTo>
                    <a:pt x="280" y="138"/>
                    <a:pt x="282" y="137"/>
                    <a:pt x="282" y="137"/>
                  </a:cubicBezTo>
                  <a:cubicBezTo>
                    <a:pt x="282" y="137"/>
                    <a:pt x="282" y="139"/>
                    <a:pt x="285" y="139"/>
                  </a:cubicBezTo>
                  <a:cubicBezTo>
                    <a:pt x="288" y="139"/>
                    <a:pt x="282" y="151"/>
                    <a:pt x="283" y="152"/>
                  </a:cubicBezTo>
                  <a:cubicBezTo>
                    <a:pt x="283" y="153"/>
                    <a:pt x="281" y="155"/>
                    <a:pt x="283" y="155"/>
                  </a:cubicBezTo>
                  <a:cubicBezTo>
                    <a:pt x="285" y="155"/>
                    <a:pt x="289" y="157"/>
                    <a:pt x="289" y="154"/>
                  </a:cubicBezTo>
                  <a:cubicBezTo>
                    <a:pt x="289" y="152"/>
                    <a:pt x="293" y="148"/>
                    <a:pt x="293" y="148"/>
                  </a:cubicBezTo>
                  <a:cubicBezTo>
                    <a:pt x="293" y="148"/>
                    <a:pt x="297" y="173"/>
                    <a:pt x="298" y="181"/>
                  </a:cubicBezTo>
                  <a:cubicBezTo>
                    <a:pt x="299" y="188"/>
                    <a:pt x="299" y="194"/>
                    <a:pt x="302" y="210"/>
                  </a:cubicBezTo>
                  <a:cubicBezTo>
                    <a:pt x="305" y="226"/>
                    <a:pt x="305" y="221"/>
                    <a:pt x="308" y="221"/>
                  </a:cubicBezTo>
                  <a:cubicBezTo>
                    <a:pt x="307" y="225"/>
                    <a:pt x="305" y="232"/>
                    <a:pt x="305" y="232"/>
                  </a:cubicBezTo>
                  <a:cubicBezTo>
                    <a:pt x="305" y="232"/>
                    <a:pt x="303" y="238"/>
                    <a:pt x="307" y="238"/>
                  </a:cubicBezTo>
                  <a:cubicBezTo>
                    <a:pt x="311" y="238"/>
                    <a:pt x="314" y="238"/>
                    <a:pt x="315" y="237"/>
                  </a:cubicBezTo>
                  <a:cubicBezTo>
                    <a:pt x="317" y="235"/>
                    <a:pt x="314" y="247"/>
                    <a:pt x="317" y="247"/>
                  </a:cubicBezTo>
                  <a:cubicBezTo>
                    <a:pt x="320" y="247"/>
                    <a:pt x="323" y="246"/>
                    <a:pt x="325" y="245"/>
                  </a:cubicBezTo>
                  <a:cubicBezTo>
                    <a:pt x="327" y="244"/>
                    <a:pt x="332" y="246"/>
                    <a:pt x="331" y="242"/>
                  </a:cubicBezTo>
                  <a:cubicBezTo>
                    <a:pt x="330" y="238"/>
                    <a:pt x="327" y="238"/>
                    <a:pt x="327" y="236"/>
                  </a:cubicBezTo>
                  <a:cubicBezTo>
                    <a:pt x="327" y="234"/>
                    <a:pt x="332" y="232"/>
                    <a:pt x="333" y="230"/>
                  </a:cubicBezTo>
                  <a:cubicBezTo>
                    <a:pt x="333" y="229"/>
                    <a:pt x="331" y="219"/>
                    <a:pt x="328" y="213"/>
                  </a:cubicBezTo>
                  <a:cubicBezTo>
                    <a:pt x="326" y="207"/>
                    <a:pt x="330" y="199"/>
                    <a:pt x="330" y="186"/>
                  </a:cubicBezTo>
                  <a:cubicBezTo>
                    <a:pt x="330" y="173"/>
                    <a:pt x="329" y="173"/>
                    <a:pt x="330" y="165"/>
                  </a:cubicBezTo>
                  <a:cubicBezTo>
                    <a:pt x="331" y="157"/>
                    <a:pt x="336" y="146"/>
                    <a:pt x="336" y="143"/>
                  </a:cubicBezTo>
                  <a:cubicBezTo>
                    <a:pt x="337" y="148"/>
                    <a:pt x="341" y="144"/>
                    <a:pt x="341" y="144"/>
                  </a:cubicBezTo>
                  <a:cubicBezTo>
                    <a:pt x="341" y="144"/>
                    <a:pt x="345" y="142"/>
                    <a:pt x="345" y="139"/>
                  </a:cubicBezTo>
                  <a:cubicBezTo>
                    <a:pt x="346" y="136"/>
                    <a:pt x="346" y="134"/>
                    <a:pt x="346" y="134"/>
                  </a:cubicBezTo>
                  <a:cubicBezTo>
                    <a:pt x="346" y="134"/>
                    <a:pt x="349" y="134"/>
                    <a:pt x="349" y="132"/>
                  </a:cubicBezTo>
                  <a:cubicBezTo>
                    <a:pt x="349" y="129"/>
                    <a:pt x="344" y="88"/>
                    <a:pt x="344" y="86"/>
                  </a:cubicBezTo>
                  <a:cubicBezTo>
                    <a:pt x="344" y="84"/>
                    <a:pt x="344" y="68"/>
                    <a:pt x="340" y="62"/>
                  </a:cubicBezTo>
                  <a:cubicBezTo>
                    <a:pt x="337" y="61"/>
                    <a:pt x="334" y="61"/>
                    <a:pt x="334" y="61"/>
                  </a:cubicBezTo>
                  <a:cubicBezTo>
                    <a:pt x="334" y="61"/>
                    <a:pt x="320" y="55"/>
                    <a:pt x="321" y="51"/>
                  </a:cubicBezTo>
                  <a:cubicBezTo>
                    <a:pt x="322" y="46"/>
                    <a:pt x="329" y="35"/>
                    <a:pt x="313" y="28"/>
                  </a:cubicBezTo>
                  <a:cubicBezTo>
                    <a:pt x="300" y="36"/>
                    <a:pt x="308" y="53"/>
                    <a:pt x="308" y="53"/>
                  </a:cubicBezTo>
                  <a:cubicBezTo>
                    <a:pt x="308" y="53"/>
                    <a:pt x="305" y="60"/>
                    <a:pt x="299" y="62"/>
                  </a:cubicBezTo>
                  <a:cubicBezTo>
                    <a:pt x="294" y="65"/>
                    <a:pt x="287" y="64"/>
                    <a:pt x="287" y="64"/>
                  </a:cubicBezTo>
                  <a:cubicBezTo>
                    <a:pt x="287" y="64"/>
                    <a:pt x="282" y="60"/>
                    <a:pt x="278" y="58"/>
                  </a:cubicBezTo>
                  <a:cubicBezTo>
                    <a:pt x="273" y="56"/>
                    <a:pt x="266" y="55"/>
                    <a:pt x="266" y="50"/>
                  </a:cubicBezTo>
                  <a:cubicBezTo>
                    <a:pt x="267" y="46"/>
                    <a:pt x="268" y="43"/>
                    <a:pt x="268" y="43"/>
                  </a:cubicBezTo>
                  <a:cubicBezTo>
                    <a:pt x="268" y="43"/>
                    <a:pt x="272" y="40"/>
                    <a:pt x="271" y="35"/>
                  </a:cubicBezTo>
                  <a:cubicBezTo>
                    <a:pt x="270" y="33"/>
                    <a:pt x="272" y="30"/>
                    <a:pt x="271" y="26"/>
                  </a:cubicBezTo>
                  <a:cubicBezTo>
                    <a:pt x="271" y="24"/>
                    <a:pt x="270" y="23"/>
                    <a:pt x="268" y="21"/>
                  </a:cubicBezTo>
                  <a:cubicBezTo>
                    <a:pt x="262" y="17"/>
                    <a:pt x="251" y="15"/>
                    <a:pt x="248" y="25"/>
                  </a:cubicBezTo>
                  <a:cubicBezTo>
                    <a:pt x="248" y="27"/>
                    <a:pt x="247" y="29"/>
                    <a:pt x="247" y="31"/>
                  </a:cubicBezTo>
                  <a:cubicBezTo>
                    <a:pt x="247" y="33"/>
                    <a:pt x="248" y="34"/>
                    <a:pt x="248" y="34"/>
                  </a:cubicBezTo>
                  <a:cubicBezTo>
                    <a:pt x="248" y="34"/>
                    <a:pt x="246" y="36"/>
                    <a:pt x="248" y="40"/>
                  </a:cubicBezTo>
                  <a:cubicBezTo>
                    <a:pt x="250" y="44"/>
                    <a:pt x="251" y="48"/>
                    <a:pt x="251" y="52"/>
                  </a:cubicBezTo>
                  <a:cubicBezTo>
                    <a:pt x="249" y="54"/>
                    <a:pt x="243" y="56"/>
                    <a:pt x="243" y="56"/>
                  </a:cubicBezTo>
                  <a:cubicBezTo>
                    <a:pt x="243" y="56"/>
                    <a:pt x="243" y="54"/>
                    <a:pt x="236" y="52"/>
                  </a:cubicBezTo>
                  <a:cubicBezTo>
                    <a:pt x="230" y="50"/>
                    <a:pt x="220" y="48"/>
                    <a:pt x="218" y="46"/>
                  </a:cubicBezTo>
                  <a:cubicBezTo>
                    <a:pt x="216" y="45"/>
                    <a:pt x="211" y="40"/>
                    <a:pt x="211" y="39"/>
                  </a:cubicBezTo>
                  <a:cubicBezTo>
                    <a:pt x="211" y="38"/>
                    <a:pt x="211" y="32"/>
                    <a:pt x="211" y="32"/>
                  </a:cubicBezTo>
                  <a:cubicBezTo>
                    <a:pt x="211" y="32"/>
                    <a:pt x="217" y="25"/>
                    <a:pt x="214" y="20"/>
                  </a:cubicBezTo>
                  <a:cubicBezTo>
                    <a:pt x="213" y="16"/>
                    <a:pt x="212" y="13"/>
                    <a:pt x="211" y="11"/>
                  </a:cubicBezTo>
                  <a:cubicBezTo>
                    <a:pt x="211" y="9"/>
                    <a:pt x="210" y="8"/>
                    <a:pt x="210" y="7"/>
                  </a:cubicBezTo>
                  <a:cubicBezTo>
                    <a:pt x="209" y="7"/>
                    <a:pt x="209" y="6"/>
                    <a:pt x="208" y="5"/>
                  </a:cubicBezTo>
                  <a:cubicBezTo>
                    <a:pt x="208" y="5"/>
                    <a:pt x="207" y="4"/>
                    <a:pt x="206" y="4"/>
                  </a:cubicBezTo>
                  <a:cubicBezTo>
                    <a:pt x="200" y="0"/>
                    <a:pt x="187" y="1"/>
                    <a:pt x="186" y="11"/>
                  </a:cubicBezTo>
                  <a:cubicBezTo>
                    <a:pt x="186" y="13"/>
                    <a:pt x="185" y="14"/>
                    <a:pt x="185" y="15"/>
                  </a:cubicBezTo>
                  <a:cubicBezTo>
                    <a:pt x="185" y="19"/>
                    <a:pt x="186" y="23"/>
                    <a:pt x="185" y="26"/>
                  </a:cubicBezTo>
                  <a:cubicBezTo>
                    <a:pt x="185" y="27"/>
                    <a:pt x="185" y="28"/>
                    <a:pt x="186" y="29"/>
                  </a:cubicBezTo>
                  <a:cubicBezTo>
                    <a:pt x="187" y="31"/>
                    <a:pt x="188" y="33"/>
                    <a:pt x="188" y="33"/>
                  </a:cubicBezTo>
                  <a:cubicBezTo>
                    <a:pt x="188" y="33"/>
                    <a:pt x="193" y="37"/>
                    <a:pt x="193" y="42"/>
                  </a:cubicBezTo>
                  <a:cubicBezTo>
                    <a:pt x="190" y="43"/>
                    <a:pt x="186" y="46"/>
                    <a:pt x="186" y="46"/>
                  </a:cubicBezTo>
                  <a:cubicBezTo>
                    <a:pt x="186" y="46"/>
                    <a:pt x="177" y="50"/>
                    <a:pt x="168" y="52"/>
                  </a:cubicBezTo>
                  <a:cubicBezTo>
                    <a:pt x="160" y="54"/>
                    <a:pt x="165" y="52"/>
                    <a:pt x="165" y="52"/>
                  </a:cubicBezTo>
                  <a:cubicBezTo>
                    <a:pt x="165" y="52"/>
                    <a:pt x="154" y="56"/>
                    <a:pt x="152" y="44"/>
                  </a:cubicBezTo>
                  <a:cubicBezTo>
                    <a:pt x="161" y="18"/>
                    <a:pt x="143" y="18"/>
                    <a:pt x="143" y="18"/>
                  </a:cubicBezTo>
                  <a:cubicBezTo>
                    <a:pt x="143" y="18"/>
                    <a:pt x="121" y="25"/>
                    <a:pt x="137" y="48"/>
                  </a:cubicBezTo>
                  <a:cubicBezTo>
                    <a:pt x="138" y="59"/>
                    <a:pt x="126" y="58"/>
                    <a:pt x="126" y="5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59"/>
                    <a:pt x="124" y="52"/>
                    <a:pt x="118" y="50"/>
                  </a:cubicBezTo>
                  <a:cubicBezTo>
                    <a:pt x="113" y="47"/>
                    <a:pt x="101" y="47"/>
                    <a:pt x="99" y="46"/>
                  </a:cubicBezTo>
                  <a:cubicBezTo>
                    <a:pt x="98" y="45"/>
                    <a:pt x="98" y="40"/>
                    <a:pt x="99" y="39"/>
                  </a:cubicBezTo>
                  <a:cubicBezTo>
                    <a:pt x="99" y="38"/>
                    <a:pt x="101" y="34"/>
                    <a:pt x="102" y="29"/>
                  </a:cubicBezTo>
                  <a:cubicBezTo>
                    <a:pt x="102" y="27"/>
                    <a:pt x="102" y="24"/>
                    <a:pt x="101" y="22"/>
                  </a:cubicBezTo>
                  <a:cubicBezTo>
                    <a:pt x="101" y="20"/>
                    <a:pt x="100" y="18"/>
                    <a:pt x="98" y="15"/>
                  </a:cubicBezTo>
                  <a:cubicBezTo>
                    <a:pt x="92" y="12"/>
                    <a:pt x="84" y="10"/>
                    <a:pt x="80" y="18"/>
                  </a:cubicBezTo>
                  <a:cubicBezTo>
                    <a:pt x="78" y="20"/>
                    <a:pt x="78" y="23"/>
                    <a:pt x="78" y="26"/>
                  </a:cubicBezTo>
                  <a:cubicBezTo>
                    <a:pt x="78" y="31"/>
                    <a:pt x="81" y="35"/>
                    <a:pt x="81" y="35"/>
                  </a:cubicBezTo>
                  <a:cubicBezTo>
                    <a:pt x="81" y="35"/>
                    <a:pt x="83" y="42"/>
                    <a:pt x="81" y="45"/>
                  </a:cubicBezTo>
                  <a:cubicBezTo>
                    <a:pt x="80" y="48"/>
                    <a:pt x="76" y="51"/>
                    <a:pt x="64" y="55"/>
                  </a:cubicBezTo>
                  <a:cubicBezTo>
                    <a:pt x="59" y="58"/>
                    <a:pt x="59" y="64"/>
                    <a:pt x="59" y="64"/>
                  </a:cubicBezTo>
                  <a:cubicBezTo>
                    <a:pt x="59" y="64"/>
                    <a:pt x="48" y="58"/>
                    <a:pt x="48" y="57"/>
                  </a:cubicBezTo>
                  <a:cubicBezTo>
                    <a:pt x="48" y="55"/>
                    <a:pt x="40" y="56"/>
                    <a:pt x="40" y="51"/>
                  </a:cubicBezTo>
                  <a:cubicBezTo>
                    <a:pt x="41" y="47"/>
                    <a:pt x="45" y="33"/>
                    <a:pt x="31" y="30"/>
                  </a:cubicBezTo>
                  <a:cubicBezTo>
                    <a:pt x="16" y="27"/>
                    <a:pt x="21" y="54"/>
                    <a:pt x="25" y="58"/>
                  </a:cubicBezTo>
                  <a:cubicBezTo>
                    <a:pt x="29" y="62"/>
                    <a:pt x="15" y="63"/>
                    <a:pt x="15" y="63"/>
                  </a:cubicBezTo>
                  <a:cubicBezTo>
                    <a:pt x="15" y="63"/>
                    <a:pt x="9" y="63"/>
                    <a:pt x="8" y="69"/>
                  </a:cubicBezTo>
                  <a:cubicBezTo>
                    <a:pt x="6" y="74"/>
                    <a:pt x="2" y="97"/>
                    <a:pt x="2" y="108"/>
                  </a:cubicBezTo>
                  <a:cubicBezTo>
                    <a:pt x="2" y="119"/>
                    <a:pt x="0" y="135"/>
                    <a:pt x="2" y="137"/>
                  </a:cubicBezTo>
                  <a:cubicBezTo>
                    <a:pt x="5" y="138"/>
                    <a:pt x="2" y="143"/>
                    <a:pt x="4" y="144"/>
                  </a:cubicBezTo>
                  <a:cubicBezTo>
                    <a:pt x="6" y="144"/>
                    <a:pt x="7" y="149"/>
                    <a:pt x="9" y="149"/>
                  </a:cubicBezTo>
                  <a:cubicBezTo>
                    <a:pt x="10" y="149"/>
                    <a:pt x="11" y="150"/>
                    <a:pt x="11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77324FE-83A8-4A9E-8E7F-373121092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682" y="2554288"/>
              <a:ext cx="55562" cy="319088"/>
            </a:xfrm>
            <a:custGeom>
              <a:avLst/>
              <a:gdLst>
                <a:gd name="T0" fmla="*/ 1 w 3"/>
                <a:gd name="T1" fmla="*/ 0 h 17"/>
                <a:gd name="T2" fmla="*/ 0 w 3"/>
                <a:gd name="T3" fmla="*/ 13 h 17"/>
                <a:gd name="T4" fmla="*/ 3 w 3"/>
                <a:gd name="T5" fmla="*/ 6 h 17"/>
                <a:gd name="T6" fmla="*/ 1 w 3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7">
                  <a:moveTo>
                    <a:pt x="1" y="0"/>
                  </a:moveTo>
                  <a:cubicBezTo>
                    <a:pt x="1" y="0"/>
                    <a:pt x="0" y="10"/>
                    <a:pt x="0" y="13"/>
                  </a:cubicBezTo>
                  <a:cubicBezTo>
                    <a:pt x="0" y="17"/>
                    <a:pt x="3" y="8"/>
                    <a:pt x="3" y="6"/>
                  </a:cubicBezTo>
                  <a:cubicBezTo>
                    <a:pt x="3" y="4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65C617C-BD71-4E24-8756-F017DDD5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270" y="2403476"/>
              <a:ext cx="187325" cy="731838"/>
            </a:xfrm>
            <a:custGeom>
              <a:avLst/>
              <a:gdLst>
                <a:gd name="T0" fmla="*/ 6 w 10"/>
                <a:gd name="T1" fmla="*/ 0 h 39"/>
                <a:gd name="T2" fmla="*/ 1 w 10"/>
                <a:gd name="T3" fmla="*/ 18 h 39"/>
                <a:gd name="T4" fmla="*/ 5 w 10"/>
                <a:gd name="T5" fmla="*/ 39 h 39"/>
                <a:gd name="T6" fmla="*/ 6 w 10"/>
                <a:gd name="T7" fmla="*/ 27 h 39"/>
                <a:gd name="T8" fmla="*/ 8 w 10"/>
                <a:gd name="T9" fmla="*/ 14 h 39"/>
                <a:gd name="T10" fmla="*/ 10 w 10"/>
                <a:gd name="T11" fmla="*/ 4 h 39"/>
                <a:gd name="T12" fmla="*/ 6 w 1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9">
                  <a:moveTo>
                    <a:pt x="6" y="0"/>
                  </a:moveTo>
                  <a:cubicBezTo>
                    <a:pt x="6" y="0"/>
                    <a:pt x="0" y="9"/>
                    <a:pt x="1" y="18"/>
                  </a:cubicBezTo>
                  <a:cubicBezTo>
                    <a:pt x="3" y="26"/>
                    <a:pt x="3" y="36"/>
                    <a:pt x="5" y="39"/>
                  </a:cubicBezTo>
                  <a:cubicBezTo>
                    <a:pt x="6" y="36"/>
                    <a:pt x="6" y="27"/>
                    <a:pt x="6" y="27"/>
                  </a:cubicBezTo>
                  <a:cubicBezTo>
                    <a:pt x="6" y="27"/>
                    <a:pt x="8" y="15"/>
                    <a:pt x="8" y="14"/>
                  </a:cubicBezTo>
                  <a:cubicBezTo>
                    <a:pt x="8" y="12"/>
                    <a:pt x="9" y="5"/>
                    <a:pt x="10" y="4"/>
                  </a:cubicBezTo>
                  <a:cubicBezTo>
                    <a:pt x="8" y="3"/>
                    <a:pt x="8" y="1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F04CB4F5-8BA0-4D28-B41F-261B8FA72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720" y="2252663"/>
              <a:ext cx="204787" cy="225425"/>
            </a:xfrm>
            <a:custGeom>
              <a:avLst/>
              <a:gdLst>
                <a:gd name="T0" fmla="*/ 0 w 11"/>
                <a:gd name="T1" fmla="*/ 0 h 12"/>
                <a:gd name="T2" fmla="*/ 11 w 11"/>
                <a:gd name="T3" fmla="*/ 0 h 12"/>
                <a:gd name="T4" fmla="*/ 5 w 11"/>
                <a:gd name="T5" fmla="*/ 12 h 12"/>
                <a:gd name="T6" fmla="*/ 0 w 1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cubicBezTo>
                    <a:pt x="0" y="0"/>
                    <a:pt x="9" y="0"/>
                    <a:pt x="11" y="0"/>
                  </a:cubicBezTo>
                  <a:cubicBezTo>
                    <a:pt x="11" y="2"/>
                    <a:pt x="5" y="12"/>
                    <a:pt x="5" y="12"/>
                  </a:cubicBezTo>
                  <a:cubicBezTo>
                    <a:pt x="4" y="12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2F01057-A350-4076-87F8-AB897EA7A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670" y="2722563"/>
              <a:ext cx="130175" cy="357188"/>
            </a:xfrm>
            <a:custGeom>
              <a:avLst/>
              <a:gdLst>
                <a:gd name="T0" fmla="*/ 6 w 7"/>
                <a:gd name="T1" fmla="*/ 0 h 19"/>
                <a:gd name="T2" fmla="*/ 6 w 7"/>
                <a:gd name="T3" fmla="*/ 19 h 19"/>
                <a:gd name="T4" fmla="*/ 0 w 7"/>
                <a:gd name="T5" fmla="*/ 19 h 19"/>
                <a:gd name="T6" fmla="*/ 6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6" y="0"/>
                  </a:moveTo>
                  <a:cubicBezTo>
                    <a:pt x="6" y="0"/>
                    <a:pt x="7" y="16"/>
                    <a:pt x="6" y="19"/>
                  </a:cubicBezTo>
                  <a:cubicBezTo>
                    <a:pt x="5" y="19"/>
                    <a:pt x="0" y="19"/>
                    <a:pt x="0" y="19"/>
                  </a:cubicBezTo>
                  <a:cubicBezTo>
                    <a:pt x="0" y="19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8CFEE0EA-1ED7-4DFF-8F9F-C66DA4F7E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845" y="2478088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1FFF70F9-71F1-45CE-B951-0B80A3CF5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845" y="2571751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06757B25-4746-491D-B9A1-332752C6A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845" y="2647951"/>
              <a:ext cx="38100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BFBC1A7-ECAF-42DE-8E7D-F164FFC36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757" y="1727201"/>
              <a:ext cx="449262" cy="1295400"/>
            </a:xfrm>
            <a:custGeom>
              <a:avLst/>
              <a:gdLst>
                <a:gd name="T0" fmla="*/ 2 w 24"/>
                <a:gd name="T1" fmla="*/ 0 h 69"/>
                <a:gd name="T2" fmla="*/ 11 w 24"/>
                <a:gd name="T3" fmla="*/ 8 h 69"/>
                <a:gd name="T4" fmla="*/ 18 w 24"/>
                <a:gd name="T5" fmla="*/ 0 h 69"/>
                <a:gd name="T6" fmla="*/ 19 w 24"/>
                <a:gd name="T7" fmla="*/ 2 h 69"/>
                <a:gd name="T8" fmla="*/ 18 w 24"/>
                <a:gd name="T9" fmla="*/ 45 h 69"/>
                <a:gd name="T10" fmla="*/ 24 w 24"/>
                <a:gd name="T11" fmla="*/ 67 h 69"/>
                <a:gd name="T12" fmla="*/ 24 w 24"/>
                <a:gd name="T13" fmla="*/ 68 h 69"/>
                <a:gd name="T14" fmla="*/ 14 w 24"/>
                <a:gd name="T15" fmla="*/ 69 h 69"/>
                <a:gd name="T16" fmla="*/ 19 w 24"/>
                <a:gd name="T17" fmla="*/ 63 h 69"/>
                <a:gd name="T18" fmla="*/ 16 w 24"/>
                <a:gd name="T19" fmla="*/ 37 h 69"/>
                <a:gd name="T20" fmla="*/ 14 w 24"/>
                <a:gd name="T21" fmla="*/ 13 h 69"/>
                <a:gd name="T22" fmla="*/ 16 w 24"/>
                <a:gd name="T23" fmla="*/ 11 h 69"/>
                <a:gd name="T24" fmla="*/ 8 w 24"/>
                <a:gd name="T25" fmla="*/ 9 h 69"/>
                <a:gd name="T26" fmla="*/ 8 w 24"/>
                <a:gd name="T27" fmla="*/ 13 h 69"/>
                <a:gd name="T28" fmla="*/ 7 w 24"/>
                <a:gd name="T29" fmla="*/ 27 h 69"/>
                <a:gd name="T30" fmla="*/ 0 w 24"/>
                <a:gd name="T31" fmla="*/ 3 h 69"/>
                <a:gd name="T32" fmla="*/ 2 w 24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69">
                  <a:moveTo>
                    <a:pt x="2" y="0"/>
                  </a:moveTo>
                  <a:cubicBezTo>
                    <a:pt x="2" y="0"/>
                    <a:pt x="9" y="9"/>
                    <a:pt x="11" y="8"/>
                  </a:cubicBezTo>
                  <a:cubicBezTo>
                    <a:pt x="14" y="7"/>
                    <a:pt x="18" y="0"/>
                    <a:pt x="18" y="0"/>
                  </a:cubicBezTo>
                  <a:cubicBezTo>
                    <a:pt x="18" y="0"/>
                    <a:pt x="19" y="2"/>
                    <a:pt x="19" y="2"/>
                  </a:cubicBezTo>
                  <a:cubicBezTo>
                    <a:pt x="19" y="2"/>
                    <a:pt x="17" y="14"/>
                    <a:pt x="18" y="45"/>
                  </a:cubicBezTo>
                  <a:cubicBezTo>
                    <a:pt x="21" y="61"/>
                    <a:pt x="24" y="67"/>
                    <a:pt x="24" y="6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19" y="64"/>
                    <a:pt x="19" y="63"/>
                  </a:cubicBezTo>
                  <a:cubicBezTo>
                    <a:pt x="19" y="63"/>
                    <a:pt x="17" y="47"/>
                    <a:pt x="16" y="37"/>
                  </a:cubicBezTo>
                  <a:cubicBezTo>
                    <a:pt x="14" y="27"/>
                    <a:pt x="14" y="13"/>
                    <a:pt x="14" y="13"/>
                  </a:cubicBezTo>
                  <a:cubicBezTo>
                    <a:pt x="14" y="13"/>
                    <a:pt x="16" y="12"/>
                    <a:pt x="16" y="11"/>
                  </a:cubicBezTo>
                  <a:cubicBezTo>
                    <a:pt x="16" y="10"/>
                    <a:pt x="13" y="7"/>
                    <a:pt x="8" y="9"/>
                  </a:cubicBezTo>
                  <a:cubicBezTo>
                    <a:pt x="4" y="10"/>
                    <a:pt x="8" y="13"/>
                    <a:pt x="8" y="1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0" y="5"/>
                    <a:pt x="0" y="3"/>
                  </a:cubicBezTo>
                  <a:cubicBezTo>
                    <a:pt x="1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219F037-0446-4F57-94C9-C1CC8C7C5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520" y="3754438"/>
              <a:ext cx="55562" cy="93663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3 w 3"/>
                <a:gd name="T5" fmla="*/ 5 h 5"/>
                <a:gd name="T6" fmla="*/ 1 w 3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1" y="3"/>
                    <a:pt x="3" y="2"/>
                    <a:pt x="3" y="1"/>
                  </a:cubicBezTo>
                  <a:cubicBezTo>
                    <a:pt x="3" y="0"/>
                    <a:pt x="3" y="5"/>
                    <a:pt x="3" y="5"/>
                  </a:cubicBezTo>
                  <a:cubicBezTo>
                    <a:pt x="3" y="5"/>
                    <a:pt x="0" y="5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91A5A19-6E26-49A7-BED9-EB5BC1DFB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220" y="2271713"/>
              <a:ext cx="185737" cy="225425"/>
            </a:xfrm>
            <a:custGeom>
              <a:avLst/>
              <a:gdLst>
                <a:gd name="T0" fmla="*/ 0 w 10"/>
                <a:gd name="T1" fmla="*/ 0 h 12"/>
                <a:gd name="T2" fmla="*/ 10 w 10"/>
                <a:gd name="T3" fmla="*/ 0 h 12"/>
                <a:gd name="T4" fmla="*/ 6 w 10"/>
                <a:gd name="T5" fmla="*/ 12 h 12"/>
                <a:gd name="T6" fmla="*/ 0 w 1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0"/>
                  </a:moveTo>
                  <a:cubicBezTo>
                    <a:pt x="0" y="0"/>
                    <a:pt x="3" y="2"/>
                    <a:pt x="10" y="0"/>
                  </a:cubicBezTo>
                  <a:cubicBezTo>
                    <a:pt x="10" y="4"/>
                    <a:pt x="6" y="12"/>
                    <a:pt x="6" y="12"/>
                  </a:cubicBezTo>
                  <a:cubicBezTo>
                    <a:pt x="6" y="12"/>
                    <a:pt x="1" y="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28">
              <a:extLst>
                <a:ext uri="{FF2B5EF4-FFF2-40B4-BE49-F238E27FC236}">
                  <a16:creationId xmlns:a16="http://schemas.microsoft.com/office/drawing/2014/main" id="{5834B4C0-67E3-4A46-B86F-F44938F3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882" y="2609851"/>
              <a:ext cx="55562" cy="57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1FACB12B-4630-433C-BED3-3B992B72F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345" y="2797176"/>
              <a:ext cx="57150" cy="57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7A225951-8F20-4FD5-99DB-73318B672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345" y="3003551"/>
              <a:ext cx="57150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6E63839-D2F9-4B12-9CD9-510083E2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695" y="1671638"/>
              <a:ext cx="485775" cy="1538288"/>
            </a:xfrm>
            <a:custGeom>
              <a:avLst/>
              <a:gdLst>
                <a:gd name="T0" fmla="*/ 4 w 26"/>
                <a:gd name="T1" fmla="*/ 1 h 82"/>
                <a:gd name="T2" fmla="*/ 13 w 26"/>
                <a:gd name="T3" fmla="*/ 7 h 82"/>
                <a:gd name="T4" fmla="*/ 22 w 26"/>
                <a:gd name="T5" fmla="*/ 0 h 82"/>
                <a:gd name="T6" fmla="*/ 25 w 26"/>
                <a:gd name="T7" fmla="*/ 2 h 82"/>
                <a:gd name="T8" fmla="*/ 22 w 26"/>
                <a:gd name="T9" fmla="*/ 30 h 82"/>
                <a:gd name="T10" fmla="*/ 22 w 26"/>
                <a:gd name="T11" fmla="*/ 59 h 82"/>
                <a:gd name="T12" fmla="*/ 25 w 26"/>
                <a:gd name="T13" fmla="*/ 80 h 82"/>
                <a:gd name="T14" fmla="*/ 16 w 26"/>
                <a:gd name="T15" fmla="*/ 81 h 82"/>
                <a:gd name="T16" fmla="*/ 21 w 26"/>
                <a:gd name="T17" fmla="*/ 75 h 82"/>
                <a:gd name="T18" fmla="*/ 20 w 26"/>
                <a:gd name="T19" fmla="*/ 27 h 82"/>
                <a:gd name="T20" fmla="*/ 17 w 26"/>
                <a:gd name="T21" fmla="*/ 17 h 82"/>
                <a:gd name="T22" fmla="*/ 20 w 26"/>
                <a:gd name="T23" fmla="*/ 13 h 82"/>
                <a:gd name="T24" fmla="*/ 11 w 26"/>
                <a:gd name="T25" fmla="*/ 8 h 82"/>
                <a:gd name="T26" fmla="*/ 11 w 26"/>
                <a:gd name="T27" fmla="*/ 14 h 82"/>
                <a:gd name="T28" fmla="*/ 11 w 26"/>
                <a:gd name="T29" fmla="*/ 22 h 82"/>
                <a:gd name="T30" fmla="*/ 5 w 26"/>
                <a:gd name="T31" fmla="*/ 55 h 82"/>
                <a:gd name="T32" fmla="*/ 4 w 26"/>
                <a:gd name="T33" fmla="*/ 77 h 82"/>
                <a:gd name="T34" fmla="*/ 9 w 26"/>
                <a:gd name="T35" fmla="*/ 82 h 82"/>
                <a:gd name="T36" fmla="*/ 1 w 26"/>
                <a:gd name="T37" fmla="*/ 82 h 82"/>
                <a:gd name="T38" fmla="*/ 2 w 26"/>
                <a:gd name="T39" fmla="*/ 63 h 82"/>
                <a:gd name="T40" fmla="*/ 4 w 26"/>
                <a:gd name="T41" fmla="*/ 36 h 82"/>
                <a:gd name="T42" fmla="*/ 3 w 26"/>
                <a:gd name="T43" fmla="*/ 13 h 82"/>
                <a:gd name="T44" fmla="*/ 4 w 26"/>
                <a:gd name="T45" fmla="*/ 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82">
                  <a:moveTo>
                    <a:pt x="4" y="1"/>
                  </a:moveTo>
                  <a:cubicBezTo>
                    <a:pt x="4" y="1"/>
                    <a:pt x="9" y="7"/>
                    <a:pt x="13" y="7"/>
                  </a:cubicBezTo>
                  <a:cubicBezTo>
                    <a:pt x="18" y="7"/>
                    <a:pt x="22" y="0"/>
                    <a:pt x="22" y="0"/>
                  </a:cubicBezTo>
                  <a:cubicBezTo>
                    <a:pt x="22" y="0"/>
                    <a:pt x="23" y="0"/>
                    <a:pt x="25" y="2"/>
                  </a:cubicBezTo>
                  <a:cubicBezTo>
                    <a:pt x="24" y="7"/>
                    <a:pt x="22" y="30"/>
                    <a:pt x="22" y="30"/>
                  </a:cubicBezTo>
                  <a:cubicBezTo>
                    <a:pt x="22" y="30"/>
                    <a:pt x="18" y="47"/>
                    <a:pt x="22" y="59"/>
                  </a:cubicBezTo>
                  <a:cubicBezTo>
                    <a:pt x="26" y="72"/>
                    <a:pt x="25" y="80"/>
                    <a:pt x="25" y="80"/>
                  </a:cubicBezTo>
                  <a:cubicBezTo>
                    <a:pt x="25" y="80"/>
                    <a:pt x="22" y="82"/>
                    <a:pt x="16" y="81"/>
                  </a:cubicBezTo>
                  <a:cubicBezTo>
                    <a:pt x="20" y="79"/>
                    <a:pt x="21" y="75"/>
                    <a:pt x="21" y="75"/>
                  </a:cubicBezTo>
                  <a:cubicBezTo>
                    <a:pt x="21" y="75"/>
                    <a:pt x="21" y="36"/>
                    <a:pt x="20" y="27"/>
                  </a:cubicBezTo>
                  <a:cubicBezTo>
                    <a:pt x="19" y="21"/>
                    <a:pt x="17" y="17"/>
                    <a:pt x="17" y="17"/>
                  </a:cubicBezTo>
                  <a:cubicBezTo>
                    <a:pt x="17" y="17"/>
                    <a:pt x="18" y="15"/>
                    <a:pt x="20" y="13"/>
                  </a:cubicBezTo>
                  <a:cubicBezTo>
                    <a:pt x="21" y="9"/>
                    <a:pt x="16" y="6"/>
                    <a:pt x="11" y="8"/>
                  </a:cubicBezTo>
                  <a:cubicBezTo>
                    <a:pt x="9" y="10"/>
                    <a:pt x="10" y="14"/>
                    <a:pt x="11" y="14"/>
                  </a:cubicBezTo>
                  <a:cubicBezTo>
                    <a:pt x="12" y="14"/>
                    <a:pt x="11" y="20"/>
                    <a:pt x="11" y="22"/>
                  </a:cubicBezTo>
                  <a:cubicBezTo>
                    <a:pt x="11" y="23"/>
                    <a:pt x="5" y="47"/>
                    <a:pt x="5" y="55"/>
                  </a:cubicBezTo>
                  <a:cubicBezTo>
                    <a:pt x="5" y="64"/>
                    <a:pt x="3" y="75"/>
                    <a:pt x="4" y="77"/>
                  </a:cubicBezTo>
                  <a:cubicBezTo>
                    <a:pt x="5" y="79"/>
                    <a:pt x="9" y="82"/>
                    <a:pt x="9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0" y="67"/>
                    <a:pt x="2" y="63"/>
                  </a:cubicBezTo>
                  <a:cubicBezTo>
                    <a:pt x="4" y="59"/>
                    <a:pt x="4" y="41"/>
                    <a:pt x="4" y="36"/>
                  </a:cubicBezTo>
                  <a:cubicBezTo>
                    <a:pt x="4" y="31"/>
                    <a:pt x="3" y="18"/>
                    <a:pt x="3" y="13"/>
                  </a:cubicBezTo>
                  <a:cubicBezTo>
                    <a:pt x="3" y="9"/>
                    <a:pt x="2" y="3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96A2D671-BFF5-4DA9-9C31-61DAFFCE2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2382" y="3624263"/>
              <a:ext cx="242887" cy="130175"/>
            </a:xfrm>
            <a:custGeom>
              <a:avLst/>
              <a:gdLst>
                <a:gd name="T0" fmla="*/ 0 w 13"/>
                <a:gd name="T1" fmla="*/ 4 h 7"/>
                <a:gd name="T2" fmla="*/ 1 w 13"/>
                <a:gd name="T3" fmla="*/ 7 h 7"/>
                <a:gd name="T4" fmla="*/ 12 w 13"/>
                <a:gd name="T5" fmla="*/ 2 h 7"/>
                <a:gd name="T6" fmla="*/ 11 w 13"/>
                <a:gd name="T7" fmla="*/ 1 h 7"/>
                <a:gd name="T8" fmla="*/ 0 w 13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">
                  <a:moveTo>
                    <a:pt x="0" y="4"/>
                  </a:moveTo>
                  <a:cubicBezTo>
                    <a:pt x="0" y="4"/>
                    <a:pt x="0" y="7"/>
                    <a:pt x="1" y="7"/>
                  </a:cubicBezTo>
                  <a:cubicBezTo>
                    <a:pt x="2" y="7"/>
                    <a:pt x="3" y="2"/>
                    <a:pt x="12" y="2"/>
                  </a:cubicBezTo>
                  <a:cubicBezTo>
                    <a:pt x="13" y="1"/>
                    <a:pt x="11" y="1"/>
                    <a:pt x="11" y="1"/>
                  </a:cubicBezTo>
                  <a:cubicBezTo>
                    <a:pt x="11" y="1"/>
                    <a:pt x="4" y="0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37F0130-F2BF-4A75-9489-C72B688EE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970" y="3698876"/>
              <a:ext cx="206375" cy="55563"/>
            </a:xfrm>
            <a:custGeom>
              <a:avLst/>
              <a:gdLst>
                <a:gd name="T0" fmla="*/ 0 w 11"/>
                <a:gd name="T1" fmla="*/ 1 h 3"/>
                <a:gd name="T2" fmla="*/ 0 w 11"/>
                <a:gd name="T3" fmla="*/ 2 h 3"/>
                <a:gd name="T4" fmla="*/ 10 w 11"/>
                <a:gd name="T5" fmla="*/ 3 h 3"/>
                <a:gd name="T6" fmla="*/ 10 w 11"/>
                <a:gd name="T7" fmla="*/ 1 h 3"/>
                <a:gd name="T8" fmla="*/ 0 w 11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9" y="3"/>
                    <a:pt x="10" y="3"/>
                  </a:cubicBezTo>
                  <a:cubicBezTo>
                    <a:pt x="10" y="3"/>
                    <a:pt x="11" y="1"/>
                    <a:pt x="10" y="1"/>
                  </a:cubicBezTo>
                  <a:cubicBezTo>
                    <a:pt x="10" y="1"/>
                    <a:pt x="2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48FA6C7A-7E00-476C-83AE-424A6BF7B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6720" y="4486276"/>
              <a:ext cx="93662" cy="582613"/>
            </a:xfrm>
            <a:custGeom>
              <a:avLst/>
              <a:gdLst>
                <a:gd name="T0" fmla="*/ 2 w 5"/>
                <a:gd name="T1" fmla="*/ 0 h 31"/>
                <a:gd name="T2" fmla="*/ 0 w 5"/>
                <a:gd name="T3" fmla="*/ 9 h 31"/>
                <a:gd name="T4" fmla="*/ 0 w 5"/>
                <a:gd name="T5" fmla="*/ 23 h 31"/>
                <a:gd name="T6" fmla="*/ 1 w 5"/>
                <a:gd name="T7" fmla="*/ 31 h 31"/>
                <a:gd name="T8" fmla="*/ 2 w 5"/>
                <a:gd name="T9" fmla="*/ 23 h 31"/>
                <a:gd name="T10" fmla="*/ 4 w 5"/>
                <a:gd name="T11" fmla="*/ 13 h 31"/>
                <a:gd name="T12" fmla="*/ 4 w 5"/>
                <a:gd name="T13" fmla="*/ 0 h 31"/>
                <a:gd name="T14" fmla="*/ 2 w 5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1">
                  <a:moveTo>
                    <a:pt x="2" y="0"/>
                  </a:moveTo>
                  <a:cubicBezTo>
                    <a:pt x="2" y="0"/>
                    <a:pt x="0" y="6"/>
                    <a:pt x="0" y="9"/>
                  </a:cubicBezTo>
                  <a:cubicBezTo>
                    <a:pt x="0" y="11"/>
                    <a:pt x="0" y="21"/>
                    <a:pt x="0" y="23"/>
                  </a:cubicBezTo>
                  <a:cubicBezTo>
                    <a:pt x="0" y="25"/>
                    <a:pt x="0" y="31"/>
                    <a:pt x="1" y="31"/>
                  </a:cubicBezTo>
                  <a:cubicBezTo>
                    <a:pt x="2" y="31"/>
                    <a:pt x="2" y="25"/>
                    <a:pt x="2" y="23"/>
                  </a:cubicBezTo>
                  <a:cubicBezTo>
                    <a:pt x="2" y="21"/>
                    <a:pt x="5" y="14"/>
                    <a:pt x="4" y="13"/>
                  </a:cubicBezTo>
                  <a:cubicBezTo>
                    <a:pt x="4" y="11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FA5ACF3B-9ABE-4B60-BFB9-F154BE293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157" y="3641726"/>
              <a:ext cx="55562" cy="9366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5 h 5"/>
                <a:gd name="T4" fmla="*/ 0 w 3"/>
                <a:gd name="T5" fmla="*/ 5 h 5"/>
                <a:gd name="T6" fmla="*/ 2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3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46395662-7CFE-4E51-9868-73ECEE7C1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295" y="1952626"/>
              <a:ext cx="430212" cy="1163638"/>
            </a:xfrm>
            <a:custGeom>
              <a:avLst/>
              <a:gdLst>
                <a:gd name="T0" fmla="*/ 10 w 23"/>
                <a:gd name="T1" fmla="*/ 2 h 62"/>
                <a:gd name="T2" fmla="*/ 12 w 23"/>
                <a:gd name="T3" fmla="*/ 6 h 62"/>
                <a:gd name="T4" fmla="*/ 11 w 23"/>
                <a:gd name="T5" fmla="*/ 10 h 62"/>
                <a:gd name="T6" fmla="*/ 4 w 23"/>
                <a:gd name="T7" fmla="*/ 40 h 62"/>
                <a:gd name="T8" fmla="*/ 3 w 23"/>
                <a:gd name="T9" fmla="*/ 55 h 62"/>
                <a:gd name="T10" fmla="*/ 7 w 23"/>
                <a:gd name="T11" fmla="*/ 62 h 62"/>
                <a:gd name="T12" fmla="*/ 15 w 23"/>
                <a:gd name="T13" fmla="*/ 57 h 62"/>
                <a:gd name="T14" fmla="*/ 18 w 23"/>
                <a:gd name="T15" fmla="*/ 36 h 62"/>
                <a:gd name="T16" fmla="*/ 18 w 23"/>
                <a:gd name="T17" fmla="*/ 12 h 62"/>
                <a:gd name="T18" fmla="*/ 19 w 23"/>
                <a:gd name="T19" fmla="*/ 5 h 62"/>
                <a:gd name="T20" fmla="*/ 22 w 23"/>
                <a:gd name="T21" fmla="*/ 2 h 62"/>
                <a:gd name="T22" fmla="*/ 16 w 23"/>
                <a:gd name="T23" fmla="*/ 1 h 62"/>
                <a:gd name="T24" fmla="*/ 10 w 23"/>
                <a:gd name="T25" fmla="*/ 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62">
                  <a:moveTo>
                    <a:pt x="10" y="2"/>
                  </a:moveTo>
                  <a:cubicBezTo>
                    <a:pt x="10" y="2"/>
                    <a:pt x="10" y="5"/>
                    <a:pt x="12" y="6"/>
                  </a:cubicBezTo>
                  <a:cubicBezTo>
                    <a:pt x="14" y="7"/>
                    <a:pt x="11" y="10"/>
                    <a:pt x="11" y="10"/>
                  </a:cubicBezTo>
                  <a:cubicBezTo>
                    <a:pt x="10" y="11"/>
                    <a:pt x="3" y="34"/>
                    <a:pt x="4" y="40"/>
                  </a:cubicBezTo>
                  <a:cubicBezTo>
                    <a:pt x="4" y="45"/>
                    <a:pt x="0" y="50"/>
                    <a:pt x="3" y="55"/>
                  </a:cubicBezTo>
                  <a:cubicBezTo>
                    <a:pt x="6" y="59"/>
                    <a:pt x="7" y="62"/>
                    <a:pt x="7" y="62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8" y="38"/>
                    <a:pt x="18" y="36"/>
                  </a:cubicBezTo>
                  <a:cubicBezTo>
                    <a:pt x="18" y="33"/>
                    <a:pt x="19" y="18"/>
                    <a:pt x="18" y="12"/>
                  </a:cubicBezTo>
                  <a:cubicBezTo>
                    <a:pt x="16" y="6"/>
                    <a:pt x="18" y="6"/>
                    <a:pt x="19" y="5"/>
                  </a:cubicBezTo>
                  <a:cubicBezTo>
                    <a:pt x="21" y="5"/>
                    <a:pt x="23" y="2"/>
                    <a:pt x="22" y="2"/>
                  </a:cubicBezTo>
                  <a:cubicBezTo>
                    <a:pt x="21" y="1"/>
                    <a:pt x="18" y="0"/>
                    <a:pt x="16" y="1"/>
                  </a:cubicBezTo>
                  <a:cubicBezTo>
                    <a:pt x="14" y="1"/>
                    <a:pt x="11" y="0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BB5C6FE0-8C18-4A27-849D-751CBEE0E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2532" y="1878013"/>
              <a:ext cx="747712" cy="976313"/>
            </a:xfrm>
            <a:custGeom>
              <a:avLst/>
              <a:gdLst>
                <a:gd name="T0" fmla="*/ 11 w 40"/>
                <a:gd name="T1" fmla="*/ 3 h 52"/>
                <a:gd name="T2" fmla="*/ 3 w 40"/>
                <a:gd name="T3" fmla="*/ 11 h 52"/>
                <a:gd name="T4" fmla="*/ 2 w 40"/>
                <a:gd name="T5" fmla="*/ 14 h 52"/>
                <a:gd name="T6" fmla="*/ 7 w 40"/>
                <a:gd name="T7" fmla="*/ 11 h 52"/>
                <a:gd name="T8" fmla="*/ 12 w 40"/>
                <a:gd name="T9" fmla="*/ 15 h 52"/>
                <a:gd name="T10" fmla="*/ 18 w 40"/>
                <a:gd name="T11" fmla="*/ 49 h 52"/>
                <a:gd name="T12" fmla="*/ 25 w 40"/>
                <a:gd name="T13" fmla="*/ 14 h 52"/>
                <a:gd name="T14" fmla="*/ 29 w 40"/>
                <a:gd name="T15" fmla="*/ 12 h 52"/>
                <a:gd name="T16" fmla="*/ 39 w 40"/>
                <a:gd name="T17" fmla="*/ 9 h 52"/>
                <a:gd name="T18" fmla="*/ 35 w 40"/>
                <a:gd name="T19" fmla="*/ 7 h 52"/>
                <a:gd name="T20" fmla="*/ 25 w 40"/>
                <a:gd name="T21" fmla="*/ 2 h 52"/>
                <a:gd name="T22" fmla="*/ 25 w 40"/>
                <a:gd name="T23" fmla="*/ 9 h 52"/>
                <a:gd name="T24" fmla="*/ 18 w 40"/>
                <a:gd name="T25" fmla="*/ 21 h 52"/>
                <a:gd name="T26" fmla="*/ 13 w 40"/>
                <a:gd name="T27" fmla="*/ 13 h 52"/>
                <a:gd name="T28" fmla="*/ 11 w 40"/>
                <a:gd name="T29" fmla="*/ 9 h 52"/>
                <a:gd name="T30" fmla="*/ 11 w 40"/>
                <a:gd name="T3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52">
                  <a:moveTo>
                    <a:pt x="11" y="3"/>
                  </a:moveTo>
                  <a:cubicBezTo>
                    <a:pt x="11" y="3"/>
                    <a:pt x="4" y="10"/>
                    <a:pt x="3" y="11"/>
                  </a:cubicBezTo>
                  <a:cubicBezTo>
                    <a:pt x="2" y="12"/>
                    <a:pt x="0" y="14"/>
                    <a:pt x="2" y="14"/>
                  </a:cubicBezTo>
                  <a:cubicBezTo>
                    <a:pt x="4" y="14"/>
                    <a:pt x="5" y="12"/>
                    <a:pt x="7" y="11"/>
                  </a:cubicBezTo>
                  <a:cubicBezTo>
                    <a:pt x="10" y="11"/>
                    <a:pt x="12" y="13"/>
                    <a:pt x="12" y="15"/>
                  </a:cubicBezTo>
                  <a:cubicBezTo>
                    <a:pt x="12" y="17"/>
                    <a:pt x="18" y="42"/>
                    <a:pt x="18" y="49"/>
                  </a:cubicBezTo>
                  <a:cubicBezTo>
                    <a:pt x="18" y="52"/>
                    <a:pt x="22" y="15"/>
                    <a:pt x="25" y="14"/>
                  </a:cubicBezTo>
                  <a:cubicBezTo>
                    <a:pt x="29" y="13"/>
                    <a:pt x="27" y="12"/>
                    <a:pt x="29" y="12"/>
                  </a:cubicBezTo>
                  <a:cubicBezTo>
                    <a:pt x="30" y="12"/>
                    <a:pt x="38" y="10"/>
                    <a:pt x="39" y="9"/>
                  </a:cubicBezTo>
                  <a:cubicBezTo>
                    <a:pt x="40" y="8"/>
                    <a:pt x="36" y="8"/>
                    <a:pt x="35" y="7"/>
                  </a:cubicBezTo>
                  <a:cubicBezTo>
                    <a:pt x="34" y="7"/>
                    <a:pt x="25" y="3"/>
                    <a:pt x="25" y="2"/>
                  </a:cubicBezTo>
                  <a:cubicBezTo>
                    <a:pt x="25" y="0"/>
                    <a:pt x="26" y="9"/>
                    <a:pt x="25" y="9"/>
                  </a:cubicBezTo>
                  <a:cubicBezTo>
                    <a:pt x="24" y="9"/>
                    <a:pt x="18" y="18"/>
                    <a:pt x="18" y="21"/>
                  </a:cubicBezTo>
                  <a:cubicBezTo>
                    <a:pt x="18" y="20"/>
                    <a:pt x="13" y="14"/>
                    <a:pt x="13" y="13"/>
                  </a:cubicBezTo>
                  <a:cubicBezTo>
                    <a:pt x="13" y="11"/>
                    <a:pt x="12" y="10"/>
                    <a:pt x="11" y="9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67E0214-8491-4471-85FB-638156FF0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6632" y="1427163"/>
              <a:ext cx="730250" cy="1014413"/>
            </a:xfrm>
            <a:custGeom>
              <a:avLst/>
              <a:gdLst>
                <a:gd name="T0" fmla="*/ 19 w 39"/>
                <a:gd name="T1" fmla="*/ 1 h 54"/>
                <a:gd name="T2" fmla="*/ 29 w 39"/>
                <a:gd name="T3" fmla="*/ 8 h 54"/>
                <a:gd name="T4" fmla="*/ 32 w 39"/>
                <a:gd name="T5" fmla="*/ 18 h 54"/>
                <a:gd name="T6" fmla="*/ 32 w 39"/>
                <a:gd name="T7" fmla="*/ 24 h 54"/>
                <a:gd name="T8" fmla="*/ 32 w 39"/>
                <a:gd name="T9" fmla="*/ 29 h 54"/>
                <a:gd name="T10" fmla="*/ 33 w 39"/>
                <a:gd name="T11" fmla="*/ 30 h 54"/>
                <a:gd name="T12" fmla="*/ 35 w 39"/>
                <a:gd name="T13" fmla="*/ 33 h 54"/>
                <a:gd name="T14" fmla="*/ 39 w 39"/>
                <a:gd name="T15" fmla="*/ 34 h 54"/>
                <a:gd name="T16" fmla="*/ 38 w 39"/>
                <a:gd name="T17" fmla="*/ 35 h 54"/>
                <a:gd name="T18" fmla="*/ 34 w 39"/>
                <a:gd name="T19" fmla="*/ 35 h 54"/>
                <a:gd name="T20" fmla="*/ 34 w 39"/>
                <a:gd name="T21" fmla="*/ 36 h 54"/>
                <a:gd name="T22" fmla="*/ 35 w 39"/>
                <a:gd name="T23" fmla="*/ 40 h 54"/>
                <a:gd name="T24" fmla="*/ 34 w 39"/>
                <a:gd name="T25" fmla="*/ 42 h 54"/>
                <a:gd name="T26" fmla="*/ 34 w 39"/>
                <a:gd name="T27" fmla="*/ 44 h 54"/>
                <a:gd name="T28" fmla="*/ 37 w 39"/>
                <a:gd name="T29" fmla="*/ 46 h 54"/>
                <a:gd name="T30" fmla="*/ 37 w 39"/>
                <a:gd name="T31" fmla="*/ 47 h 54"/>
                <a:gd name="T32" fmla="*/ 37 w 39"/>
                <a:gd name="T33" fmla="*/ 48 h 54"/>
                <a:gd name="T34" fmla="*/ 35 w 39"/>
                <a:gd name="T35" fmla="*/ 49 h 54"/>
                <a:gd name="T36" fmla="*/ 34 w 39"/>
                <a:gd name="T37" fmla="*/ 50 h 54"/>
                <a:gd name="T38" fmla="*/ 34 w 39"/>
                <a:gd name="T39" fmla="*/ 52 h 54"/>
                <a:gd name="T40" fmla="*/ 34 w 39"/>
                <a:gd name="T41" fmla="*/ 50 h 54"/>
                <a:gd name="T42" fmla="*/ 31 w 39"/>
                <a:gd name="T43" fmla="*/ 50 h 54"/>
                <a:gd name="T44" fmla="*/ 25 w 39"/>
                <a:gd name="T45" fmla="*/ 47 h 54"/>
                <a:gd name="T46" fmla="*/ 27 w 39"/>
                <a:gd name="T47" fmla="*/ 44 h 54"/>
                <a:gd name="T48" fmla="*/ 26 w 39"/>
                <a:gd name="T49" fmla="*/ 42 h 54"/>
                <a:gd name="T50" fmla="*/ 21 w 39"/>
                <a:gd name="T51" fmla="*/ 42 h 54"/>
                <a:gd name="T52" fmla="*/ 24 w 39"/>
                <a:gd name="T53" fmla="*/ 42 h 54"/>
                <a:gd name="T54" fmla="*/ 26 w 39"/>
                <a:gd name="T55" fmla="*/ 39 h 54"/>
                <a:gd name="T56" fmla="*/ 24 w 39"/>
                <a:gd name="T57" fmla="*/ 37 h 54"/>
                <a:gd name="T58" fmla="*/ 22 w 39"/>
                <a:gd name="T59" fmla="*/ 34 h 54"/>
                <a:gd name="T60" fmla="*/ 23 w 39"/>
                <a:gd name="T61" fmla="*/ 28 h 54"/>
                <a:gd name="T62" fmla="*/ 25 w 39"/>
                <a:gd name="T63" fmla="*/ 23 h 54"/>
                <a:gd name="T64" fmla="*/ 27 w 39"/>
                <a:gd name="T65" fmla="*/ 15 h 54"/>
                <a:gd name="T66" fmla="*/ 24 w 39"/>
                <a:gd name="T67" fmla="*/ 5 h 54"/>
                <a:gd name="T68" fmla="*/ 17 w 39"/>
                <a:gd name="T69" fmla="*/ 12 h 54"/>
                <a:gd name="T70" fmla="*/ 11 w 39"/>
                <a:gd name="T71" fmla="*/ 15 h 54"/>
                <a:gd name="T72" fmla="*/ 12 w 39"/>
                <a:gd name="T73" fmla="*/ 21 h 54"/>
                <a:gd name="T74" fmla="*/ 14 w 39"/>
                <a:gd name="T75" fmla="*/ 24 h 54"/>
                <a:gd name="T76" fmla="*/ 13 w 39"/>
                <a:gd name="T77" fmla="*/ 27 h 54"/>
                <a:gd name="T78" fmla="*/ 14 w 39"/>
                <a:gd name="T79" fmla="*/ 35 h 54"/>
                <a:gd name="T80" fmla="*/ 12 w 39"/>
                <a:gd name="T81" fmla="*/ 37 h 54"/>
                <a:gd name="T82" fmla="*/ 11 w 39"/>
                <a:gd name="T83" fmla="*/ 39 h 54"/>
                <a:gd name="T84" fmla="*/ 11 w 39"/>
                <a:gd name="T85" fmla="*/ 42 h 54"/>
                <a:gd name="T86" fmla="*/ 12 w 39"/>
                <a:gd name="T87" fmla="*/ 47 h 54"/>
                <a:gd name="T88" fmla="*/ 8 w 39"/>
                <a:gd name="T89" fmla="*/ 50 h 54"/>
                <a:gd name="T90" fmla="*/ 7 w 39"/>
                <a:gd name="T91" fmla="*/ 53 h 54"/>
                <a:gd name="T92" fmla="*/ 9 w 39"/>
                <a:gd name="T93" fmla="*/ 52 h 54"/>
                <a:gd name="T94" fmla="*/ 5 w 39"/>
                <a:gd name="T95" fmla="*/ 54 h 54"/>
                <a:gd name="T96" fmla="*/ 7 w 39"/>
                <a:gd name="T97" fmla="*/ 50 h 54"/>
                <a:gd name="T98" fmla="*/ 4 w 39"/>
                <a:gd name="T99" fmla="*/ 50 h 54"/>
                <a:gd name="T100" fmla="*/ 4 w 39"/>
                <a:gd name="T101" fmla="*/ 49 h 54"/>
                <a:gd name="T102" fmla="*/ 3 w 39"/>
                <a:gd name="T103" fmla="*/ 44 h 54"/>
                <a:gd name="T104" fmla="*/ 2 w 39"/>
                <a:gd name="T105" fmla="*/ 41 h 54"/>
                <a:gd name="T106" fmla="*/ 4 w 39"/>
                <a:gd name="T107" fmla="*/ 37 h 54"/>
                <a:gd name="T108" fmla="*/ 2 w 39"/>
                <a:gd name="T109" fmla="*/ 33 h 54"/>
                <a:gd name="T110" fmla="*/ 4 w 39"/>
                <a:gd name="T111" fmla="*/ 29 h 54"/>
                <a:gd name="T112" fmla="*/ 3 w 39"/>
                <a:gd name="T113" fmla="*/ 23 h 54"/>
                <a:gd name="T114" fmla="*/ 4 w 39"/>
                <a:gd name="T115" fmla="*/ 19 h 54"/>
                <a:gd name="T116" fmla="*/ 5 w 39"/>
                <a:gd name="T117" fmla="*/ 16 h 54"/>
                <a:gd name="T118" fmla="*/ 7 w 39"/>
                <a:gd name="T119" fmla="*/ 11 h 54"/>
                <a:gd name="T120" fmla="*/ 13 w 39"/>
                <a:gd name="T121" fmla="*/ 2 h 54"/>
                <a:gd name="T122" fmla="*/ 19 w 39"/>
                <a:gd name="T123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" h="54">
                  <a:moveTo>
                    <a:pt x="19" y="1"/>
                  </a:moveTo>
                  <a:cubicBezTo>
                    <a:pt x="19" y="1"/>
                    <a:pt x="25" y="0"/>
                    <a:pt x="29" y="8"/>
                  </a:cubicBezTo>
                  <a:cubicBezTo>
                    <a:pt x="33" y="16"/>
                    <a:pt x="32" y="18"/>
                    <a:pt x="32" y="18"/>
                  </a:cubicBezTo>
                  <a:cubicBezTo>
                    <a:pt x="32" y="18"/>
                    <a:pt x="35" y="22"/>
                    <a:pt x="32" y="24"/>
                  </a:cubicBezTo>
                  <a:cubicBezTo>
                    <a:pt x="36" y="26"/>
                    <a:pt x="32" y="29"/>
                    <a:pt x="32" y="29"/>
                  </a:cubicBezTo>
                  <a:cubicBezTo>
                    <a:pt x="32" y="29"/>
                    <a:pt x="33" y="30"/>
                    <a:pt x="33" y="30"/>
                  </a:cubicBezTo>
                  <a:cubicBezTo>
                    <a:pt x="34" y="30"/>
                    <a:pt x="37" y="31"/>
                    <a:pt x="35" y="33"/>
                  </a:cubicBezTo>
                  <a:cubicBezTo>
                    <a:pt x="37" y="34"/>
                    <a:pt x="39" y="34"/>
                    <a:pt x="39" y="34"/>
                  </a:cubicBezTo>
                  <a:cubicBezTo>
                    <a:pt x="39" y="34"/>
                    <a:pt x="39" y="35"/>
                    <a:pt x="38" y="35"/>
                  </a:cubicBezTo>
                  <a:cubicBezTo>
                    <a:pt x="37" y="35"/>
                    <a:pt x="35" y="35"/>
                    <a:pt x="34" y="35"/>
                  </a:cubicBezTo>
                  <a:cubicBezTo>
                    <a:pt x="35" y="36"/>
                    <a:pt x="34" y="36"/>
                    <a:pt x="34" y="36"/>
                  </a:cubicBezTo>
                  <a:cubicBezTo>
                    <a:pt x="34" y="36"/>
                    <a:pt x="37" y="37"/>
                    <a:pt x="35" y="40"/>
                  </a:cubicBezTo>
                  <a:cubicBezTo>
                    <a:pt x="34" y="41"/>
                    <a:pt x="34" y="41"/>
                    <a:pt x="34" y="42"/>
                  </a:cubicBezTo>
                  <a:cubicBezTo>
                    <a:pt x="34" y="43"/>
                    <a:pt x="34" y="43"/>
                    <a:pt x="34" y="44"/>
                  </a:cubicBezTo>
                  <a:cubicBezTo>
                    <a:pt x="34" y="44"/>
                    <a:pt x="37" y="46"/>
                    <a:pt x="37" y="46"/>
                  </a:cubicBezTo>
                  <a:cubicBezTo>
                    <a:pt x="37" y="46"/>
                    <a:pt x="38" y="47"/>
                    <a:pt x="37" y="4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6" y="49"/>
                    <a:pt x="35" y="49"/>
                  </a:cubicBezTo>
                  <a:cubicBezTo>
                    <a:pt x="35" y="49"/>
                    <a:pt x="34" y="50"/>
                    <a:pt x="34" y="50"/>
                  </a:cubicBezTo>
                  <a:cubicBezTo>
                    <a:pt x="34" y="50"/>
                    <a:pt x="35" y="51"/>
                    <a:pt x="34" y="52"/>
                  </a:cubicBezTo>
                  <a:cubicBezTo>
                    <a:pt x="35" y="51"/>
                    <a:pt x="34" y="50"/>
                    <a:pt x="34" y="50"/>
                  </a:cubicBezTo>
                  <a:cubicBezTo>
                    <a:pt x="34" y="50"/>
                    <a:pt x="32" y="51"/>
                    <a:pt x="31" y="50"/>
                  </a:cubicBezTo>
                  <a:cubicBezTo>
                    <a:pt x="29" y="51"/>
                    <a:pt x="25" y="47"/>
                    <a:pt x="25" y="47"/>
                  </a:cubicBezTo>
                  <a:cubicBezTo>
                    <a:pt x="25" y="47"/>
                    <a:pt x="24" y="44"/>
                    <a:pt x="27" y="44"/>
                  </a:cubicBezTo>
                  <a:cubicBezTo>
                    <a:pt x="28" y="42"/>
                    <a:pt x="26" y="42"/>
                    <a:pt x="26" y="42"/>
                  </a:cubicBezTo>
                  <a:cubicBezTo>
                    <a:pt x="26" y="42"/>
                    <a:pt x="24" y="43"/>
                    <a:pt x="21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3" y="39"/>
                    <a:pt x="26" y="39"/>
                  </a:cubicBezTo>
                  <a:cubicBezTo>
                    <a:pt x="26" y="38"/>
                    <a:pt x="24" y="37"/>
                    <a:pt x="24" y="37"/>
                  </a:cubicBezTo>
                  <a:cubicBezTo>
                    <a:pt x="24" y="37"/>
                    <a:pt x="22" y="38"/>
                    <a:pt x="22" y="34"/>
                  </a:cubicBezTo>
                  <a:cubicBezTo>
                    <a:pt x="21" y="30"/>
                    <a:pt x="23" y="28"/>
                    <a:pt x="23" y="28"/>
                  </a:cubicBezTo>
                  <a:cubicBezTo>
                    <a:pt x="24" y="28"/>
                    <a:pt x="25" y="25"/>
                    <a:pt x="25" y="23"/>
                  </a:cubicBezTo>
                  <a:cubicBezTo>
                    <a:pt x="26" y="21"/>
                    <a:pt x="27" y="15"/>
                    <a:pt x="27" y="15"/>
                  </a:cubicBezTo>
                  <a:cubicBezTo>
                    <a:pt x="27" y="15"/>
                    <a:pt x="26" y="8"/>
                    <a:pt x="24" y="5"/>
                  </a:cubicBezTo>
                  <a:cubicBezTo>
                    <a:pt x="23" y="10"/>
                    <a:pt x="17" y="12"/>
                    <a:pt x="17" y="12"/>
                  </a:cubicBezTo>
                  <a:cubicBezTo>
                    <a:pt x="17" y="12"/>
                    <a:pt x="11" y="15"/>
                    <a:pt x="11" y="15"/>
                  </a:cubicBezTo>
                  <a:cubicBezTo>
                    <a:pt x="11" y="16"/>
                    <a:pt x="12" y="21"/>
                    <a:pt x="12" y="21"/>
                  </a:cubicBezTo>
                  <a:cubicBezTo>
                    <a:pt x="12" y="21"/>
                    <a:pt x="13" y="24"/>
                    <a:pt x="14" y="24"/>
                  </a:cubicBezTo>
                  <a:cubicBezTo>
                    <a:pt x="14" y="24"/>
                    <a:pt x="13" y="26"/>
                    <a:pt x="13" y="27"/>
                  </a:cubicBezTo>
                  <a:cubicBezTo>
                    <a:pt x="13" y="29"/>
                    <a:pt x="15" y="33"/>
                    <a:pt x="14" y="35"/>
                  </a:cubicBezTo>
                  <a:cubicBezTo>
                    <a:pt x="13" y="36"/>
                    <a:pt x="11" y="37"/>
                    <a:pt x="12" y="37"/>
                  </a:cubicBezTo>
                  <a:cubicBezTo>
                    <a:pt x="12" y="38"/>
                    <a:pt x="11" y="39"/>
                    <a:pt x="11" y="39"/>
                  </a:cubicBezTo>
                  <a:cubicBezTo>
                    <a:pt x="11" y="40"/>
                    <a:pt x="11" y="42"/>
                    <a:pt x="11" y="42"/>
                  </a:cubicBezTo>
                  <a:cubicBezTo>
                    <a:pt x="11" y="42"/>
                    <a:pt x="14" y="43"/>
                    <a:pt x="12" y="47"/>
                  </a:cubicBezTo>
                  <a:cubicBezTo>
                    <a:pt x="11" y="50"/>
                    <a:pt x="8" y="49"/>
                    <a:pt x="8" y="50"/>
                  </a:cubicBezTo>
                  <a:cubicBezTo>
                    <a:pt x="7" y="51"/>
                    <a:pt x="5" y="53"/>
                    <a:pt x="7" y="53"/>
                  </a:cubicBezTo>
                  <a:cubicBezTo>
                    <a:pt x="8" y="54"/>
                    <a:pt x="9" y="52"/>
                    <a:pt x="9" y="52"/>
                  </a:cubicBezTo>
                  <a:cubicBezTo>
                    <a:pt x="9" y="52"/>
                    <a:pt x="9" y="54"/>
                    <a:pt x="5" y="54"/>
                  </a:cubicBezTo>
                  <a:cubicBezTo>
                    <a:pt x="4" y="52"/>
                    <a:pt x="7" y="50"/>
                    <a:pt x="7" y="50"/>
                  </a:cubicBezTo>
                  <a:cubicBezTo>
                    <a:pt x="7" y="50"/>
                    <a:pt x="6" y="49"/>
                    <a:pt x="4" y="50"/>
                  </a:cubicBezTo>
                  <a:cubicBezTo>
                    <a:pt x="3" y="50"/>
                    <a:pt x="4" y="49"/>
                    <a:pt x="4" y="49"/>
                  </a:cubicBezTo>
                  <a:cubicBezTo>
                    <a:pt x="4" y="49"/>
                    <a:pt x="2" y="48"/>
                    <a:pt x="3" y="44"/>
                  </a:cubicBezTo>
                  <a:cubicBezTo>
                    <a:pt x="0" y="44"/>
                    <a:pt x="2" y="41"/>
                    <a:pt x="2" y="41"/>
                  </a:cubicBezTo>
                  <a:cubicBezTo>
                    <a:pt x="2" y="41"/>
                    <a:pt x="4" y="37"/>
                    <a:pt x="4" y="37"/>
                  </a:cubicBezTo>
                  <a:cubicBezTo>
                    <a:pt x="4" y="36"/>
                    <a:pt x="2" y="36"/>
                    <a:pt x="2" y="33"/>
                  </a:cubicBezTo>
                  <a:cubicBezTo>
                    <a:pt x="3" y="31"/>
                    <a:pt x="4" y="29"/>
                    <a:pt x="4" y="29"/>
                  </a:cubicBezTo>
                  <a:cubicBezTo>
                    <a:pt x="4" y="29"/>
                    <a:pt x="4" y="25"/>
                    <a:pt x="3" y="23"/>
                  </a:cubicBezTo>
                  <a:cubicBezTo>
                    <a:pt x="2" y="21"/>
                    <a:pt x="4" y="19"/>
                    <a:pt x="4" y="19"/>
                  </a:cubicBezTo>
                  <a:cubicBezTo>
                    <a:pt x="4" y="19"/>
                    <a:pt x="4" y="17"/>
                    <a:pt x="5" y="16"/>
                  </a:cubicBezTo>
                  <a:cubicBezTo>
                    <a:pt x="6" y="16"/>
                    <a:pt x="7" y="12"/>
                    <a:pt x="7" y="11"/>
                  </a:cubicBezTo>
                  <a:cubicBezTo>
                    <a:pt x="7" y="10"/>
                    <a:pt x="9" y="4"/>
                    <a:pt x="13" y="2"/>
                  </a:cubicBezTo>
                  <a:cubicBezTo>
                    <a:pt x="17" y="0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465A3C4B-F716-47FD-8BAA-772D43876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607" y="1784351"/>
              <a:ext cx="55562" cy="74613"/>
            </a:xfrm>
            <a:custGeom>
              <a:avLst/>
              <a:gdLst>
                <a:gd name="T0" fmla="*/ 1 w 3"/>
                <a:gd name="T1" fmla="*/ 0 h 4"/>
                <a:gd name="T2" fmla="*/ 2 w 3"/>
                <a:gd name="T3" fmla="*/ 4 h 4"/>
                <a:gd name="T4" fmla="*/ 1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3" y="2"/>
                    <a:pt x="2" y="4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C706D160-1E2A-4168-BFF6-666D2D759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170" y="1916113"/>
              <a:ext cx="19050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1E0F411A-5DB4-4416-9E69-FF68B0FD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220" y="2009776"/>
              <a:ext cx="19050" cy="36513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0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1C4A8505-83E2-4047-BCFF-BDE29369B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120" y="2009776"/>
              <a:ext cx="19050" cy="190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3AC9478-8787-41BC-89F6-FB0C4AFB3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445" y="2235201"/>
              <a:ext cx="74612" cy="74613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3 h 4"/>
                <a:gd name="T4" fmla="*/ 1 w 4"/>
                <a:gd name="T5" fmla="*/ 0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3" y="4"/>
                    <a:pt x="4" y="4"/>
                    <a:pt x="4" y="3"/>
                  </a:cubicBezTo>
                  <a:cubicBezTo>
                    <a:pt x="4" y="0"/>
                    <a:pt x="1" y="0"/>
                    <a:pt x="1" y="0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1E88B5A-3A19-4DDA-B43B-E1AD8DC0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007" y="1182688"/>
              <a:ext cx="860425" cy="1258888"/>
            </a:xfrm>
            <a:custGeom>
              <a:avLst/>
              <a:gdLst>
                <a:gd name="T0" fmla="*/ 23 w 46"/>
                <a:gd name="T1" fmla="*/ 1 h 67"/>
                <a:gd name="T2" fmla="*/ 37 w 46"/>
                <a:gd name="T3" fmla="*/ 11 h 67"/>
                <a:gd name="T4" fmla="*/ 39 w 46"/>
                <a:gd name="T5" fmla="*/ 21 h 67"/>
                <a:gd name="T6" fmla="*/ 41 w 46"/>
                <a:gd name="T7" fmla="*/ 26 h 67"/>
                <a:gd name="T8" fmla="*/ 43 w 46"/>
                <a:gd name="T9" fmla="*/ 27 h 67"/>
                <a:gd name="T10" fmla="*/ 42 w 46"/>
                <a:gd name="T11" fmla="*/ 28 h 67"/>
                <a:gd name="T12" fmla="*/ 44 w 46"/>
                <a:gd name="T13" fmla="*/ 28 h 67"/>
                <a:gd name="T14" fmla="*/ 44 w 46"/>
                <a:gd name="T15" fmla="*/ 29 h 67"/>
                <a:gd name="T16" fmla="*/ 44 w 46"/>
                <a:gd name="T17" fmla="*/ 32 h 67"/>
                <a:gd name="T18" fmla="*/ 43 w 46"/>
                <a:gd name="T19" fmla="*/ 33 h 67"/>
                <a:gd name="T20" fmla="*/ 43 w 46"/>
                <a:gd name="T21" fmla="*/ 36 h 67"/>
                <a:gd name="T22" fmla="*/ 45 w 46"/>
                <a:gd name="T23" fmla="*/ 45 h 67"/>
                <a:gd name="T24" fmla="*/ 45 w 46"/>
                <a:gd name="T25" fmla="*/ 50 h 67"/>
                <a:gd name="T26" fmla="*/ 44 w 46"/>
                <a:gd name="T27" fmla="*/ 46 h 67"/>
                <a:gd name="T28" fmla="*/ 43 w 46"/>
                <a:gd name="T29" fmla="*/ 49 h 67"/>
                <a:gd name="T30" fmla="*/ 44 w 46"/>
                <a:gd name="T31" fmla="*/ 53 h 67"/>
                <a:gd name="T32" fmla="*/ 43 w 46"/>
                <a:gd name="T33" fmla="*/ 61 h 67"/>
                <a:gd name="T34" fmla="*/ 38 w 46"/>
                <a:gd name="T35" fmla="*/ 67 h 67"/>
                <a:gd name="T36" fmla="*/ 37 w 46"/>
                <a:gd name="T37" fmla="*/ 65 h 67"/>
                <a:gd name="T38" fmla="*/ 36 w 46"/>
                <a:gd name="T39" fmla="*/ 59 h 67"/>
                <a:gd name="T40" fmla="*/ 31 w 46"/>
                <a:gd name="T41" fmla="*/ 51 h 67"/>
                <a:gd name="T42" fmla="*/ 29 w 46"/>
                <a:gd name="T43" fmla="*/ 46 h 67"/>
                <a:gd name="T44" fmla="*/ 27 w 46"/>
                <a:gd name="T45" fmla="*/ 43 h 67"/>
                <a:gd name="T46" fmla="*/ 30 w 46"/>
                <a:gd name="T47" fmla="*/ 34 h 67"/>
                <a:gd name="T48" fmla="*/ 30 w 46"/>
                <a:gd name="T49" fmla="*/ 29 h 67"/>
                <a:gd name="T50" fmla="*/ 33 w 46"/>
                <a:gd name="T51" fmla="*/ 20 h 67"/>
                <a:gd name="T52" fmla="*/ 30 w 46"/>
                <a:gd name="T53" fmla="*/ 13 h 67"/>
                <a:gd name="T54" fmla="*/ 22 w 46"/>
                <a:gd name="T55" fmla="*/ 20 h 67"/>
                <a:gd name="T56" fmla="*/ 28 w 46"/>
                <a:gd name="T57" fmla="*/ 15 h 67"/>
                <a:gd name="T58" fmla="*/ 21 w 46"/>
                <a:gd name="T59" fmla="*/ 19 h 67"/>
                <a:gd name="T60" fmla="*/ 17 w 46"/>
                <a:gd name="T61" fmla="*/ 20 h 67"/>
                <a:gd name="T62" fmla="*/ 16 w 46"/>
                <a:gd name="T63" fmla="*/ 24 h 67"/>
                <a:gd name="T64" fmla="*/ 23 w 46"/>
                <a:gd name="T65" fmla="*/ 33 h 67"/>
                <a:gd name="T66" fmla="*/ 17 w 46"/>
                <a:gd name="T67" fmla="*/ 30 h 67"/>
                <a:gd name="T68" fmla="*/ 21 w 46"/>
                <a:gd name="T69" fmla="*/ 34 h 67"/>
                <a:gd name="T70" fmla="*/ 16 w 46"/>
                <a:gd name="T71" fmla="*/ 32 h 67"/>
                <a:gd name="T72" fmla="*/ 18 w 46"/>
                <a:gd name="T73" fmla="*/ 38 h 67"/>
                <a:gd name="T74" fmla="*/ 17 w 46"/>
                <a:gd name="T75" fmla="*/ 43 h 67"/>
                <a:gd name="T76" fmla="*/ 17 w 46"/>
                <a:gd name="T77" fmla="*/ 52 h 67"/>
                <a:gd name="T78" fmla="*/ 17 w 46"/>
                <a:gd name="T79" fmla="*/ 61 h 67"/>
                <a:gd name="T80" fmla="*/ 9 w 46"/>
                <a:gd name="T81" fmla="*/ 65 h 67"/>
                <a:gd name="T82" fmla="*/ 8 w 46"/>
                <a:gd name="T83" fmla="*/ 61 h 67"/>
                <a:gd name="T84" fmla="*/ 7 w 46"/>
                <a:gd name="T85" fmla="*/ 57 h 67"/>
                <a:gd name="T86" fmla="*/ 7 w 46"/>
                <a:gd name="T87" fmla="*/ 54 h 67"/>
                <a:gd name="T88" fmla="*/ 4 w 46"/>
                <a:gd name="T89" fmla="*/ 52 h 67"/>
                <a:gd name="T90" fmla="*/ 7 w 46"/>
                <a:gd name="T91" fmla="*/ 52 h 67"/>
                <a:gd name="T92" fmla="*/ 5 w 46"/>
                <a:gd name="T93" fmla="*/ 51 h 67"/>
                <a:gd name="T94" fmla="*/ 5 w 46"/>
                <a:gd name="T95" fmla="*/ 49 h 67"/>
                <a:gd name="T96" fmla="*/ 6 w 46"/>
                <a:gd name="T97" fmla="*/ 46 h 67"/>
                <a:gd name="T98" fmla="*/ 0 w 46"/>
                <a:gd name="T99" fmla="*/ 44 h 67"/>
                <a:gd name="T100" fmla="*/ 1 w 46"/>
                <a:gd name="T101" fmla="*/ 44 h 67"/>
                <a:gd name="T102" fmla="*/ 1 w 46"/>
                <a:gd name="T103" fmla="*/ 43 h 67"/>
                <a:gd name="T104" fmla="*/ 2 w 46"/>
                <a:gd name="T105" fmla="*/ 43 h 67"/>
                <a:gd name="T106" fmla="*/ 1 w 46"/>
                <a:gd name="T107" fmla="*/ 42 h 67"/>
                <a:gd name="T108" fmla="*/ 7 w 46"/>
                <a:gd name="T109" fmla="*/ 42 h 67"/>
                <a:gd name="T110" fmla="*/ 1 w 46"/>
                <a:gd name="T111" fmla="*/ 40 h 67"/>
                <a:gd name="T112" fmla="*/ 5 w 46"/>
                <a:gd name="T113" fmla="*/ 34 h 67"/>
                <a:gd name="T114" fmla="*/ 1 w 46"/>
                <a:gd name="T115" fmla="*/ 32 h 67"/>
                <a:gd name="T116" fmla="*/ 3 w 46"/>
                <a:gd name="T117" fmla="*/ 30 h 67"/>
                <a:gd name="T118" fmla="*/ 2 w 46"/>
                <a:gd name="T119" fmla="*/ 26 h 67"/>
                <a:gd name="T120" fmla="*/ 4 w 46"/>
                <a:gd name="T121" fmla="*/ 28 h 67"/>
                <a:gd name="T122" fmla="*/ 9 w 46"/>
                <a:gd name="T123" fmla="*/ 18 h 67"/>
                <a:gd name="T124" fmla="*/ 23 w 46"/>
                <a:gd name="T125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67">
                  <a:moveTo>
                    <a:pt x="23" y="1"/>
                  </a:moveTo>
                  <a:cubicBezTo>
                    <a:pt x="23" y="1"/>
                    <a:pt x="32" y="0"/>
                    <a:pt x="37" y="11"/>
                  </a:cubicBezTo>
                  <a:cubicBezTo>
                    <a:pt x="39" y="16"/>
                    <a:pt x="39" y="21"/>
                    <a:pt x="39" y="21"/>
                  </a:cubicBezTo>
                  <a:cubicBezTo>
                    <a:pt x="39" y="21"/>
                    <a:pt x="40" y="26"/>
                    <a:pt x="41" y="26"/>
                  </a:cubicBezTo>
                  <a:cubicBezTo>
                    <a:pt x="42" y="27"/>
                    <a:pt x="42" y="28"/>
                    <a:pt x="43" y="27"/>
                  </a:cubicBezTo>
                  <a:cubicBezTo>
                    <a:pt x="43" y="28"/>
                    <a:pt x="42" y="28"/>
                    <a:pt x="42" y="28"/>
                  </a:cubicBezTo>
                  <a:cubicBezTo>
                    <a:pt x="42" y="28"/>
                    <a:pt x="43" y="29"/>
                    <a:pt x="44" y="28"/>
                  </a:cubicBezTo>
                  <a:cubicBezTo>
                    <a:pt x="45" y="29"/>
                    <a:pt x="44" y="29"/>
                    <a:pt x="44" y="29"/>
                  </a:cubicBezTo>
                  <a:cubicBezTo>
                    <a:pt x="44" y="29"/>
                    <a:pt x="45" y="31"/>
                    <a:pt x="44" y="32"/>
                  </a:cubicBezTo>
                  <a:cubicBezTo>
                    <a:pt x="43" y="32"/>
                    <a:pt x="42" y="33"/>
                    <a:pt x="43" y="33"/>
                  </a:cubicBezTo>
                  <a:cubicBezTo>
                    <a:pt x="43" y="34"/>
                    <a:pt x="43" y="35"/>
                    <a:pt x="43" y="36"/>
                  </a:cubicBezTo>
                  <a:cubicBezTo>
                    <a:pt x="43" y="37"/>
                    <a:pt x="46" y="41"/>
                    <a:pt x="45" y="45"/>
                  </a:cubicBezTo>
                  <a:cubicBezTo>
                    <a:pt x="46" y="47"/>
                    <a:pt x="45" y="50"/>
                    <a:pt x="45" y="50"/>
                  </a:cubicBezTo>
                  <a:cubicBezTo>
                    <a:pt x="45" y="50"/>
                    <a:pt x="45" y="46"/>
                    <a:pt x="44" y="46"/>
                  </a:cubicBezTo>
                  <a:cubicBezTo>
                    <a:pt x="43" y="46"/>
                    <a:pt x="43" y="48"/>
                    <a:pt x="43" y="49"/>
                  </a:cubicBezTo>
                  <a:cubicBezTo>
                    <a:pt x="43" y="49"/>
                    <a:pt x="43" y="52"/>
                    <a:pt x="44" y="53"/>
                  </a:cubicBezTo>
                  <a:cubicBezTo>
                    <a:pt x="44" y="54"/>
                    <a:pt x="44" y="60"/>
                    <a:pt x="43" y="61"/>
                  </a:cubicBezTo>
                  <a:cubicBezTo>
                    <a:pt x="41" y="61"/>
                    <a:pt x="39" y="67"/>
                    <a:pt x="38" y="67"/>
                  </a:cubicBezTo>
                  <a:cubicBezTo>
                    <a:pt x="37" y="67"/>
                    <a:pt x="36" y="67"/>
                    <a:pt x="37" y="65"/>
                  </a:cubicBezTo>
                  <a:cubicBezTo>
                    <a:pt x="37" y="63"/>
                    <a:pt x="36" y="59"/>
                    <a:pt x="36" y="59"/>
                  </a:cubicBezTo>
                  <a:cubicBezTo>
                    <a:pt x="35" y="58"/>
                    <a:pt x="33" y="53"/>
                    <a:pt x="31" y="51"/>
                  </a:cubicBezTo>
                  <a:cubicBezTo>
                    <a:pt x="29" y="49"/>
                    <a:pt x="29" y="46"/>
                    <a:pt x="29" y="46"/>
                  </a:cubicBezTo>
                  <a:cubicBezTo>
                    <a:pt x="30" y="46"/>
                    <a:pt x="27" y="45"/>
                    <a:pt x="27" y="43"/>
                  </a:cubicBezTo>
                  <a:cubicBezTo>
                    <a:pt x="28" y="41"/>
                    <a:pt x="27" y="40"/>
                    <a:pt x="30" y="34"/>
                  </a:cubicBezTo>
                  <a:cubicBezTo>
                    <a:pt x="31" y="31"/>
                    <a:pt x="30" y="29"/>
                    <a:pt x="30" y="29"/>
                  </a:cubicBezTo>
                  <a:cubicBezTo>
                    <a:pt x="30" y="29"/>
                    <a:pt x="33" y="22"/>
                    <a:pt x="33" y="20"/>
                  </a:cubicBezTo>
                  <a:cubicBezTo>
                    <a:pt x="33" y="18"/>
                    <a:pt x="30" y="15"/>
                    <a:pt x="30" y="13"/>
                  </a:cubicBezTo>
                  <a:cubicBezTo>
                    <a:pt x="28" y="20"/>
                    <a:pt x="22" y="20"/>
                    <a:pt x="22" y="20"/>
                  </a:cubicBezTo>
                  <a:cubicBezTo>
                    <a:pt x="22" y="20"/>
                    <a:pt x="28" y="18"/>
                    <a:pt x="28" y="15"/>
                  </a:cubicBezTo>
                  <a:cubicBezTo>
                    <a:pt x="27" y="18"/>
                    <a:pt x="21" y="19"/>
                    <a:pt x="21" y="19"/>
                  </a:cubicBezTo>
                  <a:cubicBezTo>
                    <a:pt x="21" y="19"/>
                    <a:pt x="17" y="19"/>
                    <a:pt x="17" y="20"/>
                  </a:cubicBezTo>
                  <a:cubicBezTo>
                    <a:pt x="16" y="21"/>
                    <a:pt x="15" y="22"/>
                    <a:pt x="16" y="24"/>
                  </a:cubicBezTo>
                  <a:cubicBezTo>
                    <a:pt x="16" y="26"/>
                    <a:pt x="15" y="32"/>
                    <a:pt x="23" y="33"/>
                  </a:cubicBezTo>
                  <a:cubicBezTo>
                    <a:pt x="18" y="34"/>
                    <a:pt x="17" y="30"/>
                    <a:pt x="17" y="30"/>
                  </a:cubicBezTo>
                  <a:cubicBezTo>
                    <a:pt x="17" y="30"/>
                    <a:pt x="17" y="33"/>
                    <a:pt x="21" y="34"/>
                  </a:cubicBezTo>
                  <a:cubicBezTo>
                    <a:pt x="17" y="33"/>
                    <a:pt x="16" y="32"/>
                    <a:pt x="16" y="32"/>
                  </a:cubicBezTo>
                  <a:cubicBezTo>
                    <a:pt x="16" y="32"/>
                    <a:pt x="19" y="36"/>
                    <a:pt x="18" y="38"/>
                  </a:cubicBezTo>
                  <a:cubicBezTo>
                    <a:pt x="16" y="40"/>
                    <a:pt x="17" y="41"/>
                    <a:pt x="17" y="43"/>
                  </a:cubicBezTo>
                  <a:cubicBezTo>
                    <a:pt x="17" y="44"/>
                    <a:pt x="18" y="51"/>
                    <a:pt x="17" y="52"/>
                  </a:cubicBezTo>
                  <a:cubicBezTo>
                    <a:pt x="17" y="53"/>
                    <a:pt x="18" y="59"/>
                    <a:pt x="17" y="61"/>
                  </a:cubicBezTo>
                  <a:cubicBezTo>
                    <a:pt x="16" y="64"/>
                    <a:pt x="12" y="66"/>
                    <a:pt x="9" y="65"/>
                  </a:cubicBezTo>
                  <a:cubicBezTo>
                    <a:pt x="7" y="65"/>
                    <a:pt x="8" y="61"/>
                    <a:pt x="8" y="61"/>
                  </a:cubicBezTo>
                  <a:cubicBezTo>
                    <a:pt x="8" y="61"/>
                    <a:pt x="6" y="58"/>
                    <a:pt x="7" y="57"/>
                  </a:cubicBezTo>
                  <a:cubicBezTo>
                    <a:pt x="7" y="56"/>
                    <a:pt x="7" y="54"/>
                    <a:pt x="7" y="54"/>
                  </a:cubicBezTo>
                  <a:cubicBezTo>
                    <a:pt x="7" y="54"/>
                    <a:pt x="5" y="54"/>
                    <a:pt x="4" y="52"/>
                  </a:cubicBezTo>
                  <a:cubicBezTo>
                    <a:pt x="6" y="54"/>
                    <a:pt x="7" y="52"/>
                    <a:pt x="7" y="52"/>
                  </a:cubicBezTo>
                  <a:cubicBezTo>
                    <a:pt x="7" y="52"/>
                    <a:pt x="5" y="52"/>
                    <a:pt x="5" y="51"/>
                  </a:cubicBezTo>
                  <a:cubicBezTo>
                    <a:pt x="4" y="51"/>
                    <a:pt x="3" y="49"/>
                    <a:pt x="5" y="49"/>
                  </a:cubicBezTo>
                  <a:cubicBezTo>
                    <a:pt x="6" y="49"/>
                    <a:pt x="6" y="46"/>
                    <a:pt x="6" y="46"/>
                  </a:cubicBezTo>
                  <a:cubicBezTo>
                    <a:pt x="6" y="46"/>
                    <a:pt x="1" y="45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3" y="44"/>
                    <a:pt x="7" y="42"/>
                  </a:cubicBezTo>
                  <a:cubicBezTo>
                    <a:pt x="7" y="42"/>
                    <a:pt x="2" y="40"/>
                    <a:pt x="1" y="40"/>
                  </a:cubicBezTo>
                  <a:cubicBezTo>
                    <a:pt x="0" y="40"/>
                    <a:pt x="5" y="36"/>
                    <a:pt x="5" y="34"/>
                  </a:cubicBezTo>
                  <a:cubicBezTo>
                    <a:pt x="5" y="32"/>
                    <a:pt x="1" y="33"/>
                    <a:pt x="1" y="32"/>
                  </a:cubicBezTo>
                  <a:cubicBezTo>
                    <a:pt x="1" y="31"/>
                    <a:pt x="3" y="30"/>
                    <a:pt x="3" y="30"/>
                  </a:cubicBezTo>
                  <a:cubicBezTo>
                    <a:pt x="3" y="30"/>
                    <a:pt x="1" y="27"/>
                    <a:pt x="2" y="26"/>
                  </a:cubicBezTo>
                  <a:cubicBezTo>
                    <a:pt x="3" y="24"/>
                    <a:pt x="0" y="29"/>
                    <a:pt x="4" y="28"/>
                  </a:cubicBezTo>
                  <a:cubicBezTo>
                    <a:pt x="8" y="28"/>
                    <a:pt x="9" y="19"/>
                    <a:pt x="9" y="18"/>
                  </a:cubicBezTo>
                  <a:cubicBezTo>
                    <a:pt x="9" y="17"/>
                    <a:pt x="11" y="1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668432E7-8C20-4C87-937B-F8660BCBC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5382" y="1333501"/>
              <a:ext cx="785812" cy="1050925"/>
            </a:xfrm>
            <a:custGeom>
              <a:avLst/>
              <a:gdLst>
                <a:gd name="T0" fmla="*/ 21 w 42"/>
                <a:gd name="T1" fmla="*/ 1 h 56"/>
                <a:gd name="T2" fmla="*/ 11 w 42"/>
                <a:gd name="T3" fmla="*/ 8 h 56"/>
                <a:gd name="T4" fmla="*/ 8 w 42"/>
                <a:gd name="T5" fmla="*/ 19 h 56"/>
                <a:gd name="T6" fmla="*/ 7 w 42"/>
                <a:gd name="T7" fmla="*/ 25 h 56"/>
                <a:gd name="T8" fmla="*/ 8 w 42"/>
                <a:gd name="T9" fmla="*/ 30 h 56"/>
                <a:gd name="T10" fmla="*/ 7 w 42"/>
                <a:gd name="T11" fmla="*/ 31 h 56"/>
                <a:gd name="T12" fmla="*/ 4 w 42"/>
                <a:gd name="T13" fmla="*/ 35 h 56"/>
                <a:gd name="T14" fmla="*/ 1 w 42"/>
                <a:gd name="T15" fmla="*/ 36 h 56"/>
                <a:gd name="T16" fmla="*/ 1 w 42"/>
                <a:gd name="T17" fmla="*/ 36 h 56"/>
                <a:gd name="T18" fmla="*/ 5 w 42"/>
                <a:gd name="T19" fmla="*/ 36 h 56"/>
                <a:gd name="T20" fmla="*/ 6 w 42"/>
                <a:gd name="T21" fmla="*/ 37 h 56"/>
                <a:gd name="T22" fmla="*/ 4 w 42"/>
                <a:gd name="T23" fmla="*/ 41 h 56"/>
                <a:gd name="T24" fmla="*/ 6 w 42"/>
                <a:gd name="T25" fmla="*/ 44 h 56"/>
                <a:gd name="T26" fmla="*/ 5 w 42"/>
                <a:gd name="T27" fmla="*/ 45 h 56"/>
                <a:gd name="T28" fmla="*/ 2 w 42"/>
                <a:gd name="T29" fmla="*/ 47 h 56"/>
                <a:gd name="T30" fmla="*/ 2 w 42"/>
                <a:gd name="T31" fmla="*/ 49 h 56"/>
                <a:gd name="T32" fmla="*/ 3 w 42"/>
                <a:gd name="T33" fmla="*/ 50 h 56"/>
                <a:gd name="T34" fmla="*/ 4 w 42"/>
                <a:gd name="T35" fmla="*/ 51 h 56"/>
                <a:gd name="T36" fmla="*/ 5 w 42"/>
                <a:gd name="T37" fmla="*/ 52 h 56"/>
                <a:gd name="T38" fmla="*/ 5 w 42"/>
                <a:gd name="T39" fmla="*/ 53 h 56"/>
                <a:gd name="T40" fmla="*/ 6 w 42"/>
                <a:gd name="T41" fmla="*/ 52 h 56"/>
                <a:gd name="T42" fmla="*/ 9 w 42"/>
                <a:gd name="T43" fmla="*/ 52 h 56"/>
                <a:gd name="T44" fmla="*/ 15 w 42"/>
                <a:gd name="T45" fmla="*/ 49 h 56"/>
                <a:gd name="T46" fmla="*/ 13 w 42"/>
                <a:gd name="T47" fmla="*/ 45 h 56"/>
                <a:gd name="T48" fmla="*/ 15 w 42"/>
                <a:gd name="T49" fmla="*/ 43 h 56"/>
                <a:gd name="T50" fmla="*/ 19 w 42"/>
                <a:gd name="T51" fmla="*/ 43 h 56"/>
                <a:gd name="T52" fmla="*/ 16 w 42"/>
                <a:gd name="T53" fmla="*/ 43 h 56"/>
                <a:gd name="T54" fmla="*/ 15 w 42"/>
                <a:gd name="T55" fmla="*/ 40 h 56"/>
                <a:gd name="T56" fmla="*/ 16 w 42"/>
                <a:gd name="T57" fmla="*/ 39 h 56"/>
                <a:gd name="T58" fmla="*/ 19 w 42"/>
                <a:gd name="T59" fmla="*/ 35 h 56"/>
                <a:gd name="T60" fmla="*/ 17 w 42"/>
                <a:gd name="T61" fmla="*/ 29 h 56"/>
                <a:gd name="T62" fmla="*/ 16 w 42"/>
                <a:gd name="T63" fmla="*/ 24 h 56"/>
                <a:gd name="T64" fmla="*/ 13 w 42"/>
                <a:gd name="T65" fmla="*/ 16 h 56"/>
                <a:gd name="T66" fmla="*/ 17 w 42"/>
                <a:gd name="T67" fmla="*/ 9 h 56"/>
                <a:gd name="T68" fmla="*/ 24 w 42"/>
                <a:gd name="T69" fmla="*/ 13 h 56"/>
                <a:gd name="T70" fmla="*/ 30 w 42"/>
                <a:gd name="T71" fmla="*/ 16 h 56"/>
                <a:gd name="T72" fmla="*/ 29 w 42"/>
                <a:gd name="T73" fmla="*/ 22 h 56"/>
                <a:gd name="T74" fmla="*/ 27 w 42"/>
                <a:gd name="T75" fmla="*/ 25 h 56"/>
                <a:gd name="T76" fmla="*/ 27 w 42"/>
                <a:gd name="T77" fmla="*/ 28 h 56"/>
                <a:gd name="T78" fmla="*/ 27 w 42"/>
                <a:gd name="T79" fmla="*/ 36 h 56"/>
                <a:gd name="T80" fmla="*/ 29 w 42"/>
                <a:gd name="T81" fmla="*/ 39 h 56"/>
                <a:gd name="T82" fmla="*/ 30 w 42"/>
                <a:gd name="T83" fmla="*/ 41 h 56"/>
                <a:gd name="T84" fmla="*/ 30 w 42"/>
                <a:gd name="T85" fmla="*/ 43 h 56"/>
                <a:gd name="T86" fmla="*/ 29 w 42"/>
                <a:gd name="T87" fmla="*/ 48 h 56"/>
                <a:gd name="T88" fmla="*/ 33 w 42"/>
                <a:gd name="T89" fmla="*/ 52 h 56"/>
                <a:gd name="T90" fmla="*/ 34 w 42"/>
                <a:gd name="T91" fmla="*/ 55 h 56"/>
                <a:gd name="T92" fmla="*/ 32 w 42"/>
                <a:gd name="T93" fmla="*/ 54 h 56"/>
                <a:gd name="T94" fmla="*/ 36 w 42"/>
                <a:gd name="T95" fmla="*/ 56 h 56"/>
                <a:gd name="T96" fmla="*/ 34 w 42"/>
                <a:gd name="T97" fmla="*/ 51 h 56"/>
                <a:gd name="T98" fmla="*/ 37 w 42"/>
                <a:gd name="T99" fmla="*/ 52 h 56"/>
                <a:gd name="T100" fmla="*/ 37 w 42"/>
                <a:gd name="T101" fmla="*/ 51 h 56"/>
                <a:gd name="T102" fmla="*/ 39 w 42"/>
                <a:gd name="T103" fmla="*/ 46 h 56"/>
                <a:gd name="T104" fmla="*/ 39 w 42"/>
                <a:gd name="T105" fmla="*/ 42 h 56"/>
                <a:gd name="T106" fmla="*/ 37 w 42"/>
                <a:gd name="T107" fmla="*/ 38 h 56"/>
                <a:gd name="T108" fmla="*/ 39 w 42"/>
                <a:gd name="T109" fmla="*/ 34 h 56"/>
                <a:gd name="T110" fmla="*/ 37 w 42"/>
                <a:gd name="T111" fmla="*/ 30 h 56"/>
                <a:gd name="T112" fmla="*/ 39 w 42"/>
                <a:gd name="T113" fmla="*/ 24 h 56"/>
                <a:gd name="T114" fmla="*/ 37 w 42"/>
                <a:gd name="T115" fmla="*/ 20 h 56"/>
                <a:gd name="T116" fmla="*/ 36 w 42"/>
                <a:gd name="T117" fmla="*/ 17 h 56"/>
                <a:gd name="T118" fmla="*/ 35 w 42"/>
                <a:gd name="T119" fmla="*/ 11 h 56"/>
                <a:gd name="T120" fmla="*/ 28 w 42"/>
                <a:gd name="T121" fmla="*/ 2 h 56"/>
                <a:gd name="T122" fmla="*/ 21 w 42"/>
                <a:gd name="T123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" h="56">
                  <a:moveTo>
                    <a:pt x="21" y="1"/>
                  </a:moveTo>
                  <a:cubicBezTo>
                    <a:pt x="21" y="1"/>
                    <a:pt x="15" y="0"/>
                    <a:pt x="11" y="8"/>
                  </a:cubicBezTo>
                  <a:cubicBezTo>
                    <a:pt x="7" y="16"/>
                    <a:pt x="8" y="19"/>
                    <a:pt x="8" y="19"/>
                  </a:cubicBezTo>
                  <a:cubicBezTo>
                    <a:pt x="8" y="19"/>
                    <a:pt x="5" y="22"/>
                    <a:pt x="7" y="25"/>
                  </a:cubicBezTo>
                  <a:cubicBezTo>
                    <a:pt x="3" y="27"/>
                    <a:pt x="8" y="30"/>
                    <a:pt x="8" y="30"/>
                  </a:cubicBezTo>
                  <a:cubicBezTo>
                    <a:pt x="8" y="30"/>
                    <a:pt x="7" y="31"/>
                    <a:pt x="7" y="31"/>
                  </a:cubicBezTo>
                  <a:cubicBezTo>
                    <a:pt x="6" y="31"/>
                    <a:pt x="2" y="32"/>
                    <a:pt x="4" y="35"/>
                  </a:cubicBezTo>
                  <a:cubicBezTo>
                    <a:pt x="3" y="36"/>
                    <a:pt x="1" y="36"/>
                    <a:pt x="1" y="36"/>
                  </a:cubicBezTo>
                  <a:cubicBezTo>
                    <a:pt x="1" y="36"/>
                    <a:pt x="0" y="36"/>
                    <a:pt x="1" y="36"/>
                  </a:cubicBezTo>
                  <a:cubicBezTo>
                    <a:pt x="2" y="36"/>
                    <a:pt x="5" y="36"/>
                    <a:pt x="5" y="36"/>
                  </a:cubicBezTo>
                  <a:cubicBezTo>
                    <a:pt x="5" y="37"/>
                    <a:pt x="6" y="37"/>
                    <a:pt x="6" y="37"/>
                  </a:cubicBezTo>
                  <a:cubicBezTo>
                    <a:pt x="6" y="37"/>
                    <a:pt x="2" y="38"/>
                    <a:pt x="4" y="41"/>
                  </a:cubicBezTo>
                  <a:cubicBezTo>
                    <a:pt x="6" y="43"/>
                    <a:pt x="6" y="43"/>
                    <a:pt x="6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6"/>
                    <a:pt x="2" y="47"/>
                    <a:pt x="2" y="47"/>
                  </a:cubicBezTo>
                  <a:cubicBezTo>
                    <a:pt x="2" y="47"/>
                    <a:pt x="1" y="48"/>
                    <a:pt x="2" y="49"/>
                  </a:cubicBezTo>
                  <a:cubicBezTo>
                    <a:pt x="2" y="50"/>
                    <a:pt x="3" y="50"/>
                    <a:pt x="3" y="50"/>
                  </a:cubicBezTo>
                  <a:cubicBezTo>
                    <a:pt x="3" y="50"/>
                    <a:pt x="4" y="51"/>
                    <a:pt x="4" y="51"/>
                  </a:cubicBezTo>
                  <a:cubicBezTo>
                    <a:pt x="4" y="51"/>
                    <a:pt x="5" y="52"/>
                    <a:pt x="5" y="52"/>
                  </a:cubicBezTo>
                  <a:cubicBezTo>
                    <a:pt x="5" y="52"/>
                    <a:pt x="5" y="53"/>
                    <a:pt x="5" y="53"/>
                  </a:cubicBezTo>
                  <a:cubicBezTo>
                    <a:pt x="5" y="53"/>
                    <a:pt x="6" y="52"/>
                    <a:pt x="6" y="52"/>
                  </a:cubicBezTo>
                  <a:cubicBezTo>
                    <a:pt x="6" y="52"/>
                    <a:pt x="8" y="52"/>
                    <a:pt x="9" y="52"/>
                  </a:cubicBezTo>
                  <a:cubicBezTo>
                    <a:pt x="11" y="52"/>
                    <a:pt x="15" y="49"/>
                    <a:pt x="15" y="49"/>
                  </a:cubicBezTo>
                  <a:cubicBezTo>
                    <a:pt x="15" y="49"/>
                    <a:pt x="16" y="46"/>
                    <a:pt x="13" y="45"/>
                  </a:cubicBezTo>
                  <a:cubicBezTo>
                    <a:pt x="12" y="44"/>
                    <a:pt x="15" y="43"/>
                    <a:pt x="15" y="43"/>
                  </a:cubicBezTo>
                  <a:cubicBezTo>
                    <a:pt x="15" y="43"/>
                    <a:pt x="16" y="45"/>
                    <a:pt x="19" y="43"/>
                  </a:cubicBezTo>
                  <a:cubicBezTo>
                    <a:pt x="16" y="44"/>
                    <a:pt x="16" y="43"/>
                    <a:pt x="16" y="43"/>
                  </a:cubicBezTo>
                  <a:cubicBezTo>
                    <a:pt x="16" y="43"/>
                    <a:pt x="18" y="40"/>
                    <a:pt x="15" y="40"/>
                  </a:cubicBezTo>
                  <a:cubicBezTo>
                    <a:pt x="14" y="40"/>
                    <a:pt x="16" y="39"/>
                    <a:pt x="16" y="39"/>
                  </a:cubicBezTo>
                  <a:cubicBezTo>
                    <a:pt x="16" y="39"/>
                    <a:pt x="18" y="39"/>
                    <a:pt x="19" y="35"/>
                  </a:cubicBezTo>
                  <a:cubicBezTo>
                    <a:pt x="19" y="32"/>
                    <a:pt x="18" y="29"/>
                    <a:pt x="17" y="29"/>
                  </a:cubicBezTo>
                  <a:cubicBezTo>
                    <a:pt x="17" y="29"/>
                    <a:pt x="16" y="26"/>
                    <a:pt x="16" y="24"/>
                  </a:cubicBezTo>
                  <a:cubicBezTo>
                    <a:pt x="14" y="22"/>
                    <a:pt x="13" y="16"/>
                    <a:pt x="13" y="16"/>
                  </a:cubicBezTo>
                  <a:cubicBezTo>
                    <a:pt x="13" y="16"/>
                    <a:pt x="15" y="11"/>
                    <a:pt x="17" y="9"/>
                  </a:cubicBezTo>
                  <a:cubicBezTo>
                    <a:pt x="18" y="13"/>
                    <a:pt x="24" y="13"/>
                    <a:pt x="24" y="13"/>
                  </a:cubicBezTo>
                  <a:cubicBezTo>
                    <a:pt x="24" y="13"/>
                    <a:pt x="30" y="16"/>
                    <a:pt x="30" y="16"/>
                  </a:cubicBezTo>
                  <a:cubicBezTo>
                    <a:pt x="30" y="17"/>
                    <a:pt x="29" y="22"/>
                    <a:pt x="29" y="22"/>
                  </a:cubicBezTo>
                  <a:cubicBezTo>
                    <a:pt x="29" y="22"/>
                    <a:pt x="28" y="25"/>
                    <a:pt x="27" y="25"/>
                  </a:cubicBezTo>
                  <a:cubicBezTo>
                    <a:pt x="27" y="25"/>
                    <a:pt x="27" y="27"/>
                    <a:pt x="27" y="28"/>
                  </a:cubicBezTo>
                  <a:cubicBezTo>
                    <a:pt x="27" y="30"/>
                    <a:pt x="26" y="35"/>
                    <a:pt x="27" y="36"/>
                  </a:cubicBezTo>
                  <a:cubicBezTo>
                    <a:pt x="28" y="37"/>
                    <a:pt x="30" y="38"/>
                    <a:pt x="29" y="39"/>
                  </a:cubicBezTo>
                  <a:cubicBezTo>
                    <a:pt x="29" y="40"/>
                    <a:pt x="30" y="41"/>
                    <a:pt x="30" y="41"/>
                  </a:cubicBezTo>
                  <a:cubicBezTo>
                    <a:pt x="30" y="41"/>
                    <a:pt x="30" y="43"/>
                    <a:pt x="30" y="43"/>
                  </a:cubicBezTo>
                  <a:cubicBezTo>
                    <a:pt x="30" y="43"/>
                    <a:pt x="27" y="45"/>
                    <a:pt x="29" y="48"/>
                  </a:cubicBezTo>
                  <a:cubicBezTo>
                    <a:pt x="30" y="52"/>
                    <a:pt x="33" y="51"/>
                    <a:pt x="33" y="52"/>
                  </a:cubicBezTo>
                  <a:cubicBezTo>
                    <a:pt x="34" y="53"/>
                    <a:pt x="36" y="55"/>
                    <a:pt x="34" y="55"/>
                  </a:cubicBezTo>
                  <a:cubicBezTo>
                    <a:pt x="33" y="56"/>
                    <a:pt x="32" y="54"/>
                    <a:pt x="32" y="54"/>
                  </a:cubicBezTo>
                  <a:cubicBezTo>
                    <a:pt x="32" y="54"/>
                    <a:pt x="33" y="56"/>
                    <a:pt x="36" y="56"/>
                  </a:cubicBezTo>
                  <a:cubicBezTo>
                    <a:pt x="37" y="54"/>
                    <a:pt x="34" y="51"/>
                    <a:pt x="34" y="51"/>
                  </a:cubicBezTo>
                  <a:cubicBezTo>
                    <a:pt x="34" y="51"/>
                    <a:pt x="36" y="51"/>
                    <a:pt x="37" y="52"/>
                  </a:cubicBezTo>
                  <a:cubicBezTo>
                    <a:pt x="38" y="52"/>
                    <a:pt x="37" y="51"/>
                    <a:pt x="37" y="51"/>
                  </a:cubicBezTo>
                  <a:cubicBezTo>
                    <a:pt x="37" y="51"/>
                    <a:pt x="40" y="50"/>
                    <a:pt x="39" y="46"/>
                  </a:cubicBezTo>
                  <a:cubicBezTo>
                    <a:pt x="42" y="46"/>
                    <a:pt x="39" y="42"/>
                    <a:pt x="39" y="42"/>
                  </a:cubicBezTo>
                  <a:cubicBezTo>
                    <a:pt x="39" y="42"/>
                    <a:pt x="37" y="39"/>
                    <a:pt x="37" y="38"/>
                  </a:cubicBezTo>
                  <a:cubicBezTo>
                    <a:pt x="37" y="37"/>
                    <a:pt x="40" y="37"/>
                    <a:pt x="39" y="34"/>
                  </a:cubicBezTo>
                  <a:cubicBezTo>
                    <a:pt x="39" y="32"/>
                    <a:pt x="37" y="30"/>
                    <a:pt x="37" y="30"/>
                  </a:cubicBezTo>
                  <a:cubicBezTo>
                    <a:pt x="37" y="30"/>
                    <a:pt x="37" y="26"/>
                    <a:pt x="39" y="24"/>
                  </a:cubicBezTo>
                  <a:cubicBezTo>
                    <a:pt x="40" y="22"/>
                    <a:pt x="37" y="20"/>
                    <a:pt x="37" y="20"/>
                  </a:cubicBezTo>
                  <a:cubicBezTo>
                    <a:pt x="37" y="20"/>
                    <a:pt x="37" y="18"/>
                    <a:pt x="36" y="17"/>
                  </a:cubicBezTo>
                  <a:cubicBezTo>
                    <a:pt x="36" y="16"/>
                    <a:pt x="35" y="13"/>
                    <a:pt x="35" y="11"/>
                  </a:cubicBezTo>
                  <a:cubicBezTo>
                    <a:pt x="35" y="10"/>
                    <a:pt x="33" y="4"/>
                    <a:pt x="28" y="2"/>
                  </a:cubicBezTo>
                  <a:cubicBezTo>
                    <a:pt x="23" y="0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3E0492D6-B374-476C-8121-78E17CDA6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7145" y="1709738"/>
              <a:ext cx="36512" cy="74613"/>
            </a:xfrm>
            <a:custGeom>
              <a:avLst/>
              <a:gdLst>
                <a:gd name="T0" fmla="*/ 2 w 2"/>
                <a:gd name="T1" fmla="*/ 0 h 4"/>
                <a:gd name="T2" fmla="*/ 1 w 2"/>
                <a:gd name="T3" fmla="*/ 4 h 4"/>
                <a:gd name="T4" fmla="*/ 2 w 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0"/>
                    <a:pt x="0" y="2"/>
                    <a:pt x="1" y="4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DDF686FE-FE9F-48C0-9809-FC35B9A8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095" y="1839913"/>
              <a:ext cx="19050" cy="1905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6A028747-6F57-498B-93C1-28F346DC5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9995" y="1933576"/>
              <a:ext cx="38100" cy="38100"/>
            </a:xfrm>
            <a:custGeom>
              <a:avLst/>
              <a:gdLst>
                <a:gd name="T0" fmla="*/ 2 w 2"/>
                <a:gd name="T1" fmla="*/ 0 h 2"/>
                <a:gd name="T2" fmla="*/ 1 w 2"/>
                <a:gd name="T3" fmla="*/ 2 h 2"/>
                <a:gd name="T4" fmla="*/ 2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0" y="0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053DF095-39D5-4CCC-BE10-A681FB1EB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095" y="1933576"/>
              <a:ext cx="38100" cy="19050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90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0D39E6E5-FEBC-45FE-8E43-F5C0A6E55DCE}"/>
              </a:ext>
            </a:extLst>
          </p:cNvPr>
          <p:cNvGrpSpPr/>
          <p:nvPr/>
        </p:nvGrpSpPr>
        <p:grpSpPr>
          <a:xfrm>
            <a:off x="382588" y="1190625"/>
            <a:ext cx="11382376" cy="4821238"/>
            <a:chOff x="382588" y="1190625"/>
            <a:chExt cx="11382376" cy="4821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AA5F0FB-70E5-4906-A1CC-D0AA99402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63" y="4503738"/>
              <a:ext cx="969963" cy="1004888"/>
            </a:xfrm>
            <a:custGeom>
              <a:avLst/>
              <a:gdLst>
                <a:gd name="T0" fmla="*/ 0 w 66"/>
                <a:gd name="T1" fmla="*/ 68 h 68"/>
                <a:gd name="T2" fmla="*/ 66 w 66"/>
                <a:gd name="T3" fmla="*/ 66 h 68"/>
                <a:gd name="T4" fmla="*/ 65 w 66"/>
                <a:gd name="T5" fmla="*/ 56 h 68"/>
                <a:gd name="T6" fmla="*/ 59 w 66"/>
                <a:gd name="T7" fmla="*/ 22 h 68"/>
                <a:gd name="T8" fmla="*/ 52 w 66"/>
                <a:gd name="T9" fmla="*/ 32 h 68"/>
                <a:gd name="T10" fmla="*/ 43 w 66"/>
                <a:gd name="T11" fmla="*/ 32 h 68"/>
                <a:gd name="T12" fmla="*/ 43 w 66"/>
                <a:gd name="T13" fmla="*/ 39 h 68"/>
                <a:gd name="T14" fmla="*/ 37 w 66"/>
                <a:gd name="T15" fmla="*/ 46 h 68"/>
                <a:gd name="T16" fmla="*/ 35 w 66"/>
                <a:gd name="T17" fmla="*/ 52 h 68"/>
                <a:gd name="T18" fmla="*/ 34 w 66"/>
                <a:gd name="T19" fmla="*/ 52 h 68"/>
                <a:gd name="T20" fmla="*/ 37 w 66"/>
                <a:gd name="T21" fmla="*/ 46 h 68"/>
                <a:gd name="T22" fmla="*/ 29 w 66"/>
                <a:gd name="T23" fmla="*/ 39 h 68"/>
                <a:gd name="T24" fmla="*/ 32 w 66"/>
                <a:gd name="T25" fmla="*/ 32 h 68"/>
                <a:gd name="T26" fmla="*/ 39 w 66"/>
                <a:gd name="T27" fmla="*/ 24 h 68"/>
                <a:gd name="T28" fmla="*/ 43 w 66"/>
                <a:gd name="T29" fmla="*/ 17 h 68"/>
                <a:gd name="T30" fmla="*/ 34 w 66"/>
                <a:gd name="T31" fmla="*/ 15 h 68"/>
                <a:gd name="T32" fmla="*/ 12 w 66"/>
                <a:gd name="T33" fmla="*/ 22 h 68"/>
                <a:gd name="T34" fmla="*/ 7 w 66"/>
                <a:gd name="T35" fmla="*/ 39 h 68"/>
                <a:gd name="T36" fmla="*/ 0 w 66"/>
                <a:gd name="T3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68">
                  <a:moveTo>
                    <a:pt x="0" y="68"/>
                  </a:moveTo>
                  <a:cubicBezTo>
                    <a:pt x="66" y="66"/>
                    <a:pt x="66" y="66"/>
                    <a:pt x="66" y="66"/>
                  </a:cubicBezTo>
                  <a:cubicBezTo>
                    <a:pt x="66" y="66"/>
                    <a:pt x="66" y="63"/>
                    <a:pt x="65" y="56"/>
                  </a:cubicBezTo>
                  <a:cubicBezTo>
                    <a:pt x="64" y="49"/>
                    <a:pt x="59" y="22"/>
                    <a:pt x="59" y="22"/>
                  </a:cubicBezTo>
                  <a:cubicBezTo>
                    <a:pt x="59" y="22"/>
                    <a:pt x="55" y="33"/>
                    <a:pt x="52" y="32"/>
                  </a:cubicBezTo>
                  <a:cubicBezTo>
                    <a:pt x="49" y="31"/>
                    <a:pt x="43" y="32"/>
                    <a:pt x="43" y="32"/>
                  </a:cubicBezTo>
                  <a:cubicBezTo>
                    <a:pt x="41" y="37"/>
                    <a:pt x="43" y="37"/>
                    <a:pt x="43" y="39"/>
                  </a:cubicBezTo>
                  <a:cubicBezTo>
                    <a:pt x="43" y="40"/>
                    <a:pt x="42" y="46"/>
                    <a:pt x="37" y="46"/>
                  </a:cubicBezTo>
                  <a:cubicBezTo>
                    <a:pt x="36" y="49"/>
                    <a:pt x="35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7" y="47"/>
                    <a:pt x="37" y="46"/>
                  </a:cubicBezTo>
                  <a:cubicBezTo>
                    <a:pt x="36" y="45"/>
                    <a:pt x="29" y="43"/>
                    <a:pt x="29" y="39"/>
                  </a:cubicBezTo>
                  <a:cubicBezTo>
                    <a:pt x="29" y="36"/>
                    <a:pt x="29" y="34"/>
                    <a:pt x="32" y="32"/>
                  </a:cubicBezTo>
                  <a:cubicBezTo>
                    <a:pt x="34" y="29"/>
                    <a:pt x="39" y="24"/>
                    <a:pt x="39" y="24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32" y="17"/>
                    <a:pt x="34" y="15"/>
                  </a:cubicBezTo>
                  <a:cubicBezTo>
                    <a:pt x="53" y="0"/>
                    <a:pt x="5" y="22"/>
                    <a:pt x="12" y="22"/>
                  </a:cubicBezTo>
                  <a:cubicBezTo>
                    <a:pt x="12" y="22"/>
                    <a:pt x="9" y="26"/>
                    <a:pt x="7" y="39"/>
                  </a:cubicBezTo>
                  <a:cubicBezTo>
                    <a:pt x="3" y="52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89B3274-F31C-4FFE-B6F1-457B744E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4237038"/>
              <a:ext cx="1293813" cy="1301750"/>
            </a:xfrm>
            <a:custGeom>
              <a:avLst/>
              <a:gdLst>
                <a:gd name="T0" fmla="*/ 6 w 88"/>
                <a:gd name="T1" fmla="*/ 1 h 88"/>
                <a:gd name="T2" fmla="*/ 22 w 88"/>
                <a:gd name="T3" fmla="*/ 2 h 88"/>
                <a:gd name="T4" fmla="*/ 36 w 88"/>
                <a:gd name="T5" fmla="*/ 12 h 88"/>
                <a:gd name="T6" fmla="*/ 33 w 88"/>
                <a:gd name="T7" fmla="*/ 23 h 88"/>
                <a:gd name="T8" fmla="*/ 26 w 88"/>
                <a:gd name="T9" fmla="*/ 34 h 88"/>
                <a:gd name="T10" fmla="*/ 57 w 88"/>
                <a:gd name="T11" fmla="*/ 41 h 88"/>
                <a:gd name="T12" fmla="*/ 60 w 88"/>
                <a:gd name="T13" fmla="*/ 48 h 88"/>
                <a:gd name="T14" fmla="*/ 74 w 88"/>
                <a:gd name="T15" fmla="*/ 66 h 88"/>
                <a:gd name="T16" fmla="*/ 87 w 88"/>
                <a:gd name="T17" fmla="*/ 85 h 88"/>
                <a:gd name="T18" fmla="*/ 88 w 88"/>
                <a:gd name="T19" fmla="*/ 87 h 88"/>
                <a:gd name="T20" fmla="*/ 6 w 88"/>
                <a:gd name="T21" fmla="*/ 88 h 88"/>
                <a:gd name="T22" fmla="*/ 4 w 88"/>
                <a:gd name="T23" fmla="*/ 84 h 88"/>
                <a:gd name="T24" fmla="*/ 1 w 88"/>
                <a:gd name="T25" fmla="*/ 80 h 88"/>
                <a:gd name="T26" fmla="*/ 0 w 88"/>
                <a:gd name="T27" fmla="*/ 9 h 88"/>
                <a:gd name="T28" fmla="*/ 6 w 88"/>
                <a:gd name="T29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88">
                  <a:moveTo>
                    <a:pt x="6" y="1"/>
                  </a:moveTo>
                  <a:cubicBezTo>
                    <a:pt x="6" y="1"/>
                    <a:pt x="20" y="0"/>
                    <a:pt x="22" y="2"/>
                  </a:cubicBezTo>
                  <a:cubicBezTo>
                    <a:pt x="25" y="4"/>
                    <a:pt x="36" y="8"/>
                    <a:pt x="36" y="12"/>
                  </a:cubicBezTo>
                  <a:cubicBezTo>
                    <a:pt x="36" y="16"/>
                    <a:pt x="35" y="22"/>
                    <a:pt x="33" y="23"/>
                  </a:cubicBezTo>
                  <a:cubicBezTo>
                    <a:pt x="32" y="24"/>
                    <a:pt x="26" y="25"/>
                    <a:pt x="26" y="34"/>
                  </a:cubicBezTo>
                  <a:cubicBezTo>
                    <a:pt x="49" y="38"/>
                    <a:pt x="57" y="41"/>
                    <a:pt x="57" y="41"/>
                  </a:cubicBezTo>
                  <a:cubicBezTo>
                    <a:pt x="57" y="41"/>
                    <a:pt x="59" y="46"/>
                    <a:pt x="60" y="48"/>
                  </a:cubicBezTo>
                  <a:cubicBezTo>
                    <a:pt x="62" y="49"/>
                    <a:pt x="66" y="54"/>
                    <a:pt x="74" y="66"/>
                  </a:cubicBezTo>
                  <a:cubicBezTo>
                    <a:pt x="82" y="77"/>
                    <a:pt x="87" y="85"/>
                    <a:pt x="87" y="85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4" y="85"/>
                    <a:pt x="4" y="84"/>
                  </a:cubicBezTo>
                  <a:cubicBezTo>
                    <a:pt x="4" y="83"/>
                    <a:pt x="0" y="82"/>
                    <a:pt x="1" y="80"/>
                  </a:cubicBezTo>
                  <a:cubicBezTo>
                    <a:pt x="1" y="78"/>
                    <a:pt x="0" y="9"/>
                    <a:pt x="0" y="9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9C07A0B-CB06-4DB2-B865-C12634A3E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4799013"/>
              <a:ext cx="706438" cy="725488"/>
            </a:xfrm>
            <a:custGeom>
              <a:avLst/>
              <a:gdLst>
                <a:gd name="T0" fmla="*/ 0 w 48"/>
                <a:gd name="T1" fmla="*/ 1 h 49"/>
                <a:gd name="T2" fmla="*/ 39 w 48"/>
                <a:gd name="T3" fmla="*/ 0 h 49"/>
                <a:gd name="T4" fmla="*/ 43 w 48"/>
                <a:gd name="T5" fmla="*/ 19 h 49"/>
                <a:gd name="T6" fmla="*/ 43 w 48"/>
                <a:gd name="T7" fmla="*/ 34 h 49"/>
                <a:gd name="T8" fmla="*/ 48 w 48"/>
                <a:gd name="T9" fmla="*/ 45 h 49"/>
                <a:gd name="T10" fmla="*/ 47 w 48"/>
                <a:gd name="T11" fmla="*/ 49 h 49"/>
                <a:gd name="T12" fmla="*/ 17 w 48"/>
                <a:gd name="T13" fmla="*/ 49 h 49"/>
                <a:gd name="T14" fmla="*/ 11 w 48"/>
                <a:gd name="T15" fmla="*/ 38 h 49"/>
                <a:gd name="T16" fmla="*/ 19 w 48"/>
                <a:gd name="T17" fmla="*/ 42 h 49"/>
                <a:gd name="T18" fmla="*/ 23 w 48"/>
                <a:gd name="T19" fmla="*/ 38 h 49"/>
                <a:gd name="T20" fmla="*/ 31 w 48"/>
                <a:gd name="T21" fmla="*/ 31 h 49"/>
                <a:gd name="T22" fmla="*/ 27 w 48"/>
                <a:gd name="T23" fmla="*/ 28 h 49"/>
                <a:gd name="T24" fmla="*/ 12 w 48"/>
                <a:gd name="T25" fmla="*/ 18 h 49"/>
                <a:gd name="T26" fmla="*/ 0 w 48"/>
                <a:gd name="T27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9">
                  <a:moveTo>
                    <a:pt x="0" y="1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41" y="13"/>
                    <a:pt x="43" y="19"/>
                  </a:cubicBezTo>
                  <a:cubicBezTo>
                    <a:pt x="44" y="24"/>
                    <a:pt x="43" y="33"/>
                    <a:pt x="43" y="34"/>
                  </a:cubicBezTo>
                  <a:cubicBezTo>
                    <a:pt x="43" y="36"/>
                    <a:pt x="43" y="40"/>
                    <a:pt x="48" y="45"/>
                  </a:cubicBezTo>
                  <a:cubicBezTo>
                    <a:pt x="47" y="47"/>
                    <a:pt x="47" y="49"/>
                    <a:pt x="4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8" y="44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5"/>
                    <a:pt x="31" y="33"/>
                    <a:pt x="31" y="31"/>
                  </a:cubicBezTo>
                  <a:cubicBezTo>
                    <a:pt x="31" y="29"/>
                    <a:pt x="29" y="28"/>
                    <a:pt x="27" y="28"/>
                  </a:cubicBezTo>
                  <a:cubicBezTo>
                    <a:pt x="24" y="28"/>
                    <a:pt x="12" y="19"/>
                    <a:pt x="12" y="18"/>
                  </a:cubicBezTo>
                  <a:cubicBezTo>
                    <a:pt x="11" y="18"/>
                    <a:pt x="2" y="3"/>
                    <a:pt x="0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49705C3-AAC0-4F5E-9894-B44A5707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6" y="4740275"/>
              <a:ext cx="896938" cy="784225"/>
            </a:xfrm>
            <a:custGeom>
              <a:avLst/>
              <a:gdLst>
                <a:gd name="T0" fmla="*/ 9 w 61"/>
                <a:gd name="T1" fmla="*/ 3 h 53"/>
                <a:gd name="T2" fmla="*/ 1 w 61"/>
                <a:gd name="T3" fmla="*/ 46 h 53"/>
                <a:gd name="T4" fmla="*/ 1 w 61"/>
                <a:gd name="T5" fmla="*/ 53 h 53"/>
                <a:gd name="T6" fmla="*/ 61 w 61"/>
                <a:gd name="T7" fmla="*/ 53 h 53"/>
                <a:gd name="T8" fmla="*/ 56 w 61"/>
                <a:gd name="T9" fmla="*/ 29 h 53"/>
                <a:gd name="T10" fmla="*/ 53 w 61"/>
                <a:gd name="T11" fmla="*/ 22 h 53"/>
                <a:gd name="T12" fmla="*/ 37 w 61"/>
                <a:gd name="T13" fmla="*/ 34 h 53"/>
                <a:gd name="T14" fmla="*/ 32 w 61"/>
                <a:gd name="T15" fmla="*/ 35 h 53"/>
                <a:gd name="T16" fmla="*/ 29 w 61"/>
                <a:gd name="T17" fmla="*/ 26 h 53"/>
                <a:gd name="T18" fmla="*/ 10 w 61"/>
                <a:gd name="T19" fmla="*/ 1 h 53"/>
                <a:gd name="T20" fmla="*/ 9 w 61"/>
                <a:gd name="T21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3">
                  <a:moveTo>
                    <a:pt x="9" y="3"/>
                  </a:moveTo>
                  <a:cubicBezTo>
                    <a:pt x="9" y="3"/>
                    <a:pt x="0" y="46"/>
                    <a:pt x="1" y="46"/>
                  </a:cubicBezTo>
                  <a:cubicBezTo>
                    <a:pt x="1" y="47"/>
                    <a:pt x="1" y="53"/>
                    <a:pt x="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3"/>
                    <a:pt x="57" y="38"/>
                    <a:pt x="56" y="29"/>
                  </a:cubicBezTo>
                  <a:cubicBezTo>
                    <a:pt x="55" y="26"/>
                    <a:pt x="53" y="22"/>
                    <a:pt x="53" y="22"/>
                  </a:cubicBezTo>
                  <a:cubicBezTo>
                    <a:pt x="53" y="22"/>
                    <a:pt x="38" y="34"/>
                    <a:pt x="37" y="34"/>
                  </a:cubicBezTo>
                  <a:cubicBezTo>
                    <a:pt x="36" y="34"/>
                    <a:pt x="34" y="40"/>
                    <a:pt x="32" y="35"/>
                  </a:cubicBezTo>
                  <a:cubicBezTo>
                    <a:pt x="31" y="30"/>
                    <a:pt x="29" y="27"/>
                    <a:pt x="29" y="26"/>
                  </a:cubicBezTo>
                  <a:cubicBezTo>
                    <a:pt x="28" y="25"/>
                    <a:pt x="10" y="1"/>
                    <a:pt x="10" y="1"/>
                  </a:cubicBezTo>
                  <a:cubicBezTo>
                    <a:pt x="9" y="0"/>
                    <a:pt x="9" y="3"/>
                    <a:pt x="9" y="3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518604B-4D13-4253-9FA9-0CC868981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76" y="4799013"/>
              <a:ext cx="603250" cy="650875"/>
            </a:xfrm>
            <a:custGeom>
              <a:avLst/>
              <a:gdLst>
                <a:gd name="T0" fmla="*/ 2 w 41"/>
                <a:gd name="T1" fmla="*/ 44 h 44"/>
                <a:gd name="T2" fmla="*/ 32 w 41"/>
                <a:gd name="T3" fmla="*/ 43 h 44"/>
                <a:gd name="T4" fmla="*/ 35 w 41"/>
                <a:gd name="T5" fmla="*/ 38 h 44"/>
                <a:gd name="T6" fmla="*/ 38 w 41"/>
                <a:gd name="T7" fmla="*/ 21 h 44"/>
                <a:gd name="T8" fmla="*/ 41 w 41"/>
                <a:gd name="T9" fmla="*/ 6 h 44"/>
                <a:gd name="T10" fmla="*/ 32 w 41"/>
                <a:gd name="T11" fmla="*/ 1 h 44"/>
                <a:gd name="T12" fmla="*/ 23 w 41"/>
                <a:gd name="T13" fmla="*/ 1 h 44"/>
                <a:gd name="T14" fmla="*/ 18 w 41"/>
                <a:gd name="T15" fmla="*/ 1 h 44"/>
                <a:gd name="T16" fmla="*/ 13 w 41"/>
                <a:gd name="T17" fmla="*/ 2 h 44"/>
                <a:gd name="T18" fmla="*/ 10 w 41"/>
                <a:gd name="T19" fmla="*/ 1 h 44"/>
                <a:gd name="T20" fmla="*/ 4 w 41"/>
                <a:gd name="T21" fmla="*/ 0 h 44"/>
                <a:gd name="T22" fmla="*/ 0 w 41"/>
                <a:gd name="T23" fmla="*/ 15 h 44"/>
                <a:gd name="T24" fmla="*/ 2 w 41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4">
                  <a:moveTo>
                    <a:pt x="2" y="44"/>
                  </a:move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5" y="39"/>
                    <a:pt x="35" y="38"/>
                  </a:cubicBezTo>
                  <a:cubicBezTo>
                    <a:pt x="36" y="37"/>
                    <a:pt x="38" y="23"/>
                    <a:pt x="38" y="21"/>
                  </a:cubicBezTo>
                  <a:cubicBezTo>
                    <a:pt x="38" y="20"/>
                    <a:pt x="41" y="7"/>
                    <a:pt x="41" y="6"/>
                  </a:cubicBezTo>
                  <a:cubicBezTo>
                    <a:pt x="41" y="5"/>
                    <a:pt x="34" y="1"/>
                    <a:pt x="32" y="1"/>
                  </a:cubicBezTo>
                  <a:cubicBezTo>
                    <a:pt x="30" y="2"/>
                    <a:pt x="23" y="1"/>
                    <a:pt x="23" y="1"/>
                  </a:cubicBezTo>
                  <a:cubicBezTo>
                    <a:pt x="22" y="1"/>
                    <a:pt x="23" y="3"/>
                    <a:pt x="18" y="1"/>
                  </a:cubicBezTo>
                  <a:cubicBezTo>
                    <a:pt x="17" y="4"/>
                    <a:pt x="13" y="2"/>
                    <a:pt x="13" y="2"/>
                  </a:cubicBezTo>
                  <a:cubicBezTo>
                    <a:pt x="13" y="2"/>
                    <a:pt x="11" y="2"/>
                    <a:pt x="10" y="1"/>
                  </a:cubicBezTo>
                  <a:cubicBezTo>
                    <a:pt x="9" y="1"/>
                    <a:pt x="4" y="0"/>
                    <a:pt x="4" y="0"/>
                  </a:cubicBezTo>
                  <a:cubicBezTo>
                    <a:pt x="4" y="0"/>
                    <a:pt x="0" y="13"/>
                    <a:pt x="0" y="15"/>
                  </a:cubicBezTo>
                  <a:cubicBezTo>
                    <a:pt x="0" y="18"/>
                    <a:pt x="2" y="42"/>
                    <a:pt x="2" y="44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C399242-0300-458C-BFCD-C3734556C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5151" y="4740275"/>
              <a:ext cx="603250" cy="723900"/>
            </a:xfrm>
            <a:custGeom>
              <a:avLst/>
              <a:gdLst>
                <a:gd name="T0" fmla="*/ 1 w 41"/>
                <a:gd name="T1" fmla="*/ 49 h 49"/>
                <a:gd name="T2" fmla="*/ 41 w 41"/>
                <a:gd name="T3" fmla="*/ 48 h 49"/>
                <a:gd name="T4" fmla="*/ 36 w 41"/>
                <a:gd name="T5" fmla="*/ 37 h 49"/>
                <a:gd name="T6" fmla="*/ 34 w 41"/>
                <a:gd name="T7" fmla="*/ 34 h 49"/>
                <a:gd name="T8" fmla="*/ 19 w 41"/>
                <a:gd name="T9" fmla="*/ 0 h 49"/>
                <a:gd name="T10" fmla="*/ 18 w 41"/>
                <a:gd name="T11" fmla="*/ 27 h 49"/>
                <a:gd name="T12" fmla="*/ 15 w 41"/>
                <a:gd name="T13" fmla="*/ 36 h 49"/>
                <a:gd name="T14" fmla="*/ 3 w 41"/>
                <a:gd name="T15" fmla="*/ 38 h 49"/>
                <a:gd name="T16" fmla="*/ 1 w 41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9">
                  <a:moveTo>
                    <a:pt x="1" y="49"/>
                  </a:moveTo>
                  <a:cubicBezTo>
                    <a:pt x="3" y="49"/>
                    <a:pt x="41" y="48"/>
                    <a:pt x="41" y="48"/>
                  </a:cubicBezTo>
                  <a:cubicBezTo>
                    <a:pt x="35" y="41"/>
                    <a:pt x="38" y="39"/>
                    <a:pt x="36" y="37"/>
                  </a:cubicBezTo>
                  <a:cubicBezTo>
                    <a:pt x="36" y="37"/>
                    <a:pt x="34" y="37"/>
                    <a:pt x="34" y="34"/>
                  </a:cubicBezTo>
                  <a:cubicBezTo>
                    <a:pt x="34" y="31"/>
                    <a:pt x="22" y="0"/>
                    <a:pt x="19" y="0"/>
                  </a:cubicBezTo>
                  <a:cubicBezTo>
                    <a:pt x="19" y="4"/>
                    <a:pt x="18" y="27"/>
                    <a:pt x="18" y="27"/>
                  </a:cubicBezTo>
                  <a:cubicBezTo>
                    <a:pt x="18" y="27"/>
                    <a:pt x="18" y="31"/>
                    <a:pt x="15" y="36"/>
                  </a:cubicBezTo>
                  <a:cubicBezTo>
                    <a:pt x="12" y="41"/>
                    <a:pt x="6" y="36"/>
                    <a:pt x="3" y="38"/>
                  </a:cubicBezTo>
                  <a:cubicBezTo>
                    <a:pt x="0" y="40"/>
                    <a:pt x="1" y="49"/>
                    <a:pt x="1" y="49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4FBD7D9-0CAC-473C-A200-401882A7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2151" y="4075113"/>
              <a:ext cx="912813" cy="1389063"/>
            </a:xfrm>
            <a:custGeom>
              <a:avLst/>
              <a:gdLst>
                <a:gd name="T0" fmla="*/ 28 w 62"/>
                <a:gd name="T1" fmla="*/ 0 h 94"/>
                <a:gd name="T2" fmla="*/ 54 w 62"/>
                <a:gd name="T3" fmla="*/ 10 h 94"/>
                <a:gd name="T4" fmla="*/ 61 w 62"/>
                <a:gd name="T5" fmla="*/ 18 h 94"/>
                <a:gd name="T6" fmla="*/ 60 w 62"/>
                <a:gd name="T7" fmla="*/ 91 h 94"/>
                <a:gd name="T8" fmla="*/ 58 w 62"/>
                <a:gd name="T9" fmla="*/ 94 h 94"/>
                <a:gd name="T10" fmla="*/ 0 w 62"/>
                <a:gd name="T11" fmla="*/ 94 h 94"/>
                <a:gd name="T12" fmla="*/ 5 w 62"/>
                <a:gd name="T13" fmla="*/ 87 h 94"/>
                <a:gd name="T14" fmla="*/ 15 w 62"/>
                <a:gd name="T15" fmla="*/ 68 h 94"/>
                <a:gd name="T16" fmla="*/ 22 w 62"/>
                <a:gd name="T17" fmla="*/ 53 h 94"/>
                <a:gd name="T18" fmla="*/ 34 w 62"/>
                <a:gd name="T19" fmla="*/ 45 h 94"/>
                <a:gd name="T20" fmla="*/ 30 w 62"/>
                <a:gd name="T21" fmla="*/ 37 h 94"/>
                <a:gd name="T22" fmla="*/ 24 w 62"/>
                <a:gd name="T23" fmla="*/ 29 h 94"/>
                <a:gd name="T24" fmla="*/ 27 w 62"/>
                <a:gd name="T25" fmla="*/ 15 h 94"/>
                <a:gd name="T26" fmla="*/ 28 w 62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94">
                  <a:moveTo>
                    <a:pt x="28" y="0"/>
                  </a:move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61" y="10"/>
                    <a:pt x="61" y="18"/>
                  </a:cubicBezTo>
                  <a:cubicBezTo>
                    <a:pt x="62" y="25"/>
                    <a:pt x="60" y="91"/>
                    <a:pt x="60" y="91"/>
                  </a:cubicBezTo>
                  <a:cubicBezTo>
                    <a:pt x="60" y="91"/>
                    <a:pt x="60" y="94"/>
                    <a:pt x="58" y="94"/>
                  </a:cubicBezTo>
                  <a:cubicBezTo>
                    <a:pt x="54" y="94"/>
                    <a:pt x="52" y="94"/>
                    <a:pt x="0" y="94"/>
                  </a:cubicBezTo>
                  <a:cubicBezTo>
                    <a:pt x="0" y="94"/>
                    <a:pt x="3" y="88"/>
                    <a:pt x="5" y="87"/>
                  </a:cubicBezTo>
                  <a:cubicBezTo>
                    <a:pt x="6" y="86"/>
                    <a:pt x="15" y="69"/>
                    <a:pt x="15" y="68"/>
                  </a:cubicBezTo>
                  <a:cubicBezTo>
                    <a:pt x="15" y="66"/>
                    <a:pt x="21" y="53"/>
                    <a:pt x="22" y="53"/>
                  </a:cubicBezTo>
                  <a:cubicBezTo>
                    <a:pt x="23" y="52"/>
                    <a:pt x="34" y="47"/>
                    <a:pt x="34" y="45"/>
                  </a:cubicBezTo>
                  <a:cubicBezTo>
                    <a:pt x="34" y="44"/>
                    <a:pt x="34" y="41"/>
                    <a:pt x="30" y="37"/>
                  </a:cubicBezTo>
                  <a:cubicBezTo>
                    <a:pt x="28" y="32"/>
                    <a:pt x="24" y="29"/>
                    <a:pt x="24" y="29"/>
                  </a:cubicBezTo>
                  <a:cubicBezTo>
                    <a:pt x="24" y="29"/>
                    <a:pt x="28" y="17"/>
                    <a:pt x="27" y="15"/>
                  </a:cubicBezTo>
                  <a:cubicBezTo>
                    <a:pt x="27" y="13"/>
                    <a:pt x="30" y="14"/>
                    <a:pt x="2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8AEFEA0-CA2A-47E2-95A2-D34AF43D1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38" y="4178300"/>
              <a:ext cx="176213" cy="487363"/>
            </a:xfrm>
            <a:custGeom>
              <a:avLst/>
              <a:gdLst>
                <a:gd name="T0" fmla="*/ 0 w 12"/>
                <a:gd name="T1" fmla="*/ 5 h 33"/>
                <a:gd name="T2" fmla="*/ 2 w 12"/>
                <a:gd name="T3" fmla="*/ 5 h 33"/>
                <a:gd name="T4" fmla="*/ 5 w 12"/>
                <a:gd name="T5" fmla="*/ 0 h 33"/>
                <a:gd name="T6" fmla="*/ 6 w 12"/>
                <a:gd name="T7" fmla="*/ 1 h 33"/>
                <a:gd name="T8" fmla="*/ 6 w 12"/>
                <a:gd name="T9" fmla="*/ 8 h 33"/>
                <a:gd name="T10" fmla="*/ 8 w 12"/>
                <a:gd name="T11" fmla="*/ 14 h 33"/>
                <a:gd name="T12" fmla="*/ 12 w 12"/>
                <a:gd name="T13" fmla="*/ 18 h 33"/>
                <a:gd name="T14" fmla="*/ 11 w 12"/>
                <a:gd name="T15" fmla="*/ 25 h 33"/>
                <a:gd name="T16" fmla="*/ 7 w 12"/>
                <a:gd name="T17" fmla="*/ 26 h 33"/>
                <a:gd name="T18" fmla="*/ 3 w 12"/>
                <a:gd name="T19" fmla="*/ 33 h 33"/>
                <a:gd name="T20" fmla="*/ 0 w 12"/>
                <a:gd name="T21" fmla="*/ 23 h 33"/>
                <a:gd name="T22" fmla="*/ 0 w 12"/>
                <a:gd name="T23" fmla="*/ 18 h 33"/>
                <a:gd name="T24" fmla="*/ 0 w 12"/>
                <a:gd name="T25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3">
                  <a:moveTo>
                    <a:pt x="0" y="5"/>
                  </a:moveTo>
                  <a:cubicBezTo>
                    <a:pt x="0" y="5"/>
                    <a:pt x="2" y="6"/>
                    <a:pt x="2" y="5"/>
                  </a:cubicBezTo>
                  <a:cubicBezTo>
                    <a:pt x="3" y="4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6"/>
                    <a:pt x="6" y="8"/>
                  </a:cubicBezTo>
                  <a:cubicBezTo>
                    <a:pt x="8" y="10"/>
                    <a:pt x="7" y="13"/>
                    <a:pt x="8" y="14"/>
                  </a:cubicBezTo>
                  <a:cubicBezTo>
                    <a:pt x="9" y="14"/>
                    <a:pt x="12" y="18"/>
                    <a:pt x="12" y="18"/>
                  </a:cubicBezTo>
                  <a:cubicBezTo>
                    <a:pt x="12" y="18"/>
                    <a:pt x="12" y="24"/>
                    <a:pt x="11" y="25"/>
                  </a:cubicBezTo>
                  <a:cubicBezTo>
                    <a:pt x="11" y="25"/>
                    <a:pt x="8" y="24"/>
                    <a:pt x="7" y="26"/>
                  </a:cubicBezTo>
                  <a:cubicBezTo>
                    <a:pt x="7" y="28"/>
                    <a:pt x="3" y="33"/>
                    <a:pt x="3" y="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0"/>
                    <a:pt x="0" y="18"/>
                  </a:cubicBezTo>
                  <a:cubicBezTo>
                    <a:pt x="0" y="1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06B1D66-5620-4FAB-BFE3-254B186C1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2663" y="4075113"/>
              <a:ext cx="250825" cy="650875"/>
            </a:xfrm>
            <a:custGeom>
              <a:avLst/>
              <a:gdLst>
                <a:gd name="T0" fmla="*/ 4 w 17"/>
                <a:gd name="T1" fmla="*/ 0 h 44"/>
                <a:gd name="T2" fmla="*/ 13 w 17"/>
                <a:gd name="T3" fmla="*/ 0 h 44"/>
                <a:gd name="T4" fmla="*/ 14 w 17"/>
                <a:gd name="T5" fmla="*/ 9 h 44"/>
                <a:gd name="T6" fmla="*/ 16 w 17"/>
                <a:gd name="T7" fmla="*/ 19 h 44"/>
                <a:gd name="T8" fmla="*/ 17 w 17"/>
                <a:gd name="T9" fmla="*/ 24 h 44"/>
                <a:gd name="T10" fmla="*/ 16 w 17"/>
                <a:gd name="T11" fmla="*/ 29 h 44"/>
                <a:gd name="T12" fmla="*/ 12 w 17"/>
                <a:gd name="T13" fmla="*/ 38 h 44"/>
                <a:gd name="T14" fmla="*/ 13 w 17"/>
                <a:gd name="T15" fmla="*/ 44 h 44"/>
                <a:gd name="T16" fmla="*/ 7 w 17"/>
                <a:gd name="T17" fmla="*/ 35 h 44"/>
                <a:gd name="T18" fmla="*/ 0 w 17"/>
                <a:gd name="T19" fmla="*/ 26 h 44"/>
                <a:gd name="T20" fmla="*/ 4 w 17"/>
                <a:gd name="T21" fmla="*/ 20 h 44"/>
                <a:gd name="T22" fmla="*/ 4 w 17"/>
                <a:gd name="T23" fmla="*/ 8 h 44"/>
                <a:gd name="T24" fmla="*/ 4 w 17"/>
                <a:gd name="T2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4">
                  <a:moveTo>
                    <a:pt x="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7"/>
                    <a:pt x="14" y="9"/>
                  </a:cubicBezTo>
                  <a:cubicBezTo>
                    <a:pt x="15" y="11"/>
                    <a:pt x="16" y="16"/>
                    <a:pt x="16" y="19"/>
                  </a:cubicBezTo>
                  <a:cubicBezTo>
                    <a:pt x="17" y="21"/>
                    <a:pt x="17" y="24"/>
                    <a:pt x="17" y="24"/>
                  </a:cubicBezTo>
                  <a:cubicBezTo>
                    <a:pt x="17" y="24"/>
                    <a:pt x="16" y="27"/>
                    <a:pt x="16" y="29"/>
                  </a:cubicBezTo>
                  <a:cubicBezTo>
                    <a:pt x="16" y="32"/>
                    <a:pt x="12" y="37"/>
                    <a:pt x="12" y="38"/>
                  </a:cubicBezTo>
                  <a:cubicBezTo>
                    <a:pt x="12" y="40"/>
                    <a:pt x="13" y="44"/>
                    <a:pt x="13" y="44"/>
                  </a:cubicBezTo>
                  <a:cubicBezTo>
                    <a:pt x="13" y="44"/>
                    <a:pt x="8" y="36"/>
                    <a:pt x="7" y="35"/>
                  </a:cubicBezTo>
                  <a:cubicBezTo>
                    <a:pt x="6" y="34"/>
                    <a:pt x="0" y="26"/>
                    <a:pt x="0" y="26"/>
                  </a:cubicBezTo>
                  <a:cubicBezTo>
                    <a:pt x="0" y="26"/>
                    <a:pt x="4" y="23"/>
                    <a:pt x="4" y="20"/>
                  </a:cubicBezTo>
                  <a:cubicBezTo>
                    <a:pt x="4" y="17"/>
                    <a:pt x="4" y="10"/>
                    <a:pt x="4" y="8"/>
                  </a:cubicBezTo>
                  <a:cubicBezTo>
                    <a:pt x="4" y="5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56FB8AF-0C3D-4422-985A-2C3F10060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3288" y="4000500"/>
              <a:ext cx="250825" cy="517525"/>
            </a:xfrm>
            <a:custGeom>
              <a:avLst/>
              <a:gdLst>
                <a:gd name="T0" fmla="*/ 0 w 17"/>
                <a:gd name="T1" fmla="*/ 0 h 35"/>
                <a:gd name="T2" fmla="*/ 17 w 17"/>
                <a:gd name="T3" fmla="*/ 0 h 35"/>
                <a:gd name="T4" fmla="*/ 15 w 17"/>
                <a:gd name="T5" fmla="*/ 6 h 35"/>
                <a:gd name="T6" fmla="*/ 13 w 17"/>
                <a:gd name="T7" fmla="*/ 11 h 35"/>
                <a:gd name="T8" fmla="*/ 9 w 17"/>
                <a:gd name="T9" fmla="*/ 19 h 35"/>
                <a:gd name="T10" fmla="*/ 8 w 17"/>
                <a:gd name="T11" fmla="*/ 23 h 35"/>
                <a:gd name="T12" fmla="*/ 9 w 17"/>
                <a:gd name="T13" fmla="*/ 32 h 35"/>
                <a:gd name="T14" fmla="*/ 1 w 17"/>
                <a:gd name="T15" fmla="*/ 35 h 35"/>
                <a:gd name="T16" fmla="*/ 0 w 17"/>
                <a:gd name="T17" fmla="*/ 29 h 35"/>
                <a:gd name="T18" fmla="*/ 3 w 17"/>
                <a:gd name="T19" fmla="*/ 23 h 35"/>
                <a:gd name="T20" fmla="*/ 5 w 17"/>
                <a:gd name="T21" fmla="*/ 16 h 35"/>
                <a:gd name="T22" fmla="*/ 2 w 17"/>
                <a:gd name="T23" fmla="*/ 11 h 35"/>
                <a:gd name="T24" fmla="*/ 0 w 17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5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4"/>
                    <a:pt x="15" y="6"/>
                  </a:cubicBezTo>
                  <a:cubicBezTo>
                    <a:pt x="14" y="7"/>
                    <a:pt x="13" y="8"/>
                    <a:pt x="13" y="11"/>
                  </a:cubicBezTo>
                  <a:cubicBezTo>
                    <a:pt x="13" y="13"/>
                    <a:pt x="10" y="18"/>
                    <a:pt x="9" y="19"/>
                  </a:cubicBezTo>
                  <a:cubicBezTo>
                    <a:pt x="8" y="21"/>
                    <a:pt x="8" y="20"/>
                    <a:pt x="8" y="23"/>
                  </a:cubicBezTo>
                  <a:cubicBezTo>
                    <a:pt x="9" y="27"/>
                    <a:pt x="9" y="32"/>
                    <a:pt x="9" y="32"/>
                  </a:cubicBezTo>
                  <a:cubicBezTo>
                    <a:pt x="9" y="32"/>
                    <a:pt x="2" y="33"/>
                    <a:pt x="1" y="35"/>
                  </a:cubicBezTo>
                  <a:cubicBezTo>
                    <a:pt x="3" y="32"/>
                    <a:pt x="0" y="29"/>
                    <a:pt x="0" y="29"/>
                  </a:cubicBezTo>
                  <a:cubicBezTo>
                    <a:pt x="0" y="29"/>
                    <a:pt x="2" y="26"/>
                    <a:pt x="3" y="23"/>
                  </a:cubicBezTo>
                  <a:cubicBezTo>
                    <a:pt x="4" y="21"/>
                    <a:pt x="6" y="18"/>
                    <a:pt x="5" y="16"/>
                  </a:cubicBezTo>
                  <a:cubicBezTo>
                    <a:pt x="5" y="15"/>
                    <a:pt x="2" y="11"/>
                    <a:pt x="2" y="11"/>
                  </a:cubicBezTo>
                  <a:cubicBezTo>
                    <a:pt x="1" y="1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8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9F15BC1-5AF6-4C6F-B1A4-7F332C0F3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951" y="4014788"/>
              <a:ext cx="354013" cy="962025"/>
            </a:xfrm>
            <a:custGeom>
              <a:avLst/>
              <a:gdLst>
                <a:gd name="T0" fmla="*/ 7 w 24"/>
                <a:gd name="T1" fmla="*/ 57 h 65"/>
                <a:gd name="T2" fmla="*/ 8 w 24"/>
                <a:gd name="T3" fmla="*/ 53 h 65"/>
                <a:gd name="T4" fmla="*/ 8 w 24"/>
                <a:gd name="T5" fmla="*/ 41 h 65"/>
                <a:gd name="T6" fmla="*/ 0 w 24"/>
                <a:gd name="T7" fmla="*/ 31 h 65"/>
                <a:gd name="T8" fmla="*/ 6 w 24"/>
                <a:gd name="T9" fmla="*/ 24 h 65"/>
                <a:gd name="T10" fmla="*/ 6 w 24"/>
                <a:gd name="T11" fmla="*/ 15 h 65"/>
                <a:gd name="T12" fmla="*/ 5 w 24"/>
                <a:gd name="T13" fmla="*/ 7 h 65"/>
                <a:gd name="T14" fmla="*/ 5 w 24"/>
                <a:gd name="T15" fmla="*/ 0 h 65"/>
                <a:gd name="T16" fmla="*/ 22 w 24"/>
                <a:gd name="T17" fmla="*/ 0 h 65"/>
                <a:gd name="T18" fmla="*/ 20 w 24"/>
                <a:gd name="T19" fmla="*/ 9 h 65"/>
                <a:gd name="T20" fmla="*/ 17 w 24"/>
                <a:gd name="T21" fmla="*/ 16 h 65"/>
                <a:gd name="T22" fmla="*/ 18 w 24"/>
                <a:gd name="T23" fmla="*/ 26 h 65"/>
                <a:gd name="T24" fmla="*/ 23 w 24"/>
                <a:gd name="T25" fmla="*/ 34 h 65"/>
                <a:gd name="T26" fmla="*/ 24 w 24"/>
                <a:gd name="T27" fmla="*/ 35 h 65"/>
                <a:gd name="T28" fmla="*/ 17 w 24"/>
                <a:gd name="T29" fmla="*/ 39 h 65"/>
                <a:gd name="T30" fmla="*/ 14 w 24"/>
                <a:gd name="T31" fmla="*/ 44 h 65"/>
                <a:gd name="T32" fmla="*/ 15 w 24"/>
                <a:gd name="T33" fmla="*/ 51 h 65"/>
                <a:gd name="T34" fmla="*/ 19 w 24"/>
                <a:gd name="T35" fmla="*/ 57 h 65"/>
                <a:gd name="T36" fmla="*/ 21 w 24"/>
                <a:gd name="T37" fmla="*/ 64 h 65"/>
                <a:gd name="T38" fmla="*/ 16 w 24"/>
                <a:gd name="T39" fmla="*/ 63 h 65"/>
                <a:gd name="T40" fmla="*/ 11 w 24"/>
                <a:gd name="T41" fmla="*/ 61 h 65"/>
                <a:gd name="T42" fmla="*/ 7 w 24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" h="65">
                  <a:moveTo>
                    <a:pt x="7" y="57"/>
                  </a:move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9" y="42"/>
                    <a:pt x="8" y="41"/>
                  </a:cubicBezTo>
                  <a:cubicBezTo>
                    <a:pt x="8" y="39"/>
                    <a:pt x="0" y="31"/>
                    <a:pt x="0" y="31"/>
                  </a:cubicBezTo>
                  <a:cubicBezTo>
                    <a:pt x="0" y="31"/>
                    <a:pt x="6" y="29"/>
                    <a:pt x="6" y="24"/>
                  </a:cubicBezTo>
                  <a:cubicBezTo>
                    <a:pt x="6" y="18"/>
                    <a:pt x="7" y="17"/>
                    <a:pt x="6" y="15"/>
                  </a:cubicBezTo>
                  <a:cubicBezTo>
                    <a:pt x="5" y="13"/>
                    <a:pt x="5" y="9"/>
                    <a:pt x="5" y="7"/>
                  </a:cubicBezTo>
                  <a:cubicBezTo>
                    <a:pt x="5" y="6"/>
                    <a:pt x="5" y="0"/>
                    <a:pt x="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7"/>
                    <a:pt x="20" y="9"/>
                  </a:cubicBezTo>
                  <a:cubicBezTo>
                    <a:pt x="19" y="11"/>
                    <a:pt x="17" y="11"/>
                    <a:pt x="17" y="16"/>
                  </a:cubicBezTo>
                  <a:cubicBezTo>
                    <a:pt x="17" y="21"/>
                    <a:pt x="18" y="24"/>
                    <a:pt x="18" y="26"/>
                  </a:cubicBezTo>
                  <a:cubicBezTo>
                    <a:pt x="19" y="28"/>
                    <a:pt x="22" y="32"/>
                    <a:pt x="23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17" y="36"/>
                    <a:pt x="17" y="39"/>
                  </a:cubicBezTo>
                  <a:cubicBezTo>
                    <a:pt x="17" y="42"/>
                    <a:pt x="14" y="40"/>
                    <a:pt x="14" y="44"/>
                  </a:cubicBezTo>
                  <a:cubicBezTo>
                    <a:pt x="14" y="47"/>
                    <a:pt x="14" y="49"/>
                    <a:pt x="15" y="51"/>
                  </a:cubicBezTo>
                  <a:cubicBezTo>
                    <a:pt x="15" y="53"/>
                    <a:pt x="17" y="57"/>
                    <a:pt x="19" y="57"/>
                  </a:cubicBezTo>
                  <a:cubicBezTo>
                    <a:pt x="20" y="58"/>
                    <a:pt x="21" y="64"/>
                    <a:pt x="21" y="64"/>
                  </a:cubicBezTo>
                  <a:cubicBezTo>
                    <a:pt x="21" y="64"/>
                    <a:pt x="18" y="65"/>
                    <a:pt x="16" y="63"/>
                  </a:cubicBezTo>
                  <a:cubicBezTo>
                    <a:pt x="14" y="61"/>
                    <a:pt x="11" y="61"/>
                    <a:pt x="11" y="61"/>
                  </a:cubicBezTo>
                  <a:lnTo>
                    <a:pt x="7" y="57"/>
                  </a:lnTo>
                  <a:close/>
                </a:path>
              </a:pathLst>
            </a:custGeom>
            <a:solidFill>
              <a:srgbClr val="8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55BC191-0B82-4A55-A3C8-8A2659C96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1" y="3513138"/>
              <a:ext cx="4102100" cy="1981200"/>
            </a:xfrm>
            <a:custGeom>
              <a:avLst/>
              <a:gdLst>
                <a:gd name="T0" fmla="*/ 5 w 279"/>
                <a:gd name="T1" fmla="*/ 27 h 134"/>
                <a:gd name="T2" fmla="*/ 5 w 279"/>
                <a:gd name="T3" fmla="*/ 125 h 134"/>
                <a:gd name="T4" fmla="*/ 279 w 279"/>
                <a:gd name="T5" fmla="*/ 126 h 134"/>
                <a:gd name="T6" fmla="*/ 276 w 279"/>
                <a:gd name="T7" fmla="*/ 31 h 134"/>
                <a:gd name="T8" fmla="*/ 132 w 279"/>
                <a:gd name="T9" fmla="*/ 27 h 134"/>
                <a:gd name="T10" fmla="*/ 5 w 279"/>
                <a:gd name="T11" fmla="*/ 2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" h="134">
                  <a:moveTo>
                    <a:pt x="5" y="27"/>
                  </a:moveTo>
                  <a:cubicBezTo>
                    <a:pt x="5" y="27"/>
                    <a:pt x="0" y="117"/>
                    <a:pt x="5" y="125"/>
                  </a:cubicBezTo>
                  <a:cubicBezTo>
                    <a:pt x="9" y="134"/>
                    <a:pt x="279" y="126"/>
                    <a:pt x="279" y="126"/>
                  </a:cubicBezTo>
                  <a:cubicBezTo>
                    <a:pt x="276" y="31"/>
                    <a:pt x="276" y="31"/>
                    <a:pt x="276" y="31"/>
                  </a:cubicBezTo>
                  <a:cubicBezTo>
                    <a:pt x="276" y="31"/>
                    <a:pt x="233" y="39"/>
                    <a:pt x="132" y="27"/>
                  </a:cubicBezTo>
                  <a:cubicBezTo>
                    <a:pt x="67" y="0"/>
                    <a:pt x="21" y="14"/>
                    <a:pt x="5" y="27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AF3E22-CC7E-4CC6-A4D9-068149966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8" y="1190625"/>
              <a:ext cx="11322050" cy="4821238"/>
            </a:xfrm>
            <a:custGeom>
              <a:avLst/>
              <a:gdLst>
                <a:gd name="T0" fmla="*/ 3 w 770"/>
                <a:gd name="T1" fmla="*/ 79 h 326"/>
                <a:gd name="T2" fmla="*/ 12 w 770"/>
                <a:gd name="T3" fmla="*/ 149 h 326"/>
                <a:gd name="T4" fmla="*/ 65 w 770"/>
                <a:gd name="T5" fmla="*/ 263 h 326"/>
                <a:gd name="T6" fmla="*/ 85 w 770"/>
                <a:gd name="T7" fmla="*/ 281 h 326"/>
                <a:gd name="T8" fmla="*/ 106 w 770"/>
                <a:gd name="T9" fmla="*/ 197 h 326"/>
                <a:gd name="T10" fmla="*/ 105 w 770"/>
                <a:gd name="T11" fmla="*/ 263 h 326"/>
                <a:gd name="T12" fmla="*/ 123 w 770"/>
                <a:gd name="T13" fmla="*/ 260 h 326"/>
                <a:gd name="T14" fmla="*/ 137 w 770"/>
                <a:gd name="T15" fmla="*/ 184 h 326"/>
                <a:gd name="T16" fmla="*/ 151 w 770"/>
                <a:gd name="T17" fmla="*/ 276 h 326"/>
                <a:gd name="T18" fmla="*/ 164 w 770"/>
                <a:gd name="T19" fmla="*/ 286 h 326"/>
                <a:gd name="T20" fmla="*/ 177 w 770"/>
                <a:gd name="T21" fmla="*/ 218 h 326"/>
                <a:gd name="T22" fmla="*/ 217 w 770"/>
                <a:gd name="T23" fmla="*/ 289 h 326"/>
                <a:gd name="T24" fmla="*/ 238 w 770"/>
                <a:gd name="T25" fmla="*/ 251 h 326"/>
                <a:gd name="T26" fmla="*/ 265 w 770"/>
                <a:gd name="T27" fmla="*/ 295 h 326"/>
                <a:gd name="T28" fmla="*/ 316 w 770"/>
                <a:gd name="T29" fmla="*/ 214 h 326"/>
                <a:gd name="T30" fmla="*/ 342 w 770"/>
                <a:gd name="T31" fmla="*/ 248 h 326"/>
                <a:gd name="T32" fmla="*/ 389 w 770"/>
                <a:gd name="T33" fmla="*/ 307 h 326"/>
                <a:gd name="T34" fmla="*/ 399 w 770"/>
                <a:gd name="T35" fmla="*/ 292 h 326"/>
                <a:gd name="T36" fmla="*/ 394 w 770"/>
                <a:gd name="T37" fmla="*/ 259 h 326"/>
                <a:gd name="T38" fmla="*/ 427 w 770"/>
                <a:gd name="T39" fmla="*/ 301 h 326"/>
                <a:gd name="T40" fmla="*/ 447 w 770"/>
                <a:gd name="T41" fmla="*/ 243 h 326"/>
                <a:gd name="T42" fmla="*/ 499 w 770"/>
                <a:gd name="T43" fmla="*/ 293 h 326"/>
                <a:gd name="T44" fmla="*/ 526 w 770"/>
                <a:gd name="T45" fmla="*/ 310 h 326"/>
                <a:gd name="T46" fmla="*/ 556 w 770"/>
                <a:gd name="T47" fmla="*/ 246 h 326"/>
                <a:gd name="T48" fmla="*/ 570 w 770"/>
                <a:gd name="T49" fmla="*/ 265 h 326"/>
                <a:gd name="T50" fmla="*/ 587 w 770"/>
                <a:gd name="T51" fmla="*/ 266 h 326"/>
                <a:gd name="T52" fmla="*/ 608 w 770"/>
                <a:gd name="T53" fmla="*/ 309 h 326"/>
                <a:gd name="T54" fmla="*/ 633 w 770"/>
                <a:gd name="T55" fmla="*/ 266 h 326"/>
                <a:gd name="T56" fmla="*/ 654 w 770"/>
                <a:gd name="T57" fmla="*/ 293 h 326"/>
                <a:gd name="T58" fmla="*/ 673 w 770"/>
                <a:gd name="T59" fmla="*/ 301 h 326"/>
                <a:gd name="T60" fmla="*/ 676 w 770"/>
                <a:gd name="T61" fmla="*/ 246 h 326"/>
                <a:gd name="T62" fmla="*/ 696 w 770"/>
                <a:gd name="T63" fmla="*/ 283 h 326"/>
                <a:gd name="T64" fmla="*/ 709 w 770"/>
                <a:gd name="T65" fmla="*/ 309 h 326"/>
                <a:gd name="T66" fmla="*/ 742 w 770"/>
                <a:gd name="T67" fmla="*/ 234 h 326"/>
                <a:gd name="T68" fmla="*/ 750 w 770"/>
                <a:gd name="T69" fmla="*/ 155 h 326"/>
                <a:gd name="T70" fmla="*/ 755 w 770"/>
                <a:gd name="T71" fmla="*/ 62 h 326"/>
                <a:gd name="T72" fmla="*/ 699 w 770"/>
                <a:gd name="T73" fmla="*/ 36 h 326"/>
                <a:gd name="T74" fmla="*/ 665 w 770"/>
                <a:gd name="T75" fmla="*/ 52 h 326"/>
                <a:gd name="T76" fmla="*/ 626 w 770"/>
                <a:gd name="T77" fmla="*/ 28 h 326"/>
                <a:gd name="T78" fmla="*/ 603 w 770"/>
                <a:gd name="T79" fmla="*/ 44 h 326"/>
                <a:gd name="T80" fmla="*/ 544 w 770"/>
                <a:gd name="T81" fmla="*/ 42 h 326"/>
                <a:gd name="T82" fmla="*/ 481 w 770"/>
                <a:gd name="T83" fmla="*/ 46 h 326"/>
                <a:gd name="T84" fmla="*/ 452 w 770"/>
                <a:gd name="T85" fmla="*/ 37 h 326"/>
                <a:gd name="T86" fmla="*/ 414 w 770"/>
                <a:gd name="T87" fmla="*/ 11 h 326"/>
                <a:gd name="T88" fmla="*/ 387 w 770"/>
                <a:gd name="T89" fmla="*/ 33 h 326"/>
                <a:gd name="T90" fmla="*/ 369 w 770"/>
                <a:gd name="T91" fmla="*/ 39 h 326"/>
                <a:gd name="T92" fmla="*/ 316 w 770"/>
                <a:gd name="T93" fmla="*/ 14 h 326"/>
                <a:gd name="T94" fmla="*/ 301 w 770"/>
                <a:gd name="T95" fmla="*/ 88 h 326"/>
                <a:gd name="T96" fmla="*/ 271 w 770"/>
                <a:gd name="T97" fmla="*/ 59 h 326"/>
                <a:gd name="T98" fmla="*/ 231 w 770"/>
                <a:gd name="T99" fmla="*/ 43 h 326"/>
                <a:gd name="T100" fmla="*/ 205 w 770"/>
                <a:gd name="T101" fmla="*/ 64 h 326"/>
                <a:gd name="T102" fmla="*/ 162 w 770"/>
                <a:gd name="T103" fmla="*/ 68 h 326"/>
                <a:gd name="T104" fmla="*/ 137 w 770"/>
                <a:gd name="T105" fmla="*/ 30 h 326"/>
                <a:gd name="T106" fmla="*/ 121 w 770"/>
                <a:gd name="T107" fmla="*/ 56 h 326"/>
                <a:gd name="T108" fmla="*/ 52 w 770"/>
                <a:gd name="T109" fmla="*/ 54 h 326"/>
                <a:gd name="T110" fmla="*/ 31 w 770"/>
                <a:gd name="T111" fmla="*/ 3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0" h="326">
                  <a:moveTo>
                    <a:pt x="31" y="39"/>
                  </a:moveTo>
                  <a:cubicBezTo>
                    <a:pt x="31" y="39"/>
                    <a:pt x="33" y="46"/>
                    <a:pt x="33" y="47"/>
                  </a:cubicBezTo>
                  <a:cubicBezTo>
                    <a:pt x="32" y="49"/>
                    <a:pt x="29" y="52"/>
                    <a:pt x="29" y="52"/>
                  </a:cubicBezTo>
                  <a:cubicBezTo>
                    <a:pt x="29" y="52"/>
                    <a:pt x="19" y="60"/>
                    <a:pt x="7" y="62"/>
                  </a:cubicBezTo>
                  <a:cubicBezTo>
                    <a:pt x="3" y="65"/>
                    <a:pt x="6" y="70"/>
                    <a:pt x="6" y="70"/>
                  </a:cubicBezTo>
                  <a:cubicBezTo>
                    <a:pt x="6" y="70"/>
                    <a:pt x="2" y="78"/>
                    <a:pt x="3" y="79"/>
                  </a:cubicBezTo>
                  <a:cubicBezTo>
                    <a:pt x="3" y="81"/>
                    <a:pt x="1" y="90"/>
                    <a:pt x="1" y="93"/>
                  </a:cubicBezTo>
                  <a:cubicBezTo>
                    <a:pt x="1" y="95"/>
                    <a:pt x="0" y="106"/>
                    <a:pt x="1" y="113"/>
                  </a:cubicBezTo>
                  <a:cubicBezTo>
                    <a:pt x="1" y="120"/>
                    <a:pt x="4" y="134"/>
                    <a:pt x="4" y="136"/>
                  </a:cubicBezTo>
                  <a:cubicBezTo>
                    <a:pt x="4" y="138"/>
                    <a:pt x="5" y="149"/>
                    <a:pt x="6" y="149"/>
                  </a:cubicBezTo>
                  <a:cubicBezTo>
                    <a:pt x="7" y="149"/>
                    <a:pt x="7" y="148"/>
                    <a:pt x="10" y="148"/>
                  </a:cubicBezTo>
                  <a:cubicBezTo>
                    <a:pt x="13" y="148"/>
                    <a:pt x="12" y="149"/>
                    <a:pt x="12" y="149"/>
                  </a:cubicBezTo>
                  <a:cubicBezTo>
                    <a:pt x="12" y="149"/>
                    <a:pt x="8" y="175"/>
                    <a:pt x="12" y="182"/>
                  </a:cubicBezTo>
                  <a:cubicBezTo>
                    <a:pt x="12" y="182"/>
                    <a:pt x="29" y="175"/>
                    <a:pt x="44" y="175"/>
                  </a:cubicBezTo>
                  <a:cubicBezTo>
                    <a:pt x="45" y="176"/>
                    <a:pt x="57" y="196"/>
                    <a:pt x="57" y="196"/>
                  </a:cubicBezTo>
                  <a:cubicBezTo>
                    <a:pt x="57" y="196"/>
                    <a:pt x="63" y="206"/>
                    <a:pt x="63" y="208"/>
                  </a:cubicBezTo>
                  <a:cubicBezTo>
                    <a:pt x="64" y="211"/>
                    <a:pt x="63" y="211"/>
                    <a:pt x="64" y="220"/>
                  </a:cubicBezTo>
                  <a:cubicBezTo>
                    <a:pt x="65" y="229"/>
                    <a:pt x="61" y="242"/>
                    <a:pt x="65" y="263"/>
                  </a:cubicBezTo>
                  <a:cubicBezTo>
                    <a:pt x="65" y="263"/>
                    <a:pt x="66" y="284"/>
                    <a:pt x="68" y="284"/>
                  </a:cubicBezTo>
                  <a:cubicBezTo>
                    <a:pt x="69" y="284"/>
                    <a:pt x="70" y="283"/>
                    <a:pt x="70" y="283"/>
                  </a:cubicBezTo>
                  <a:cubicBezTo>
                    <a:pt x="70" y="283"/>
                    <a:pt x="71" y="288"/>
                    <a:pt x="72" y="291"/>
                  </a:cubicBezTo>
                  <a:cubicBezTo>
                    <a:pt x="73" y="293"/>
                    <a:pt x="88" y="294"/>
                    <a:pt x="89" y="292"/>
                  </a:cubicBezTo>
                  <a:cubicBezTo>
                    <a:pt x="91" y="290"/>
                    <a:pt x="85" y="286"/>
                    <a:pt x="85" y="285"/>
                  </a:cubicBezTo>
                  <a:cubicBezTo>
                    <a:pt x="85" y="284"/>
                    <a:pt x="85" y="281"/>
                    <a:pt x="85" y="281"/>
                  </a:cubicBezTo>
                  <a:cubicBezTo>
                    <a:pt x="85" y="281"/>
                    <a:pt x="91" y="280"/>
                    <a:pt x="92" y="278"/>
                  </a:cubicBezTo>
                  <a:cubicBezTo>
                    <a:pt x="92" y="275"/>
                    <a:pt x="83" y="234"/>
                    <a:pt x="83" y="231"/>
                  </a:cubicBezTo>
                  <a:cubicBezTo>
                    <a:pt x="83" y="229"/>
                    <a:pt x="82" y="206"/>
                    <a:pt x="82" y="202"/>
                  </a:cubicBezTo>
                  <a:cubicBezTo>
                    <a:pt x="82" y="198"/>
                    <a:pt x="78" y="181"/>
                    <a:pt x="80" y="178"/>
                  </a:cubicBezTo>
                  <a:cubicBezTo>
                    <a:pt x="82" y="175"/>
                    <a:pt x="102" y="189"/>
                    <a:pt x="103" y="191"/>
                  </a:cubicBezTo>
                  <a:cubicBezTo>
                    <a:pt x="103" y="193"/>
                    <a:pt x="106" y="195"/>
                    <a:pt x="106" y="197"/>
                  </a:cubicBezTo>
                  <a:cubicBezTo>
                    <a:pt x="106" y="199"/>
                    <a:pt x="106" y="206"/>
                    <a:pt x="106" y="211"/>
                  </a:cubicBezTo>
                  <a:cubicBezTo>
                    <a:pt x="106" y="215"/>
                    <a:pt x="107" y="228"/>
                    <a:pt x="107" y="230"/>
                  </a:cubicBezTo>
                  <a:cubicBezTo>
                    <a:pt x="107" y="233"/>
                    <a:pt x="105" y="236"/>
                    <a:pt x="105" y="239"/>
                  </a:cubicBezTo>
                  <a:cubicBezTo>
                    <a:pt x="105" y="242"/>
                    <a:pt x="106" y="247"/>
                    <a:pt x="103" y="250"/>
                  </a:cubicBezTo>
                  <a:cubicBezTo>
                    <a:pt x="102" y="253"/>
                    <a:pt x="105" y="256"/>
                    <a:pt x="105" y="256"/>
                  </a:cubicBezTo>
                  <a:cubicBezTo>
                    <a:pt x="105" y="263"/>
                    <a:pt x="105" y="263"/>
                    <a:pt x="105" y="263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6" y="258"/>
                    <a:pt x="108" y="258"/>
                  </a:cubicBezTo>
                  <a:cubicBezTo>
                    <a:pt x="109" y="258"/>
                    <a:pt x="114" y="262"/>
                    <a:pt x="115" y="265"/>
                  </a:cubicBezTo>
                  <a:cubicBezTo>
                    <a:pt x="115" y="269"/>
                    <a:pt x="131" y="271"/>
                    <a:pt x="136" y="269"/>
                  </a:cubicBezTo>
                  <a:cubicBezTo>
                    <a:pt x="136" y="268"/>
                    <a:pt x="132" y="267"/>
                    <a:pt x="132" y="267"/>
                  </a:cubicBezTo>
                  <a:cubicBezTo>
                    <a:pt x="132" y="267"/>
                    <a:pt x="123" y="261"/>
                    <a:pt x="123" y="260"/>
                  </a:cubicBezTo>
                  <a:cubicBezTo>
                    <a:pt x="123" y="258"/>
                    <a:pt x="119" y="247"/>
                    <a:pt x="118" y="247"/>
                  </a:cubicBezTo>
                  <a:cubicBezTo>
                    <a:pt x="117" y="246"/>
                    <a:pt x="134" y="244"/>
                    <a:pt x="134" y="242"/>
                  </a:cubicBezTo>
                  <a:cubicBezTo>
                    <a:pt x="134" y="240"/>
                    <a:pt x="126" y="197"/>
                    <a:pt x="126" y="197"/>
                  </a:cubicBezTo>
                  <a:cubicBezTo>
                    <a:pt x="126" y="197"/>
                    <a:pt x="127" y="186"/>
                    <a:pt x="126" y="186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0" y="178"/>
                    <a:pt x="131" y="182"/>
                    <a:pt x="137" y="184"/>
                  </a:cubicBezTo>
                  <a:cubicBezTo>
                    <a:pt x="140" y="188"/>
                    <a:pt x="142" y="193"/>
                    <a:pt x="142" y="193"/>
                  </a:cubicBezTo>
                  <a:cubicBezTo>
                    <a:pt x="142" y="193"/>
                    <a:pt x="138" y="209"/>
                    <a:pt x="140" y="211"/>
                  </a:cubicBezTo>
                  <a:cubicBezTo>
                    <a:pt x="142" y="212"/>
                    <a:pt x="140" y="215"/>
                    <a:pt x="141" y="218"/>
                  </a:cubicBezTo>
                  <a:cubicBezTo>
                    <a:pt x="141" y="221"/>
                    <a:pt x="144" y="242"/>
                    <a:pt x="145" y="250"/>
                  </a:cubicBezTo>
                  <a:cubicBezTo>
                    <a:pt x="146" y="258"/>
                    <a:pt x="150" y="265"/>
                    <a:pt x="150" y="266"/>
                  </a:cubicBezTo>
                  <a:cubicBezTo>
                    <a:pt x="150" y="267"/>
                    <a:pt x="151" y="272"/>
                    <a:pt x="151" y="276"/>
                  </a:cubicBezTo>
                  <a:cubicBezTo>
                    <a:pt x="151" y="279"/>
                    <a:pt x="151" y="283"/>
                    <a:pt x="151" y="284"/>
                  </a:cubicBezTo>
                  <a:cubicBezTo>
                    <a:pt x="151" y="286"/>
                    <a:pt x="149" y="291"/>
                    <a:pt x="149" y="294"/>
                  </a:cubicBezTo>
                  <a:cubicBezTo>
                    <a:pt x="149" y="298"/>
                    <a:pt x="147" y="297"/>
                    <a:pt x="149" y="298"/>
                  </a:cubicBezTo>
                  <a:cubicBezTo>
                    <a:pt x="150" y="298"/>
                    <a:pt x="155" y="300"/>
                    <a:pt x="166" y="298"/>
                  </a:cubicBezTo>
                  <a:cubicBezTo>
                    <a:pt x="164" y="296"/>
                    <a:pt x="165" y="295"/>
                    <a:pt x="165" y="295"/>
                  </a:cubicBezTo>
                  <a:cubicBezTo>
                    <a:pt x="164" y="286"/>
                    <a:pt x="164" y="286"/>
                    <a:pt x="164" y="286"/>
                  </a:cubicBezTo>
                  <a:cubicBezTo>
                    <a:pt x="164" y="286"/>
                    <a:pt x="162" y="273"/>
                    <a:pt x="161" y="271"/>
                  </a:cubicBezTo>
                  <a:cubicBezTo>
                    <a:pt x="160" y="270"/>
                    <a:pt x="161" y="262"/>
                    <a:pt x="161" y="262"/>
                  </a:cubicBezTo>
                  <a:cubicBezTo>
                    <a:pt x="161" y="262"/>
                    <a:pt x="161" y="260"/>
                    <a:pt x="161" y="259"/>
                  </a:cubicBezTo>
                  <a:cubicBezTo>
                    <a:pt x="161" y="258"/>
                    <a:pt x="162" y="223"/>
                    <a:pt x="163" y="222"/>
                  </a:cubicBezTo>
                  <a:cubicBezTo>
                    <a:pt x="164" y="221"/>
                    <a:pt x="169" y="220"/>
                    <a:pt x="171" y="220"/>
                  </a:cubicBezTo>
                  <a:cubicBezTo>
                    <a:pt x="174" y="219"/>
                    <a:pt x="174" y="217"/>
                    <a:pt x="177" y="218"/>
                  </a:cubicBezTo>
                  <a:cubicBezTo>
                    <a:pt x="181" y="218"/>
                    <a:pt x="195" y="226"/>
                    <a:pt x="199" y="227"/>
                  </a:cubicBezTo>
                  <a:cubicBezTo>
                    <a:pt x="203" y="228"/>
                    <a:pt x="203" y="227"/>
                    <a:pt x="203" y="227"/>
                  </a:cubicBezTo>
                  <a:cubicBezTo>
                    <a:pt x="203" y="227"/>
                    <a:pt x="202" y="246"/>
                    <a:pt x="204" y="253"/>
                  </a:cubicBezTo>
                  <a:cubicBezTo>
                    <a:pt x="207" y="261"/>
                    <a:pt x="203" y="269"/>
                    <a:pt x="203" y="273"/>
                  </a:cubicBezTo>
                  <a:cubicBezTo>
                    <a:pt x="203" y="278"/>
                    <a:pt x="200" y="291"/>
                    <a:pt x="202" y="291"/>
                  </a:cubicBezTo>
                  <a:cubicBezTo>
                    <a:pt x="205" y="291"/>
                    <a:pt x="212" y="292"/>
                    <a:pt x="217" y="289"/>
                  </a:cubicBezTo>
                  <a:cubicBezTo>
                    <a:pt x="221" y="287"/>
                    <a:pt x="215" y="279"/>
                    <a:pt x="215" y="279"/>
                  </a:cubicBezTo>
                  <a:cubicBezTo>
                    <a:pt x="215" y="279"/>
                    <a:pt x="222" y="279"/>
                    <a:pt x="224" y="277"/>
                  </a:cubicBezTo>
                  <a:cubicBezTo>
                    <a:pt x="225" y="275"/>
                    <a:pt x="228" y="270"/>
                    <a:pt x="229" y="268"/>
                  </a:cubicBezTo>
                  <a:cubicBezTo>
                    <a:pt x="230" y="266"/>
                    <a:pt x="230" y="261"/>
                    <a:pt x="230" y="261"/>
                  </a:cubicBezTo>
                  <a:cubicBezTo>
                    <a:pt x="230" y="261"/>
                    <a:pt x="229" y="254"/>
                    <a:pt x="231" y="253"/>
                  </a:cubicBezTo>
                  <a:cubicBezTo>
                    <a:pt x="233" y="253"/>
                    <a:pt x="237" y="253"/>
                    <a:pt x="238" y="251"/>
                  </a:cubicBezTo>
                  <a:cubicBezTo>
                    <a:pt x="240" y="248"/>
                    <a:pt x="240" y="249"/>
                    <a:pt x="240" y="249"/>
                  </a:cubicBezTo>
                  <a:cubicBezTo>
                    <a:pt x="240" y="249"/>
                    <a:pt x="239" y="264"/>
                    <a:pt x="242" y="273"/>
                  </a:cubicBezTo>
                  <a:cubicBezTo>
                    <a:pt x="244" y="281"/>
                    <a:pt x="239" y="286"/>
                    <a:pt x="239" y="287"/>
                  </a:cubicBezTo>
                  <a:cubicBezTo>
                    <a:pt x="239" y="288"/>
                    <a:pt x="240" y="293"/>
                    <a:pt x="247" y="293"/>
                  </a:cubicBezTo>
                  <a:cubicBezTo>
                    <a:pt x="250" y="296"/>
                    <a:pt x="256" y="295"/>
                    <a:pt x="256" y="295"/>
                  </a:cubicBezTo>
                  <a:cubicBezTo>
                    <a:pt x="256" y="295"/>
                    <a:pt x="263" y="296"/>
                    <a:pt x="265" y="295"/>
                  </a:cubicBezTo>
                  <a:cubicBezTo>
                    <a:pt x="268" y="294"/>
                    <a:pt x="276" y="294"/>
                    <a:pt x="283" y="292"/>
                  </a:cubicBezTo>
                  <a:cubicBezTo>
                    <a:pt x="284" y="289"/>
                    <a:pt x="287" y="285"/>
                    <a:pt x="287" y="285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291" y="207"/>
                    <a:pt x="291" y="207"/>
                    <a:pt x="291" y="207"/>
                  </a:cubicBezTo>
                  <a:cubicBezTo>
                    <a:pt x="291" y="207"/>
                    <a:pt x="304" y="207"/>
                    <a:pt x="306" y="209"/>
                  </a:cubicBezTo>
                  <a:cubicBezTo>
                    <a:pt x="309" y="210"/>
                    <a:pt x="314" y="213"/>
                    <a:pt x="316" y="214"/>
                  </a:cubicBezTo>
                  <a:cubicBezTo>
                    <a:pt x="317" y="215"/>
                    <a:pt x="322" y="213"/>
                    <a:pt x="321" y="216"/>
                  </a:cubicBezTo>
                  <a:cubicBezTo>
                    <a:pt x="321" y="218"/>
                    <a:pt x="320" y="224"/>
                    <a:pt x="319" y="227"/>
                  </a:cubicBezTo>
                  <a:cubicBezTo>
                    <a:pt x="318" y="230"/>
                    <a:pt x="311" y="231"/>
                    <a:pt x="311" y="237"/>
                  </a:cubicBezTo>
                  <a:cubicBezTo>
                    <a:pt x="311" y="243"/>
                    <a:pt x="309" y="242"/>
                    <a:pt x="310" y="242"/>
                  </a:cubicBezTo>
                  <a:cubicBezTo>
                    <a:pt x="311" y="242"/>
                    <a:pt x="319" y="243"/>
                    <a:pt x="321" y="243"/>
                  </a:cubicBezTo>
                  <a:cubicBezTo>
                    <a:pt x="323" y="243"/>
                    <a:pt x="341" y="247"/>
                    <a:pt x="342" y="248"/>
                  </a:cubicBezTo>
                  <a:cubicBezTo>
                    <a:pt x="343" y="249"/>
                    <a:pt x="342" y="252"/>
                    <a:pt x="344" y="254"/>
                  </a:cubicBezTo>
                  <a:cubicBezTo>
                    <a:pt x="346" y="255"/>
                    <a:pt x="349" y="259"/>
                    <a:pt x="349" y="261"/>
                  </a:cubicBezTo>
                  <a:cubicBezTo>
                    <a:pt x="349" y="263"/>
                    <a:pt x="358" y="270"/>
                    <a:pt x="359" y="273"/>
                  </a:cubicBezTo>
                  <a:cubicBezTo>
                    <a:pt x="360" y="276"/>
                    <a:pt x="372" y="290"/>
                    <a:pt x="373" y="294"/>
                  </a:cubicBezTo>
                  <a:cubicBezTo>
                    <a:pt x="374" y="298"/>
                    <a:pt x="381" y="310"/>
                    <a:pt x="383" y="310"/>
                  </a:cubicBezTo>
                  <a:cubicBezTo>
                    <a:pt x="386" y="310"/>
                    <a:pt x="389" y="307"/>
                    <a:pt x="389" y="307"/>
                  </a:cubicBezTo>
                  <a:cubicBezTo>
                    <a:pt x="389" y="307"/>
                    <a:pt x="390" y="312"/>
                    <a:pt x="390" y="315"/>
                  </a:cubicBezTo>
                  <a:cubicBezTo>
                    <a:pt x="390" y="318"/>
                    <a:pt x="389" y="324"/>
                    <a:pt x="391" y="324"/>
                  </a:cubicBezTo>
                  <a:cubicBezTo>
                    <a:pt x="394" y="324"/>
                    <a:pt x="408" y="322"/>
                    <a:pt x="408" y="320"/>
                  </a:cubicBezTo>
                  <a:cubicBezTo>
                    <a:pt x="408" y="318"/>
                    <a:pt x="406" y="314"/>
                    <a:pt x="406" y="312"/>
                  </a:cubicBezTo>
                  <a:cubicBezTo>
                    <a:pt x="405" y="310"/>
                    <a:pt x="405" y="305"/>
                    <a:pt x="404" y="301"/>
                  </a:cubicBezTo>
                  <a:cubicBezTo>
                    <a:pt x="403" y="298"/>
                    <a:pt x="401" y="294"/>
                    <a:pt x="399" y="292"/>
                  </a:cubicBezTo>
                  <a:cubicBezTo>
                    <a:pt x="398" y="290"/>
                    <a:pt x="394" y="284"/>
                    <a:pt x="394" y="284"/>
                  </a:cubicBezTo>
                  <a:cubicBezTo>
                    <a:pt x="395" y="284"/>
                    <a:pt x="400" y="290"/>
                    <a:pt x="402" y="288"/>
                  </a:cubicBezTo>
                  <a:cubicBezTo>
                    <a:pt x="404" y="286"/>
                    <a:pt x="406" y="284"/>
                    <a:pt x="406" y="283"/>
                  </a:cubicBezTo>
                  <a:cubicBezTo>
                    <a:pt x="406" y="282"/>
                    <a:pt x="417" y="276"/>
                    <a:pt x="415" y="274"/>
                  </a:cubicBezTo>
                  <a:cubicBezTo>
                    <a:pt x="413" y="271"/>
                    <a:pt x="411" y="271"/>
                    <a:pt x="407" y="269"/>
                  </a:cubicBezTo>
                  <a:cubicBezTo>
                    <a:pt x="404" y="268"/>
                    <a:pt x="395" y="262"/>
                    <a:pt x="394" y="259"/>
                  </a:cubicBezTo>
                  <a:cubicBezTo>
                    <a:pt x="393" y="257"/>
                    <a:pt x="384" y="247"/>
                    <a:pt x="383" y="246"/>
                  </a:cubicBezTo>
                  <a:cubicBezTo>
                    <a:pt x="383" y="245"/>
                    <a:pt x="421" y="244"/>
                    <a:pt x="421" y="244"/>
                  </a:cubicBezTo>
                  <a:cubicBezTo>
                    <a:pt x="421" y="244"/>
                    <a:pt x="421" y="260"/>
                    <a:pt x="423" y="265"/>
                  </a:cubicBezTo>
                  <a:cubicBezTo>
                    <a:pt x="424" y="269"/>
                    <a:pt x="423" y="276"/>
                    <a:pt x="424" y="282"/>
                  </a:cubicBezTo>
                  <a:cubicBezTo>
                    <a:pt x="425" y="288"/>
                    <a:pt x="428" y="287"/>
                    <a:pt x="428" y="289"/>
                  </a:cubicBezTo>
                  <a:cubicBezTo>
                    <a:pt x="428" y="289"/>
                    <a:pt x="427" y="298"/>
                    <a:pt x="427" y="301"/>
                  </a:cubicBezTo>
                  <a:cubicBezTo>
                    <a:pt x="427" y="305"/>
                    <a:pt x="428" y="312"/>
                    <a:pt x="428" y="316"/>
                  </a:cubicBezTo>
                  <a:cubicBezTo>
                    <a:pt x="428" y="319"/>
                    <a:pt x="428" y="326"/>
                    <a:pt x="442" y="320"/>
                  </a:cubicBezTo>
                  <a:cubicBezTo>
                    <a:pt x="444" y="314"/>
                    <a:pt x="441" y="309"/>
                    <a:pt x="441" y="309"/>
                  </a:cubicBezTo>
                  <a:cubicBezTo>
                    <a:pt x="441" y="309"/>
                    <a:pt x="443" y="301"/>
                    <a:pt x="441" y="300"/>
                  </a:cubicBezTo>
                  <a:cubicBezTo>
                    <a:pt x="439" y="299"/>
                    <a:pt x="440" y="288"/>
                    <a:pt x="440" y="288"/>
                  </a:cubicBezTo>
                  <a:cubicBezTo>
                    <a:pt x="440" y="288"/>
                    <a:pt x="447" y="250"/>
                    <a:pt x="447" y="243"/>
                  </a:cubicBezTo>
                  <a:cubicBezTo>
                    <a:pt x="449" y="243"/>
                    <a:pt x="456" y="256"/>
                    <a:pt x="456" y="256"/>
                  </a:cubicBezTo>
                  <a:cubicBezTo>
                    <a:pt x="456" y="256"/>
                    <a:pt x="463" y="263"/>
                    <a:pt x="465" y="267"/>
                  </a:cubicBezTo>
                  <a:cubicBezTo>
                    <a:pt x="467" y="270"/>
                    <a:pt x="465" y="283"/>
                    <a:pt x="474" y="277"/>
                  </a:cubicBezTo>
                  <a:cubicBezTo>
                    <a:pt x="482" y="271"/>
                    <a:pt x="487" y="266"/>
                    <a:pt x="491" y="264"/>
                  </a:cubicBezTo>
                  <a:cubicBezTo>
                    <a:pt x="493" y="268"/>
                    <a:pt x="493" y="273"/>
                    <a:pt x="493" y="273"/>
                  </a:cubicBezTo>
                  <a:cubicBezTo>
                    <a:pt x="493" y="273"/>
                    <a:pt x="497" y="293"/>
                    <a:pt x="499" y="293"/>
                  </a:cubicBezTo>
                  <a:cubicBezTo>
                    <a:pt x="502" y="293"/>
                    <a:pt x="505" y="294"/>
                    <a:pt x="508" y="292"/>
                  </a:cubicBezTo>
                  <a:cubicBezTo>
                    <a:pt x="512" y="291"/>
                    <a:pt x="514" y="299"/>
                    <a:pt x="510" y="301"/>
                  </a:cubicBezTo>
                  <a:cubicBezTo>
                    <a:pt x="510" y="301"/>
                    <a:pt x="503" y="307"/>
                    <a:pt x="500" y="307"/>
                  </a:cubicBezTo>
                  <a:cubicBezTo>
                    <a:pt x="496" y="307"/>
                    <a:pt x="492" y="315"/>
                    <a:pt x="497" y="315"/>
                  </a:cubicBezTo>
                  <a:cubicBezTo>
                    <a:pt x="501" y="315"/>
                    <a:pt x="511" y="316"/>
                    <a:pt x="517" y="313"/>
                  </a:cubicBezTo>
                  <a:cubicBezTo>
                    <a:pt x="523" y="310"/>
                    <a:pt x="526" y="310"/>
                    <a:pt x="526" y="310"/>
                  </a:cubicBezTo>
                  <a:cubicBezTo>
                    <a:pt x="526" y="310"/>
                    <a:pt x="522" y="319"/>
                    <a:pt x="528" y="320"/>
                  </a:cubicBezTo>
                  <a:cubicBezTo>
                    <a:pt x="535" y="321"/>
                    <a:pt x="544" y="318"/>
                    <a:pt x="544" y="318"/>
                  </a:cubicBezTo>
                  <a:cubicBezTo>
                    <a:pt x="544" y="318"/>
                    <a:pt x="542" y="311"/>
                    <a:pt x="541" y="307"/>
                  </a:cubicBezTo>
                  <a:cubicBezTo>
                    <a:pt x="541" y="303"/>
                    <a:pt x="543" y="293"/>
                    <a:pt x="543" y="293"/>
                  </a:cubicBezTo>
                  <a:cubicBezTo>
                    <a:pt x="543" y="293"/>
                    <a:pt x="550" y="265"/>
                    <a:pt x="551" y="263"/>
                  </a:cubicBezTo>
                  <a:cubicBezTo>
                    <a:pt x="552" y="262"/>
                    <a:pt x="554" y="247"/>
                    <a:pt x="556" y="246"/>
                  </a:cubicBezTo>
                  <a:cubicBezTo>
                    <a:pt x="558" y="245"/>
                    <a:pt x="558" y="245"/>
                    <a:pt x="562" y="245"/>
                  </a:cubicBezTo>
                  <a:cubicBezTo>
                    <a:pt x="566" y="245"/>
                    <a:pt x="571" y="243"/>
                    <a:pt x="571" y="243"/>
                  </a:cubicBezTo>
                  <a:cubicBezTo>
                    <a:pt x="571" y="243"/>
                    <a:pt x="582" y="241"/>
                    <a:pt x="585" y="241"/>
                  </a:cubicBezTo>
                  <a:cubicBezTo>
                    <a:pt x="587" y="241"/>
                    <a:pt x="581" y="245"/>
                    <a:pt x="582" y="247"/>
                  </a:cubicBezTo>
                  <a:cubicBezTo>
                    <a:pt x="582" y="248"/>
                    <a:pt x="575" y="255"/>
                    <a:pt x="575" y="255"/>
                  </a:cubicBezTo>
                  <a:cubicBezTo>
                    <a:pt x="575" y="255"/>
                    <a:pt x="570" y="257"/>
                    <a:pt x="570" y="265"/>
                  </a:cubicBezTo>
                  <a:cubicBezTo>
                    <a:pt x="572" y="268"/>
                    <a:pt x="577" y="269"/>
                    <a:pt x="577" y="269"/>
                  </a:cubicBezTo>
                  <a:cubicBezTo>
                    <a:pt x="577" y="269"/>
                    <a:pt x="580" y="270"/>
                    <a:pt x="576" y="276"/>
                  </a:cubicBezTo>
                  <a:cubicBezTo>
                    <a:pt x="576" y="277"/>
                    <a:pt x="578" y="276"/>
                    <a:pt x="578" y="276"/>
                  </a:cubicBezTo>
                  <a:cubicBezTo>
                    <a:pt x="580" y="271"/>
                    <a:pt x="580" y="271"/>
                    <a:pt x="580" y="271"/>
                  </a:cubicBezTo>
                  <a:cubicBezTo>
                    <a:pt x="580" y="271"/>
                    <a:pt x="582" y="271"/>
                    <a:pt x="584" y="270"/>
                  </a:cubicBezTo>
                  <a:cubicBezTo>
                    <a:pt x="585" y="269"/>
                    <a:pt x="586" y="268"/>
                    <a:pt x="587" y="266"/>
                  </a:cubicBezTo>
                  <a:cubicBezTo>
                    <a:pt x="587" y="265"/>
                    <a:pt x="588" y="258"/>
                    <a:pt x="588" y="258"/>
                  </a:cubicBezTo>
                  <a:cubicBezTo>
                    <a:pt x="589" y="257"/>
                    <a:pt x="590" y="256"/>
                    <a:pt x="590" y="256"/>
                  </a:cubicBezTo>
                  <a:cubicBezTo>
                    <a:pt x="590" y="256"/>
                    <a:pt x="595" y="258"/>
                    <a:pt x="596" y="257"/>
                  </a:cubicBezTo>
                  <a:cubicBezTo>
                    <a:pt x="598" y="256"/>
                    <a:pt x="602" y="248"/>
                    <a:pt x="602" y="248"/>
                  </a:cubicBezTo>
                  <a:cubicBezTo>
                    <a:pt x="602" y="248"/>
                    <a:pt x="606" y="279"/>
                    <a:pt x="607" y="282"/>
                  </a:cubicBezTo>
                  <a:cubicBezTo>
                    <a:pt x="608" y="286"/>
                    <a:pt x="604" y="302"/>
                    <a:pt x="608" y="309"/>
                  </a:cubicBezTo>
                  <a:cubicBezTo>
                    <a:pt x="606" y="317"/>
                    <a:pt x="612" y="317"/>
                    <a:pt x="612" y="317"/>
                  </a:cubicBezTo>
                  <a:cubicBezTo>
                    <a:pt x="612" y="317"/>
                    <a:pt x="618" y="319"/>
                    <a:pt x="621" y="319"/>
                  </a:cubicBezTo>
                  <a:cubicBezTo>
                    <a:pt x="623" y="319"/>
                    <a:pt x="622" y="312"/>
                    <a:pt x="621" y="308"/>
                  </a:cubicBezTo>
                  <a:cubicBezTo>
                    <a:pt x="620" y="303"/>
                    <a:pt x="617" y="283"/>
                    <a:pt x="618" y="281"/>
                  </a:cubicBezTo>
                  <a:cubicBezTo>
                    <a:pt x="618" y="278"/>
                    <a:pt x="629" y="283"/>
                    <a:pt x="632" y="279"/>
                  </a:cubicBezTo>
                  <a:cubicBezTo>
                    <a:pt x="635" y="275"/>
                    <a:pt x="633" y="268"/>
                    <a:pt x="633" y="266"/>
                  </a:cubicBezTo>
                  <a:cubicBezTo>
                    <a:pt x="633" y="265"/>
                    <a:pt x="633" y="263"/>
                    <a:pt x="633" y="258"/>
                  </a:cubicBezTo>
                  <a:cubicBezTo>
                    <a:pt x="633" y="254"/>
                    <a:pt x="633" y="241"/>
                    <a:pt x="633" y="240"/>
                  </a:cubicBezTo>
                  <a:cubicBezTo>
                    <a:pt x="634" y="239"/>
                    <a:pt x="639" y="251"/>
                    <a:pt x="639" y="253"/>
                  </a:cubicBezTo>
                  <a:cubicBezTo>
                    <a:pt x="639" y="254"/>
                    <a:pt x="643" y="268"/>
                    <a:pt x="644" y="273"/>
                  </a:cubicBezTo>
                  <a:cubicBezTo>
                    <a:pt x="645" y="278"/>
                    <a:pt x="649" y="279"/>
                    <a:pt x="650" y="284"/>
                  </a:cubicBezTo>
                  <a:cubicBezTo>
                    <a:pt x="652" y="288"/>
                    <a:pt x="654" y="288"/>
                    <a:pt x="654" y="293"/>
                  </a:cubicBezTo>
                  <a:cubicBezTo>
                    <a:pt x="655" y="298"/>
                    <a:pt x="653" y="303"/>
                    <a:pt x="649" y="306"/>
                  </a:cubicBezTo>
                  <a:cubicBezTo>
                    <a:pt x="645" y="306"/>
                    <a:pt x="640" y="307"/>
                    <a:pt x="640" y="312"/>
                  </a:cubicBezTo>
                  <a:cubicBezTo>
                    <a:pt x="640" y="312"/>
                    <a:pt x="640" y="319"/>
                    <a:pt x="647" y="318"/>
                  </a:cubicBezTo>
                  <a:cubicBezTo>
                    <a:pt x="654" y="318"/>
                    <a:pt x="662" y="317"/>
                    <a:pt x="665" y="315"/>
                  </a:cubicBezTo>
                  <a:cubicBezTo>
                    <a:pt x="669" y="314"/>
                    <a:pt x="675" y="316"/>
                    <a:pt x="675" y="313"/>
                  </a:cubicBezTo>
                  <a:cubicBezTo>
                    <a:pt x="675" y="310"/>
                    <a:pt x="673" y="305"/>
                    <a:pt x="673" y="301"/>
                  </a:cubicBezTo>
                  <a:cubicBezTo>
                    <a:pt x="673" y="298"/>
                    <a:pt x="673" y="292"/>
                    <a:pt x="670" y="290"/>
                  </a:cubicBezTo>
                  <a:cubicBezTo>
                    <a:pt x="668" y="288"/>
                    <a:pt x="666" y="288"/>
                    <a:pt x="666" y="284"/>
                  </a:cubicBezTo>
                  <a:cubicBezTo>
                    <a:pt x="666" y="280"/>
                    <a:pt x="663" y="263"/>
                    <a:pt x="663" y="260"/>
                  </a:cubicBezTo>
                  <a:cubicBezTo>
                    <a:pt x="663" y="257"/>
                    <a:pt x="666" y="249"/>
                    <a:pt x="667" y="247"/>
                  </a:cubicBezTo>
                  <a:cubicBezTo>
                    <a:pt x="668" y="244"/>
                    <a:pt x="670" y="246"/>
                    <a:pt x="673" y="245"/>
                  </a:cubicBezTo>
                  <a:cubicBezTo>
                    <a:pt x="674" y="247"/>
                    <a:pt x="676" y="246"/>
                    <a:pt x="676" y="246"/>
                  </a:cubicBezTo>
                  <a:cubicBezTo>
                    <a:pt x="676" y="246"/>
                    <a:pt x="681" y="248"/>
                    <a:pt x="681" y="246"/>
                  </a:cubicBezTo>
                  <a:cubicBezTo>
                    <a:pt x="686" y="249"/>
                    <a:pt x="685" y="246"/>
                    <a:pt x="685" y="246"/>
                  </a:cubicBezTo>
                  <a:cubicBezTo>
                    <a:pt x="694" y="246"/>
                    <a:pt x="694" y="246"/>
                    <a:pt x="694" y="246"/>
                  </a:cubicBezTo>
                  <a:cubicBezTo>
                    <a:pt x="694" y="246"/>
                    <a:pt x="702" y="248"/>
                    <a:pt x="702" y="251"/>
                  </a:cubicBezTo>
                  <a:cubicBezTo>
                    <a:pt x="700" y="255"/>
                    <a:pt x="699" y="263"/>
                    <a:pt x="699" y="263"/>
                  </a:cubicBezTo>
                  <a:cubicBezTo>
                    <a:pt x="699" y="263"/>
                    <a:pt x="698" y="280"/>
                    <a:pt x="696" y="283"/>
                  </a:cubicBezTo>
                  <a:cubicBezTo>
                    <a:pt x="694" y="287"/>
                    <a:pt x="695" y="288"/>
                    <a:pt x="693" y="288"/>
                  </a:cubicBezTo>
                  <a:cubicBezTo>
                    <a:pt x="691" y="289"/>
                    <a:pt x="690" y="289"/>
                    <a:pt x="691" y="295"/>
                  </a:cubicBezTo>
                  <a:cubicBezTo>
                    <a:pt x="691" y="301"/>
                    <a:pt x="689" y="309"/>
                    <a:pt x="691" y="311"/>
                  </a:cubicBezTo>
                  <a:cubicBezTo>
                    <a:pt x="693" y="313"/>
                    <a:pt x="689" y="315"/>
                    <a:pt x="693" y="317"/>
                  </a:cubicBezTo>
                  <a:cubicBezTo>
                    <a:pt x="697" y="318"/>
                    <a:pt x="710" y="319"/>
                    <a:pt x="713" y="317"/>
                  </a:cubicBezTo>
                  <a:cubicBezTo>
                    <a:pt x="715" y="315"/>
                    <a:pt x="711" y="312"/>
                    <a:pt x="709" y="309"/>
                  </a:cubicBezTo>
                  <a:cubicBezTo>
                    <a:pt x="708" y="306"/>
                    <a:pt x="704" y="295"/>
                    <a:pt x="707" y="290"/>
                  </a:cubicBezTo>
                  <a:cubicBezTo>
                    <a:pt x="710" y="292"/>
                    <a:pt x="712" y="285"/>
                    <a:pt x="712" y="285"/>
                  </a:cubicBezTo>
                  <a:cubicBezTo>
                    <a:pt x="712" y="285"/>
                    <a:pt x="720" y="271"/>
                    <a:pt x="722" y="267"/>
                  </a:cubicBezTo>
                  <a:cubicBezTo>
                    <a:pt x="724" y="264"/>
                    <a:pt x="728" y="251"/>
                    <a:pt x="731" y="249"/>
                  </a:cubicBezTo>
                  <a:cubicBezTo>
                    <a:pt x="734" y="246"/>
                    <a:pt x="744" y="243"/>
                    <a:pt x="744" y="240"/>
                  </a:cubicBezTo>
                  <a:cubicBezTo>
                    <a:pt x="744" y="238"/>
                    <a:pt x="743" y="236"/>
                    <a:pt x="742" y="234"/>
                  </a:cubicBezTo>
                  <a:cubicBezTo>
                    <a:pt x="741" y="233"/>
                    <a:pt x="737" y="226"/>
                    <a:pt x="734" y="225"/>
                  </a:cubicBezTo>
                  <a:cubicBezTo>
                    <a:pt x="738" y="218"/>
                    <a:pt x="738" y="200"/>
                    <a:pt x="738" y="200"/>
                  </a:cubicBezTo>
                  <a:cubicBezTo>
                    <a:pt x="737" y="195"/>
                    <a:pt x="737" y="195"/>
                    <a:pt x="737" y="195"/>
                  </a:cubicBezTo>
                  <a:cubicBezTo>
                    <a:pt x="753" y="201"/>
                    <a:pt x="753" y="201"/>
                    <a:pt x="753" y="201"/>
                  </a:cubicBezTo>
                  <a:cubicBezTo>
                    <a:pt x="753" y="201"/>
                    <a:pt x="754" y="171"/>
                    <a:pt x="752" y="166"/>
                  </a:cubicBezTo>
                  <a:cubicBezTo>
                    <a:pt x="750" y="162"/>
                    <a:pt x="749" y="155"/>
                    <a:pt x="750" y="155"/>
                  </a:cubicBezTo>
                  <a:cubicBezTo>
                    <a:pt x="751" y="154"/>
                    <a:pt x="753" y="156"/>
                    <a:pt x="755" y="157"/>
                  </a:cubicBezTo>
                  <a:cubicBezTo>
                    <a:pt x="756" y="157"/>
                    <a:pt x="761" y="148"/>
                    <a:pt x="764" y="142"/>
                  </a:cubicBezTo>
                  <a:cubicBezTo>
                    <a:pt x="767" y="135"/>
                    <a:pt x="766" y="127"/>
                    <a:pt x="768" y="122"/>
                  </a:cubicBezTo>
                  <a:cubicBezTo>
                    <a:pt x="770" y="118"/>
                    <a:pt x="770" y="99"/>
                    <a:pt x="766" y="92"/>
                  </a:cubicBezTo>
                  <a:cubicBezTo>
                    <a:pt x="763" y="84"/>
                    <a:pt x="763" y="71"/>
                    <a:pt x="761" y="69"/>
                  </a:cubicBezTo>
                  <a:cubicBezTo>
                    <a:pt x="759" y="68"/>
                    <a:pt x="759" y="62"/>
                    <a:pt x="755" y="62"/>
                  </a:cubicBezTo>
                  <a:cubicBezTo>
                    <a:pt x="751" y="62"/>
                    <a:pt x="734" y="55"/>
                    <a:pt x="733" y="54"/>
                  </a:cubicBezTo>
                  <a:cubicBezTo>
                    <a:pt x="732" y="53"/>
                    <a:pt x="727" y="51"/>
                    <a:pt x="727" y="51"/>
                  </a:cubicBezTo>
                  <a:cubicBezTo>
                    <a:pt x="727" y="51"/>
                    <a:pt x="724" y="45"/>
                    <a:pt x="726" y="43"/>
                  </a:cubicBezTo>
                  <a:cubicBezTo>
                    <a:pt x="727" y="40"/>
                    <a:pt x="729" y="35"/>
                    <a:pt x="726" y="33"/>
                  </a:cubicBezTo>
                  <a:cubicBezTo>
                    <a:pt x="725" y="17"/>
                    <a:pt x="710" y="19"/>
                    <a:pt x="710" y="19"/>
                  </a:cubicBezTo>
                  <a:cubicBezTo>
                    <a:pt x="710" y="19"/>
                    <a:pt x="697" y="21"/>
                    <a:pt x="699" y="36"/>
                  </a:cubicBezTo>
                  <a:cubicBezTo>
                    <a:pt x="702" y="51"/>
                    <a:pt x="704" y="50"/>
                    <a:pt x="704" y="50"/>
                  </a:cubicBezTo>
                  <a:cubicBezTo>
                    <a:pt x="705" y="51"/>
                    <a:pt x="706" y="55"/>
                    <a:pt x="706" y="57"/>
                  </a:cubicBezTo>
                  <a:cubicBezTo>
                    <a:pt x="706" y="59"/>
                    <a:pt x="701" y="62"/>
                    <a:pt x="698" y="63"/>
                  </a:cubicBezTo>
                  <a:cubicBezTo>
                    <a:pt x="695" y="65"/>
                    <a:pt x="689" y="70"/>
                    <a:pt x="689" y="70"/>
                  </a:cubicBezTo>
                  <a:cubicBezTo>
                    <a:pt x="689" y="70"/>
                    <a:pt x="686" y="59"/>
                    <a:pt x="681" y="57"/>
                  </a:cubicBezTo>
                  <a:cubicBezTo>
                    <a:pt x="676" y="55"/>
                    <a:pt x="665" y="52"/>
                    <a:pt x="665" y="52"/>
                  </a:cubicBezTo>
                  <a:cubicBezTo>
                    <a:pt x="665" y="52"/>
                    <a:pt x="660" y="46"/>
                    <a:pt x="659" y="44"/>
                  </a:cubicBezTo>
                  <a:cubicBezTo>
                    <a:pt x="659" y="42"/>
                    <a:pt x="662" y="17"/>
                    <a:pt x="644" y="16"/>
                  </a:cubicBezTo>
                  <a:cubicBezTo>
                    <a:pt x="626" y="19"/>
                    <a:pt x="631" y="35"/>
                    <a:pt x="631" y="35"/>
                  </a:cubicBezTo>
                  <a:cubicBezTo>
                    <a:pt x="631" y="35"/>
                    <a:pt x="631" y="42"/>
                    <a:pt x="631" y="43"/>
                  </a:cubicBezTo>
                  <a:cubicBezTo>
                    <a:pt x="631" y="44"/>
                    <a:pt x="625" y="40"/>
                    <a:pt x="625" y="36"/>
                  </a:cubicBezTo>
                  <a:cubicBezTo>
                    <a:pt x="626" y="33"/>
                    <a:pt x="626" y="28"/>
                    <a:pt x="626" y="28"/>
                  </a:cubicBezTo>
                  <a:cubicBezTo>
                    <a:pt x="626" y="28"/>
                    <a:pt x="629" y="21"/>
                    <a:pt x="628" y="19"/>
                  </a:cubicBezTo>
                  <a:cubicBezTo>
                    <a:pt x="627" y="17"/>
                    <a:pt x="629" y="2"/>
                    <a:pt x="613" y="3"/>
                  </a:cubicBezTo>
                  <a:cubicBezTo>
                    <a:pt x="600" y="4"/>
                    <a:pt x="602" y="22"/>
                    <a:pt x="602" y="22"/>
                  </a:cubicBezTo>
                  <a:cubicBezTo>
                    <a:pt x="602" y="22"/>
                    <a:pt x="600" y="24"/>
                    <a:pt x="603" y="28"/>
                  </a:cubicBezTo>
                  <a:cubicBezTo>
                    <a:pt x="603" y="33"/>
                    <a:pt x="607" y="37"/>
                    <a:pt x="607" y="37"/>
                  </a:cubicBezTo>
                  <a:cubicBezTo>
                    <a:pt x="607" y="37"/>
                    <a:pt x="604" y="43"/>
                    <a:pt x="603" y="44"/>
                  </a:cubicBezTo>
                  <a:cubicBezTo>
                    <a:pt x="602" y="44"/>
                    <a:pt x="598" y="47"/>
                    <a:pt x="598" y="47"/>
                  </a:cubicBezTo>
                  <a:cubicBezTo>
                    <a:pt x="598" y="47"/>
                    <a:pt x="604" y="26"/>
                    <a:pt x="584" y="25"/>
                  </a:cubicBezTo>
                  <a:cubicBezTo>
                    <a:pt x="565" y="24"/>
                    <a:pt x="571" y="54"/>
                    <a:pt x="571" y="54"/>
                  </a:cubicBezTo>
                  <a:cubicBezTo>
                    <a:pt x="571" y="54"/>
                    <a:pt x="564" y="49"/>
                    <a:pt x="566" y="44"/>
                  </a:cubicBezTo>
                  <a:cubicBezTo>
                    <a:pt x="574" y="17"/>
                    <a:pt x="554" y="19"/>
                    <a:pt x="554" y="19"/>
                  </a:cubicBezTo>
                  <a:cubicBezTo>
                    <a:pt x="554" y="19"/>
                    <a:pt x="539" y="18"/>
                    <a:pt x="544" y="42"/>
                  </a:cubicBezTo>
                  <a:cubicBezTo>
                    <a:pt x="551" y="53"/>
                    <a:pt x="548" y="57"/>
                    <a:pt x="548" y="57"/>
                  </a:cubicBezTo>
                  <a:cubicBezTo>
                    <a:pt x="541" y="60"/>
                    <a:pt x="541" y="60"/>
                    <a:pt x="541" y="60"/>
                  </a:cubicBezTo>
                  <a:cubicBezTo>
                    <a:pt x="541" y="60"/>
                    <a:pt x="539" y="26"/>
                    <a:pt x="521" y="26"/>
                  </a:cubicBezTo>
                  <a:cubicBezTo>
                    <a:pt x="507" y="27"/>
                    <a:pt x="508" y="58"/>
                    <a:pt x="508" y="58"/>
                  </a:cubicBezTo>
                  <a:cubicBezTo>
                    <a:pt x="508" y="58"/>
                    <a:pt x="503" y="54"/>
                    <a:pt x="500" y="53"/>
                  </a:cubicBezTo>
                  <a:cubicBezTo>
                    <a:pt x="497" y="52"/>
                    <a:pt x="483" y="47"/>
                    <a:pt x="481" y="46"/>
                  </a:cubicBezTo>
                  <a:cubicBezTo>
                    <a:pt x="479" y="45"/>
                    <a:pt x="475" y="41"/>
                    <a:pt x="475" y="41"/>
                  </a:cubicBezTo>
                  <a:cubicBezTo>
                    <a:pt x="476" y="36"/>
                    <a:pt x="476" y="36"/>
                    <a:pt x="476" y="36"/>
                  </a:cubicBezTo>
                  <a:cubicBezTo>
                    <a:pt x="476" y="36"/>
                    <a:pt x="480" y="28"/>
                    <a:pt x="477" y="26"/>
                  </a:cubicBezTo>
                  <a:cubicBezTo>
                    <a:pt x="479" y="21"/>
                    <a:pt x="477" y="10"/>
                    <a:pt x="462" y="9"/>
                  </a:cubicBezTo>
                  <a:cubicBezTo>
                    <a:pt x="452" y="8"/>
                    <a:pt x="449" y="27"/>
                    <a:pt x="450" y="27"/>
                  </a:cubicBezTo>
                  <a:cubicBezTo>
                    <a:pt x="451" y="27"/>
                    <a:pt x="448" y="34"/>
                    <a:pt x="452" y="37"/>
                  </a:cubicBezTo>
                  <a:cubicBezTo>
                    <a:pt x="457" y="39"/>
                    <a:pt x="457" y="48"/>
                    <a:pt x="456" y="49"/>
                  </a:cubicBezTo>
                  <a:cubicBezTo>
                    <a:pt x="455" y="53"/>
                    <a:pt x="445" y="56"/>
                    <a:pt x="445" y="56"/>
                  </a:cubicBezTo>
                  <a:cubicBezTo>
                    <a:pt x="445" y="56"/>
                    <a:pt x="432" y="50"/>
                    <a:pt x="431" y="48"/>
                  </a:cubicBezTo>
                  <a:cubicBezTo>
                    <a:pt x="431" y="47"/>
                    <a:pt x="424" y="44"/>
                    <a:pt x="426" y="35"/>
                  </a:cubicBezTo>
                  <a:cubicBezTo>
                    <a:pt x="432" y="27"/>
                    <a:pt x="427" y="26"/>
                    <a:pt x="427" y="26"/>
                  </a:cubicBezTo>
                  <a:cubicBezTo>
                    <a:pt x="427" y="26"/>
                    <a:pt x="430" y="11"/>
                    <a:pt x="414" y="11"/>
                  </a:cubicBezTo>
                  <a:cubicBezTo>
                    <a:pt x="403" y="11"/>
                    <a:pt x="404" y="26"/>
                    <a:pt x="404" y="26"/>
                  </a:cubicBezTo>
                  <a:cubicBezTo>
                    <a:pt x="404" y="26"/>
                    <a:pt x="400" y="30"/>
                    <a:pt x="406" y="34"/>
                  </a:cubicBezTo>
                  <a:cubicBezTo>
                    <a:pt x="407" y="39"/>
                    <a:pt x="410" y="42"/>
                    <a:pt x="410" y="42"/>
                  </a:cubicBezTo>
                  <a:cubicBezTo>
                    <a:pt x="410" y="42"/>
                    <a:pt x="410" y="49"/>
                    <a:pt x="409" y="50"/>
                  </a:cubicBezTo>
                  <a:cubicBezTo>
                    <a:pt x="409" y="50"/>
                    <a:pt x="402" y="45"/>
                    <a:pt x="395" y="44"/>
                  </a:cubicBezTo>
                  <a:cubicBezTo>
                    <a:pt x="389" y="44"/>
                    <a:pt x="386" y="36"/>
                    <a:pt x="387" y="33"/>
                  </a:cubicBezTo>
                  <a:cubicBezTo>
                    <a:pt x="387" y="31"/>
                    <a:pt x="389" y="26"/>
                    <a:pt x="389" y="26"/>
                  </a:cubicBezTo>
                  <a:cubicBezTo>
                    <a:pt x="389" y="26"/>
                    <a:pt x="393" y="21"/>
                    <a:pt x="390" y="18"/>
                  </a:cubicBezTo>
                  <a:cubicBezTo>
                    <a:pt x="394" y="2"/>
                    <a:pt x="379" y="1"/>
                    <a:pt x="379" y="1"/>
                  </a:cubicBezTo>
                  <a:cubicBezTo>
                    <a:pt x="379" y="1"/>
                    <a:pt x="366" y="0"/>
                    <a:pt x="368" y="18"/>
                  </a:cubicBezTo>
                  <a:cubicBezTo>
                    <a:pt x="367" y="21"/>
                    <a:pt x="371" y="25"/>
                    <a:pt x="371" y="25"/>
                  </a:cubicBezTo>
                  <a:cubicBezTo>
                    <a:pt x="371" y="25"/>
                    <a:pt x="373" y="35"/>
                    <a:pt x="369" y="39"/>
                  </a:cubicBezTo>
                  <a:cubicBezTo>
                    <a:pt x="369" y="39"/>
                    <a:pt x="362" y="43"/>
                    <a:pt x="356" y="44"/>
                  </a:cubicBezTo>
                  <a:cubicBezTo>
                    <a:pt x="351" y="44"/>
                    <a:pt x="347" y="45"/>
                    <a:pt x="345" y="53"/>
                  </a:cubicBezTo>
                  <a:cubicBezTo>
                    <a:pt x="341" y="52"/>
                    <a:pt x="335" y="49"/>
                    <a:pt x="335" y="49"/>
                  </a:cubicBezTo>
                  <a:cubicBezTo>
                    <a:pt x="335" y="49"/>
                    <a:pt x="330" y="43"/>
                    <a:pt x="330" y="41"/>
                  </a:cubicBezTo>
                  <a:cubicBezTo>
                    <a:pt x="330" y="40"/>
                    <a:pt x="332" y="28"/>
                    <a:pt x="331" y="26"/>
                  </a:cubicBezTo>
                  <a:cubicBezTo>
                    <a:pt x="330" y="25"/>
                    <a:pt x="332" y="15"/>
                    <a:pt x="316" y="14"/>
                  </a:cubicBezTo>
                  <a:cubicBezTo>
                    <a:pt x="301" y="16"/>
                    <a:pt x="305" y="33"/>
                    <a:pt x="306" y="35"/>
                  </a:cubicBezTo>
                  <a:cubicBezTo>
                    <a:pt x="306" y="36"/>
                    <a:pt x="308" y="45"/>
                    <a:pt x="310" y="45"/>
                  </a:cubicBezTo>
                  <a:cubicBezTo>
                    <a:pt x="312" y="46"/>
                    <a:pt x="315" y="52"/>
                    <a:pt x="315" y="54"/>
                  </a:cubicBezTo>
                  <a:cubicBezTo>
                    <a:pt x="315" y="55"/>
                    <a:pt x="306" y="59"/>
                    <a:pt x="305" y="60"/>
                  </a:cubicBezTo>
                  <a:cubicBezTo>
                    <a:pt x="303" y="60"/>
                    <a:pt x="301" y="63"/>
                    <a:pt x="301" y="68"/>
                  </a:cubicBezTo>
                  <a:cubicBezTo>
                    <a:pt x="301" y="72"/>
                    <a:pt x="301" y="85"/>
                    <a:pt x="301" y="88"/>
                  </a:cubicBezTo>
                  <a:cubicBezTo>
                    <a:pt x="301" y="91"/>
                    <a:pt x="302" y="102"/>
                    <a:pt x="302" y="102"/>
                  </a:cubicBezTo>
                  <a:cubicBezTo>
                    <a:pt x="302" y="102"/>
                    <a:pt x="300" y="88"/>
                    <a:pt x="298" y="84"/>
                  </a:cubicBezTo>
                  <a:cubicBezTo>
                    <a:pt x="296" y="81"/>
                    <a:pt x="293" y="71"/>
                    <a:pt x="291" y="70"/>
                  </a:cubicBezTo>
                  <a:cubicBezTo>
                    <a:pt x="290" y="69"/>
                    <a:pt x="281" y="65"/>
                    <a:pt x="283" y="59"/>
                  </a:cubicBezTo>
                  <a:cubicBezTo>
                    <a:pt x="286" y="53"/>
                    <a:pt x="296" y="36"/>
                    <a:pt x="276" y="31"/>
                  </a:cubicBezTo>
                  <a:cubicBezTo>
                    <a:pt x="268" y="40"/>
                    <a:pt x="271" y="59"/>
                    <a:pt x="271" y="59"/>
                  </a:cubicBezTo>
                  <a:cubicBezTo>
                    <a:pt x="271" y="59"/>
                    <a:pt x="263" y="61"/>
                    <a:pt x="263" y="61"/>
                  </a:cubicBezTo>
                  <a:cubicBezTo>
                    <a:pt x="262" y="61"/>
                    <a:pt x="250" y="72"/>
                    <a:pt x="249" y="73"/>
                  </a:cubicBezTo>
                  <a:cubicBezTo>
                    <a:pt x="249" y="71"/>
                    <a:pt x="235" y="64"/>
                    <a:pt x="235" y="64"/>
                  </a:cubicBezTo>
                  <a:cubicBezTo>
                    <a:pt x="235" y="64"/>
                    <a:pt x="228" y="60"/>
                    <a:pt x="229" y="57"/>
                  </a:cubicBezTo>
                  <a:cubicBezTo>
                    <a:pt x="231" y="54"/>
                    <a:pt x="231" y="50"/>
                    <a:pt x="231" y="50"/>
                  </a:cubicBezTo>
                  <a:cubicBezTo>
                    <a:pt x="231" y="50"/>
                    <a:pt x="233" y="43"/>
                    <a:pt x="231" y="43"/>
                  </a:cubicBezTo>
                  <a:cubicBezTo>
                    <a:pt x="229" y="43"/>
                    <a:pt x="233" y="30"/>
                    <a:pt x="217" y="30"/>
                  </a:cubicBezTo>
                  <a:cubicBezTo>
                    <a:pt x="205" y="31"/>
                    <a:pt x="210" y="46"/>
                    <a:pt x="210" y="46"/>
                  </a:cubicBezTo>
                  <a:cubicBezTo>
                    <a:pt x="210" y="46"/>
                    <a:pt x="207" y="49"/>
                    <a:pt x="212" y="53"/>
                  </a:cubicBezTo>
                  <a:cubicBezTo>
                    <a:pt x="213" y="57"/>
                    <a:pt x="210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10" y="59"/>
                    <a:pt x="207" y="64"/>
                    <a:pt x="205" y="64"/>
                  </a:cubicBezTo>
                  <a:cubicBezTo>
                    <a:pt x="203" y="64"/>
                    <a:pt x="194" y="69"/>
                    <a:pt x="191" y="69"/>
                  </a:cubicBezTo>
                  <a:cubicBezTo>
                    <a:pt x="188" y="69"/>
                    <a:pt x="185" y="84"/>
                    <a:pt x="185" y="84"/>
                  </a:cubicBezTo>
                  <a:cubicBezTo>
                    <a:pt x="185" y="84"/>
                    <a:pt x="175" y="79"/>
                    <a:pt x="176" y="76"/>
                  </a:cubicBezTo>
                  <a:cubicBezTo>
                    <a:pt x="176" y="73"/>
                    <a:pt x="176" y="68"/>
                    <a:pt x="176" y="68"/>
                  </a:cubicBezTo>
                  <a:cubicBezTo>
                    <a:pt x="176" y="68"/>
                    <a:pt x="183" y="47"/>
                    <a:pt x="168" y="44"/>
                  </a:cubicBezTo>
                  <a:cubicBezTo>
                    <a:pt x="153" y="41"/>
                    <a:pt x="162" y="68"/>
                    <a:pt x="162" y="68"/>
                  </a:cubicBezTo>
                  <a:cubicBezTo>
                    <a:pt x="156" y="72"/>
                    <a:pt x="156" y="72"/>
                    <a:pt x="156" y="72"/>
                  </a:cubicBezTo>
                  <a:cubicBezTo>
                    <a:pt x="156" y="72"/>
                    <a:pt x="146" y="67"/>
                    <a:pt x="146" y="63"/>
                  </a:cubicBezTo>
                  <a:cubicBezTo>
                    <a:pt x="146" y="59"/>
                    <a:pt x="146" y="63"/>
                    <a:pt x="146" y="63"/>
                  </a:cubicBezTo>
                  <a:cubicBezTo>
                    <a:pt x="146" y="63"/>
                    <a:pt x="145" y="56"/>
                    <a:pt x="147" y="54"/>
                  </a:cubicBezTo>
                  <a:cubicBezTo>
                    <a:pt x="149" y="53"/>
                    <a:pt x="152" y="48"/>
                    <a:pt x="149" y="45"/>
                  </a:cubicBezTo>
                  <a:cubicBezTo>
                    <a:pt x="151" y="30"/>
                    <a:pt x="137" y="30"/>
                    <a:pt x="137" y="30"/>
                  </a:cubicBezTo>
                  <a:cubicBezTo>
                    <a:pt x="137" y="30"/>
                    <a:pt x="127" y="31"/>
                    <a:pt x="126" y="45"/>
                  </a:cubicBezTo>
                  <a:cubicBezTo>
                    <a:pt x="124" y="47"/>
                    <a:pt x="128" y="53"/>
                    <a:pt x="128" y="53"/>
                  </a:cubicBezTo>
                  <a:cubicBezTo>
                    <a:pt x="128" y="53"/>
                    <a:pt x="129" y="59"/>
                    <a:pt x="130" y="60"/>
                  </a:cubicBezTo>
                  <a:cubicBezTo>
                    <a:pt x="131" y="61"/>
                    <a:pt x="129" y="65"/>
                    <a:pt x="128" y="65"/>
                  </a:cubicBezTo>
                  <a:cubicBezTo>
                    <a:pt x="128" y="65"/>
                    <a:pt x="122" y="68"/>
                    <a:pt x="122" y="68"/>
                  </a:cubicBezTo>
                  <a:cubicBezTo>
                    <a:pt x="122" y="68"/>
                    <a:pt x="123" y="58"/>
                    <a:pt x="121" y="56"/>
                  </a:cubicBezTo>
                  <a:cubicBezTo>
                    <a:pt x="120" y="55"/>
                    <a:pt x="126" y="43"/>
                    <a:pt x="111" y="37"/>
                  </a:cubicBezTo>
                  <a:cubicBezTo>
                    <a:pt x="101" y="34"/>
                    <a:pt x="98" y="43"/>
                    <a:pt x="98" y="4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3" y="62"/>
                    <a:pt x="87" y="53"/>
                    <a:pt x="82" y="52"/>
                  </a:cubicBezTo>
                  <a:cubicBezTo>
                    <a:pt x="77" y="52"/>
                    <a:pt x="69" y="52"/>
                    <a:pt x="65" y="59"/>
                  </a:cubicBezTo>
                  <a:cubicBezTo>
                    <a:pt x="60" y="60"/>
                    <a:pt x="52" y="54"/>
                    <a:pt x="52" y="54"/>
                  </a:cubicBezTo>
                  <a:cubicBezTo>
                    <a:pt x="52" y="54"/>
                    <a:pt x="50" y="46"/>
                    <a:pt x="51" y="43"/>
                  </a:cubicBezTo>
                  <a:cubicBezTo>
                    <a:pt x="52" y="40"/>
                    <a:pt x="52" y="37"/>
                    <a:pt x="52" y="37"/>
                  </a:cubicBezTo>
                  <a:cubicBezTo>
                    <a:pt x="52" y="37"/>
                    <a:pt x="56" y="31"/>
                    <a:pt x="54" y="30"/>
                  </a:cubicBezTo>
                  <a:cubicBezTo>
                    <a:pt x="51" y="29"/>
                    <a:pt x="59" y="15"/>
                    <a:pt x="40" y="13"/>
                  </a:cubicBezTo>
                  <a:cubicBezTo>
                    <a:pt x="25" y="13"/>
                    <a:pt x="29" y="30"/>
                    <a:pt x="29" y="30"/>
                  </a:cubicBezTo>
                  <a:cubicBezTo>
                    <a:pt x="29" y="30"/>
                    <a:pt x="26" y="35"/>
                    <a:pt x="31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D0373B4-E89A-4E77-84D3-F0359E625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3413" y="1930400"/>
              <a:ext cx="354013" cy="428625"/>
            </a:xfrm>
            <a:custGeom>
              <a:avLst/>
              <a:gdLst>
                <a:gd name="T0" fmla="*/ 1 w 24"/>
                <a:gd name="T1" fmla="*/ 7 h 29"/>
                <a:gd name="T2" fmla="*/ 10 w 24"/>
                <a:gd name="T3" fmla="*/ 11 h 29"/>
                <a:gd name="T4" fmla="*/ 21 w 24"/>
                <a:gd name="T5" fmla="*/ 0 h 29"/>
                <a:gd name="T6" fmla="*/ 24 w 24"/>
                <a:gd name="T7" fmla="*/ 2 h 29"/>
                <a:gd name="T8" fmla="*/ 13 w 24"/>
                <a:gd name="T9" fmla="*/ 29 h 29"/>
                <a:gd name="T10" fmla="*/ 10 w 24"/>
                <a:gd name="T11" fmla="*/ 19 h 29"/>
                <a:gd name="T12" fmla="*/ 12 w 24"/>
                <a:gd name="T13" fmla="*/ 15 h 29"/>
                <a:gd name="T14" fmla="*/ 7 w 24"/>
                <a:gd name="T15" fmla="*/ 12 h 29"/>
                <a:gd name="T16" fmla="*/ 4 w 24"/>
                <a:gd name="T17" fmla="*/ 18 h 29"/>
                <a:gd name="T18" fmla="*/ 3 w 24"/>
                <a:gd name="T19" fmla="*/ 29 h 29"/>
                <a:gd name="T20" fmla="*/ 1 w 24"/>
                <a:gd name="T21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9">
                  <a:moveTo>
                    <a:pt x="1" y="7"/>
                  </a:moveTo>
                  <a:cubicBezTo>
                    <a:pt x="1" y="6"/>
                    <a:pt x="6" y="12"/>
                    <a:pt x="10" y="11"/>
                  </a:cubicBezTo>
                  <a:cubicBezTo>
                    <a:pt x="14" y="9"/>
                    <a:pt x="21" y="0"/>
                    <a:pt x="21" y="0"/>
                  </a:cubicBezTo>
                  <a:cubicBezTo>
                    <a:pt x="21" y="0"/>
                    <a:pt x="24" y="1"/>
                    <a:pt x="24" y="2"/>
                  </a:cubicBezTo>
                  <a:cubicBezTo>
                    <a:pt x="24" y="3"/>
                    <a:pt x="13" y="29"/>
                    <a:pt x="13" y="29"/>
                  </a:cubicBezTo>
                  <a:cubicBezTo>
                    <a:pt x="13" y="29"/>
                    <a:pt x="10" y="19"/>
                    <a:pt x="10" y="19"/>
                  </a:cubicBezTo>
                  <a:cubicBezTo>
                    <a:pt x="10" y="19"/>
                    <a:pt x="10" y="16"/>
                    <a:pt x="12" y="15"/>
                  </a:cubicBezTo>
                  <a:cubicBezTo>
                    <a:pt x="15" y="15"/>
                    <a:pt x="10" y="10"/>
                    <a:pt x="7" y="12"/>
                  </a:cubicBezTo>
                  <a:cubicBezTo>
                    <a:pt x="4" y="13"/>
                    <a:pt x="4" y="17"/>
                    <a:pt x="4" y="18"/>
                  </a:cubicBezTo>
                  <a:cubicBezTo>
                    <a:pt x="5" y="19"/>
                    <a:pt x="3" y="29"/>
                    <a:pt x="3" y="29"/>
                  </a:cubicBezTo>
                  <a:cubicBezTo>
                    <a:pt x="3" y="29"/>
                    <a:pt x="0" y="9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0AC8B7F1-472E-4270-B8DF-857EAAFF3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251" y="4414838"/>
              <a:ext cx="206375" cy="133350"/>
            </a:xfrm>
            <a:custGeom>
              <a:avLst/>
              <a:gdLst>
                <a:gd name="T0" fmla="*/ 0 w 14"/>
                <a:gd name="T1" fmla="*/ 4 h 9"/>
                <a:gd name="T2" fmla="*/ 3 w 14"/>
                <a:gd name="T3" fmla="*/ 0 h 9"/>
                <a:gd name="T4" fmla="*/ 12 w 14"/>
                <a:gd name="T5" fmla="*/ 2 h 9"/>
                <a:gd name="T6" fmla="*/ 13 w 14"/>
                <a:gd name="T7" fmla="*/ 4 h 9"/>
                <a:gd name="T8" fmla="*/ 3 w 14"/>
                <a:gd name="T9" fmla="*/ 9 h 9"/>
                <a:gd name="T10" fmla="*/ 0 w 14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9">
                  <a:moveTo>
                    <a:pt x="0" y="4"/>
                  </a:moveTo>
                  <a:cubicBezTo>
                    <a:pt x="0" y="4"/>
                    <a:pt x="0" y="1"/>
                    <a:pt x="3" y="0"/>
                  </a:cubicBezTo>
                  <a:cubicBezTo>
                    <a:pt x="6" y="0"/>
                    <a:pt x="11" y="1"/>
                    <a:pt x="12" y="2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3" y="4"/>
                    <a:pt x="5" y="1"/>
                    <a:pt x="3" y="9"/>
                  </a:cubicBezTo>
                  <a:cubicBezTo>
                    <a:pt x="1" y="8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A314C4D-C0FA-4049-BD2D-7E2CD0CA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551" y="4429125"/>
              <a:ext cx="176213" cy="192088"/>
            </a:xfrm>
            <a:custGeom>
              <a:avLst/>
              <a:gdLst>
                <a:gd name="T0" fmla="*/ 0 w 12"/>
                <a:gd name="T1" fmla="*/ 3 h 13"/>
                <a:gd name="T2" fmla="*/ 5 w 12"/>
                <a:gd name="T3" fmla="*/ 0 h 13"/>
                <a:gd name="T4" fmla="*/ 12 w 12"/>
                <a:gd name="T5" fmla="*/ 12 h 13"/>
                <a:gd name="T6" fmla="*/ 8 w 12"/>
                <a:gd name="T7" fmla="*/ 13 h 13"/>
                <a:gd name="T8" fmla="*/ 5 w 12"/>
                <a:gd name="T9" fmla="*/ 12 h 13"/>
                <a:gd name="T10" fmla="*/ 0 w 12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3">
                  <a:moveTo>
                    <a:pt x="0" y="3"/>
                  </a:moveTo>
                  <a:cubicBezTo>
                    <a:pt x="0" y="3"/>
                    <a:pt x="3" y="0"/>
                    <a:pt x="5" y="0"/>
                  </a:cubicBezTo>
                  <a:cubicBezTo>
                    <a:pt x="6" y="0"/>
                    <a:pt x="12" y="11"/>
                    <a:pt x="12" y="12"/>
                  </a:cubicBezTo>
                  <a:cubicBezTo>
                    <a:pt x="12" y="13"/>
                    <a:pt x="9" y="13"/>
                    <a:pt x="8" y="13"/>
                  </a:cubicBezTo>
                  <a:cubicBezTo>
                    <a:pt x="6" y="12"/>
                    <a:pt x="5" y="13"/>
                    <a:pt x="5" y="12"/>
                  </a:cubicBezTo>
                  <a:cubicBezTo>
                    <a:pt x="4" y="10"/>
                    <a:pt x="3" y="4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49DA768-C11E-4F69-9CC2-4937C1247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6" y="3394075"/>
              <a:ext cx="338138" cy="547688"/>
            </a:xfrm>
            <a:custGeom>
              <a:avLst/>
              <a:gdLst>
                <a:gd name="T0" fmla="*/ 0 w 23"/>
                <a:gd name="T1" fmla="*/ 8 h 37"/>
                <a:gd name="T2" fmla="*/ 7 w 23"/>
                <a:gd name="T3" fmla="*/ 17 h 37"/>
                <a:gd name="T4" fmla="*/ 19 w 23"/>
                <a:gd name="T5" fmla="*/ 2 h 37"/>
                <a:gd name="T6" fmla="*/ 15 w 23"/>
                <a:gd name="T7" fmla="*/ 19 h 37"/>
                <a:gd name="T8" fmla="*/ 9 w 23"/>
                <a:gd name="T9" fmla="*/ 17 h 37"/>
                <a:gd name="T10" fmla="*/ 4 w 23"/>
                <a:gd name="T11" fmla="*/ 22 h 37"/>
                <a:gd name="T12" fmla="*/ 7 w 23"/>
                <a:gd name="T13" fmla="*/ 27 h 37"/>
                <a:gd name="T14" fmla="*/ 3 w 23"/>
                <a:gd name="T15" fmla="*/ 37 h 37"/>
                <a:gd name="T16" fmla="*/ 0 w 23"/>
                <a:gd name="T1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7">
                  <a:moveTo>
                    <a:pt x="0" y="8"/>
                  </a:moveTo>
                  <a:cubicBezTo>
                    <a:pt x="0" y="8"/>
                    <a:pt x="1" y="16"/>
                    <a:pt x="7" y="17"/>
                  </a:cubicBezTo>
                  <a:cubicBezTo>
                    <a:pt x="13" y="17"/>
                    <a:pt x="19" y="3"/>
                    <a:pt x="19" y="2"/>
                  </a:cubicBezTo>
                  <a:cubicBezTo>
                    <a:pt x="20" y="0"/>
                    <a:pt x="23" y="6"/>
                    <a:pt x="15" y="19"/>
                  </a:cubicBezTo>
                  <a:cubicBezTo>
                    <a:pt x="14" y="17"/>
                    <a:pt x="9" y="17"/>
                    <a:pt x="9" y="17"/>
                  </a:cubicBezTo>
                  <a:cubicBezTo>
                    <a:pt x="9" y="17"/>
                    <a:pt x="4" y="19"/>
                    <a:pt x="4" y="22"/>
                  </a:cubicBezTo>
                  <a:cubicBezTo>
                    <a:pt x="4" y="25"/>
                    <a:pt x="7" y="25"/>
                    <a:pt x="7" y="27"/>
                  </a:cubicBezTo>
                  <a:cubicBezTo>
                    <a:pt x="7" y="28"/>
                    <a:pt x="3" y="37"/>
                    <a:pt x="3" y="37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3D7FD38-74CF-4312-A088-E3109772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6" y="4370388"/>
              <a:ext cx="117475" cy="206375"/>
            </a:xfrm>
            <a:custGeom>
              <a:avLst/>
              <a:gdLst>
                <a:gd name="T0" fmla="*/ 0 w 8"/>
                <a:gd name="T1" fmla="*/ 0 h 14"/>
                <a:gd name="T2" fmla="*/ 3 w 8"/>
                <a:gd name="T3" fmla="*/ 0 h 14"/>
                <a:gd name="T4" fmla="*/ 7 w 8"/>
                <a:gd name="T5" fmla="*/ 13 h 14"/>
                <a:gd name="T6" fmla="*/ 4 w 8"/>
                <a:gd name="T7" fmla="*/ 12 h 14"/>
                <a:gd name="T8" fmla="*/ 0 w 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0" y="0"/>
                  </a:moveTo>
                  <a:cubicBezTo>
                    <a:pt x="0" y="0"/>
                    <a:pt x="2" y="0"/>
                    <a:pt x="3" y="0"/>
                  </a:cubicBezTo>
                  <a:cubicBezTo>
                    <a:pt x="4" y="0"/>
                    <a:pt x="8" y="9"/>
                    <a:pt x="7" y="13"/>
                  </a:cubicBezTo>
                  <a:cubicBezTo>
                    <a:pt x="6" y="14"/>
                    <a:pt x="4" y="12"/>
                    <a:pt x="4" y="12"/>
                  </a:cubicBezTo>
                  <a:cubicBezTo>
                    <a:pt x="4" y="12"/>
                    <a:pt x="4" y="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AA730FD-C478-4A83-B6EA-B9DF91621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401" y="4429125"/>
              <a:ext cx="117475" cy="133350"/>
            </a:xfrm>
            <a:custGeom>
              <a:avLst/>
              <a:gdLst>
                <a:gd name="T0" fmla="*/ 0 w 8"/>
                <a:gd name="T1" fmla="*/ 4 h 9"/>
                <a:gd name="T2" fmla="*/ 5 w 8"/>
                <a:gd name="T3" fmla="*/ 0 h 9"/>
                <a:gd name="T4" fmla="*/ 7 w 8"/>
                <a:gd name="T5" fmla="*/ 2 h 9"/>
                <a:gd name="T6" fmla="*/ 3 w 8"/>
                <a:gd name="T7" fmla="*/ 9 h 9"/>
                <a:gd name="T8" fmla="*/ 0 w 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4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7" y="2"/>
                    <a:pt x="7" y="2"/>
                  </a:cubicBezTo>
                  <a:cubicBezTo>
                    <a:pt x="8" y="2"/>
                    <a:pt x="3" y="7"/>
                    <a:pt x="3" y="9"/>
                  </a:cubicBezTo>
                  <a:cubicBezTo>
                    <a:pt x="2" y="9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0EDE79E-F1F5-4DC3-87D3-7D390397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6513" y="3586163"/>
              <a:ext cx="631825" cy="709613"/>
            </a:xfrm>
            <a:custGeom>
              <a:avLst/>
              <a:gdLst>
                <a:gd name="T0" fmla="*/ 16 w 43"/>
                <a:gd name="T1" fmla="*/ 0 h 48"/>
                <a:gd name="T2" fmla="*/ 17 w 43"/>
                <a:gd name="T3" fmla="*/ 14 h 48"/>
                <a:gd name="T4" fmla="*/ 18 w 43"/>
                <a:gd name="T5" fmla="*/ 19 h 48"/>
                <a:gd name="T6" fmla="*/ 26 w 43"/>
                <a:gd name="T7" fmla="*/ 20 h 48"/>
                <a:gd name="T8" fmla="*/ 28 w 43"/>
                <a:gd name="T9" fmla="*/ 18 h 48"/>
                <a:gd name="T10" fmla="*/ 33 w 43"/>
                <a:gd name="T11" fmla="*/ 17 h 48"/>
                <a:gd name="T12" fmla="*/ 32 w 43"/>
                <a:gd name="T13" fmla="*/ 13 h 48"/>
                <a:gd name="T14" fmla="*/ 33 w 43"/>
                <a:gd name="T15" fmla="*/ 0 h 48"/>
                <a:gd name="T16" fmla="*/ 35 w 43"/>
                <a:gd name="T17" fmla="*/ 3 h 48"/>
                <a:gd name="T18" fmla="*/ 37 w 43"/>
                <a:gd name="T19" fmla="*/ 8 h 48"/>
                <a:gd name="T20" fmla="*/ 43 w 43"/>
                <a:gd name="T21" fmla="*/ 15 h 48"/>
                <a:gd name="T22" fmla="*/ 41 w 43"/>
                <a:gd name="T23" fmla="*/ 14 h 48"/>
                <a:gd name="T24" fmla="*/ 36 w 43"/>
                <a:gd name="T25" fmla="*/ 10 h 48"/>
                <a:gd name="T26" fmla="*/ 33 w 43"/>
                <a:gd name="T27" fmla="*/ 13 h 48"/>
                <a:gd name="T28" fmla="*/ 35 w 43"/>
                <a:gd name="T29" fmla="*/ 36 h 48"/>
                <a:gd name="T30" fmla="*/ 23 w 43"/>
                <a:gd name="T31" fmla="*/ 47 h 48"/>
                <a:gd name="T32" fmla="*/ 18 w 43"/>
                <a:gd name="T33" fmla="*/ 47 h 48"/>
                <a:gd name="T34" fmla="*/ 20 w 43"/>
                <a:gd name="T35" fmla="*/ 37 h 48"/>
                <a:gd name="T36" fmla="*/ 15 w 43"/>
                <a:gd name="T37" fmla="*/ 15 h 48"/>
                <a:gd name="T38" fmla="*/ 11 w 43"/>
                <a:gd name="T39" fmla="*/ 15 h 48"/>
                <a:gd name="T40" fmla="*/ 6 w 43"/>
                <a:gd name="T41" fmla="*/ 15 h 48"/>
                <a:gd name="T42" fmla="*/ 0 w 43"/>
                <a:gd name="T43" fmla="*/ 14 h 48"/>
                <a:gd name="T44" fmla="*/ 1 w 43"/>
                <a:gd name="T45" fmla="*/ 13 h 48"/>
                <a:gd name="T46" fmla="*/ 11 w 43"/>
                <a:gd name="T47" fmla="*/ 5 h 48"/>
                <a:gd name="T48" fmla="*/ 16 w 43"/>
                <a:gd name="T4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48">
                  <a:moveTo>
                    <a:pt x="16" y="0"/>
                  </a:moveTo>
                  <a:cubicBezTo>
                    <a:pt x="16" y="0"/>
                    <a:pt x="16" y="12"/>
                    <a:pt x="17" y="14"/>
                  </a:cubicBezTo>
                  <a:cubicBezTo>
                    <a:pt x="18" y="16"/>
                    <a:pt x="18" y="17"/>
                    <a:pt x="18" y="19"/>
                  </a:cubicBezTo>
                  <a:cubicBezTo>
                    <a:pt x="18" y="20"/>
                    <a:pt x="26" y="20"/>
                    <a:pt x="26" y="20"/>
                  </a:cubicBezTo>
                  <a:cubicBezTo>
                    <a:pt x="26" y="20"/>
                    <a:pt x="26" y="18"/>
                    <a:pt x="28" y="18"/>
                  </a:cubicBezTo>
                  <a:cubicBezTo>
                    <a:pt x="30" y="17"/>
                    <a:pt x="34" y="19"/>
                    <a:pt x="33" y="17"/>
                  </a:cubicBezTo>
                  <a:cubicBezTo>
                    <a:pt x="32" y="16"/>
                    <a:pt x="30" y="15"/>
                    <a:pt x="32" y="13"/>
                  </a:cubicBezTo>
                  <a:cubicBezTo>
                    <a:pt x="33" y="12"/>
                    <a:pt x="33" y="1"/>
                    <a:pt x="33" y="0"/>
                  </a:cubicBezTo>
                  <a:cubicBezTo>
                    <a:pt x="33" y="0"/>
                    <a:pt x="35" y="1"/>
                    <a:pt x="35" y="3"/>
                  </a:cubicBezTo>
                  <a:cubicBezTo>
                    <a:pt x="35" y="6"/>
                    <a:pt x="36" y="8"/>
                    <a:pt x="37" y="8"/>
                  </a:cubicBezTo>
                  <a:cubicBezTo>
                    <a:pt x="38" y="8"/>
                    <a:pt x="43" y="14"/>
                    <a:pt x="43" y="15"/>
                  </a:cubicBezTo>
                  <a:cubicBezTo>
                    <a:pt x="43" y="15"/>
                    <a:pt x="43" y="15"/>
                    <a:pt x="41" y="14"/>
                  </a:cubicBezTo>
                  <a:cubicBezTo>
                    <a:pt x="39" y="13"/>
                    <a:pt x="37" y="9"/>
                    <a:pt x="36" y="10"/>
                  </a:cubicBezTo>
                  <a:cubicBezTo>
                    <a:pt x="35" y="11"/>
                    <a:pt x="34" y="12"/>
                    <a:pt x="33" y="13"/>
                  </a:cubicBezTo>
                  <a:cubicBezTo>
                    <a:pt x="32" y="15"/>
                    <a:pt x="34" y="34"/>
                    <a:pt x="35" y="36"/>
                  </a:cubicBezTo>
                  <a:cubicBezTo>
                    <a:pt x="26" y="36"/>
                    <a:pt x="23" y="47"/>
                    <a:pt x="23" y="47"/>
                  </a:cubicBezTo>
                  <a:cubicBezTo>
                    <a:pt x="23" y="47"/>
                    <a:pt x="20" y="48"/>
                    <a:pt x="18" y="47"/>
                  </a:cubicBezTo>
                  <a:cubicBezTo>
                    <a:pt x="17" y="46"/>
                    <a:pt x="20" y="38"/>
                    <a:pt x="20" y="37"/>
                  </a:cubicBezTo>
                  <a:cubicBezTo>
                    <a:pt x="20" y="36"/>
                    <a:pt x="18" y="17"/>
                    <a:pt x="15" y="15"/>
                  </a:cubicBezTo>
                  <a:cubicBezTo>
                    <a:pt x="13" y="15"/>
                    <a:pt x="12" y="16"/>
                    <a:pt x="11" y="15"/>
                  </a:cubicBezTo>
                  <a:cubicBezTo>
                    <a:pt x="11" y="13"/>
                    <a:pt x="7" y="15"/>
                    <a:pt x="6" y="15"/>
                  </a:cubicBezTo>
                  <a:cubicBezTo>
                    <a:pt x="4" y="15"/>
                    <a:pt x="0" y="14"/>
                    <a:pt x="0" y="14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3" y="12"/>
                    <a:pt x="10" y="6"/>
                    <a:pt x="11" y="5"/>
                  </a:cubicBezTo>
                  <a:cubicBezTo>
                    <a:pt x="11" y="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F424C10-F470-46AA-A80A-9683C2772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6" y="3468688"/>
              <a:ext cx="469900" cy="1035050"/>
            </a:xfrm>
            <a:custGeom>
              <a:avLst/>
              <a:gdLst>
                <a:gd name="T0" fmla="*/ 12 w 32"/>
                <a:gd name="T1" fmla="*/ 2 h 70"/>
                <a:gd name="T2" fmla="*/ 19 w 32"/>
                <a:gd name="T3" fmla="*/ 12 h 70"/>
                <a:gd name="T4" fmla="*/ 32 w 32"/>
                <a:gd name="T5" fmla="*/ 1 h 70"/>
                <a:gd name="T6" fmla="*/ 26 w 32"/>
                <a:gd name="T7" fmla="*/ 19 h 70"/>
                <a:gd name="T8" fmla="*/ 25 w 32"/>
                <a:gd name="T9" fmla="*/ 57 h 70"/>
                <a:gd name="T10" fmla="*/ 23 w 32"/>
                <a:gd name="T11" fmla="*/ 57 h 70"/>
                <a:gd name="T12" fmla="*/ 21 w 32"/>
                <a:gd name="T13" fmla="*/ 20 h 70"/>
                <a:gd name="T14" fmla="*/ 24 w 32"/>
                <a:gd name="T15" fmla="*/ 17 h 70"/>
                <a:gd name="T16" fmla="*/ 18 w 32"/>
                <a:gd name="T17" fmla="*/ 13 h 70"/>
                <a:gd name="T18" fmla="*/ 13 w 32"/>
                <a:gd name="T19" fmla="*/ 16 h 70"/>
                <a:gd name="T20" fmla="*/ 15 w 32"/>
                <a:gd name="T21" fmla="*/ 20 h 70"/>
                <a:gd name="T22" fmla="*/ 10 w 32"/>
                <a:gd name="T23" fmla="*/ 68 h 70"/>
                <a:gd name="T24" fmla="*/ 8 w 32"/>
                <a:gd name="T25" fmla="*/ 70 h 70"/>
                <a:gd name="T26" fmla="*/ 0 w 32"/>
                <a:gd name="T27" fmla="*/ 68 h 70"/>
                <a:gd name="T28" fmla="*/ 1 w 32"/>
                <a:gd name="T29" fmla="*/ 66 h 70"/>
                <a:gd name="T30" fmla="*/ 11 w 32"/>
                <a:gd name="T31" fmla="*/ 27 h 70"/>
                <a:gd name="T32" fmla="*/ 12 w 32"/>
                <a:gd name="T33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0">
                  <a:moveTo>
                    <a:pt x="12" y="2"/>
                  </a:moveTo>
                  <a:cubicBezTo>
                    <a:pt x="12" y="2"/>
                    <a:pt x="15" y="12"/>
                    <a:pt x="19" y="12"/>
                  </a:cubicBezTo>
                  <a:cubicBezTo>
                    <a:pt x="24" y="11"/>
                    <a:pt x="32" y="2"/>
                    <a:pt x="32" y="1"/>
                  </a:cubicBezTo>
                  <a:cubicBezTo>
                    <a:pt x="32" y="0"/>
                    <a:pt x="26" y="16"/>
                    <a:pt x="26" y="19"/>
                  </a:cubicBezTo>
                  <a:cubicBezTo>
                    <a:pt x="26" y="23"/>
                    <a:pt x="22" y="33"/>
                    <a:pt x="25" y="57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3" y="57"/>
                    <a:pt x="24" y="27"/>
                    <a:pt x="21" y="20"/>
                  </a:cubicBezTo>
                  <a:cubicBezTo>
                    <a:pt x="22" y="19"/>
                    <a:pt x="24" y="17"/>
                    <a:pt x="24" y="17"/>
                  </a:cubicBezTo>
                  <a:cubicBezTo>
                    <a:pt x="24" y="17"/>
                    <a:pt x="23" y="12"/>
                    <a:pt x="18" y="13"/>
                  </a:cubicBezTo>
                  <a:cubicBezTo>
                    <a:pt x="14" y="13"/>
                    <a:pt x="13" y="16"/>
                    <a:pt x="13" y="16"/>
                  </a:cubicBezTo>
                  <a:cubicBezTo>
                    <a:pt x="13" y="16"/>
                    <a:pt x="15" y="18"/>
                    <a:pt x="15" y="20"/>
                  </a:cubicBezTo>
                  <a:cubicBezTo>
                    <a:pt x="16" y="21"/>
                    <a:pt x="13" y="21"/>
                    <a:pt x="10" y="68"/>
                  </a:cubicBezTo>
                  <a:cubicBezTo>
                    <a:pt x="9" y="70"/>
                    <a:pt x="8" y="70"/>
                    <a:pt x="8" y="70"/>
                  </a:cubicBezTo>
                  <a:cubicBezTo>
                    <a:pt x="8" y="70"/>
                    <a:pt x="4" y="68"/>
                    <a:pt x="0" y="68"/>
                  </a:cubicBezTo>
                  <a:cubicBezTo>
                    <a:pt x="1" y="67"/>
                    <a:pt x="1" y="66"/>
                    <a:pt x="1" y="66"/>
                  </a:cubicBezTo>
                  <a:cubicBezTo>
                    <a:pt x="1" y="66"/>
                    <a:pt x="11" y="61"/>
                    <a:pt x="11" y="27"/>
                  </a:cubicBezTo>
                  <a:cubicBezTo>
                    <a:pt x="11" y="16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100A9B28-69E2-4817-8538-B83C4C0E2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551" y="3660775"/>
              <a:ext cx="293688" cy="428625"/>
            </a:xfrm>
            <a:custGeom>
              <a:avLst/>
              <a:gdLst>
                <a:gd name="T0" fmla="*/ 0 w 20"/>
                <a:gd name="T1" fmla="*/ 3 h 29"/>
                <a:gd name="T2" fmla="*/ 10 w 20"/>
                <a:gd name="T3" fmla="*/ 9 h 29"/>
                <a:gd name="T4" fmla="*/ 18 w 20"/>
                <a:gd name="T5" fmla="*/ 1 h 29"/>
                <a:gd name="T6" fmla="*/ 19 w 20"/>
                <a:gd name="T7" fmla="*/ 4 h 29"/>
                <a:gd name="T8" fmla="*/ 18 w 20"/>
                <a:gd name="T9" fmla="*/ 25 h 29"/>
                <a:gd name="T10" fmla="*/ 14 w 20"/>
                <a:gd name="T11" fmla="*/ 24 h 29"/>
                <a:gd name="T12" fmla="*/ 13 w 20"/>
                <a:gd name="T13" fmla="*/ 20 h 29"/>
                <a:gd name="T14" fmla="*/ 14 w 20"/>
                <a:gd name="T15" fmla="*/ 16 h 29"/>
                <a:gd name="T16" fmla="*/ 15 w 20"/>
                <a:gd name="T17" fmla="*/ 13 h 29"/>
                <a:gd name="T18" fmla="*/ 9 w 20"/>
                <a:gd name="T19" fmla="*/ 10 h 29"/>
                <a:gd name="T20" fmla="*/ 4 w 20"/>
                <a:gd name="T21" fmla="*/ 13 h 29"/>
                <a:gd name="T22" fmla="*/ 7 w 20"/>
                <a:gd name="T23" fmla="*/ 17 h 29"/>
                <a:gd name="T24" fmla="*/ 4 w 20"/>
                <a:gd name="T25" fmla="*/ 28 h 29"/>
                <a:gd name="T26" fmla="*/ 1 w 20"/>
                <a:gd name="T27" fmla="*/ 12 h 29"/>
                <a:gd name="T28" fmla="*/ 0 w 20"/>
                <a:gd name="T29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9">
                  <a:moveTo>
                    <a:pt x="0" y="3"/>
                  </a:moveTo>
                  <a:cubicBezTo>
                    <a:pt x="0" y="3"/>
                    <a:pt x="4" y="12"/>
                    <a:pt x="10" y="9"/>
                  </a:cubicBezTo>
                  <a:cubicBezTo>
                    <a:pt x="16" y="6"/>
                    <a:pt x="19" y="2"/>
                    <a:pt x="18" y="1"/>
                  </a:cubicBezTo>
                  <a:cubicBezTo>
                    <a:pt x="18" y="0"/>
                    <a:pt x="20" y="3"/>
                    <a:pt x="19" y="4"/>
                  </a:cubicBezTo>
                  <a:cubicBezTo>
                    <a:pt x="19" y="5"/>
                    <a:pt x="18" y="25"/>
                    <a:pt x="18" y="25"/>
                  </a:cubicBezTo>
                  <a:cubicBezTo>
                    <a:pt x="18" y="25"/>
                    <a:pt x="15" y="24"/>
                    <a:pt x="14" y="24"/>
                  </a:cubicBezTo>
                  <a:cubicBezTo>
                    <a:pt x="14" y="25"/>
                    <a:pt x="12" y="21"/>
                    <a:pt x="13" y="20"/>
                  </a:cubicBezTo>
                  <a:cubicBezTo>
                    <a:pt x="13" y="19"/>
                    <a:pt x="12" y="18"/>
                    <a:pt x="14" y="16"/>
                  </a:cubicBezTo>
                  <a:cubicBezTo>
                    <a:pt x="15" y="15"/>
                    <a:pt x="15" y="13"/>
                    <a:pt x="15" y="13"/>
                  </a:cubicBezTo>
                  <a:cubicBezTo>
                    <a:pt x="15" y="13"/>
                    <a:pt x="13" y="10"/>
                    <a:pt x="9" y="10"/>
                  </a:cubicBezTo>
                  <a:cubicBezTo>
                    <a:pt x="6" y="10"/>
                    <a:pt x="4" y="12"/>
                    <a:pt x="4" y="13"/>
                  </a:cubicBezTo>
                  <a:cubicBezTo>
                    <a:pt x="4" y="13"/>
                    <a:pt x="6" y="16"/>
                    <a:pt x="7" y="17"/>
                  </a:cubicBezTo>
                  <a:cubicBezTo>
                    <a:pt x="7" y="18"/>
                    <a:pt x="4" y="27"/>
                    <a:pt x="4" y="28"/>
                  </a:cubicBezTo>
                  <a:cubicBezTo>
                    <a:pt x="4" y="29"/>
                    <a:pt x="2" y="13"/>
                    <a:pt x="1" y="12"/>
                  </a:cubicBezTo>
                  <a:cubicBezTo>
                    <a:pt x="1" y="11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E28FB7BD-D307-4DDC-A249-E0B8AB66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026" y="3689350"/>
              <a:ext cx="528638" cy="695325"/>
            </a:xfrm>
            <a:custGeom>
              <a:avLst/>
              <a:gdLst>
                <a:gd name="T0" fmla="*/ 15 w 36"/>
                <a:gd name="T1" fmla="*/ 21 h 47"/>
                <a:gd name="T2" fmla="*/ 19 w 36"/>
                <a:gd name="T3" fmla="*/ 14 h 47"/>
                <a:gd name="T4" fmla="*/ 23 w 36"/>
                <a:gd name="T5" fmla="*/ 9 h 47"/>
                <a:gd name="T6" fmla="*/ 24 w 36"/>
                <a:gd name="T7" fmla="*/ 4 h 47"/>
                <a:gd name="T8" fmla="*/ 28 w 36"/>
                <a:gd name="T9" fmla="*/ 6 h 47"/>
                <a:gd name="T10" fmla="*/ 30 w 36"/>
                <a:gd name="T11" fmla="*/ 9 h 47"/>
                <a:gd name="T12" fmla="*/ 30 w 36"/>
                <a:gd name="T13" fmla="*/ 6 h 47"/>
                <a:gd name="T14" fmla="*/ 36 w 36"/>
                <a:gd name="T15" fmla="*/ 10 h 47"/>
                <a:gd name="T16" fmla="*/ 33 w 36"/>
                <a:gd name="T17" fmla="*/ 12 h 47"/>
                <a:gd name="T18" fmla="*/ 28 w 36"/>
                <a:gd name="T19" fmla="*/ 11 h 47"/>
                <a:gd name="T20" fmla="*/ 23 w 36"/>
                <a:gd name="T21" fmla="*/ 13 h 47"/>
                <a:gd name="T22" fmla="*/ 24 w 36"/>
                <a:gd name="T23" fmla="*/ 27 h 47"/>
                <a:gd name="T24" fmla="*/ 30 w 36"/>
                <a:gd name="T25" fmla="*/ 35 h 47"/>
                <a:gd name="T26" fmla="*/ 25 w 36"/>
                <a:gd name="T27" fmla="*/ 47 h 47"/>
                <a:gd name="T28" fmla="*/ 10 w 36"/>
                <a:gd name="T29" fmla="*/ 41 h 47"/>
                <a:gd name="T30" fmla="*/ 5 w 36"/>
                <a:gd name="T31" fmla="*/ 39 h 47"/>
                <a:gd name="T32" fmla="*/ 7 w 36"/>
                <a:gd name="T33" fmla="*/ 33 h 47"/>
                <a:gd name="T34" fmla="*/ 12 w 36"/>
                <a:gd name="T35" fmla="*/ 25 h 47"/>
                <a:gd name="T36" fmla="*/ 9 w 36"/>
                <a:gd name="T37" fmla="*/ 16 h 47"/>
                <a:gd name="T38" fmla="*/ 5 w 36"/>
                <a:gd name="T39" fmla="*/ 14 h 47"/>
                <a:gd name="T40" fmla="*/ 5 w 36"/>
                <a:gd name="T41" fmla="*/ 12 h 47"/>
                <a:gd name="T42" fmla="*/ 0 w 36"/>
                <a:gd name="T43" fmla="*/ 9 h 47"/>
                <a:gd name="T44" fmla="*/ 1 w 36"/>
                <a:gd name="T45" fmla="*/ 4 h 47"/>
                <a:gd name="T46" fmla="*/ 3 w 36"/>
                <a:gd name="T47" fmla="*/ 3 h 47"/>
                <a:gd name="T48" fmla="*/ 4 w 36"/>
                <a:gd name="T49" fmla="*/ 8 h 47"/>
                <a:gd name="T50" fmla="*/ 6 w 36"/>
                <a:gd name="T51" fmla="*/ 6 h 47"/>
                <a:gd name="T52" fmla="*/ 15 w 36"/>
                <a:gd name="T53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7">
                  <a:moveTo>
                    <a:pt x="15" y="21"/>
                  </a:moveTo>
                  <a:cubicBezTo>
                    <a:pt x="15" y="21"/>
                    <a:pt x="18" y="15"/>
                    <a:pt x="19" y="14"/>
                  </a:cubicBezTo>
                  <a:cubicBezTo>
                    <a:pt x="20" y="13"/>
                    <a:pt x="22" y="11"/>
                    <a:pt x="23" y="9"/>
                  </a:cubicBezTo>
                  <a:cubicBezTo>
                    <a:pt x="23" y="7"/>
                    <a:pt x="22" y="5"/>
                    <a:pt x="24" y="4"/>
                  </a:cubicBezTo>
                  <a:cubicBezTo>
                    <a:pt x="26" y="4"/>
                    <a:pt x="26" y="6"/>
                    <a:pt x="28" y="6"/>
                  </a:cubicBezTo>
                  <a:cubicBezTo>
                    <a:pt x="29" y="7"/>
                    <a:pt x="29" y="9"/>
                    <a:pt x="30" y="9"/>
                  </a:cubicBezTo>
                  <a:cubicBezTo>
                    <a:pt x="29" y="8"/>
                    <a:pt x="30" y="6"/>
                    <a:pt x="30" y="6"/>
                  </a:cubicBezTo>
                  <a:cubicBezTo>
                    <a:pt x="30" y="6"/>
                    <a:pt x="36" y="10"/>
                    <a:pt x="36" y="10"/>
                  </a:cubicBezTo>
                  <a:cubicBezTo>
                    <a:pt x="35" y="11"/>
                    <a:pt x="35" y="12"/>
                    <a:pt x="33" y="12"/>
                  </a:cubicBezTo>
                  <a:cubicBezTo>
                    <a:pt x="32" y="12"/>
                    <a:pt x="29" y="11"/>
                    <a:pt x="28" y="11"/>
                  </a:cubicBezTo>
                  <a:cubicBezTo>
                    <a:pt x="27" y="12"/>
                    <a:pt x="22" y="11"/>
                    <a:pt x="23" y="13"/>
                  </a:cubicBezTo>
                  <a:cubicBezTo>
                    <a:pt x="24" y="16"/>
                    <a:pt x="23" y="26"/>
                    <a:pt x="24" y="27"/>
                  </a:cubicBezTo>
                  <a:cubicBezTo>
                    <a:pt x="25" y="28"/>
                    <a:pt x="31" y="33"/>
                    <a:pt x="30" y="35"/>
                  </a:cubicBezTo>
                  <a:cubicBezTo>
                    <a:pt x="29" y="37"/>
                    <a:pt x="22" y="40"/>
                    <a:pt x="25" y="47"/>
                  </a:cubicBezTo>
                  <a:cubicBezTo>
                    <a:pt x="22" y="46"/>
                    <a:pt x="10" y="41"/>
                    <a:pt x="10" y="41"/>
                  </a:cubicBezTo>
                  <a:cubicBezTo>
                    <a:pt x="10" y="41"/>
                    <a:pt x="5" y="40"/>
                    <a:pt x="5" y="39"/>
                  </a:cubicBezTo>
                  <a:cubicBezTo>
                    <a:pt x="5" y="38"/>
                    <a:pt x="5" y="35"/>
                    <a:pt x="7" y="33"/>
                  </a:cubicBezTo>
                  <a:cubicBezTo>
                    <a:pt x="9" y="31"/>
                    <a:pt x="12" y="28"/>
                    <a:pt x="12" y="25"/>
                  </a:cubicBezTo>
                  <a:cubicBezTo>
                    <a:pt x="11" y="22"/>
                    <a:pt x="10" y="17"/>
                    <a:pt x="9" y="16"/>
                  </a:cubicBezTo>
                  <a:cubicBezTo>
                    <a:pt x="8" y="16"/>
                    <a:pt x="5" y="16"/>
                    <a:pt x="5" y="14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4" y="12"/>
                    <a:pt x="0" y="12"/>
                    <a:pt x="0" y="9"/>
                  </a:cubicBezTo>
                  <a:cubicBezTo>
                    <a:pt x="0" y="7"/>
                    <a:pt x="0" y="6"/>
                    <a:pt x="1" y="4"/>
                  </a:cubicBezTo>
                  <a:cubicBezTo>
                    <a:pt x="2" y="2"/>
                    <a:pt x="3" y="0"/>
                    <a:pt x="3" y="3"/>
                  </a:cubicBezTo>
                  <a:cubicBezTo>
                    <a:pt x="3" y="5"/>
                    <a:pt x="3" y="8"/>
                    <a:pt x="4" y="8"/>
                  </a:cubicBezTo>
                  <a:cubicBezTo>
                    <a:pt x="4" y="7"/>
                    <a:pt x="6" y="5"/>
                    <a:pt x="6" y="6"/>
                  </a:cubicBezTo>
                  <a:cubicBezTo>
                    <a:pt x="6" y="7"/>
                    <a:pt x="15" y="21"/>
                    <a:pt x="15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E1921F9B-665A-4EAC-8940-9A45EC622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64013"/>
              <a:ext cx="147638" cy="176213"/>
            </a:xfrm>
            <a:custGeom>
              <a:avLst/>
              <a:gdLst>
                <a:gd name="T0" fmla="*/ 3 w 10"/>
                <a:gd name="T1" fmla="*/ 12 h 12"/>
                <a:gd name="T2" fmla="*/ 2 w 10"/>
                <a:gd name="T3" fmla="*/ 5 h 12"/>
                <a:gd name="T4" fmla="*/ 10 w 10"/>
                <a:gd name="T5" fmla="*/ 0 h 12"/>
                <a:gd name="T6" fmla="*/ 10 w 10"/>
                <a:gd name="T7" fmla="*/ 1 h 12"/>
                <a:gd name="T8" fmla="*/ 4 w 10"/>
                <a:gd name="T9" fmla="*/ 7 h 12"/>
                <a:gd name="T10" fmla="*/ 8 w 10"/>
                <a:gd name="T11" fmla="*/ 11 h 12"/>
                <a:gd name="T12" fmla="*/ 3 w 1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3" y="12"/>
                    <a:pt x="0" y="8"/>
                    <a:pt x="2" y="5"/>
                  </a:cubicBezTo>
                  <a:cubicBezTo>
                    <a:pt x="4" y="1"/>
                    <a:pt x="4" y="0"/>
                    <a:pt x="10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1"/>
                    <a:pt x="5" y="0"/>
                    <a:pt x="4" y="7"/>
                  </a:cubicBezTo>
                  <a:cubicBezTo>
                    <a:pt x="5" y="11"/>
                    <a:pt x="8" y="11"/>
                    <a:pt x="8" y="11"/>
                  </a:cubicBezTo>
                  <a:cubicBezTo>
                    <a:pt x="8" y="11"/>
                    <a:pt x="6" y="12"/>
                    <a:pt x="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9C7E6C9-C9CD-4C52-8301-195B07F75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1" y="1855788"/>
              <a:ext cx="368300" cy="414338"/>
            </a:xfrm>
            <a:custGeom>
              <a:avLst/>
              <a:gdLst>
                <a:gd name="T0" fmla="*/ 23 w 25"/>
                <a:gd name="T1" fmla="*/ 0 h 28"/>
                <a:gd name="T2" fmla="*/ 25 w 25"/>
                <a:gd name="T3" fmla="*/ 3 h 28"/>
                <a:gd name="T4" fmla="*/ 4 w 25"/>
                <a:gd name="T5" fmla="*/ 28 h 28"/>
                <a:gd name="T6" fmla="*/ 5 w 25"/>
                <a:gd name="T7" fmla="*/ 21 h 28"/>
                <a:gd name="T8" fmla="*/ 9 w 25"/>
                <a:gd name="T9" fmla="*/ 19 h 28"/>
                <a:gd name="T10" fmla="*/ 10 w 25"/>
                <a:gd name="T11" fmla="*/ 13 h 28"/>
                <a:gd name="T12" fmla="*/ 3 w 25"/>
                <a:gd name="T13" fmla="*/ 15 h 28"/>
                <a:gd name="T14" fmla="*/ 0 w 25"/>
                <a:gd name="T15" fmla="*/ 23 h 28"/>
                <a:gd name="T16" fmla="*/ 3 w 25"/>
                <a:gd name="T17" fmla="*/ 12 h 28"/>
                <a:gd name="T18" fmla="*/ 14 w 25"/>
                <a:gd name="T19" fmla="*/ 9 h 28"/>
                <a:gd name="T20" fmla="*/ 23 w 2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8">
                  <a:moveTo>
                    <a:pt x="23" y="0"/>
                  </a:moveTo>
                  <a:cubicBezTo>
                    <a:pt x="23" y="0"/>
                    <a:pt x="25" y="2"/>
                    <a:pt x="25" y="3"/>
                  </a:cubicBezTo>
                  <a:cubicBezTo>
                    <a:pt x="25" y="4"/>
                    <a:pt x="12" y="18"/>
                    <a:pt x="4" y="28"/>
                  </a:cubicBezTo>
                  <a:cubicBezTo>
                    <a:pt x="4" y="28"/>
                    <a:pt x="5" y="21"/>
                    <a:pt x="5" y="21"/>
                  </a:cubicBezTo>
                  <a:cubicBezTo>
                    <a:pt x="5" y="21"/>
                    <a:pt x="8" y="20"/>
                    <a:pt x="9" y="19"/>
                  </a:cubicBezTo>
                  <a:cubicBezTo>
                    <a:pt x="10" y="17"/>
                    <a:pt x="12" y="13"/>
                    <a:pt x="10" y="13"/>
                  </a:cubicBezTo>
                  <a:cubicBezTo>
                    <a:pt x="8" y="13"/>
                    <a:pt x="4" y="14"/>
                    <a:pt x="3" y="15"/>
                  </a:cubicBezTo>
                  <a:cubicBezTo>
                    <a:pt x="2" y="16"/>
                    <a:pt x="0" y="23"/>
                    <a:pt x="0" y="2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8" y="15"/>
                    <a:pt x="14" y="9"/>
                  </a:cubicBezTo>
                  <a:cubicBezTo>
                    <a:pt x="21" y="3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FA51C202-D0D0-450C-96B8-AFC333689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3388" y="1752600"/>
              <a:ext cx="323850" cy="369888"/>
            </a:xfrm>
            <a:custGeom>
              <a:avLst/>
              <a:gdLst>
                <a:gd name="T0" fmla="*/ 1 w 22"/>
                <a:gd name="T1" fmla="*/ 0 h 25"/>
                <a:gd name="T2" fmla="*/ 13 w 22"/>
                <a:gd name="T3" fmla="*/ 8 h 25"/>
                <a:gd name="T4" fmla="*/ 19 w 22"/>
                <a:gd name="T5" fmla="*/ 0 h 25"/>
                <a:gd name="T6" fmla="*/ 22 w 22"/>
                <a:gd name="T7" fmla="*/ 3 h 25"/>
                <a:gd name="T8" fmla="*/ 16 w 22"/>
                <a:gd name="T9" fmla="*/ 24 h 25"/>
                <a:gd name="T10" fmla="*/ 14 w 22"/>
                <a:gd name="T11" fmla="*/ 16 h 25"/>
                <a:gd name="T12" fmla="*/ 16 w 22"/>
                <a:gd name="T13" fmla="*/ 13 h 25"/>
                <a:gd name="T14" fmla="*/ 12 w 22"/>
                <a:gd name="T15" fmla="*/ 9 h 25"/>
                <a:gd name="T16" fmla="*/ 7 w 22"/>
                <a:gd name="T17" fmla="*/ 15 h 25"/>
                <a:gd name="T18" fmla="*/ 8 w 22"/>
                <a:gd name="T19" fmla="*/ 20 h 25"/>
                <a:gd name="T20" fmla="*/ 6 w 22"/>
                <a:gd name="T21" fmla="*/ 25 h 25"/>
                <a:gd name="T22" fmla="*/ 1 w 22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5">
                  <a:moveTo>
                    <a:pt x="1" y="0"/>
                  </a:moveTo>
                  <a:cubicBezTo>
                    <a:pt x="1" y="0"/>
                    <a:pt x="6" y="9"/>
                    <a:pt x="13" y="8"/>
                  </a:cubicBezTo>
                  <a:cubicBezTo>
                    <a:pt x="19" y="6"/>
                    <a:pt x="19" y="0"/>
                    <a:pt x="19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4" y="16"/>
                    <a:pt x="14" y="16"/>
                  </a:cubicBezTo>
                  <a:cubicBezTo>
                    <a:pt x="13" y="16"/>
                    <a:pt x="17" y="14"/>
                    <a:pt x="16" y="13"/>
                  </a:cubicBezTo>
                  <a:cubicBezTo>
                    <a:pt x="16" y="12"/>
                    <a:pt x="14" y="9"/>
                    <a:pt x="12" y="9"/>
                  </a:cubicBezTo>
                  <a:cubicBezTo>
                    <a:pt x="11" y="9"/>
                    <a:pt x="6" y="13"/>
                    <a:pt x="7" y="15"/>
                  </a:cubicBezTo>
                  <a:cubicBezTo>
                    <a:pt x="8" y="16"/>
                    <a:pt x="9" y="16"/>
                    <a:pt x="8" y="20"/>
                  </a:cubicBezTo>
                  <a:cubicBezTo>
                    <a:pt x="8" y="24"/>
                    <a:pt x="6" y="25"/>
                    <a:pt x="6" y="25"/>
                  </a:cubicBezTo>
                  <a:cubicBezTo>
                    <a:pt x="6" y="25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A78A1988-1ECD-4F00-A27D-C471635E7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76" y="2019300"/>
              <a:ext cx="500063" cy="679450"/>
            </a:xfrm>
            <a:custGeom>
              <a:avLst/>
              <a:gdLst>
                <a:gd name="T0" fmla="*/ 11 w 34"/>
                <a:gd name="T1" fmla="*/ 5 h 46"/>
                <a:gd name="T2" fmla="*/ 12 w 34"/>
                <a:gd name="T3" fmla="*/ 16 h 46"/>
                <a:gd name="T4" fmla="*/ 15 w 34"/>
                <a:gd name="T5" fmla="*/ 33 h 46"/>
                <a:gd name="T6" fmla="*/ 22 w 34"/>
                <a:gd name="T7" fmla="*/ 12 h 46"/>
                <a:gd name="T8" fmla="*/ 26 w 34"/>
                <a:gd name="T9" fmla="*/ 0 h 46"/>
                <a:gd name="T10" fmla="*/ 32 w 34"/>
                <a:gd name="T11" fmla="*/ 6 h 46"/>
                <a:gd name="T12" fmla="*/ 34 w 34"/>
                <a:gd name="T13" fmla="*/ 15 h 46"/>
                <a:gd name="T14" fmla="*/ 32 w 34"/>
                <a:gd name="T15" fmla="*/ 15 h 46"/>
                <a:gd name="T16" fmla="*/ 24 w 34"/>
                <a:gd name="T17" fmla="*/ 13 h 46"/>
                <a:gd name="T18" fmla="*/ 13 w 34"/>
                <a:gd name="T19" fmla="*/ 46 h 46"/>
                <a:gd name="T20" fmla="*/ 11 w 34"/>
                <a:gd name="T21" fmla="*/ 18 h 46"/>
                <a:gd name="T22" fmla="*/ 8 w 34"/>
                <a:gd name="T23" fmla="*/ 14 h 46"/>
                <a:gd name="T24" fmla="*/ 0 w 34"/>
                <a:gd name="T25" fmla="*/ 17 h 46"/>
                <a:gd name="T26" fmla="*/ 1 w 34"/>
                <a:gd name="T27" fmla="*/ 16 h 46"/>
                <a:gd name="T28" fmla="*/ 11 w 34"/>
                <a:gd name="T29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11" y="5"/>
                  </a:moveTo>
                  <a:cubicBezTo>
                    <a:pt x="11" y="5"/>
                    <a:pt x="12" y="15"/>
                    <a:pt x="12" y="16"/>
                  </a:cubicBezTo>
                  <a:cubicBezTo>
                    <a:pt x="12" y="18"/>
                    <a:pt x="15" y="30"/>
                    <a:pt x="15" y="33"/>
                  </a:cubicBezTo>
                  <a:cubicBezTo>
                    <a:pt x="15" y="35"/>
                    <a:pt x="19" y="16"/>
                    <a:pt x="22" y="12"/>
                  </a:cubicBezTo>
                  <a:cubicBezTo>
                    <a:pt x="25" y="8"/>
                    <a:pt x="26" y="0"/>
                    <a:pt x="26" y="0"/>
                  </a:cubicBezTo>
                  <a:cubicBezTo>
                    <a:pt x="26" y="0"/>
                    <a:pt x="31" y="5"/>
                    <a:pt x="32" y="6"/>
                  </a:cubicBezTo>
                  <a:cubicBezTo>
                    <a:pt x="33" y="8"/>
                    <a:pt x="34" y="15"/>
                    <a:pt x="34" y="15"/>
                  </a:cubicBezTo>
                  <a:cubicBezTo>
                    <a:pt x="34" y="15"/>
                    <a:pt x="33" y="15"/>
                    <a:pt x="32" y="15"/>
                  </a:cubicBezTo>
                  <a:cubicBezTo>
                    <a:pt x="31" y="15"/>
                    <a:pt x="25" y="14"/>
                    <a:pt x="24" y="13"/>
                  </a:cubicBezTo>
                  <a:cubicBezTo>
                    <a:pt x="23" y="12"/>
                    <a:pt x="13" y="46"/>
                    <a:pt x="13" y="46"/>
                  </a:cubicBezTo>
                  <a:cubicBezTo>
                    <a:pt x="13" y="46"/>
                    <a:pt x="12" y="19"/>
                    <a:pt x="11" y="18"/>
                  </a:cubicBezTo>
                  <a:cubicBezTo>
                    <a:pt x="10" y="18"/>
                    <a:pt x="11" y="15"/>
                    <a:pt x="8" y="14"/>
                  </a:cubicBezTo>
                  <a:cubicBezTo>
                    <a:pt x="5" y="16"/>
                    <a:pt x="0" y="18"/>
                    <a:pt x="0" y="17"/>
                  </a:cubicBezTo>
                  <a:cubicBezTo>
                    <a:pt x="0" y="17"/>
                    <a:pt x="1" y="17"/>
                    <a:pt x="1" y="16"/>
                  </a:cubicBezTo>
                  <a:cubicBezTo>
                    <a:pt x="1" y="15"/>
                    <a:pt x="10" y="4"/>
                    <a:pt x="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6DC6D1D-3D43-4956-9010-48082C39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1930400"/>
              <a:ext cx="309563" cy="250825"/>
            </a:xfrm>
            <a:custGeom>
              <a:avLst/>
              <a:gdLst>
                <a:gd name="T0" fmla="*/ 1 w 21"/>
                <a:gd name="T1" fmla="*/ 4 h 17"/>
                <a:gd name="T2" fmla="*/ 10 w 21"/>
                <a:gd name="T3" fmla="*/ 7 h 17"/>
                <a:gd name="T4" fmla="*/ 19 w 21"/>
                <a:gd name="T5" fmla="*/ 0 h 17"/>
                <a:gd name="T6" fmla="*/ 21 w 21"/>
                <a:gd name="T7" fmla="*/ 2 h 17"/>
                <a:gd name="T8" fmla="*/ 16 w 21"/>
                <a:gd name="T9" fmla="*/ 17 h 17"/>
                <a:gd name="T10" fmla="*/ 10 w 21"/>
                <a:gd name="T11" fmla="*/ 11 h 17"/>
                <a:gd name="T12" fmla="*/ 8 w 21"/>
                <a:gd name="T13" fmla="*/ 12 h 17"/>
                <a:gd name="T14" fmla="*/ 5 w 21"/>
                <a:gd name="T15" fmla="*/ 12 h 17"/>
                <a:gd name="T16" fmla="*/ 3 w 21"/>
                <a:gd name="T17" fmla="*/ 11 h 17"/>
                <a:gd name="T18" fmla="*/ 2 w 21"/>
                <a:gd name="T19" fmla="*/ 13 h 17"/>
                <a:gd name="T20" fmla="*/ 0 w 21"/>
                <a:gd name="T21" fmla="*/ 13 h 17"/>
                <a:gd name="T22" fmla="*/ 0 w 21"/>
                <a:gd name="T23" fmla="*/ 7 h 17"/>
                <a:gd name="T24" fmla="*/ 1 w 21"/>
                <a:gd name="T2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7">
                  <a:moveTo>
                    <a:pt x="1" y="4"/>
                  </a:moveTo>
                  <a:cubicBezTo>
                    <a:pt x="1" y="4"/>
                    <a:pt x="5" y="12"/>
                    <a:pt x="10" y="7"/>
                  </a:cubicBezTo>
                  <a:cubicBezTo>
                    <a:pt x="15" y="3"/>
                    <a:pt x="19" y="0"/>
                    <a:pt x="19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1" y="11"/>
                    <a:pt x="10" y="11"/>
                  </a:cubicBezTo>
                  <a:cubicBezTo>
                    <a:pt x="9" y="11"/>
                    <a:pt x="8" y="12"/>
                    <a:pt x="8" y="12"/>
                  </a:cubicBezTo>
                  <a:cubicBezTo>
                    <a:pt x="8" y="12"/>
                    <a:pt x="6" y="12"/>
                    <a:pt x="5" y="12"/>
                  </a:cubicBezTo>
                  <a:cubicBezTo>
                    <a:pt x="4" y="12"/>
                    <a:pt x="4" y="11"/>
                    <a:pt x="3" y="11"/>
                  </a:cubicBezTo>
                  <a:cubicBezTo>
                    <a:pt x="2" y="11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E0E0D9F4-BF1E-466F-8512-97FDD4FF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6" y="2152650"/>
              <a:ext cx="396875" cy="827088"/>
            </a:xfrm>
            <a:custGeom>
              <a:avLst/>
              <a:gdLst>
                <a:gd name="T0" fmla="*/ 0 w 27"/>
                <a:gd name="T1" fmla="*/ 6 h 56"/>
                <a:gd name="T2" fmla="*/ 11 w 27"/>
                <a:gd name="T3" fmla="*/ 31 h 56"/>
                <a:gd name="T4" fmla="*/ 21 w 27"/>
                <a:gd name="T5" fmla="*/ 13 h 56"/>
                <a:gd name="T6" fmla="*/ 20 w 27"/>
                <a:gd name="T7" fmla="*/ 8 h 56"/>
                <a:gd name="T8" fmla="*/ 24 w 27"/>
                <a:gd name="T9" fmla="*/ 1 h 56"/>
                <a:gd name="T10" fmla="*/ 23 w 27"/>
                <a:gd name="T11" fmla="*/ 12 h 56"/>
                <a:gd name="T12" fmla="*/ 26 w 27"/>
                <a:gd name="T13" fmla="*/ 10 h 56"/>
                <a:gd name="T14" fmla="*/ 27 w 27"/>
                <a:gd name="T15" fmla="*/ 18 h 56"/>
                <a:gd name="T16" fmla="*/ 23 w 27"/>
                <a:gd name="T17" fmla="*/ 38 h 56"/>
                <a:gd name="T18" fmla="*/ 25 w 27"/>
                <a:gd name="T19" fmla="*/ 48 h 56"/>
                <a:gd name="T20" fmla="*/ 24 w 27"/>
                <a:gd name="T21" fmla="*/ 55 h 56"/>
                <a:gd name="T22" fmla="*/ 11 w 27"/>
                <a:gd name="T23" fmla="*/ 50 h 56"/>
                <a:gd name="T24" fmla="*/ 1 w 27"/>
                <a:gd name="T25" fmla="*/ 52 h 56"/>
                <a:gd name="T26" fmla="*/ 2 w 27"/>
                <a:gd name="T27" fmla="*/ 26 h 56"/>
                <a:gd name="T28" fmla="*/ 0 w 27"/>
                <a:gd name="T29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56">
                  <a:moveTo>
                    <a:pt x="0" y="6"/>
                  </a:moveTo>
                  <a:cubicBezTo>
                    <a:pt x="0" y="6"/>
                    <a:pt x="5" y="20"/>
                    <a:pt x="11" y="31"/>
                  </a:cubicBezTo>
                  <a:cubicBezTo>
                    <a:pt x="18" y="22"/>
                    <a:pt x="21" y="13"/>
                    <a:pt x="21" y="13"/>
                  </a:cubicBezTo>
                  <a:cubicBezTo>
                    <a:pt x="21" y="13"/>
                    <a:pt x="18" y="10"/>
                    <a:pt x="20" y="8"/>
                  </a:cubicBezTo>
                  <a:cubicBezTo>
                    <a:pt x="22" y="5"/>
                    <a:pt x="24" y="2"/>
                    <a:pt x="24" y="1"/>
                  </a:cubicBezTo>
                  <a:cubicBezTo>
                    <a:pt x="24" y="0"/>
                    <a:pt x="26" y="8"/>
                    <a:pt x="23" y="12"/>
                  </a:cubicBezTo>
                  <a:cubicBezTo>
                    <a:pt x="26" y="13"/>
                    <a:pt x="26" y="10"/>
                    <a:pt x="26" y="10"/>
                  </a:cubicBezTo>
                  <a:cubicBezTo>
                    <a:pt x="26" y="10"/>
                    <a:pt x="27" y="17"/>
                    <a:pt x="27" y="18"/>
                  </a:cubicBezTo>
                  <a:cubicBezTo>
                    <a:pt x="26" y="20"/>
                    <a:pt x="21" y="31"/>
                    <a:pt x="23" y="38"/>
                  </a:cubicBezTo>
                  <a:cubicBezTo>
                    <a:pt x="25" y="45"/>
                    <a:pt x="25" y="45"/>
                    <a:pt x="25" y="48"/>
                  </a:cubicBezTo>
                  <a:cubicBezTo>
                    <a:pt x="25" y="51"/>
                    <a:pt x="23" y="55"/>
                    <a:pt x="24" y="55"/>
                  </a:cubicBezTo>
                  <a:cubicBezTo>
                    <a:pt x="25" y="56"/>
                    <a:pt x="15" y="50"/>
                    <a:pt x="11" y="50"/>
                  </a:cubicBezTo>
                  <a:cubicBezTo>
                    <a:pt x="7" y="49"/>
                    <a:pt x="1" y="52"/>
                    <a:pt x="1" y="52"/>
                  </a:cubicBezTo>
                  <a:cubicBezTo>
                    <a:pt x="1" y="52"/>
                    <a:pt x="3" y="29"/>
                    <a:pt x="2" y="26"/>
                  </a:cubicBezTo>
                  <a:cubicBezTo>
                    <a:pt x="1" y="2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76A33D6C-9762-422C-B5DF-22EC142D7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7713" y="2640013"/>
              <a:ext cx="307975" cy="428625"/>
            </a:xfrm>
            <a:custGeom>
              <a:avLst/>
              <a:gdLst>
                <a:gd name="T0" fmla="*/ 10 w 21"/>
                <a:gd name="T1" fmla="*/ 9 h 29"/>
                <a:gd name="T2" fmla="*/ 20 w 21"/>
                <a:gd name="T3" fmla="*/ 0 h 29"/>
                <a:gd name="T4" fmla="*/ 19 w 21"/>
                <a:gd name="T5" fmla="*/ 4 h 29"/>
                <a:gd name="T6" fmla="*/ 0 w 21"/>
                <a:gd name="T7" fmla="*/ 29 h 29"/>
                <a:gd name="T8" fmla="*/ 2 w 21"/>
                <a:gd name="T9" fmla="*/ 21 h 29"/>
                <a:gd name="T10" fmla="*/ 3 w 21"/>
                <a:gd name="T11" fmla="*/ 15 h 29"/>
                <a:gd name="T12" fmla="*/ 6 w 21"/>
                <a:gd name="T13" fmla="*/ 9 h 29"/>
                <a:gd name="T14" fmla="*/ 9 w 21"/>
                <a:gd name="T15" fmla="*/ 5 h 29"/>
                <a:gd name="T16" fmla="*/ 10 w 21"/>
                <a:gd name="T17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9">
                  <a:moveTo>
                    <a:pt x="10" y="9"/>
                  </a:moveTo>
                  <a:cubicBezTo>
                    <a:pt x="10" y="9"/>
                    <a:pt x="19" y="0"/>
                    <a:pt x="20" y="0"/>
                  </a:cubicBezTo>
                  <a:cubicBezTo>
                    <a:pt x="21" y="0"/>
                    <a:pt x="20" y="2"/>
                    <a:pt x="19" y="4"/>
                  </a:cubicBezTo>
                  <a:cubicBezTo>
                    <a:pt x="18" y="6"/>
                    <a:pt x="2" y="27"/>
                    <a:pt x="0" y="29"/>
                  </a:cubicBezTo>
                  <a:cubicBezTo>
                    <a:pt x="1" y="28"/>
                    <a:pt x="2" y="21"/>
                    <a:pt x="2" y="21"/>
                  </a:cubicBezTo>
                  <a:cubicBezTo>
                    <a:pt x="2" y="21"/>
                    <a:pt x="2" y="18"/>
                    <a:pt x="3" y="15"/>
                  </a:cubicBezTo>
                  <a:cubicBezTo>
                    <a:pt x="4" y="11"/>
                    <a:pt x="3" y="12"/>
                    <a:pt x="6" y="9"/>
                  </a:cubicBezTo>
                  <a:cubicBezTo>
                    <a:pt x="9" y="7"/>
                    <a:pt x="9" y="3"/>
                    <a:pt x="9" y="5"/>
                  </a:cubicBezTo>
                  <a:cubicBezTo>
                    <a:pt x="9" y="7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B177A10E-E618-4B44-9135-12ED66C33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1797050"/>
              <a:ext cx="368300" cy="547688"/>
            </a:xfrm>
            <a:custGeom>
              <a:avLst/>
              <a:gdLst>
                <a:gd name="T0" fmla="*/ 2 w 25"/>
                <a:gd name="T1" fmla="*/ 8 h 37"/>
                <a:gd name="T2" fmla="*/ 10 w 25"/>
                <a:gd name="T3" fmla="*/ 11 h 37"/>
                <a:gd name="T4" fmla="*/ 21 w 25"/>
                <a:gd name="T5" fmla="*/ 1 h 37"/>
                <a:gd name="T6" fmla="*/ 25 w 25"/>
                <a:gd name="T7" fmla="*/ 4 h 37"/>
                <a:gd name="T8" fmla="*/ 10 w 25"/>
                <a:gd name="T9" fmla="*/ 30 h 37"/>
                <a:gd name="T10" fmla="*/ 9 w 25"/>
                <a:gd name="T11" fmla="*/ 20 h 37"/>
                <a:gd name="T12" fmla="*/ 14 w 25"/>
                <a:gd name="T13" fmla="*/ 16 h 37"/>
                <a:gd name="T14" fmla="*/ 9 w 25"/>
                <a:gd name="T15" fmla="*/ 13 h 37"/>
                <a:gd name="T16" fmla="*/ 4 w 25"/>
                <a:gd name="T17" fmla="*/ 18 h 37"/>
                <a:gd name="T18" fmla="*/ 1 w 25"/>
                <a:gd name="T19" fmla="*/ 37 h 37"/>
                <a:gd name="T20" fmla="*/ 0 w 25"/>
                <a:gd name="T21" fmla="*/ 19 h 37"/>
                <a:gd name="T22" fmla="*/ 2 w 25"/>
                <a:gd name="T23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37">
                  <a:moveTo>
                    <a:pt x="2" y="8"/>
                  </a:moveTo>
                  <a:cubicBezTo>
                    <a:pt x="2" y="8"/>
                    <a:pt x="7" y="12"/>
                    <a:pt x="10" y="11"/>
                  </a:cubicBezTo>
                  <a:cubicBezTo>
                    <a:pt x="13" y="10"/>
                    <a:pt x="21" y="1"/>
                    <a:pt x="21" y="1"/>
                  </a:cubicBezTo>
                  <a:cubicBezTo>
                    <a:pt x="21" y="0"/>
                    <a:pt x="25" y="4"/>
                    <a:pt x="25" y="4"/>
                  </a:cubicBezTo>
                  <a:cubicBezTo>
                    <a:pt x="25" y="4"/>
                    <a:pt x="11" y="28"/>
                    <a:pt x="10" y="30"/>
                  </a:cubicBezTo>
                  <a:cubicBezTo>
                    <a:pt x="9" y="31"/>
                    <a:pt x="9" y="20"/>
                    <a:pt x="9" y="20"/>
                  </a:cubicBezTo>
                  <a:cubicBezTo>
                    <a:pt x="9" y="20"/>
                    <a:pt x="14" y="18"/>
                    <a:pt x="14" y="16"/>
                  </a:cubicBezTo>
                  <a:cubicBezTo>
                    <a:pt x="14" y="15"/>
                    <a:pt x="10" y="13"/>
                    <a:pt x="9" y="13"/>
                  </a:cubicBezTo>
                  <a:cubicBezTo>
                    <a:pt x="7" y="13"/>
                    <a:pt x="2" y="15"/>
                    <a:pt x="4" y="18"/>
                  </a:cubicBezTo>
                  <a:cubicBezTo>
                    <a:pt x="7" y="22"/>
                    <a:pt x="1" y="37"/>
                    <a:pt x="1" y="37"/>
                  </a:cubicBezTo>
                  <a:cubicBezTo>
                    <a:pt x="1" y="37"/>
                    <a:pt x="0" y="25"/>
                    <a:pt x="0" y="19"/>
                  </a:cubicBezTo>
                  <a:cubicBezTo>
                    <a:pt x="1" y="12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2C4316B-1FCB-4AFC-91AF-C9F93672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176" y="1797050"/>
              <a:ext cx="368300" cy="533400"/>
            </a:xfrm>
            <a:custGeom>
              <a:avLst/>
              <a:gdLst>
                <a:gd name="T0" fmla="*/ 7 w 25"/>
                <a:gd name="T1" fmla="*/ 7 h 36"/>
                <a:gd name="T2" fmla="*/ 12 w 25"/>
                <a:gd name="T3" fmla="*/ 10 h 36"/>
                <a:gd name="T4" fmla="*/ 23 w 25"/>
                <a:gd name="T5" fmla="*/ 0 h 36"/>
                <a:gd name="T6" fmla="*/ 25 w 25"/>
                <a:gd name="T7" fmla="*/ 4 h 36"/>
                <a:gd name="T8" fmla="*/ 11 w 25"/>
                <a:gd name="T9" fmla="*/ 26 h 36"/>
                <a:gd name="T10" fmla="*/ 11 w 25"/>
                <a:gd name="T11" fmla="*/ 17 h 36"/>
                <a:gd name="T12" fmla="*/ 13 w 25"/>
                <a:gd name="T13" fmla="*/ 14 h 36"/>
                <a:gd name="T14" fmla="*/ 10 w 25"/>
                <a:gd name="T15" fmla="*/ 12 h 36"/>
                <a:gd name="T16" fmla="*/ 6 w 25"/>
                <a:gd name="T17" fmla="*/ 15 h 36"/>
                <a:gd name="T18" fmla="*/ 1 w 25"/>
                <a:gd name="T19" fmla="*/ 36 h 36"/>
                <a:gd name="T20" fmla="*/ 7 w 25"/>
                <a:gd name="T21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6">
                  <a:moveTo>
                    <a:pt x="7" y="7"/>
                  </a:moveTo>
                  <a:cubicBezTo>
                    <a:pt x="7" y="7"/>
                    <a:pt x="8" y="11"/>
                    <a:pt x="12" y="10"/>
                  </a:cubicBezTo>
                  <a:cubicBezTo>
                    <a:pt x="15" y="9"/>
                    <a:pt x="23" y="0"/>
                    <a:pt x="23" y="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12" y="19"/>
                    <a:pt x="11" y="26"/>
                  </a:cubicBezTo>
                  <a:cubicBezTo>
                    <a:pt x="11" y="21"/>
                    <a:pt x="11" y="17"/>
                    <a:pt x="11" y="17"/>
                  </a:cubicBezTo>
                  <a:cubicBezTo>
                    <a:pt x="11" y="17"/>
                    <a:pt x="13" y="15"/>
                    <a:pt x="13" y="14"/>
                  </a:cubicBezTo>
                  <a:cubicBezTo>
                    <a:pt x="13" y="13"/>
                    <a:pt x="12" y="12"/>
                    <a:pt x="10" y="12"/>
                  </a:cubicBezTo>
                  <a:cubicBezTo>
                    <a:pt x="7" y="12"/>
                    <a:pt x="6" y="15"/>
                    <a:pt x="6" y="15"/>
                  </a:cubicBezTo>
                  <a:cubicBezTo>
                    <a:pt x="6" y="15"/>
                    <a:pt x="10" y="16"/>
                    <a:pt x="1" y="36"/>
                  </a:cubicBezTo>
                  <a:cubicBezTo>
                    <a:pt x="0" y="22"/>
                    <a:pt x="7" y="7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9EBDC537-8DCA-469C-B6D2-1BEB0102E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1724025"/>
              <a:ext cx="279400" cy="428625"/>
            </a:xfrm>
            <a:custGeom>
              <a:avLst/>
              <a:gdLst>
                <a:gd name="T0" fmla="*/ 2 w 19"/>
                <a:gd name="T1" fmla="*/ 0 h 29"/>
                <a:gd name="T2" fmla="*/ 13 w 19"/>
                <a:gd name="T3" fmla="*/ 7 h 29"/>
                <a:gd name="T4" fmla="*/ 18 w 19"/>
                <a:gd name="T5" fmla="*/ 1 h 29"/>
                <a:gd name="T6" fmla="*/ 19 w 19"/>
                <a:gd name="T7" fmla="*/ 4 h 29"/>
                <a:gd name="T8" fmla="*/ 18 w 19"/>
                <a:gd name="T9" fmla="*/ 20 h 29"/>
                <a:gd name="T10" fmla="*/ 17 w 19"/>
                <a:gd name="T11" fmla="*/ 29 h 29"/>
                <a:gd name="T12" fmla="*/ 14 w 19"/>
                <a:gd name="T13" fmla="*/ 16 h 29"/>
                <a:gd name="T14" fmla="*/ 15 w 19"/>
                <a:gd name="T15" fmla="*/ 13 h 29"/>
                <a:gd name="T16" fmla="*/ 11 w 19"/>
                <a:gd name="T17" fmla="*/ 8 h 29"/>
                <a:gd name="T18" fmla="*/ 9 w 19"/>
                <a:gd name="T19" fmla="*/ 14 h 29"/>
                <a:gd name="T20" fmla="*/ 6 w 19"/>
                <a:gd name="T21" fmla="*/ 29 h 29"/>
                <a:gd name="T22" fmla="*/ 2 w 19"/>
                <a:gd name="T2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9">
                  <a:moveTo>
                    <a:pt x="2" y="0"/>
                  </a:moveTo>
                  <a:cubicBezTo>
                    <a:pt x="2" y="0"/>
                    <a:pt x="9" y="9"/>
                    <a:pt x="13" y="7"/>
                  </a:cubicBezTo>
                  <a:cubicBezTo>
                    <a:pt x="16" y="4"/>
                    <a:pt x="18" y="1"/>
                    <a:pt x="18" y="1"/>
                  </a:cubicBezTo>
                  <a:cubicBezTo>
                    <a:pt x="18" y="1"/>
                    <a:pt x="19" y="4"/>
                    <a:pt x="19" y="4"/>
                  </a:cubicBezTo>
                  <a:cubicBezTo>
                    <a:pt x="19" y="5"/>
                    <a:pt x="18" y="16"/>
                    <a:pt x="18" y="20"/>
                  </a:cubicBezTo>
                  <a:cubicBezTo>
                    <a:pt x="18" y="24"/>
                    <a:pt x="17" y="29"/>
                    <a:pt x="17" y="29"/>
                  </a:cubicBezTo>
                  <a:cubicBezTo>
                    <a:pt x="17" y="29"/>
                    <a:pt x="15" y="16"/>
                    <a:pt x="14" y="16"/>
                  </a:cubicBezTo>
                  <a:cubicBezTo>
                    <a:pt x="13" y="15"/>
                    <a:pt x="15" y="13"/>
                    <a:pt x="15" y="13"/>
                  </a:cubicBezTo>
                  <a:cubicBezTo>
                    <a:pt x="15" y="13"/>
                    <a:pt x="15" y="8"/>
                    <a:pt x="11" y="8"/>
                  </a:cubicBezTo>
                  <a:cubicBezTo>
                    <a:pt x="8" y="8"/>
                    <a:pt x="7" y="13"/>
                    <a:pt x="9" y="14"/>
                  </a:cubicBezTo>
                  <a:cubicBezTo>
                    <a:pt x="12" y="15"/>
                    <a:pt x="6" y="29"/>
                    <a:pt x="6" y="29"/>
                  </a:cubicBezTo>
                  <a:cubicBezTo>
                    <a:pt x="6" y="29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77C806C-6B62-405C-8503-65328AC04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1797050"/>
              <a:ext cx="396875" cy="503238"/>
            </a:xfrm>
            <a:custGeom>
              <a:avLst/>
              <a:gdLst>
                <a:gd name="T0" fmla="*/ 9 w 27"/>
                <a:gd name="T1" fmla="*/ 13 h 34"/>
                <a:gd name="T2" fmla="*/ 13 w 27"/>
                <a:gd name="T3" fmla="*/ 14 h 34"/>
                <a:gd name="T4" fmla="*/ 25 w 27"/>
                <a:gd name="T5" fmla="*/ 0 h 34"/>
                <a:gd name="T6" fmla="*/ 27 w 27"/>
                <a:gd name="T7" fmla="*/ 3 h 34"/>
                <a:gd name="T8" fmla="*/ 13 w 27"/>
                <a:gd name="T9" fmla="*/ 24 h 34"/>
                <a:gd name="T10" fmla="*/ 14 w 27"/>
                <a:gd name="T11" fmla="*/ 20 h 34"/>
                <a:gd name="T12" fmla="*/ 12 w 27"/>
                <a:gd name="T13" fmla="*/ 16 h 34"/>
                <a:gd name="T14" fmla="*/ 9 w 27"/>
                <a:gd name="T15" fmla="*/ 20 h 34"/>
                <a:gd name="T16" fmla="*/ 9 w 27"/>
                <a:gd name="T17" fmla="*/ 27 h 34"/>
                <a:gd name="T18" fmla="*/ 1 w 27"/>
                <a:gd name="T19" fmla="*/ 34 h 34"/>
                <a:gd name="T20" fmla="*/ 9 w 27"/>
                <a:gd name="T2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4">
                  <a:moveTo>
                    <a:pt x="9" y="13"/>
                  </a:moveTo>
                  <a:cubicBezTo>
                    <a:pt x="9" y="13"/>
                    <a:pt x="11" y="16"/>
                    <a:pt x="13" y="14"/>
                  </a:cubicBezTo>
                  <a:cubicBezTo>
                    <a:pt x="14" y="12"/>
                    <a:pt x="25" y="0"/>
                    <a:pt x="25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0"/>
                    <a:pt x="14" y="20"/>
                  </a:cubicBezTo>
                  <a:cubicBezTo>
                    <a:pt x="15" y="19"/>
                    <a:pt x="14" y="16"/>
                    <a:pt x="12" y="16"/>
                  </a:cubicBezTo>
                  <a:cubicBezTo>
                    <a:pt x="9" y="16"/>
                    <a:pt x="8" y="19"/>
                    <a:pt x="9" y="20"/>
                  </a:cubicBezTo>
                  <a:cubicBezTo>
                    <a:pt x="10" y="20"/>
                    <a:pt x="9" y="27"/>
                    <a:pt x="9" y="27"/>
                  </a:cubicBezTo>
                  <a:cubicBezTo>
                    <a:pt x="8" y="27"/>
                    <a:pt x="2" y="30"/>
                    <a:pt x="1" y="34"/>
                  </a:cubicBezTo>
                  <a:cubicBezTo>
                    <a:pt x="0" y="33"/>
                    <a:pt x="9" y="13"/>
                    <a:pt x="9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5003395-4F0E-4E8E-8482-F1DDDB32A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166938"/>
              <a:ext cx="250825" cy="487363"/>
            </a:xfrm>
            <a:custGeom>
              <a:avLst/>
              <a:gdLst>
                <a:gd name="T0" fmla="*/ 0 w 17"/>
                <a:gd name="T1" fmla="*/ 9 h 33"/>
                <a:gd name="T2" fmla="*/ 9 w 17"/>
                <a:gd name="T3" fmla="*/ 14 h 33"/>
                <a:gd name="T4" fmla="*/ 5 w 17"/>
                <a:gd name="T5" fmla="*/ 0 h 33"/>
                <a:gd name="T6" fmla="*/ 17 w 17"/>
                <a:gd name="T7" fmla="*/ 26 h 33"/>
                <a:gd name="T8" fmla="*/ 16 w 17"/>
                <a:gd name="T9" fmla="*/ 33 h 33"/>
                <a:gd name="T10" fmla="*/ 15 w 17"/>
                <a:gd name="T11" fmla="*/ 29 h 33"/>
                <a:gd name="T12" fmla="*/ 0 w 17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3">
                  <a:moveTo>
                    <a:pt x="0" y="9"/>
                  </a:moveTo>
                  <a:cubicBezTo>
                    <a:pt x="0" y="9"/>
                    <a:pt x="9" y="18"/>
                    <a:pt x="9" y="14"/>
                  </a:cubicBezTo>
                  <a:cubicBezTo>
                    <a:pt x="9" y="10"/>
                    <a:pt x="5" y="0"/>
                    <a:pt x="5" y="0"/>
                  </a:cubicBezTo>
                  <a:cubicBezTo>
                    <a:pt x="5" y="0"/>
                    <a:pt x="17" y="21"/>
                    <a:pt x="17" y="26"/>
                  </a:cubicBezTo>
                  <a:cubicBezTo>
                    <a:pt x="17" y="31"/>
                    <a:pt x="16" y="33"/>
                    <a:pt x="16" y="33"/>
                  </a:cubicBezTo>
                  <a:cubicBezTo>
                    <a:pt x="16" y="33"/>
                    <a:pt x="16" y="30"/>
                    <a:pt x="15" y="29"/>
                  </a:cubicBezTo>
                  <a:cubicBezTo>
                    <a:pt x="13" y="28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495CBCED-9997-4E68-9FFE-474E8D30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726" y="2033588"/>
              <a:ext cx="396875" cy="444500"/>
            </a:xfrm>
            <a:custGeom>
              <a:avLst/>
              <a:gdLst>
                <a:gd name="T0" fmla="*/ 1 w 27"/>
                <a:gd name="T1" fmla="*/ 0 h 30"/>
                <a:gd name="T2" fmla="*/ 15 w 27"/>
                <a:gd name="T3" fmla="*/ 8 h 30"/>
                <a:gd name="T4" fmla="*/ 20 w 27"/>
                <a:gd name="T5" fmla="*/ 2 h 30"/>
                <a:gd name="T6" fmla="*/ 26 w 27"/>
                <a:gd name="T7" fmla="*/ 18 h 30"/>
                <a:gd name="T8" fmla="*/ 27 w 27"/>
                <a:gd name="T9" fmla="*/ 27 h 30"/>
                <a:gd name="T10" fmla="*/ 22 w 27"/>
                <a:gd name="T11" fmla="*/ 29 h 30"/>
                <a:gd name="T12" fmla="*/ 20 w 27"/>
                <a:gd name="T13" fmla="*/ 17 h 30"/>
                <a:gd name="T14" fmla="*/ 21 w 27"/>
                <a:gd name="T15" fmla="*/ 11 h 30"/>
                <a:gd name="T16" fmla="*/ 14 w 27"/>
                <a:gd name="T17" fmla="*/ 10 h 30"/>
                <a:gd name="T18" fmla="*/ 11 w 27"/>
                <a:gd name="T19" fmla="*/ 12 h 30"/>
                <a:gd name="T20" fmla="*/ 14 w 27"/>
                <a:gd name="T21" fmla="*/ 18 h 30"/>
                <a:gd name="T22" fmla="*/ 14 w 27"/>
                <a:gd name="T23" fmla="*/ 27 h 30"/>
                <a:gd name="T24" fmla="*/ 4 w 27"/>
                <a:gd name="T25" fmla="*/ 7 h 30"/>
                <a:gd name="T26" fmla="*/ 1 w 27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30">
                  <a:moveTo>
                    <a:pt x="1" y="0"/>
                  </a:moveTo>
                  <a:cubicBezTo>
                    <a:pt x="1" y="0"/>
                    <a:pt x="13" y="9"/>
                    <a:pt x="15" y="8"/>
                  </a:cubicBezTo>
                  <a:cubicBezTo>
                    <a:pt x="17" y="8"/>
                    <a:pt x="20" y="2"/>
                    <a:pt x="20" y="2"/>
                  </a:cubicBezTo>
                  <a:cubicBezTo>
                    <a:pt x="20" y="2"/>
                    <a:pt x="26" y="13"/>
                    <a:pt x="26" y="18"/>
                  </a:cubicBezTo>
                  <a:cubicBezTo>
                    <a:pt x="27" y="22"/>
                    <a:pt x="27" y="27"/>
                    <a:pt x="27" y="27"/>
                  </a:cubicBezTo>
                  <a:cubicBezTo>
                    <a:pt x="27" y="27"/>
                    <a:pt x="22" y="29"/>
                    <a:pt x="22" y="29"/>
                  </a:cubicBezTo>
                  <a:cubicBezTo>
                    <a:pt x="22" y="30"/>
                    <a:pt x="21" y="17"/>
                    <a:pt x="20" y="17"/>
                  </a:cubicBezTo>
                  <a:cubicBezTo>
                    <a:pt x="19" y="17"/>
                    <a:pt x="21" y="11"/>
                    <a:pt x="21" y="11"/>
                  </a:cubicBezTo>
                  <a:cubicBezTo>
                    <a:pt x="20" y="10"/>
                    <a:pt x="17" y="10"/>
                    <a:pt x="14" y="10"/>
                  </a:cubicBezTo>
                  <a:cubicBezTo>
                    <a:pt x="11" y="10"/>
                    <a:pt x="9" y="12"/>
                    <a:pt x="11" y="12"/>
                  </a:cubicBezTo>
                  <a:cubicBezTo>
                    <a:pt x="13" y="12"/>
                    <a:pt x="14" y="15"/>
                    <a:pt x="14" y="18"/>
                  </a:cubicBezTo>
                  <a:cubicBezTo>
                    <a:pt x="14" y="21"/>
                    <a:pt x="14" y="27"/>
                    <a:pt x="14" y="27"/>
                  </a:cubicBezTo>
                  <a:cubicBezTo>
                    <a:pt x="14" y="27"/>
                    <a:pt x="7" y="10"/>
                    <a:pt x="4" y="7"/>
                  </a:cubicBezTo>
                  <a:cubicBezTo>
                    <a:pt x="2" y="5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D47674E0-C1BC-4091-AF9D-FBEED78D8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6" y="2211388"/>
              <a:ext cx="323850" cy="458788"/>
            </a:xfrm>
            <a:custGeom>
              <a:avLst/>
              <a:gdLst>
                <a:gd name="T0" fmla="*/ 2 w 22"/>
                <a:gd name="T1" fmla="*/ 0 h 31"/>
                <a:gd name="T2" fmla="*/ 12 w 22"/>
                <a:gd name="T3" fmla="*/ 8 h 31"/>
                <a:gd name="T4" fmla="*/ 15 w 22"/>
                <a:gd name="T5" fmla="*/ 5 h 31"/>
                <a:gd name="T6" fmla="*/ 16 w 22"/>
                <a:gd name="T7" fmla="*/ 10 h 31"/>
                <a:gd name="T8" fmla="*/ 22 w 22"/>
                <a:gd name="T9" fmla="*/ 31 h 31"/>
                <a:gd name="T10" fmla="*/ 9 w 22"/>
                <a:gd name="T11" fmla="*/ 18 h 31"/>
                <a:gd name="T12" fmla="*/ 4 w 22"/>
                <a:gd name="T13" fmla="*/ 19 h 31"/>
                <a:gd name="T14" fmla="*/ 0 w 22"/>
                <a:gd name="T15" fmla="*/ 2 h 31"/>
                <a:gd name="T16" fmla="*/ 2 w 22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1">
                  <a:moveTo>
                    <a:pt x="2" y="0"/>
                  </a:moveTo>
                  <a:cubicBezTo>
                    <a:pt x="2" y="0"/>
                    <a:pt x="8" y="9"/>
                    <a:pt x="12" y="8"/>
                  </a:cubicBezTo>
                  <a:cubicBezTo>
                    <a:pt x="15" y="7"/>
                    <a:pt x="15" y="5"/>
                    <a:pt x="15" y="5"/>
                  </a:cubicBezTo>
                  <a:cubicBezTo>
                    <a:pt x="15" y="5"/>
                    <a:pt x="16" y="7"/>
                    <a:pt x="16" y="10"/>
                  </a:cubicBezTo>
                  <a:cubicBezTo>
                    <a:pt x="16" y="12"/>
                    <a:pt x="22" y="24"/>
                    <a:pt x="22" y="31"/>
                  </a:cubicBezTo>
                  <a:cubicBezTo>
                    <a:pt x="20" y="19"/>
                    <a:pt x="9" y="18"/>
                    <a:pt x="9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1" y="2"/>
                    <a:pt x="0" y="2"/>
                  </a:cubicBezTo>
                  <a:cubicBezTo>
                    <a:pt x="0" y="1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3999686-65B7-4280-9D33-652E9ECDA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813" y="2108200"/>
              <a:ext cx="279400" cy="325438"/>
            </a:xfrm>
            <a:custGeom>
              <a:avLst/>
              <a:gdLst>
                <a:gd name="T0" fmla="*/ 1 w 19"/>
                <a:gd name="T1" fmla="*/ 2 h 22"/>
                <a:gd name="T2" fmla="*/ 12 w 19"/>
                <a:gd name="T3" fmla="*/ 6 h 22"/>
                <a:gd name="T4" fmla="*/ 18 w 19"/>
                <a:gd name="T5" fmla="*/ 0 h 22"/>
                <a:gd name="T6" fmla="*/ 19 w 19"/>
                <a:gd name="T7" fmla="*/ 4 h 22"/>
                <a:gd name="T8" fmla="*/ 15 w 19"/>
                <a:gd name="T9" fmla="*/ 15 h 22"/>
                <a:gd name="T10" fmla="*/ 10 w 19"/>
                <a:gd name="T11" fmla="*/ 20 h 22"/>
                <a:gd name="T12" fmla="*/ 10 w 19"/>
                <a:gd name="T13" fmla="*/ 15 h 22"/>
                <a:gd name="T14" fmla="*/ 10 w 19"/>
                <a:gd name="T15" fmla="*/ 8 h 22"/>
                <a:gd name="T16" fmla="*/ 7 w 19"/>
                <a:gd name="T17" fmla="*/ 14 h 22"/>
                <a:gd name="T18" fmla="*/ 5 w 19"/>
                <a:gd name="T19" fmla="*/ 21 h 22"/>
                <a:gd name="T20" fmla="*/ 1 w 19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2">
                  <a:moveTo>
                    <a:pt x="1" y="2"/>
                  </a:moveTo>
                  <a:cubicBezTo>
                    <a:pt x="1" y="2"/>
                    <a:pt x="7" y="8"/>
                    <a:pt x="12" y="6"/>
                  </a:cubicBezTo>
                  <a:cubicBezTo>
                    <a:pt x="16" y="4"/>
                    <a:pt x="18" y="0"/>
                    <a:pt x="18" y="0"/>
                  </a:cubicBezTo>
                  <a:cubicBezTo>
                    <a:pt x="18" y="0"/>
                    <a:pt x="19" y="3"/>
                    <a:pt x="19" y="4"/>
                  </a:cubicBezTo>
                  <a:cubicBezTo>
                    <a:pt x="19" y="5"/>
                    <a:pt x="16" y="15"/>
                    <a:pt x="15" y="15"/>
                  </a:cubicBezTo>
                  <a:cubicBezTo>
                    <a:pt x="15" y="16"/>
                    <a:pt x="10" y="19"/>
                    <a:pt x="10" y="20"/>
                  </a:cubicBezTo>
                  <a:cubicBezTo>
                    <a:pt x="11" y="22"/>
                    <a:pt x="9" y="15"/>
                    <a:pt x="10" y="15"/>
                  </a:cubicBezTo>
                  <a:cubicBezTo>
                    <a:pt x="12" y="15"/>
                    <a:pt x="13" y="9"/>
                    <a:pt x="10" y="8"/>
                  </a:cubicBezTo>
                  <a:cubicBezTo>
                    <a:pt x="7" y="7"/>
                    <a:pt x="5" y="13"/>
                    <a:pt x="7" y="14"/>
                  </a:cubicBezTo>
                  <a:cubicBezTo>
                    <a:pt x="8" y="14"/>
                    <a:pt x="5" y="21"/>
                    <a:pt x="5" y="21"/>
                  </a:cubicBezTo>
                  <a:cubicBezTo>
                    <a:pt x="5" y="21"/>
                    <a:pt x="0" y="4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40CE1AF-0783-4336-A119-5D8DCF37A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038" y="2211388"/>
              <a:ext cx="382588" cy="606425"/>
            </a:xfrm>
            <a:custGeom>
              <a:avLst/>
              <a:gdLst>
                <a:gd name="T0" fmla="*/ 2 w 26"/>
                <a:gd name="T1" fmla="*/ 4 h 41"/>
                <a:gd name="T2" fmla="*/ 10 w 26"/>
                <a:gd name="T3" fmla="*/ 15 h 41"/>
                <a:gd name="T4" fmla="*/ 11 w 26"/>
                <a:gd name="T5" fmla="*/ 19 h 41"/>
                <a:gd name="T6" fmla="*/ 13 w 26"/>
                <a:gd name="T7" fmla="*/ 26 h 41"/>
                <a:gd name="T8" fmla="*/ 16 w 26"/>
                <a:gd name="T9" fmla="*/ 19 h 41"/>
                <a:gd name="T10" fmla="*/ 20 w 26"/>
                <a:gd name="T11" fmla="*/ 16 h 41"/>
                <a:gd name="T12" fmla="*/ 18 w 26"/>
                <a:gd name="T13" fmla="*/ 2 h 41"/>
                <a:gd name="T14" fmla="*/ 20 w 26"/>
                <a:gd name="T15" fmla="*/ 3 h 41"/>
                <a:gd name="T16" fmla="*/ 23 w 26"/>
                <a:gd name="T17" fmla="*/ 18 h 41"/>
                <a:gd name="T18" fmla="*/ 21 w 26"/>
                <a:gd name="T19" fmla="*/ 23 h 41"/>
                <a:gd name="T20" fmla="*/ 16 w 26"/>
                <a:gd name="T21" fmla="*/ 41 h 41"/>
                <a:gd name="T22" fmla="*/ 0 w 26"/>
                <a:gd name="T23" fmla="*/ 5 h 41"/>
                <a:gd name="T24" fmla="*/ 2 w 26"/>
                <a:gd name="T25" fmla="*/ 3 h 41"/>
                <a:gd name="T26" fmla="*/ 2 w 26"/>
                <a:gd name="T2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2" y="4"/>
                  </a:moveTo>
                  <a:cubicBezTo>
                    <a:pt x="3" y="4"/>
                    <a:pt x="10" y="15"/>
                    <a:pt x="10" y="15"/>
                  </a:cubicBezTo>
                  <a:cubicBezTo>
                    <a:pt x="10" y="16"/>
                    <a:pt x="10" y="17"/>
                    <a:pt x="11" y="19"/>
                  </a:cubicBezTo>
                  <a:cubicBezTo>
                    <a:pt x="12" y="21"/>
                    <a:pt x="13" y="26"/>
                    <a:pt x="13" y="26"/>
                  </a:cubicBezTo>
                  <a:cubicBezTo>
                    <a:pt x="13" y="26"/>
                    <a:pt x="12" y="20"/>
                    <a:pt x="16" y="19"/>
                  </a:cubicBezTo>
                  <a:cubicBezTo>
                    <a:pt x="19" y="18"/>
                    <a:pt x="20" y="18"/>
                    <a:pt x="20" y="16"/>
                  </a:cubicBezTo>
                  <a:cubicBezTo>
                    <a:pt x="20" y="13"/>
                    <a:pt x="16" y="3"/>
                    <a:pt x="18" y="2"/>
                  </a:cubicBezTo>
                  <a:cubicBezTo>
                    <a:pt x="19" y="2"/>
                    <a:pt x="20" y="0"/>
                    <a:pt x="20" y="3"/>
                  </a:cubicBezTo>
                  <a:cubicBezTo>
                    <a:pt x="21" y="6"/>
                    <a:pt x="26" y="16"/>
                    <a:pt x="23" y="18"/>
                  </a:cubicBezTo>
                  <a:cubicBezTo>
                    <a:pt x="20" y="19"/>
                    <a:pt x="21" y="20"/>
                    <a:pt x="21" y="23"/>
                  </a:cubicBezTo>
                  <a:cubicBezTo>
                    <a:pt x="21" y="25"/>
                    <a:pt x="16" y="41"/>
                    <a:pt x="16" y="4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A319B05-A6E8-4E34-B000-609C909D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426" y="2417763"/>
              <a:ext cx="500063" cy="1065213"/>
            </a:xfrm>
            <a:custGeom>
              <a:avLst/>
              <a:gdLst>
                <a:gd name="T0" fmla="*/ 5 w 34"/>
                <a:gd name="T1" fmla="*/ 0 h 72"/>
                <a:gd name="T2" fmla="*/ 13 w 34"/>
                <a:gd name="T3" fmla="*/ 11 h 72"/>
                <a:gd name="T4" fmla="*/ 22 w 34"/>
                <a:gd name="T5" fmla="*/ 19 h 72"/>
                <a:gd name="T6" fmla="*/ 24 w 34"/>
                <a:gd name="T7" fmla="*/ 9 h 72"/>
                <a:gd name="T8" fmla="*/ 28 w 34"/>
                <a:gd name="T9" fmla="*/ 11 h 72"/>
                <a:gd name="T10" fmla="*/ 34 w 34"/>
                <a:gd name="T11" fmla="*/ 17 h 72"/>
                <a:gd name="T12" fmla="*/ 30 w 34"/>
                <a:gd name="T13" fmla="*/ 16 h 72"/>
                <a:gd name="T14" fmla="*/ 24 w 34"/>
                <a:gd name="T15" fmla="*/ 20 h 72"/>
                <a:gd name="T16" fmla="*/ 27 w 34"/>
                <a:gd name="T17" fmla="*/ 42 h 72"/>
                <a:gd name="T18" fmla="*/ 28 w 34"/>
                <a:gd name="T19" fmla="*/ 50 h 72"/>
                <a:gd name="T20" fmla="*/ 27 w 34"/>
                <a:gd name="T21" fmla="*/ 62 h 72"/>
                <a:gd name="T22" fmla="*/ 28 w 34"/>
                <a:gd name="T23" fmla="*/ 71 h 72"/>
                <a:gd name="T24" fmla="*/ 22 w 34"/>
                <a:gd name="T25" fmla="*/ 67 h 72"/>
                <a:gd name="T26" fmla="*/ 23 w 34"/>
                <a:gd name="T27" fmla="*/ 61 h 72"/>
                <a:gd name="T28" fmla="*/ 22 w 34"/>
                <a:gd name="T29" fmla="*/ 38 h 72"/>
                <a:gd name="T30" fmla="*/ 14 w 34"/>
                <a:gd name="T31" fmla="*/ 16 h 72"/>
                <a:gd name="T32" fmla="*/ 10 w 34"/>
                <a:gd name="T33" fmla="*/ 13 h 72"/>
                <a:gd name="T34" fmla="*/ 0 w 34"/>
                <a:gd name="T35" fmla="*/ 15 h 72"/>
                <a:gd name="T36" fmla="*/ 1 w 34"/>
                <a:gd name="T37" fmla="*/ 8 h 72"/>
                <a:gd name="T38" fmla="*/ 5 w 34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72">
                  <a:moveTo>
                    <a:pt x="5" y="0"/>
                  </a:moveTo>
                  <a:cubicBezTo>
                    <a:pt x="5" y="0"/>
                    <a:pt x="9" y="10"/>
                    <a:pt x="13" y="11"/>
                  </a:cubicBezTo>
                  <a:cubicBezTo>
                    <a:pt x="16" y="12"/>
                    <a:pt x="22" y="19"/>
                    <a:pt x="22" y="19"/>
                  </a:cubicBezTo>
                  <a:cubicBezTo>
                    <a:pt x="22" y="19"/>
                    <a:pt x="23" y="9"/>
                    <a:pt x="24" y="9"/>
                  </a:cubicBezTo>
                  <a:cubicBezTo>
                    <a:pt x="25" y="9"/>
                    <a:pt x="26" y="7"/>
                    <a:pt x="28" y="11"/>
                  </a:cubicBezTo>
                  <a:cubicBezTo>
                    <a:pt x="30" y="14"/>
                    <a:pt x="34" y="15"/>
                    <a:pt x="34" y="17"/>
                  </a:cubicBezTo>
                  <a:cubicBezTo>
                    <a:pt x="34" y="18"/>
                    <a:pt x="31" y="16"/>
                    <a:pt x="30" y="16"/>
                  </a:cubicBezTo>
                  <a:cubicBezTo>
                    <a:pt x="30" y="15"/>
                    <a:pt x="24" y="19"/>
                    <a:pt x="24" y="20"/>
                  </a:cubicBezTo>
                  <a:cubicBezTo>
                    <a:pt x="24" y="22"/>
                    <a:pt x="27" y="39"/>
                    <a:pt x="27" y="42"/>
                  </a:cubicBezTo>
                  <a:cubicBezTo>
                    <a:pt x="28" y="46"/>
                    <a:pt x="28" y="46"/>
                    <a:pt x="28" y="50"/>
                  </a:cubicBezTo>
                  <a:cubicBezTo>
                    <a:pt x="28" y="53"/>
                    <a:pt x="27" y="59"/>
                    <a:pt x="27" y="62"/>
                  </a:cubicBezTo>
                  <a:cubicBezTo>
                    <a:pt x="28" y="66"/>
                    <a:pt x="28" y="70"/>
                    <a:pt x="28" y="71"/>
                  </a:cubicBezTo>
                  <a:cubicBezTo>
                    <a:pt x="27" y="72"/>
                    <a:pt x="22" y="67"/>
                    <a:pt x="22" y="67"/>
                  </a:cubicBezTo>
                  <a:cubicBezTo>
                    <a:pt x="22" y="67"/>
                    <a:pt x="23" y="63"/>
                    <a:pt x="23" y="61"/>
                  </a:cubicBezTo>
                  <a:cubicBezTo>
                    <a:pt x="23" y="59"/>
                    <a:pt x="25" y="44"/>
                    <a:pt x="22" y="38"/>
                  </a:cubicBezTo>
                  <a:cubicBezTo>
                    <a:pt x="20" y="31"/>
                    <a:pt x="14" y="16"/>
                    <a:pt x="14" y="1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0"/>
                    <a:pt x="1" y="8"/>
                  </a:cubicBezTo>
                  <a:cubicBezTo>
                    <a:pt x="2" y="5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7B780ABD-3A2F-4611-84FB-10A5E1B9C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1" y="1900238"/>
              <a:ext cx="338138" cy="355600"/>
            </a:xfrm>
            <a:custGeom>
              <a:avLst/>
              <a:gdLst>
                <a:gd name="T0" fmla="*/ 2 w 23"/>
                <a:gd name="T1" fmla="*/ 0 h 24"/>
                <a:gd name="T2" fmla="*/ 15 w 23"/>
                <a:gd name="T3" fmla="*/ 7 h 24"/>
                <a:gd name="T4" fmla="*/ 20 w 23"/>
                <a:gd name="T5" fmla="*/ 1 h 24"/>
                <a:gd name="T6" fmla="*/ 21 w 23"/>
                <a:gd name="T7" fmla="*/ 6 h 24"/>
                <a:gd name="T8" fmla="*/ 21 w 23"/>
                <a:gd name="T9" fmla="*/ 24 h 24"/>
                <a:gd name="T10" fmla="*/ 19 w 23"/>
                <a:gd name="T11" fmla="*/ 14 h 24"/>
                <a:gd name="T12" fmla="*/ 20 w 23"/>
                <a:gd name="T13" fmla="*/ 10 h 24"/>
                <a:gd name="T14" fmla="*/ 14 w 23"/>
                <a:gd name="T15" fmla="*/ 8 h 24"/>
                <a:gd name="T16" fmla="*/ 11 w 23"/>
                <a:gd name="T17" fmla="*/ 13 h 24"/>
                <a:gd name="T18" fmla="*/ 13 w 23"/>
                <a:gd name="T19" fmla="*/ 22 h 24"/>
                <a:gd name="T20" fmla="*/ 0 w 23"/>
                <a:gd name="T21" fmla="*/ 2 h 24"/>
                <a:gd name="T22" fmla="*/ 2 w 23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4">
                  <a:moveTo>
                    <a:pt x="2" y="0"/>
                  </a:moveTo>
                  <a:cubicBezTo>
                    <a:pt x="2" y="0"/>
                    <a:pt x="12" y="8"/>
                    <a:pt x="15" y="7"/>
                  </a:cubicBezTo>
                  <a:cubicBezTo>
                    <a:pt x="18" y="6"/>
                    <a:pt x="20" y="1"/>
                    <a:pt x="20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3" y="19"/>
                    <a:pt x="21" y="24"/>
                  </a:cubicBezTo>
                  <a:cubicBezTo>
                    <a:pt x="22" y="21"/>
                    <a:pt x="19" y="14"/>
                    <a:pt x="19" y="14"/>
                  </a:cubicBezTo>
                  <a:cubicBezTo>
                    <a:pt x="19" y="14"/>
                    <a:pt x="19" y="12"/>
                    <a:pt x="20" y="10"/>
                  </a:cubicBezTo>
                  <a:cubicBezTo>
                    <a:pt x="20" y="9"/>
                    <a:pt x="15" y="8"/>
                    <a:pt x="14" y="8"/>
                  </a:cubicBezTo>
                  <a:cubicBezTo>
                    <a:pt x="13" y="8"/>
                    <a:pt x="9" y="11"/>
                    <a:pt x="11" y="13"/>
                  </a:cubicBezTo>
                  <a:cubicBezTo>
                    <a:pt x="14" y="16"/>
                    <a:pt x="13" y="22"/>
                    <a:pt x="13" y="2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22CC2C7A-F478-487A-844A-B97DFF8F3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1" y="2935288"/>
              <a:ext cx="295275" cy="414338"/>
            </a:xfrm>
            <a:custGeom>
              <a:avLst/>
              <a:gdLst>
                <a:gd name="T0" fmla="*/ 1 w 20"/>
                <a:gd name="T1" fmla="*/ 4 h 28"/>
                <a:gd name="T2" fmla="*/ 14 w 20"/>
                <a:gd name="T3" fmla="*/ 9 h 28"/>
                <a:gd name="T4" fmla="*/ 20 w 20"/>
                <a:gd name="T5" fmla="*/ 0 h 28"/>
                <a:gd name="T6" fmla="*/ 20 w 20"/>
                <a:gd name="T7" fmla="*/ 20 h 28"/>
                <a:gd name="T8" fmla="*/ 18 w 20"/>
                <a:gd name="T9" fmla="*/ 15 h 28"/>
                <a:gd name="T10" fmla="*/ 16 w 20"/>
                <a:gd name="T11" fmla="*/ 10 h 28"/>
                <a:gd name="T12" fmla="*/ 11 w 20"/>
                <a:gd name="T13" fmla="*/ 14 h 28"/>
                <a:gd name="T14" fmla="*/ 12 w 20"/>
                <a:gd name="T15" fmla="*/ 28 h 28"/>
                <a:gd name="T16" fmla="*/ 3 w 20"/>
                <a:gd name="T17" fmla="*/ 9 h 28"/>
                <a:gd name="T18" fmla="*/ 1 w 20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8">
                  <a:moveTo>
                    <a:pt x="1" y="4"/>
                  </a:moveTo>
                  <a:cubicBezTo>
                    <a:pt x="1" y="4"/>
                    <a:pt x="10" y="11"/>
                    <a:pt x="14" y="9"/>
                  </a:cubicBezTo>
                  <a:cubicBezTo>
                    <a:pt x="18" y="6"/>
                    <a:pt x="20" y="0"/>
                    <a:pt x="20" y="0"/>
                  </a:cubicBezTo>
                  <a:cubicBezTo>
                    <a:pt x="20" y="0"/>
                    <a:pt x="20" y="15"/>
                    <a:pt x="20" y="2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0"/>
                    <a:pt x="16" y="10"/>
                  </a:cubicBezTo>
                  <a:cubicBezTo>
                    <a:pt x="13" y="10"/>
                    <a:pt x="8" y="13"/>
                    <a:pt x="11" y="14"/>
                  </a:cubicBezTo>
                  <a:cubicBezTo>
                    <a:pt x="13" y="16"/>
                    <a:pt x="14" y="22"/>
                    <a:pt x="12" y="28"/>
                  </a:cubicBezTo>
                  <a:cubicBezTo>
                    <a:pt x="11" y="27"/>
                    <a:pt x="3" y="9"/>
                    <a:pt x="3" y="9"/>
                  </a:cubicBezTo>
                  <a:cubicBezTo>
                    <a:pt x="3" y="9"/>
                    <a:pt x="0" y="5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9D9EFA91-60E7-4CB0-9CE2-30770A89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38" y="3794125"/>
              <a:ext cx="103188" cy="192088"/>
            </a:xfrm>
            <a:custGeom>
              <a:avLst/>
              <a:gdLst>
                <a:gd name="T0" fmla="*/ 0 w 7"/>
                <a:gd name="T1" fmla="*/ 0 h 13"/>
                <a:gd name="T2" fmla="*/ 2 w 7"/>
                <a:gd name="T3" fmla="*/ 12 h 13"/>
                <a:gd name="T4" fmla="*/ 7 w 7"/>
                <a:gd name="T5" fmla="*/ 12 h 13"/>
                <a:gd name="T6" fmla="*/ 0 w 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0" y="0"/>
                    <a:pt x="1" y="11"/>
                    <a:pt x="2" y="12"/>
                  </a:cubicBezTo>
                  <a:cubicBezTo>
                    <a:pt x="2" y="13"/>
                    <a:pt x="7" y="12"/>
                    <a:pt x="7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F23F0025-7C95-4E93-82D9-97D42243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263" y="3986213"/>
              <a:ext cx="236538" cy="192088"/>
            </a:xfrm>
            <a:custGeom>
              <a:avLst/>
              <a:gdLst>
                <a:gd name="T0" fmla="*/ 0 w 16"/>
                <a:gd name="T1" fmla="*/ 5 h 13"/>
                <a:gd name="T2" fmla="*/ 12 w 16"/>
                <a:gd name="T3" fmla="*/ 1 h 13"/>
                <a:gd name="T4" fmla="*/ 16 w 16"/>
                <a:gd name="T5" fmla="*/ 4 h 13"/>
                <a:gd name="T6" fmla="*/ 9 w 16"/>
                <a:gd name="T7" fmla="*/ 11 h 13"/>
                <a:gd name="T8" fmla="*/ 0 w 16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0" y="5"/>
                  </a:moveTo>
                  <a:cubicBezTo>
                    <a:pt x="0" y="5"/>
                    <a:pt x="6" y="0"/>
                    <a:pt x="12" y="1"/>
                  </a:cubicBezTo>
                  <a:cubicBezTo>
                    <a:pt x="15" y="2"/>
                    <a:pt x="16" y="4"/>
                    <a:pt x="16" y="4"/>
                  </a:cubicBezTo>
                  <a:cubicBezTo>
                    <a:pt x="16" y="4"/>
                    <a:pt x="8" y="5"/>
                    <a:pt x="9" y="11"/>
                  </a:cubicBezTo>
                  <a:cubicBezTo>
                    <a:pt x="9" y="13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98BBFCCC-D12D-402B-A7F8-CD5A46176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3986213"/>
              <a:ext cx="160338" cy="147638"/>
            </a:xfrm>
            <a:custGeom>
              <a:avLst/>
              <a:gdLst>
                <a:gd name="T0" fmla="*/ 1 w 11"/>
                <a:gd name="T1" fmla="*/ 3 h 10"/>
                <a:gd name="T2" fmla="*/ 2 w 11"/>
                <a:gd name="T3" fmla="*/ 1 h 10"/>
                <a:gd name="T4" fmla="*/ 11 w 11"/>
                <a:gd name="T5" fmla="*/ 5 h 10"/>
                <a:gd name="T6" fmla="*/ 10 w 11"/>
                <a:gd name="T7" fmla="*/ 9 h 10"/>
                <a:gd name="T8" fmla="*/ 1 w 11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" y="3"/>
                  </a:moveTo>
                  <a:cubicBezTo>
                    <a:pt x="1" y="3"/>
                    <a:pt x="0" y="1"/>
                    <a:pt x="2" y="1"/>
                  </a:cubicBezTo>
                  <a:cubicBezTo>
                    <a:pt x="4" y="1"/>
                    <a:pt x="11" y="0"/>
                    <a:pt x="11" y="5"/>
                  </a:cubicBezTo>
                  <a:cubicBezTo>
                    <a:pt x="11" y="10"/>
                    <a:pt x="10" y="9"/>
                    <a:pt x="10" y="9"/>
                  </a:cubicBezTo>
                  <a:cubicBezTo>
                    <a:pt x="10" y="9"/>
                    <a:pt x="9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34E65E8E-BAA1-4503-82F2-32A7A0379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263" y="2965450"/>
              <a:ext cx="307975" cy="1004888"/>
            </a:xfrm>
            <a:custGeom>
              <a:avLst/>
              <a:gdLst>
                <a:gd name="T0" fmla="*/ 8 w 21"/>
                <a:gd name="T1" fmla="*/ 0 h 68"/>
                <a:gd name="T2" fmla="*/ 9 w 21"/>
                <a:gd name="T3" fmla="*/ 9 h 68"/>
                <a:gd name="T4" fmla="*/ 9 w 21"/>
                <a:gd name="T5" fmla="*/ 20 h 68"/>
                <a:gd name="T6" fmla="*/ 10 w 21"/>
                <a:gd name="T7" fmla="*/ 37 h 68"/>
                <a:gd name="T8" fmla="*/ 13 w 21"/>
                <a:gd name="T9" fmla="*/ 25 h 68"/>
                <a:gd name="T10" fmla="*/ 15 w 21"/>
                <a:gd name="T11" fmla="*/ 18 h 68"/>
                <a:gd name="T12" fmla="*/ 16 w 21"/>
                <a:gd name="T13" fmla="*/ 9 h 68"/>
                <a:gd name="T14" fmla="*/ 21 w 21"/>
                <a:gd name="T15" fmla="*/ 2 h 68"/>
                <a:gd name="T16" fmla="*/ 15 w 21"/>
                <a:gd name="T17" fmla="*/ 32 h 68"/>
                <a:gd name="T18" fmla="*/ 17 w 21"/>
                <a:gd name="T19" fmla="*/ 31 h 68"/>
                <a:gd name="T20" fmla="*/ 15 w 21"/>
                <a:gd name="T21" fmla="*/ 51 h 68"/>
                <a:gd name="T22" fmla="*/ 16 w 21"/>
                <a:gd name="T23" fmla="*/ 59 h 68"/>
                <a:gd name="T24" fmla="*/ 7 w 21"/>
                <a:gd name="T25" fmla="*/ 63 h 68"/>
                <a:gd name="T26" fmla="*/ 1 w 21"/>
                <a:gd name="T27" fmla="*/ 68 h 68"/>
                <a:gd name="T28" fmla="*/ 0 w 21"/>
                <a:gd name="T29" fmla="*/ 61 h 68"/>
                <a:gd name="T30" fmla="*/ 3 w 21"/>
                <a:gd name="T31" fmla="*/ 43 h 68"/>
                <a:gd name="T32" fmla="*/ 4 w 21"/>
                <a:gd name="T33" fmla="*/ 22 h 68"/>
                <a:gd name="T34" fmla="*/ 4 w 21"/>
                <a:gd name="T35" fmla="*/ 6 h 68"/>
                <a:gd name="T36" fmla="*/ 8 w 21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68">
                  <a:moveTo>
                    <a:pt x="8" y="0"/>
                  </a:moveTo>
                  <a:cubicBezTo>
                    <a:pt x="8" y="0"/>
                    <a:pt x="8" y="5"/>
                    <a:pt x="9" y="9"/>
                  </a:cubicBezTo>
                  <a:cubicBezTo>
                    <a:pt x="9" y="14"/>
                    <a:pt x="9" y="17"/>
                    <a:pt x="9" y="20"/>
                  </a:cubicBezTo>
                  <a:cubicBezTo>
                    <a:pt x="8" y="24"/>
                    <a:pt x="10" y="37"/>
                    <a:pt x="10" y="37"/>
                  </a:cubicBezTo>
                  <a:cubicBezTo>
                    <a:pt x="10" y="37"/>
                    <a:pt x="10" y="30"/>
                    <a:pt x="13" y="25"/>
                  </a:cubicBezTo>
                  <a:cubicBezTo>
                    <a:pt x="15" y="20"/>
                    <a:pt x="15" y="20"/>
                    <a:pt x="15" y="18"/>
                  </a:cubicBezTo>
                  <a:cubicBezTo>
                    <a:pt x="16" y="16"/>
                    <a:pt x="13" y="12"/>
                    <a:pt x="16" y="9"/>
                  </a:cubicBezTo>
                  <a:cubicBezTo>
                    <a:pt x="18" y="6"/>
                    <a:pt x="21" y="2"/>
                    <a:pt x="21" y="2"/>
                  </a:cubicBezTo>
                  <a:cubicBezTo>
                    <a:pt x="21" y="2"/>
                    <a:pt x="18" y="17"/>
                    <a:pt x="15" y="32"/>
                  </a:cubicBezTo>
                  <a:cubicBezTo>
                    <a:pt x="16" y="34"/>
                    <a:pt x="17" y="31"/>
                    <a:pt x="17" y="31"/>
                  </a:cubicBezTo>
                  <a:cubicBezTo>
                    <a:pt x="17" y="31"/>
                    <a:pt x="14" y="47"/>
                    <a:pt x="15" y="51"/>
                  </a:cubicBezTo>
                  <a:cubicBezTo>
                    <a:pt x="16" y="56"/>
                    <a:pt x="16" y="59"/>
                    <a:pt x="16" y="59"/>
                  </a:cubicBezTo>
                  <a:cubicBezTo>
                    <a:pt x="16" y="59"/>
                    <a:pt x="8" y="62"/>
                    <a:pt x="7" y="63"/>
                  </a:cubicBezTo>
                  <a:cubicBezTo>
                    <a:pt x="6" y="64"/>
                    <a:pt x="1" y="68"/>
                    <a:pt x="1" y="68"/>
                  </a:cubicBezTo>
                  <a:cubicBezTo>
                    <a:pt x="1" y="68"/>
                    <a:pt x="0" y="67"/>
                    <a:pt x="0" y="61"/>
                  </a:cubicBezTo>
                  <a:cubicBezTo>
                    <a:pt x="1" y="56"/>
                    <a:pt x="3" y="48"/>
                    <a:pt x="3" y="43"/>
                  </a:cubicBezTo>
                  <a:cubicBezTo>
                    <a:pt x="2" y="37"/>
                    <a:pt x="4" y="27"/>
                    <a:pt x="4" y="22"/>
                  </a:cubicBezTo>
                  <a:cubicBezTo>
                    <a:pt x="4" y="17"/>
                    <a:pt x="5" y="9"/>
                    <a:pt x="4" y="6"/>
                  </a:cubicBezTo>
                  <a:cubicBezTo>
                    <a:pt x="4" y="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6354AE58-9C42-4FCF-9407-049B56A2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801" y="2670175"/>
              <a:ext cx="485775" cy="1049338"/>
            </a:xfrm>
            <a:custGeom>
              <a:avLst/>
              <a:gdLst>
                <a:gd name="T0" fmla="*/ 14 w 33"/>
                <a:gd name="T1" fmla="*/ 1 h 71"/>
                <a:gd name="T2" fmla="*/ 22 w 33"/>
                <a:gd name="T3" fmla="*/ 10 h 71"/>
                <a:gd name="T4" fmla="*/ 33 w 33"/>
                <a:gd name="T5" fmla="*/ 0 h 71"/>
                <a:gd name="T6" fmla="*/ 30 w 33"/>
                <a:gd name="T7" fmla="*/ 15 h 71"/>
                <a:gd name="T8" fmla="*/ 25 w 33"/>
                <a:gd name="T9" fmla="*/ 53 h 71"/>
                <a:gd name="T10" fmla="*/ 30 w 33"/>
                <a:gd name="T11" fmla="*/ 71 h 71"/>
                <a:gd name="T12" fmla="*/ 17 w 33"/>
                <a:gd name="T13" fmla="*/ 70 h 71"/>
                <a:gd name="T14" fmla="*/ 23 w 33"/>
                <a:gd name="T15" fmla="*/ 19 h 71"/>
                <a:gd name="T16" fmla="*/ 24 w 33"/>
                <a:gd name="T17" fmla="*/ 14 h 71"/>
                <a:gd name="T18" fmla="*/ 20 w 33"/>
                <a:gd name="T19" fmla="*/ 12 h 71"/>
                <a:gd name="T20" fmla="*/ 18 w 33"/>
                <a:gd name="T21" fmla="*/ 15 h 71"/>
                <a:gd name="T22" fmla="*/ 13 w 33"/>
                <a:gd name="T23" fmla="*/ 33 h 71"/>
                <a:gd name="T24" fmla="*/ 8 w 33"/>
                <a:gd name="T25" fmla="*/ 69 h 71"/>
                <a:gd name="T26" fmla="*/ 0 w 33"/>
                <a:gd name="T27" fmla="*/ 69 h 71"/>
                <a:gd name="T28" fmla="*/ 8 w 33"/>
                <a:gd name="T29" fmla="*/ 39 h 71"/>
                <a:gd name="T30" fmla="*/ 12 w 33"/>
                <a:gd name="T31" fmla="*/ 13 h 71"/>
                <a:gd name="T32" fmla="*/ 14 w 33"/>
                <a:gd name="T33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71">
                  <a:moveTo>
                    <a:pt x="14" y="1"/>
                  </a:moveTo>
                  <a:cubicBezTo>
                    <a:pt x="14" y="1"/>
                    <a:pt x="16" y="11"/>
                    <a:pt x="22" y="10"/>
                  </a:cubicBezTo>
                  <a:cubicBezTo>
                    <a:pt x="29" y="9"/>
                    <a:pt x="33" y="0"/>
                    <a:pt x="33" y="0"/>
                  </a:cubicBezTo>
                  <a:cubicBezTo>
                    <a:pt x="33" y="0"/>
                    <a:pt x="30" y="10"/>
                    <a:pt x="30" y="15"/>
                  </a:cubicBezTo>
                  <a:cubicBezTo>
                    <a:pt x="30" y="20"/>
                    <a:pt x="25" y="44"/>
                    <a:pt x="25" y="53"/>
                  </a:cubicBezTo>
                  <a:cubicBezTo>
                    <a:pt x="25" y="62"/>
                    <a:pt x="30" y="71"/>
                    <a:pt x="30" y="71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0"/>
                    <a:pt x="24" y="21"/>
                    <a:pt x="23" y="19"/>
                  </a:cubicBezTo>
                  <a:cubicBezTo>
                    <a:pt x="22" y="17"/>
                    <a:pt x="24" y="14"/>
                    <a:pt x="24" y="14"/>
                  </a:cubicBezTo>
                  <a:cubicBezTo>
                    <a:pt x="24" y="14"/>
                    <a:pt x="22" y="12"/>
                    <a:pt x="20" y="12"/>
                  </a:cubicBezTo>
                  <a:cubicBezTo>
                    <a:pt x="18" y="12"/>
                    <a:pt x="17" y="12"/>
                    <a:pt x="18" y="15"/>
                  </a:cubicBezTo>
                  <a:cubicBezTo>
                    <a:pt x="18" y="17"/>
                    <a:pt x="13" y="29"/>
                    <a:pt x="13" y="33"/>
                  </a:cubicBezTo>
                  <a:cubicBezTo>
                    <a:pt x="13" y="37"/>
                    <a:pt x="8" y="69"/>
                    <a:pt x="8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8" y="44"/>
                    <a:pt x="8" y="39"/>
                  </a:cubicBezTo>
                  <a:cubicBezTo>
                    <a:pt x="8" y="35"/>
                    <a:pt x="12" y="19"/>
                    <a:pt x="12" y="13"/>
                  </a:cubicBezTo>
                  <a:cubicBezTo>
                    <a:pt x="12" y="6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59B38124-6B8D-4B71-AC33-A14C8B289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451" y="3986213"/>
              <a:ext cx="161925" cy="103188"/>
            </a:xfrm>
            <a:custGeom>
              <a:avLst/>
              <a:gdLst>
                <a:gd name="T0" fmla="*/ 1 w 11"/>
                <a:gd name="T1" fmla="*/ 3 h 7"/>
                <a:gd name="T2" fmla="*/ 0 w 11"/>
                <a:gd name="T3" fmla="*/ 7 h 7"/>
                <a:gd name="T4" fmla="*/ 11 w 11"/>
                <a:gd name="T5" fmla="*/ 6 h 7"/>
                <a:gd name="T6" fmla="*/ 11 w 11"/>
                <a:gd name="T7" fmla="*/ 3 h 7"/>
                <a:gd name="T8" fmla="*/ 1 w 11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" y="3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4" y="4"/>
                    <a:pt x="11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3" y="0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71EEEEF3-3386-4741-A5CF-E1EB6711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2787650"/>
              <a:ext cx="338138" cy="428625"/>
            </a:xfrm>
            <a:custGeom>
              <a:avLst/>
              <a:gdLst>
                <a:gd name="T0" fmla="*/ 16 w 23"/>
                <a:gd name="T1" fmla="*/ 2 h 29"/>
                <a:gd name="T2" fmla="*/ 21 w 23"/>
                <a:gd name="T3" fmla="*/ 1 h 29"/>
                <a:gd name="T4" fmla="*/ 23 w 23"/>
                <a:gd name="T5" fmla="*/ 2 h 29"/>
                <a:gd name="T6" fmla="*/ 2 w 23"/>
                <a:gd name="T7" fmla="*/ 29 h 29"/>
                <a:gd name="T8" fmla="*/ 0 w 23"/>
                <a:gd name="T9" fmla="*/ 28 h 29"/>
                <a:gd name="T10" fmla="*/ 16 w 23"/>
                <a:gd name="T1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9">
                  <a:moveTo>
                    <a:pt x="16" y="2"/>
                  </a:moveTo>
                  <a:cubicBezTo>
                    <a:pt x="16" y="2"/>
                    <a:pt x="21" y="3"/>
                    <a:pt x="21" y="1"/>
                  </a:cubicBezTo>
                  <a:cubicBezTo>
                    <a:pt x="21" y="0"/>
                    <a:pt x="23" y="2"/>
                    <a:pt x="23" y="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7EA9A969-C6D6-4D21-86C8-BB0E699A7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6" y="2862263"/>
              <a:ext cx="101600" cy="325438"/>
            </a:xfrm>
            <a:custGeom>
              <a:avLst/>
              <a:gdLst>
                <a:gd name="T0" fmla="*/ 7 w 7"/>
                <a:gd name="T1" fmla="*/ 7 h 22"/>
                <a:gd name="T2" fmla="*/ 1 w 7"/>
                <a:gd name="T3" fmla="*/ 22 h 22"/>
                <a:gd name="T4" fmla="*/ 0 w 7"/>
                <a:gd name="T5" fmla="*/ 22 h 22"/>
                <a:gd name="T6" fmla="*/ 6 w 7"/>
                <a:gd name="T7" fmla="*/ 0 h 22"/>
                <a:gd name="T8" fmla="*/ 7 w 7"/>
                <a:gd name="T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2">
                  <a:moveTo>
                    <a:pt x="7" y="7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1FB08DE1-3668-41F2-9E59-EF4B9DC9B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88" y="4119563"/>
              <a:ext cx="192088" cy="1152525"/>
            </a:xfrm>
            <a:custGeom>
              <a:avLst/>
              <a:gdLst>
                <a:gd name="T0" fmla="*/ 13 w 13"/>
                <a:gd name="T1" fmla="*/ 0 h 78"/>
                <a:gd name="T2" fmla="*/ 6 w 13"/>
                <a:gd name="T3" fmla="*/ 35 h 78"/>
                <a:gd name="T4" fmla="*/ 7 w 13"/>
                <a:gd name="T5" fmla="*/ 54 h 78"/>
                <a:gd name="T6" fmla="*/ 4 w 13"/>
                <a:gd name="T7" fmla="*/ 66 h 78"/>
                <a:gd name="T8" fmla="*/ 3 w 13"/>
                <a:gd name="T9" fmla="*/ 78 h 78"/>
                <a:gd name="T10" fmla="*/ 11 w 13"/>
                <a:gd name="T11" fmla="*/ 78 h 78"/>
                <a:gd name="T12" fmla="*/ 13 w 13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8">
                  <a:moveTo>
                    <a:pt x="13" y="0"/>
                  </a:moveTo>
                  <a:cubicBezTo>
                    <a:pt x="13" y="0"/>
                    <a:pt x="6" y="25"/>
                    <a:pt x="6" y="35"/>
                  </a:cubicBezTo>
                  <a:cubicBezTo>
                    <a:pt x="7" y="44"/>
                    <a:pt x="8" y="51"/>
                    <a:pt x="7" y="54"/>
                  </a:cubicBezTo>
                  <a:cubicBezTo>
                    <a:pt x="6" y="56"/>
                    <a:pt x="4" y="61"/>
                    <a:pt x="4" y="66"/>
                  </a:cubicBezTo>
                  <a:cubicBezTo>
                    <a:pt x="5" y="72"/>
                    <a:pt x="0" y="78"/>
                    <a:pt x="3" y="78"/>
                  </a:cubicBezTo>
                  <a:cubicBezTo>
                    <a:pt x="6" y="78"/>
                    <a:pt x="11" y="78"/>
                    <a:pt x="11" y="78"/>
                  </a:cubicBezTo>
                  <a:cubicBezTo>
                    <a:pt x="11" y="78"/>
                    <a:pt x="11" y="7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EE3CB371-AD5C-46E1-A450-2F6541F9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201" y="1855788"/>
              <a:ext cx="101600" cy="280988"/>
            </a:xfrm>
            <a:custGeom>
              <a:avLst/>
              <a:gdLst>
                <a:gd name="T0" fmla="*/ 3 w 7"/>
                <a:gd name="T1" fmla="*/ 0 h 19"/>
                <a:gd name="T2" fmla="*/ 3 w 7"/>
                <a:gd name="T3" fmla="*/ 4 h 19"/>
                <a:gd name="T4" fmla="*/ 5 w 7"/>
                <a:gd name="T5" fmla="*/ 5 h 19"/>
                <a:gd name="T6" fmla="*/ 4 w 7"/>
                <a:gd name="T7" fmla="*/ 12 h 19"/>
                <a:gd name="T8" fmla="*/ 7 w 7"/>
                <a:gd name="T9" fmla="*/ 15 h 19"/>
                <a:gd name="T10" fmla="*/ 4 w 7"/>
                <a:gd name="T11" fmla="*/ 19 h 19"/>
                <a:gd name="T12" fmla="*/ 6 w 7"/>
                <a:gd name="T13" fmla="*/ 14 h 19"/>
                <a:gd name="T14" fmla="*/ 4 w 7"/>
                <a:gd name="T15" fmla="*/ 10 h 19"/>
                <a:gd name="T16" fmla="*/ 3 w 7"/>
                <a:gd name="T17" fmla="*/ 6 h 19"/>
                <a:gd name="T18" fmla="*/ 4 w 7"/>
                <a:gd name="T19" fmla="*/ 2 h 19"/>
                <a:gd name="T20" fmla="*/ 3 w 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9">
                  <a:moveTo>
                    <a:pt x="3" y="0"/>
                  </a:moveTo>
                  <a:cubicBezTo>
                    <a:pt x="3" y="0"/>
                    <a:pt x="5" y="2"/>
                    <a:pt x="3" y="4"/>
                  </a:cubicBezTo>
                  <a:cubicBezTo>
                    <a:pt x="1" y="5"/>
                    <a:pt x="5" y="5"/>
                    <a:pt x="5" y="5"/>
                  </a:cubicBezTo>
                  <a:cubicBezTo>
                    <a:pt x="5" y="5"/>
                    <a:pt x="7" y="5"/>
                    <a:pt x="4" y="12"/>
                  </a:cubicBezTo>
                  <a:cubicBezTo>
                    <a:pt x="5" y="14"/>
                    <a:pt x="7" y="15"/>
                    <a:pt x="7" y="15"/>
                  </a:cubicBezTo>
                  <a:cubicBezTo>
                    <a:pt x="7" y="15"/>
                    <a:pt x="4" y="16"/>
                    <a:pt x="4" y="19"/>
                  </a:cubicBezTo>
                  <a:cubicBezTo>
                    <a:pt x="3" y="16"/>
                    <a:pt x="6" y="14"/>
                    <a:pt x="6" y="14"/>
                  </a:cubicBezTo>
                  <a:cubicBezTo>
                    <a:pt x="6" y="14"/>
                    <a:pt x="3" y="13"/>
                    <a:pt x="4" y="10"/>
                  </a:cubicBezTo>
                  <a:cubicBezTo>
                    <a:pt x="5" y="8"/>
                    <a:pt x="6" y="6"/>
                    <a:pt x="3" y="6"/>
                  </a:cubicBezTo>
                  <a:cubicBezTo>
                    <a:pt x="0" y="5"/>
                    <a:pt x="4" y="2"/>
                    <a:pt x="4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76C029DF-F2DC-4D63-B4DC-216F36CA0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2326" y="1855788"/>
              <a:ext cx="103188" cy="266700"/>
            </a:xfrm>
            <a:custGeom>
              <a:avLst/>
              <a:gdLst>
                <a:gd name="T0" fmla="*/ 3 w 7"/>
                <a:gd name="T1" fmla="*/ 0 h 18"/>
                <a:gd name="T2" fmla="*/ 3 w 7"/>
                <a:gd name="T3" fmla="*/ 3 h 18"/>
                <a:gd name="T4" fmla="*/ 5 w 7"/>
                <a:gd name="T5" fmla="*/ 5 h 18"/>
                <a:gd name="T6" fmla="*/ 4 w 7"/>
                <a:gd name="T7" fmla="*/ 11 h 18"/>
                <a:gd name="T8" fmla="*/ 7 w 7"/>
                <a:gd name="T9" fmla="*/ 14 h 18"/>
                <a:gd name="T10" fmla="*/ 4 w 7"/>
                <a:gd name="T11" fmla="*/ 18 h 18"/>
                <a:gd name="T12" fmla="*/ 6 w 7"/>
                <a:gd name="T13" fmla="*/ 14 h 18"/>
                <a:gd name="T14" fmla="*/ 4 w 7"/>
                <a:gd name="T15" fmla="*/ 9 h 18"/>
                <a:gd name="T16" fmla="*/ 3 w 7"/>
                <a:gd name="T17" fmla="*/ 5 h 18"/>
                <a:gd name="T18" fmla="*/ 4 w 7"/>
                <a:gd name="T19" fmla="*/ 2 h 18"/>
                <a:gd name="T20" fmla="*/ 3 w 7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8">
                  <a:moveTo>
                    <a:pt x="3" y="0"/>
                  </a:moveTo>
                  <a:cubicBezTo>
                    <a:pt x="3" y="0"/>
                    <a:pt x="5" y="2"/>
                    <a:pt x="3" y="3"/>
                  </a:cubicBezTo>
                  <a:cubicBezTo>
                    <a:pt x="1" y="5"/>
                    <a:pt x="5" y="5"/>
                    <a:pt x="5" y="5"/>
                  </a:cubicBezTo>
                  <a:cubicBezTo>
                    <a:pt x="5" y="5"/>
                    <a:pt x="7" y="5"/>
                    <a:pt x="4" y="11"/>
                  </a:cubicBezTo>
                  <a:cubicBezTo>
                    <a:pt x="5" y="13"/>
                    <a:pt x="7" y="14"/>
                    <a:pt x="7" y="14"/>
                  </a:cubicBezTo>
                  <a:cubicBezTo>
                    <a:pt x="7" y="14"/>
                    <a:pt x="3" y="15"/>
                    <a:pt x="4" y="18"/>
                  </a:cubicBezTo>
                  <a:cubicBezTo>
                    <a:pt x="3" y="16"/>
                    <a:pt x="6" y="14"/>
                    <a:pt x="6" y="14"/>
                  </a:cubicBezTo>
                  <a:cubicBezTo>
                    <a:pt x="6" y="14"/>
                    <a:pt x="3" y="12"/>
                    <a:pt x="4" y="9"/>
                  </a:cubicBezTo>
                  <a:cubicBezTo>
                    <a:pt x="5" y="7"/>
                    <a:pt x="6" y="5"/>
                    <a:pt x="3" y="5"/>
                  </a:cubicBezTo>
                  <a:cubicBezTo>
                    <a:pt x="0" y="4"/>
                    <a:pt x="4" y="2"/>
                    <a:pt x="4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5669E7E6-D71F-4B47-9384-B43BEEEBB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1604963"/>
              <a:ext cx="412750" cy="531813"/>
            </a:xfrm>
            <a:custGeom>
              <a:avLst/>
              <a:gdLst>
                <a:gd name="T0" fmla="*/ 24 w 28"/>
                <a:gd name="T1" fmla="*/ 2 h 36"/>
                <a:gd name="T2" fmla="*/ 27 w 28"/>
                <a:gd name="T3" fmla="*/ 9 h 36"/>
                <a:gd name="T4" fmla="*/ 27 w 28"/>
                <a:gd name="T5" fmla="*/ 10 h 36"/>
                <a:gd name="T6" fmla="*/ 27 w 28"/>
                <a:gd name="T7" fmla="*/ 13 h 36"/>
                <a:gd name="T8" fmla="*/ 26 w 28"/>
                <a:gd name="T9" fmla="*/ 19 h 36"/>
                <a:gd name="T10" fmla="*/ 25 w 28"/>
                <a:gd name="T11" fmla="*/ 23 h 36"/>
                <a:gd name="T12" fmla="*/ 21 w 28"/>
                <a:gd name="T13" fmla="*/ 27 h 36"/>
                <a:gd name="T14" fmla="*/ 20 w 28"/>
                <a:gd name="T15" fmla="*/ 27 h 36"/>
                <a:gd name="T16" fmla="*/ 19 w 28"/>
                <a:gd name="T17" fmla="*/ 34 h 36"/>
                <a:gd name="T18" fmla="*/ 0 w 28"/>
                <a:gd name="T19" fmla="*/ 32 h 36"/>
                <a:gd name="T20" fmla="*/ 7 w 28"/>
                <a:gd name="T21" fmla="*/ 19 h 36"/>
                <a:gd name="T22" fmla="*/ 2 w 28"/>
                <a:gd name="T23" fmla="*/ 13 h 36"/>
                <a:gd name="T24" fmla="*/ 6 w 28"/>
                <a:gd name="T25" fmla="*/ 14 h 36"/>
                <a:gd name="T26" fmla="*/ 8 w 28"/>
                <a:gd name="T27" fmla="*/ 9 h 36"/>
                <a:gd name="T28" fmla="*/ 10 w 28"/>
                <a:gd name="T29" fmla="*/ 3 h 36"/>
                <a:gd name="T30" fmla="*/ 24 w 28"/>
                <a:gd name="T31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36">
                  <a:moveTo>
                    <a:pt x="24" y="2"/>
                  </a:moveTo>
                  <a:cubicBezTo>
                    <a:pt x="24" y="2"/>
                    <a:pt x="26" y="6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6" y="11"/>
                    <a:pt x="27" y="13"/>
                  </a:cubicBezTo>
                  <a:cubicBezTo>
                    <a:pt x="28" y="15"/>
                    <a:pt x="27" y="18"/>
                    <a:pt x="26" y="19"/>
                  </a:cubicBezTo>
                  <a:cubicBezTo>
                    <a:pt x="26" y="20"/>
                    <a:pt x="25" y="23"/>
                    <a:pt x="25" y="23"/>
                  </a:cubicBezTo>
                  <a:cubicBezTo>
                    <a:pt x="25" y="23"/>
                    <a:pt x="26" y="27"/>
                    <a:pt x="21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20" y="27"/>
                    <a:pt x="17" y="31"/>
                    <a:pt x="19" y="34"/>
                  </a:cubicBezTo>
                  <a:cubicBezTo>
                    <a:pt x="19" y="36"/>
                    <a:pt x="0" y="32"/>
                    <a:pt x="0" y="32"/>
                  </a:cubicBezTo>
                  <a:cubicBezTo>
                    <a:pt x="0" y="32"/>
                    <a:pt x="7" y="25"/>
                    <a:pt x="7" y="19"/>
                  </a:cubicBezTo>
                  <a:cubicBezTo>
                    <a:pt x="0" y="17"/>
                    <a:pt x="2" y="13"/>
                    <a:pt x="2" y="13"/>
                  </a:cubicBezTo>
                  <a:cubicBezTo>
                    <a:pt x="2" y="13"/>
                    <a:pt x="2" y="11"/>
                    <a:pt x="6" y="14"/>
                  </a:cubicBezTo>
                  <a:cubicBezTo>
                    <a:pt x="9" y="12"/>
                    <a:pt x="8" y="9"/>
                    <a:pt x="8" y="9"/>
                  </a:cubicBezTo>
                  <a:cubicBezTo>
                    <a:pt x="8" y="9"/>
                    <a:pt x="5" y="4"/>
                    <a:pt x="10" y="3"/>
                  </a:cubicBezTo>
                  <a:cubicBezTo>
                    <a:pt x="15" y="3"/>
                    <a:pt x="18" y="0"/>
                    <a:pt x="24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C3A3F8D0-D0D3-44A1-A4E2-32A72518B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1989138"/>
              <a:ext cx="220663" cy="311150"/>
            </a:xfrm>
            <a:custGeom>
              <a:avLst/>
              <a:gdLst>
                <a:gd name="T0" fmla="*/ 5 w 15"/>
                <a:gd name="T1" fmla="*/ 16 h 21"/>
                <a:gd name="T2" fmla="*/ 10 w 15"/>
                <a:gd name="T3" fmla="*/ 17 h 21"/>
                <a:gd name="T4" fmla="*/ 12 w 15"/>
                <a:gd name="T5" fmla="*/ 18 h 21"/>
                <a:gd name="T6" fmla="*/ 10 w 15"/>
                <a:gd name="T7" fmla="*/ 14 h 21"/>
                <a:gd name="T8" fmla="*/ 13 w 15"/>
                <a:gd name="T9" fmla="*/ 18 h 21"/>
                <a:gd name="T10" fmla="*/ 11 w 15"/>
                <a:gd name="T11" fmla="*/ 14 h 21"/>
                <a:gd name="T12" fmla="*/ 11 w 15"/>
                <a:gd name="T13" fmla="*/ 12 h 21"/>
                <a:gd name="T14" fmla="*/ 12 w 15"/>
                <a:gd name="T15" fmla="*/ 16 h 21"/>
                <a:gd name="T16" fmla="*/ 12 w 15"/>
                <a:gd name="T17" fmla="*/ 11 h 21"/>
                <a:gd name="T18" fmla="*/ 10 w 15"/>
                <a:gd name="T19" fmla="*/ 10 h 21"/>
                <a:gd name="T20" fmla="*/ 9 w 15"/>
                <a:gd name="T21" fmla="*/ 6 h 21"/>
                <a:gd name="T22" fmla="*/ 8 w 15"/>
                <a:gd name="T23" fmla="*/ 2 h 21"/>
                <a:gd name="T24" fmla="*/ 7 w 15"/>
                <a:gd name="T25" fmla="*/ 0 h 21"/>
                <a:gd name="T26" fmla="*/ 3 w 15"/>
                <a:gd name="T27" fmla="*/ 1 h 21"/>
                <a:gd name="T28" fmla="*/ 2 w 15"/>
                <a:gd name="T29" fmla="*/ 7 h 21"/>
                <a:gd name="T30" fmla="*/ 0 w 15"/>
                <a:gd name="T31" fmla="*/ 2 h 21"/>
                <a:gd name="T32" fmla="*/ 2 w 15"/>
                <a:gd name="T33" fmla="*/ 11 h 21"/>
                <a:gd name="T34" fmla="*/ 4 w 15"/>
                <a:gd name="T35" fmla="*/ 14 h 21"/>
                <a:gd name="T36" fmla="*/ 5 w 15"/>
                <a:gd name="T3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" h="21">
                  <a:moveTo>
                    <a:pt x="5" y="16"/>
                  </a:moveTo>
                  <a:cubicBezTo>
                    <a:pt x="9" y="21"/>
                    <a:pt x="10" y="17"/>
                    <a:pt x="10" y="17"/>
                  </a:cubicBezTo>
                  <a:cubicBezTo>
                    <a:pt x="9" y="16"/>
                    <a:pt x="12" y="17"/>
                    <a:pt x="12" y="18"/>
                  </a:cubicBezTo>
                  <a:cubicBezTo>
                    <a:pt x="12" y="19"/>
                    <a:pt x="9" y="15"/>
                    <a:pt x="10" y="14"/>
                  </a:cubicBezTo>
                  <a:cubicBezTo>
                    <a:pt x="12" y="13"/>
                    <a:pt x="11" y="19"/>
                    <a:pt x="13" y="18"/>
                  </a:cubicBezTo>
                  <a:cubicBezTo>
                    <a:pt x="12" y="18"/>
                    <a:pt x="11" y="14"/>
                    <a:pt x="11" y="14"/>
                  </a:cubicBezTo>
                  <a:cubicBezTo>
                    <a:pt x="11" y="14"/>
                    <a:pt x="10" y="13"/>
                    <a:pt x="11" y="12"/>
                  </a:cubicBezTo>
                  <a:cubicBezTo>
                    <a:pt x="11" y="12"/>
                    <a:pt x="15" y="13"/>
                    <a:pt x="12" y="16"/>
                  </a:cubicBezTo>
                  <a:cubicBezTo>
                    <a:pt x="15" y="13"/>
                    <a:pt x="12" y="11"/>
                    <a:pt x="12" y="11"/>
                  </a:cubicBezTo>
                  <a:cubicBezTo>
                    <a:pt x="12" y="11"/>
                    <a:pt x="11" y="10"/>
                    <a:pt x="10" y="10"/>
                  </a:cubicBezTo>
                  <a:cubicBezTo>
                    <a:pt x="10" y="10"/>
                    <a:pt x="11" y="7"/>
                    <a:pt x="9" y="6"/>
                  </a:cubicBezTo>
                  <a:cubicBezTo>
                    <a:pt x="7" y="6"/>
                    <a:pt x="7" y="2"/>
                    <a:pt x="8" y="2"/>
                  </a:cubicBezTo>
                  <a:cubicBezTo>
                    <a:pt x="8" y="2"/>
                    <a:pt x="7" y="0"/>
                    <a:pt x="7" y="0"/>
                  </a:cubicBezTo>
                  <a:cubicBezTo>
                    <a:pt x="7" y="0"/>
                    <a:pt x="5" y="1"/>
                    <a:pt x="3" y="1"/>
                  </a:cubicBezTo>
                  <a:cubicBezTo>
                    <a:pt x="0" y="5"/>
                    <a:pt x="2" y="7"/>
                    <a:pt x="2" y="7"/>
                  </a:cubicBezTo>
                  <a:cubicBezTo>
                    <a:pt x="2" y="7"/>
                    <a:pt x="0" y="8"/>
                    <a:pt x="0" y="2"/>
                  </a:cubicBezTo>
                  <a:cubicBezTo>
                    <a:pt x="0" y="2"/>
                    <a:pt x="0" y="9"/>
                    <a:pt x="2" y="11"/>
                  </a:cubicBezTo>
                  <a:cubicBezTo>
                    <a:pt x="4" y="13"/>
                    <a:pt x="4" y="12"/>
                    <a:pt x="4" y="14"/>
                  </a:cubicBezTo>
                  <a:cubicBezTo>
                    <a:pt x="3" y="15"/>
                    <a:pt x="5" y="16"/>
                    <a:pt x="5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FCECA05E-0FC6-4782-936C-3B36F27E2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9401" y="1501775"/>
              <a:ext cx="587375" cy="871538"/>
            </a:xfrm>
            <a:custGeom>
              <a:avLst/>
              <a:gdLst>
                <a:gd name="T0" fmla="*/ 23 w 40"/>
                <a:gd name="T1" fmla="*/ 31 h 59"/>
                <a:gd name="T2" fmla="*/ 19 w 40"/>
                <a:gd name="T3" fmla="*/ 38 h 59"/>
                <a:gd name="T4" fmla="*/ 18 w 40"/>
                <a:gd name="T5" fmla="*/ 39 h 59"/>
                <a:gd name="T6" fmla="*/ 15 w 40"/>
                <a:gd name="T7" fmla="*/ 43 h 59"/>
                <a:gd name="T8" fmla="*/ 11 w 40"/>
                <a:gd name="T9" fmla="*/ 48 h 59"/>
                <a:gd name="T10" fmla="*/ 8 w 40"/>
                <a:gd name="T11" fmla="*/ 53 h 59"/>
                <a:gd name="T12" fmla="*/ 7 w 40"/>
                <a:gd name="T13" fmla="*/ 55 h 59"/>
                <a:gd name="T14" fmla="*/ 10 w 40"/>
                <a:gd name="T15" fmla="*/ 56 h 59"/>
                <a:gd name="T16" fmla="*/ 7 w 40"/>
                <a:gd name="T17" fmla="*/ 52 h 59"/>
                <a:gd name="T18" fmla="*/ 9 w 40"/>
                <a:gd name="T19" fmla="*/ 48 h 59"/>
                <a:gd name="T20" fmla="*/ 8 w 40"/>
                <a:gd name="T21" fmla="*/ 45 h 59"/>
                <a:gd name="T22" fmla="*/ 7 w 40"/>
                <a:gd name="T23" fmla="*/ 47 h 59"/>
                <a:gd name="T24" fmla="*/ 9 w 40"/>
                <a:gd name="T25" fmla="*/ 42 h 59"/>
                <a:gd name="T26" fmla="*/ 7 w 40"/>
                <a:gd name="T27" fmla="*/ 37 h 59"/>
                <a:gd name="T28" fmla="*/ 8 w 40"/>
                <a:gd name="T29" fmla="*/ 33 h 59"/>
                <a:gd name="T30" fmla="*/ 4 w 40"/>
                <a:gd name="T31" fmla="*/ 29 h 59"/>
                <a:gd name="T32" fmla="*/ 0 w 40"/>
                <a:gd name="T33" fmla="*/ 30 h 59"/>
                <a:gd name="T34" fmla="*/ 4 w 40"/>
                <a:gd name="T35" fmla="*/ 28 h 59"/>
                <a:gd name="T36" fmla="*/ 5 w 40"/>
                <a:gd name="T37" fmla="*/ 23 h 59"/>
                <a:gd name="T38" fmla="*/ 6 w 40"/>
                <a:gd name="T39" fmla="*/ 22 h 59"/>
                <a:gd name="T40" fmla="*/ 2 w 40"/>
                <a:gd name="T41" fmla="*/ 22 h 59"/>
                <a:gd name="T42" fmla="*/ 4 w 40"/>
                <a:gd name="T43" fmla="*/ 18 h 59"/>
                <a:gd name="T44" fmla="*/ 8 w 40"/>
                <a:gd name="T45" fmla="*/ 12 h 59"/>
                <a:gd name="T46" fmla="*/ 10 w 40"/>
                <a:gd name="T47" fmla="*/ 8 h 59"/>
                <a:gd name="T48" fmla="*/ 8 w 40"/>
                <a:gd name="T49" fmla="*/ 8 h 59"/>
                <a:gd name="T50" fmla="*/ 4 w 40"/>
                <a:gd name="T51" fmla="*/ 9 h 59"/>
                <a:gd name="T52" fmla="*/ 7 w 40"/>
                <a:gd name="T53" fmla="*/ 8 h 59"/>
                <a:gd name="T54" fmla="*/ 10 w 40"/>
                <a:gd name="T55" fmla="*/ 8 h 59"/>
                <a:gd name="T56" fmla="*/ 18 w 40"/>
                <a:gd name="T57" fmla="*/ 1 h 59"/>
                <a:gd name="T58" fmla="*/ 24 w 40"/>
                <a:gd name="T59" fmla="*/ 1 h 59"/>
                <a:gd name="T60" fmla="*/ 29 w 40"/>
                <a:gd name="T61" fmla="*/ 2 h 59"/>
                <a:gd name="T62" fmla="*/ 36 w 40"/>
                <a:gd name="T63" fmla="*/ 4 h 59"/>
                <a:gd name="T64" fmla="*/ 39 w 40"/>
                <a:gd name="T65" fmla="*/ 12 h 59"/>
                <a:gd name="T66" fmla="*/ 32 w 40"/>
                <a:gd name="T67" fmla="*/ 9 h 59"/>
                <a:gd name="T68" fmla="*/ 23 w 40"/>
                <a:gd name="T69" fmla="*/ 11 h 59"/>
                <a:gd name="T70" fmla="*/ 23 w 40"/>
                <a:gd name="T71" fmla="*/ 16 h 59"/>
                <a:gd name="T72" fmla="*/ 22 w 40"/>
                <a:gd name="T73" fmla="*/ 18 h 59"/>
                <a:gd name="T74" fmla="*/ 21 w 40"/>
                <a:gd name="T75" fmla="*/ 21 h 59"/>
                <a:gd name="T76" fmla="*/ 17 w 40"/>
                <a:gd name="T77" fmla="*/ 20 h 59"/>
                <a:gd name="T78" fmla="*/ 21 w 40"/>
                <a:gd name="T79" fmla="*/ 27 h 59"/>
                <a:gd name="T80" fmla="*/ 23 w 40"/>
                <a:gd name="T81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" h="59">
                  <a:moveTo>
                    <a:pt x="23" y="31"/>
                  </a:moveTo>
                  <a:cubicBezTo>
                    <a:pt x="23" y="31"/>
                    <a:pt x="23" y="34"/>
                    <a:pt x="19" y="38"/>
                  </a:cubicBezTo>
                  <a:cubicBezTo>
                    <a:pt x="15" y="41"/>
                    <a:pt x="21" y="39"/>
                    <a:pt x="18" y="39"/>
                  </a:cubicBezTo>
                  <a:cubicBezTo>
                    <a:pt x="15" y="40"/>
                    <a:pt x="14" y="41"/>
                    <a:pt x="15" y="43"/>
                  </a:cubicBezTo>
                  <a:cubicBezTo>
                    <a:pt x="15" y="45"/>
                    <a:pt x="12" y="45"/>
                    <a:pt x="11" y="48"/>
                  </a:cubicBezTo>
                  <a:cubicBezTo>
                    <a:pt x="11" y="51"/>
                    <a:pt x="10" y="52"/>
                    <a:pt x="8" y="53"/>
                  </a:cubicBezTo>
                  <a:cubicBezTo>
                    <a:pt x="7" y="54"/>
                    <a:pt x="7" y="55"/>
                    <a:pt x="7" y="55"/>
                  </a:cubicBezTo>
                  <a:cubicBezTo>
                    <a:pt x="7" y="55"/>
                    <a:pt x="8" y="58"/>
                    <a:pt x="10" y="56"/>
                  </a:cubicBezTo>
                  <a:cubicBezTo>
                    <a:pt x="8" y="59"/>
                    <a:pt x="5" y="54"/>
                    <a:pt x="7" y="52"/>
                  </a:cubicBezTo>
                  <a:cubicBezTo>
                    <a:pt x="9" y="52"/>
                    <a:pt x="12" y="49"/>
                    <a:pt x="9" y="48"/>
                  </a:cubicBezTo>
                  <a:cubicBezTo>
                    <a:pt x="6" y="47"/>
                    <a:pt x="8" y="45"/>
                    <a:pt x="8" y="45"/>
                  </a:cubicBezTo>
                  <a:cubicBezTo>
                    <a:pt x="8" y="45"/>
                    <a:pt x="7" y="44"/>
                    <a:pt x="7" y="47"/>
                  </a:cubicBezTo>
                  <a:cubicBezTo>
                    <a:pt x="6" y="44"/>
                    <a:pt x="9" y="42"/>
                    <a:pt x="9" y="42"/>
                  </a:cubicBezTo>
                  <a:cubicBezTo>
                    <a:pt x="9" y="42"/>
                    <a:pt x="4" y="38"/>
                    <a:pt x="7" y="37"/>
                  </a:cubicBezTo>
                  <a:cubicBezTo>
                    <a:pt x="10" y="36"/>
                    <a:pt x="8" y="33"/>
                    <a:pt x="8" y="33"/>
                  </a:cubicBezTo>
                  <a:cubicBezTo>
                    <a:pt x="8" y="33"/>
                    <a:pt x="7" y="30"/>
                    <a:pt x="4" y="29"/>
                  </a:cubicBezTo>
                  <a:cubicBezTo>
                    <a:pt x="2" y="31"/>
                    <a:pt x="0" y="30"/>
                    <a:pt x="0" y="30"/>
                  </a:cubicBezTo>
                  <a:cubicBezTo>
                    <a:pt x="0" y="30"/>
                    <a:pt x="4" y="30"/>
                    <a:pt x="4" y="28"/>
                  </a:cubicBezTo>
                  <a:cubicBezTo>
                    <a:pt x="1" y="24"/>
                    <a:pt x="5" y="23"/>
                    <a:pt x="5" y="23"/>
                  </a:cubicBez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5" y="23"/>
                    <a:pt x="2" y="22"/>
                  </a:cubicBezTo>
                  <a:cubicBezTo>
                    <a:pt x="5" y="23"/>
                    <a:pt x="6" y="22"/>
                    <a:pt x="4" y="18"/>
                  </a:cubicBezTo>
                  <a:cubicBezTo>
                    <a:pt x="2" y="14"/>
                    <a:pt x="8" y="12"/>
                    <a:pt x="8" y="12"/>
                  </a:cubicBezTo>
                  <a:cubicBezTo>
                    <a:pt x="8" y="12"/>
                    <a:pt x="11" y="11"/>
                    <a:pt x="10" y="8"/>
                  </a:cubicBezTo>
                  <a:cubicBezTo>
                    <a:pt x="8" y="5"/>
                    <a:pt x="8" y="8"/>
                    <a:pt x="8" y="8"/>
                  </a:cubicBezTo>
                  <a:cubicBezTo>
                    <a:pt x="8" y="8"/>
                    <a:pt x="5" y="9"/>
                    <a:pt x="4" y="9"/>
                  </a:cubicBezTo>
                  <a:cubicBezTo>
                    <a:pt x="5" y="9"/>
                    <a:pt x="7" y="8"/>
                    <a:pt x="7" y="8"/>
                  </a:cubicBezTo>
                  <a:cubicBezTo>
                    <a:pt x="7" y="8"/>
                    <a:pt x="8" y="5"/>
                    <a:pt x="10" y="8"/>
                  </a:cubicBezTo>
                  <a:cubicBezTo>
                    <a:pt x="11" y="3"/>
                    <a:pt x="18" y="1"/>
                    <a:pt x="18" y="1"/>
                  </a:cubicBezTo>
                  <a:cubicBezTo>
                    <a:pt x="18" y="1"/>
                    <a:pt x="21" y="0"/>
                    <a:pt x="24" y="1"/>
                  </a:cubicBezTo>
                  <a:cubicBezTo>
                    <a:pt x="26" y="0"/>
                    <a:pt x="29" y="2"/>
                    <a:pt x="29" y="2"/>
                  </a:cubicBezTo>
                  <a:cubicBezTo>
                    <a:pt x="31" y="2"/>
                    <a:pt x="35" y="3"/>
                    <a:pt x="36" y="4"/>
                  </a:cubicBezTo>
                  <a:cubicBezTo>
                    <a:pt x="38" y="4"/>
                    <a:pt x="40" y="8"/>
                    <a:pt x="39" y="12"/>
                  </a:cubicBezTo>
                  <a:cubicBezTo>
                    <a:pt x="38" y="9"/>
                    <a:pt x="35" y="7"/>
                    <a:pt x="32" y="9"/>
                  </a:cubicBezTo>
                  <a:cubicBezTo>
                    <a:pt x="29" y="11"/>
                    <a:pt x="25" y="10"/>
                    <a:pt x="23" y="11"/>
                  </a:cubicBezTo>
                  <a:cubicBezTo>
                    <a:pt x="21" y="13"/>
                    <a:pt x="23" y="16"/>
                    <a:pt x="23" y="16"/>
                  </a:cubicBezTo>
                  <a:cubicBezTo>
                    <a:pt x="24" y="16"/>
                    <a:pt x="22" y="17"/>
                    <a:pt x="22" y="18"/>
                  </a:cubicBezTo>
                  <a:cubicBezTo>
                    <a:pt x="23" y="19"/>
                    <a:pt x="21" y="21"/>
                    <a:pt x="21" y="21"/>
                  </a:cubicBezTo>
                  <a:cubicBezTo>
                    <a:pt x="21" y="21"/>
                    <a:pt x="17" y="19"/>
                    <a:pt x="17" y="20"/>
                  </a:cubicBezTo>
                  <a:cubicBezTo>
                    <a:pt x="14" y="24"/>
                    <a:pt x="21" y="27"/>
                    <a:pt x="21" y="27"/>
                  </a:cubicBezTo>
                  <a:cubicBezTo>
                    <a:pt x="21" y="27"/>
                    <a:pt x="23" y="29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3454D5FA-E3D2-4FAC-BBBD-2CBDE731F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2166938"/>
              <a:ext cx="58738" cy="44450"/>
            </a:xfrm>
            <a:custGeom>
              <a:avLst/>
              <a:gdLst>
                <a:gd name="T0" fmla="*/ 4 w 4"/>
                <a:gd name="T1" fmla="*/ 3 h 3"/>
                <a:gd name="T2" fmla="*/ 3 w 4"/>
                <a:gd name="T3" fmla="*/ 0 h 3"/>
                <a:gd name="T4" fmla="*/ 4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2" y="1"/>
                    <a:pt x="3" y="0"/>
                  </a:cubicBezTo>
                  <a:cubicBezTo>
                    <a:pt x="0" y="2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1A07FEE0-A2D0-48C5-A12B-4AAB2B8F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6" y="2122488"/>
              <a:ext cx="28575" cy="30163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2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4E51137C-8901-40F3-BA1C-C3FAC0DC2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1" y="2063750"/>
              <a:ext cx="30163" cy="28575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2" y="1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BF09732E-0BDC-4C36-BEF2-11D5A3D52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1871663"/>
              <a:ext cx="88900" cy="73025"/>
            </a:xfrm>
            <a:custGeom>
              <a:avLst/>
              <a:gdLst>
                <a:gd name="T0" fmla="*/ 3 w 6"/>
                <a:gd name="T1" fmla="*/ 5 h 5"/>
                <a:gd name="T2" fmla="*/ 6 w 6"/>
                <a:gd name="T3" fmla="*/ 0 h 5"/>
                <a:gd name="T4" fmla="*/ 1 w 6"/>
                <a:gd name="T5" fmla="*/ 3 h 5"/>
                <a:gd name="T6" fmla="*/ 3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5"/>
                    <a:pt x="6" y="3"/>
                    <a:pt x="6" y="0"/>
                  </a:cubicBezTo>
                  <a:cubicBezTo>
                    <a:pt x="0" y="0"/>
                    <a:pt x="1" y="3"/>
                    <a:pt x="1" y="3"/>
                  </a:cubicBezTo>
                  <a:cubicBezTo>
                    <a:pt x="1" y="3"/>
                    <a:pt x="2" y="4"/>
                    <a:pt x="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4D214381-AEB5-41FC-958A-C0EB7CB12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263" y="1855788"/>
              <a:ext cx="88900" cy="44450"/>
            </a:xfrm>
            <a:custGeom>
              <a:avLst/>
              <a:gdLst>
                <a:gd name="T0" fmla="*/ 6 w 6"/>
                <a:gd name="T1" fmla="*/ 0 h 3"/>
                <a:gd name="T2" fmla="*/ 2 w 6"/>
                <a:gd name="T3" fmla="*/ 0 h 3"/>
                <a:gd name="T4" fmla="*/ 1 w 6"/>
                <a:gd name="T5" fmla="*/ 3 h 3"/>
                <a:gd name="T6" fmla="*/ 6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6" y="0"/>
                    <a:pt x="4" y="1"/>
                    <a:pt x="2" y="0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C5796542-7803-4ADF-AD54-BE4A0D54A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426" y="1782763"/>
              <a:ext cx="73025" cy="58738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3" y="0"/>
                    <a:pt x="5" y="2"/>
                    <a:pt x="2" y="4"/>
                  </a:cubicBezTo>
                  <a:cubicBezTo>
                    <a:pt x="0" y="1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CB79E840-4A93-4820-B73E-AF889110E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426" y="1738313"/>
              <a:ext cx="44450" cy="88900"/>
            </a:xfrm>
            <a:custGeom>
              <a:avLst/>
              <a:gdLst>
                <a:gd name="T0" fmla="*/ 3 w 3"/>
                <a:gd name="T1" fmla="*/ 0 h 6"/>
                <a:gd name="T2" fmla="*/ 2 w 3"/>
                <a:gd name="T3" fmla="*/ 3 h 6"/>
                <a:gd name="T4" fmla="*/ 1 w 3"/>
                <a:gd name="T5" fmla="*/ 5 h 6"/>
                <a:gd name="T6" fmla="*/ 0 w 3"/>
                <a:gd name="T7" fmla="*/ 6 h 6"/>
                <a:gd name="T8" fmla="*/ 0 w 3"/>
                <a:gd name="T9" fmla="*/ 2 h 6"/>
                <a:gd name="T10" fmla="*/ 3 w 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0"/>
                  </a:moveTo>
                  <a:cubicBezTo>
                    <a:pt x="3" y="0"/>
                    <a:pt x="2" y="0"/>
                    <a:pt x="2" y="3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6"/>
                    <a:pt x="1" y="5"/>
                    <a:pt x="0" y="2"/>
                  </a:cubicBezTo>
                  <a:cubicBezTo>
                    <a:pt x="0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8C2D74FD-765B-446F-BA9E-0AD0D2982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138" y="1693863"/>
              <a:ext cx="73025" cy="74613"/>
            </a:xfrm>
            <a:custGeom>
              <a:avLst/>
              <a:gdLst>
                <a:gd name="T0" fmla="*/ 0 w 5"/>
                <a:gd name="T1" fmla="*/ 3 h 5"/>
                <a:gd name="T2" fmla="*/ 4 w 5"/>
                <a:gd name="T3" fmla="*/ 0 h 5"/>
                <a:gd name="T4" fmla="*/ 2 w 5"/>
                <a:gd name="T5" fmla="*/ 3 h 5"/>
                <a:gd name="T6" fmla="*/ 0 w 5"/>
                <a:gd name="T7" fmla="*/ 4 h 5"/>
                <a:gd name="T8" fmla="*/ 0 w 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cubicBezTo>
                    <a:pt x="0" y="3"/>
                    <a:pt x="0" y="1"/>
                    <a:pt x="4" y="0"/>
                  </a:cubicBezTo>
                  <a:cubicBezTo>
                    <a:pt x="5" y="2"/>
                    <a:pt x="2" y="3"/>
                    <a:pt x="2" y="3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>
              <a:extLst>
                <a:ext uri="{FF2B5EF4-FFF2-40B4-BE49-F238E27FC236}">
                  <a16:creationId xmlns:a16="http://schemas.microsoft.com/office/drawing/2014/main" id="{80AB9C60-A0B3-454C-919C-6E7CE3C58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6" y="1546225"/>
              <a:ext cx="60325" cy="73025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4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4" y="5"/>
                    <a:pt x="2" y="2"/>
                    <a:pt x="0" y="0"/>
                  </a:cubicBezTo>
                  <a:cubicBezTo>
                    <a:pt x="2" y="3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F6606CB0-E242-4A40-A68C-C591C37FE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901" y="1560513"/>
              <a:ext cx="103188" cy="88900"/>
            </a:xfrm>
            <a:custGeom>
              <a:avLst/>
              <a:gdLst>
                <a:gd name="T0" fmla="*/ 7 w 7"/>
                <a:gd name="T1" fmla="*/ 3 h 6"/>
                <a:gd name="T2" fmla="*/ 2 w 7"/>
                <a:gd name="T3" fmla="*/ 0 h 6"/>
                <a:gd name="T4" fmla="*/ 1 w 7"/>
                <a:gd name="T5" fmla="*/ 3 h 6"/>
                <a:gd name="T6" fmla="*/ 7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7" y="3"/>
                    <a:pt x="4" y="2"/>
                    <a:pt x="2" y="0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6"/>
                    <a:pt x="7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F414CFF5-53F9-43D2-BAEA-75011900C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1693863"/>
              <a:ext cx="103188" cy="30163"/>
            </a:xfrm>
            <a:custGeom>
              <a:avLst/>
              <a:gdLst>
                <a:gd name="T0" fmla="*/ 6 w 7"/>
                <a:gd name="T1" fmla="*/ 0 h 2"/>
                <a:gd name="T2" fmla="*/ 1 w 7"/>
                <a:gd name="T3" fmla="*/ 0 h 2"/>
                <a:gd name="T4" fmla="*/ 0 w 7"/>
                <a:gd name="T5" fmla="*/ 1 h 2"/>
                <a:gd name="T6" fmla="*/ 4 w 7"/>
                <a:gd name="T7" fmla="*/ 2 h 2"/>
                <a:gd name="T8" fmla="*/ 6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6" y="0"/>
                  </a:moveTo>
                  <a:cubicBezTo>
                    <a:pt x="6" y="0"/>
                    <a:pt x="4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0"/>
                    <a:pt x="4" y="2"/>
                  </a:cubicBezTo>
                  <a:cubicBezTo>
                    <a:pt x="7" y="2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2">
              <a:extLst>
                <a:ext uri="{FF2B5EF4-FFF2-40B4-BE49-F238E27FC236}">
                  <a16:creationId xmlns:a16="http://schemas.microsoft.com/office/drawing/2014/main" id="{E930AB99-3A96-43D2-A170-9B334F340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563" y="1546225"/>
              <a:ext cx="87313" cy="73025"/>
            </a:xfrm>
            <a:custGeom>
              <a:avLst/>
              <a:gdLst>
                <a:gd name="T0" fmla="*/ 6 w 6"/>
                <a:gd name="T1" fmla="*/ 5 h 5"/>
                <a:gd name="T2" fmla="*/ 1 w 6"/>
                <a:gd name="T3" fmla="*/ 0 h 5"/>
                <a:gd name="T4" fmla="*/ 6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cubicBezTo>
                    <a:pt x="6" y="5"/>
                    <a:pt x="3" y="1"/>
                    <a:pt x="1" y="0"/>
                  </a:cubicBezTo>
                  <a:cubicBezTo>
                    <a:pt x="0" y="0"/>
                    <a:pt x="6" y="1"/>
                    <a:pt x="6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D0C842FD-A5A0-4A68-96A6-AF1B8D12E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276" y="1546225"/>
              <a:ext cx="58738" cy="88900"/>
            </a:xfrm>
            <a:custGeom>
              <a:avLst/>
              <a:gdLst>
                <a:gd name="T0" fmla="*/ 4 w 4"/>
                <a:gd name="T1" fmla="*/ 6 h 6"/>
                <a:gd name="T2" fmla="*/ 1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4" y="6"/>
                    <a:pt x="0" y="1"/>
                    <a:pt x="1" y="0"/>
                  </a:cubicBezTo>
                  <a:cubicBezTo>
                    <a:pt x="1" y="2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C1D80A65-4A97-4E14-A919-D489D59C1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351" y="1679575"/>
              <a:ext cx="87313" cy="103188"/>
            </a:xfrm>
            <a:custGeom>
              <a:avLst/>
              <a:gdLst>
                <a:gd name="T0" fmla="*/ 6 w 6"/>
                <a:gd name="T1" fmla="*/ 0 h 7"/>
                <a:gd name="T2" fmla="*/ 0 w 6"/>
                <a:gd name="T3" fmla="*/ 7 h 7"/>
                <a:gd name="T4" fmla="*/ 6 w 6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0"/>
                  </a:moveTo>
                  <a:cubicBezTo>
                    <a:pt x="6" y="0"/>
                    <a:pt x="2" y="1"/>
                    <a:pt x="0" y="7"/>
                  </a:cubicBezTo>
                  <a:cubicBezTo>
                    <a:pt x="2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5">
              <a:extLst>
                <a:ext uri="{FF2B5EF4-FFF2-40B4-BE49-F238E27FC236}">
                  <a16:creationId xmlns:a16="http://schemas.microsoft.com/office/drawing/2014/main" id="{1F1E7CD3-0F4A-41D7-A28F-572B8CB7F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613" y="1635125"/>
              <a:ext cx="73025" cy="44450"/>
            </a:xfrm>
            <a:custGeom>
              <a:avLst/>
              <a:gdLst>
                <a:gd name="T0" fmla="*/ 5 w 5"/>
                <a:gd name="T1" fmla="*/ 0 h 3"/>
                <a:gd name="T2" fmla="*/ 0 w 5"/>
                <a:gd name="T3" fmla="*/ 3 h 3"/>
                <a:gd name="T4" fmla="*/ 5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0"/>
                    <a:pt x="1" y="1"/>
                    <a:pt x="0" y="3"/>
                  </a:cubicBezTo>
                  <a:cubicBezTo>
                    <a:pt x="0" y="2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D0B6553C-61BE-4391-BB30-943340F2F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1" y="1752600"/>
              <a:ext cx="119063" cy="58738"/>
            </a:xfrm>
            <a:custGeom>
              <a:avLst/>
              <a:gdLst>
                <a:gd name="T0" fmla="*/ 8 w 8"/>
                <a:gd name="T1" fmla="*/ 0 h 4"/>
                <a:gd name="T2" fmla="*/ 3 w 8"/>
                <a:gd name="T3" fmla="*/ 1 h 4"/>
                <a:gd name="T4" fmla="*/ 3 w 8"/>
                <a:gd name="T5" fmla="*/ 4 h 4"/>
                <a:gd name="T6" fmla="*/ 3 w 8"/>
                <a:gd name="T7" fmla="*/ 1 h 4"/>
                <a:gd name="T8" fmla="*/ 8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8" y="0"/>
                    <a:pt x="6" y="2"/>
                    <a:pt x="3" y="1"/>
                  </a:cubicBezTo>
                  <a:cubicBezTo>
                    <a:pt x="0" y="0"/>
                    <a:pt x="3" y="4"/>
                    <a:pt x="3" y="4"/>
                  </a:cubicBezTo>
                  <a:cubicBezTo>
                    <a:pt x="3" y="4"/>
                    <a:pt x="1" y="0"/>
                    <a:pt x="3" y="1"/>
                  </a:cubicBezTo>
                  <a:cubicBezTo>
                    <a:pt x="5" y="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8DE314F9-5E3A-49A0-B848-ADDC175C3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6" y="1944688"/>
              <a:ext cx="74613" cy="88900"/>
            </a:xfrm>
            <a:custGeom>
              <a:avLst/>
              <a:gdLst>
                <a:gd name="T0" fmla="*/ 3 w 5"/>
                <a:gd name="T1" fmla="*/ 0 h 6"/>
                <a:gd name="T2" fmla="*/ 2 w 5"/>
                <a:gd name="T3" fmla="*/ 4 h 6"/>
                <a:gd name="T4" fmla="*/ 5 w 5"/>
                <a:gd name="T5" fmla="*/ 5 h 6"/>
                <a:gd name="T6" fmla="*/ 2 w 5"/>
                <a:gd name="T7" fmla="*/ 4 h 6"/>
                <a:gd name="T8" fmla="*/ 3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3" y="0"/>
                    <a:pt x="4" y="2"/>
                    <a:pt x="2" y="4"/>
                  </a:cubicBezTo>
                  <a:cubicBezTo>
                    <a:pt x="0" y="6"/>
                    <a:pt x="5" y="5"/>
                    <a:pt x="5" y="5"/>
                  </a:cubicBezTo>
                  <a:cubicBezTo>
                    <a:pt x="5" y="5"/>
                    <a:pt x="0" y="5"/>
                    <a:pt x="2" y="4"/>
                  </a:cubicBezTo>
                  <a:cubicBezTo>
                    <a:pt x="4" y="3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97533472-3C16-4E89-AE6B-7241ADA4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6" y="2108200"/>
              <a:ext cx="74613" cy="103188"/>
            </a:xfrm>
            <a:custGeom>
              <a:avLst/>
              <a:gdLst>
                <a:gd name="T0" fmla="*/ 1 w 5"/>
                <a:gd name="T1" fmla="*/ 0 h 7"/>
                <a:gd name="T2" fmla="*/ 1 w 5"/>
                <a:gd name="T3" fmla="*/ 4 h 7"/>
                <a:gd name="T4" fmla="*/ 5 w 5"/>
                <a:gd name="T5" fmla="*/ 5 h 7"/>
                <a:gd name="T6" fmla="*/ 2 w 5"/>
                <a:gd name="T7" fmla="*/ 4 h 7"/>
                <a:gd name="T8" fmla="*/ 1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1" y="0"/>
                  </a:moveTo>
                  <a:cubicBezTo>
                    <a:pt x="1" y="0"/>
                    <a:pt x="3" y="2"/>
                    <a:pt x="1" y="4"/>
                  </a:cubicBezTo>
                  <a:cubicBezTo>
                    <a:pt x="0" y="7"/>
                    <a:pt x="5" y="5"/>
                    <a:pt x="5" y="5"/>
                  </a:cubicBezTo>
                  <a:cubicBezTo>
                    <a:pt x="5" y="5"/>
                    <a:pt x="0" y="6"/>
                    <a:pt x="2" y="4"/>
                  </a:cubicBezTo>
                  <a:cubicBezTo>
                    <a:pt x="3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3EE408DA-C553-4118-80BB-0781E7DC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451" y="1768475"/>
              <a:ext cx="103188" cy="73025"/>
            </a:xfrm>
            <a:custGeom>
              <a:avLst/>
              <a:gdLst>
                <a:gd name="T0" fmla="*/ 7 w 7"/>
                <a:gd name="T1" fmla="*/ 1 h 5"/>
                <a:gd name="T2" fmla="*/ 3 w 7"/>
                <a:gd name="T3" fmla="*/ 1 h 5"/>
                <a:gd name="T4" fmla="*/ 2 w 7"/>
                <a:gd name="T5" fmla="*/ 5 h 5"/>
                <a:gd name="T6" fmla="*/ 3 w 7"/>
                <a:gd name="T7" fmla="*/ 2 h 5"/>
                <a:gd name="T8" fmla="*/ 7 w 7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1"/>
                  </a:moveTo>
                  <a:cubicBezTo>
                    <a:pt x="7" y="1"/>
                    <a:pt x="5" y="2"/>
                    <a:pt x="3" y="1"/>
                  </a:cubicBezTo>
                  <a:cubicBezTo>
                    <a:pt x="0" y="0"/>
                    <a:pt x="2" y="5"/>
                    <a:pt x="2" y="5"/>
                  </a:cubicBezTo>
                  <a:cubicBezTo>
                    <a:pt x="2" y="5"/>
                    <a:pt x="0" y="0"/>
                    <a:pt x="3" y="2"/>
                  </a:cubicBezTo>
                  <a:cubicBezTo>
                    <a:pt x="5" y="3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>
              <a:extLst>
                <a:ext uri="{FF2B5EF4-FFF2-40B4-BE49-F238E27FC236}">
                  <a16:creationId xmlns:a16="http://schemas.microsoft.com/office/drawing/2014/main" id="{667499AA-5C93-43CC-8ED8-4BAC4E796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1871663"/>
              <a:ext cx="161925" cy="161925"/>
            </a:xfrm>
            <a:custGeom>
              <a:avLst/>
              <a:gdLst>
                <a:gd name="T0" fmla="*/ 6 w 11"/>
                <a:gd name="T1" fmla="*/ 0 h 11"/>
                <a:gd name="T2" fmla="*/ 4 w 11"/>
                <a:gd name="T3" fmla="*/ 7 h 11"/>
                <a:gd name="T4" fmla="*/ 11 w 11"/>
                <a:gd name="T5" fmla="*/ 10 h 11"/>
                <a:gd name="T6" fmla="*/ 5 w 11"/>
                <a:gd name="T7" fmla="*/ 7 h 11"/>
                <a:gd name="T8" fmla="*/ 6 w 11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0"/>
                  </a:moveTo>
                  <a:cubicBezTo>
                    <a:pt x="6" y="0"/>
                    <a:pt x="8" y="3"/>
                    <a:pt x="4" y="7"/>
                  </a:cubicBezTo>
                  <a:cubicBezTo>
                    <a:pt x="0" y="11"/>
                    <a:pt x="11" y="10"/>
                    <a:pt x="11" y="10"/>
                  </a:cubicBezTo>
                  <a:cubicBezTo>
                    <a:pt x="11" y="10"/>
                    <a:pt x="1" y="10"/>
                    <a:pt x="5" y="7"/>
                  </a:cubicBezTo>
                  <a:cubicBezTo>
                    <a:pt x="8" y="5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>
              <a:extLst>
                <a:ext uri="{FF2B5EF4-FFF2-40B4-BE49-F238E27FC236}">
                  <a16:creationId xmlns:a16="http://schemas.microsoft.com/office/drawing/2014/main" id="{0CEAB063-746D-4FAE-A4C8-0CD6386AD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2063750"/>
              <a:ext cx="88900" cy="73025"/>
            </a:xfrm>
            <a:custGeom>
              <a:avLst/>
              <a:gdLst>
                <a:gd name="T0" fmla="*/ 6 w 6"/>
                <a:gd name="T1" fmla="*/ 0 h 5"/>
                <a:gd name="T2" fmla="*/ 3 w 6"/>
                <a:gd name="T3" fmla="*/ 2 h 5"/>
                <a:gd name="T4" fmla="*/ 5 w 6"/>
                <a:gd name="T5" fmla="*/ 5 h 5"/>
                <a:gd name="T6" fmla="*/ 3 w 6"/>
                <a:gd name="T7" fmla="*/ 3 h 5"/>
                <a:gd name="T8" fmla="*/ 6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6" y="0"/>
                    <a:pt x="6" y="2"/>
                    <a:pt x="3" y="2"/>
                  </a:cubicBezTo>
                  <a:cubicBezTo>
                    <a:pt x="0" y="3"/>
                    <a:pt x="5" y="5"/>
                    <a:pt x="5" y="5"/>
                  </a:cubicBezTo>
                  <a:cubicBezTo>
                    <a:pt x="5" y="5"/>
                    <a:pt x="0" y="3"/>
                    <a:pt x="3" y="3"/>
                  </a:cubicBezTo>
                  <a:cubicBezTo>
                    <a:pt x="6" y="2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>
              <a:extLst>
                <a:ext uri="{FF2B5EF4-FFF2-40B4-BE49-F238E27FC236}">
                  <a16:creationId xmlns:a16="http://schemas.microsoft.com/office/drawing/2014/main" id="{78525BA7-944D-460E-8386-B9568DD58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1516063"/>
              <a:ext cx="234950" cy="147638"/>
            </a:xfrm>
            <a:custGeom>
              <a:avLst/>
              <a:gdLst>
                <a:gd name="T0" fmla="*/ 15 w 16"/>
                <a:gd name="T1" fmla="*/ 7 h 10"/>
                <a:gd name="T2" fmla="*/ 9 w 16"/>
                <a:gd name="T3" fmla="*/ 4 h 10"/>
                <a:gd name="T4" fmla="*/ 4 w 16"/>
                <a:gd name="T5" fmla="*/ 0 h 10"/>
                <a:gd name="T6" fmla="*/ 4 w 16"/>
                <a:gd name="T7" fmla="*/ 0 h 10"/>
                <a:gd name="T8" fmla="*/ 0 w 16"/>
                <a:gd name="T9" fmla="*/ 2 h 10"/>
                <a:gd name="T10" fmla="*/ 5 w 16"/>
                <a:gd name="T11" fmla="*/ 5 h 10"/>
                <a:gd name="T12" fmla="*/ 10 w 16"/>
                <a:gd name="T13" fmla="*/ 9 h 10"/>
                <a:gd name="T14" fmla="*/ 15 w 16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0">
                  <a:moveTo>
                    <a:pt x="15" y="7"/>
                  </a:moveTo>
                  <a:cubicBezTo>
                    <a:pt x="15" y="7"/>
                    <a:pt x="13" y="5"/>
                    <a:pt x="9" y="4"/>
                  </a:cubicBezTo>
                  <a:cubicBezTo>
                    <a:pt x="4" y="4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" y="1"/>
                    <a:pt x="0" y="2"/>
                  </a:cubicBezTo>
                  <a:cubicBezTo>
                    <a:pt x="0" y="2"/>
                    <a:pt x="5" y="4"/>
                    <a:pt x="5" y="5"/>
                  </a:cubicBezTo>
                  <a:cubicBezTo>
                    <a:pt x="5" y="6"/>
                    <a:pt x="9" y="10"/>
                    <a:pt x="10" y="9"/>
                  </a:cubicBezTo>
                  <a:cubicBezTo>
                    <a:pt x="12" y="9"/>
                    <a:pt x="16" y="9"/>
                    <a:pt x="1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3C5E3903-3D19-464B-B22E-C1BCB6E98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351" y="1546225"/>
              <a:ext cx="176213" cy="192088"/>
            </a:xfrm>
            <a:custGeom>
              <a:avLst/>
              <a:gdLst>
                <a:gd name="T0" fmla="*/ 0 w 12"/>
                <a:gd name="T1" fmla="*/ 12 h 13"/>
                <a:gd name="T2" fmla="*/ 12 w 12"/>
                <a:gd name="T3" fmla="*/ 0 h 13"/>
                <a:gd name="T4" fmla="*/ 1 w 12"/>
                <a:gd name="T5" fmla="*/ 12 h 13"/>
                <a:gd name="T6" fmla="*/ 0 w 12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2"/>
                  </a:moveTo>
                  <a:cubicBezTo>
                    <a:pt x="0" y="12"/>
                    <a:pt x="1" y="2"/>
                    <a:pt x="12" y="0"/>
                  </a:cubicBezTo>
                  <a:cubicBezTo>
                    <a:pt x="2" y="3"/>
                    <a:pt x="1" y="12"/>
                    <a:pt x="1" y="12"/>
                  </a:cubicBezTo>
                  <a:cubicBezTo>
                    <a:pt x="1" y="12"/>
                    <a:pt x="0" y="13"/>
                    <a:pt x="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C2DE82E8-78A7-4F7E-9E32-57BD58AE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663" y="1752600"/>
              <a:ext cx="484188" cy="533400"/>
            </a:xfrm>
            <a:custGeom>
              <a:avLst/>
              <a:gdLst>
                <a:gd name="T0" fmla="*/ 23 w 33"/>
                <a:gd name="T1" fmla="*/ 3 h 36"/>
                <a:gd name="T2" fmla="*/ 27 w 33"/>
                <a:gd name="T3" fmla="*/ 6 h 36"/>
                <a:gd name="T4" fmla="*/ 30 w 33"/>
                <a:gd name="T5" fmla="*/ 17 h 36"/>
                <a:gd name="T6" fmla="*/ 30 w 33"/>
                <a:gd name="T7" fmla="*/ 19 h 36"/>
                <a:gd name="T8" fmla="*/ 33 w 33"/>
                <a:gd name="T9" fmla="*/ 24 h 36"/>
                <a:gd name="T10" fmla="*/ 33 w 33"/>
                <a:gd name="T11" fmla="*/ 24 h 36"/>
                <a:gd name="T12" fmla="*/ 33 w 33"/>
                <a:gd name="T13" fmla="*/ 25 h 36"/>
                <a:gd name="T14" fmla="*/ 32 w 33"/>
                <a:gd name="T15" fmla="*/ 24 h 36"/>
                <a:gd name="T16" fmla="*/ 33 w 33"/>
                <a:gd name="T17" fmla="*/ 26 h 36"/>
                <a:gd name="T18" fmla="*/ 32 w 33"/>
                <a:gd name="T19" fmla="*/ 27 h 36"/>
                <a:gd name="T20" fmla="*/ 33 w 33"/>
                <a:gd name="T21" fmla="*/ 27 h 36"/>
                <a:gd name="T22" fmla="*/ 30 w 33"/>
                <a:gd name="T23" fmla="*/ 27 h 36"/>
                <a:gd name="T24" fmla="*/ 32 w 33"/>
                <a:gd name="T25" fmla="*/ 30 h 36"/>
                <a:gd name="T26" fmla="*/ 30 w 33"/>
                <a:gd name="T27" fmla="*/ 32 h 36"/>
                <a:gd name="T28" fmla="*/ 29 w 33"/>
                <a:gd name="T29" fmla="*/ 32 h 36"/>
                <a:gd name="T30" fmla="*/ 28 w 33"/>
                <a:gd name="T31" fmla="*/ 31 h 36"/>
                <a:gd name="T32" fmla="*/ 27 w 33"/>
                <a:gd name="T33" fmla="*/ 31 h 36"/>
                <a:gd name="T34" fmla="*/ 26 w 33"/>
                <a:gd name="T35" fmla="*/ 30 h 36"/>
                <a:gd name="T36" fmla="*/ 26 w 33"/>
                <a:gd name="T37" fmla="*/ 26 h 36"/>
                <a:gd name="T38" fmla="*/ 25 w 33"/>
                <a:gd name="T39" fmla="*/ 19 h 36"/>
                <a:gd name="T40" fmla="*/ 24 w 33"/>
                <a:gd name="T41" fmla="*/ 10 h 36"/>
                <a:gd name="T42" fmla="*/ 20 w 33"/>
                <a:gd name="T43" fmla="*/ 10 h 36"/>
                <a:gd name="T44" fmla="*/ 10 w 33"/>
                <a:gd name="T45" fmla="*/ 26 h 36"/>
                <a:gd name="T46" fmla="*/ 8 w 33"/>
                <a:gd name="T47" fmla="*/ 27 h 36"/>
                <a:gd name="T48" fmla="*/ 6 w 33"/>
                <a:gd name="T49" fmla="*/ 35 h 36"/>
                <a:gd name="T50" fmla="*/ 7 w 33"/>
                <a:gd name="T51" fmla="*/ 32 h 36"/>
                <a:gd name="T52" fmla="*/ 4 w 33"/>
                <a:gd name="T53" fmla="*/ 35 h 36"/>
                <a:gd name="T54" fmla="*/ 6 w 33"/>
                <a:gd name="T55" fmla="*/ 31 h 36"/>
                <a:gd name="T56" fmla="*/ 5 w 33"/>
                <a:gd name="T57" fmla="*/ 34 h 36"/>
                <a:gd name="T58" fmla="*/ 6 w 33"/>
                <a:gd name="T59" fmla="*/ 31 h 36"/>
                <a:gd name="T60" fmla="*/ 4 w 33"/>
                <a:gd name="T61" fmla="*/ 33 h 36"/>
                <a:gd name="T62" fmla="*/ 5 w 33"/>
                <a:gd name="T63" fmla="*/ 29 h 36"/>
                <a:gd name="T64" fmla="*/ 2 w 33"/>
                <a:gd name="T65" fmla="*/ 31 h 36"/>
                <a:gd name="T66" fmla="*/ 3 w 33"/>
                <a:gd name="T67" fmla="*/ 30 h 36"/>
                <a:gd name="T68" fmla="*/ 4 w 33"/>
                <a:gd name="T69" fmla="*/ 26 h 36"/>
                <a:gd name="T70" fmla="*/ 2 w 33"/>
                <a:gd name="T71" fmla="*/ 29 h 36"/>
                <a:gd name="T72" fmla="*/ 4 w 33"/>
                <a:gd name="T73" fmla="*/ 23 h 36"/>
                <a:gd name="T74" fmla="*/ 1 w 33"/>
                <a:gd name="T75" fmla="*/ 27 h 36"/>
                <a:gd name="T76" fmla="*/ 2 w 33"/>
                <a:gd name="T77" fmla="*/ 24 h 36"/>
                <a:gd name="T78" fmla="*/ 0 w 33"/>
                <a:gd name="T79" fmla="*/ 24 h 36"/>
                <a:gd name="T80" fmla="*/ 1 w 33"/>
                <a:gd name="T81" fmla="*/ 23 h 36"/>
                <a:gd name="T82" fmla="*/ 1 w 33"/>
                <a:gd name="T83" fmla="*/ 22 h 36"/>
                <a:gd name="T84" fmla="*/ 3 w 33"/>
                <a:gd name="T85" fmla="*/ 18 h 36"/>
                <a:gd name="T86" fmla="*/ 3 w 33"/>
                <a:gd name="T87" fmla="*/ 13 h 36"/>
                <a:gd name="T88" fmla="*/ 8 w 33"/>
                <a:gd name="T89" fmla="*/ 3 h 36"/>
                <a:gd name="T90" fmla="*/ 16 w 33"/>
                <a:gd name="T91" fmla="*/ 0 h 36"/>
                <a:gd name="T92" fmla="*/ 23 w 33"/>
                <a:gd name="T93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36">
                  <a:moveTo>
                    <a:pt x="23" y="3"/>
                  </a:moveTo>
                  <a:cubicBezTo>
                    <a:pt x="23" y="3"/>
                    <a:pt x="25" y="3"/>
                    <a:pt x="27" y="6"/>
                  </a:cubicBezTo>
                  <a:cubicBezTo>
                    <a:pt x="30" y="8"/>
                    <a:pt x="30" y="17"/>
                    <a:pt x="30" y="17"/>
                  </a:cubicBezTo>
                  <a:cubicBezTo>
                    <a:pt x="30" y="17"/>
                    <a:pt x="30" y="17"/>
                    <a:pt x="30" y="19"/>
                  </a:cubicBezTo>
                  <a:cubicBezTo>
                    <a:pt x="31" y="22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2" y="24"/>
                    <a:pt x="33" y="25"/>
                  </a:cubicBezTo>
                  <a:cubicBezTo>
                    <a:pt x="33" y="25"/>
                    <a:pt x="32" y="24"/>
                    <a:pt x="32" y="24"/>
                  </a:cubicBezTo>
                  <a:cubicBezTo>
                    <a:pt x="32" y="24"/>
                    <a:pt x="32" y="26"/>
                    <a:pt x="33" y="2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3" y="27"/>
                    <a:pt x="33" y="27"/>
                  </a:cubicBezTo>
                  <a:cubicBezTo>
                    <a:pt x="32" y="28"/>
                    <a:pt x="33" y="28"/>
                    <a:pt x="30" y="27"/>
                  </a:cubicBezTo>
                  <a:cubicBezTo>
                    <a:pt x="30" y="27"/>
                    <a:pt x="31" y="30"/>
                    <a:pt x="32" y="30"/>
                  </a:cubicBezTo>
                  <a:cubicBezTo>
                    <a:pt x="31" y="31"/>
                    <a:pt x="31" y="31"/>
                    <a:pt x="30" y="32"/>
                  </a:cubicBezTo>
                  <a:cubicBezTo>
                    <a:pt x="30" y="32"/>
                    <a:pt x="29" y="32"/>
                    <a:pt x="29" y="32"/>
                  </a:cubicBezTo>
                  <a:cubicBezTo>
                    <a:pt x="29" y="32"/>
                    <a:pt x="28" y="32"/>
                    <a:pt x="28" y="31"/>
                  </a:cubicBezTo>
                  <a:cubicBezTo>
                    <a:pt x="28" y="31"/>
                    <a:pt x="28" y="31"/>
                    <a:pt x="27" y="31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6" y="30"/>
                    <a:pt x="26" y="28"/>
                    <a:pt x="26" y="26"/>
                  </a:cubicBezTo>
                  <a:cubicBezTo>
                    <a:pt x="26" y="25"/>
                    <a:pt x="25" y="21"/>
                    <a:pt x="25" y="19"/>
                  </a:cubicBezTo>
                  <a:cubicBezTo>
                    <a:pt x="25" y="17"/>
                    <a:pt x="26" y="13"/>
                    <a:pt x="24" y="10"/>
                  </a:cubicBezTo>
                  <a:cubicBezTo>
                    <a:pt x="22" y="7"/>
                    <a:pt x="20" y="10"/>
                    <a:pt x="20" y="10"/>
                  </a:cubicBezTo>
                  <a:cubicBezTo>
                    <a:pt x="20" y="10"/>
                    <a:pt x="13" y="25"/>
                    <a:pt x="10" y="26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9" y="33"/>
                    <a:pt x="6" y="35"/>
                  </a:cubicBezTo>
                  <a:cubicBezTo>
                    <a:pt x="7" y="34"/>
                    <a:pt x="7" y="32"/>
                    <a:pt x="7" y="32"/>
                  </a:cubicBezTo>
                  <a:cubicBezTo>
                    <a:pt x="7" y="32"/>
                    <a:pt x="6" y="36"/>
                    <a:pt x="4" y="35"/>
                  </a:cubicBezTo>
                  <a:cubicBezTo>
                    <a:pt x="7" y="34"/>
                    <a:pt x="6" y="31"/>
                    <a:pt x="6" y="31"/>
                  </a:cubicBezTo>
                  <a:cubicBezTo>
                    <a:pt x="6" y="31"/>
                    <a:pt x="6" y="34"/>
                    <a:pt x="5" y="34"/>
                  </a:cubicBezTo>
                  <a:cubicBezTo>
                    <a:pt x="6" y="33"/>
                    <a:pt x="6" y="31"/>
                    <a:pt x="6" y="31"/>
                  </a:cubicBezTo>
                  <a:cubicBezTo>
                    <a:pt x="6" y="31"/>
                    <a:pt x="5" y="33"/>
                    <a:pt x="4" y="33"/>
                  </a:cubicBezTo>
                  <a:cubicBezTo>
                    <a:pt x="5" y="33"/>
                    <a:pt x="6" y="30"/>
                    <a:pt x="5" y="29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2" y="31"/>
                    <a:pt x="3" y="30"/>
                    <a:pt x="3" y="30"/>
                  </a:cubicBezTo>
                  <a:cubicBezTo>
                    <a:pt x="3" y="30"/>
                    <a:pt x="5" y="27"/>
                    <a:pt x="4" y="26"/>
                  </a:cubicBezTo>
                  <a:cubicBezTo>
                    <a:pt x="4" y="26"/>
                    <a:pt x="2" y="29"/>
                    <a:pt x="2" y="29"/>
                  </a:cubicBezTo>
                  <a:cubicBezTo>
                    <a:pt x="2" y="29"/>
                    <a:pt x="5" y="24"/>
                    <a:pt x="4" y="23"/>
                  </a:cubicBezTo>
                  <a:cubicBezTo>
                    <a:pt x="3" y="25"/>
                    <a:pt x="1" y="27"/>
                    <a:pt x="1" y="27"/>
                  </a:cubicBezTo>
                  <a:cubicBezTo>
                    <a:pt x="1" y="27"/>
                    <a:pt x="3" y="25"/>
                    <a:pt x="2" y="24"/>
                  </a:cubicBezTo>
                  <a:cubicBezTo>
                    <a:pt x="1" y="25"/>
                    <a:pt x="0" y="24"/>
                    <a:pt x="0" y="24"/>
                  </a:cubicBezTo>
                  <a:cubicBezTo>
                    <a:pt x="0" y="24"/>
                    <a:pt x="1" y="24"/>
                    <a:pt x="1" y="23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2"/>
                    <a:pt x="2" y="20"/>
                    <a:pt x="3" y="18"/>
                  </a:cubicBezTo>
                  <a:cubicBezTo>
                    <a:pt x="3" y="17"/>
                    <a:pt x="3" y="14"/>
                    <a:pt x="3" y="13"/>
                  </a:cubicBezTo>
                  <a:cubicBezTo>
                    <a:pt x="3" y="11"/>
                    <a:pt x="5" y="5"/>
                    <a:pt x="8" y="3"/>
                  </a:cubicBezTo>
                  <a:cubicBezTo>
                    <a:pt x="8" y="3"/>
                    <a:pt x="11" y="0"/>
                    <a:pt x="16" y="0"/>
                  </a:cubicBezTo>
                  <a:cubicBezTo>
                    <a:pt x="21" y="0"/>
                    <a:pt x="23" y="3"/>
                    <a:pt x="2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>
              <a:extLst>
                <a:ext uri="{FF2B5EF4-FFF2-40B4-BE49-F238E27FC236}">
                  <a16:creationId xmlns:a16="http://schemas.microsoft.com/office/drawing/2014/main" id="{7CC05E9D-9952-4D8E-8AF9-C4037E50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1" y="1841500"/>
              <a:ext cx="161925" cy="280988"/>
            </a:xfrm>
            <a:custGeom>
              <a:avLst/>
              <a:gdLst>
                <a:gd name="T0" fmla="*/ 11 w 11"/>
                <a:gd name="T1" fmla="*/ 2 h 19"/>
                <a:gd name="T2" fmla="*/ 8 w 11"/>
                <a:gd name="T3" fmla="*/ 2 h 19"/>
                <a:gd name="T4" fmla="*/ 0 w 11"/>
                <a:gd name="T5" fmla="*/ 19 h 19"/>
                <a:gd name="T6" fmla="*/ 9 w 11"/>
                <a:gd name="T7" fmla="*/ 3 h 19"/>
                <a:gd name="T8" fmla="*/ 9 w 11"/>
                <a:gd name="T9" fmla="*/ 2 h 19"/>
                <a:gd name="T10" fmla="*/ 10 w 11"/>
                <a:gd name="T11" fmla="*/ 2 h 19"/>
                <a:gd name="T12" fmla="*/ 11 w 11"/>
                <a:gd name="T1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9">
                  <a:moveTo>
                    <a:pt x="11" y="2"/>
                  </a:moveTo>
                  <a:cubicBezTo>
                    <a:pt x="11" y="2"/>
                    <a:pt x="10" y="0"/>
                    <a:pt x="8" y="2"/>
                  </a:cubicBezTo>
                  <a:cubicBezTo>
                    <a:pt x="6" y="4"/>
                    <a:pt x="2" y="18"/>
                    <a:pt x="0" y="19"/>
                  </a:cubicBezTo>
                  <a:cubicBezTo>
                    <a:pt x="1" y="19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00F2FD8-6D32-4682-AEB8-C620BD579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1811338"/>
              <a:ext cx="161925" cy="193675"/>
            </a:xfrm>
            <a:custGeom>
              <a:avLst/>
              <a:gdLst>
                <a:gd name="T0" fmla="*/ 10 w 11"/>
                <a:gd name="T1" fmla="*/ 3 h 13"/>
                <a:gd name="T2" fmla="*/ 0 w 11"/>
                <a:gd name="T3" fmla="*/ 13 h 13"/>
                <a:gd name="T4" fmla="*/ 11 w 11"/>
                <a:gd name="T5" fmla="*/ 2 h 13"/>
                <a:gd name="T6" fmla="*/ 10 w 11"/>
                <a:gd name="T7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">
                  <a:moveTo>
                    <a:pt x="10" y="3"/>
                  </a:moveTo>
                  <a:cubicBezTo>
                    <a:pt x="10" y="3"/>
                    <a:pt x="4" y="2"/>
                    <a:pt x="0" y="13"/>
                  </a:cubicBezTo>
                  <a:cubicBezTo>
                    <a:pt x="4" y="0"/>
                    <a:pt x="11" y="2"/>
                    <a:pt x="11" y="2"/>
                  </a:cubicBezTo>
                  <a:cubicBezTo>
                    <a:pt x="11" y="2"/>
                    <a:pt x="11" y="3"/>
                    <a:pt x="10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F25B26CC-89A5-4084-A53E-A0D23454C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885950"/>
              <a:ext cx="146050" cy="266700"/>
            </a:xfrm>
            <a:custGeom>
              <a:avLst/>
              <a:gdLst>
                <a:gd name="T0" fmla="*/ 9 w 10"/>
                <a:gd name="T1" fmla="*/ 0 h 18"/>
                <a:gd name="T2" fmla="*/ 4 w 10"/>
                <a:gd name="T3" fmla="*/ 10 h 18"/>
                <a:gd name="T4" fmla="*/ 0 w 10"/>
                <a:gd name="T5" fmla="*/ 17 h 18"/>
                <a:gd name="T6" fmla="*/ 4 w 10"/>
                <a:gd name="T7" fmla="*/ 12 h 18"/>
                <a:gd name="T8" fmla="*/ 10 w 10"/>
                <a:gd name="T9" fmla="*/ 0 h 18"/>
                <a:gd name="T10" fmla="*/ 9 w 10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">
                  <a:moveTo>
                    <a:pt x="9" y="0"/>
                  </a:moveTo>
                  <a:cubicBezTo>
                    <a:pt x="9" y="0"/>
                    <a:pt x="6" y="2"/>
                    <a:pt x="4" y="10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3" y="18"/>
                    <a:pt x="4" y="12"/>
                  </a:cubicBezTo>
                  <a:cubicBezTo>
                    <a:pt x="6" y="6"/>
                    <a:pt x="10" y="0"/>
                    <a:pt x="10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>
              <a:extLst>
                <a:ext uri="{FF2B5EF4-FFF2-40B4-BE49-F238E27FC236}">
                  <a16:creationId xmlns:a16="http://schemas.microsoft.com/office/drawing/2014/main" id="{28255418-71B2-467E-B275-5043C6D2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6" y="2033588"/>
              <a:ext cx="58738" cy="103188"/>
            </a:xfrm>
            <a:custGeom>
              <a:avLst/>
              <a:gdLst>
                <a:gd name="T0" fmla="*/ 3 w 4"/>
                <a:gd name="T1" fmla="*/ 0 h 7"/>
                <a:gd name="T2" fmla="*/ 0 w 4"/>
                <a:gd name="T3" fmla="*/ 7 h 7"/>
                <a:gd name="T4" fmla="*/ 3 w 4"/>
                <a:gd name="T5" fmla="*/ 1 h 7"/>
                <a:gd name="T6" fmla="*/ 3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3" y="0"/>
                  </a:moveTo>
                  <a:cubicBezTo>
                    <a:pt x="3" y="0"/>
                    <a:pt x="1" y="6"/>
                    <a:pt x="0" y="7"/>
                  </a:cubicBezTo>
                  <a:cubicBezTo>
                    <a:pt x="1" y="7"/>
                    <a:pt x="3" y="1"/>
                    <a:pt x="3" y="1"/>
                  </a:cubicBezTo>
                  <a:cubicBezTo>
                    <a:pt x="3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4620655E-78EB-417B-9BAE-EC9C4F8AA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6" y="1871663"/>
              <a:ext cx="117475" cy="220663"/>
            </a:xfrm>
            <a:custGeom>
              <a:avLst/>
              <a:gdLst>
                <a:gd name="T0" fmla="*/ 8 w 8"/>
                <a:gd name="T1" fmla="*/ 0 h 15"/>
                <a:gd name="T2" fmla="*/ 0 w 8"/>
                <a:gd name="T3" fmla="*/ 15 h 15"/>
                <a:gd name="T4" fmla="*/ 7 w 8"/>
                <a:gd name="T5" fmla="*/ 1 h 15"/>
                <a:gd name="T6" fmla="*/ 8 w 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8" y="0"/>
                  </a:moveTo>
                  <a:cubicBezTo>
                    <a:pt x="8" y="0"/>
                    <a:pt x="4" y="4"/>
                    <a:pt x="0" y="15"/>
                  </a:cubicBezTo>
                  <a:cubicBezTo>
                    <a:pt x="2" y="7"/>
                    <a:pt x="7" y="1"/>
                    <a:pt x="7" y="1"/>
                  </a:cubicBezTo>
                  <a:cubicBezTo>
                    <a:pt x="7" y="1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8AC2A386-6D95-444C-AD84-2A7E2CBFF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708150"/>
              <a:ext cx="190500" cy="236538"/>
            </a:xfrm>
            <a:custGeom>
              <a:avLst/>
              <a:gdLst>
                <a:gd name="T0" fmla="*/ 13 w 13"/>
                <a:gd name="T1" fmla="*/ 8 h 16"/>
                <a:gd name="T2" fmla="*/ 0 w 13"/>
                <a:gd name="T3" fmla="*/ 16 h 16"/>
                <a:gd name="T4" fmla="*/ 13 w 13"/>
                <a:gd name="T5" fmla="*/ 9 h 16"/>
                <a:gd name="T6" fmla="*/ 13 w 13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13" y="8"/>
                  </a:moveTo>
                  <a:cubicBezTo>
                    <a:pt x="13" y="8"/>
                    <a:pt x="4" y="0"/>
                    <a:pt x="0" y="16"/>
                  </a:cubicBezTo>
                  <a:cubicBezTo>
                    <a:pt x="6" y="1"/>
                    <a:pt x="13" y="9"/>
                    <a:pt x="13" y="9"/>
                  </a:cubicBezTo>
                  <a:cubicBezTo>
                    <a:pt x="13" y="9"/>
                    <a:pt x="13" y="8"/>
                    <a:pt x="13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3623FC37-B137-4456-AD42-6FD2C291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752600"/>
              <a:ext cx="176213" cy="252413"/>
            </a:xfrm>
            <a:custGeom>
              <a:avLst/>
              <a:gdLst>
                <a:gd name="T0" fmla="*/ 12 w 12"/>
                <a:gd name="T1" fmla="*/ 5 h 17"/>
                <a:gd name="T2" fmla="*/ 0 w 12"/>
                <a:gd name="T3" fmla="*/ 17 h 17"/>
                <a:gd name="T4" fmla="*/ 12 w 12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12" y="5"/>
                  </a:moveTo>
                  <a:cubicBezTo>
                    <a:pt x="12" y="5"/>
                    <a:pt x="3" y="0"/>
                    <a:pt x="0" y="17"/>
                  </a:cubicBezTo>
                  <a:cubicBezTo>
                    <a:pt x="5" y="0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6FE21F3F-36AC-44AC-B13C-6758B8651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6" y="1782763"/>
              <a:ext cx="147638" cy="266700"/>
            </a:xfrm>
            <a:custGeom>
              <a:avLst/>
              <a:gdLst>
                <a:gd name="T0" fmla="*/ 10 w 10"/>
                <a:gd name="T1" fmla="*/ 4 h 18"/>
                <a:gd name="T2" fmla="*/ 1 w 10"/>
                <a:gd name="T3" fmla="*/ 18 h 18"/>
                <a:gd name="T4" fmla="*/ 10 w 10"/>
                <a:gd name="T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8">
                  <a:moveTo>
                    <a:pt x="10" y="4"/>
                  </a:moveTo>
                  <a:cubicBezTo>
                    <a:pt x="10" y="4"/>
                    <a:pt x="0" y="1"/>
                    <a:pt x="1" y="18"/>
                  </a:cubicBezTo>
                  <a:cubicBezTo>
                    <a:pt x="2" y="0"/>
                    <a:pt x="10" y="4"/>
                    <a:pt x="1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>
              <a:extLst>
                <a:ext uri="{FF2B5EF4-FFF2-40B4-BE49-F238E27FC236}">
                  <a16:creationId xmlns:a16="http://schemas.microsoft.com/office/drawing/2014/main" id="{394F40E6-3488-4A84-B17E-A788DE5E7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693863"/>
              <a:ext cx="190500" cy="133350"/>
            </a:xfrm>
            <a:custGeom>
              <a:avLst/>
              <a:gdLst>
                <a:gd name="T0" fmla="*/ 13 w 13"/>
                <a:gd name="T1" fmla="*/ 7 h 9"/>
                <a:gd name="T2" fmla="*/ 0 w 13"/>
                <a:gd name="T3" fmla="*/ 9 h 9"/>
                <a:gd name="T4" fmla="*/ 13 w 13"/>
                <a:gd name="T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9">
                  <a:moveTo>
                    <a:pt x="13" y="7"/>
                  </a:moveTo>
                  <a:cubicBezTo>
                    <a:pt x="13" y="7"/>
                    <a:pt x="8" y="0"/>
                    <a:pt x="0" y="9"/>
                  </a:cubicBezTo>
                  <a:cubicBezTo>
                    <a:pt x="7" y="1"/>
                    <a:pt x="13" y="7"/>
                    <a:pt x="13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491D948C-2916-4671-8E68-ACF0C07CC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782763"/>
              <a:ext cx="103188" cy="44450"/>
            </a:xfrm>
            <a:custGeom>
              <a:avLst/>
              <a:gdLst>
                <a:gd name="T0" fmla="*/ 7 w 7"/>
                <a:gd name="T1" fmla="*/ 0 h 3"/>
                <a:gd name="T2" fmla="*/ 0 w 7"/>
                <a:gd name="T3" fmla="*/ 3 h 3"/>
                <a:gd name="T4" fmla="*/ 5 w 7"/>
                <a:gd name="T5" fmla="*/ 2 h 3"/>
                <a:gd name="T6" fmla="*/ 7 w 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cubicBezTo>
                    <a:pt x="7" y="0"/>
                    <a:pt x="3" y="0"/>
                    <a:pt x="0" y="3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5" y="2"/>
                    <a:pt x="7" y="1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DFB49BD3-D783-4F84-BDE1-1700DB264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1944688"/>
              <a:ext cx="28575" cy="207963"/>
            </a:xfrm>
            <a:custGeom>
              <a:avLst/>
              <a:gdLst>
                <a:gd name="T0" fmla="*/ 2 w 2"/>
                <a:gd name="T1" fmla="*/ 0 h 14"/>
                <a:gd name="T2" fmla="*/ 1 w 2"/>
                <a:gd name="T3" fmla="*/ 14 h 14"/>
                <a:gd name="T4" fmla="*/ 2 w 2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4">
                  <a:moveTo>
                    <a:pt x="2" y="0"/>
                  </a:moveTo>
                  <a:cubicBezTo>
                    <a:pt x="2" y="0"/>
                    <a:pt x="0" y="9"/>
                    <a:pt x="1" y="14"/>
                  </a:cubicBezTo>
                  <a:cubicBezTo>
                    <a:pt x="1" y="9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38D9F7EF-2D84-4D63-813D-6DC750A26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6" y="2019300"/>
              <a:ext cx="30163" cy="133350"/>
            </a:xfrm>
            <a:custGeom>
              <a:avLst/>
              <a:gdLst>
                <a:gd name="T0" fmla="*/ 2 w 2"/>
                <a:gd name="T1" fmla="*/ 0 h 9"/>
                <a:gd name="T2" fmla="*/ 0 w 2"/>
                <a:gd name="T3" fmla="*/ 9 h 9"/>
                <a:gd name="T4" fmla="*/ 2 w 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0"/>
                    <a:pt x="1" y="8"/>
                    <a:pt x="0" y="9"/>
                  </a:cubicBezTo>
                  <a:cubicBezTo>
                    <a:pt x="2" y="9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>
              <a:extLst>
                <a:ext uri="{FF2B5EF4-FFF2-40B4-BE49-F238E27FC236}">
                  <a16:creationId xmlns:a16="http://schemas.microsoft.com/office/drawing/2014/main" id="{EB2D3F24-F5C3-4946-B36C-56356515C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26" y="1841500"/>
              <a:ext cx="74613" cy="222250"/>
            </a:xfrm>
            <a:custGeom>
              <a:avLst/>
              <a:gdLst>
                <a:gd name="T0" fmla="*/ 5 w 5"/>
                <a:gd name="T1" fmla="*/ 0 h 15"/>
                <a:gd name="T2" fmla="*/ 1 w 5"/>
                <a:gd name="T3" fmla="*/ 15 h 15"/>
                <a:gd name="T4" fmla="*/ 5 w 5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5">
                  <a:moveTo>
                    <a:pt x="5" y="0"/>
                  </a:moveTo>
                  <a:cubicBezTo>
                    <a:pt x="5" y="0"/>
                    <a:pt x="0" y="4"/>
                    <a:pt x="1" y="15"/>
                  </a:cubicBezTo>
                  <a:cubicBezTo>
                    <a:pt x="1" y="6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>
              <a:extLst>
                <a:ext uri="{FF2B5EF4-FFF2-40B4-BE49-F238E27FC236}">
                  <a16:creationId xmlns:a16="http://schemas.microsoft.com/office/drawing/2014/main" id="{9EFB6C72-417B-41B7-9B3C-42A904E54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663" y="2049463"/>
              <a:ext cx="58738" cy="58738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4 h 4"/>
                <a:gd name="T4" fmla="*/ 3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3" y="0"/>
                    <a:pt x="4" y="3"/>
                    <a:pt x="0" y="4"/>
                  </a:cubicBezTo>
                  <a:cubicBezTo>
                    <a:pt x="4" y="4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21C46412-2CB9-49E1-AA1C-CFE4FD19F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2166938"/>
              <a:ext cx="28575" cy="103188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2" y="0"/>
                    <a:pt x="2" y="6"/>
                    <a:pt x="0" y="7"/>
                  </a:cubicBezTo>
                  <a:cubicBezTo>
                    <a:pt x="2" y="7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9072B05F-F2A8-43C5-BB7B-88A3105E6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6" y="1811338"/>
              <a:ext cx="103188" cy="119063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0" y="0"/>
                    <a:pt x="5" y="0"/>
                    <a:pt x="7" y="8"/>
                  </a:cubicBezTo>
                  <a:cubicBezTo>
                    <a:pt x="5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>
              <a:extLst>
                <a:ext uri="{FF2B5EF4-FFF2-40B4-BE49-F238E27FC236}">
                  <a16:creationId xmlns:a16="http://schemas.microsoft.com/office/drawing/2014/main" id="{82715A92-4623-4D6F-88B9-79072C36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6" y="1855788"/>
              <a:ext cx="88900" cy="193675"/>
            </a:xfrm>
            <a:custGeom>
              <a:avLst/>
              <a:gdLst>
                <a:gd name="T0" fmla="*/ 0 w 6"/>
                <a:gd name="T1" fmla="*/ 0 h 13"/>
                <a:gd name="T2" fmla="*/ 6 w 6"/>
                <a:gd name="T3" fmla="*/ 13 h 13"/>
                <a:gd name="T4" fmla="*/ 0 w 6"/>
                <a:gd name="T5" fmla="*/ 1 h 13"/>
                <a:gd name="T6" fmla="*/ 0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0" y="0"/>
                  </a:moveTo>
                  <a:cubicBezTo>
                    <a:pt x="0" y="0"/>
                    <a:pt x="6" y="1"/>
                    <a:pt x="6" y="13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344F3BEC-C1AB-410E-9651-51423132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6" y="1827213"/>
              <a:ext cx="103188" cy="161925"/>
            </a:xfrm>
            <a:custGeom>
              <a:avLst/>
              <a:gdLst>
                <a:gd name="T0" fmla="*/ 0 w 7"/>
                <a:gd name="T1" fmla="*/ 0 h 11"/>
                <a:gd name="T2" fmla="*/ 7 w 7"/>
                <a:gd name="T3" fmla="*/ 11 h 11"/>
                <a:gd name="T4" fmla="*/ 0 w 7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cubicBezTo>
                    <a:pt x="0" y="0"/>
                    <a:pt x="6" y="2"/>
                    <a:pt x="7" y="11"/>
                  </a:cubicBezTo>
                  <a:cubicBezTo>
                    <a:pt x="6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A3AF61D5-93E7-44D3-8BB2-EC7F97978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6" y="2049463"/>
              <a:ext cx="58738" cy="103188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6 h 7"/>
                <a:gd name="T4" fmla="*/ 4 w 4"/>
                <a:gd name="T5" fmla="*/ 6 h 7"/>
                <a:gd name="T6" fmla="*/ 4 w 4"/>
                <a:gd name="T7" fmla="*/ 7 h 7"/>
                <a:gd name="T8" fmla="*/ 0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0" y="0"/>
                    <a:pt x="1" y="7"/>
                    <a:pt x="4" y="6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>
              <a:extLst>
                <a:ext uri="{FF2B5EF4-FFF2-40B4-BE49-F238E27FC236}">
                  <a16:creationId xmlns:a16="http://schemas.microsoft.com/office/drawing/2014/main" id="{42E606C9-8729-4B06-8BCF-64E03BCBC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376" y="2005013"/>
              <a:ext cx="58738" cy="147638"/>
            </a:xfrm>
            <a:custGeom>
              <a:avLst/>
              <a:gdLst>
                <a:gd name="T0" fmla="*/ 1 w 4"/>
                <a:gd name="T1" fmla="*/ 0 h 10"/>
                <a:gd name="T2" fmla="*/ 4 w 4"/>
                <a:gd name="T3" fmla="*/ 10 h 10"/>
                <a:gd name="T4" fmla="*/ 1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1" y="0"/>
                  </a:moveTo>
                  <a:cubicBezTo>
                    <a:pt x="1" y="0"/>
                    <a:pt x="0" y="5"/>
                    <a:pt x="4" y="10"/>
                  </a:cubicBezTo>
                  <a:cubicBezTo>
                    <a:pt x="1" y="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>
              <a:extLst>
                <a:ext uri="{FF2B5EF4-FFF2-40B4-BE49-F238E27FC236}">
                  <a16:creationId xmlns:a16="http://schemas.microsoft.com/office/drawing/2014/main" id="{E6D49F2A-BE8D-41C3-9C46-6DDAE3E7C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2108200"/>
              <a:ext cx="74613" cy="88900"/>
            </a:xfrm>
            <a:custGeom>
              <a:avLst/>
              <a:gdLst>
                <a:gd name="T0" fmla="*/ 5 w 5"/>
                <a:gd name="T1" fmla="*/ 6 h 6"/>
                <a:gd name="T2" fmla="*/ 0 w 5"/>
                <a:gd name="T3" fmla="*/ 0 h 6"/>
                <a:gd name="T4" fmla="*/ 5 w 5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cubicBezTo>
                    <a:pt x="5" y="6"/>
                    <a:pt x="1" y="5"/>
                    <a:pt x="0" y="0"/>
                  </a:cubicBezTo>
                  <a:cubicBezTo>
                    <a:pt x="2" y="5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>
              <a:extLst>
                <a:ext uri="{FF2B5EF4-FFF2-40B4-BE49-F238E27FC236}">
                  <a16:creationId xmlns:a16="http://schemas.microsoft.com/office/drawing/2014/main" id="{10076207-8EFA-4EB5-BE72-4E098E4C1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538" y="2136775"/>
              <a:ext cx="28575" cy="74613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0 h 5"/>
                <a:gd name="T4" fmla="*/ 2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2" y="5"/>
                    <a:pt x="0" y="3"/>
                    <a:pt x="1" y="0"/>
                  </a:cubicBezTo>
                  <a:cubicBezTo>
                    <a:pt x="1" y="3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38558E40-BE6B-4797-8B8F-54AFCF755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2122488"/>
              <a:ext cx="30163" cy="88900"/>
            </a:xfrm>
            <a:custGeom>
              <a:avLst/>
              <a:gdLst>
                <a:gd name="T0" fmla="*/ 2 w 2"/>
                <a:gd name="T1" fmla="*/ 6 h 6"/>
                <a:gd name="T2" fmla="*/ 1 w 2"/>
                <a:gd name="T3" fmla="*/ 0 h 6"/>
                <a:gd name="T4" fmla="*/ 2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2" y="6"/>
                    <a:pt x="0" y="4"/>
                    <a:pt x="1" y="0"/>
                  </a:cubicBezTo>
                  <a:cubicBezTo>
                    <a:pt x="0" y="4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46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</Words>
  <Application>Microsoft Office PowerPoint</Application>
  <PresentationFormat>宽屏</PresentationFormat>
  <Paragraphs>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Source Han Sans Light</vt:lpstr>
      <vt:lpstr>等线</vt:lpstr>
      <vt:lpstr>等线 Light</vt:lpstr>
      <vt:lpstr>方正宋刻本秀楷简体</vt:lpstr>
      <vt:lpstr>思源黑体 CN Bold</vt:lpstr>
      <vt:lpstr>思源黑体 CN Heavy</vt:lpstr>
      <vt:lpstr>思源黑体 CN Light</vt:lpstr>
      <vt:lpstr>思源黑体 CN Normal</vt:lpstr>
      <vt:lpstr>微软雅黑 Light</vt:lpstr>
      <vt:lpstr>站酷快乐体2016修订版</vt:lpstr>
      <vt:lpstr>Arial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秦阳</dc:creator>
  <cp:lastModifiedBy>秦阳</cp:lastModifiedBy>
  <cp:revision>5</cp:revision>
  <dcterms:created xsi:type="dcterms:W3CDTF">2017-08-10T05:52:58Z</dcterms:created>
  <dcterms:modified xsi:type="dcterms:W3CDTF">2017-09-09T03:23:42Z</dcterms:modified>
</cp:coreProperties>
</file>