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6"/>
  </p:notesMasterIdLst>
  <p:sldIdLst>
    <p:sldId id="261" r:id="rId2"/>
    <p:sldId id="274" r:id="rId3"/>
    <p:sldId id="273" r:id="rId4"/>
    <p:sldId id="257" r:id="rId5"/>
    <p:sldId id="259" r:id="rId6"/>
    <p:sldId id="262" r:id="rId7"/>
    <p:sldId id="263" r:id="rId8"/>
    <p:sldId id="264" r:id="rId9"/>
    <p:sldId id="265" r:id="rId10"/>
    <p:sldId id="272" r:id="rId11"/>
    <p:sldId id="267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815" y="1595424"/>
            <a:ext cx="8673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/>
              <a:t>生活里的项目管理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" y="1803400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416" y="12520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6072" y="10673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4703" y="14044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83677" y="133988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总结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麻辣小龙虾口味改进、完善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31260" y="141668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87" y="185435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60612" y="2131877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4339" y="2569545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71457" y="281398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05184" y="3251653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669626" y="367193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3353" y="410959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为什么需要“项目管理”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062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31" y="3721608"/>
            <a:ext cx="7818120" cy="3136392"/>
          </a:xfrm>
          <a:prstGeom prst="rect">
            <a:avLst/>
          </a:prstGeom>
        </p:spPr>
      </p:pic>
      <p:pic>
        <p:nvPicPr>
          <p:cNvPr id="3" name="图片 2" descr="tim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" y="247831"/>
            <a:ext cx="6086965" cy="34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38767"/>
              </p:ext>
            </p:extLst>
          </p:nvPr>
        </p:nvGraphicFramePr>
        <p:xfrm>
          <a:off x="887060" y="1126447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9487" y="502683"/>
            <a:ext cx="252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活动简介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805" y="5762114"/>
            <a:ext cx="713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"/>
            </a:pPr>
            <a:r>
              <a:rPr lang="zh-CN" altLang="en-US" dirty="0" smtClean="0"/>
              <a:t>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项目：</a:t>
            </a:r>
            <a:endParaRPr lang="zh-CN" altLang="en-US" dirty="0"/>
          </a:p>
          <a:p>
            <a:r>
              <a:rPr lang="zh-CN" altLang="en-US" dirty="0" smtClean="0"/>
              <a:t>     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资源限定的范围内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相互关联</a:t>
            </a:r>
            <a:r>
              <a:rPr lang="zh-CN" altLang="zh-CN" dirty="0"/>
              <a:t>的一系列活动</a:t>
            </a:r>
            <a:r>
              <a:rPr lang="zh-CN" altLang="zh-CN" dirty="0" smtClean="0"/>
              <a:t>，明确的目标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17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400597" y="1648500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597" y="1114343"/>
            <a:ext cx="7410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(.8)2-5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003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73643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754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7251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20859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94467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68575" y="2565082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461734" y="3568594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6117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70726" y="3665919"/>
            <a:ext cx="313022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8868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594467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729712" y="4485176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467542" y="5056584"/>
            <a:ext cx="740497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716074" y="5225869"/>
            <a:ext cx="64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79487" y="502683"/>
            <a:ext cx="549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分析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管理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五大过程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知识领域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87" y="1128023"/>
            <a:ext cx="9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时间轴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6284" y="1937608"/>
            <a:ext cx="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活动划分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6284" y="4066742"/>
            <a:ext cx="9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过程组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9047" y="5537318"/>
            <a:ext cx="7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知识领域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7264" y="5281938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7264" y="575470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5392027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66369"/>
              </p:ext>
            </p:extLst>
          </p:nvPr>
        </p:nvGraphicFramePr>
        <p:xfrm>
          <a:off x="1038211" y="128577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9487" y="502683"/>
            <a:ext cx="3057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需求管理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连接器 1"/>
          <p:cNvSpPr/>
          <p:nvPr/>
        </p:nvSpPr>
        <p:spPr>
          <a:xfrm>
            <a:off x="3050426" y="902793"/>
            <a:ext cx="2540908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02443"/>
              </p:ext>
            </p:extLst>
          </p:nvPr>
        </p:nvGraphicFramePr>
        <p:xfrm>
          <a:off x="975773" y="1238714"/>
          <a:ext cx="71667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793"/>
                <a:gridCol w="2547080"/>
                <a:gridCol w="1152889"/>
                <a:gridCol w="1353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64650" y="54582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742" y="59151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4650" y="59151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104" y="5915191"/>
            <a:ext cx="205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487" y="502683"/>
            <a:ext cx="382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的时间安排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时间管理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连接器 7"/>
          <p:cNvSpPr/>
          <p:nvPr/>
        </p:nvSpPr>
        <p:spPr>
          <a:xfrm>
            <a:off x="971117" y="1011220"/>
            <a:ext cx="2080110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348" y="2137558"/>
            <a:ext cx="23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横道图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甘特图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10779"/>
              </p:ext>
            </p:extLst>
          </p:nvPr>
        </p:nvGraphicFramePr>
        <p:xfrm>
          <a:off x="703846" y="1408969"/>
          <a:ext cx="24170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latin typeface="+mn-ea"/>
                          <a:ea typeface="+mn-ea"/>
                        </a:rPr>
                        <a:t>食用盐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  <p:sp>
        <p:nvSpPr>
          <p:cNvPr id="9" name="矩形 8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总结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麻辣小龙虾制作与点评  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9" y="1085022"/>
            <a:ext cx="6799859" cy="44757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总结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关于麻辣小龙虾口味问题的原因分析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281" y="5963478"/>
            <a:ext cx="85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主要原因：辣椒不易过多、加大姜片用量且放入少许陈皮、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应当采用清水虾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。。。</a:t>
            </a:r>
            <a:endParaRPr kumimoji="1" lang="zh-CN" altLang="en-US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可能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原因：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小龙虾未洗干净、香料炒太久、小龙虾如果太早、焖煮时间太久 。。。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1691</TotalTime>
  <Words>740</Words>
  <Application>Microsoft Macintosh PowerPoint</Application>
  <PresentationFormat>全屏显示(4:3)</PresentationFormat>
  <Paragraphs>233</Paragraphs>
  <Slides>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60</cp:revision>
  <dcterms:created xsi:type="dcterms:W3CDTF">2019-06-20T06:03:10Z</dcterms:created>
  <dcterms:modified xsi:type="dcterms:W3CDTF">2019-07-02T08:11:43Z</dcterms:modified>
</cp:coreProperties>
</file>