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4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93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6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6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32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57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15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91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7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80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9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70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2A78-BFA2-2241-A778-F9B80F183991}" type="datetimeFigureOut">
              <a:rPr kumimoji="1" lang="zh-CN" altLang="en-US" smtClean="0"/>
              <a:t>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7BD5-18DE-DC48-8D3F-F05AD8FBB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65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5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74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n h</cp:lastModifiedBy>
  <cp:revision>1</cp:revision>
  <dcterms:created xsi:type="dcterms:W3CDTF">2019-07-11T12:09:18Z</dcterms:created>
  <dcterms:modified xsi:type="dcterms:W3CDTF">2019-07-11T12:15:54Z</dcterms:modified>
</cp:coreProperties>
</file>