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3"/>
  </p:notesMasterIdLst>
  <p:sldIdLst>
    <p:sldId id="8311" r:id="rId2"/>
    <p:sldId id="8310" r:id="rId3"/>
    <p:sldId id="8312" r:id="rId4"/>
    <p:sldId id="8313" r:id="rId5"/>
    <p:sldId id="8325" r:id="rId6"/>
    <p:sldId id="8316" r:id="rId7"/>
    <p:sldId id="8317" r:id="rId8"/>
    <p:sldId id="8318" r:id="rId9"/>
    <p:sldId id="8121" r:id="rId10"/>
    <p:sldId id="7198" r:id="rId11"/>
    <p:sldId id="7215" r:id="rId12"/>
    <p:sldId id="8326" r:id="rId13"/>
    <p:sldId id="8320" r:id="rId14"/>
    <p:sldId id="8327" r:id="rId15"/>
    <p:sldId id="8323" r:id="rId16"/>
    <p:sldId id="7820" r:id="rId17"/>
    <p:sldId id="8322" r:id="rId18"/>
    <p:sldId id="7805" r:id="rId19"/>
    <p:sldId id="8328" r:id="rId20"/>
    <p:sldId id="8087" r:id="rId21"/>
    <p:sldId id="6872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3809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7619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1429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5239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1904924" algn="l" defTabSz="76197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285909" algn="l" defTabSz="76197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2666893" algn="l" defTabSz="76197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047878" algn="l" defTabSz="76197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00"/>
    <a:srgbClr val="FF6600"/>
    <a:srgbClr val="92D050"/>
    <a:srgbClr val="FC0404"/>
    <a:srgbClr val="558ED5"/>
    <a:srgbClr val="0000FF"/>
    <a:srgbClr val="FFFF00"/>
    <a:srgbClr val="3333FF"/>
    <a:srgbClr val="CC3300"/>
    <a:srgbClr val="A5002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338" autoAdjust="0"/>
    <p:restoredTop sz="79035" autoAdjust="0"/>
  </p:normalViewPr>
  <p:slideViewPr>
    <p:cSldViewPr>
      <p:cViewPr>
        <p:scale>
          <a:sx n="64" d="100"/>
          <a:sy n="64" d="100"/>
        </p:scale>
        <p:origin x="-1410" y="-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8" d="100"/>
        <a:sy n="38" d="100"/>
      </p:scale>
      <p:origin x="0" y="120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259D2-915C-4FDF-8CDB-1056CC4CED30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D35C2-9F45-4EC7-9111-1C5ACD9EF8AD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修炼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74DBE6C-D1A0-439A-9D3E-2E9CAAF47A54}" type="par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C0F036B-9226-4A6B-8D2E-63FF67E916C1}" type="sib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1A73837-F348-434F-87CE-4E6195B537D6}">
      <dgm:prSet phldrT="[文本]" custT="1"/>
      <dgm:spPr/>
      <dgm:t>
        <a:bodyPr/>
        <a:lstStyle/>
        <a:p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准备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949CFA0-A200-435E-87AC-11B906563DD1}" type="parTrans" cxnId="{73700171-3823-4825-AFA1-B8500C84DB5E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A71AA4E-6D63-4036-B2D0-397FF03E9465}" type="sibTrans" cxnId="{73700171-3823-4825-AFA1-B8500C84DB5E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85B2265-3AF0-4127-8404-76FDD3E3F0B2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展示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85A9B5E-0792-49A1-B9FF-EDB6F8E3EC86}" type="parTrans" cxnId="{BC657710-8B96-4156-A4E8-9E97DA3B4731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F601E5A-29D6-405A-8F7C-93D6C1E42872}" type="sibTrans" cxnId="{BC657710-8B96-4156-A4E8-9E97DA3B4731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A9687DC-36AD-45D2-9DEA-8B24A8F5600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演绎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AADF40B-44EE-420A-A24D-11A094A767F0}" type="parTrans" cxnId="{DD54BB0A-2B4F-458B-B76A-C3E5DAF3F52A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01BD044-DB76-43B2-91DF-4AA1CD06718F}" type="sibTrans" cxnId="{DD54BB0A-2B4F-458B-B76A-C3E5DAF3F52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E69D4FB-A82C-4766-9228-9D8F84D0432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结尾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931E2D8-A012-47CA-AE52-18ADA7D307DF}" type="parTrans" cxnId="{96C8E7F3-3ACA-4F6D-912C-91A7092B9F78}">
      <dgm:prSet custT="1"/>
      <dgm:spPr/>
      <dgm:t>
        <a:bodyPr/>
        <a:lstStyle/>
        <a:p>
          <a:endParaRPr lang="zh-CN" altLang="en-US" sz="3600"/>
        </a:p>
      </dgm:t>
    </dgm:pt>
    <dgm:pt modelId="{CCB25F4D-51A4-44EA-A738-12DFA59454D1}" type="sibTrans" cxnId="{96C8E7F3-3ACA-4F6D-912C-91A7092B9F78}">
      <dgm:prSet/>
      <dgm:spPr/>
      <dgm:t>
        <a:bodyPr/>
        <a:lstStyle/>
        <a:p>
          <a:endParaRPr lang="zh-CN" altLang="en-US" sz="3600"/>
        </a:p>
      </dgm:t>
    </dgm:pt>
    <dgm:pt modelId="{CE97ACFA-E612-4709-A42F-DA36555922EF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登台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6DA76ED-DEC0-4E1E-BD0F-42125D0D76CD}" type="parTrans" cxnId="{FDAF1285-A1E1-422C-851E-52C9BED29E5C}">
      <dgm:prSet custT="1"/>
      <dgm:spPr/>
      <dgm:t>
        <a:bodyPr/>
        <a:lstStyle/>
        <a:p>
          <a:endParaRPr lang="zh-CN" altLang="en-US" sz="3600"/>
        </a:p>
      </dgm:t>
    </dgm:pt>
    <dgm:pt modelId="{6C1E2CA8-BA8A-48E8-B948-9FD127615984}" type="sibTrans" cxnId="{FDAF1285-A1E1-422C-851E-52C9BED29E5C}">
      <dgm:prSet/>
      <dgm:spPr/>
      <dgm:t>
        <a:bodyPr/>
        <a:lstStyle/>
        <a:p>
          <a:endParaRPr lang="zh-CN" altLang="en-US" sz="3600"/>
        </a:p>
      </dgm:t>
    </dgm:pt>
    <dgm:pt modelId="{9990D0A1-5CBD-4AC7-A68B-3D5C14396A34}" type="pres">
      <dgm:prSet presAssocID="{5DF259D2-915C-4FDF-8CDB-1056CC4CED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1143DB-62DA-41C1-A88B-0FC5174FC3FD}" type="pres">
      <dgm:prSet presAssocID="{94BD35C2-9F45-4EC7-9111-1C5ACD9EF8AD}" presName="centerShape" presStyleLbl="node0" presStyleIdx="0" presStyleCnt="1" custScaleX="142035" custScaleY="137038"/>
      <dgm:spPr/>
      <dgm:t>
        <a:bodyPr/>
        <a:lstStyle/>
        <a:p>
          <a:endParaRPr lang="zh-CN" altLang="en-US"/>
        </a:p>
      </dgm:t>
    </dgm:pt>
    <dgm:pt modelId="{A283F209-4235-492E-97C3-796C262C914D}" type="pres">
      <dgm:prSet presAssocID="{A949CFA0-A200-435E-87AC-11B906563DD1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8C37621-1488-49E3-86FF-FCBF1355AE97}" type="pres">
      <dgm:prSet presAssocID="{A949CFA0-A200-435E-87AC-11B906563DD1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62A63FDD-16B4-424E-B5BD-75E7EED68DBF}" type="pres">
      <dgm:prSet presAssocID="{31A73837-F348-434F-87CE-4E6195B537D6}" presName="node" presStyleLbl="node1" presStyleIdx="0" presStyleCnt="5" custScaleX="115766" custScaleY="1080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719F4-2352-4377-8AAE-0AD068B95054}" type="pres">
      <dgm:prSet presAssocID="{C6DA76ED-DEC0-4E1E-BD0F-42125D0D76CD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9891F75-D03D-4D34-B171-2311C6B2E6A1}" type="pres">
      <dgm:prSet presAssocID="{C6DA76ED-DEC0-4E1E-BD0F-42125D0D76C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34CECDF7-5D28-4982-B143-0FC05B47037B}" type="pres">
      <dgm:prSet presAssocID="{CE97ACFA-E612-4709-A42F-DA36555922EF}" presName="node" presStyleLbl="node1" presStyleIdx="1" presStyleCnt="5" custScaleX="123744" custScaleY="11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B155A4-4FB8-47E2-9305-0DA613C7C59E}" type="pres">
      <dgm:prSet presAssocID="{F85A9B5E-0792-49A1-B9FF-EDB6F8E3EC86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4537A50-17C7-4A3C-A9E2-83D0293FEFE2}" type="pres">
      <dgm:prSet presAssocID="{F85A9B5E-0792-49A1-B9FF-EDB6F8E3EC86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D60DBFF-BFD2-437D-9035-8C2E8FFF47B2}" type="pres">
      <dgm:prSet presAssocID="{685B2265-3AF0-4127-8404-76FDD3E3F0B2}" presName="node" presStyleLbl="node1" presStyleIdx="2" presStyleCnt="5" custScaleX="124405" custScaleY="1092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58086-0792-43D9-8A6D-F588351D5FAB}" type="pres">
      <dgm:prSet presAssocID="{AAADF40B-44EE-420A-A24D-11A094A767F0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13A07B6-3B73-4EAB-90A0-9FA3182EFEBE}" type="pres">
      <dgm:prSet presAssocID="{AAADF40B-44EE-420A-A24D-11A094A767F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A76CA4D-46E8-4F12-AA56-5C40984764A2}" type="pres">
      <dgm:prSet presAssocID="{9A9687DC-36AD-45D2-9DEA-8B24A8F56004}" presName="node" presStyleLbl="node1" presStyleIdx="3" presStyleCnt="5" custScaleX="119051" custScaleY="1185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5BF7F-AF98-427F-9512-63DFEDDEA2A6}" type="pres">
      <dgm:prSet presAssocID="{9931E2D8-A012-47CA-AE52-18ADA7D307D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05B02F2-4019-4EC5-A27B-4454EDE67542}" type="pres">
      <dgm:prSet presAssocID="{9931E2D8-A012-47CA-AE52-18ADA7D307D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398C1F8F-3D6D-428C-922D-9DDA1F35F183}" type="pres">
      <dgm:prSet presAssocID="{AE69D4FB-A82C-4766-9228-9D8F84D04324}" presName="node" presStyleLbl="node1" presStyleIdx="4" presStyleCnt="5" custScaleX="111762" custScaleY="108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AE8F31-99D4-46D8-9CAF-0DAA5287B310}" type="presOf" srcId="{685B2265-3AF0-4127-8404-76FDD3E3F0B2}" destId="{DD60DBFF-BFD2-437D-9035-8C2E8FFF47B2}" srcOrd="0" destOrd="0" presId="urn:microsoft.com/office/officeart/2005/8/layout/radial5"/>
    <dgm:cxn modelId="{73700171-3823-4825-AFA1-B8500C84DB5E}" srcId="{94BD35C2-9F45-4EC7-9111-1C5ACD9EF8AD}" destId="{31A73837-F348-434F-87CE-4E6195B537D6}" srcOrd="0" destOrd="0" parTransId="{A949CFA0-A200-435E-87AC-11B906563DD1}" sibTransId="{8A71AA4E-6D63-4036-B2D0-397FF03E9465}"/>
    <dgm:cxn modelId="{0BDC5C48-D26F-4CA2-89DE-9AEF33280F0E}" type="presOf" srcId="{9931E2D8-A012-47CA-AE52-18ADA7D307DF}" destId="{A05B02F2-4019-4EC5-A27B-4454EDE67542}" srcOrd="1" destOrd="0" presId="urn:microsoft.com/office/officeart/2005/8/layout/radial5"/>
    <dgm:cxn modelId="{BC657710-8B96-4156-A4E8-9E97DA3B4731}" srcId="{94BD35C2-9F45-4EC7-9111-1C5ACD9EF8AD}" destId="{685B2265-3AF0-4127-8404-76FDD3E3F0B2}" srcOrd="2" destOrd="0" parTransId="{F85A9B5E-0792-49A1-B9FF-EDB6F8E3EC86}" sibTransId="{0F601E5A-29D6-405A-8F7C-93D6C1E42872}"/>
    <dgm:cxn modelId="{FDAF1285-A1E1-422C-851E-52C9BED29E5C}" srcId="{94BD35C2-9F45-4EC7-9111-1C5ACD9EF8AD}" destId="{CE97ACFA-E612-4709-A42F-DA36555922EF}" srcOrd="1" destOrd="0" parTransId="{C6DA76ED-DEC0-4E1E-BD0F-42125D0D76CD}" sibTransId="{6C1E2CA8-BA8A-48E8-B948-9FD127615984}"/>
    <dgm:cxn modelId="{13385C24-27B3-4779-8E73-D42532620EBB}" type="presOf" srcId="{F85A9B5E-0792-49A1-B9FF-EDB6F8E3EC86}" destId="{54537A50-17C7-4A3C-A9E2-83D0293FEFE2}" srcOrd="1" destOrd="0" presId="urn:microsoft.com/office/officeart/2005/8/layout/radial5"/>
    <dgm:cxn modelId="{7BFB9762-3A77-470F-940B-9D7CF832D049}" type="presOf" srcId="{5DF259D2-915C-4FDF-8CDB-1056CC4CED30}" destId="{9990D0A1-5CBD-4AC7-A68B-3D5C14396A34}" srcOrd="0" destOrd="0" presId="urn:microsoft.com/office/officeart/2005/8/layout/radial5"/>
    <dgm:cxn modelId="{771616F4-A505-4F44-A5B1-9C2701F686FE}" type="presOf" srcId="{9A9687DC-36AD-45D2-9DEA-8B24A8F56004}" destId="{3A76CA4D-46E8-4F12-AA56-5C40984764A2}" srcOrd="0" destOrd="0" presId="urn:microsoft.com/office/officeart/2005/8/layout/radial5"/>
    <dgm:cxn modelId="{AD3FD961-2C22-4F63-B624-A633E3C83F11}" type="presOf" srcId="{A949CFA0-A200-435E-87AC-11B906563DD1}" destId="{E8C37621-1488-49E3-86FF-FCBF1355AE97}" srcOrd="1" destOrd="0" presId="urn:microsoft.com/office/officeart/2005/8/layout/radial5"/>
    <dgm:cxn modelId="{FE6D80D8-4EE7-4272-985C-BF350B38412F}" type="presOf" srcId="{CE97ACFA-E612-4709-A42F-DA36555922EF}" destId="{34CECDF7-5D28-4982-B143-0FC05B47037B}" srcOrd="0" destOrd="0" presId="urn:microsoft.com/office/officeart/2005/8/layout/radial5"/>
    <dgm:cxn modelId="{EEDBBBF0-6240-4B4B-B22E-723E24AF60BA}" srcId="{5DF259D2-915C-4FDF-8CDB-1056CC4CED30}" destId="{94BD35C2-9F45-4EC7-9111-1C5ACD9EF8AD}" srcOrd="0" destOrd="0" parTransId="{C74DBE6C-D1A0-439A-9D3E-2E9CAAF47A54}" sibTransId="{6C0F036B-9226-4A6B-8D2E-63FF67E916C1}"/>
    <dgm:cxn modelId="{F2CDEE02-DBE9-4DBD-8B5D-6DBABF38C01B}" type="presOf" srcId="{9931E2D8-A012-47CA-AE52-18ADA7D307DF}" destId="{0805BF7F-AF98-427F-9512-63DFEDDEA2A6}" srcOrd="0" destOrd="0" presId="urn:microsoft.com/office/officeart/2005/8/layout/radial5"/>
    <dgm:cxn modelId="{FDAB0636-70C0-4DCC-BF05-C07F91B48BF5}" type="presOf" srcId="{F85A9B5E-0792-49A1-B9FF-EDB6F8E3EC86}" destId="{71B155A4-4FB8-47E2-9305-0DA613C7C59E}" srcOrd="0" destOrd="0" presId="urn:microsoft.com/office/officeart/2005/8/layout/radial5"/>
    <dgm:cxn modelId="{96C8E7F3-3ACA-4F6D-912C-91A7092B9F78}" srcId="{94BD35C2-9F45-4EC7-9111-1C5ACD9EF8AD}" destId="{AE69D4FB-A82C-4766-9228-9D8F84D04324}" srcOrd="4" destOrd="0" parTransId="{9931E2D8-A012-47CA-AE52-18ADA7D307DF}" sibTransId="{CCB25F4D-51A4-44EA-A738-12DFA59454D1}"/>
    <dgm:cxn modelId="{3D914256-471F-4426-A385-3508F6110099}" type="presOf" srcId="{AAADF40B-44EE-420A-A24D-11A094A767F0}" destId="{213A07B6-3B73-4EAB-90A0-9FA3182EFEBE}" srcOrd="1" destOrd="0" presId="urn:microsoft.com/office/officeart/2005/8/layout/radial5"/>
    <dgm:cxn modelId="{A7066F4A-503E-43DB-B883-F8996581144B}" type="presOf" srcId="{94BD35C2-9F45-4EC7-9111-1C5ACD9EF8AD}" destId="{CF1143DB-62DA-41C1-A88B-0FC5174FC3FD}" srcOrd="0" destOrd="0" presId="urn:microsoft.com/office/officeart/2005/8/layout/radial5"/>
    <dgm:cxn modelId="{C59F6C99-246F-414C-9FA7-81C7EFB479BA}" type="presOf" srcId="{AE69D4FB-A82C-4766-9228-9D8F84D04324}" destId="{398C1F8F-3D6D-428C-922D-9DDA1F35F183}" srcOrd="0" destOrd="0" presId="urn:microsoft.com/office/officeart/2005/8/layout/radial5"/>
    <dgm:cxn modelId="{EA21508F-F33E-46BD-A5A2-BFED38CC6ECF}" type="presOf" srcId="{31A73837-F348-434F-87CE-4E6195B537D6}" destId="{62A63FDD-16B4-424E-B5BD-75E7EED68DBF}" srcOrd="0" destOrd="0" presId="urn:microsoft.com/office/officeart/2005/8/layout/radial5"/>
    <dgm:cxn modelId="{9B9964ED-9E1A-40A5-8DE6-C7B93FB3FD5F}" type="presOf" srcId="{C6DA76ED-DEC0-4E1E-BD0F-42125D0D76CD}" destId="{22B719F4-2352-4377-8AAE-0AD068B95054}" srcOrd="0" destOrd="0" presId="urn:microsoft.com/office/officeart/2005/8/layout/radial5"/>
    <dgm:cxn modelId="{45A04BDF-DAE2-4C2F-8A44-7B12D4AC09C9}" type="presOf" srcId="{A949CFA0-A200-435E-87AC-11B906563DD1}" destId="{A283F209-4235-492E-97C3-796C262C914D}" srcOrd="0" destOrd="0" presId="urn:microsoft.com/office/officeart/2005/8/layout/radial5"/>
    <dgm:cxn modelId="{DCCDE533-7C51-4A11-A662-E15C8C484C70}" type="presOf" srcId="{AAADF40B-44EE-420A-A24D-11A094A767F0}" destId="{36958086-0792-43D9-8A6D-F588351D5FAB}" srcOrd="0" destOrd="0" presId="urn:microsoft.com/office/officeart/2005/8/layout/radial5"/>
    <dgm:cxn modelId="{D82F0EE6-A38A-448C-8B00-276E4F2771FB}" type="presOf" srcId="{C6DA76ED-DEC0-4E1E-BD0F-42125D0D76CD}" destId="{99891F75-D03D-4D34-B171-2311C6B2E6A1}" srcOrd="1" destOrd="0" presId="urn:microsoft.com/office/officeart/2005/8/layout/radial5"/>
    <dgm:cxn modelId="{DD54BB0A-2B4F-458B-B76A-C3E5DAF3F52A}" srcId="{94BD35C2-9F45-4EC7-9111-1C5ACD9EF8AD}" destId="{9A9687DC-36AD-45D2-9DEA-8B24A8F56004}" srcOrd="3" destOrd="0" parTransId="{AAADF40B-44EE-420A-A24D-11A094A767F0}" sibTransId="{001BD044-DB76-43B2-91DF-4AA1CD06718F}"/>
    <dgm:cxn modelId="{0682283E-B2F2-4511-B88F-5F1BEA17B27A}" type="presParOf" srcId="{9990D0A1-5CBD-4AC7-A68B-3D5C14396A34}" destId="{CF1143DB-62DA-41C1-A88B-0FC5174FC3FD}" srcOrd="0" destOrd="0" presId="urn:microsoft.com/office/officeart/2005/8/layout/radial5"/>
    <dgm:cxn modelId="{246A3827-D35B-4880-9AFF-0E5D7A5FC743}" type="presParOf" srcId="{9990D0A1-5CBD-4AC7-A68B-3D5C14396A34}" destId="{A283F209-4235-492E-97C3-796C262C914D}" srcOrd="1" destOrd="0" presId="urn:microsoft.com/office/officeart/2005/8/layout/radial5"/>
    <dgm:cxn modelId="{B9DA8EB5-D91E-4DE9-ACCA-A7B7BC749EA9}" type="presParOf" srcId="{A283F209-4235-492E-97C3-796C262C914D}" destId="{E8C37621-1488-49E3-86FF-FCBF1355AE97}" srcOrd="0" destOrd="0" presId="urn:microsoft.com/office/officeart/2005/8/layout/radial5"/>
    <dgm:cxn modelId="{0CE80CC1-6522-443B-909D-9484103C8943}" type="presParOf" srcId="{9990D0A1-5CBD-4AC7-A68B-3D5C14396A34}" destId="{62A63FDD-16B4-424E-B5BD-75E7EED68DBF}" srcOrd="2" destOrd="0" presId="urn:microsoft.com/office/officeart/2005/8/layout/radial5"/>
    <dgm:cxn modelId="{578F8ACD-5377-4F45-A137-F65FAEF76056}" type="presParOf" srcId="{9990D0A1-5CBD-4AC7-A68B-3D5C14396A34}" destId="{22B719F4-2352-4377-8AAE-0AD068B95054}" srcOrd="3" destOrd="0" presId="urn:microsoft.com/office/officeart/2005/8/layout/radial5"/>
    <dgm:cxn modelId="{394D7D10-CFDB-4712-8069-E300EA50BDF8}" type="presParOf" srcId="{22B719F4-2352-4377-8AAE-0AD068B95054}" destId="{99891F75-D03D-4D34-B171-2311C6B2E6A1}" srcOrd="0" destOrd="0" presId="urn:microsoft.com/office/officeart/2005/8/layout/radial5"/>
    <dgm:cxn modelId="{2F70F868-AA95-4967-B4C3-82FFEB430479}" type="presParOf" srcId="{9990D0A1-5CBD-4AC7-A68B-3D5C14396A34}" destId="{34CECDF7-5D28-4982-B143-0FC05B47037B}" srcOrd="4" destOrd="0" presId="urn:microsoft.com/office/officeart/2005/8/layout/radial5"/>
    <dgm:cxn modelId="{E08FC01C-9ABA-4C7E-8F69-89DE1F7B616A}" type="presParOf" srcId="{9990D0A1-5CBD-4AC7-A68B-3D5C14396A34}" destId="{71B155A4-4FB8-47E2-9305-0DA613C7C59E}" srcOrd="5" destOrd="0" presId="urn:microsoft.com/office/officeart/2005/8/layout/radial5"/>
    <dgm:cxn modelId="{2FE0BD7D-18D7-4720-936C-229D73836737}" type="presParOf" srcId="{71B155A4-4FB8-47E2-9305-0DA613C7C59E}" destId="{54537A50-17C7-4A3C-A9E2-83D0293FEFE2}" srcOrd="0" destOrd="0" presId="urn:microsoft.com/office/officeart/2005/8/layout/radial5"/>
    <dgm:cxn modelId="{81CF305C-ED45-4AFD-A6FC-8A0D23562297}" type="presParOf" srcId="{9990D0A1-5CBD-4AC7-A68B-3D5C14396A34}" destId="{DD60DBFF-BFD2-437D-9035-8C2E8FFF47B2}" srcOrd="6" destOrd="0" presId="urn:microsoft.com/office/officeart/2005/8/layout/radial5"/>
    <dgm:cxn modelId="{FF66203B-362C-4705-9017-6385F175F2C8}" type="presParOf" srcId="{9990D0A1-5CBD-4AC7-A68B-3D5C14396A34}" destId="{36958086-0792-43D9-8A6D-F588351D5FAB}" srcOrd="7" destOrd="0" presId="urn:microsoft.com/office/officeart/2005/8/layout/radial5"/>
    <dgm:cxn modelId="{2E60AD9D-4CA2-49AD-B404-A907621F173C}" type="presParOf" srcId="{36958086-0792-43D9-8A6D-F588351D5FAB}" destId="{213A07B6-3B73-4EAB-90A0-9FA3182EFEBE}" srcOrd="0" destOrd="0" presId="urn:microsoft.com/office/officeart/2005/8/layout/radial5"/>
    <dgm:cxn modelId="{CBEE8069-EBB3-41A0-8ABD-0FF09A7A690D}" type="presParOf" srcId="{9990D0A1-5CBD-4AC7-A68B-3D5C14396A34}" destId="{3A76CA4D-46E8-4F12-AA56-5C40984764A2}" srcOrd="8" destOrd="0" presId="urn:microsoft.com/office/officeart/2005/8/layout/radial5"/>
    <dgm:cxn modelId="{AA5BE1A7-D7C5-40C7-80FA-50058C01F1BA}" type="presParOf" srcId="{9990D0A1-5CBD-4AC7-A68B-3D5C14396A34}" destId="{0805BF7F-AF98-427F-9512-63DFEDDEA2A6}" srcOrd="9" destOrd="0" presId="urn:microsoft.com/office/officeart/2005/8/layout/radial5"/>
    <dgm:cxn modelId="{E8C85D7B-14DE-401B-A45E-CEBB0092969E}" type="presParOf" srcId="{0805BF7F-AF98-427F-9512-63DFEDDEA2A6}" destId="{A05B02F2-4019-4EC5-A27B-4454EDE67542}" srcOrd="0" destOrd="0" presId="urn:microsoft.com/office/officeart/2005/8/layout/radial5"/>
    <dgm:cxn modelId="{DF57FBA6-3C15-43C7-97BB-B2D6E14CF655}" type="presParOf" srcId="{9990D0A1-5CBD-4AC7-A68B-3D5C14396A34}" destId="{398C1F8F-3D6D-428C-922D-9DDA1F35F183}" srcOrd="10" destOrd="0" presId="urn:microsoft.com/office/officeart/2005/8/layout/radial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F259D2-915C-4FDF-8CDB-1056CC4CED30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D35C2-9F45-4EC7-9111-1C5ACD9EF8AD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修炼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74DBE6C-D1A0-439A-9D3E-2E9CAAF47A54}" type="par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C0F036B-9226-4A6B-8D2E-63FF67E916C1}" type="sib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1A73837-F348-434F-87CE-4E6195B537D6}">
      <dgm:prSet phldrT="[文本]" custT="1"/>
      <dgm:spPr/>
      <dgm:t>
        <a:bodyPr/>
        <a:lstStyle/>
        <a:p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准备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949CFA0-A200-435E-87AC-11B906563DD1}" type="parTrans" cxnId="{73700171-3823-4825-AFA1-B8500C84DB5E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A71AA4E-6D63-4036-B2D0-397FF03E9465}" type="sibTrans" cxnId="{73700171-3823-4825-AFA1-B8500C84DB5E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85B2265-3AF0-4127-8404-76FDD3E3F0B2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展示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85A9B5E-0792-49A1-B9FF-EDB6F8E3EC86}" type="parTrans" cxnId="{BC657710-8B96-4156-A4E8-9E97DA3B4731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F601E5A-29D6-405A-8F7C-93D6C1E42872}" type="sibTrans" cxnId="{BC657710-8B96-4156-A4E8-9E97DA3B4731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A9687DC-36AD-45D2-9DEA-8B24A8F5600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演绎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AADF40B-44EE-420A-A24D-11A094A767F0}" type="parTrans" cxnId="{DD54BB0A-2B4F-458B-B76A-C3E5DAF3F52A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01BD044-DB76-43B2-91DF-4AA1CD06718F}" type="sibTrans" cxnId="{DD54BB0A-2B4F-458B-B76A-C3E5DAF3F52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E69D4FB-A82C-4766-9228-9D8F84D0432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结尾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931E2D8-A012-47CA-AE52-18ADA7D307DF}" type="parTrans" cxnId="{96C8E7F3-3ACA-4F6D-912C-91A7092B9F78}">
      <dgm:prSet custT="1"/>
      <dgm:spPr/>
      <dgm:t>
        <a:bodyPr/>
        <a:lstStyle/>
        <a:p>
          <a:endParaRPr lang="zh-CN" altLang="en-US" sz="3600"/>
        </a:p>
      </dgm:t>
    </dgm:pt>
    <dgm:pt modelId="{CCB25F4D-51A4-44EA-A738-12DFA59454D1}" type="sibTrans" cxnId="{96C8E7F3-3ACA-4F6D-912C-91A7092B9F78}">
      <dgm:prSet/>
      <dgm:spPr/>
      <dgm:t>
        <a:bodyPr/>
        <a:lstStyle/>
        <a:p>
          <a:endParaRPr lang="zh-CN" altLang="en-US" sz="3600"/>
        </a:p>
      </dgm:t>
    </dgm:pt>
    <dgm:pt modelId="{CE97ACFA-E612-4709-A42F-DA36555922EF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登台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6DA76ED-DEC0-4E1E-BD0F-42125D0D76CD}" type="parTrans" cxnId="{FDAF1285-A1E1-422C-851E-52C9BED29E5C}">
      <dgm:prSet custT="1"/>
      <dgm:spPr/>
      <dgm:t>
        <a:bodyPr/>
        <a:lstStyle/>
        <a:p>
          <a:endParaRPr lang="zh-CN" altLang="en-US" sz="3600"/>
        </a:p>
      </dgm:t>
    </dgm:pt>
    <dgm:pt modelId="{6C1E2CA8-BA8A-48E8-B948-9FD127615984}" type="sibTrans" cxnId="{FDAF1285-A1E1-422C-851E-52C9BED29E5C}">
      <dgm:prSet/>
      <dgm:spPr/>
      <dgm:t>
        <a:bodyPr/>
        <a:lstStyle/>
        <a:p>
          <a:endParaRPr lang="zh-CN" altLang="en-US" sz="3600"/>
        </a:p>
      </dgm:t>
    </dgm:pt>
    <dgm:pt modelId="{9990D0A1-5CBD-4AC7-A68B-3D5C14396A34}" type="pres">
      <dgm:prSet presAssocID="{5DF259D2-915C-4FDF-8CDB-1056CC4CED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1143DB-62DA-41C1-A88B-0FC5174FC3FD}" type="pres">
      <dgm:prSet presAssocID="{94BD35C2-9F45-4EC7-9111-1C5ACD9EF8AD}" presName="centerShape" presStyleLbl="node0" presStyleIdx="0" presStyleCnt="1" custScaleX="142035" custScaleY="137038"/>
      <dgm:spPr/>
      <dgm:t>
        <a:bodyPr/>
        <a:lstStyle/>
        <a:p>
          <a:endParaRPr lang="zh-CN" altLang="en-US"/>
        </a:p>
      </dgm:t>
    </dgm:pt>
    <dgm:pt modelId="{A283F209-4235-492E-97C3-796C262C914D}" type="pres">
      <dgm:prSet presAssocID="{A949CFA0-A200-435E-87AC-11B906563DD1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8C37621-1488-49E3-86FF-FCBF1355AE97}" type="pres">
      <dgm:prSet presAssocID="{A949CFA0-A200-435E-87AC-11B906563DD1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62A63FDD-16B4-424E-B5BD-75E7EED68DBF}" type="pres">
      <dgm:prSet presAssocID="{31A73837-F348-434F-87CE-4E6195B537D6}" presName="node" presStyleLbl="node1" presStyleIdx="0" presStyleCnt="5" custScaleX="115766" custScaleY="1080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719F4-2352-4377-8AAE-0AD068B95054}" type="pres">
      <dgm:prSet presAssocID="{C6DA76ED-DEC0-4E1E-BD0F-42125D0D76CD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9891F75-D03D-4D34-B171-2311C6B2E6A1}" type="pres">
      <dgm:prSet presAssocID="{C6DA76ED-DEC0-4E1E-BD0F-42125D0D76C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34CECDF7-5D28-4982-B143-0FC05B47037B}" type="pres">
      <dgm:prSet presAssocID="{CE97ACFA-E612-4709-A42F-DA36555922EF}" presName="node" presStyleLbl="node1" presStyleIdx="1" presStyleCnt="5" custScaleX="123744" custScaleY="11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B155A4-4FB8-47E2-9305-0DA613C7C59E}" type="pres">
      <dgm:prSet presAssocID="{F85A9B5E-0792-49A1-B9FF-EDB6F8E3EC86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4537A50-17C7-4A3C-A9E2-83D0293FEFE2}" type="pres">
      <dgm:prSet presAssocID="{F85A9B5E-0792-49A1-B9FF-EDB6F8E3EC86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D60DBFF-BFD2-437D-9035-8C2E8FFF47B2}" type="pres">
      <dgm:prSet presAssocID="{685B2265-3AF0-4127-8404-76FDD3E3F0B2}" presName="node" presStyleLbl="node1" presStyleIdx="2" presStyleCnt="5" custScaleX="124405" custScaleY="1092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58086-0792-43D9-8A6D-F588351D5FAB}" type="pres">
      <dgm:prSet presAssocID="{AAADF40B-44EE-420A-A24D-11A094A767F0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13A07B6-3B73-4EAB-90A0-9FA3182EFEBE}" type="pres">
      <dgm:prSet presAssocID="{AAADF40B-44EE-420A-A24D-11A094A767F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A76CA4D-46E8-4F12-AA56-5C40984764A2}" type="pres">
      <dgm:prSet presAssocID="{9A9687DC-36AD-45D2-9DEA-8B24A8F56004}" presName="node" presStyleLbl="node1" presStyleIdx="3" presStyleCnt="5" custScaleX="119051" custScaleY="1185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5BF7F-AF98-427F-9512-63DFEDDEA2A6}" type="pres">
      <dgm:prSet presAssocID="{9931E2D8-A012-47CA-AE52-18ADA7D307D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05B02F2-4019-4EC5-A27B-4454EDE67542}" type="pres">
      <dgm:prSet presAssocID="{9931E2D8-A012-47CA-AE52-18ADA7D307D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398C1F8F-3D6D-428C-922D-9DDA1F35F183}" type="pres">
      <dgm:prSet presAssocID="{AE69D4FB-A82C-4766-9228-9D8F84D04324}" presName="node" presStyleLbl="node1" presStyleIdx="4" presStyleCnt="5" custScaleX="111762" custScaleY="108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8BDCE9-AD04-4CBF-8244-EC6119B7FE76}" type="presOf" srcId="{9931E2D8-A012-47CA-AE52-18ADA7D307DF}" destId="{A05B02F2-4019-4EC5-A27B-4454EDE67542}" srcOrd="1" destOrd="0" presId="urn:microsoft.com/office/officeart/2005/8/layout/radial5"/>
    <dgm:cxn modelId="{73700171-3823-4825-AFA1-B8500C84DB5E}" srcId="{94BD35C2-9F45-4EC7-9111-1C5ACD9EF8AD}" destId="{31A73837-F348-434F-87CE-4E6195B537D6}" srcOrd="0" destOrd="0" parTransId="{A949CFA0-A200-435E-87AC-11B906563DD1}" sibTransId="{8A71AA4E-6D63-4036-B2D0-397FF03E9465}"/>
    <dgm:cxn modelId="{C2721985-CE6C-461F-8A43-2630A37F2D1A}" type="presOf" srcId="{9931E2D8-A012-47CA-AE52-18ADA7D307DF}" destId="{0805BF7F-AF98-427F-9512-63DFEDDEA2A6}" srcOrd="0" destOrd="0" presId="urn:microsoft.com/office/officeart/2005/8/layout/radial5"/>
    <dgm:cxn modelId="{BC657710-8B96-4156-A4E8-9E97DA3B4731}" srcId="{94BD35C2-9F45-4EC7-9111-1C5ACD9EF8AD}" destId="{685B2265-3AF0-4127-8404-76FDD3E3F0B2}" srcOrd="2" destOrd="0" parTransId="{F85A9B5E-0792-49A1-B9FF-EDB6F8E3EC86}" sibTransId="{0F601E5A-29D6-405A-8F7C-93D6C1E42872}"/>
    <dgm:cxn modelId="{7C0AA624-0ED6-437B-9631-646B18BE4766}" type="presOf" srcId="{A949CFA0-A200-435E-87AC-11B906563DD1}" destId="{A283F209-4235-492E-97C3-796C262C914D}" srcOrd="0" destOrd="0" presId="urn:microsoft.com/office/officeart/2005/8/layout/radial5"/>
    <dgm:cxn modelId="{30EE9EB4-3B4F-42BC-BB76-D514EFAF35DB}" type="presOf" srcId="{AE69D4FB-A82C-4766-9228-9D8F84D04324}" destId="{398C1F8F-3D6D-428C-922D-9DDA1F35F183}" srcOrd="0" destOrd="0" presId="urn:microsoft.com/office/officeart/2005/8/layout/radial5"/>
    <dgm:cxn modelId="{EA0139E3-D80C-4E4B-8CE3-9B0919B39391}" type="presOf" srcId="{F85A9B5E-0792-49A1-B9FF-EDB6F8E3EC86}" destId="{71B155A4-4FB8-47E2-9305-0DA613C7C59E}" srcOrd="0" destOrd="0" presId="urn:microsoft.com/office/officeart/2005/8/layout/radial5"/>
    <dgm:cxn modelId="{FDAF1285-A1E1-422C-851E-52C9BED29E5C}" srcId="{94BD35C2-9F45-4EC7-9111-1C5ACD9EF8AD}" destId="{CE97ACFA-E612-4709-A42F-DA36555922EF}" srcOrd="1" destOrd="0" parTransId="{C6DA76ED-DEC0-4E1E-BD0F-42125D0D76CD}" sibTransId="{6C1E2CA8-BA8A-48E8-B948-9FD127615984}"/>
    <dgm:cxn modelId="{2788FDE8-6DB0-437D-A879-2447CB4C5DCD}" type="presOf" srcId="{AAADF40B-44EE-420A-A24D-11A094A767F0}" destId="{36958086-0792-43D9-8A6D-F588351D5FAB}" srcOrd="0" destOrd="0" presId="urn:microsoft.com/office/officeart/2005/8/layout/radial5"/>
    <dgm:cxn modelId="{0D383B35-C080-42C6-A55B-1063ADC6EA39}" type="presOf" srcId="{A949CFA0-A200-435E-87AC-11B906563DD1}" destId="{E8C37621-1488-49E3-86FF-FCBF1355AE97}" srcOrd="1" destOrd="0" presId="urn:microsoft.com/office/officeart/2005/8/layout/radial5"/>
    <dgm:cxn modelId="{0718DE27-04C6-4A2D-B5D2-081A5ED2735C}" type="presOf" srcId="{685B2265-3AF0-4127-8404-76FDD3E3F0B2}" destId="{DD60DBFF-BFD2-437D-9035-8C2E8FFF47B2}" srcOrd="0" destOrd="0" presId="urn:microsoft.com/office/officeart/2005/8/layout/radial5"/>
    <dgm:cxn modelId="{D24125F3-581F-4CFF-8FBA-B10A1D991E34}" type="presOf" srcId="{CE97ACFA-E612-4709-A42F-DA36555922EF}" destId="{34CECDF7-5D28-4982-B143-0FC05B47037B}" srcOrd="0" destOrd="0" presId="urn:microsoft.com/office/officeart/2005/8/layout/radial5"/>
    <dgm:cxn modelId="{EEDBBBF0-6240-4B4B-B22E-723E24AF60BA}" srcId="{5DF259D2-915C-4FDF-8CDB-1056CC4CED30}" destId="{94BD35C2-9F45-4EC7-9111-1C5ACD9EF8AD}" srcOrd="0" destOrd="0" parTransId="{C74DBE6C-D1A0-439A-9D3E-2E9CAAF47A54}" sibTransId="{6C0F036B-9226-4A6B-8D2E-63FF67E916C1}"/>
    <dgm:cxn modelId="{96C8E7F3-3ACA-4F6D-912C-91A7092B9F78}" srcId="{94BD35C2-9F45-4EC7-9111-1C5ACD9EF8AD}" destId="{AE69D4FB-A82C-4766-9228-9D8F84D04324}" srcOrd="4" destOrd="0" parTransId="{9931E2D8-A012-47CA-AE52-18ADA7D307DF}" sibTransId="{CCB25F4D-51A4-44EA-A738-12DFA59454D1}"/>
    <dgm:cxn modelId="{129290B4-C3EF-48A9-A8B4-810F9A233C09}" type="presOf" srcId="{F85A9B5E-0792-49A1-B9FF-EDB6F8E3EC86}" destId="{54537A50-17C7-4A3C-A9E2-83D0293FEFE2}" srcOrd="1" destOrd="0" presId="urn:microsoft.com/office/officeart/2005/8/layout/radial5"/>
    <dgm:cxn modelId="{04944015-B6DE-4005-8C82-0F721BCD06F6}" type="presOf" srcId="{C6DA76ED-DEC0-4E1E-BD0F-42125D0D76CD}" destId="{99891F75-D03D-4D34-B171-2311C6B2E6A1}" srcOrd="1" destOrd="0" presId="urn:microsoft.com/office/officeart/2005/8/layout/radial5"/>
    <dgm:cxn modelId="{4F9C05FD-E6F5-43B6-A164-B7031DE3A34E}" type="presOf" srcId="{AAADF40B-44EE-420A-A24D-11A094A767F0}" destId="{213A07B6-3B73-4EAB-90A0-9FA3182EFEBE}" srcOrd="1" destOrd="0" presId="urn:microsoft.com/office/officeart/2005/8/layout/radial5"/>
    <dgm:cxn modelId="{8BDDFDC4-6DA3-46A2-9D6C-77EBA8102C1C}" type="presOf" srcId="{5DF259D2-915C-4FDF-8CDB-1056CC4CED30}" destId="{9990D0A1-5CBD-4AC7-A68B-3D5C14396A34}" srcOrd="0" destOrd="0" presId="urn:microsoft.com/office/officeart/2005/8/layout/radial5"/>
    <dgm:cxn modelId="{BE81BF62-DC1E-4AC6-A607-D0AAC689B3C5}" type="presOf" srcId="{94BD35C2-9F45-4EC7-9111-1C5ACD9EF8AD}" destId="{CF1143DB-62DA-41C1-A88B-0FC5174FC3FD}" srcOrd="0" destOrd="0" presId="urn:microsoft.com/office/officeart/2005/8/layout/radial5"/>
    <dgm:cxn modelId="{ED1C05EF-11FE-46F8-B47C-AC42DDE757F3}" type="presOf" srcId="{31A73837-F348-434F-87CE-4E6195B537D6}" destId="{62A63FDD-16B4-424E-B5BD-75E7EED68DBF}" srcOrd="0" destOrd="0" presId="urn:microsoft.com/office/officeart/2005/8/layout/radial5"/>
    <dgm:cxn modelId="{449E73A2-D0F8-4892-9D08-E29263E1BCED}" type="presOf" srcId="{9A9687DC-36AD-45D2-9DEA-8B24A8F56004}" destId="{3A76CA4D-46E8-4F12-AA56-5C40984764A2}" srcOrd="0" destOrd="0" presId="urn:microsoft.com/office/officeart/2005/8/layout/radial5"/>
    <dgm:cxn modelId="{CD2F9C34-C64E-43DF-BE73-48651488D321}" type="presOf" srcId="{C6DA76ED-DEC0-4E1E-BD0F-42125D0D76CD}" destId="{22B719F4-2352-4377-8AAE-0AD068B95054}" srcOrd="0" destOrd="0" presId="urn:microsoft.com/office/officeart/2005/8/layout/radial5"/>
    <dgm:cxn modelId="{DD54BB0A-2B4F-458B-B76A-C3E5DAF3F52A}" srcId="{94BD35C2-9F45-4EC7-9111-1C5ACD9EF8AD}" destId="{9A9687DC-36AD-45D2-9DEA-8B24A8F56004}" srcOrd="3" destOrd="0" parTransId="{AAADF40B-44EE-420A-A24D-11A094A767F0}" sibTransId="{001BD044-DB76-43B2-91DF-4AA1CD06718F}"/>
    <dgm:cxn modelId="{74ACF50F-4B2C-4809-BA07-2A133C618350}" type="presParOf" srcId="{9990D0A1-5CBD-4AC7-A68B-3D5C14396A34}" destId="{CF1143DB-62DA-41C1-A88B-0FC5174FC3FD}" srcOrd="0" destOrd="0" presId="urn:microsoft.com/office/officeart/2005/8/layout/radial5"/>
    <dgm:cxn modelId="{5FFC138B-F912-4032-8D61-34C8EB2027E4}" type="presParOf" srcId="{9990D0A1-5CBD-4AC7-A68B-3D5C14396A34}" destId="{A283F209-4235-492E-97C3-796C262C914D}" srcOrd="1" destOrd="0" presId="urn:microsoft.com/office/officeart/2005/8/layout/radial5"/>
    <dgm:cxn modelId="{B4F9938B-1C01-4580-B60A-5862F2EBC176}" type="presParOf" srcId="{A283F209-4235-492E-97C3-796C262C914D}" destId="{E8C37621-1488-49E3-86FF-FCBF1355AE97}" srcOrd="0" destOrd="0" presId="urn:microsoft.com/office/officeart/2005/8/layout/radial5"/>
    <dgm:cxn modelId="{6E56C685-2FE2-4F3C-BFE3-EFAF76824A69}" type="presParOf" srcId="{9990D0A1-5CBD-4AC7-A68B-3D5C14396A34}" destId="{62A63FDD-16B4-424E-B5BD-75E7EED68DBF}" srcOrd="2" destOrd="0" presId="urn:microsoft.com/office/officeart/2005/8/layout/radial5"/>
    <dgm:cxn modelId="{12E5D694-6E32-4567-87E4-3E2B4598F9E5}" type="presParOf" srcId="{9990D0A1-5CBD-4AC7-A68B-3D5C14396A34}" destId="{22B719F4-2352-4377-8AAE-0AD068B95054}" srcOrd="3" destOrd="0" presId="urn:microsoft.com/office/officeart/2005/8/layout/radial5"/>
    <dgm:cxn modelId="{B9F7B82E-6793-4F37-9370-67D83538F5C8}" type="presParOf" srcId="{22B719F4-2352-4377-8AAE-0AD068B95054}" destId="{99891F75-D03D-4D34-B171-2311C6B2E6A1}" srcOrd="0" destOrd="0" presId="urn:microsoft.com/office/officeart/2005/8/layout/radial5"/>
    <dgm:cxn modelId="{A69BA446-9CFB-42A2-AB9A-CD7CE0EC70C7}" type="presParOf" srcId="{9990D0A1-5CBD-4AC7-A68B-3D5C14396A34}" destId="{34CECDF7-5D28-4982-B143-0FC05B47037B}" srcOrd="4" destOrd="0" presId="urn:microsoft.com/office/officeart/2005/8/layout/radial5"/>
    <dgm:cxn modelId="{C5B1AD29-CFD5-455C-8BE4-4D4BB68DF9CD}" type="presParOf" srcId="{9990D0A1-5CBD-4AC7-A68B-3D5C14396A34}" destId="{71B155A4-4FB8-47E2-9305-0DA613C7C59E}" srcOrd="5" destOrd="0" presId="urn:microsoft.com/office/officeart/2005/8/layout/radial5"/>
    <dgm:cxn modelId="{0C73B8C0-FA7D-48E0-8208-46752955BF10}" type="presParOf" srcId="{71B155A4-4FB8-47E2-9305-0DA613C7C59E}" destId="{54537A50-17C7-4A3C-A9E2-83D0293FEFE2}" srcOrd="0" destOrd="0" presId="urn:microsoft.com/office/officeart/2005/8/layout/radial5"/>
    <dgm:cxn modelId="{49D0584C-4DC7-4ED2-B06C-5B9244590C83}" type="presParOf" srcId="{9990D0A1-5CBD-4AC7-A68B-3D5C14396A34}" destId="{DD60DBFF-BFD2-437D-9035-8C2E8FFF47B2}" srcOrd="6" destOrd="0" presId="urn:microsoft.com/office/officeart/2005/8/layout/radial5"/>
    <dgm:cxn modelId="{51B9009C-C80B-4BBC-87D3-8F93F9ABD9B9}" type="presParOf" srcId="{9990D0A1-5CBD-4AC7-A68B-3D5C14396A34}" destId="{36958086-0792-43D9-8A6D-F588351D5FAB}" srcOrd="7" destOrd="0" presId="urn:microsoft.com/office/officeart/2005/8/layout/radial5"/>
    <dgm:cxn modelId="{F7B2B9A6-314B-4D6C-A5A7-907962315859}" type="presParOf" srcId="{36958086-0792-43D9-8A6D-F588351D5FAB}" destId="{213A07B6-3B73-4EAB-90A0-9FA3182EFEBE}" srcOrd="0" destOrd="0" presId="urn:microsoft.com/office/officeart/2005/8/layout/radial5"/>
    <dgm:cxn modelId="{78EAE6DD-4B27-4218-A432-074956D6A680}" type="presParOf" srcId="{9990D0A1-5CBD-4AC7-A68B-3D5C14396A34}" destId="{3A76CA4D-46E8-4F12-AA56-5C40984764A2}" srcOrd="8" destOrd="0" presId="urn:microsoft.com/office/officeart/2005/8/layout/radial5"/>
    <dgm:cxn modelId="{0B09F6E1-9C2D-4A0B-859C-C539B88CD706}" type="presParOf" srcId="{9990D0A1-5CBD-4AC7-A68B-3D5C14396A34}" destId="{0805BF7F-AF98-427F-9512-63DFEDDEA2A6}" srcOrd="9" destOrd="0" presId="urn:microsoft.com/office/officeart/2005/8/layout/radial5"/>
    <dgm:cxn modelId="{AE502FFC-6668-4908-95CB-9AD107627E85}" type="presParOf" srcId="{0805BF7F-AF98-427F-9512-63DFEDDEA2A6}" destId="{A05B02F2-4019-4EC5-A27B-4454EDE67542}" srcOrd="0" destOrd="0" presId="urn:microsoft.com/office/officeart/2005/8/layout/radial5"/>
    <dgm:cxn modelId="{673F8D8C-D8CB-47F5-9182-5C45DB12C031}" type="presParOf" srcId="{9990D0A1-5CBD-4AC7-A68B-3D5C14396A34}" destId="{398C1F8F-3D6D-428C-922D-9DDA1F35F183}" srcOrd="10" destOrd="0" presId="urn:microsoft.com/office/officeart/2005/8/layout/radial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259D2-915C-4FDF-8CDB-1056CC4CED30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D35C2-9F45-4EC7-9111-1C5ACD9EF8AD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修炼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74DBE6C-D1A0-439A-9D3E-2E9CAAF47A54}" type="par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C0F036B-9226-4A6B-8D2E-63FF67E916C1}" type="sib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1A73837-F348-434F-87CE-4E6195B537D6}">
      <dgm:prSet phldrT="[文本]" custT="1"/>
      <dgm:spPr/>
      <dgm:t>
        <a:bodyPr/>
        <a:lstStyle/>
        <a:p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准备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949CFA0-A200-435E-87AC-11B906563DD1}" type="parTrans" cxnId="{73700171-3823-4825-AFA1-B8500C84DB5E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A71AA4E-6D63-4036-B2D0-397FF03E9465}" type="sibTrans" cxnId="{73700171-3823-4825-AFA1-B8500C84DB5E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85B2265-3AF0-4127-8404-76FDD3E3F0B2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展示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85A9B5E-0792-49A1-B9FF-EDB6F8E3EC86}" type="parTrans" cxnId="{BC657710-8B96-4156-A4E8-9E97DA3B4731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F601E5A-29D6-405A-8F7C-93D6C1E42872}" type="sibTrans" cxnId="{BC657710-8B96-4156-A4E8-9E97DA3B4731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A9687DC-36AD-45D2-9DEA-8B24A8F5600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演绎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AADF40B-44EE-420A-A24D-11A094A767F0}" type="parTrans" cxnId="{DD54BB0A-2B4F-458B-B76A-C3E5DAF3F52A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01BD044-DB76-43B2-91DF-4AA1CD06718F}" type="sibTrans" cxnId="{DD54BB0A-2B4F-458B-B76A-C3E5DAF3F52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E69D4FB-A82C-4766-9228-9D8F84D0432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结尾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931E2D8-A012-47CA-AE52-18ADA7D307DF}" type="parTrans" cxnId="{96C8E7F3-3ACA-4F6D-912C-91A7092B9F78}">
      <dgm:prSet custT="1"/>
      <dgm:spPr/>
      <dgm:t>
        <a:bodyPr/>
        <a:lstStyle/>
        <a:p>
          <a:endParaRPr lang="zh-CN" altLang="en-US" sz="3600"/>
        </a:p>
      </dgm:t>
    </dgm:pt>
    <dgm:pt modelId="{CCB25F4D-51A4-44EA-A738-12DFA59454D1}" type="sibTrans" cxnId="{96C8E7F3-3ACA-4F6D-912C-91A7092B9F78}">
      <dgm:prSet/>
      <dgm:spPr/>
      <dgm:t>
        <a:bodyPr/>
        <a:lstStyle/>
        <a:p>
          <a:endParaRPr lang="zh-CN" altLang="en-US" sz="3600"/>
        </a:p>
      </dgm:t>
    </dgm:pt>
    <dgm:pt modelId="{CE97ACFA-E612-4709-A42F-DA36555922EF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登台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6DA76ED-DEC0-4E1E-BD0F-42125D0D76CD}" type="parTrans" cxnId="{FDAF1285-A1E1-422C-851E-52C9BED29E5C}">
      <dgm:prSet custT="1"/>
      <dgm:spPr/>
      <dgm:t>
        <a:bodyPr/>
        <a:lstStyle/>
        <a:p>
          <a:endParaRPr lang="zh-CN" altLang="en-US" sz="3600"/>
        </a:p>
      </dgm:t>
    </dgm:pt>
    <dgm:pt modelId="{6C1E2CA8-BA8A-48E8-B948-9FD127615984}" type="sibTrans" cxnId="{FDAF1285-A1E1-422C-851E-52C9BED29E5C}">
      <dgm:prSet/>
      <dgm:spPr/>
      <dgm:t>
        <a:bodyPr/>
        <a:lstStyle/>
        <a:p>
          <a:endParaRPr lang="zh-CN" altLang="en-US" sz="3600"/>
        </a:p>
      </dgm:t>
    </dgm:pt>
    <dgm:pt modelId="{9990D0A1-5CBD-4AC7-A68B-3D5C14396A34}" type="pres">
      <dgm:prSet presAssocID="{5DF259D2-915C-4FDF-8CDB-1056CC4CED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1143DB-62DA-41C1-A88B-0FC5174FC3FD}" type="pres">
      <dgm:prSet presAssocID="{94BD35C2-9F45-4EC7-9111-1C5ACD9EF8AD}" presName="centerShape" presStyleLbl="node0" presStyleIdx="0" presStyleCnt="1" custScaleX="142035" custScaleY="137038"/>
      <dgm:spPr/>
      <dgm:t>
        <a:bodyPr/>
        <a:lstStyle/>
        <a:p>
          <a:endParaRPr lang="zh-CN" altLang="en-US"/>
        </a:p>
      </dgm:t>
    </dgm:pt>
    <dgm:pt modelId="{A283F209-4235-492E-97C3-796C262C914D}" type="pres">
      <dgm:prSet presAssocID="{A949CFA0-A200-435E-87AC-11B906563DD1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8C37621-1488-49E3-86FF-FCBF1355AE97}" type="pres">
      <dgm:prSet presAssocID="{A949CFA0-A200-435E-87AC-11B906563DD1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62A63FDD-16B4-424E-B5BD-75E7EED68DBF}" type="pres">
      <dgm:prSet presAssocID="{31A73837-F348-434F-87CE-4E6195B537D6}" presName="node" presStyleLbl="node1" presStyleIdx="0" presStyleCnt="5" custScaleX="115766" custScaleY="1080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719F4-2352-4377-8AAE-0AD068B95054}" type="pres">
      <dgm:prSet presAssocID="{C6DA76ED-DEC0-4E1E-BD0F-42125D0D76CD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9891F75-D03D-4D34-B171-2311C6B2E6A1}" type="pres">
      <dgm:prSet presAssocID="{C6DA76ED-DEC0-4E1E-BD0F-42125D0D76C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34CECDF7-5D28-4982-B143-0FC05B47037B}" type="pres">
      <dgm:prSet presAssocID="{CE97ACFA-E612-4709-A42F-DA36555922EF}" presName="node" presStyleLbl="node1" presStyleIdx="1" presStyleCnt="5" custScaleX="123744" custScaleY="11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B155A4-4FB8-47E2-9305-0DA613C7C59E}" type="pres">
      <dgm:prSet presAssocID="{F85A9B5E-0792-49A1-B9FF-EDB6F8E3EC86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4537A50-17C7-4A3C-A9E2-83D0293FEFE2}" type="pres">
      <dgm:prSet presAssocID="{F85A9B5E-0792-49A1-B9FF-EDB6F8E3EC86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D60DBFF-BFD2-437D-9035-8C2E8FFF47B2}" type="pres">
      <dgm:prSet presAssocID="{685B2265-3AF0-4127-8404-76FDD3E3F0B2}" presName="node" presStyleLbl="node1" presStyleIdx="2" presStyleCnt="5" custScaleX="124405" custScaleY="1092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58086-0792-43D9-8A6D-F588351D5FAB}" type="pres">
      <dgm:prSet presAssocID="{AAADF40B-44EE-420A-A24D-11A094A767F0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13A07B6-3B73-4EAB-90A0-9FA3182EFEBE}" type="pres">
      <dgm:prSet presAssocID="{AAADF40B-44EE-420A-A24D-11A094A767F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A76CA4D-46E8-4F12-AA56-5C40984764A2}" type="pres">
      <dgm:prSet presAssocID="{9A9687DC-36AD-45D2-9DEA-8B24A8F56004}" presName="node" presStyleLbl="node1" presStyleIdx="3" presStyleCnt="5" custScaleX="119051" custScaleY="1185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5BF7F-AF98-427F-9512-63DFEDDEA2A6}" type="pres">
      <dgm:prSet presAssocID="{9931E2D8-A012-47CA-AE52-18ADA7D307D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05B02F2-4019-4EC5-A27B-4454EDE67542}" type="pres">
      <dgm:prSet presAssocID="{9931E2D8-A012-47CA-AE52-18ADA7D307D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398C1F8F-3D6D-428C-922D-9DDA1F35F183}" type="pres">
      <dgm:prSet presAssocID="{AE69D4FB-A82C-4766-9228-9D8F84D04324}" presName="node" presStyleLbl="node1" presStyleIdx="4" presStyleCnt="5" custScaleX="111762" custScaleY="108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700171-3823-4825-AFA1-B8500C84DB5E}" srcId="{94BD35C2-9F45-4EC7-9111-1C5ACD9EF8AD}" destId="{31A73837-F348-434F-87CE-4E6195B537D6}" srcOrd="0" destOrd="0" parTransId="{A949CFA0-A200-435E-87AC-11B906563DD1}" sibTransId="{8A71AA4E-6D63-4036-B2D0-397FF03E9465}"/>
    <dgm:cxn modelId="{ECDC38EC-6949-4702-905E-1D92F70639C8}" type="presOf" srcId="{AAADF40B-44EE-420A-A24D-11A094A767F0}" destId="{213A07B6-3B73-4EAB-90A0-9FA3182EFEBE}" srcOrd="1" destOrd="0" presId="urn:microsoft.com/office/officeart/2005/8/layout/radial5"/>
    <dgm:cxn modelId="{BC657710-8B96-4156-A4E8-9E97DA3B4731}" srcId="{94BD35C2-9F45-4EC7-9111-1C5ACD9EF8AD}" destId="{685B2265-3AF0-4127-8404-76FDD3E3F0B2}" srcOrd="2" destOrd="0" parTransId="{F85A9B5E-0792-49A1-B9FF-EDB6F8E3EC86}" sibTransId="{0F601E5A-29D6-405A-8F7C-93D6C1E42872}"/>
    <dgm:cxn modelId="{9123926A-649B-4334-BE9D-53B0AC497E1C}" type="presOf" srcId="{A949CFA0-A200-435E-87AC-11B906563DD1}" destId="{A283F209-4235-492E-97C3-796C262C914D}" srcOrd="0" destOrd="0" presId="urn:microsoft.com/office/officeart/2005/8/layout/radial5"/>
    <dgm:cxn modelId="{FD78FA72-AA3D-455C-A88B-80321696A9D0}" type="presOf" srcId="{94BD35C2-9F45-4EC7-9111-1C5ACD9EF8AD}" destId="{CF1143DB-62DA-41C1-A88B-0FC5174FC3FD}" srcOrd="0" destOrd="0" presId="urn:microsoft.com/office/officeart/2005/8/layout/radial5"/>
    <dgm:cxn modelId="{C25E15FA-69EB-48A2-88A3-B06F0C8E39A4}" type="presOf" srcId="{31A73837-F348-434F-87CE-4E6195B537D6}" destId="{62A63FDD-16B4-424E-B5BD-75E7EED68DBF}" srcOrd="0" destOrd="0" presId="urn:microsoft.com/office/officeart/2005/8/layout/radial5"/>
    <dgm:cxn modelId="{FDAF1285-A1E1-422C-851E-52C9BED29E5C}" srcId="{94BD35C2-9F45-4EC7-9111-1C5ACD9EF8AD}" destId="{CE97ACFA-E612-4709-A42F-DA36555922EF}" srcOrd="1" destOrd="0" parTransId="{C6DA76ED-DEC0-4E1E-BD0F-42125D0D76CD}" sibTransId="{6C1E2CA8-BA8A-48E8-B948-9FD127615984}"/>
    <dgm:cxn modelId="{10640080-AF64-48DC-A631-E9616445051C}" type="presOf" srcId="{5DF259D2-915C-4FDF-8CDB-1056CC4CED30}" destId="{9990D0A1-5CBD-4AC7-A68B-3D5C14396A34}" srcOrd="0" destOrd="0" presId="urn:microsoft.com/office/officeart/2005/8/layout/radial5"/>
    <dgm:cxn modelId="{E14AB70E-38C1-4397-A9FB-ED6FA6C84DA4}" type="presOf" srcId="{A949CFA0-A200-435E-87AC-11B906563DD1}" destId="{E8C37621-1488-49E3-86FF-FCBF1355AE97}" srcOrd="1" destOrd="0" presId="urn:microsoft.com/office/officeart/2005/8/layout/radial5"/>
    <dgm:cxn modelId="{7AD12E1E-8CFD-4E13-8FDC-D7623D52F3F6}" type="presOf" srcId="{9931E2D8-A012-47CA-AE52-18ADA7D307DF}" destId="{0805BF7F-AF98-427F-9512-63DFEDDEA2A6}" srcOrd="0" destOrd="0" presId="urn:microsoft.com/office/officeart/2005/8/layout/radial5"/>
    <dgm:cxn modelId="{114118D9-925E-467E-86C6-9573E391F088}" type="presOf" srcId="{C6DA76ED-DEC0-4E1E-BD0F-42125D0D76CD}" destId="{22B719F4-2352-4377-8AAE-0AD068B95054}" srcOrd="0" destOrd="0" presId="urn:microsoft.com/office/officeart/2005/8/layout/radial5"/>
    <dgm:cxn modelId="{E5E41ABB-24BA-47C7-B997-7F589632372F}" type="presOf" srcId="{685B2265-3AF0-4127-8404-76FDD3E3F0B2}" destId="{DD60DBFF-BFD2-437D-9035-8C2E8FFF47B2}" srcOrd="0" destOrd="0" presId="urn:microsoft.com/office/officeart/2005/8/layout/radial5"/>
    <dgm:cxn modelId="{FDF2E6B3-AAA7-4A64-9710-E81E1D7D2FD9}" type="presOf" srcId="{9931E2D8-A012-47CA-AE52-18ADA7D307DF}" destId="{A05B02F2-4019-4EC5-A27B-4454EDE67542}" srcOrd="1" destOrd="0" presId="urn:microsoft.com/office/officeart/2005/8/layout/radial5"/>
    <dgm:cxn modelId="{E37A4351-D904-4848-BA64-862B41045AFF}" type="presOf" srcId="{AAADF40B-44EE-420A-A24D-11A094A767F0}" destId="{36958086-0792-43D9-8A6D-F588351D5FAB}" srcOrd="0" destOrd="0" presId="urn:microsoft.com/office/officeart/2005/8/layout/radial5"/>
    <dgm:cxn modelId="{EEDBBBF0-6240-4B4B-B22E-723E24AF60BA}" srcId="{5DF259D2-915C-4FDF-8CDB-1056CC4CED30}" destId="{94BD35C2-9F45-4EC7-9111-1C5ACD9EF8AD}" srcOrd="0" destOrd="0" parTransId="{C74DBE6C-D1A0-439A-9D3E-2E9CAAF47A54}" sibTransId="{6C0F036B-9226-4A6B-8D2E-63FF67E916C1}"/>
    <dgm:cxn modelId="{96C8E7F3-3ACA-4F6D-912C-91A7092B9F78}" srcId="{94BD35C2-9F45-4EC7-9111-1C5ACD9EF8AD}" destId="{AE69D4FB-A82C-4766-9228-9D8F84D04324}" srcOrd="4" destOrd="0" parTransId="{9931E2D8-A012-47CA-AE52-18ADA7D307DF}" sibTransId="{CCB25F4D-51A4-44EA-A738-12DFA59454D1}"/>
    <dgm:cxn modelId="{F1FA86AB-E89D-41B9-9C95-A2D3F6C0BAF9}" type="presOf" srcId="{F85A9B5E-0792-49A1-B9FF-EDB6F8E3EC86}" destId="{71B155A4-4FB8-47E2-9305-0DA613C7C59E}" srcOrd="0" destOrd="0" presId="urn:microsoft.com/office/officeart/2005/8/layout/radial5"/>
    <dgm:cxn modelId="{ABD68CF0-F75E-4C27-9383-3FED9D7A5F3B}" type="presOf" srcId="{9A9687DC-36AD-45D2-9DEA-8B24A8F56004}" destId="{3A76CA4D-46E8-4F12-AA56-5C40984764A2}" srcOrd="0" destOrd="0" presId="urn:microsoft.com/office/officeart/2005/8/layout/radial5"/>
    <dgm:cxn modelId="{4C6077A3-F74D-4946-9D71-646870C9B05C}" type="presOf" srcId="{CE97ACFA-E612-4709-A42F-DA36555922EF}" destId="{34CECDF7-5D28-4982-B143-0FC05B47037B}" srcOrd="0" destOrd="0" presId="urn:microsoft.com/office/officeart/2005/8/layout/radial5"/>
    <dgm:cxn modelId="{5F7F059B-7FDA-4C34-805C-5DAC860DC7A4}" type="presOf" srcId="{C6DA76ED-DEC0-4E1E-BD0F-42125D0D76CD}" destId="{99891F75-D03D-4D34-B171-2311C6B2E6A1}" srcOrd="1" destOrd="0" presId="urn:microsoft.com/office/officeart/2005/8/layout/radial5"/>
    <dgm:cxn modelId="{82EF9D4D-DA7A-4259-BB9D-7B9DEF3473CB}" type="presOf" srcId="{AE69D4FB-A82C-4766-9228-9D8F84D04324}" destId="{398C1F8F-3D6D-428C-922D-9DDA1F35F183}" srcOrd="0" destOrd="0" presId="urn:microsoft.com/office/officeart/2005/8/layout/radial5"/>
    <dgm:cxn modelId="{F7267066-D9D4-4CA7-BA22-6307F25CB057}" type="presOf" srcId="{F85A9B5E-0792-49A1-B9FF-EDB6F8E3EC86}" destId="{54537A50-17C7-4A3C-A9E2-83D0293FEFE2}" srcOrd="1" destOrd="0" presId="urn:microsoft.com/office/officeart/2005/8/layout/radial5"/>
    <dgm:cxn modelId="{DD54BB0A-2B4F-458B-B76A-C3E5DAF3F52A}" srcId="{94BD35C2-9F45-4EC7-9111-1C5ACD9EF8AD}" destId="{9A9687DC-36AD-45D2-9DEA-8B24A8F56004}" srcOrd="3" destOrd="0" parTransId="{AAADF40B-44EE-420A-A24D-11A094A767F0}" sibTransId="{001BD044-DB76-43B2-91DF-4AA1CD06718F}"/>
    <dgm:cxn modelId="{2E6B0D3D-094F-4E55-B590-9C7F5956C963}" type="presParOf" srcId="{9990D0A1-5CBD-4AC7-A68B-3D5C14396A34}" destId="{CF1143DB-62DA-41C1-A88B-0FC5174FC3FD}" srcOrd="0" destOrd="0" presId="urn:microsoft.com/office/officeart/2005/8/layout/radial5"/>
    <dgm:cxn modelId="{85E9B2F5-48F6-4460-8ECB-171E921B71F3}" type="presParOf" srcId="{9990D0A1-5CBD-4AC7-A68B-3D5C14396A34}" destId="{A283F209-4235-492E-97C3-796C262C914D}" srcOrd="1" destOrd="0" presId="urn:microsoft.com/office/officeart/2005/8/layout/radial5"/>
    <dgm:cxn modelId="{86B4C80B-9077-4194-942C-4F24CD339A3E}" type="presParOf" srcId="{A283F209-4235-492E-97C3-796C262C914D}" destId="{E8C37621-1488-49E3-86FF-FCBF1355AE97}" srcOrd="0" destOrd="0" presId="urn:microsoft.com/office/officeart/2005/8/layout/radial5"/>
    <dgm:cxn modelId="{AA168ACD-7B7C-4503-A7E8-3C645E8F79DD}" type="presParOf" srcId="{9990D0A1-5CBD-4AC7-A68B-3D5C14396A34}" destId="{62A63FDD-16B4-424E-B5BD-75E7EED68DBF}" srcOrd="2" destOrd="0" presId="urn:microsoft.com/office/officeart/2005/8/layout/radial5"/>
    <dgm:cxn modelId="{EB0D94EF-52C6-4D88-9E81-4578A9D1306F}" type="presParOf" srcId="{9990D0A1-5CBD-4AC7-A68B-3D5C14396A34}" destId="{22B719F4-2352-4377-8AAE-0AD068B95054}" srcOrd="3" destOrd="0" presId="urn:microsoft.com/office/officeart/2005/8/layout/radial5"/>
    <dgm:cxn modelId="{32F91B78-6906-4C58-B5A3-F083D60D87FF}" type="presParOf" srcId="{22B719F4-2352-4377-8AAE-0AD068B95054}" destId="{99891F75-D03D-4D34-B171-2311C6B2E6A1}" srcOrd="0" destOrd="0" presId="urn:microsoft.com/office/officeart/2005/8/layout/radial5"/>
    <dgm:cxn modelId="{32D35747-CFAB-4293-B72F-73E0BDD73602}" type="presParOf" srcId="{9990D0A1-5CBD-4AC7-A68B-3D5C14396A34}" destId="{34CECDF7-5D28-4982-B143-0FC05B47037B}" srcOrd="4" destOrd="0" presId="urn:microsoft.com/office/officeart/2005/8/layout/radial5"/>
    <dgm:cxn modelId="{42760750-48E9-4938-9D2A-F128E8042623}" type="presParOf" srcId="{9990D0A1-5CBD-4AC7-A68B-3D5C14396A34}" destId="{71B155A4-4FB8-47E2-9305-0DA613C7C59E}" srcOrd="5" destOrd="0" presId="urn:microsoft.com/office/officeart/2005/8/layout/radial5"/>
    <dgm:cxn modelId="{CEDC5C75-F98A-43DC-A660-E49B150C31A0}" type="presParOf" srcId="{71B155A4-4FB8-47E2-9305-0DA613C7C59E}" destId="{54537A50-17C7-4A3C-A9E2-83D0293FEFE2}" srcOrd="0" destOrd="0" presId="urn:microsoft.com/office/officeart/2005/8/layout/radial5"/>
    <dgm:cxn modelId="{9A6BC970-452B-42E6-8BF4-8761C9770C13}" type="presParOf" srcId="{9990D0A1-5CBD-4AC7-A68B-3D5C14396A34}" destId="{DD60DBFF-BFD2-437D-9035-8C2E8FFF47B2}" srcOrd="6" destOrd="0" presId="urn:microsoft.com/office/officeart/2005/8/layout/radial5"/>
    <dgm:cxn modelId="{D5BD7EBD-41C1-4F5B-8847-F4574A32638E}" type="presParOf" srcId="{9990D0A1-5CBD-4AC7-A68B-3D5C14396A34}" destId="{36958086-0792-43D9-8A6D-F588351D5FAB}" srcOrd="7" destOrd="0" presId="urn:microsoft.com/office/officeart/2005/8/layout/radial5"/>
    <dgm:cxn modelId="{ABEECFF0-C5A2-460D-A4CA-ECF6FA09C7CD}" type="presParOf" srcId="{36958086-0792-43D9-8A6D-F588351D5FAB}" destId="{213A07B6-3B73-4EAB-90A0-9FA3182EFEBE}" srcOrd="0" destOrd="0" presId="urn:microsoft.com/office/officeart/2005/8/layout/radial5"/>
    <dgm:cxn modelId="{501D129B-6FAB-44CE-9C9A-63B68A641BCC}" type="presParOf" srcId="{9990D0A1-5CBD-4AC7-A68B-3D5C14396A34}" destId="{3A76CA4D-46E8-4F12-AA56-5C40984764A2}" srcOrd="8" destOrd="0" presId="urn:microsoft.com/office/officeart/2005/8/layout/radial5"/>
    <dgm:cxn modelId="{BBB45045-0790-46B5-957D-65BC150DAF73}" type="presParOf" srcId="{9990D0A1-5CBD-4AC7-A68B-3D5C14396A34}" destId="{0805BF7F-AF98-427F-9512-63DFEDDEA2A6}" srcOrd="9" destOrd="0" presId="urn:microsoft.com/office/officeart/2005/8/layout/radial5"/>
    <dgm:cxn modelId="{D1BFE376-2357-4808-A6F3-90CE5F9A7770}" type="presParOf" srcId="{0805BF7F-AF98-427F-9512-63DFEDDEA2A6}" destId="{A05B02F2-4019-4EC5-A27B-4454EDE67542}" srcOrd="0" destOrd="0" presId="urn:microsoft.com/office/officeart/2005/8/layout/radial5"/>
    <dgm:cxn modelId="{9DAEAA3B-0778-4963-8806-A713EF887597}" type="presParOf" srcId="{9990D0A1-5CBD-4AC7-A68B-3D5C14396A34}" destId="{398C1F8F-3D6D-428C-922D-9DDA1F35F183}" srcOrd="10" destOrd="0" presId="urn:microsoft.com/office/officeart/2005/8/layout/radial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F259D2-915C-4FDF-8CDB-1056CC4CED30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D35C2-9F45-4EC7-9111-1C5ACD9EF8AD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修炼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74DBE6C-D1A0-439A-9D3E-2E9CAAF47A54}" type="par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C0F036B-9226-4A6B-8D2E-63FF67E916C1}" type="sib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1A73837-F348-434F-87CE-4E6195B537D6}">
      <dgm:prSet phldrT="[文本]" custT="1"/>
      <dgm:spPr/>
      <dgm:t>
        <a:bodyPr/>
        <a:lstStyle/>
        <a:p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准备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949CFA0-A200-435E-87AC-11B906563DD1}" type="parTrans" cxnId="{73700171-3823-4825-AFA1-B8500C84DB5E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A71AA4E-6D63-4036-B2D0-397FF03E9465}" type="sibTrans" cxnId="{73700171-3823-4825-AFA1-B8500C84DB5E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85B2265-3AF0-4127-8404-76FDD3E3F0B2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展示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85A9B5E-0792-49A1-B9FF-EDB6F8E3EC86}" type="parTrans" cxnId="{BC657710-8B96-4156-A4E8-9E97DA3B4731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F601E5A-29D6-405A-8F7C-93D6C1E42872}" type="sibTrans" cxnId="{BC657710-8B96-4156-A4E8-9E97DA3B4731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A9687DC-36AD-45D2-9DEA-8B24A8F5600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演绎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AADF40B-44EE-420A-A24D-11A094A767F0}" type="parTrans" cxnId="{DD54BB0A-2B4F-458B-B76A-C3E5DAF3F52A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01BD044-DB76-43B2-91DF-4AA1CD06718F}" type="sibTrans" cxnId="{DD54BB0A-2B4F-458B-B76A-C3E5DAF3F52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E69D4FB-A82C-4766-9228-9D8F84D0432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结尾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931E2D8-A012-47CA-AE52-18ADA7D307DF}" type="parTrans" cxnId="{96C8E7F3-3ACA-4F6D-912C-91A7092B9F78}">
      <dgm:prSet custT="1"/>
      <dgm:spPr/>
      <dgm:t>
        <a:bodyPr/>
        <a:lstStyle/>
        <a:p>
          <a:endParaRPr lang="zh-CN" altLang="en-US" sz="3600"/>
        </a:p>
      </dgm:t>
    </dgm:pt>
    <dgm:pt modelId="{CCB25F4D-51A4-44EA-A738-12DFA59454D1}" type="sibTrans" cxnId="{96C8E7F3-3ACA-4F6D-912C-91A7092B9F78}">
      <dgm:prSet/>
      <dgm:spPr/>
      <dgm:t>
        <a:bodyPr/>
        <a:lstStyle/>
        <a:p>
          <a:endParaRPr lang="zh-CN" altLang="en-US" sz="3600"/>
        </a:p>
      </dgm:t>
    </dgm:pt>
    <dgm:pt modelId="{CE97ACFA-E612-4709-A42F-DA36555922EF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登台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6DA76ED-DEC0-4E1E-BD0F-42125D0D76CD}" type="parTrans" cxnId="{FDAF1285-A1E1-422C-851E-52C9BED29E5C}">
      <dgm:prSet custT="1"/>
      <dgm:spPr/>
      <dgm:t>
        <a:bodyPr/>
        <a:lstStyle/>
        <a:p>
          <a:endParaRPr lang="zh-CN" altLang="en-US" sz="3600"/>
        </a:p>
      </dgm:t>
    </dgm:pt>
    <dgm:pt modelId="{6C1E2CA8-BA8A-48E8-B948-9FD127615984}" type="sibTrans" cxnId="{FDAF1285-A1E1-422C-851E-52C9BED29E5C}">
      <dgm:prSet/>
      <dgm:spPr/>
      <dgm:t>
        <a:bodyPr/>
        <a:lstStyle/>
        <a:p>
          <a:endParaRPr lang="zh-CN" altLang="en-US" sz="3600"/>
        </a:p>
      </dgm:t>
    </dgm:pt>
    <dgm:pt modelId="{9990D0A1-5CBD-4AC7-A68B-3D5C14396A34}" type="pres">
      <dgm:prSet presAssocID="{5DF259D2-915C-4FDF-8CDB-1056CC4CED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1143DB-62DA-41C1-A88B-0FC5174FC3FD}" type="pres">
      <dgm:prSet presAssocID="{94BD35C2-9F45-4EC7-9111-1C5ACD9EF8AD}" presName="centerShape" presStyleLbl="node0" presStyleIdx="0" presStyleCnt="1" custScaleX="142035" custScaleY="137038"/>
      <dgm:spPr/>
      <dgm:t>
        <a:bodyPr/>
        <a:lstStyle/>
        <a:p>
          <a:endParaRPr lang="zh-CN" altLang="en-US"/>
        </a:p>
      </dgm:t>
    </dgm:pt>
    <dgm:pt modelId="{A283F209-4235-492E-97C3-796C262C914D}" type="pres">
      <dgm:prSet presAssocID="{A949CFA0-A200-435E-87AC-11B906563DD1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8C37621-1488-49E3-86FF-FCBF1355AE97}" type="pres">
      <dgm:prSet presAssocID="{A949CFA0-A200-435E-87AC-11B906563DD1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62A63FDD-16B4-424E-B5BD-75E7EED68DBF}" type="pres">
      <dgm:prSet presAssocID="{31A73837-F348-434F-87CE-4E6195B537D6}" presName="node" presStyleLbl="node1" presStyleIdx="0" presStyleCnt="5" custScaleX="115766" custScaleY="1080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719F4-2352-4377-8AAE-0AD068B95054}" type="pres">
      <dgm:prSet presAssocID="{C6DA76ED-DEC0-4E1E-BD0F-42125D0D76CD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9891F75-D03D-4D34-B171-2311C6B2E6A1}" type="pres">
      <dgm:prSet presAssocID="{C6DA76ED-DEC0-4E1E-BD0F-42125D0D76C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34CECDF7-5D28-4982-B143-0FC05B47037B}" type="pres">
      <dgm:prSet presAssocID="{CE97ACFA-E612-4709-A42F-DA36555922EF}" presName="node" presStyleLbl="node1" presStyleIdx="1" presStyleCnt="5" custScaleX="123744" custScaleY="11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B155A4-4FB8-47E2-9305-0DA613C7C59E}" type="pres">
      <dgm:prSet presAssocID="{F85A9B5E-0792-49A1-B9FF-EDB6F8E3EC86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4537A50-17C7-4A3C-A9E2-83D0293FEFE2}" type="pres">
      <dgm:prSet presAssocID="{F85A9B5E-0792-49A1-B9FF-EDB6F8E3EC86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D60DBFF-BFD2-437D-9035-8C2E8FFF47B2}" type="pres">
      <dgm:prSet presAssocID="{685B2265-3AF0-4127-8404-76FDD3E3F0B2}" presName="node" presStyleLbl="node1" presStyleIdx="2" presStyleCnt="5" custScaleX="124405" custScaleY="1092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58086-0792-43D9-8A6D-F588351D5FAB}" type="pres">
      <dgm:prSet presAssocID="{AAADF40B-44EE-420A-A24D-11A094A767F0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13A07B6-3B73-4EAB-90A0-9FA3182EFEBE}" type="pres">
      <dgm:prSet presAssocID="{AAADF40B-44EE-420A-A24D-11A094A767F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A76CA4D-46E8-4F12-AA56-5C40984764A2}" type="pres">
      <dgm:prSet presAssocID="{9A9687DC-36AD-45D2-9DEA-8B24A8F56004}" presName="node" presStyleLbl="node1" presStyleIdx="3" presStyleCnt="5" custScaleX="119051" custScaleY="1185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5BF7F-AF98-427F-9512-63DFEDDEA2A6}" type="pres">
      <dgm:prSet presAssocID="{9931E2D8-A012-47CA-AE52-18ADA7D307D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05B02F2-4019-4EC5-A27B-4454EDE67542}" type="pres">
      <dgm:prSet presAssocID="{9931E2D8-A012-47CA-AE52-18ADA7D307D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398C1F8F-3D6D-428C-922D-9DDA1F35F183}" type="pres">
      <dgm:prSet presAssocID="{AE69D4FB-A82C-4766-9228-9D8F84D04324}" presName="node" presStyleLbl="node1" presStyleIdx="4" presStyleCnt="5" custScaleX="111762" custScaleY="108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700171-3823-4825-AFA1-B8500C84DB5E}" srcId="{94BD35C2-9F45-4EC7-9111-1C5ACD9EF8AD}" destId="{31A73837-F348-434F-87CE-4E6195B537D6}" srcOrd="0" destOrd="0" parTransId="{A949CFA0-A200-435E-87AC-11B906563DD1}" sibTransId="{8A71AA4E-6D63-4036-B2D0-397FF03E9465}"/>
    <dgm:cxn modelId="{F9066E8F-FD83-484B-94B1-3DE35B190F2C}" type="presOf" srcId="{CE97ACFA-E612-4709-A42F-DA36555922EF}" destId="{34CECDF7-5D28-4982-B143-0FC05B47037B}" srcOrd="0" destOrd="0" presId="urn:microsoft.com/office/officeart/2005/8/layout/radial5"/>
    <dgm:cxn modelId="{BC657710-8B96-4156-A4E8-9E97DA3B4731}" srcId="{94BD35C2-9F45-4EC7-9111-1C5ACD9EF8AD}" destId="{685B2265-3AF0-4127-8404-76FDD3E3F0B2}" srcOrd="2" destOrd="0" parTransId="{F85A9B5E-0792-49A1-B9FF-EDB6F8E3EC86}" sibTransId="{0F601E5A-29D6-405A-8F7C-93D6C1E42872}"/>
    <dgm:cxn modelId="{FDAF1285-A1E1-422C-851E-52C9BED29E5C}" srcId="{94BD35C2-9F45-4EC7-9111-1C5ACD9EF8AD}" destId="{CE97ACFA-E612-4709-A42F-DA36555922EF}" srcOrd="1" destOrd="0" parTransId="{C6DA76ED-DEC0-4E1E-BD0F-42125D0D76CD}" sibTransId="{6C1E2CA8-BA8A-48E8-B948-9FD127615984}"/>
    <dgm:cxn modelId="{74768308-BE6F-4370-92F4-33182520FC9D}" type="presOf" srcId="{A949CFA0-A200-435E-87AC-11B906563DD1}" destId="{A283F209-4235-492E-97C3-796C262C914D}" srcOrd="0" destOrd="0" presId="urn:microsoft.com/office/officeart/2005/8/layout/radial5"/>
    <dgm:cxn modelId="{13974197-EADD-4D92-B677-CCDBD0203663}" type="presOf" srcId="{94BD35C2-9F45-4EC7-9111-1C5ACD9EF8AD}" destId="{CF1143DB-62DA-41C1-A88B-0FC5174FC3FD}" srcOrd="0" destOrd="0" presId="urn:microsoft.com/office/officeart/2005/8/layout/radial5"/>
    <dgm:cxn modelId="{4D2F3198-2270-42B0-9FC3-CB232F1669C5}" type="presOf" srcId="{685B2265-3AF0-4127-8404-76FDD3E3F0B2}" destId="{DD60DBFF-BFD2-437D-9035-8C2E8FFF47B2}" srcOrd="0" destOrd="0" presId="urn:microsoft.com/office/officeart/2005/8/layout/radial5"/>
    <dgm:cxn modelId="{EF1F1F78-E5D1-4EC3-8B68-9B706BB7F3C8}" type="presOf" srcId="{AE69D4FB-A82C-4766-9228-9D8F84D04324}" destId="{398C1F8F-3D6D-428C-922D-9DDA1F35F183}" srcOrd="0" destOrd="0" presId="urn:microsoft.com/office/officeart/2005/8/layout/radial5"/>
    <dgm:cxn modelId="{1AAA2E39-BF02-425D-9F54-C23758DAF0A6}" type="presOf" srcId="{9931E2D8-A012-47CA-AE52-18ADA7D307DF}" destId="{A05B02F2-4019-4EC5-A27B-4454EDE67542}" srcOrd="1" destOrd="0" presId="urn:microsoft.com/office/officeart/2005/8/layout/radial5"/>
    <dgm:cxn modelId="{C7047114-2947-4BF5-8841-89DAAC569449}" type="presOf" srcId="{AAADF40B-44EE-420A-A24D-11A094A767F0}" destId="{213A07B6-3B73-4EAB-90A0-9FA3182EFEBE}" srcOrd="1" destOrd="0" presId="urn:microsoft.com/office/officeart/2005/8/layout/radial5"/>
    <dgm:cxn modelId="{EEDBBBF0-6240-4B4B-B22E-723E24AF60BA}" srcId="{5DF259D2-915C-4FDF-8CDB-1056CC4CED30}" destId="{94BD35C2-9F45-4EC7-9111-1C5ACD9EF8AD}" srcOrd="0" destOrd="0" parTransId="{C74DBE6C-D1A0-439A-9D3E-2E9CAAF47A54}" sibTransId="{6C0F036B-9226-4A6B-8D2E-63FF67E916C1}"/>
    <dgm:cxn modelId="{07583EA8-5C01-4BFB-B22D-B80056D098D6}" type="presOf" srcId="{31A73837-F348-434F-87CE-4E6195B537D6}" destId="{62A63FDD-16B4-424E-B5BD-75E7EED68DBF}" srcOrd="0" destOrd="0" presId="urn:microsoft.com/office/officeart/2005/8/layout/radial5"/>
    <dgm:cxn modelId="{96C8E7F3-3ACA-4F6D-912C-91A7092B9F78}" srcId="{94BD35C2-9F45-4EC7-9111-1C5ACD9EF8AD}" destId="{AE69D4FB-A82C-4766-9228-9D8F84D04324}" srcOrd="4" destOrd="0" parTransId="{9931E2D8-A012-47CA-AE52-18ADA7D307DF}" sibTransId="{CCB25F4D-51A4-44EA-A738-12DFA59454D1}"/>
    <dgm:cxn modelId="{D1A990EB-D39B-4E72-9616-8DA56A82B320}" type="presOf" srcId="{A949CFA0-A200-435E-87AC-11B906563DD1}" destId="{E8C37621-1488-49E3-86FF-FCBF1355AE97}" srcOrd="1" destOrd="0" presId="urn:microsoft.com/office/officeart/2005/8/layout/radial5"/>
    <dgm:cxn modelId="{17C1EBBC-49FD-49D3-9863-F8804E22D7CF}" type="presOf" srcId="{9A9687DC-36AD-45D2-9DEA-8B24A8F56004}" destId="{3A76CA4D-46E8-4F12-AA56-5C40984764A2}" srcOrd="0" destOrd="0" presId="urn:microsoft.com/office/officeart/2005/8/layout/radial5"/>
    <dgm:cxn modelId="{9D1E1EF2-BF76-421B-8930-309544933ACE}" type="presOf" srcId="{C6DA76ED-DEC0-4E1E-BD0F-42125D0D76CD}" destId="{22B719F4-2352-4377-8AAE-0AD068B95054}" srcOrd="0" destOrd="0" presId="urn:microsoft.com/office/officeart/2005/8/layout/radial5"/>
    <dgm:cxn modelId="{D15701E9-BB3D-4811-AA38-8A8434C6E9B2}" type="presOf" srcId="{F85A9B5E-0792-49A1-B9FF-EDB6F8E3EC86}" destId="{54537A50-17C7-4A3C-A9E2-83D0293FEFE2}" srcOrd="1" destOrd="0" presId="urn:microsoft.com/office/officeart/2005/8/layout/radial5"/>
    <dgm:cxn modelId="{E6BBC47D-9C3E-4188-9E33-F2C2A3EFA1BD}" type="presOf" srcId="{F85A9B5E-0792-49A1-B9FF-EDB6F8E3EC86}" destId="{71B155A4-4FB8-47E2-9305-0DA613C7C59E}" srcOrd="0" destOrd="0" presId="urn:microsoft.com/office/officeart/2005/8/layout/radial5"/>
    <dgm:cxn modelId="{104D2427-AB3A-4F0A-A1AD-91026AE4FB03}" type="presOf" srcId="{C6DA76ED-DEC0-4E1E-BD0F-42125D0D76CD}" destId="{99891F75-D03D-4D34-B171-2311C6B2E6A1}" srcOrd="1" destOrd="0" presId="urn:microsoft.com/office/officeart/2005/8/layout/radial5"/>
    <dgm:cxn modelId="{4DDC07B9-F4DE-4F1C-9AB8-A52CDE4B0891}" type="presOf" srcId="{9931E2D8-A012-47CA-AE52-18ADA7D307DF}" destId="{0805BF7F-AF98-427F-9512-63DFEDDEA2A6}" srcOrd="0" destOrd="0" presId="urn:microsoft.com/office/officeart/2005/8/layout/radial5"/>
    <dgm:cxn modelId="{BB08EF04-635B-405D-BC24-CE94F38F4BA0}" type="presOf" srcId="{AAADF40B-44EE-420A-A24D-11A094A767F0}" destId="{36958086-0792-43D9-8A6D-F588351D5FAB}" srcOrd="0" destOrd="0" presId="urn:microsoft.com/office/officeart/2005/8/layout/radial5"/>
    <dgm:cxn modelId="{DD54BB0A-2B4F-458B-B76A-C3E5DAF3F52A}" srcId="{94BD35C2-9F45-4EC7-9111-1C5ACD9EF8AD}" destId="{9A9687DC-36AD-45D2-9DEA-8B24A8F56004}" srcOrd="3" destOrd="0" parTransId="{AAADF40B-44EE-420A-A24D-11A094A767F0}" sibTransId="{001BD044-DB76-43B2-91DF-4AA1CD06718F}"/>
    <dgm:cxn modelId="{8BA2BCC3-F21F-4C01-A7BF-4AD349F4B7FD}" type="presOf" srcId="{5DF259D2-915C-4FDF-8CDB-1056CC4CED30}" destId="{9990D0A1-5CBD-4AC7-A68B-3D5C14396A34}" srcOrd="0" destOrd="0" presId="urn:microsoft.com/office/officeart/2005/8/layout/radial5"/>
    <dgm:cxn modelId="{B299228A-6684-4412-B855-4F92F3CFFF2E}" type="presParOf" srcId="{9990D0A1-5CBD-4AC7-A68B-3D5C14396A34}" destId="{CF1143DB-62DA-41C1-A88B-0FC5174FC3FD}" srcOrd="0" destOrd="0" presId="urn:microsoft.com/office/officeart/2005/8/layout/radial5"/>
    <dgm:cxn modelId="{1F2BB7C5-2FFD-41E6-A566-CF223346165A}" type="presParOf" srcId="{9990D0A1-5CBD-4AC7-A68B-3D5C14396A34}" destId="{A283F209-4235-492E-97C3-796C262C914D}" srcOrd="1" destOrd="0" presId="urn:microsoft.com/office/officeart/2005/8/layout/radial5"/>
    <dgm:cxn modelId="{9B59441B-4CB8-41C7-8550-4D6463ACB844}" type="presParOf" srcId="{A283F209-4235-492E-97C3-796C262C914D}" destId="{E8C37621-1488-49E3-86FF-FCBF1355AE97}" srcOrd="0" destOrd="0" presId="urn:microsoft.com/office/officeart/2005/8/layout/radial5"/>
    <dgm:cxn modelId="{ADB9C87F-55EC-41B0-B896-66DEE4AC9D1A}" type="presParOf" srcId="{9990D0A1-5CBD-4AC7-A68B-3D5C14396A34}" destId="{62A63FDD-16B4-424E-B5BD-75E7EED68DBF}" srcOrd="2" destOrd="0" presId="urn:microsoft.com/office/officeart/2005/8/layout/radial5"/>
    <dgm:cxn modelId="{27D38196-C02B-4E2B-99AB-8E6BED530A63}" type="presParOf" srcId="{9990D0A1-5CBD-4AC7-A68B-3D5C14396A34}" destId="{22B719F4-2352-4377-8AAE-0AD068B95054}" srcOrd="3" destOrd="0" presId="urn:microsoft.com/office/officeart/2005/8/layout/radial5"/>
    <dgm:cxn modelId="{704F8501-BD29-4616-8C8D-CC5A222947B0}" type="presParOf" srcId="{22B719F4-2352-4377-8AAE-0AD068B95054}" destId="{99891F75-D03D-4D34-B171-2311C6B2E6A1}" srcOrd="0" destOrd="0" presId="urn:microsoft.com/office/officeart/2005/8/layout/radial5"/>
    <dgm:cxn modelId="{AE2EB32D-2F82-4107-8AAC-9A94913BF787}" type="presParOf" srcId="{9990D0A1-5CBD-4AC7-A68B-3D5C14396A34}" destId="{34CECDF7-5D28-4982-B143-0FC05B47037B}" srcOrd="4" destOrd="0" presId="urn:microsoft.com/office/officeart/2005/8/layout/radial5"/>
    <dgm:cxn modelId="{FD30C6C5-F0CA-43FE-9FCE-B7B2188ADA0F}" type="presParOf" srcId="{9990D0A1-5CBD-4AC7-A68B-3D5C14396A34}" destId="{71B155A4-4FB8-47E2-9305-0DA613C7C59E}" srcOrd="5" destOrd="0" presId="urn:microsoft.com/office/officeart/2005/8/layout/radial5"/>
    <dgm:cxn modelId="{7F43230B-2F20-4DA6-86D1-9CB98F336682}" type="presParOf" srcId="{71B155A4-4FB8-47E2-9305-0DA613C7C59E}" destId="{54537A50-17C7-4A3C-A9E2-83D0293FEFE2}" srcOrd="0" destOrd="0" presId="urn:microsoft.com/office/officeart/2005/8/layout/radial5"/>
    <dgm:cxn modelId="{ADE6C95D-A23A-481F-ACB8-4710951ED883}" type="presParOf" srcId="{9990D0A1-5CBD-4AC7-A68B-3D5C14396A34}" destId="{DD60DBFF-BFD2-437D-9035-8C2E8FFF47B2}" srcOrd="6" destOrd="0" presId="urn:microsoft.com/office/officeart/2005/8/layout/radial5"/>
    <dgm:cxn modelId="{8FA94FF0-63B5-431C-8AA5-3F5D3E4FF797}" type="presParOf" srcId="{9990D0A1-5CBD-4AC7-A68B-3D5C14396A34}" destId="{36958086-0792-43D9-8A6D-F588351D5FAB}" srcOrd="7" destOrd="0" presId="urn:microsoft.com/office/officeart/2005/8/layout/radial5"/>
    <dgm:cxn modelId="{EB85DDAA-CC1D-4D08-81A1-16E2B6E95A5C}" type="presParOf" srcId="{36958086-0792-43D9-8A6D-F588351D5FAB}" destId="{213A07B6-3B73-4EAB-90A0-9FA3182EFEBE}" srcOrd="0" destOrd="0" presId="urn:microsoft.com/office/officeart/2005/8/layout/radial5"/>
    <dgm:cxn modelId="{B51282AE-E517-42E0-AB29-2959A1CDD26F}" type="presParOf" srcId="{9990D0A1-5CBD-4AC7-A68B-3D5C14396A34}" destId="{3A76CA4D-46E8-4F12-AA56-5C40984764A2}" srcOrd="8" destOrd="0" presId="urn:microsoft.com/office/officeart/2005/8/layout/radial5"/>
    <dgm:cxn modelId="{63DA05B5-3D19-4F47-8095-C74E8FBCE0ED}" type="presParOf" srcId="{9990D0A1-5CBD-4AC7-A68B-3D5C14396A34}" destId="{0805BF7F-AF98-427F-9512-63DFEDDEA2A6}" srcOrd="9" destOrd="0" presId="urn:microsoft.com/office/officeart/2005/8/layout/radial5"/>
    <dgm:cxn modelId="{B74D45C2-6629-4797-83E7-8C1E91DE37FF}" type="presParOf" srcId="{0805BF7F-AF98-427F-9512-63DFEDDEA2A6}" destId="{A05B02F2-4019-4EC5-A27B-4454EDE67542}" srcOrd="0" destOrd="0" presId="urn:microsoft.com/office/officeart/2005/8/layout/radial5"/>
    <dgm:cxn modelId="{F99BFFAE-AD42-4C23-BBF8-09E326EE2BD5}" type="presParOf" srcId="{9990D0A1-5CBD-4AC7-A68B-3D5C14396A34}" destId="{398C1F8F-3D6D-428C-922D-9DDA1F35F183}" srcOrd="10" destOrd="0" presId="urn:microsoft.com/office/officeart/2005/8/layout/radial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E82FAE-A3D9-4F75-9347-8ADE811A835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ACD721-4F24-460A-8E17-E5A2B3CB834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聚焦问题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6530715-CBBF-4582-BA02-940E7CB4FBB4}" type="parTrans" cxnId="{E6397BE9-974E-495B-AE74-21836455234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DB4C907-6C1A-4C46-8D89-DDC5A890BA91}" type="sibTrans" cxnId="{E6397BE9-974E-495B-AE74-21836455234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8D4EAE2-EA04-40AB-A064-647796FADEE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激活旧知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ED228B1-D7CC-4448-935E-DB3BA842764F}" type="parTrans" cxnId="{82CF11FB-D2D3-4AF7-BF24-63B2F12A445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111C9C7-D676-49BD-8340-D2E803888673}" type="sibTrans" cxnId="{82CF11FB-D2D3-4AF7-BF24-63B2F12A445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46FD90F-4489-453A-808D-D25BACB5F7D0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论证新知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835E22B-1A59-4E15-AE42-19D560E89BD4}" type="parTrans" cxnId="{AF124203-9201-480C-A3C3-F5D58C54349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84F73C1-B075-4E60-A3D0-37522B5AAA02}" type="sibTrans" cxnId="{AF124203-9201-480C-A3C3-F5D58C54349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E81B847-CEC1-48B0-89E6-A144BE030E3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应用新知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778433F-D31E-4240-8730-010DFEEA02A4}" type="parTrans" cxnId="{39F594C5-C37D-415F-8B56-36608404EE3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69DB930-BC93-4524-974A-33CF844E0C49}" type="sibTrans" cxnId="{39F594C5-C37D-415F-8B56-36608404EE3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331C189-A535-4418-A998-0A1F063C8D3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融会贯通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72D5491-B502-476E-90BC-8E062361208A}" type="parTrans" cxnId="{9FF26B50-FA19-42E5-8C54-CB972774030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C58C936-F2B4-4B9B-BFFC-B77B620E4CD3}" type="sibTrans" cxnId="{9FF26B50-FA19-42E5-8C54-CB972774030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759A680-B00D-497E-9C87-2F185C9E32B4}" type="pres">
      <dgm:prSet presAssocID="{28E82FAE-A3D9-4F75-9347-8ADE811A835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E82720-C9B8-4560-80EE-E2B52BB9D79C}" type="pres">
      <dgm:prSet presAssocID="{60ACD721-4F24-460A-8E17-E5A2B3CB83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F31DC5-16E9-45EC-A59D-CEA79B178214}" type="pres">
      <dgm:prSet presAssocID="{60ACD721-4F24-460A-8E17-E5A2B3CB8349}" presName="spNode" presStyleCnt="0"/>
      <dgm:spPr/>
      <dgm:t>
        <a:bodyPr/>
        <a:lstStyle/>
        <a:p>
          <a:endParaRPr lang="zh-CN" altLang="en-US"/>
        </a:p>
      </dgm:t>
    </dgm:pt>
    <dgm:pt modelId="{C5806EA3-FAA3-447C-8FAF-F59522EA452C}" type="pres">
      <dgm:prSet presAssocID="{EDB4C907-6C1A-4C46-8D89-DDC5A890BA91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99AEE8C0-9910-4C31-98F1-206194E260CC}" type="pres">
      <dgm:prSet presAssocID="{38D4EAE2-EA04-40AB-A064-647796FADE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50416-4378-480E-B6B5-F20DCD830432}" type="pres">
      <dgm:prSet presAssocID="{38D4EAE2-EA04-40AB-A064-647796FADEE6}" presName="spNode" presStyleCnt="0"/>
      <dgm:spPr/>
      <dgm:t>
        <a:bodyPr/>
        <a:lstStyle/>
        <a:p>
          <a:endParaRPr lang="zh-CN" altLang="en-US"/>
        </a:p>
      </dgm:t>
    </dgm:pt>
    <dgm:pt modelId="{47EA31DB-A986-4C6E-8D01-75E214A42670}" type="pres">
      <dgm:prSet presAssocID="{F111C9C7-D676-49BD-8340-D2E803888673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84997DFA-F3C0-4C77-B252-F161F51BE76C}" type="pres">
      <dgm:prSet presAssocID="{646FD90F-4489-453A-808D-D25BACB5F7D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8C6E7E-1541-4214-A970-466C93FAC2EB}" type="pres">
      <dgm:prSet presAssocID="{646FD90F-4489-453A-808D-D25BACB5F7D0}" presName="spNode" presStyleCnt="0"/>
      <dgm:spPr/>
      <dgm:t>
        <a:bodyPr/>
        <a:lstStyle/>
        <a:p>
          <a:endParaRPr lang="zh-CN" altLang="en-US"/>
        </a:p>
      </dgm:t>
    </dgm:pt>
    <dgm:pt modelId="{2EDCBA8B-A6DD-4ACC-9222-7E6AC4EC93D5}" type="pres">
      <dgm:prSet presAssocID="{984F73C1-B075-4E60-A3D0-37522B5AAA0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1A4B199B-3BE5-4FAA-8FBE-CED22C5267DD}" type="pres">
      <dgm:prSet presAssocID="{4E81B847-CEC1-48B0-89E6-A144BE030E3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BA218-0E1D-447B-9964-1434B4C3B2EA}" type="pres">
      <dgm:prSet presAssocID="{4E81B847-CEC1-48B0-89E6-A144BE030E36}" presName="spNode" presStyleCnt="0"/>
      <dgm:spPr/>
      <dgm:t>
        <a:bodyPr/>
        <a:lstStyle/>
        <a:p>
          <a:endParaRPr lang="zh-CN" altLang="en-US"/>
        </a:p>
      </dgm:t>
    </dgm:pt>
    <dgm:pt modelId="{0A2D1516-11C2-4648-9D44-3F8DE43199BA}" type="pres">
      <dgm:prSet presAssocID="{A69DB930-BC93-4524-974A-33CF844E0C49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9F0DA596-BA93-4EAE-A164-4BA2545E5A57}" type="pres">
      <dgm:prSet presAssocID="{A331C189-A535-4418-A998-0A1F063C8D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F1686-A8BE-45F6-94AB-E6758E7EEF64}" type="pres">
      <dgm:prSet presAssocID="{A331C189-A535-4418-A998-0A1F063C8D36}" presName="spNode" presStyleCnt="0"/>
      <dgm:spPr/>
      <dgm:t>
        <a:bodyPr/>
        <a:lstStyle/>
        <a:p>
          <a:endParaRPr lang="zh-CN" altLang="en-US"/>
        </a:p>
      </dgm:t>
    </dgm:pt>
    <dgm:pt modelId="{85D6AE03-753D-48BA-941B-ED2EC62A6FEB}" type="pres">
      <dgm:prSet presAssocID="{EC58C936-F2B4-4B9B-BFFC-B77B620E4CD3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7F89C8B-CF4F-4C0F-83DE-68C19F4CF971}" type="presOf" srcId="{A69DB930-BC93-4524-974A-33CF844E0C49}" destId="{0A2D1516-11C2-4648-9D44-3F8DE43199BA}" srcOrd="0" destOrd="0" presId="urn:microsoft.com/office/officeart/2005/8/layout/cycle6"/>
    <dgm:cxn modelId="{0765844B-AB93-452E-AA71-6DFF1E559974}" type="presOf" srcId="{60ACD721-4F24-460A-8E17-E5A2B3CB8349}" destId="{D9E82720-C9B8-4560-80EE-E2B52BB9D79C}" srcOrd="0" destOrd="0" presId="urn:microsoft.com/office/officeart/2005/8/layout/cycle6"/>
    <dgm:cxn modelId="{A3D9BB19-8A45-4BC7-A22C-18FE8402F6B8}" type="presOf" srcId="{38D4EAE2-EA04-40AB-A064-647796FADEE6}" destId="{99AEE8C0-9910-4C31-98F1-206194E260CC}" srcOrd="0" destOrd="0" presId="urn:microsoft.com/office/officeart/2005/8/layout/cycle6"/>
    <dgm:cxn modelId="{77D8ACC8-4F39-4E73-9F52-12F1E4609D06}" type="presOf" srcId="{F111C9C7-D676-49BD-8340-D2E803888673}" destId="{47EA31DB-A986-4C6E-8D01-75E214A42670}" srcOrd="0" destOrd="0" presId="urn:microsoft.com/office/officeart/2005/8/layout/cycle6"/>
    <dgm:cxn modelId="{9FF26B50-FA19-42E5-8C54-CB972774030A}" srcId="{28E82FAE-A3D9-4F75-9347-8ADE811A835C}" destId="{A331C189-A535-4418-A998-0A1F063C8D36}" srcOrd="4" destOrd="0" parTransId="{972D5491-B502-476E-90BC-8E062361208A}" sibTransId="{EC58C936-F2B4-4B9B-BFFC-B77B620E4CD3}"/>
    <dgm:cxn modelId="{AF124203-9201-480C-A3C3-F5D58C54349E}" srcId="{28E82FAE-A3D9-4F75-9347-8ADE811A835C}" destId="{646FD90F-4489-453A-808D-D25BACB5F7D0}" srcOrd="2" destOrd="0" parTransId="{2835E22B-1A59-4E15-AE42-19D560E89BD4}" sibTransId="{984F73C1-B075-4E60-A3D0-37522B5AAA02}"/>
    <dgm:cxn modelId="{BF4EC302-9BB2-4D0D-8B44-3869F1BD7CDB}" type="presOf" srcId="{4E81B847-CEC1-48B0-89E6-A144BE030E36}" destId="{1A4B199B-3BE5-4FAA-8FBE-CED22C5267DD}" srcOrd="0" destOrd="0" presId="urn:microsoft.com/office/officeart/2005/8/layout/cycle6"/>
    <dgm:cxn modelId="{E6397BE9-974E-495B-AE74-21836455234F}" srcId="{28E82FAE-A3D9-4F75-9347-8ADE811A835C}" destId="{60ACD721-4F24-460A-8E17-E5A2B3CB8349}" srcOrd="0" destOrd="0" parTransId="{C6530715-CBBF-4582-BA02-940E7CB4FBB4}" sibTransId="{EDB4C907-6C1A-4C46-8D89-DDC5A890BA91}"/>
    <dgm:cxn modelId="{34E4907D-56AF-416A-BE6F-06AD7A407AE3}" type="presOf" srcId="{EC58C936-F2B4-4B9B-BFFC-B77B620E4CD3}" destId="{85D6AE03-753D-48BA-941B-ED2EC62A6FEB}" srcOrd="0" destOrd="0" presId="urn:microsoft.com/office/officeart/2005/8/layout/cycle6"/>
    <dgm:cxn modelId="{B00CA280-7556-4224-B7AA-0613370914C8}" type="presOf" srcId="{28E82FAE-A3D9-4F75-9347-8ADE811A835C}" destId="{8759A680-B00D-497E-9C87-2F185C9E32B4}" srcOrd="0" destOrd="0" presId="urn:microsoft.com/office/officeart/2005/8/layout/cycle6"/>
    <dgm:cxn modelId="{1799582B-C104-4ACE-8B69-A0DB87E1744A}" type="presOf" srcId="{EDB4C907-6C1A-4C46-8D89-DDC5A890BA91}" destId="{C5806EA3-FAA3-447C-8FAF-F59522EA452C}" srcOrd="0" destOrd="0" presId="urn:microsoft.com/office/officeart/2005/8/layout/cycle6"/>
    <dgm:cxn modelId="{39F594C5-C37D-415F-8B56-36608404EE3D}" srcId="{28E82FAE-A3D9-4F75-9347-8ADE811A835C}" destId="{4E81B847-CEC1-48B0-89E6-A144BE030E36}" srcOrd="3" destOrd="0" parTransId="{4778433F-D31E-4240-8730-010DFEEA02A4}" sibTransId="{A69DB930-BC93-4524-974A-33CF844E0C49}"/>
    <dgm:cxn modelId="{9D6D1ADC-C43B-4407-8FF0-A152875DB673}" type="presOf" srcId="{984F73C1-B075-4E60-A3D0-37522B5AAA02}" destId="{2EDCBA8B-A6DD-4ACC-9222-7E6AC4EC93D5}" srcOrd="0" destOrd="0" presId="urn:microsoft.com/office/officeart/2005/8/layout/cycle6"/>
    <dgm:cxn modelId="{82CF11FB-D2D3-4AF7-BF24-63B2F12A4457}" srcId="{28E82FAE-A3D9-4F75-9347-8ADE811A835C}" destId="{38D4EAE2-EA04-40AB-A064-647796FADEE6}" srcOrd="1" destOrd="0" parTransId="{CED228B1-D7CC-4448-935E-DB3BA842764F}" sibTransId="{F111C9C7-D676-49BD-8340-D2E803888673}"/>
    <dgm:cxn modelId="{EABFF127-BA9D-4C1D-A775-657094A6B361}" type="presOf" srcId="{646FD90F-4489-453A-808D-D25BACB5F7D0}" destId="{84997DFA-F3C0-4C77-B252-F161F51BE76C}" srcOrd="0" destOrd="0" presId="urn:microsoft.com/office/officeart/2005/8/layout/cycle6"/>
    <dgm:cxn modelId="{FBE6F27A-8E6B-498B-9BBD-0DC75B474FF4}" type="presOf" srcId="{A331C189-A535-4418-A998-0A1F063C8D36}" destId="{9F0DA596-BA93-4EAE-A164-4BA2545E5A57}" srcOrd="0" destOrd="0" presId="urn:microsoft.com/office/officeart/2005/8/layout/cycle6"/>
    <dgm:cxn modelId="{5D941A47-EE1C-4622-AE1E-1E742D720A38}" type="presParOf" srcId="{8759A680-B00D-497E-9C87-2F185C9E32B4}" destId="{D9E82720-C9B8-4560-80EE-E2B52BB9D79C}" srcOrd="0" destOrd="0" presId="urn:microsoft.com/office/officeart/2005/8/layout/cycle6"/>
    <dgm:cxn modelId="{F6355385-6BA7-4371-BE45-E9A31C434883}" type="presParOf" srcId="{8759A680-B00D-497E-9C87-2F185C9E32B4}" destId="{A3F31DC5-16E9-45EC-A59D-CEA79B178214}" srcOrd="1" destOrd="0" presId="urn:microsoft.com/office/officeart/2005/8/layout/cycle6"/>
    <dgm:cxn modelId="{6A3C61D1-9844-4646-8E9B-9FBAB49552F3}" type="presParOf" srcId="{8759A680-B00D-497E-9C87-2F185C9E32B4}" destId="{C5806EA3-FAA3-447C-8FAF-F59522EA452C}" srcOrd="2" destOrd="0" presId="urn:microsoft.com/office/officeart/2005/8/layout/cycle6"/>
    <dgm:cxn modelId="{1B7C2B26-80A5-4115-84FF-8C9BB1D992C4}" type="presParOf" srcId="{8759A680-B00D-497E-9C87-2F185C9E32B4}" destId="{99AEE8C0-9910-4C31-98F1-206194E260CC}" srcOrd="3" destOrd="0" presId="urn:microsoft.com/office/officeart/2005/8/layout/cycle6"/>
    <dgm:cxn modelId="{7C9CFEE8-2A8D-4488-B557-E3EEBD8216A6}" type="presParOf" srcId="{8759A680-B00D-497E-9C87-2F185C9E32B4}" destId="{63F50416-4378-480E-B6B5-F20DCD830432}" srcOrd="4" destOrd="0" presId="urn:microsoft.com/office/officeart/2005/8/layout/cycle6"/>
    <dgm:cxn modelId="{751C3AC1-054A-4226-A192-E82156723129}" type="presParOf" srcId="{8759A680-B00D-497E-9C87-2F185C9E32B4}" destId="{47EA31DB-A986-4C6E-8D01-75E214A42670}" srcOrd="5" destOrd="0" presId="urn:microsoft.com/office/officeart/2005/8/layout/cycle6"/>
    <dgm:cxn modelId="{215C764E-49FF-4E2B-9929-9F13449A7A89}" type="presParOf" srcId="{8759A680-B00D-497E-9C87-2F185C9E32B4}" destId="{84997DFA-F3C0-4C77-B252-F161F51BE76C}" srcOrd="6" destOrd="0" presId="urn:microsoft.com/office/officeart/2005/8/layout/cycle6"/>
    <dgm:cxn modelId="{F81660A1-E4DA-46A0-A6BB-9398FAAC63E3}" type="presParOf" srcId="{8759A680-B00D-497E-9C87-2F185C9E32B4}" destId="{378C6E7E-1541-4214-A970-466C93FAC2EB}" srcOrd="7" destOrd="0" presId="urn:microsoft.com/office/officeart/2005/8/layout/cycle6"/>
    <dgm:cxn modelId="{1C72A0C7-1E1D-4BF1-A563-961EE5F36698}" type="presParOf" srcId="{8759A680-B00D-497E-9C87-2F185C9E32B4}" destId="{2EDCBA8B-A6DD-4ACC-9222-7E6AC4EC93D5}" srcOrd="8" destOrd="0" presId="urn:microsoft.com/office/officeart/2005/8/layout/cycle6"/>
    <dgm:cxn modelId="{DAFAA726-DDB7-4147-AE46-07B09AEE2A67}" type="presParOf" srcId="{8759A680-B00D-497E-9C87-2F185C9E32B4}" destId="{1A4B199B-3BE5-4FAA-8FBE-CED22C5267DD}" srcOrd="9" destOrd="0" presId="urn:microsoft.com/office/officeart/2005/8/layout/cycle6"/>
    <dgm:cxn modelId="{C227C5C9-5C69-44AA-8279-D0A111EF272A}" type="presParOf" srcId="{8759A680-B00D-497E-9C87-2F185C9E32B4}" destId="{C04BA218-0E1D-447B-9964-1434B4C3B2EA}" srcOrd="10" destOrd="0" presId="urn:microsoft.com/office/officeart/2005/8/layout/cycle6"/>
    <dgm:cxn modelId="{A5F5DB98-8040-409A-AF8E-3D41D38AA313}" type="presParOf" srcId="{8759A680-B00D-497E-9C87-2F185C9E32B4}" destId="{0A2D1516-11C2-4648-9D44-3F8DE43199BA}" srcOrd="11" destOrd="0" presId="urn:microsoft.com/office/officeart/2005/8/layout/cycle6"/>
    <dgm:cxn modelId="{6759AA1E-F4F7-4E62-9374-0DF5605081E1}" type="presParOf" srcId="{8759A680-B00D-497E-9C87-2F185C9E32B4}" destId="{9F0DA596-BA93-4EAE-A164-4BA2545E5A57}" srcOrd="12" destOrd="0" presId="urn:microsoft.com/office/officeart/2005/8/layout/cycle6"/>
    <dgm:cxn modelId="{C438DC89-D0D7-4ABC-9989-E85CE09882FA}" type="presParOf" srcId="{8759A680-B00D-497E-9C87-2F185C9E32B4}" destId="{1B1F1686-A8BE-45F6-94AB-E6758E7EEF64}" srcOrd="13" destOrd="0" presId="urn:microsoft.com/office/officeart/2005/8/layout/cycle6"/>
    <dgm:cxn modelId="{5295E8D9-1336-45CE-9CBB-D0DC0255FF83}" type="presParOf" srcId="{8759A680-B00D-497E-9C87-2F185C9E32B4}" destId="{85D6AE03-753D-48BA-941B-ED2EC62A6FEB}" srcOrd="14" destOrd="0" presId="urn:microsoft.com/office/officeart/2005/8/layout/cycle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E82FAE-A3D9-4F75-9347-8ADE811A835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ACD721-4F24-460A-8E17-E5A2B3CB8349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故事铺垫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6530715-CBBF-4582-BA02-940E7CB4FBB4}" type="parTrans" cxnId="{E6397BE9-974E-495B-AE74-21836455234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DB4C907-6C1A-4C46-8D89-DDC5A890BA91}" type="sibTrans" cxnId="{E6397BE9-974E-495B-AE74-21836455234F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8D4EAE2-EA04-40AB-A064-647796FADEE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角色定位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ED228B1-D7CC-4448-935E-DB3BA842764F}" type="parTrans" cxnId="{82CF11FB-D2D3-4AF7-BF24-63B2F12A445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111C9C7-D676-49BD-8340-D2E803888673}" type="sibTrans" cxnId="{82CF11FB-D2D3-4AF7-BF24-63B2F12A4457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46FD90F-4489-453A-808D-D25BACB5F7D0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精彩演绎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2835E22B-1A59-4E15-AE42-19D560E89BD4}" type="parTrans" cxnId="{AF124203-9201-480C-A3C3-F5D58C54349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84F73C1-B075-4E60-A3D0-37522B5AAA02}" type="sibTrans" cxnId="{AF124203-9201-480C-A3C3-F5D58C54349E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E81B847-CEC1-48B0-89E6-A144BE030E3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形成观点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778433F-D31E-4240-8730-010DFEEA02A4}" type="parTrans" cxnId="{39F594C5-C37D-415F-8B56-36608404EE3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69DB930-BC93-4524-974A-33CF844E0C49}" type="sibTrans" cxnId="{39F594C5-C37D-415F-8B56-36608404EE3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331C189-A535-4418-A998-0A1F063C8D36}">
      <dgm:prSet phldrT="[文本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提炼收结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72D5491-B502-476E-90BC-8E062361208A}" type="parTrans" cxnId="{9FF26B50-FA19-42E5-8C54-CB972774030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C58C936-F2B4-4B9B-BFFC-B77B620E4CD3}" type="sibTrans" cxnId="{9FF26B50-FA19-42E5-8C54-CB972774030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759A680-B00D-497E-9C87-2F185C9E32B4}" type="pres">
      <dgm:prSet presAssocID="{28E82FAE-A3D9-4F75-9347-8ADE811A835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E82720-C9B8-4560-80EE-E2B52BB9D79C}" type="pres">
      <dgm:prSet presAssocID="{60ACD721-4F24-460A-8E17-E5A2B3CB83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F31DC5-16E9-45EC-A59D-CEA79B178214}" type="pres">
      <dgm:prSet presAssocID="{60ACD721-4F24-460A-8E17-E5A2B3CB8349}" presName="spNode" presStyleCnt="0"/>
      <dgm:spPr/>
      <dgm:t>
        <a:bodyPr/>
        <a:lstStyle/>
        <a:p>
          <a:endParaRPr lang="zh-CN" altLang="en-US"/>
        </a:p>
      </dgm:t>
    </dgm:pt>
    <dgm:pt modelId="{C5806EA3-FAA3-447C-8FAF-F59522EA452C}" type="pres">
      <dgm:prSet presAssocID="{EDB4C907-6C1A-4C46-8D89-DDC5A890BA91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99AEE8C0-9910-4C31-98F1-206194E260CC}" type="pres">
      <dgm:prSet presAssocID="{38D4EAE2-EA04-40AB-A064-647796FADE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50416-4378-480E-B6B5-F20DCD830432}" type="pres">
      <dgm:prSet presAssocID="{38D4EAE2-EA04-40AB-A064-647796FADEE6}" presName="spNode" presStyleCnt="0"/>
      <dgm:spPr/>
      <dgm:t>
        <a:bodyPr/>
        <a:lstStyle/>
        <a:p>
          <a:endParaRPr lang="zh-CN" altLang="en-US"/>
        </a:p>
      </dgm:t>
    </dgm:pt>
    <dgm:pt modelId="{47EA31DB-A986-4C6E-8D01-75E214A42670}" type="pres">
      <dgm:prSet presAssocID="{F111C9C7-D676-49BD-8340-D2E803888673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84997DFA-F3C0-4C77-B252-F161F51BE76C}" type="pres">
      <dgm:prSet presAssocID="{646FD90F-4489-453A-808D-D25BACB5F7D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8C6E7E-1541-4214-A970-466C93FAC2EB}" type="pres">
      <dgm:prSet presAssocID="{646FD90F-4489-453A-808D-D25BACB5F7D0}" presName="spNode" presStyleCnt="0"/>
      <dgm:spPr/>
      <dgm:t>
        <a:bodyPr/>
        <a:lstStyle/>
        <a:p>
          <a:endParaRPr lang="zh-CN" altLang="en-US"/>
        </a:p>
      </dgm:t>
    </dgm:pt>
    <dgm:pt modelId="{2EDCBA8B-A6DD-4ACC-9222-7E6AC4EC93D5}" type="pres">
      <dgm:prSet presAssocID="{984F73C1-B075-4E60-A3D0-37522B5AAA02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1A4B199B-3BE5-4FAA-8FBE-CED22C5267DD}" type="pres">
      <dgm:prSet presAssocID="{4E81B847-CEC1-48B0-89E6-A144BE030E3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BA218-0E1D-447B-9964-1434B4C3B2EA}" type="pres">
      <dgm:prSet presAssocID="{4E81B847-CEC1-48B0-89E6-A144BE030E36}" presName="spNode" presStyleCnt="0"/>
      <dgm:spPr/>
      <dgm:t>
        <a:bodyPr/>
        <a:lstStyle/>
        <a:p>
          <a:endParaRPr lang="zh-CN" altLang="en-US"/>
        </a:p>
      </dgm:t>
    </dgm:pt>
    <dgm:pt modelId="{0A2D1516-11C2-4648-9D44-3F8DE43199BA}" type="pres">
      <dgm:prSet presAssocID="{A69DB930-BC93-4524-974A-33CF844E0C49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9F0DA596-BA93-4EAE-A164-4BA2545E5A57}" type="pres">
      <dgm:prSet presAssocID="{A331C189-A535-4418-A998-0A1F063C8D3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F1686-A8BE-45F6-94AB-E6758E7EEF64}" type="pres">
      <dgm:prSet presAssocID="{A331C189-A535-4418-A998-0A1F063C8D36}" presName="spNode" presStyleCnt="0"/>
      <dgm:spPr/>
      <dgm:t>
        <a:bodyPr/>
        <a:lstStyle/>
        <a:p>
          <a:endParaRPr lang="zh-CN" altLang="en-US"/>
        </a:p>
      </dgm:t>
    </dgm:pt>
    <dgm:pt modelId="{85D6AE03-753D-48BA-941B-ED2EC62A6FEB}" type="pres">
      <dgm:prSet presAssocID="{EC58C936-F2B4-4B9B-BFFC-B77B620E4CD3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7709C9D-2185-4C8A-9DFB-381E7A7861D2}" type="presOf" srcId="{A69DB930-BC93-4524-974A-33CF844E0C49}" destId="{0A2D1516-11C2-4648-9D44-3F8DE43199BA}" srcOrd="0" destOrd="0" presId="urn:microsoft.com/office/officeart/2005/8/layout/cycle6"/>
    <dgm:cxn modelId="{01899E7A-ABC4-49DE-96DE-DD1123EC415F}" type="presOf" srcId="{28E82FAE-A3D9-4F75-9347-8ADE811A835C}" destId="{8759A680-B00D-497E-9C87-2F185C9E32B4}" srcOrd="0" destOrd="0" presId="urn:microsoft.com/office/officeart/2005/8/layout/cycle6"/>
    <dgm:cxn modelId="{BAED23CA-71A3-4F0C-9759-FB003DB4E400}" type="presOf" srcId="{EDB4C907-6C1A-4C46-8D89-DDC5A890BA91}" destId="{C5806EA3-FAA3-447C-8FAF-F59522EA452C}" srcOrd="0" destOrd="0" presId="urn:microsoft.com/office/officeart/2005/8/layout/cycle6"/>
    <dgm:cxn modelId="{E4EF11A7-8FB6-4C3D-8C52-530E2100C409}" type="presOf" srcId="{F111C9C7-D676-49BD-8340-D2E803888673}" destId="{47EA31DB-A986-4C6E-8D01-75E214A42670}" srcOrd="0" destOrd="0" presId="urn:microsoft.com/office/officeart/2005/8/layout/cycle6"/>
    <dgm:cxn modelId="{E4F6B6C5-4211-46B5-8EFC-42ABF20E0385}" type="presOf" srcId="{EC58C936-F2B4-4B9B-BFFC-B77B620E4CD3}" destId="{85D6AE03-753D-48BA-941B-ED2EC62A6FEB}" srcOrd="0" destOrd="0" presId="urn:microsoft.com/office/officeart/2005/8/layout/cycle6"/>
    <dgm:cxn modelId="{C78358E8-F4C2-49BD-B408-3A2AEFFC93CA}" type="presOf" srcId="{60ACD721-4F24-460A-8E17-E5A2B3CB8349}" destId="{D9E82720-C9B8-4560-80EE-E2B52BB9D79C}" srcOrd="0" destOrd="0" presId="urn:microsoft.com/office/officeart/2005/8/layout/cycle6"/>
    <dgm:cxn modelId="{9FF26B50-FA19-42E5-8C54-CB972774030A}" srcId="{28E82FAE-A3D9-4F75-9347-8ADE811A835C}" destId="{A331C189-A535-4418-A998-0A1F063C8D36}" srcOrd="4" destOrd="0" parTransId="{972D5491-B502-476E-90BC-8E062361208A}" sibTransId="{EC58C936-F2B4-4B9B-BFFC-B77B620E4CD3}"/>
    <dgm:cxn modelId="{AF124203-9201-480C-A3C3-F5D58C54349E}" srcId="{28E82FAE-A3D9-4F75-9347-8ADE811A835C}" destId="{646FD90F-4489-453A-808D-D25BACB5F7D0}" srcOrd="2" destOrd="0" parTransId="{2835E22B-1A59-4E15-AE42-19D560E89BD4}" sibTransId="{984F73C1-B075-4E60-A3D0-37522B5AAA02}"/>
    <dgm:cxn modelId="{877F0A15-91CA-4CA5-BB63-0C97E2438400}" type="presOf" srcId="{646FD90F-4489-453A-808D-D25BACB5F7D0}" destId="{84997DFA-F3C0-4C77-B252-F161F51BE76C}" srcOrd="0" destOrd="0" presId="urn:microsoft.com/office/officeart/2005/8/layout/cycle6"/>
    <dgm:cxn modelId="{C443C0E8-317D-47C6-8B57-B491AD794604}" type="presOf" srcId="{A331C189-A535-4418-A998-0A1F063C8D36}" destId="{9F0DA596-BA93-4EAE-A164-4BA2545E5A57}" srcOrd="0" destOrd="0" presId="urn:microsoft.com/office/officeart/2005/8/layout/cycle6"/>
    <dgm:cxn modelId="{C8681D6C-2DBC-40F9-8AD2-8E0886349583}" type="presOf" srcId="{38D4EAE2-EA04-40AB-A064-647796FADEE6}" destId="{99AEE8C0-9910-4C31-98F1-206194E260CC}" srcOrd="0" destOrd="0" presId="urn:microsoft.com/office/officeart/2005/8/layout/cycle6"/>
    <dgm:cxn modelId="{E6397BE9-974E-495B-AE74-21836455234F}" srcId="{28E82FAE-A3D9-4F75-9347-8ADE811A835C}" destId="{60ACD721-4F24-460A-8E17-E5A2B3CB8349}" srcOrd="0" destOrd="0" parTransId="{C6530715-CBBF-4582-BA02-940E7CB4FBB4}" sibTransId="{EDB4C907-6C1A-4C46-8D89-DDC5A890BA91}"/>
    <dgm:cxn modelId="{39F594C5-C37D-415F-8B56-36608404EE3D}" srcId="{28E82FAE-A3D9-4F75-9347-8ADE811A835C}" destId="{4E81B847-CEC1-48B0-89E6-A144BE030E36}" srcOrd="3" destOrd="0" parTransId="{4778433F-D31E-4240-8730-010DFEEA02A4}" sibTransId="{A69DB930-BC93-4524-974A-33CF844E0C49}"/>
    <dgm:cxn modelId="{A2D1CC06-2ABE-4551-B9F3-5CECA9E882D3}" type="presOf" srcId="{4E81B847-CEC1-48B0-89E6-A144BE030E36}" destId="{1A4B199B-3BE5-4FAA-8FBE-CED22C5267DD}" srcOrd="0" destOrd="0" presId="urn:microsoft.com/office/officeart/2005/8/layout/cycle6"/>
    <dgm:cxn modelId="{82CF11FB-D2D3-4AF7-BF24-63B2F12A4457}" srcId="{28E82FAE-A3D9-4F75-9347-8ADE811A835C}" destId="{38D4EAE2-EA04-40AB-A064-647796FADEE6}" srcOrd="1" destOrd="0" parTransId="{CED228B1-D7CC-4448-935E-DB3BA842764F}" sibTransId="{F111C9C7-D676-49BD-8340-D2E803888673}"/>
    <dgm:cxn modelId="{E552B630-EB92-4F08-9031-4FECF97B0CE6}" type="presOf" srcId="{984F73C1-B075-4E60-A3D0-37522B5AAA02}" destId="{2EDCBA8B-A6DD-4ACC-9222-7E6AC4EC93D5}" srcOrd="0" destOrd="0" presId="urn:microsoft.com/office/officeart/2005/8/layout/cycle6"/>
    <dgm:cxn modelId="{189D8D53-1B18-4986-8A1B-5A11214C7E8A}" type="presParOf" srcId="{8759A680-B00D-497E-9C87-2F185C9E32B4}" destId="{D9E82720-C9B8-4560-80EE-E2B52BB9D79C}" srcOrd="0" destOrd="0" presId="urn:microsoft.com/office/officeart/2005/8/layout/cycle6"/>
    <dgm:cxn modelId="{46B7601B-C5EA-41B7-8B21-CAD641D2A0E8}" type="presParOf" srcId="{8759A680-B00D-497E-9C87-2F185C9E32B4}" destId="{A3F31DC5-16E9-45EC-A59D-CEA79B178214}" srcOrd="1" destOrd="0" presId="urn:microsoft.com/office/officeart/2005/8/layout/cycle6"/>
    <dgm:cxn modelId="{70DD541B-0855-4F6F-8FB9-961BBB8B59AC}" type="presParOf" srcId="{8759A680-B00D-497E-9C87-2F185C9E32B4}" destId="{C5806EA3-FAA3-447C-8FAF-F59522EA452C}" srcOrd="2" destOrd="0" presId="urn:microsoft.com/office/officeart/2005/8/layout/cycle6"/>
    <dgm:cxn modelId="{10093709-EB75-4497-80E8-C3446FE4F4E8}" type="presParOf" srcId="{8759A680-B00D-497E-9C87-2F185C9E32B4}" destId="{99AEE8C0-9910-4C31-98F1-206194E260CC}" srcOrd="3" destOrd="0" presId="urn:microsoft.com/office/officeart/2005/8/layout/cycle6"/>
    <dgm:cxn modelId="{14776775-C2A4-43EB-B782-DADA83ADBDA4}" type="presParOf" srcId="{8759A680-B00D-497E-9C87-2F185C9E32B4}" destId="{63F50416-4378-480E-B6B5-F20DCD830432}" srcOrd="4" destOrd="0" presId="urn:microsoft.com/office/officeart/2005/8/layout/cycle6"/>
    <dgm:cxn modelId="{17EDF9A9-7014-4E95-A176-4F1438429E26}" type="presParOf" srcId="{8759A680-B00D-497E-9C87-2F185C9E32B4}" destId="{47EA31DB-A986-4C6E-8D01-75E214A42670}" srcOrd="5" destOrd="0" presId="urn:microsoft.com/office/officeart/2005/8/layout/cycle6"/>
    <dgm:cxn modelId="{9CC1DB38-D047-40C5-952A-969911FD2A2C}" type="presParOf" srcId="{8759A680-B00D-497E-9C87-2F185C9E32B4}" destId="{84997DFA-F3C0-4C77-B252-F161F51BE76C}" srcOrd="6" destOrd="0" presId="urn:microsoft.com/office/officeart/2005/8/layout/cycle6"/>
    <dgm:cxn modelId="{C7BFB80F-1199-4C84-A3BA-9118FB61A1C8}" type="presParOf" srcId="{8759A680-B00D-497E-9C87-2F185C9E32B4}" destId="{378C6E7E-1541-4214-A970-466C93FAC2EB}" srcOrd="7" destOrd="0" presId="urn:microsoft.com/office/officeart/2005/8/layout/cycle6"/>
    <dgm:cxn modelId="{21AD5B7E-2471-4965-AAA6-CB926F2159CB}" type="presParOf" srcId="{8759A680-B00D-497E-9C87-2F185C9E32B4}" destId="{2EDCBA8B-A6DD-4ACC-9222-7E6AC4EC93D5}" srcOrd="8" destOrd="0" presId="urn:microsoft.com/office/officeart/2005/8/layout/cycle6"/>
    <dgm:cxn modelId="{C5F8786C-F5C4-4951-83A5-886235FC8370}" type="presParOf" srcId="{8759A680-B00D-497E-9C87-2F185C9E32B4}" destId="{1A4B199B-3BE5-4FAA-8FBE-CED22C5267DD}" srcOrd="9" destOrd="0" presId="urn:microsoft.com/office/officeart/2005/8/layout/cycle6"/>
    <dgm:cxn modelId="{7F859E96-124C-40DA-8547-13F39B4530BB}" type="presParOf" srcId="{8759A680-B00D-497E-9C87-2F185C9E32B4}" destId="{C04BA218-0E1D-447B-9964-1434B4C3B2EA}" srcOrd="10" destOrd="0" presId="urn:microsoft.com/office/officeart/2005/8/layout/cycle6"/>
    <dgm:cxn modelId="{1EB773AC-26BB-4418-B2F3-ACA62289FAC9}" type="presParOf" srcId="{8759A680-B00D-497E-9C87-2F185C9E32B4}" destId="{0A2D1516-11C2-4648-9D44-3F8DE43199BA}" srcOrd="11" destOrd="0" presId="urn:microsoft.com/office/officeart/2005/8/layout/cycle6"/>
    <dgm:cxn modelId="{FCBC08F7-B6F9-4581-B0AF-802F48902923}" type="presParOf" srcId="{8759A680-B00D-497E-9C87-2F185C9E32B4}" destId="{9F0DA596-BA93-4EAE-A164-4BA2545E5A57}" srcOrd="12" destOrd="0" presId="urn:microsoft.com/office/officeart/2005/8/layout/cycle6"/>
    <dgm:cxn modelId="{458F4980-E87C-4BCA-A282-EB21E428FD60}" type="presParOf" srcId="{8759A680-B00D-497E-9C87-2F185C9E32B4}" destId="{1B1F1686-A8BE-45F6-94AB-E6758E7EEF64}" srcOrd="13" destOrd="0" presId="urn:microsoft.com/office/officeart/2005/8/layout/cycle6"/>
    <dgm:cxn modelId="{994AA588-7D4D-4DF2-9B2A-6CD621401C8E}" type="presParOf" srcId="{8759A680-B00D-497E-9C87-2F185C9E32B4}" destId="{85D6AE03-753D-48BA-941B-ED2EC62A6FEB}" srcOrd="14" destOrd="0" presId="urn:microsoft.com/office/officeart/2005/8/layout/cycle6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F259D2-915C-4FDF-8CDB-1056CC4CED30}" type="doc">
      <dgm:prSet loTypeId="urn:microsoft.com/office/officeart/2005/8/layout/radial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BD35C2-9F45-4EC7-9111-1C5ACD9EF8AD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修炼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74DBE6C-D1A0-439A-9D3E-2E9CAAF47A54}" type="par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C0F036B-9226-4A6B-8D2E-63FF67E916C1}" type="sibTrans" cxnId="{EEDBBBF0-6240-4B4B-B22E-723E24AF60B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1A73837-F348-434F-87CE-4E6195B537D6}">
      <dgm:prSet phldrT="[文本]" custT="1"/>
      <dgm:spPr/>
      <dgm:t>
        <a:bodyPr/>
        <a:lstStyle/>
        <a:p>
          <a:r>
            <a:rPr lang="zh-CN" alt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准备</a:t>
          </a:r>
          <a:endParaRPr lang="zh-CN" altLang="en-US" sz="36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949CFA0-A200-435E-87AC-11B906563DD1}" type="parTrans" cxnId="{73700171-3823-4825-AFA1-B8500C84DB5E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A71AA4E-6D63-4036-B2D0-397FF03E9465}" type="sibTrans" cxnId="{73700171-3823-4825-AFA1-B8500C84DB5E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85B2265-3AF0-4127-8404-76FDD3E3F0B2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展示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85A9B5E-0792-49A1-B9FF-EDB6F8E3EC86}" type="parTrans" cxnId="{BC657710-8B96-4156-A4E8-9E97DA3B4731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F601E5A-29D6-405A-8F7C-93D6C1E42872}" type="sibTrans" cxnId="{BC657710-8B96-4156-A4E8-9E97DA3B4731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A9687DC-36AD-45D2-9DEA-8B24A8F5600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演绎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AADF40B-44EE-420A-A24D-11A094A767F0}" type="parTrans" cxnId="{DD54BB0A-2B4F-458B-B76A-C3E5DAF3F52A}">
      <dgm:prSet custT="1"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01BD044-DB76-43B2-91DF-4AA1CD06718F}" type="sibTrans" cxnId="{DD54BB0A-2B4F-458B-B76A-C3E5DAF3F52A}">
      <dgm:prSet/>
      <dgm:spPr/>
      <dgm:t>
        <a:bodyPr/>
        <a:lstStyle/>
        <a:p>
          <a:endParaRPr lang="zh-CN" alt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E69D4FB-A82C-4766-9228-9D8F84D04324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结尾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931E2D8-A012-47CA-AE52-18ADA7D307DF}" type="parTrans" cxnId="{96C8E7F3-3ACA-4F6D-912C-91A7092B9F78}">
      <dgm:prSet custT="1"/>
      <dgm:spPr/>
      <dgm:t>
        <a:bodyPr/>
        <a:lstStyle/>
        <a:p>
          <a:endParaRPr lang="zh-CN" altLang="en-US" sz="3600"/>
        </a:p>
      </dgm:t>
    </dgm:pt>
    <dgm:pt modelId="{CCB25F4D-51A4-44EA-A738-12DFA59454D1}" type="sibTrans" cxnId="{96C8E7F3-3ACA-4F6D-912C-91A7092B9F78}">
      <dgm:prSet/>
      <dgm:spPr/>
      <dgm:t>
        <a:bodyPr/>
        <a:lstStyle/>
        <a:p>
          <a:endParaRPr lang="zh-CN" altLang="en-US" sz="3600"/>
        </a:p>
      </dgm:t>
    </dgm:pt>
    <dgm:pt modelId="{CE97ACFA-E612-4709-A42F-DA36555922EF}">
      <dgm:prSet phldrT="[文本]" custT="1"/>
      <dgm:spPr/>
      <dgm:t>
        <a:bodyPr/>
        <a:lstStyle/>
        <a:p>
          <a:r>
            <a:rPr lang="zh-CN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登台</a:t>
          </a:r>
          <a:endParaRPr lang="zh-CN" altLang="en-US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6DA76ED-DEC0-4E1E-BD0F-42125D0D76CD}" type="parTrans" cxnId="{FDAF1285-A1E1-422C-851E-52C9BED29E5C}">
      <dgm:prSet custT="1"/>
      <dgm:spPr/>
      <dgm:t>
        <a:bodyPr/>
        <a:lstStyle/>
        <a:p>
          <a:endParaRPr lang="zh-CN" altLang="en-US" sz="3600"/>
        </a:p>
      </dgm:t>
    </dgm:pt>
    <dgm:pt modelId="{6C1E2CA8-BA8A-48E8-B948-9FD127615984}" type="sibTrans" cxnId="{FDAF1285-A1E1-422C-851E-52C9BED29E5C}">
      <dgm:prSet/>
      <dgm:spPr/>
      <dgm:t>
        <a:bodyPr/>
        <a:lstStyle/>
        <a:p>
          <a:endParaRPr lang="zh-CN" altLang="en-US" sz="3600"/>
        </a:p>
      </dgm:t>
    </dgm:pt>
    <dgm:pt modelId="{9990D0A1-5CBD-4AC7-A68B-3D5C14396A34}" type="pres">
      <dgm:prSet presAssocID="{5DF259D2-915C-4FDF-8CDB-1056CC4CED3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1143DB-62DA-41C1-A88B-0FC5174FC3FD}" type="pres">
      <dgm:prSet presAssocID="{94BD35C2-9F45-4EC7-9111-1C5ACD9EF8AD}" presName="centerShape" presStyleLbl="node0" presStyleIdx="0" presStyleCnt="1" custScaleX="142035" custScaleY="137038"/>
      <dgm:spPr/>
      <dgm:t>
        <a:bodyPr/>
        <a:lstStyle/>
        <a:p>
          <a:endParaRPr lang="zh-CN" altLang="en-US"/>
        </a:p>
      </dgm:t>
    </dgm:pt>
    <dgm:pt modelId="{A283F209-4235-492E-97C3-796C262C914D}" type="pres">
      <dgm:prSet presAssocID="{A949CFA0-A200-435E-87AC-11B906563DD1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8C37621-1488-49E3-86FF-FCBF1355AE97}" type="pres">
      <dgm:prSet presAssocID="{A949CFA0-A200-435E-87AC-11B906563DD1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62A63FDD-16B4-424E-B5BD-75E7EED68DBF}" type="pres">
      <dgm:prSet presAssocID="{31A73837-F348-434F-87CE-4E6195B537D6}" presName="node" presStyleLbl="node1" presStyleIdx="0" presStyleCnt="5" custScaleX="115766" custScaleY="1080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719F4-2352-4377-8AAE-0AD068B95054}" type="pres">
      <dgm:prSet presAssocID="{C6DA76ED-DEC0-4E1E-BD0F-42125D0D76CD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9891F75-D03D-4D34-B171-2311C6B2E6A1}" type="pres">
      <dgm:prSet presAssocID="{C6DA76ED-DEC0-4E1E-BD0F-42125D0D76C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34CECDF7-5D28-4982-B143-0FC05B47037B}" type="pres">
      <dgm:prSet presAssocID="{CE97ACFA-E612-4709-A42F-DA36555922EF}" presName="node" presStyleLbl="node1" presStyleIdx="1" presStyleCnt="5" custScaleX="123744" custScaleY="11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B155A4-4FB8-47E2-9305-0DA613C7C59E}" type="pres">
      <dgm:prSet presAssocID="{F85A9B5E-0792-49A1-B9FF-EDB6F8E3EC86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4537A50-17C7-4A3C-A9E2-83D0293FEFE2}" type="pres">
      <dgm:prSet presAssocID="{F85A9B5E-0792-49A1-B9FF-EDB6F8E3EC86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D60DBFF-BFD2-437D-9035-8C2E8FFF47B2}" type="pres">
      <dgm:prSet presAssocID="{685B2265-3AF0-4127-8404-76FDD3E3F0B2}" presName="node" presStyleLbl="node1" presStyleIdx="2" presStyleCnt="5" custScaleX="124405" custScaleY="1092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58086-0792-43D9-8A6D-F588351D5FAB}" type="pres">
      <dgm:prSet presAssocID="{AAADF40B-44EE-420A-A24D-11A094A767F0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13A07B6-3B73-4EAB-90A0-9FA3182EFEBE}" type="pres">
      <dgm:prSet presAssocID="{AAADF40B-44EE-420A-A24D-11A094A767F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A76CA4D-46E8-4F12-AA56-5C40984764A2}" type="pres">
      <dgm:prSet presAssocID="{9A9687DC-36AD-45D2-9DEA-8B24A8F56004}" presName="node" presStyleLbl="node1" presStyleIdx="3" presStyleCnt="5" custScaleX="119051" custScaleY="1185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05BF7F-AF98-427F-9512-63DFEDDEA2A6}" type="pres">
      <dgm:prSet presAssocID="{9931E2D8-A012-47CA-AE52-18ADA7D307DF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A05B02F2-4019-4EC5-A27B-4454EDE67542}" type="pres">
      <dgm:prSet presAssocID="{9931E2D8-A012-47CA-AE52-18ADA7D307DF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398C1F8F-3D6D-428C-922D-9DDA1F35F183}" type="pres">
      <dgm:prSet presAssocID="{AE69D4FB-A82C-4766-9228-9D8F84D04324}" presName="node" presStyleLbl="node1" presStyleIdx="4" presStyleCnt="5" custScaleX="111762" custScaleY="1086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5D6CB2-16EA-4B69-A515-6A2777F8DC84}" type="presOf" srcId="{9931E2D8-A012-47CA-AE52-18ADA7D307DF}" destId="{0805BF7F-AF98-427F-9512-63DFEDDEA2A6}" srcOrd="0" destOrd="0" presId="urn:microsoft.com/office/officeart/2005/8/layout/radial5"/>
    <dgm:cxn modelId="{73700171-3823-4825-AFA1-B8500C84DB5E}" srcId="{94BD35C2-9F45-4EC7-9111-1C5ACD9EF8AD}" destId="{31A73837-F348-434F-87CE-4E6195B537D6}" srcOrd="0" destOrd="0" parTransId="{A949CFA0-A200-435E-87AC-11B906563DD1}" sibTransId="{8A71AA4E-6D63-4036-B2D0-397FF03E9465}"/>
    <dgm:cxn modelId="{9301FD41-DFFC-4FF6-8890-28F53D1296F3}" type="presOf" srcId="{5DF259D2-915C-4FDF-8CDB-1056CC4CED30}" destId="{9990D0A1-5CBD-4AC7-A68B-3D5C14396A34}" srcOrd="0" destOrd="0" presId="urn:microsoft.com/office/officeart/2005/8/layout/radial5"/>
    <dgm:cxn modelId="{BC657710-8B96-4156-A4E8-9E97DA3B4731}" srcId="{94BD35C2-9F45-4EC7-9111-1C5ACD9EF8AD}" destId="{685B2265-3AF0-4127-8404-76FDD3E3F0B2}" srcOrd="2" destOrd="0" parTransId="{F85A9B5E-0792-49A1-B9FF-EDB6F8E3EC86}" sibTransId="{0F601E5A-29D6-405A-8F7C-93D6C1E42872}"/>
    <dgm:cxn modelId="{C4CA1A6D-32BE-4B2F-A6F6-C4DAD4E2F91C}" type="presOf" srcId="{C6DA76ED-DEC0-4E1E-BD0F-42125D0D76CD}" destId="{22B719F4-2352-4377-8AAE-0AD068B95054}" srcOrd="0" destOrd="0" presId="urn:microsoft.com/office/officeart/2005/8/layout/radial5"/>
    <dgm:cxn modelId="{AC3D481D-5B3C-47CF-8C79-E49E41ED436E}" type="presOf" srcId="{AE69D4FB-A82C-4766-9228-9D8F84D04324}" destId="{398C1F8F-3D6D-428C-922D-9DDA1F35F183}" srcOrd="0" destOrd="0" presId="urn:microsoft.com/office/officeart/2005/8/layout/radial5"/>
    <dgm:cxn modelId="{FDAF1285-A1E1-422C-851E-52C9BED29E5C}" srcId="{94BD35C2-9F45-4EC7-9111-1C5ACD9EF8AD}" destId="{CE97ACFA-E612-4709-A42F-DA36555922EF}" srcOrd="1" destOrd="0" parTransId="{C6DA76ED-DEC0-4E1E-BD0F-42125D0D76CD}" sibTransId="{6C1E2CA8-BA8A-48E8-B948-9FD127615984}"/>
    <dgm:cxn modelId="{E21AF978-544C-475A-9A56-E37F45C7CC22}" type="presOf" srcId="{A949CFA0-A200-435E-87AC-11B906563DD1}" destId="{E8C37621-1488-49E3-86FF-FCBF1355AE97}" srcOrd="1" destOrd="0" presId="urn:microsoft.com/office/officeart/2005/8/layout/radial5"/>
    <dgm:cxn modelId="{87F4DEB1-6AB7-426D-B280-C97148EAAEAA}" type="presOf" srcId="{685B2265-3AF0-4127-8404-76FDD3E3F0B2}" destId="{DD60DBFF-BFD2-437D-9035-8C2E8FFF47B2}" srcOrd="0" destOrd="0" presId="urn:microsoft.com/office/officeart/2005/8/layout/radial5"/>
    <dgm:cxn modelId="{59CF7CB5-BBE8-4B72-A066-B1B8BA43A5AF}" type="presOf" srcId="{C6DA76ED-DEC0-4E1E-BD0F-42125D0D76CD}" destId="{99891F75-D03D-4D34-B171-2311C6B2E6A1}" srcOrd="1" destOrd="0" presId="urn:microsoft.com/office/officeart/2005/8/layout/radial5"/>
    <dgm:cxn modelId="{F731FAB7-C8A3-47DB-9735-D1D4B3227A3E}" type="presOf" srcId="{F85A9B5E-0792-49A1-B9FF-EDB6F8E3EC86}" destId="{71B155A4-4FB8-47E2-9305-0DA613C7C59E}" srcOrd="0" destOrd="0" presId="urn:microsoft.com/office/officeart/2005/8/layout/radial5"/>
    <dgm:cxn modelId="{A6FE8597-0A25-4A80-86ED-DA8F96FF415C}" type="presOf" srcId="{94BD35C2-9F45-4EC7-9111-1C5ACD9EF8AD}" destId="{CF1143DB-62DA-41C1-A88B-0FC5174FC3FD}" srcOrd="0" destOrd="0" presId="urn:microsoft.com/office/officeart/2005/8/layout/radial5"/>
    <dgm:cxn modelId="{671A7A54-CE16-4CC5-9643-5B61B3B07CAF}" type="presOf" srcId="{31A73837-F348-434F-87CE-4E6195B537D6}" destId="{62A63FDD-16B4-424E-B5BD-75E7EED68DBF}" srcOrd="0" destOrd="0" presId="urn:microsoft.com/office/officeart/2005/8/layout/radial5"/>
    <dgm:cxn modelId="{EEDBBBF0-6240-4B4B-B22E-723E24AF60BA}" srcId="{5DF259D2-915C-4FDF-8CDB-1056CC4CED30}" destId="{94BD35C2-9F45-4EC7-9111-1C5ACD9EF8AD}" srcOrd="0" destOrd="0" parTransId="{C74DBE6C-D1A0-439A-9D3E-2E9CAAF47A54}" sibTransId="{6C0F036B-9226-4A6B-8D2E-63FF67E916C1}"/>
    <dgm:cxn modelId="{A2BC5100-8A44-4B36-A7C8-DA4014DED87F}" type="presOf" srcId="{AAADF40B-44EE-420A-A24D-11A094A767F0}" destId="{213A07B6-3B73-4EAB-90A0-9FA3182EFEBE}" srcOrd="1" destOrd="0" presId="urn:microsoft.com/office/officeart/2005/8/layout/radial5"/>
    <dgm:cxn modelId="{96C8E7F3-3ACA-4F6D-912C-91A7092B9F78}" srcId="{94BD35C2-9F45-4EC7-9111-1C5ACD9EF8AD}" destId="{AE69D4FB-A82C-4766-9228-9D8F84D04324}" srcOrd="4" destOrd="0" parTransId="{9931E2D8-A012-47CA-AE52-18ADA7D307DF}" sibTransId="{CCB25F4D-51A4-44EA-A738-12DFA59454D1}"/>
    <dgm:cxn modelId="{71DF740F-3C53-4A44-BD45-64D12AD5F3AC}" type="presOf" srcId="{AAADF40B-44EE-420A-A24D-11A094A767F0}" destId="{36958086-0792-43D9-8A6D-F588351D5FAB}" srcOrd="0" destOrd="0" presId="urn:microsoft.com/office/officeart/2005/8/layout/radial5"/>
    <dgm:cxn modelId="{63513969-7BDE-4F35-BFCC-C40ECA69693B}" type="presOf" srcId="{A949CFA0-A200-435E-87AC-11B906563DD1}" destId="{A283F209-4235-492E-97C3-796C262C914D}" srcOrd="0" destOrd="0" presId="urn:microsoft.com/office/officeart/2005/8/layout/radial5"/>
    <dgm:cxn modelId="{5818762F-EC91-402C-995E-091001494122}" type="presOf" srcId="{9931E2D8-A012-47CA-AE52-18ADA7D307DF}" destId="{A05B02F2-4019-4EC5-A27B-4454EDE67542}" srcOrd="1" destOrd="0" presId="urn:microsoft.com/office/officeart/2005/8/layout/radial5"/>
    <dgm:cxn modelId="{BB2D0ABF-A92A-4885-97BA-FB6122922C4A}" type="presOf" srcId="{CE97ACFA-E612-4709-A42F-DA36555922EF}" destId="{34CECDF7-5D28-4982-B143-0FC05B47037B}" srcOrd="0" destOrd="0" presId="urn:microsoft.com/office/officeart/2005/8/layout/radial5"/>
    <dgm:cxn modelId="{E6F62487-2B57-4939-A9AE-403C3107197A}" type="presOf" srcId="{F85A9B5E-0792-49A1-B9FF-EDB6F8E3EC86}" destId="{54537A50-17C7-4A3C-A9E2-83D0293FEFE2}" srcOrd="1" destOrd="0" presId="urn:microsoft.com/office/officeart/2005/8/layout/radial5"/>
    <dgm:cxn modelId="{246B2403-E65E-406B-9689-C515C646DD68}" type="presOf" srcId="{9A9687DC-36AD-45D2-9DEA-8B24A8F56004}" destId="{3A76CA4D-46E8-4F12-AA56-5C40984764A2}" srcOrd="0" destOrd="0" presId="urn:microsoft.com/office/officeart/2005/8/layout/radial5"/>
    <dgm:cxn modelId="{DD54BB0A-2B4F-458B-B76A-C3E5DAF3F52A}" srcId="{94BD35C2-9F45-4EC7-9111-1C5ACD9EF8AD}" destId="{9A9687DC-36AD-45D2-9DEA-8B24A8F56004}" srcOrd="3" destOrd="0" parTransId="{AAADF40B-44EE-420A-A24D-11A094A767F0}" sibTransId="{001BD044-DB76-43B2-91DF-4AA1CD06718F}"/>
    <dgm:cxn modelId="{F8C322CC-FC6B-4EC3-A6E6-F589B240FBF7}" type="presParOf" srcId="{9990D0A1-5CBD-4AC7-A68B-3D5C14396A34}" destId="{CF1143DB-62DA-41C1-A88B-0FC5174FC3FD}" srcOrd="0" destOrd="0" presId="urn:microsoft.com/office/officeart/2005/8/layout/radial5"/>
    <dgm:cxn modelId="{7C797856-E88E-494B-9A80-1A0A16392822}" type="presParOf" srcId="{9990D0A1-5CBD-4AC7-A68B-3D5C14396A34}" destId="{A283F209-4235-492E-97C3-796C262C914D}" srcOrd="1" destOrd="0" presId="urn:microsoft.com/office/officeart/2005/8/layout/radial5"/>
    <dgm:cxn modelId="{B3F63935-6C09-4D0C-B828-71B671A2F58D}" type="presParOf" srcId="{A283F209-4235-492E-97C3-796C262C914D}" destId="{E8C37621-1488-49E3-86FF-FCBF1355AE97}" srcOrd="0" destOrd="0" presId="urn:microsoft.com/office/officeart/2005/8/layout/radial5"/>
    <dgm:cxn modelId="{A01B1A50-128A-4BDE-A2FF-F2016A396E32}" type="presParOf" srcId="{9990D0A1-5CBD-4AC7-A68B-3D5C14396A34}" destId="{62A63FDD-16B4-424E-B5BD-75E7EED68DBF}" srcOrd="2" destOrd="0" presId="urn:microsoft.com/office/officeart/2005/8/layout/radial5"/>
    <dgm:cxn modelId="{09536B27-924B-41CB-AB1C-AE9794E8B6A8}" type="presParOf" srcId="{9990D0A1-5CBD-4AC7-A68B-3D5C14396A34}" destId="{22B719F4-2352-4377-8AAE-0AD068B95054}" srcOrd="3" destOrd="0" presId="urn:microsoft.com/office/officeart/2005/8/layout/radial5"/>
    <dgm:cxn modelId="{52246A4B-4A08-4C8B-9EF5-5596BE8B17A8}" type="presParOf" srcId="{22B719F4-2352-4377-8AAE-0AD068B95054}" destId="{99891F75-D03D-4D34-B171-2311C6B2E6A1}" srcOrd="0" destOrd="0" presId="urn:microsoft.com/office/officeart/2005/8/layout/radial5"/>
    <dgm:cxn modelId="{867D1ED8-B489-4A23-998E-1E700541D0E9}" type="presParOf" srcId="{9990D0A1-5CBD-4AC7-A68B-3D5C14396A34}" destId="{34CECDF7-5D28-4982-B143-0FC05B47037B}" srcOrd="4" destOrd="0" presId="urn:microsoft.com/office/officeart/2005/8/layout/radial5"/>
    <dgm:cxn modelId="{83AE7309-B1AB-4E7D-94E5-46BF81CFB408}" type="presParOf" srcId="{9990D0A1-5CBD-4AC7-A68B-3D5C14396A34}" destId="{71B155A4-4FB8-47E2-9305-0DA613C7C59E}" srcOrd="5" destOrd="0" presId="urn:microsoft.com/office/officeart/2005/8/layout/radial5"/>
    <dgm:cxn modelId="{E26C0F5D-2964-47B0-BF7B-F5B2F931A4FC}" type="presParOf" srcId="{71B155A4-4FB8-47E2-9305-0DA613C7C59E}" destId="{54537A50-17C7-4A3C-A9E2-83D0293FEFE2}" srcOrd="0" destOrd="0" presId="urn:microsoft.com/office/officeart/2005/8/layout/radial5"/>
    <dgm:cxn modelId="{11DA8EC3-3EE5-4E79-9639-E44B3DF8AFAF}" type="presParOf" srcId="{9990D0A1-5CBD-4AC7-A68B-3D5C14396A34}" destId="{DD60DBFF-BFD2-437D-9035-8C2E8FFF47B2}" srcOrd="6" destOrd="0" presId="urn:microsoft.com/office/officeart/2005/8/layout/radial5"/>
    <dgm:cxn modelId="{DCF245D7-C970-4530-BBBD-79454EBDF413}" type="presParOf" srcId="{9990D0A1-5CBD-4AC7-A68B-3D5C14396A34}" destId="{36958086-0792-43D9-8A6D-F588351D5FAB}" srcOrd="7" destOrd="0" presId="urn:microsoft.com/office/officeart/2005/8/layout/radial5"/>
    <dgm:cxn modelId="{8273EA70-850A-486C-9F98-955C124B871A}" type="presParOf" srcId="{36958086-0792-43D9-8A6D-F588351D5FAB}" destId="{213A07B6-3B73-4EAB-90A0-9FA3182EFEBE}" srcOrd="0" destOrd="0" presId="urn:microsoft.com/office/officeart/2005/8/layout/radial5"/>
    <dgm:cxn modelId="{B819C524-44BB-4A9C-9A1E-A6FAC30ECD96}" type="presParOf" srcId="{9990D0A1-5CBD-4AC7-A68B-3D5C14396A34}" destId="{3A76CA4D-46E8-4F12-AA56-5C40984764A2}" srcOrd="8" destOrd="0" presId="urn:microsoft.com/office/officeart/2005/8/layout/radial5"/>
    <dgm:cxn modelId="{D85F5E94-CB8A-4B8F-85F9-15D58A840A3F}" type="presParOf" srcId="{9990D0A1-5CBD-4AC7-A68B-3D5C14396A34}" destId="{0805BF7F-AF98-427F-9512-63DFEDDEA2A6}" srcOrd="9" destOrd="0" presId="urn:microsoft.com/office/officeart/2005/8/layout/radial5"/>
    <dgm:cxn modelId="{92D6CA04-CFB8-400B-A8F0-8B2F7F9D34FF}" type="presParOf" srcId="{0805BF7F-AF98-427F-9512-63DFEDDEA2A6}" destId="{A05B02F2-4019-4EC5-A27B-4454EDE67542}" srcOrd="0" destOrd="0" presId="urn:microsoft.com/office/officeart/2005/8/layout/radial5"/>
    <dgm:cxn modelId="{BE0015FF-7009-46DA-8975-6C6DA921346D}" type="presParOf" srcId="{9990D0A1-5CBD-4AC7-A68B-3D5C14396A34}" destId="{398C1F8F-3D6D-428C-922D-9DDA1F35F183}" srcOrd="10" destOrd="0" presId="urn:microsoft.com/office/officeart/2005/8/layout/radial5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5BACC9-20BD-485F-9618-DEA6AA40AB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F78501-DE6C-415B-B6B1-4A9311564EA9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1.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感恩听众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AE1B326-E3EB-4F7B-84F7-323E6DAB835A}" type="parTrans" cxnId="{EDCA4C0F-9931-47C5-BDC5-1EFBCA38E8D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E88CD8A4-5604-4D53-B979-F4B097A17D54}" type="sibTrans" cxnId="{EDCA4C0F-9931-47C5-BDC5-1EFBCA38E8D9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D985B21-FD8D-4630-B047-0BEB1DA39BB6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4.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呼吁行动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0DD45151-A4CB-4BD2-9A2A-BDADCA5FD82C}" type="parTrans" cxnId="{7621D5A0-E41B-43A3-8827-E9588908AC6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397D3331-CD6C-484E-9DB7-5CD6232F6BE0}" type="sibTrans" cxnId="{7621D5A0-E41B-43A3-8827-E9588908AC60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F8B0349-E848-44CA-B8E6-D18533297F16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5.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鞠躬祝福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11E6D7E-5D9B-4DE6-BEB9-8FCB49EB3939}" type="parTrans" cxnId="{9C59E460-22FC-40B4-A8DB-9F975BE29E01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F723C33B-D7C7-473D-ABAF-E90774C7E4BF}" type="sibTrans" cxnId="{9C59E460-22FC-40B4-A8DB-9F975BE29E01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CD5977BE-B81D-4F00-A8EA-BA708DA47869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6.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邀请主持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D93DA95-C3D3-4CEE-9D66-DDEFDF2710DB}" type="parTrans" cxnId="{FD5F8804-A0A6-46AB-82FD-B0A6C5AD2CC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EA3BCE1-8457-4E7A-AC98-63D9D48025C3}" type="sibTrans" cxnId="{FD5F8804-A0A6-46AB-82FD-B0A6C5AD2CC8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85CB59DB-E672-4114-A753-3CAAD50595AF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2.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回顾要点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B02166B2-8696-4F4C-B911-901D5521056D}" type="parTrans" cxnId="{1C2B2FD3-6796-479E-BB03-7F1A05877531}">
      <dgm:prSet/>
      <dgm:spPr/>
      <dgm:t>
        <a:bodyPr/>
        <a:lstStyle/>
        <a:p>
          <a:endParaRPr lang="zh-CN" altLang="en-US"/>
        </a:p>
      </dgm:t>
    </dgm:pt>
    <dgm:pt modelId="{BB6FA950-C0DA-40EF-93FF-E3E08D798867}" type="sibTrans" cxnId="{1C2B2FD3-6796-479E-BB03-7F1A05877531}">
      <dgm:prSet/>
      <dgm:spPr/>
      <dgm:t>
        <a:bodyPr/>
        <a:lstStyle/>
        <a:p>
          <a:endParaRPr lang="zh-CN" altLang="en-US"/>
        </a:p>
      </dgm:t>
    </dgm:pt>
    <dgm:pt modelId="{E38148BC-F6C9-4A9D-BE04-86BBD041EE20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强调重点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463B43C1-7A19-454B-8EB7-1E8787D83548}" type="parTrans" cxnId="{36C11A9D-CA3F-4647-9BCA-51C2689CA2C9}">
      <dgm:prSet/>
      <dgm:spPr/>
      <dgm:t>
        <a:bodyPr/>
        <a:lstStyle/>
        <a:p>
          <a:endParaRPr lang="zh-CN" altLang="en-US"/>
        </a:p>
      </dgm:t>
    </dgm:pt>
    <dgm:pt modelId="{6FF20D0A-9CAB-446D-A058-2CCEEDE2E8CA}" type="sibTrans" cxnId="{36C11A9D-CA3F-4647-9BCA-51C2689CA2C9}">
      <dgm:prSet/>
      <dgm:spPr/>
      <dgm:t>
        <a:bodyPr/>
        <a:lstStyle/>
        <a:p>
          <a:endParaRPr lang="zh-CN" altLang="en-US"/>
        </a:p>
      </dgm:t>
    </dgm:pt>
    <dgm:pt modelId="{D952E539-D695-43E2-A277-049C9F6E21DB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7.</a:t>
          </a:r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交接话筒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9378CB77-CA21-4C27-9157-D6EB86FF7E34}" type="parTrans" cxnId="{B7BF334B-C384-42F7-9484-CBF5C2FA84A4}">
      <dgm:prSet/>
      <dgm:spPr/>
      <dgm:t>
        <a:bodyPr/>
        <a:lstStyle/>
        <a:p>
          <a:endParaRPr lang="zh-CN" altLang="en-US"/>
        </a:p>
      </dgm:t>
    </dgm:pt>
    <dgm:pt modelId="{5A199EA2-C5EA-4A37-8404-9EC2CBE208D8}" type="sibTrans" cxnId="{B7BF334B-C384-42F7-9484-CBF5C2FA84A4}">
      <dgm:prSet/>
      <dgm:spPr/>
      <dgm:t>
        <a:bodyPr/>
        <a:lstStyle/>
        <a:p>
          <a:endParaRPr lang="zh-CN" altLang="en-US"/>
        </a:p>
      </dgm:t>
    </dgm:pt>
    <dgm:pt modelId="{61824247-FAF8-40D9-94DC-F1B43E769185}" type="pres">
      <dgm:prSet presAssocID="{615BACC9-20BD-485F-9618-DEA6AA40AB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3CD954-988B-4CEF-93B5-C8ADC6BCB604}" type="pres">
      <dgm:prSet presAssocID="{34F78501-DE6C-415B-B6B1-4A9311564EA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A1D30-84F6-4612-BA35-C6D518775C23}" type="pres">
      <dgm:prSet presAssocID="{E88CD8A4-5604-4D53-B979-F4B097A17D54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9DEB2847-36E8-41D0-B989-4CEDE01968DD}" type="pres">
      <dgm:prSet presAssocID="{E88CD8A4-5604-4D53-B979-F4B097A17D54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79191CA2-E5C4-48A6-85E6-CA38954FED4B}" type="pres">
      <dgm:prSet presAssocID="{85CB59DB-E672-4114-A753-3CAAD50595A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BD6D52-03C4-4F4F-A6E1-029D12CA2AC7}" type="pres">
      <dgm:prSet presAssocID="{BB6FA950-C0DA-40EF-93FF-E3E08D798867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6E660F76-2325-4B5C-A7F8-8FBF028B7A3D}" type="pres">
      <dgm:prSet presAssocID="{BB6FA950-C0DA-40EF-93FF-E3E08D798867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2D6C563E-1D2C-48C5-9159-5E825FDC2472}" type="pres">
      <dgm:prSet presAssocID="{E38148BC-F6C9-4A9D-BE04-86BBD041EE2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49D8A-1C72-43D2-BD68-56B6343805DE}" type="pres">
      <dgm:prSet presAssocID="{6FF20D0A-9CAB-446D-A058-2CCEEDE2E8CA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6A9DA41F-41D3-4AF2-AF10-15D2DFBCBA39}" type="pres">
      <dgm:prSet presAssocID="{6FF20D0A-9CAB-446D-A058-2CCEEDE2E8CA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11C4E946-1EC8-4BDD-927A-454E67A09B8B}" type="pres">
      <dgm:prSet presAssocID="{4D985B21-FD8D-4630-B047-0BEB1DA39BB6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1EC643-FA5E-4CF2-86B8-E875FE82F512}" type="pres">
      <dgm:prSet presAssocID="{397D3331-CD6C-484E-9DB7-5CD6232F6BE0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C59A9605-DA0B-4EB8-A48F-DB3869B07947}" type="pres">
      <dgm:prSet presAssocID="{397D3331-CD6C-484E-9DB7-5CD6232F6BE0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ED713D4E-C8F1-455A-8B6D-CF8DDB4ED818}" type="pres">
      <dgm:prSet presAssocID="{9F8B0349-E848-44CA-B8E6-D18533297F1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367D3A-1358-4104-89C1-ABA861C51CC9}" type="pres">
      <dgm:prSet presAssocID="{F723C33B-D7C7-473D-ABAF-E90774C7E4BF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31DD0468-E3F4-4453-BD15-F7716B1D85C7}" type="pres">
      <dgm:prSet presAssocID="{F723C33B-D7C7-473D-ABAF-E90774C7E4BF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2DEF94B1-B356-4AE1-A231-050184F874FB}" type="pres">
      <dgm:prSet presAssocID="{CD5977BE-B81D-4F00-A8EA-BA708DA478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BA5723-A2E0-431D-A07E-80AB44370E6A}" type="pres">
      <dgm:prSet presAssocID="{9EA3BCE1-8457-4E7A-AC98-63D9D48025C3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A82A0BC8-5CD7-4046-A368-5847E1BC20B9}" type="pres">
      <dgm:prSet presAssocID="{9EA3BCE1-8457-4E7A-AC98-63D9D48025C3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35F87224-E8BD-4E2D-8ACB-A9831B47AEB8}" type="pres">
      <dgm:prSet presAssocID="{D952E539-D695-43E2-A277-049C9F6E21D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339632-FAA8-4D15-A5FE-3C8F4048B9A1}" type="pres">
      <dgm:prSet presAssocID="{5A199EA2-C5EA-4A37-8404-9EC2CBE208D8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21A84F41-E168-440D-8B6E-CD2352651DB6}" type="pres">
      <dgm:prSet presAssocID="{5A199EA2-C5EA-4A37-8404-9EC2CBE208D8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</dgm:ptLst>
  <dgm:cxnLst>
    <dgm:cxn modelId="{B7BF334B-C384-42F7-9484-CBF5C2FA84A4}" srcId="{615BACC9-20BD-485F-9618-DEA6AA40ABD2}" destId="{D952E539-D695-43E2-A277-049C9F6E21DB}" srcOrd="6" destOrd="0" parTransId="{9378CB77-CA21-4C27-9157-D6EB86FF7E34}" sibTransId="{5A199EA2-C5EA-4A37-8404-9EC2CBE208D8}"/>
    <dgm:cxn modelId="{11B41FF5-7BC8-4466-BFA4-C244D561F710}" type="presOf" srcId="{6FF20D0A-9CAB-446D-A058-2CCEEDE2E8CA}" destId="{6A9DA41F-41D3-4AF2-AF10-15D2DFBCBA39}" srcOrd="1" destOrd="0" presId="urn:microsoft.com/office/officeart/2005/8/layout/cycle2"/>
    <dgm:cxn modelId="{EDCA4C0F-9931-47C5-BDC5-1EFBCA38E8D9}" srcId="{615BACC9-20BD-485F-9618-DEA6AA40ABD2}" destId="{34F78501-DE6C-415B-B6B1-4A9311564EA9}" srcOrd="0" destOrd="0" parTransId="{BAE1B326-E3EB-4F7B-84F7-323E6DAB835A}" sibTransId="{E88CD8A4-5604-4D53-B979-F4B097A17D54}"/>
    <dgm:cxn modelId="{A9E9354F-2B80-471A-8FB2-875E77B316A1}" type="presOf" srcId="{615BACC9-20BD-485F-9618-DEA6AA40ABD2}" destId="{61824247-FAF8-40D9-94DC-F1B43E769185}" srcOrd="0" destOrd="0" presId="urn:microsoft.com/office/officeart/2005/8/layout/cycle2"/>
    <dgm:cxn modelId="{5E4147A1-4EF3-47A5-A17B-3674283DFACD}" type="presOf" srcId="{397D3331-CD6C-484E-9DB7-5CD6232F6BE0}" destId="{871EC643-FA5E-4CF2-86B8-E875FE82F512}" srcOrd="0" destOrd="0" presId="urn:microsoft.com/office/officeart/2005/8/layout/cycle2"/>
    <dgm:cxn modelId="{A2F44E57-949A-4CD9-8FD0-C78399467174}" type="presOf" srcId="{E88CD8A4-5604-4D53-B979-F4B097A17D54}" destId="{9DEB2847-36E8-41D0-B989-4CEDE01968DD}" srcOrd="1" destOrd="0" presId="urn:microsoft.com/office/officeart/2005/8/layout/cycle2"/>
    <dgm:cxn modelId="{70E5ECFC-9669-4006-B295-6FF82006E9AD}" type="presOf" srcId="{397D3331-CD6C-484E-9DB7-5CD6232F6BE0}" destId="{C59A9605-DA0B-4EB8-A48F-DB3869B07947}" srcOrd="1" destOrd="0" presId="urn:microsoft.com/office/officeart/2005/8/layout/cycle2"/>
    <dgm:cxn modelId="{733FAF25-579F-4E11-9AE5-31869249CBFA}" type="presOf" srcId="{BB6FA950-C0DA-40EF-93FF-E3E08D798867}" destId="{6E660F76-2325-4B5C-A7F8-8FBF028B7A3D}" srcOrd="1" destOrd="0" presId="urn:microsoft.com/office/officeart/2005/8/layout/cycle2"/>
    <dgm:cxn modelId="{77234E39-7BC1-4175-8F02-7447DDA0F532}" type="presOf" srcId="{E88CD8A4-5604-4D53-B979-F4B097A17D54}" destId="{952A1D30-84F6-4612-BA35-C6D518775C23}" srcOrd="0" destOrd="0" presId="urn:microsoft.com/office/officeart/2005/8/layout/cycle2"/>
    <dgm:cxn modelId="{FD5F8804-A0A6-46AB-82FD-B0A6C5AD2CC8}" srcId="{615BACC9-20BD-485F-9618-DEA6AA40ABD2}" destId="{CD5977BE-B81D-4F00-A8EA-BA708DA47869}" srcOrd="5" destOrd="0" parTransId="{BD93DA95-C3D3-4CEE-9D66-DDEFDF2710DB}" sibTransId="{9EA3BCE1-8457-4E7A-AC98-63D9D48025C3}"/>
    <dgm:cxn modelId="{6584EDBD-34EF-4803-9264-F22E56E4FC55}" type="presOf" srcId="{F723C33B-D7C7-473D-ABAF-E90774C7E4BF}" destId="{D3367D3A-1358-4104-89C1-ABA861C51CC9}" srcOrd="0" destOrd="0" presId="urn:microsoft.com/office/officeart/2005/8/layout/cycle2"/>
    <dgm:cxn modelId="{F7CB09D3-F0EB-49AF-91F3-2192165E60EF}" type="presOf" srcId="{BB6FA950-C0DA-40EF-93FF-E3E08D798867}" destId="{00BD6D52-03C4-4F4F-A6E1-029D12CA2AC7}" srcOrd="0" destOrd="0" presId="urn:microsoft.com/office/officeart/2005/8/layout/cycle2"/>
    <dgm:cxn modelId="{559727BB-77E9-414B-9716-DB09572BFB8E}" type="presOf" srcId="{85CB59DB-E672-4114-A753-3CAAD50595AF}" destId="{79191CA2-E5C4-48A6-85E6-CA38954FED4B}" srcOrd="0" destOrd="0" presId="urn:microsoft.com/office/officeart/2005/8/layout/cycle2"/>
    <dgm:cxn modelId="{9911C98E-5896-4630-909B-38B700044460}" type="presOf" srcId="{D952E539-D695-43E2-A277-049C9F6E21DB}" destId="{35F87224-E8BD-4E2D-8ACB-A9831B47AEB8}" srcOrd="0" destOrd="0" presId="urn:microsoft.com/office/officeart/2005/8/layout/cycle2"/>
    <dgm:cxn modelId="{044AC17B-A3BC-46E1-8857-253877AB1B1E}" type="presOf" srcId="{5A199EA2-C5EA-4A37-8404-9EC2CBE208D8}" destId="{21339632-FAA8-4D15-A5FE-3C8F4048B9A1}" srcOrd="0" destOrd="0" presId="urn:microsoft.com/office/officeart/2005/8/layout/cycle2"/>
    <dgm:cxn modelId="{D3B51C6C-C809-4F30-AC04-DB684DFE6C9A}" type="presOf" srcId="{34F78501-DE6C-415B-B6B1-4A9311564EA9}" destId="{833CD954-988B-4CEF-93B5-C8ADC6BCB604}" srcOrd="0" destOrd="0" presId="urn:microsoft.com/office/officeart/2005/8/layout/cycle2"/>
    <dgm:cxn modelId="{DFB3A5E2-A5C0-45A4-ADF6-62539A5B9DE3}" type="presOf" srcId="{E38148BC-F6C9-4A9D-BE04-86BBD041EE20}" destId="{2D6C563E-1D2C-48C5-9159-5E825FDC2472}" srcOrd="0" destOrd="0" presId="urn:microsoft.com/office/officeart/2005/8/layout/cycle2"/>
    <dgm:cxn modelId="{6FF13A0D-6A67-45B3-85EE-3ADE0C208B18}" type="presOf" srcId="{4D985B21-FD8D-4630-B047-0BEB1DA39BB6}" destId="{11C4E946-1EC8-4BDD-927A-454E67A09B8B}" srcOrd="0" destOrd="0" presId="urn:microsoft.com/office/officeart/2005/8/layout/cycle2"/>
    <dgm:cxn modelId="{7621D5A0-E41B-43A3-8827-E9588908AC60}" srcId="{615BACC9-20BD-485F-9618-DEA6AA40ABD2}" destId="{4D985B21-FD8D-4630-B047-0BEB1DA39BB6}" srcOrd="3" destOrd="0" parTransId="{0DD45151-A4CB-4BD2-9A2A-BDADCA5FD82C}" sibTransId="{397D3331-CD6C-484E-9DB7-5CD6232F6BE0}"/>
    <dgm:cxn modelId="{1C2B2FD3-6796-479E-BB03-7F1A05877531}" srcId="{615BACC9-20BD-485F-9618-DEA6AA40ABD2}" destId="{85CB59DB-E672-4114-A753-3CAAD50595AF}" srcOrd="1" destOrd="0" parTransId="{B02166B2-8696-4F4C-B911-901D5521056D}" sibTransId="{BB6FA950-C0DA-40EF-93FF-E3E08D798867}"/>
    <dgm:cxn modelId="{DE6C09A2-395C-470A-8DFB-61B4AFBBA117}" type="presOf" srcId="{6FF20D0A-9CAB-446D-A058-2CCEEDE2E8CA}" destId="{60649D8A-1C72-43D2-BD68-56B6343805DE}" srcOrd="0" destOrd="0" presId="urn:microsoft.com/office/officeart/2005/8/layout/cycle2"/>
    <dgm:cxn modelId="{517CDD7B-7010-4DE5-95F4-358C434A9CE3}" type="presOf" srcId="{9F8B0349-E848-44CA-B8E6-D18533297F16}" destId="{ED713D4E-C8F1-455A-8B6D-CF8DDB4ED818}" srcOrd="0" destOrd="0" presId="urn:microsoft.com/office/officeart/2005/8/layout/cycle2"/>
    <dgm:cxn modelId="{A09EB9EA-F82C-4269-BC89-FD5DB6DDE460}" type="presOf" srcId="{9EA3BCE1-8457-4E7A-AC98-63D9D48025C3}" destId="{A82A0BC8-5CD7-4046-A368-5847E1BC20B9}" srcOrd="1" destOrd="0" presId="urn:microsoft.com/office/officeart/2005/8/layout/cycle2"/>
    <dgm:cxn modelId="{A26CBA56-8F1C-4DDB-BB03-F8E8136FA828}" type="presOf" srcId="{F723C33B-D7C7-473D-ABAF-E90774C7E4BF}" destId="{31DD0468-E3F4-4453-BD15-F7716B1D85C7}" srcOrd="1" destOrd="0" presId="urn:microsoft.com/office/officeart/2005/8/layout/cycle2"/>
    <dgm:cxn modelId="{6FD1A0A6-5787-4707-B6DF-B226D0225E02}" type="presOf" srcId="{9EA3BCE1-8457-4E7A-AC98-63D9D48025C3}" destId="{84BA5723-A2E0-431D-A07E-80AB44370E6A}" srcOrd="0" destOrd="0" presId="urn:microsoft.com/office/officeart/2005/8/layout/cycle2"/>
    <dgm:cxn modelId="{9C59E460-22FC-40B4-A8DB-9F975BE29E01}" srcId="{615BACC9-20BD-485F-9618-DEA6AA40ABD2}" destId="{9F8B0349-E848-44CA-B8E6-D18533297F16}" srcOrd="4" destOrd="0" parTransId="{A11E6D7E-5D9B-4DE6-BEB9-8FCB49EB3939}" sibTransId="{F723C33B-D7C7-473D-ABAF-E90774C7E4BF}"/>
    <dgm:cxn modelId="{89CCC5A3-3AA3-46E2-9353-864C37739EAB}" type="presOf" srcId="{CD5977BE-B81D-4F00-A8EA-BA708DA47869}" destId="{2DEF94B1-B356-4AE1-A231-050184F874FB}" srcOrd="0" destOrd="0" presId="urn:microsoft.com/office/officeart/2005/8/layout/cycle2"/>
    <dgm:cxn modelId="{DB438F89-4ED7-4864-BC26-BC6A647FDFCE}" type="presOf" srcId="{5A199EA2-C5EA-4A37-8404-9EC2CBE208D8}" destId="{21A84F41-E168-440D-8B6E-CD2352651DB6}" srcOrd="1" destOrd="0" presId="urn:microsoft.com/office/officeart/2005/8/layout/cycle2"/>
    <dgm:cxn modelId="{36C11A9D-CA3F-4647-9BCA-51C2689CA2C9}" srcId="{615BACC9-20BD-485F-9618-DEA6AA40ABD2}" destId="{E38148BC-F6C9-4A9D-BE04-86BBD041EE20}" srcOrd="2" destOrd="0" parTransId="{463B43C1-7A19-454B-8EB7-1E8787D83548}" sibTransId="{6FF20D0A-9CAB-446D-A058-2CCEEDE2E8CA}"/>
    <dgm:cxn modelId="{C53159F1-F369-4AB0-94C8-4FE15DECBCDA}" type="presParOf" srcId="{61824247-FAF8-40D9-94DC-F1B43E769185}" destId="{833CD954-988B-4CEF-93B5-C8ADC6BCB604}" srcOrd="0" destOrd="0" presId="urn:microsoft.com/office/officeart/2005/8/layout/cycle2"/>
    <dgm:cxn modelId="{14E7EA2D-8661-4B58-A19B-5CB3F200E524}" type="presParOf" srcId="{61824247-FAF8-40D9-94DC-F1B43E769185}" destId="{952A1D30-84F6-4612-BA35-C6D518775C23}" srcOrd="1" destOrd="0" presId="urn:microsoft.com/office/officeart/2005/8/layout/cycle2"/>
    <dgm:cxn modelId="{F260AA89-FD89-4230-8A61-1AC4142372FE}" type="presParOf" srcId="{952A1D30-84F6-4612-BA35-C6D518775C23}" destId="{9DEB2847-36E8-41D0-B989-4CEDE01968DD}" srcOrd="0" destOrd="0" presId="urn:microsoft.com/office/officeart/2005/8/layout/cycle2"/>
    <dgm:cxn modelId="{F334AF04-BDF3-44EF-974F-007672E144FE}" type="presParOf" srcId="{61824247-FAF8-40D9-94DC-F1B43E769185}" destId="{79191CA2-E5C4-48A6-85E6-CA38954FED4B}" srcOrd="2" destOrd="0" presId="urn:microsoft.com/office/officeart/2005/8/layout/cycle2"/>
    <dgm:cxn modelId="{743C9A71-F505-40CD-8D19-EE5586081F9E}" type="presParOf" srcId="{61824247-FAF8-40D9-94DC-F1B43E769185}" destId="{00BD6D52-03C4-4F4F-A6E1-029D12CA2AC7}" srcOrd="3" destOrd="0" presId="urn:microsoft.com/office/officeart/2005/8/layout/cycle2"/>
    <dgm:cxn modelId="{C3E9A1EB-6A25-46CD-A98A-F47159CD4848}" type="presParOf" srcId="{00BD6D52-03C4-4F4F-A6E1-029D12CA2AC7}" destId="{6E660F76-2325-4B5C-A7F8-8FBF028B7A3D}" srcOrd="0" destOrd="0" presId="urn:microsoft.com/office/officeart/2005/8/layout/cycle2"/>
    <dgm:cxn modelId="{AEC15B27-39A6-484F-8205-644215AA56A0}" type="presParOf" srcId="{61824247-FAF8-40D9-94DC-F1B43E769185}" destId="{2D6C563E-1D2C-48C5-9159-5E825FDC2472}" srcOrd="4" destOrd="0" presId="urn:microsoft.com/office/officeart/2005/8/layout/cycle2"/>
    <dgm:cxn modelId="{0FD11D6E-5393-426C-BDCE-8D5B20897E47}" type="presParOf" srcId="{61824247-FAF8-40D9-94DC-F1B43E769185}" destId="{60649D8A-1C72-43D2-BD68-56B6343805DE}" srcOrd="5" destOrd="0" presId="urn:microsoft.com/office/officeart/2005/8/layout/cycle2"/>
    <dgm:cxn modelId="{50BD889D-332A-4B02-859D-45574F57FBD5}" type="presParOf" srcId="{60649D8A-1C72-43D2-BD68-56B6343805DE}" destId="{6A9DA41F-41D3-4AF2-AF10-15D2DFBCBA39}" srcOrd="0" destOrd="0" presId="urn:microsoft.com/office/officeart/2005/8/layout/cycle2"/>
    <dgm:cxn modelId="{B8412285-7C28-49EA-AB29-CBC0454E26BF}" type="presParOf" srcId="{61824247-FAF8-40D9-94DC-F1B43E769185}" destId="{11C4E946-1EC8-4BDD-927A-454E67A09B8B}" srcOrd="6" destOrd="0" presId="urn:microsoft.com/office/officeart/2005/8/layout/cycle2"/>
    <dgm:cxn modelId="{FF84D4E7-314C-42FB-9456-ECBB4AB352A3}" type="presParOf" srcId="{61824247-FAF8-40D9-94DC-F1B43E769185}" destId="{871EC643-FA5E-4CF2-86B8-E875FE82F512}" srcOrd="7" destOrd="0" presId="urn:microsoft.com/office/officeart/2005/8/layout/cycle2"/>
    <dgm:cxn modelId="{0DF98066-06CD-4114-B47D-65591BBDE455}" type="presParOf" srcId="{871EC643-FA5E-4CF2-86B8-E875FE82F512}" destId="{C59A9605-DA0B-4EB8-A48F-DB3869B07947}" srcOrd="0" destOrd="0" presId="urn:microsoft.com/office/officeart/2005/8/layout/cycle2"/>
    <dgm:cxn modelId="{ACB1BA20-80D4-48A1-927E-5D1099E2E6A2}" type="presParOf" srcId="{61824247-FAF8-40D9-94DC-F1B43E769185}" destId="{ED713D4E-C8F1-455A-8B6D-CF8DDB4ED818}" srcOrd="8" destOrd="0" presId="urn:microsoft.com/office/officeart/2005/8/layout/cycle2"/>
    <dgm:cxn modelId="{3C4CE5CB-C042-4B3D-A42C-8E3504875CB5}" type="presParOf" srcId="{61824247-FAF8-40D9-94DC-F1B43E769185}" destId="{D3367D3A-1358-4104-89C1-ABA861C51CC9}" srcOrd="9" destOrd="0" presId="urn:microsoft.com/office/officeart/2005/8/layout/cycle2"/>
    <dgm:cxn modelId="{36CD9C91-15D2-4773-8343-AC9381642C00}" type="presParOf" srcId="{D3367D3A-1358-4104-89C1-ABA861C51CC9}" destId="{31DD0468-E3F4-4453-BD15-F7716B1D85C7}" srcOrd="0" destOrd="0" presId="urn:microsoft.com/office/officeart/2005/8/layout/cycle2"/>
    <dgm:cxn modelId="{77ECCD71-5099-42E7-9377-97CAFFAA5756}" type="presParOf" srcId="{61824247-FAF8-40D9-94DC-F1B43E769185}" destId="{2DEF94B1-B356-4AE1-A231-050184F874FB}" srcOrd="10" destOrd="0" presId="urn:microsoft.com/office/officeart/2005/8/layout/cycle2"/>
    <dgm:cxn modelId="{71A890FF-2808-464E-85F1-C6DCEF0AE5F9}" type="presParOf" srcId="{61824247-FAF8-40D9-94DC-F1B43E769185}" destId="{84BA5723-A2E0-431D-A07E-80AB44370E6A}" srcOrd="11" destOrd="0" presId="urn:microsoft.com/office/officeart/2005/8/layout/cycle2"/>
    <dgm:cxn modelId="{2C6D00CF-BF8B-4024-B78E-F0755250C8D9}" type="presParOf" srcId="{84BA5723-A2E0-431D-A07E-80AB44370E6A}" destId="{A82A0BC8-5CD7-4046-A368-5847E1BC20B9}" srcOrd="0" destOrd="0" presId="urn:microsoft.com/office/officeart/2005/8/layout/cycle2"/>
    <dgm:cxn modelId="{762034BA-53BF-451E-BE4C-7935D23D7D86}" type="presParOf" srcId="{61824247-FAF8-40D9-94DC-F1B43E769185}" destId="{35F87224-E8BD-4E2D-8ACB-A9831B47AEB8}" srcOrd="12" destOrd="0" presId="urn:microsoft.com/office/officeart/2005/8/layout/cycle2"/>
    <dgm:cxn modelId="{8E83B163-48C0-4873-8D9A-9A257BE4242B}" type="presParOf" srcId="{61824247-FAF8-40D9-94DC-F1B43E769185}" destId="{21339632-FAA8-4D15-A5FE-3C8F4048B9A1}" srcOrd="13" destOrd="0" presId="urn:microsoft.com/office/officeart/2005/8/layout/cycle2"/>
    <dgm:cxn modelId="{53614D03-1950-42F1-8C3E-8EA5F1AB468F}" type="presParOf" srcId="{21339632-FAA8-4D15-A5FE-3C8F4048B9A1}" destId="{21A84F41-E168-440D-8B6E-CD2352651DB6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45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5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45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C498EE32-C2D0-423E-B1F4-BE8639392F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38098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76197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142954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523939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1904924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909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893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878" algn="l" defTabSz="7619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D87A6-D47C-48B2-917A-D7DBF5F10F06}" type="slidenum">
              <a:rPr lang="en-US" altLang="zh-CN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A25CD9-AF41-44EC-BB65-8C5976BB973C}" type="slidenum">
              <a:rPr lang="en-US" altLang="zh-CN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BC2BC-20A9-4865-A280-D868F4B40564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89742"/>
            <a:ext cx="8229600" cy="857250"/>
          </a:xfrm>
          <a:solidFill>
            <a:schemeClr val="accent3">
              <a:alpha val="80000"/>
            </a:schemeClr>
          </a:solidFill>
        </p:spPr>
        <p:txBody>
          <a:bodyPr>
            <a:normAutofit/>
          </a:bodyPr>
          <a:lstStyle>
            <a:lvl1pPr algn="l">
              <a:defRPr sz="3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31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80A5-64B5-4EE8-A279-83FC204B04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31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通领科技 焊接未来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31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9601B-FD52-4406-A15B-31AB1A07C4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89742"/>
            <a:ext cx="8229600" cy="857250"/>
          </a:xfrm>
          <a:solidFill>
            <a:schemeClr val="accent3">
              <a:alpha val="80000"/>
            </a:schemeClr>
          </a:solidFill>
        </p:spPr>
        <p:txBody>
          <a:bodyPr>
            <a:normAutofit/>
          </a:bodyPr>
          <a:lstStyle>
            <a:lvl1pPr algn="l">
              <a:defRPr sz="3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3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A798E-5352-453E-8504-F20997B42E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2015/3/26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318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通领科技 焊接未来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31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9601B-FD52-4406-A15B-31AB1A07C47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7"/>
            <a:ext cx="7772400" cy="1021556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51" cy="438983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4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985" indent="0">
              <a:buNone/>
              <a:defRPr sz="2300"/>
            </a:lvl2pPr>
            <a:lvl3pPr marL="761970" indent="0">
              <a:buNone/>
              <a:defRPr sz="2000"/>
            </a:lvl3pPr>
            <a:lvl4pPr marL="1142954" indent="0">
              <a:buNone/>
              <a:defRPr sz="1700"/>
            </a:lvl4pPr>
            <a:lvl5pPr marL="1523939" indent="0">
              <a:buNone/>
              <a:defRPr sz="1700"/>
            </a:lvl5pPr>
            <a:lvl6pPr marL="1904924" indent="0">
              <a:buNone/>
              <a:defRPr sz="1700"/>
            </a:lvl6pPr>
            <a:lvl7pPr marL="2285909" indent="0">
              <a:buNone/>
              <a:defRPr sz="1700"/>
            </a:lvl7pPr>
            <a:lvl8pPr marL="2666893" indent="0">
              <a:buNone/>
              <a:defRPr sz="1700"/>
            </a:lvl8pPr>
            <a:lvl9pPr marL="3047878" indent="0">
              <a:buNone/>
              <a:defRPr sz="1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76197" tIns="38098" rIns="76197" bIns="3809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3/26/2015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9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0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752" r:id="rId12"/>
    <p:sldLayoutId id="2147483753" r:id="rId13"/>
  </p:sldLayoutIdLst>
  <p:hf hdr="0"/>
  <p:txStyles>
    <p:titleStyle>
      <a:lvl1pPr algn="ctr" defTabSz="761970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71472" y="696503"/>
            <a:ext cx="6477045" cy="22502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3300" b="1" dirty="0" smtClean="0">
                <a:latin typeface="微软雅黑" pitchFamily="34" charset="-122"/>
                <a:ea typeface="微软雅黑" pitchFamily="34" charset="-122"/>
              </a:rPr>
              <a:t>口能言之，身能行之，国宝也</a:t>
            </a:r>
            <a:endParaRPr lang="en-US" altLang="zh-CN" sz="33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300" b="1" dirty="0" smtClean="0">
                <a:latin typeface="微软雅黑" pitchFamily="34" charset="-122"/>
                <a:ea typeface="微软雅黑" pitchFamily="34" charset="-122"/>
              </a:rPr>
              <a:t>口不能言，身能行之，国器也</a:t>
            </a:r>
            <a:endParaRPr lang="en-US" altLang="zh-CN" sz="33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300" b="1" dirty="0" smtClean="0">
                <a:latin typeface="微软雅黑" pitchFamily="34" charset="-122"/>
                <a:ea typeface="微软雅黑" pitchFamily="34" charset="-122"/>
              </a:rPr>
              <a:t>口能言之，身不能行，国用也</a:t>
            </a:r>
            <a:endParaRPr lang="en-US" altLang="zh-CN" sz="33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a8a1446db3cb8436b63e5c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7999" y="1928811"/>
            <a:ext cx="4521212" cy="300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6" y="375032"/>
            <a:ext cx="4257570" cy="2539153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zh-CN" altLang="en-US" sz="8000" b="1" dirty="0" smtClean="0">
                <a:latin typeface="微软雅黑" pitchFamily="34" charset="-122"/>
              </a:rPr>
              <a:t>以</a:t>
            </a:r>
            <a:r>
              <a:rPr lang="zh-CN" altLang="en-US" sz="8000" b="1" dirty="0" smtClean="0">
                <a:solidFill>
                  <a:srgbClr val="FF0000"/>
                </a:solidFill>
                <a:latin typeface="微软雅黑" pitchFamily="34" charset="-122"/>
              </a:rPr>
              <a:t>貌</a:t>
            </a:r>
            <a:r>
              <a:rPr lang="zh-CN" altLang="en-US" sz="8000" b="1" dirty="0" smtClean="0">
                <a:latin typeface="微软雅黑" pitchFamily="34" charset="-122"/>
              </a:rPr>
              <a:t>取人</a:t>
            </a:r>
            <a:endParaRPr lang="en-US" altLang="zh-CN" sz="8000" b="1" dirty="0" smtClean="0">
              <a:latin typeface="微软雅黑" pitchFamily="34" charset="-122"/>
            </a:endParaRPr>
          </a:p>
          <a:p>
            <a:r>
              <a:rPr lang="zh-CN" altLang="en-US" sz="8000" b="1" dirty="0" smtClean="0">
                <a:latin typeface="微软雅黑" pitchFamily="34" charset="-122"/>
              </a:rPr>
              <a:t>首因效应</a:t>
            </a:r>
            <a:endParaRPr lang="zh-CN" altLang="en-US" sz="8000" b="1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6" y="357172"/>
            <a:ext cx="6822374" cy="692493"/>
          </a:xfrm>
          <a:prstGeom prst="rect">
            <a:avLst/>
          </a:prstGeom>
        </p:spPr>
        <p:txBody>
          <a:bodyPr wrap="none" lIns="76197" tIns="38098" rIns="76197" bIns="38098">
            <a:spAutoFit/>
          </a:bodyPr>
          <a:lstStyle/>
          <a:p>
            <a:r>
              <a:rPr lang="zh-CN" altLang="en-US" sz="4000" b="1" dirty="0" smtClean="0"/>
              <a:t>站姿、坐姿、走姿、勃勃英姿</a:t>
            </a:r>
            <a:endParaRPr lang="en-US" altLang="zh-CN" sz="4000" b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5786" y="1643056"/>
            <a:ext cx="5384810" cy="23538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3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300" b="1" dirty="0" smtClean="0">
                <a:latin typeface="微软雅黑" pitchFamily="34" charset="-122"/>
                <a:ea typeface="微软雅黑" pitchFamily="34" charset="-122"/>
              </a:rPr>
              <a:t>）气定神闲站如松</a:t>
            </a:r>
            <a:endParaRPr lang="en-US" altLang="zh-CN" sz="33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3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300" b="1" dirty="0" smtClean="0">
                <a:latin typeface="微软雅黑" pitchFamily="34" charset="-122"/>
                <a:ea typeface="微软雅黑" pitchFamily="34" charset="-122"/>
              </a:rPr>
              <a:t>）推心置腹坐轻松</a:t>
            </a:r>
            <a:endParaRPr lang="en-US" altLang="zh-CN" sz="33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3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300" b="1" dirty="0" smtClean="0">
                <a:latin typeface="微软雅黑" pitchFamily="34" charset="-122"/>
                <a:ea typeface="微软雅黑" pitchFamily="34" charset="-122"/>
              </a:rPr>
              <a:t>）脚步徐徐树临风</a:t>
            </a:r>
            <a:endParaRPr lang="zh-CN" altLang="en-US" sz="33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-214346" y="214296"/>
          <a:ext cx="7874055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2457331_234737776000_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96257" y="0"/>
            <a:ext cx="9940257" cy="5143500"/>
          </a:xfrm>
          <a:prstGeom prst="rect">
            <a:avLst/>
          </a:prstGeom>
        </p:spPr>
      </p:pic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2857489" y="2411016"/>
            <a:ext cx="4318031" cy="232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197" tIns="38098" rIns="76197" bIns="38098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10800" b="1" dirty="0" smtClean="0">
                <a:solidFill>
                  <a:srgbClr val="FF0000"/>
                </a:solidFill>
                <a:latin typeface="微软雅黑" pitchFamily="34" charset="-122"/>
              </a:rPr>
              <a:t>展示</a:t>
            </a:r>
            <a:endParaRPr lang="zh-CN" altLang="en-US" sz="10800" b="1" dirty="0">
              <a:solidFill>
                <a:srgbClr val="FF0000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-214346" y="214296"/>
          <a:ext cx="7874055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3738_145934054000_2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3301991" y="2464593"/>
            <a:ext cx="2053664" cy="13394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28660" y="0"/>
            <a:ext cx="7543800" cy="8644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五星教学</a:t>
            </a:r>
            <a:endParaRPr lang="zh-CN" altLang="en-US" sz="55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85720" y="1142990"/>
          <a:ext cx="6413546" cy="369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00164" y="428610"/>
            <a:ext cx="7543800" cy="166808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13800" dirty="0" smtClean="0">
                <a:latin typeface="微软雅黑" pitchFamily="34" charset="-122"/>
                <a:ea typeface="微软雅黑" pitchFamily="34" charset="-122"/>
              </a:rPr>
              <a:t>道具</a:t>
            </a:r>
            <a:endParaRPr lang="zh-CN" altLang="en-US" sz="13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" descr="http://www.repmanblog.com/photos/uncategorized/2008/07/02/speech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2428874"/>
            <a:ext cx="3111522" cy="2534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3738_145934054000_2.jp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3301991" y="2464593"/>
            <a:ext cx="2053664" cy="13394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00098" y="0"/>
            <a:ext cx="7543800" cy="8644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5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五步精彩故事演绎</a:t>
            </a:r>
            <a:endParaRPr lang="zh-CN" altLang="en-US" sz="55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-357222" y="1142990"/>
          <a:ext cx="6413546" cy="369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85850" y="285734"/>
            <a:ext cx="7543800" cy="1668089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13800" dirty="0" smtClean="0">
                <a:latin typeface="微软雅黑" pitchFamily="34" charset="-122"/>
                <a:ea typeface="微软雅黑" pitchFamily="34" charset="-122"/>
              </a:rPr>
              <a:t>肢体</a:t>
            </a:r>
            <a:endParaRPr lang="zh-CN" altLang="en-US" sz="13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4" descr="http://sils.unc.edu/images/slideshow/USNew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503" y="2518172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-214346" y="214296"/>
          <a:ext cx="7874055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-214346" y="214296"/>
          <a:ext cx="7874055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-357222" y="214296"/>
          <a:ext cx="8318559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4678" y="1928808"/>
            <a:ext cx="1436285" cy="16158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6197" tIns="38098" rIns="76197" bIns="38098" rtlCol="0">
            <a:spAutoFit/>
          </a:bodyPr>
          <a:lstStyle/>
          <a:p>
            <a:r>
              <a:rPr lang="zh-CN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七步</a:t>
            </a:r>
            <a:endParaRPr lang="en-US" altLang="zh-CN" sz="5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结尾</a:t>
            </a:r>
            <a:endParaRPr lang="zh-CN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29058" y="1214428"/>
            <a:ext cx="4864540" cy="28469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6197" tIns="38098" rIns="76197" bIns="3809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道已顿悟</a:t>
            </a:r>
            <a:endParaRPr lang="en-US" altLang="zh-CN" sz="6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6000" b="1" dirty="0" smtClean="0">
                <a:latin typeface="微软雅黑" pitchFamily="34" charset="-122"/>
                <a:ea typeface="微软雅黑" pitchFamily="34" charset="-122"/>
              </a:rPr>
              <a:t> 事需渐修</a:t>
            </a:r>
            <a:endParaRPr lang="zh-CN" altLang="en-US" sz="6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e407f0351a132b145bb5f58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" y="0"/>
            <a:ext cx="3867922" cy="5061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643042" y="0"/>
            <a:ext cx="5500687" cy="642938"/>
          </a:xfrm>
          <a:prstGeom prst="rect">
            <a:avLst/>
          </a:prstGeom>
        </p:spPr>
        <p:txBody>
          <a:bodyPr lIns="76197" tIns="38098" rIns="76197" bIns="38098" anchor="ctr">
            <a:normAutofit fontScale="975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300" kern="0" dirty="0">
              <a:solidFill>
                <a:schemeClr val="bg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282" y="214296"/>
            <a:ext cx="8572500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197" tIns="38098" rIns="76197" bIns="38098"/>
          <a:lstStyle/>
          <a:p>
            <a:pPr marL="227533" indent="-227533" algn="ctr" fontAlgn="auto">
              <a:spcBef>
                <a:spcPct val="20000"/>
              </a:spcBef>
              <a:spcAft>
                <a:spcPts val="0"/>
              </a:spcAft>
              <a:buSzPct val="95000"/>
              <a:defRPr/>
            </a:pPr>
            <a:r>
              <a:rPr lang="zh-CN" altLang="en-US" sz="3300" b="1" kern="0" dirty="0">
                <a:latin typeface="微软雅黑" pitchFamily="34" charset="-122"/>
              </a:rPr>
              <a:t>关于演示辅助工具的使用</a:t>
            </a:r>
            <a:endParaRPr lang="en-US" altLang="zh-CN" sz="3300" b="1" kern="0" dirty="0">
              <a:latin typeface="微软雅黑" pitchFamily="34" charset="-122"/>
            </a:endParaRPr>
          </a:p>
        </p:txBody>
      </p:sp>
      <p:sp>
        <p:nvSpPr>
          <p:cNvPr id="168965" name="矩形 7"/>
          <p:cNvSpPr>
            <a:spLocks noChangeArrowheads="1"/>
          </p:cNvSpPr>
          <p:nvPr/>
        </p:nvSpPr>
        <p:spPr bwMode="auto">
          <a:xfrm>
            <a:off x="642943" y="4125531"/>
            <a:ext cx="923324" cy="38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197" tIns="38098" rIns="76197" bIns="38098">
            <a:spAutoFit/>
          </a:bodyPr>
          <a:lstStyle/>
          <a:p>
            <a:pPr algn="ctr" defTabSz="760647">
              <a:spcBef>
                <a:spcPts val="500"/>
              </a:spcBef>
            </a:pPr>
            <a:r>
              <a:rPr lang="zh-CN" altLang="en-US" sz="2000" b="1" dirty="0">
                <a:latin typeface="微软雅黑" pitchFamily="34" charset="-122"/>
              </a:rPr>
              <a:t>指示笔</a:t>
            </a:r>
          </a:p>
        </p:txBody>
      </p:sp>
      <p:sp>
        <p:nvSpPr>
          <p:cNvPr id="168966" name="矩形 8"/>
          <p:cNvSpPr>
            <a:spLocks noChangeArrowheads="1"/>
          </p:cNvSpPr>
          <p:nvPr/>
        </p:nvSpPr>
        <p:spPr bwMode="auto">
          <a:xfrm>
            <a:off x="3857620" y="4071948"/>
            <a:ext cx="1179804" cy="38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197" tIns="38098" rIns="76197" bIns="38098">
            <a:spAutoFit/>
          </a:bodyPr>
          <a:lstStyle/>
          <a:p>
            <a:pPr algn="ctr" defTabSz="760647">
              <a:spcBef>
                <a:spcPts val="500"/>
              </a:spcBef>
            </a:pPr>
            <a:r>
              <a:rPr lang="zh-CN" altLang="en-US" sz="2000" b="1" dirty="0">
                <a:latin typeface="微软雅黑" pitchFamily="34" charset="-122"/>
              </a:rPr>
              <a:t>数码相机</a:t>
            </a:r>
            <a:endParaRPr lang="en-US" altLang="zh-CN" sz="2000" b="1" dirty="0">
              <a:latin typeface="微软雅黑" pitchFamily="34" charset="-122"/>
            </a:endParaRPr>
          </a:p>
        </p:txBody>
      </p:sp>
      <p:sp>
        <p:nvSpPr>
          <p:cNvPr id="168967" name="矩形 9"/>
          <p:cNvSpPr>
            <a:spLocks noChangeArrowheads="1"/>
          </p:cNvSpPr>
          <p:nvPr/>
        </p:nvSpPr>
        <p:spPr bwMode="auto">
          <a:xfrm>
            <a:off x="3786182" y="2428874"/>
            <a:ext cx="666843" cy="38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197" tIns="38098" rIns="76197" bIns="38098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</a:rPr>
              <a:t>白板</a:t>
            </a:r>
          </a:p>
        </p:txBody>
      </p:sp>
      <p:sp>
        <p:nvSpPr>
          <p:cNvPr id="168968" name="矩形 11"/>
          <p:cNvSpPr>
            <a:spLocks noChangeArrowheads="1"/>
          </p:cNvSpPr>
          <p:nvPr/>
        </p:nvSpPr>
        <p:spPr bwMode="auto">
          <a:xfrm>
            <a:off x="571500" y="2464594"/>
            <a:ext cx="1179804" cy="38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197" tIns="38098" rIns="76197" bIns="38098">
            <a:spAutoFit/>
          </a:bodyPr>
          <a:lstStyle/>
          <a:p>
            <a:pPr algn="ctr" defTabSz="760647">
              <a:spcBef>
                <a:spcPts val="500"/>
              </a:spcBef>
            </a:pPr>
            <a:r>
              <a:rPr lang="zh-CN" altLang="en-US" sz="2000" b="1" dirty="0">
                <a:latin typeface="微软雅黑" pitchFamily="34" charset="-122"/>
              </a:rPr>
              <a:t>要点卡片</a:t>
            </a:r>
          </a:p>
        </p:txBody>
      </p:sp>
      <p:pic>
        <p:nvPicPr>
          <p:cNvPr id="168969" name="Picture 2" descr="http://www.dkimages.com/discover/previews/985/5026924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2E4E8"/>
              </a:clrFrom>
              <a:clrTo>
                <a:srgbClr val="F2E4E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785800"/>
            <a:ext cx="2714626" cy="192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0" name="Picture 4" descr="http://www.repmanblog.com/photos/uncategorized/2008/07/02/speech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714362"/>
            <a:ext cx="2236788" cy="18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1" name="Picture 6" descr="http://www.xldtop.com/UploadFiles/200939113459652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2643188"/>
            <a:ext cx="1500188" cy="149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2" name="Picture 8" descr="http://nexus404.com/Blog/wp-content/uploads2/2008/03/casio-exilim-zoom-ex-z9-compact-digital-camer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2714626"/>
            <a:ext cx="2500312" cy="175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28824" y="107157"/>
            <a:ext cx="5500687" cy="642938"/>
          </a:xfrm>
          <a:prstGeom prst="rect">
            <a:avLst/>
          </a:prstGeom>
        </p:spPr>
        <p:txBody>
          <a:bodyPr lIns="76197" tIns="38098" rIns="76197" bIns="38098" anchor="ctr">
            <a:normAutofit fontScale="975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300" kern="0" dirty="0">
              <a:solidFill>
                <a:schemeClr val="bg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282" y="214296"/>
            <a:ext cx="8572500" cy="5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197" tIns="38098" rIns="76197" bIns="38098"/>
          <a:lstStyle/>
          <a:p>
            <a:pPr marL="227533" indent="-227533" algn="ctr" fontAlgn="auto">
              <a:spcBef>
                <a:spcPct val="20000"/>
              </a:spcBef>
              <a:spcAft>
                <a:spcPts val="0"/>
              </a:spcAft>
              <a:buSzPct val="95000"/>
              <a:defRPr/>
            </a:pPr>
            <a:r>
              <a:rPr lang="zh-CN" altLang="en-US" sz="3300" b="1" kern="0" dirty="0">
                <a:latin typeface="微软雅黑" pitchFamily="34" charset="-122"/>
              </a:rPr>
              <a:t>关于演示电子设备的注意事项</a:t>
            </a:r>
            <a:endParaRPr lang="en-US" altLang="zh-CN" sz="3300" b="1" kern="0" dirty="0">
              <a:latin typeface="微软雅黑" pitchFamily="34" charset="-122"/>
            </a:endParaRPr>
          </a:p>
        </p:txBody>
      </p:sp>
      <p:sp>
        <p:nvSpPr>
          <p:cNvPr id="169989" name="矩形 6"/>
          <p:cNvSpPr>
            <a:spLocks noChangeArrowheads="1"/>
          </p:cNvSpPr>
          <p:nvPr/>
        </p:nvSpPr>
        <p:spPr bwMode="auto">
          <a:xfrm>
            <a:off x="285761" y="964422"/>
            <a:ext cx="2714626" cy="38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197" tIns="38098" rIns="76197" bIns="38098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</a:rPr>
              <a:t>投影仪和笔记本</a:t>
            </a:r>
          </a:p>
        </p:txBody>
      </p:sp>
      <p:sp>
        <p:nvSpPr>
          <p:cNvPr id="169990" name="矩形 7"/>
          <p:cNvSpPr>
            <a:spLocks noChangeArrowheads="1"/>
          </p:cNvSpPr>
          <p:nvPr/>
        </p:nvSpPr>
        <p:spPr bwMode="auto">
          <a:xfrm>
            <a:off x="4071934" y="928676"/>
            <a:ext cx="2714626" cy="38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197" tIns="38098" rIns="76197" bIns="38098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</a:rPr>
              <a:t>麦克风</a:t>
            </a:r>
          </a:p>
        </p:txBody>
      </p:sp>
      <p:pic>
        <p:nvPicPr>
          <p:cNvPr id="169991" name="Picture 4" descr="http://www.graphikconnexions.com/businesswoman%20laptop%20stand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71625"/>
            <a:ext cx="3171826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2000246"/>
            <a:ext cx="3429011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-214346" y="214296"/>
          <a:ext cx="7874055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76" y="573531"/>
            <a:ext cx="7027559" cy="1107992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zh-CN" altLang="en-US" sz="6700" b="1" dirty="0" smtClean="0"/>
              <a:t>开、定、稳登台法</a:t>
            </a:r>
            <a:endParaRPr lang="zh-CN" altLang="en-US" sz="6700" b="1" dirty="0"/>
          </a:p>
        </p:txBody>
      </p:sp>
      <p:pic>
        <p:nvPicPr>
          <p:cNvPr id="5" name="图片 4" descr="图片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9" y="1875229"/>
            <a:ext cx="3635925" cy="29672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444500" y="1500189"/>
            <a:ext cx="7232743" cy="220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197" tIns="38098" rIns="76197" bIns="38098">
            <a:spAutoFit/>
          </a:bodyPr>
          <a:lstStyle/>
          <a:p>
            <a:r>
              <a:rPr lang="zh-CN" altLang="en-US" sz="13800" b="1" dirty="0">
                <a:latin typeface="微软雅黑" pitchFamily="34" charset="-122"/>
              </a:rPr>
              <a:t>相由心生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974" y="421455"/>
            <a:ext cx="7543800" cy="81083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紧张的五大原因</a:t>
            </a:r>
            <a:endParaRPr lang="zh-CN" altLang="en-US" sz="6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474" y="1289449"/>
            <a:ext cx="6794548" cy="3050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）怕讲不好，讲错或丢脸：我的地盘我做主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）没有进行充分准备：有备则倍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）对自己讲话期望值太高：华伦达心态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）平时演练机会少</a:t>
            </a:r>
            <a:endParaRPr lang="en-US" altLang="zh-CN" sz="23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3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300" b="1" dirty="0" smtClean="0">
                <a:latin typeface="微软雅黑" pitchFamily="34" charset="-122"/>
                <a:ea typeface="微软雅黑" pitchFamily="34" charset="-122"/>
              </a:rPr>
              <a:t>）以前有不好的经历</a:t>
            </a:r>
            <a:endParaRPr lang="zh-CN" altLang="en-US" sz="23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7172"/>
            <a:ext cx="7543800" cy="65009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学员的四大特点和应对</a:t>
            </a:r>
            <a:endParaRPr lang="zh-CN" altLang="en-US" sz="4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4973" y="1285867"/>
            <a:ext cx="5765812" cy="28360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）注意力持续时间短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）遗忘速度快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）目的性强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）自我意识强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27018</TotalTime>
  <Words>287</Words>
  <Application>Microsoft Office PowerPoint</Application>
  <PresentationFormat>全屏显示(16:9)</PresentationFormat>
  <Paragraphs>90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紧张的五大原因</vt:lpstr>
      <vt:lpstr>学员的四大特点和应对</vt:lpstr>
      <vt:lpstr>幻灯片 10</vt:lpstr>
      <vt:lpstr>幻灯片 11</vt:lpstr>
      <vt:lpstr>幻灯片 12</vt:lpstr>
      <vt:lpstr>幻灯片 13</vt:lpstr>
      <vt:lpstr>幻灯片 14</vt:lpstr>
      <vt:lpstr>五星教学</vt:lpstr>
      <vt:lpstr>道具</vt:lpstr>
      <vt:lpstr>五步精彩故事演绎</vt:lpstr>
      <vt:lpstr>肢体</vt:lpstr>
      <vt:lpstr>幻灯片 19</vt:lpstr>
      <vt:lpstr>幻灯片 20</vt:lpstr>
      <vt:lpstr>幻灯片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anni</dc:creator>
  <cp:lastModifiedBy>MAOYUAN</cp:lastModifiedBy>
  <cp:revision>2964</cp:revision>
  <dcterms:created xsi:type="dcterms:W3CDTF">2006-12-13T06:58:58Z</dcterms:created>
  <dcterms:modified xsi:type="dcterms:W3CDTF">2015-03-26T13:44:41Z</dcterms:modified>
</cp:coreProperties>
</file>