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5"/>
  </p:notesMasterIdLst>
  <p:sldIdLst>
    <p:sldId id="261" r:id="rId2"/>
    <p:sldId id="257" r:id="rId3"/>
    <p:sldId id="259" r:id="rId4"/>
    <p:sldId id="262" r:id="rId5"/>
    <p:sldId id="263" r:id="rId6"/>
    <p:sldId id="264" r:id="rId7"/>
    <p:sldId id="265" r:id="rId8"/>
    <p:sldId id="272" r:id="rId9"/>
    <p:sldId id="266" r:id="rId10"/>
    <p:sldId id="267" r:id="rId11"/>
    <p:sldId id="271" r:id="rId12"/>
    <p:sldId id="270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策划稿简陋、粗糙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交互动画、页面跳转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设计稿初稿与策划稿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开发中需求变更导致设计、开发、测试以及需求方之间的沟通成本与项目风险均加大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改动点未统一、设计稿改动前后未标记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框架能力与自测力度不够、数据调试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接口文档缺失或不清晰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62139"/>
              </p:ext>
            </p:extLst>
          </p:nvPr>
        </p:nvGraphicFramePr>
        <p:xfrm>
          <a:off x="1026456" y="1079978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49093" y="345126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2820" y="388892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29798" y="112175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3525" y="155942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74607" y="164579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334" y="2083458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367613" y="283960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01340" y="3277273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83607" y="1463834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7249" y="929677"/>
            <a:ext cx="7031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(.8)2-5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973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筹备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23347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7724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96955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70563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4171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7249" y="2380416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4744" y="3383928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01087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23347" y="3481253"/>
            <a:ext cx="325425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838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44171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38386" y="4300510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4744" y="4871918"/>
            <a:ext cx="785682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38386" y="5041203"/>
            <a:ext cx="66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192" y="4686801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7053" y="523316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6342316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08668"/>
              </p:ext>
            </p:extLst>
          </p:nvPr>
        </p:nvGraphicFramePr>
        <p:xfrm>
          <a:off x="568192" y="51693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9961"/>
              </p:ext>
            </p:extLst>
          </p:nvPr>
        </p:nvGraphicFramePr>
        <p:xfrm>
          <a:off x="568192" y="569310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97864" y="45769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0737" y="56429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1862" y="51906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8894" y="60303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责</a:t>
            </a:r>
            <a:r>
              <a:rPr lang="zh-CN" altLang="zh-CN" dirty="0"/>
              <a:t>任人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zh-CN" altLang="en-US" dirty="0" smtClean="0"/>
              <a:t>二</a:t>
            </a:r>
            <a:r>
              <a:rPr lang="zh-CN" altLang="en-US" dirty="0" smtClean="0"/>
              <a:t>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</a:t>
            </a:r>
            <a:r>
              <a:rPr lang="zh-CN" altLang="en-US" dirty="0" smtClean="0"/>
              <a:t>三</a:t>
            </a:r>
            <a:r>
              <a:rPr lang="zh-CN" altLang="en-US" dirty="0" smtClean="0"/>
              <a:t>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94575"/>
              </p:ext>
            </p:extLst>
          </p:nvPr>
        </p:nvGraphicFramePr>
        <p:xfrm>
          <a:off x="703846" y="1408969"/>
          <a:ext cx="24170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清水小龙虾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852678"/>
            <a:ext cx="7828280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67707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2000" y="7302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656" y="5456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2287" y="8826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1261" y="81814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NB_SW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" y="1169162"/>
            <a:ext cx="8535416" cy="45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1565</TotalTime>
  <Words>611</Words>
  <Application>Microsoft Macintosh PowerPoint</Application>
  <PresentationFormat>全屏显示(4:3)</PresentationFormat>
  <Paragraphs>211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n h</cp:lastModifiedBy>
  <cp:revision>38</cp:revision>
  <dcterms:created xsi:type="dcterms:W3CDTF">2019-06-20T06:03:10Z</dcterms:created>
  <dcterms:modified xsi:type="dcterms:W3CDTF">2019-06-21T08:23:27Z</dcterms:modified>
</cp:coreProperties>
</file>