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01" autoAdjust="0"/>
  </p:normalViewPr>
  <p:slideViewPr>
    <p:cSldViewPr snapToGrid="0" snapToObjects="1">
      <p:cViewPr>
        <p:scale>
          <a:sx n="95" d="100"/>
          <a:sy n="95" d="100"/>
        </p:scale>
        <p:origin x="-1328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18/12/23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40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18/12/23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95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18/12/23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645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18/12/23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39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18/12/23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718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18/12/23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687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18/12/23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674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18/12/23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822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18/12/23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87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18/12/23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25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18/12/23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64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C3E48-7ABA-D441-94D0-3B3C6F86371F}" type="datetimeFigureOut">
              <a:rPr kumimoji="1" lang="zh-CN" altLang="en-US" smtClean="0"/>
              <a:t>18/12/23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61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13790" y="2272631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 dirty="0" smtClean="0">
                <a:solidFill>
                  <a:schemeClr val="accent6">
                    <a:lumMod val="75000"/>
                  </a:schemeClr>
                </a:solidFill>
                <a:ea typeface="+mj-ea"/>
              </a:rPr>
              <a:t>项目管理</a:t>
            </a:r>
            <a:endParaRPr kumimoji="1" lang="zh-CN" altLang="en-US" sz="6000" dirty="0">
              <a:solidFill>
                <a:schemeClr val="accent6">
                  <a:lumMod val="7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1971796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2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28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01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47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6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背景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5697" cy="6858000"/>
          </a:xfrm>
          <a:prstGeom prst="rect">
            <a:avLst/>
          </a:prstGeom>
        </p:spPr>
      </p:pic>
      <p:pic>
        <p:nvPicPr>
          <p:cNvPr id="6" name="图片 5" descr="circ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0104"/>
            <a:ext cx="6858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4421" y="1804736"/>
            <a:ext cx="800219" cy="30078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4000" kern="3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目      录</a:t>
            </a:r>
            <a:endParaRPr kumimoji="1" lang="zh-CN" altLang="en-US" sz="4000" kern="3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16016" y="3275088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软件开发中的常见开发模式</a:t>
            </a:r>
            <a:endParaRPr kumimoji="1"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43931" y="68666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项目的理解</a:t>
            </a:r>
            <a:endParaRPr kumimoji="1"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43931" y="196594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项目中的管理知识</a:t>
            </a:r>
            <a:endParaRPr kumimoji="1"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43931" y="441252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软件开发</a:t>
            </a:r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中的常见组织架构</a:t>
            </a:r>
            <a:endParaRPr kumimoji="1"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43931" y="561033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真实场景下的应用与问题</a:t>
            </a:r>
            <a:endParaRPr kumimoji="1"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82064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3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1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6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2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0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1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1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16</Words>
  <Application>Microsoft Macintosh PowerPoint</Application>
  <PresentationFormat>全屏显示(4:3)</PresentationFormat>
  <Paragraphs>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 h</dc:creator>
  <cp:lastModifiedBy>y w</cp:lastModifiedBy>
  <cp:revision>13</cp:revision>
  <dcterms:created xsi:type="dcterms:W3CDTF">2018-12-18T04:10:17Z</dcterms:created>
  <dcterms:modified xsi:type="dcterms:W3CDTF">2018-12-23T13:24:33Z</dcterms:modified>
</cp:coreProperties>
</file>