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103" d="100"/>
          <a:sy n="103" d="100"/>
        </p:scale>
        <p:origin x="188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000" dirty="0" smtClean="0"/>
              <a:t>那些年，我们跳进的“坑”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                            </a:t>
            </a:r>
            <a:r>
              <a:rPr kumimoji="1" lang="en-US" altLang="zh-CN" smtClean="0"/>
              <a:t>——xx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48101"/>
            <a:ext cx="7770813" cy="1429871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程序员主导产品 大错特错</a:t>
            </a:r>
            <a:r>
              <a:rPr kumimoji="1" lang="zh-CN" altLang="en-US" sz="3600" dirty="0" smtClean="0"/>
              <a:t>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848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48101"/>
            <a:ext cx="7770813" cy="1429871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产品需求 求快不求全</a:t>
            </a:r>
            <a:r>
              <a:rPr kumimoji="1" lang="zh-CN" altLang="en-US" sz="3600" dirty="0" smtClean="0"/>
              <a:t>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011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48101"/>
            <a:ext cx="7770813" cy="1429871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没有什么对错 每个人都是对的</a:t>
            </a:r>
            <a:r>
              <a:rPr kumimoji="1" lang="zh-CN" altLang="en-US" sz="3600" dirty="0" smtClean="0"/>
              <a:t>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011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48101"/>
            <a:ext cx="7770813" cy="1429871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没有什么对错 玩好每个阶段</a:t>
            </a:r>
            <a:r>
              <a:rPr kumimoji="1" lang="zh-CN" altLang="en-US" sz="3600" dirty="0" smtClean="0"/>
              <a:t>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011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48101"/>
            <a:ext cx="7770813" cy="1429871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尊重每个人的价值</a:t>
            </a:r>
            <a:r>
              <a:rPr kumimoji="1" lang="zh-CN" altLang="en-US" sz="3600" dirty="0" smtClean="0"/>
              <a:t>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253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10</TotalTime>
  <Words>51</Words>
  <Application>Microsoft Macintosh PowerPoint</Application>
  <PresentationFormat>全屏显示(4:3)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Calisto MT</vt:lpstr>
      <vt:lpstr>宋体</vt:lpstr>
      <vt:lpstr>故事</vt:lpstr>
      <vt:lpstr>那些年，我们跳进的“坑”</vt:lpstr>
      <vt:lpstr>程序员主导产品 大错特错！</vt:lpstr>
      <vt:lpstr>产品需求 求快不求全！</vt:lpstr>
      <vt:lpstr>没有什么对错 每个人都是对的！</vt:lpstr>
      <vt:lpstr>没有什么对错 玩好每个阶段！</vt:lpstr>
      <vt:lpstr>尊重每个人的价值！</vt:lpstr>
    </vt:vector>
  </TitlesOfParts>
  <Company>科大讯飞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那些年，我们跳进的“坑”</dc:title>
  <dc:creator>传余 郑</dc:creator>
  <cp:lastModifiedBy>Microsoft Office 用户</cp:lastModifiedBy>
  <cp:revision>3</cp:revision>
  <dcterms:created xsi:type="dcterms:W3CDTF">2016-04-10T05:15:37Z</dcterms:created>
  <dcterms:modified xsi:type="dcterms:W3CDTF">2018-06-22T03:02:30Z</dcterms:modified>
</cp:coreProperties>
</file>