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9" r:id="rId4"/>
    <p:sldId id="270" r:id="rId5"/>
    <p:sldId id="271" r:id="rId6"/>
    <p:sldId id="272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53"/>
  </p:normalViewPr>
  <p:slideViewPr>
    <p:cSldViewPr snapToGrid="0" snapToObjects="1">
      <p:cViewPr>
        <p:scale>
          <a:sx n="103" d="100"/>
          <a:sy n="103" d="100"/>
        </p:scale>
        <p:origin x="150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98255"/>
            <a:ext cx="7772400" cy="978408"/>
          </a:xfrm>
        </p:spPr>
        <p:txBody>
          <a:bodyPr/>
          <a:lstStyle/>
          <a:p>
            <a:r>
              <a:rPr kumimoji="1" lang="zh-CN" altLang="en-US" sz="4000" dirty="0" smtClean="0"/>
              <a:t>阶段性项目总结</a:t>
            </a:r>
            <a:endParaRPr kumimoji="1"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                                         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郑传余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75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2947" y="2964873"/>
            <a:ext cx="76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AGV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AGV</a:t>
            </a:r>
            <a:r>
              <a:rPr lang="zh-CN" altLang="en-US" dirty="0" smtClean="0"/>
              <a:t>平板端、手机客户端、网络环境、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、组装与硬件调试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07538" y="3334205"/>
            <a:ext cx="1016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灯、锁等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848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1098" y="1024862"/>
            <a:ext cx="75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AGV</a:t>
            </a:r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860258" y="1024862"/>
            <a:ext cx="245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新设备正在测试维修</a:t>
            </a:r>
            <a:endParaRPr lang="en-US" altLang="zh-CN" dirty="0" smtClean="0"/>
          </a:p>
        </p:txBody>
      </p:sp>
      <p:sp>
        <p:nvSpPr>
          <p:cNvPr id="7" name="TextBox 4"/>
          <p:cNvSpPr txBox="1"/>
          <p:nvPr/>
        </p:nvSpPr>
        <p:spPr>
          <a:xfrm>
            <a:off x="1860257" y="1634463"/>
            <a:ext cx="639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问题描述：设备不受控制、导航失去焦点，多发生在开关机</a:t>
            </a:r>
            <a:endParaRPr lang="en-US" altLang="zh-CN" dirty="0" smtClean="0"/>
          </a:p>
        </p:txBody>
      </p:sp>
      <p:sp>
        <p:nvSpPr>
          <p:cNvPr id="8" name="TextBox 4"/>
          <p:cNvSpPr txBox="1"/>
          <p:nvPr/>
        </p:nvSpPr>
        <p:spPr>
          <a:xfrm>
            <a:off x="1860257" y="2256080"/>
            <a:ext cx="596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目前已发现问题点：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不稳定、其他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462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1098" y="1024862"/>
            <a:ext cx="559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AGV</a:t>
            </a:r>
            <a:r>
              <a:rPr lang="zh-CN" altLang="en-US" dirty="0"/>
              <a:t>、</a:t>
            </a:r>
            <a:r>
              <a:rPr lang="en-US" altLang="zh-CN" dirty="0"/>
              <a:t>AGV</a:t>
            </a:r>
            <a:r>
              <a:rPr lang="zh-CN" altLang="en-US" dirty="0"/>
              <a:t>平板端、手机客户端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785217" y="1724739"/>
            <a:ext cx="764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手机呼叫</a:t>
            </a:r>
            <a:r>
              <a:rPr lang="en-US" altLang="zh-CN" dirty="0" smtClean="0"/>
              <a:t>AGV</a:t>
            </a:r>
            <a:r>
              <a:rPr lang="zh-CN" altLang="en-US" dirty="0" smtClean="0">
                <a:sym typeface="Wingdings"/>
              </a:rPr>
              <a:t>、</a:t>
            </a:r>
            <a:r>
              <a:rPr lang="en-US" altLang="zh-CN" dirty="0" smtClean="0">
                <a:sym typeface="Wingdings"/>
              </a:rPr>
              <a:t>server</a:t>
            </a:r>
            <a:r>
              <a:rPr lang="zh-CN" altLang="en-US" dirty="0" smtClean="0">
                <a:sym typeface="Wingdings"/>
              </a:rPr>
              <a:t>发送指令至</a:t>
            </a:r>
            <a:r>
              <a:rPr lang="en-US" altLang="zh-CN" dirty="0" smtClean="0">
                <a:sym typeface="Wingdings"/>
              </a:rPr>
              <a:t>AGV</a:t>
            </a:r>
            <a:r>
              <a:rPr lang="zh-CN" altLang="en-US" dirty="0" smtClean="0">
                <a:sym typeface="Wingdings"/>
              </a:rPr>
              <a:t>平板、</a:t>
            </a:r>
            <a:r>
              <a:rPr lang="en-US" altLang="zh-CN" dirty="0" smtClean="0">
                <a:sym typeface="Wingdings"/>
              </a:rPr>
              <a:t>AGV</a:t>
            </a:r>
            <a:r>
              <a:rPr lang="zh-CN" altLang="en-US" dirty="0" smtClean="0">
                <a:sym typeface="Wingdings"/>
              </a:rPr>
              <a:t>到达请求地址、提醒</a:t>
            </a:r>
            <a:endParaRPr lang="en-US" altLang="zh-CN" dirty="0" smtClean="0"/>
          </a:p>
        </p:txBody>
      </p:sp>
      <p:cxnSp>
        <p:nvCxnSpPr>
          <p:cNvPr id="9" name="直接箭头连接符 3"/>
          <p:cNvCxnSpPr>
            <a:endCxn id="8" idx="3"/>
          </p:cNvCxnSpPr>
          <p:nvPr/>
        </p:nvCxnSpPr>
        <p:spPr>
          <a:xfrm>
            <a:off x="481914" y="1909405"/>
            <a:ext cx="7945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4"/>
          <p:cNvSpPr txBox="1"/>
          <p:nvPr/>
        </p:nvSpPr>
        <p:spPr>
          <a:xfrm>
            <a:off x="781098" y="2278737"/>
            <a:ext cx="764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AGV</a:t>
            </a:r>
            <a:r>
              <a:rPr lang="zh-CN" altLang="en-US" dirty="0" smtClean="0"/>
              <a:t>平板添加导航点、执行</a:t>
            </a:r>
            <a:endParaRPr lang="en-US" altLang="zh-CN" dirty="0" smtClean="0"/>
          </a:p>
        </p:txBody>
      </p:sp>
      <p:cxnSp>
        <p:nvCxnSpPr>
          <p:cNvPr id="11" name="直接箭头连接符 3"/>
          <p:cNvCxnSpPr/>
          <p:nvPr/>
        </p:nvCxnSpPr>
        <p:spPr>
          <a:xfrm>
            <a:off x="477795" y="2481935"/>
            <a:ext cx="3439297" cy="1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4"/>
          <p:cNvSpPr txBox="1"/>
          <p:nvPr/>
        </p:nvSpPr>
        <p:spPr>
          <a:xfrm>
            <a:off x="674005" y="2871572"/>
            <a:ext cx="7749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未完成：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、一次任务 </a:t>
            </a:r>
            <a:r>
              <a:rPr lang="en-US" altLang="zh-CN" dirty="0" smtClean="0"/>
              <a:t>AGV</a:t>
            </a:r>
            <a:r>
              <a:rPr lang="zh-CN" altLang="en-US" dirty="0" smtClean="0"/>
              <a:t>平板端 与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事实更新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、对接 验证码 接口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、一次任务的开始与结束 未实现 用户 </a:t>
            </a:r>
            <a:r>
              <a:rPr lang="en-US" altLang="zh-CN" dirty="0" smtClean="0"/>
              <a:t>cancel</a:t>
            </a:r>
            <a:r>
              <a:rPr lang="zh-CN" altLang="en-US" dirty="0" smtClean="0"/>
              <a:t> 操作 </a:t>
            </a:r>
            <a:r>
              <a:rPr lang="en-US" altLang="zh-CN" dirty="0" smtClean="0"/>
              <a:t>AGV</a:t>
            </a:r>
            <a:r>
              <a:rPr lang="zh-CN" altLang="en-US" dirty="0" smtClean="0"/>
              <a:t>导航至充电点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、对接 用户</a:t>
            </a:r>
            <a:r>
              <a:rPr lang="zh-CN" altLang="en-US" dirty="0" smtClean="0"/>
              <a:t>体系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30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1098" y="1024862"/>
            <a:ext cx="12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网络环境</a:t>
            </a:r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860258" y="1024862"/>
            <a:ext cx="245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en-US" altLang="zh-CN" dirty="0" err="1" smtClean="0"/>
              <a:t>WiFi</a:t>
            </a:r>
            <a:endParaRPr lang="en-US" altLang="zh-CN" dirty="0" smtClean="0"/>
          </a:p>
        </p:txBody>
      </p:sp>
      <p:sp>
        <p:nvSpPr>
          <p:cNvPr id="7" name="TextBox 4"/>
          <p:cNvSpPr txBox="1"/>
          <p:nvPr/>
        </p:nvSpPr>
        <p:spPr>
          <a:xfrm>
            <a:off x="1860257" y="1634463"/>
            <a:ext cx="639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问题描述：</a:t>
            </a:r>
            <a:r>
              <a:rPr lang="en-US" altLang="zh-CN" dirty="0" smtClean="0"/>
              <a:t>AGV</a:t>
            </a:r>
            <a:r>
              <a:rPr lang="zh-CN" altLang="en-US" dirty="0" smtClean="0"/>
              <a:t>平板 以太网 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 端口不能共用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516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1098" y="1024862"/>
            <a:ext cx="190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组装与硬件调试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239258" y="1763526"/>
            <a:ext cx="639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31257" y="1394194"/>
            <a:ext cx="1016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灯、锁等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06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1098" y="1024862"/>
            <a:ext cx="190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2115689" y="1024862"/>
            <a:ext cx="4544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、导航进入死胡同</a:t>
            </a:r>
            <a:endParaRPr lang="en-US" altLang="zh-CN" dirty="0" smtClean="0"/>
          </a:p>
          <a:p>
            <a:r>
              <a:rPr lang="zh-CN" altLang="en-US" sz="1200" dirty="0" smtClean="0"/>
              <a:t>靠物体位置 有 车斜对角先的一半 距离即可</a:t>
            </a:r>
            <a:endParaRPr lang="zh-CN" altLang="en-US" sz="1200" dirty="0"/>
          </a:p>
        </p:txBody>
      </p:sp>
      <p:sp>
        <p:nvSpPr>
          <p:cNvPr id="10" name="TextBox 4"/>
          <p:cNvSpPr txBox="1"/>
          <p:nvPr/>
        </p:nvSpPr>
        <p:spPr>
          <a:xfrm>
            <a:off x="2115689" y="1745672"/>
            <a:ext cx="5743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AGV</a:t>
            </a:r>
            <a:r>
              <a:rPr lang="zh-CN" altLang="en-US" dirty="0" smtClean="0"/>
              <a:t>接收到导航命令，但原地不动，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later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导航状态为到达位置</a:t>
            </a:r>
            <a:endParaRPr lang="en-US" altLang="zh-CN" dirty="0" smtClean="0"/>
          </a:p>
          <a:p>
            <a:r>
              <a:rPr lang="zh-CN" altLang="en-US" sz="1200" dirty="0" smtClean="0"/>
              <a:t>可从用户操作习惯规避、若车实际没到、则可再次请求即可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90893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故事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456</TotalTime>
  <Words>227</Words>
  <Application>Microsoft Macintosh PowerPoint</Application>
  <PresentationFormat>全屏显示(4:3)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Calisto MT</vt:lpstr>
      <vt:lpstr>Wingdings</vt:lpstr>
      <vt:lpstr>宋体</vt:lpstr>
      <vt:lpstr>故事</vt:lpstr>
      <vt:lpstr>阶段性项目总结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科大讯飞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那些年，我们跳进的“坑”</dc:title>
  <dc:creator>传余 郑</dc:creator>
  <cp:lastModifiedBy>Microsoft Office 用户</cp:lastModifiedBy>
  <cp:revision>49</cp:revision>
  <dcterms:created xsi:type="dcterms:W3CDTF">2016-04-10T05:15:37Z</dcterms:created>
  <dcterms:modified xsi:type="dcterms:W3CDTF">2018-11-24T09:33:03Z</dcterms:modified>
</cp:coreProperties>
</file>