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715"/>
  </p:normalViewPr>
  <p:slideViewPr>
    <p:cSldViewPr snapToGrid="0" snapToObjects="1">
      <p:cViewPr>
        <p:scale>
          <a:sx n="107" d="100"/>
          <a:sy n="107" d="100"/>
        </p:scale>
        <p:origin x="32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pPr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98255"/>
            <a:ext cx="7772400" cy="978408"/>
          </a:xfrm>
        </p:spPr>
        <p:txBody>
          <a:bodyPr/>
          <a:lstStyle/>
          <a:p>
            <a:r>
              <a:rPr kumimoji="1" lang="en-US" altLang="zh-CN" sz="4000" dirty="0" smtClean="0"/>
              <a:t>AGV</a:t>
            </a:r>
            <a:r>
              <a:rPr kumimoji="1" lang="zh-CN" altLang="en-US" sz="4000" dirty="0" smtClean="0"/>
              <a:t>智能小车业务流程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                                    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郑传余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813" y="741437"/>
            <a:ext cx="49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组成：手机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AGV</a:t>
            </a:r>
            <a:r>
              <a:rPr lang="zh-CN" altLang="en-US" dirty="0" smtClean="0"/>
              <a:t>智能小车 </a:t>
            </a:r>
            <a:r>
              <a:rPr lang="en-US" altLang="zh-CN" dirty="0" smtClean="0"/>
              <a:t>+</a:t>
            </a:r>
            <a:r>
              <a:rPr lang="zh-CN" altLang="en-US" dirty="0" smtClean="0"/>
              <a:t> 云端服务器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96812" y="1282719"/>
            <a:ext cx="7648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前置条件：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设备激光仪器一定得放正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AGV</a:t>
            </a:r>
            <a:r>
              <a:rPr lang="zh-CN" altLang="en-US" dirty="0" smtClean="0"/>
              <a:t>启动前一定得放置原点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AGV</a:t>
            </a:r>
            <a:r>
              <a:rPr lang="zh-CN" altLang="en-US" dirty="0" smtClean="0"/>
              <a:t>靠障碍物位置至少得有自身椭圆斜对角线一半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电量阀值 </a:t>
            </a:r>
            <a:r>
              <a:rPr lang="en-US" altLang="zh-CN" dirty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，不接收请求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48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468214" y="480179"/>
            <a:ext cx="646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</a:t>
            </a:r>
            <a:r>
              <a:rPr lang="en-US" altLang="zh-CN" dirty="0" smtClean="0"/>
              <a:t>1:</a:t>
            </a:r>
            <a:r>
              <a:rPr lang="zh-CN" altLang="en-US" dirty="0" smtClean="0"/>
              <a:t>用户请求</a:t>
            </a:r>
            <a:r>
              <a:rPr lang="en-US" altLang="zh-CN" dirty="0" smtClean="0"/>
              <a:t>AGV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468214" y="1111551"/>
            <a:ext cx="94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App</a:t>
            </a:r>
            <a:r>
              <a:rPr lang="zh-CN" altLang="en-US" sz="1400" dirty="0" smtClean="0"/>
              <a:t> 请求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68214" y="1089779"/>
            <a:ext cx="946929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4"/>
          <p:cNvSpPr txBox="1"/>
          <p:nvPr/>
        </p:nvSpPr>
        <p:spPr>
          <a:xfrm>
            <a:off x="1803199" y="1132551"/>
            <a:ext cx="94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空闲</a:t>
            </a:r>
            <a:r>
              <a:rPr lang="en-US" altLang="zh-CN" sz="1400" dirty="0" smtClean="0"/>
              <a:t>AGV</a:t>
            </a:r>
            <a:r>
              <a:rPr lang="zh-CN" altLang="en-US" sz="1400" dirty="0" smtClean="0"/>
              <a:t>？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803199" y="1088025"/>
            <a:ext cx="946929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5" idx="3"/>
            <a:endCxn id="9" idx="1"/>
          </p:cNvCxnSpPr>
          <p:nvPr/>
        </p:nvCxnSpPr>
        <p:spPr>
          <a:xfrm flipV="1">
            <a:off x="1415143" y="1283364"/>
            <a:ext cx="388056" cy="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01207" y="1079062"/>
            <a:ext cx="1298413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endCxn id="13" idx="1"/>
          </p:cNvCxnSpPr>
          <p:nvPr/>
        </p:nvCxnSpPr>
        <p:spPr>
          <a:xfrm flipV="1">
            <a:off x="2750128" y="1274401"/>
            <a:ext cx="951079" cy="8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051961" y="96190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有</a:t>
            </a:r>
            <a:endParaRPr kumimoji="1"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5964491" y="1070100"/>
            <a:ext cx="1374459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91249" y="1114303"/>
            <a:ext cx="130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 设备编号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 flipV="1">
            <a:off x="5009578" y="1274400"/>
            <a:ext cx="951079" cy="8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40741" y="1107046"/>
            <a:ext cx="148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 确定</a:t>
            </a:r>
            <a:r>
              <a:rPr kumimoji="1" lang="en-US" altLang="zh-CN" sz="1400" dirty="0" smtClean="0"/>
              <a:t>or</a:t>
            </a:r>
            <a:r>
              <a:rPr kumimoji="1" lang="zh-CN" altLang="en-US" sz="1400" dirty="0" smtClean="0"/>
              <a:t>取消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71180" y="1881694"/>
            <a:ext cx="1179491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肘形连接符 31"/>
          <p:cNvCxnSpPr/>
          <p:nvPr/>
        </p:nvCxnSpPr>
        <p:spPr>
          <a:xfrm flipH="1">
            <a:off x="873395" y="1260935"/>
            <a:ext cx="6477433" cy="620759"/>
          </a:xfrm>
          <a:prstGeom prst="bentConnector4">
            <a:avLst>
              <a:gd name="adj1" fmla="val -17829"/>
              <a:gd name="adj2" fmla="val 623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21975" y="9718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确定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94815" y="1919845"/>
            <a:ext cx="115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 验证码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236181" y="1890127"/>
            <a:ext cx="2977088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/>
          <p:cNvCxnSpPr>
            <a:endCxn id="39" idx="1"/>
          </p:cNvCxnSpPr>
          <p:nvPr/>
        </p:nvCxnSpPr>
        <p:spPr>
          <a:xfrm flipV="1">
            <a:off x="1667498" y="2085466"/>
            <a:ext cx="568683" cy="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276663" y="1931577"/>
            <a:ext cx="2936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Server</a:t>
            </a:r>
            <a:r>
              <a:rPr kumimoji="1" lang="zh-CN" altLang="en-US" sz="1400" dirty="0" smtClean="0"/>
              <a:t> 导航指令 </a:t>
            </a:r>
            <a:r>
              <a:rPr kumimoji="1" lang="en-US" altLang="zh-CN" sz="1400" dirty="0" smtClean="0"/>
              <a:t>AGV</a:t>
            </a:r>
            <a:r>
              <a:rPr kumimoji="1" lang="zh-CN" altLang="en-US" sz="1400" dirty="0" smtClean="0"/>
              <a:t>导航至请求点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754709" y="1896919"/>
            <a:ext cx="2831151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/>
          <p:cNvCxnSpPr/>
          <p:nvPr/>
        </p:nvCxnSpPr>
        <p:spPr>
          <a:xfrm flipV="1">
            <a:off x="5230096" y="2088816"/>
            <a:ext cx="568683" cy="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754709" y="1931576"/>
            <a:ext cx="2936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AGV</a:t>
            </a:r>
            <a:r>
              <a:rPr kumimoji="1" lang="zh-CN" altLang="en-US" sz="1400" dirty="0" smtClean="0"/>
              <a:t>到达 </a:t>
            </a:r>
            <a:r>
              <a:rPr kumimoji="1" lang="en-US" altLang="zh-CN" sz="1400" dirty="0" smtClean="0"/>
              <a:t>AGV</a:t>
            </a:r>
            <a:r>
              <a:rPr kumimoji="1" lang="zh-CN" altLang="en-US" sz="1400" dirty="0" smtClean="0"/>
              <a:t>到达提醒 </a:t>
            </a:r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提醒</a:t>
            </a:r>
            <a:endParaRPr kumimoji="1"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5055470" y="2680000"/>
            <a:ext cx="918799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箭头连接符 49"/>
          <p:cNvCxnSpPr/>
          <p:nvPr/>
        </p:nvCxnSpPr>
        <p:spPr>
          <a:xfrm flipV="1">
            <a:off x="5445661" y="2052850"/>
            <a:ext cx="23848" cy="62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068907" y="2762901"/>
            <a:ext cx="91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 取消？</a:t>
            </a:r>
            <a:endParaRPr kumimoji="1"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7959545" y="2640550"/>
            <a:ext cx="543186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8082585" y="2680000"/>
            <a:ext cx="271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</a:t>
            </a:r>
            <a:endParaRPr kumimoji="1" lang="zh-CN" altLang="en-US" sz="1400" dirty="0"/>
          </a:p>
        </p:txBody>
      </p:sp>
      <p:cxnSp>
        <p:nvCxnSpPr>
          <p:cNvPr id="69" name="肘形连接符 68"/>
          <p:cNvCxnSpPr/>
          <p:nvPr/>
        </p:nvCxnSpPr>
        <p:spPr>
          <a:xfrm flipH="1">
            <a:off x="8502735" y="2085465"/>
            <a:ext cx="105455" cy="750424"/>
          </a:xfrm>
          <a:prstGeom prst="bentConnector3">
            <a:avLst>
              <a:gd name="adj1" fmla="val -2167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4"/>
          <p:cNvSpPr txBox="1"/>
          <p:nvPr/>
        </p:nvSpPr>
        <p:spPr>
          <a:xfrm>
            <a:off x="468215" y="3658420"/>
            <a:ext cx="646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step2</a:t>
            </a:r>
            <a:r>
              <a:rPr lang="en-US" altLang="zh-CN" dirty="0" smtClean="0"/>
              <a:t>:</a:t>
            </a:r>
            <a:r>
              <a:rPr lang="zh-CN" altLang="en-US" dirty="0" smtClean="0"/>
              <a:t>解锁 并 </a:t>
            </a:r>
            <a:r>
              <a:rPr lang="zh-CN" altLang="en-US" dirty="0" smtClean="0"/>
              <a:t>添加站点 启动任务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83006" y="4170484"/>
            <a:ext cx="543186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06046" y="4209934"/>
            <a:ext cx="271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</a:t>
            </a:r>
            <a:endParaRPr kumimoji="1"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1982313" y="4156629"/>
            <a:ext cx="2197800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057854" y="4196079"/>
            <a:ext cx="20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AGV</a:t>
            </a:r>
            <a:r>
              <a:rPr kumimoji="1" lang="zh-CN" altLang="en-US" sz="1400" dirty="0" smtClean="0"/>
              <a:t>解锁</a:t>
            </a:r>
            <a:r>
              <a:rPr kumimoji="1" lang="en-US" altLang="zh-CN" sz="1400" dirty="0" smtClean="0"/>
              <a:t>/App</a:t>
            </a:r>
            <a:r>
              <a:rPr kumimoji="1" lang="zh-CN" altLang="en-US" sz="1400" dirty="0" smtClean="0"/>
              <a:t>远程解锁</a:t>
            </a:r>
            <a:endParaRPr kumimoji="1" lang="zh-CN" altLang="en-US" sz="1400" dirty="0"/>
          </a:p>
        </p:txBody>
      </p:sp>
      <p:cxnSp>
        <p:nvCxnSpPr>
          <p:cNvPr id="78" name="直线箭头连接符 77"/>
          <p:cNvCxnSpPr>
            <a:endCxn id="76" idx="1"/>
          </p:cNvCxnSpPr>
          <p:nvPr/>
        </p:nvCxnSpPr>
        <p:spPr>
          <a:xfrm flipV="1">
            <a:off x="1157886" y="4351968"/>
            <a:ext cx="824427" cy="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99012" y="5005588"/>
            <a:ext cx="918799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箭头连接符 83"/>
          <p:cNvCxnSpPr>
            <a:stCxn id="83" idx="0"/>
          </p:cNvCxnSpPr>
          <p:nvPr/>
        </p:nvCxnSpPr>
        <p:spPr>
          <a:xfrm flipV="1">
            <a:off x="1558412" y="4351968"/>
            <a:ext cx="9131" cy="6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112449" y="5088489"/>
            <a:ext cx="91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取消任务？</a:t>
            </a:r>
            <a:endParaRPr kumimoji="1"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4699782" y="4142774"/>
            <a:ext cx="1819771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4775323" y="4194103"/>
            <a:ext cx="1827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添加任务</a:t>
            </a:r>
            <a:r>
              <a:rPr kumimoji="1" lang="zh-CN" altLang="en-US" sz="1400" smtClean="0"/>
              <a:t>、启动任务</a:t>
            </a:r>
            <a:endParaRPr kumimoji="1" lang="zh-CN" altLang="en-US" sz="1400" dirty="0"/>
          </a:p>
        </p:txBody>
      </p:sp>
      <p:cxnSp>
        <p:nvCxnSpPr>
          <p:cNvPr id="90" name="直线箭头连接符 89"/>
          <p:cNvCxnSpPr>
            <a:endCxn id="88" idx="1"/>
          </p:cNvCxnSpPr>
          <p:nvPr/>
        </p:nvCxnSpPr>
        <p:spPr>
          <a:xfrm flipV="1">
            <a:off x="4175193" y="4338113"/>
            <a:ext cx="524589" cy="4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215910" y="4117179"/>
            <a:ext cx="543186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350828" y="4179948"/>
            <a:ext cx="271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B</a:t>
            </a:r>
            <a:endParaRPr kumimoji="1" lang="zh-CN" altLang="en-US" sz="1400" dirty="0"/>
          </a:p>
        </p:txBody>
      </p:sp>
      <p:cxnSp>
        <p:nvCxnSpPr>
          <p:cNvPr id="96" name="直线箭头连接符 95"/>
          <p:cNvCxnSpPr/>
          <p:nvPr/>
        </p:nvCxnSpPr>
        <p:spPr>
          <a:xfrm flipV="1">
            <a:off x="6567056" y="4312518"/>
            <a:ext cx="613229" cy="35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468214" y="480179"/>
            <a:ext cx="646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step3</a:t>
            </a:r>
            <a:r>
              <a:rPr lang="en-US" altLang="zh-CN" dirty="0" smtClean="0"/>
              <a:t>:</a:t>
            </a:r>
            <a:r>
              <a:rPr lang="zh-CN" altLang="en-US" dirty="0" smtClean="0"/>
              <a:t>收件</a:t>
            </a:r>
            <a:r>
              <a:rPr lang="en-US" altLang="zh-CN" dirty="0" smtClean="0"/>
              <a:t>B</a:t>
            </a:r>
            <a:r>
              <a:rPr lang="zh-CN" altLang="en-US" dirty="0"/>
              <a:t> </a:t>
            </a:r>
            <a:r>
              <a:rPr lang="zh-CN" altLang="en-US" dirty="0" smtClean="0"/>
              <a:t>接收 </a:t>
            </a:r>
            <a:r>
              <a:rPr lang="en-US" altLang="zh-CN" dirty="0" smtClean="0"/>
              <a:t>AGV</a:t>
            </a:r>
            <a:r>
              <a:rPr lang="zh-CN" altLang="en-US" dirty="0" smtClean="0"/>
              <a:t>执行下一个站点 或 一次任务结束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503633" y="1479685"/>
            <a:ext cx="33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68215" y="1457913"/>
            <a:ext cx="370114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4"/>
          <p:cNvSpPr txBox="1"/>
          <p:nvPr/>
        </p:nvSpPr>
        <p:spPr>
          <a:xfrm>
            <a:off x="1803199" y="1500685"/>
            <a:ext cx="256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APP:</a:t>
            </a:r>
            <a:r>
              <a:rPr lang="zh-CN" altLang="en-US" sz="1400" dirty="0" smtClean="0"/>
              <a:t>收件</a:t>
            </a:r>
            <a:r>
              <a:rPr lang="en-US" altLang="zh-CN" sz="1400" dirty="0" smtClean="0"/>
              <a:t>B:</a:t>
            </a:r>
            <a:r>
              <a:rPr lang="zh-CN" altLang="en-US" sz="1400" dirty="0" smtClean="0"/>
              <a:t>收件验证码推送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803199" y="1456159"/>
            <a:ext cx="2329414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5" idx="3"/>
            <a:endCxn id="9" idx="1"/>
          </p:cNvCxnSpPr>
          <p:nvPr/>
        </p:nvCxnSpPr>
        <p:spPr>
          <a:xfrm flipV="1">
            <a:off x="838329" y="1651498"/>
            <a:ext cx="964870" cy="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02499" y="1459071"/>
            <a:ext cx="1440805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endCxn id="13" idx="1"/>
          </p:cNvCxnSpPr>
          <p:nvPr/>
        </p:nvCxnSpPr>
        <p:spPr>
          <a:xfrm flipV="1">
            <a:off x="4151420" y="1654410"/>
            <a:ext cx="951079" cy="8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92541" y="1494312"/>
            <a:ext cx="145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AGV</a:t>
            </a:r>
            <a:r>
              <a:rPr kumimoji="1" lang="zh-CN" altLang="en-US" sz="1400" dirty="0" smtClean="0"/>
              <a:t>到达收件</a:t>
            </a:r>
            <a:r>
              <a:rPr kumimoji="1" lang="en-US" altLang="zh-CN" sz="1400" dirty="0" smtClean="0"/>
              <a:t>B</a:t>
            </a:r>
            <a:endParaRPr kumimoji="1"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4049488" y="926766"/>
            <a:ext cx="1153884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063280" y="972231"/>
            <a:ext cx="116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发件</a:t>
            </a:r>
            <a:r>
              <a:rPr kumimoji="1" lang="en-US" altLang="zh-CN" sz="1400" dirty="0" smtClean="0"/>
              <a:t>A</a:t>
            </a:r>
            <a:r>
              <a:rPr kumimoji="1" lang="zh-CN" altLang="en-US" sz="1400" dirty="0" smtClean="0"/>
              <a:t> 召回？</a:t>
            </a:r>
            <a:endParaRPr kumimoji="1"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7117211" y="1444832"/>
            <a:ext cx="1260744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/>
          <p:cNvCxnSpPr>
            <a:stCxn id="13" idx="3"/>
          </p:cNvCxnSpPr>
          <p:nvPr/>
        </p:nvCxnSpPr>
        <p:spPr>
          <a:xfrm flipV="1">
            <a:off x="6543304" y="1651498"/>
            <a:ext cx="581891" cy="2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107252" y="1488810"/>
            <a:ext cx="145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AGV</a:t>
            </a:r>
            <a:r>
              <a:rPr kumimoji="1" lang="zh-CN" altLang="en-US" sz="1400" dirty="0" smtClean="0"/>
              <a:t>到达提醒</a:t>
            </a:r>
            <a:endParaRPr kumimoji="1"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478857" y="2329980"/>
            <a:ext cx="254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AGV</a:t>
            </a:r>
            <a:r>
              <a:rPr kumimoji="1" lang="zh-CN" altLang="en-US" sz="1400" dirty="0" smtClean="0"/>
              <a:t>平板解锁</a:t>
            </a:r>
            <a:r>
              <a:rPr kumimoji="1" lang="en-US" altLang="zh-CN" sz="1400" dirty="0" smtClean="0"/>
              <a:t>/APP</a:t>
            </a:r>
            <a:r>
              <a:rPr kumimoji="1" lang="zh-CN" altLang="en-US" sz="1400" dirty="0" smtClean="0"/>
              <a:t>远程解锁</a:t>
            </a:r>
            <a:endParaRPr kumimoji="1" lang="zh-CN" altLang="en-US" sz="1400" dirty="0"/>
          </a:p>
        </p:txBody>
      </p:sp>
      <p:cxnSp>
        <p:nvCxnSpPr>
          <p:cNvPr id="61" name="直线箭头连接符 60"/>
          <p:cNvCxnSpPr/>
          <p:nvPr/>
        </p:nvCxnSpPr>
        <p:spPr>
          <a:xfrm flipH="1">
            <a:off x="4538551" y="1308818"/>
            <a:ext cx="32784" cy="324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8214" y="2288529"/>
            <a:ext cx="2441241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肘形连接符 32"/>
          <p:cNvCxnSpPr>
            <a:endCxn id="68" idx="0"/>
          </p:cNvCxnSpPr>
          <p:nvPr/>
        </p:nvCxnSpPr>
        <p:spPr>
          <a:xfrm rot="10800000" flipV="1">
            <a:off x="1688835" y="2021561"/>
            <a:ext cx="6869180" cy="2669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rot="16200000" flipH="1">
            <a:off x="8285673" y="1725855"/>
            <a:ext cx="364625" cy="180060"/>
          </a:xfrm>
          <a:prstGeom prst="bentConnector3">
            <a:avLst>
              <a:gd name="adj1" fmla="val -118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494005" y="2276714"/>
            <a:ext cx="1440804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0" name="直线箭头连接符 79"/>
          <p:cNvCxnSpPr/>
          <p:nvPr/>
        </p:nvCxnSpPr>
        <p:spPr>
          <a:xfrm flipV="1">
            <a:off x="2920098" y="2483380"/>
            <a:ext cx="581891" cy="2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484046" y="2320692"/>
            <a:ext cx="145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收件</a:t>
            </a:r>
            <a:r>
              <a:rPr kumimoji="1" lang="en-US" altLang="zh-CN" sz="1400" dirty="0" smtClean="0"/>
              <a:t>B</a:t>
            </a:r>
            <a:r>
              <a:rPr kumimoji="1" lang="zh-CN" altLang="en-US" sz="1400" dirty="0" smtClean="0"/>
              <a:t>关闭仓门</a:t>
            </a:r>
            <a:endParaRPr kumimoji="1"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5546461" y="2262859"/>
            <a:ext cx="2469384" cy="39067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/>
          <p:nvPr/>
        </p:nvCxnSpPr>
        <p:spPr>
          <a:xfrm flipV="1">
            <a:off x="4948804" y="2445775"/>
            <a:ext cx="581891" cy="2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536503" y="2306837"/>
            <a:ext cx="2479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AGV</a:t>
            </a:r>
            <a:r>
              <a:rPr kumimoji="1" lang="zh-CN" altLang="en-US" sz="1400" dirty="0" smtClean="0"/>
              <a:t>下个站点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一次任务结束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17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1393</TotalTime>
  <Words>179</Words>
  <Application>Microsoft Macintosh PowerPoint</Application>
  <PresentationFormat>全屏显示(4:3)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Calisto MT</vt:lpstr>
      <vt:lpstr>宋体</vt:lpstr>
      <vt:lpstr>Arial</vt:lpstr>
      <vt:lpstr>故事</vt:lpstr>
      <vt:lpstr>AGV智能小车业务流程</vt:lpstr>
      <vt:lpstr>PowerPoint 演示文稿</vt:lpstr>
      <vt:lpstr>PowerPoint 演示文稿</vt:lpstr>
      <vt:lpstr>PowerPoint 演示文稿</vt:lpstr>
    </vt:vector>
  </TitlesOfParts>
  <Company>科大讯飞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那些年，我们跳进的“坑”</dc:title>
  <dc:creator>传余 郑</dc:creator>
  <cp:lastModifiedBy>Microsoft Office 用户</cp:lastModifiedBy>
  <cp:revision>74</cp:revision>
  <cp:lastPrinted>2017-08-04T06:44:42Z</cp:lastPrinted>
  <dcterms:created xsi:type="dcterms:W3CDTF">2016-04-10T05:15:37Z</dcterms:created>
  <dcterms:modified xsi:type="dcterms:W3CDTF">2017-08-07T02:22:46Z</dcterms:modified>
</cp:coreProperties>
</file>