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9" r:id="rId4"/>
    <p:sldId id="270" r:id="rId5"/>
    <p:sldId id="271" r:id="rId6"/>
    <p:sldId id="272" r:id="rId7"/>
    <p:sldId id="273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81"/>
  </p:normalViewPr>
  <p:slideViewPr>
    <p:cSldViewPr snapToGrid="0" snapToObjects="1">
      <p:cViewPr>
        <p:scale>
          <a:sx n="163" d="100"/>
          <a:sy n="163" d="100"/>
        </p:scale>
        <p:origin x="144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pPr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98255"/>
            <a:ext cx="7772400" cy="978408"/>
          </a:xfrm>
        </p:spPr>
        <p:txBody>
          <a:bodyPr/>
          <a:lstStyle/>
          <a:p>
            <a:r>
              <a:rPr kumimoji="1" lang="zh-CN" altLang="en-US" sz="4000" dirty="0" smtClean="0"/>
              <a:t>阶段性项目总结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                                        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郑传余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75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2947" y="2964873"/>
            <a:ext cx="76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平板端、手机客户端、网络环境、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、组装与硬件调试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7538" y="3334205"/>
            <a:ext cx="1016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灯、锁等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848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1098" y="1024862"/>
            <a:ext cx="7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AGV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860258" y="1024862"/>
            <a:ext cx="245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目前暂无问题</a:t>
            </a:r>
            <a:endParaRPr lang="en-US" altLang="zh-CN" dirty="0" smtClean="0"/>
          </a:p>
        </p:txBody>
      </p:sp>
      <p:sp>
        <p:nvSpPr>
          <p:cNvPr id="7" name="TextBox 4"/>
          <p:cNvSpPr txBox="1"/>
          <p:nvPr/>
        </p:nvSpPr>
        <p:spPr>
          <a:xfrm>
            <a:off x="1860257" y="1634463"/>
            <a:ext cx="639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注：激光一定要摆正！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462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1098" y="1024862"/>
            <a:ext cx="559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AGV</a:t>
            </a:r>
            <a:r>
              <a:rPr lang="zh-CN" altLang="en-US" dirty="0"/>
              <a:t>、</a:t>
            </a:r>
            <a:r>
              <a:rPr lang="en-US" altLang="zh-CN" dirty="0"/>
              <a:t>AGV</a:t>
            </a:r>
            <a:r>
              <a:rPr lang="zh-CN" altLang="en-US" dirty="0"/>
              <a:t>平板端、手机客户端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785217" y="1724739"/>
            <a:ext cx="764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手机呼叫</a:t>
            </a:r>
            <a:r>
              <a:rPr lang="en-US" altLang="zh-CN" dirty="0" smtClean="0"/>
              <a:t>AGV</a:t>
            </a:r>
            <a:r>
              <a:rPr lang="zh-CN" altLang="en-US" dirty="0" smtClean="0">
                <a:sym typeface="Wingdings"/>
              </a:rPr>
              <a:t>、</a:t>
            </a:r>
            <a:r>
              <a:rPr lang="en-US" altLang="zh-CN" dirty="0" smtClean="0">
                <a:sym typeface="Wingdings"/>
              </a:rPr>
              <a:t>server</a:t>
            </a:r>
            <a:r>
              <a:rPr lang="zh-CN" altLang="en-US" dirty="0" smtClean="0">
                <a:sym typeface="Wingdings"/>
              </a:rPr>
              <a:t>发送指令至</a:t>
            </a:r>
            <a:r>
              <a:rPr lang="en-US" altLang="zh-CN" dirty="0" smtClean="0">
                <a:sym typeface="Wingdings"/>
              </a:rPr>
              <a:t>AGV</a:t>
            </a:r>
            <a:r>
              <a:rPr lang="zh-CN" altLang="en-US" dirty="0" smtClean="0">
                <a:sym typeface="Wingdings"/>
              </a:rPr>
              <a:t>平板、</a:t>
            </a:r>
            <a:r>
              <a:rPr lang="en-US" altLang="zh-CN" dirty="0" smtClean="0">
                <a:sym typeface="Wingdings"/>
              </a:rPr>
              <a:t>AGV</a:t>
            </a:r>
            <a:r>
              <a:rPr lang="zh-CN" altLang="en-US" dirty="0" smtClean="0">
                <a:sym typeface="Wingdings"/>
              </a:rPr>
              <a:t>到达请求地址、提醒</a:t>
            </a:r>
            <a:endParaRPr lang="en-US" altLang="zh-CN" dirty="0" smtClean="0"/>
          </a:p>
        </p:txBody>
      </p:sp>
      <p:cxnSp>
        <p:nvCxnSpPr>
          <p:cNvPr id="9" name="直接箭头连接符 3"/>
          <p:cNvCxnSpPr>
            <a:endCxn id="8" idx="3"/>
          </p:cNvCxnSpPr>
          <p:nvPr/>
        </p:nvCxnSpPr>
        <p:spPr>
          <a:xfrm>
            <a:off x="481914" y="1909405"/>
            <a:ext cx="7945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4"/>
          <p:cNvSpPr txBox="1"/>
          <p:nvPr/>
        </p:nvSpPr>
        <p:spPr>
          <a:xfrm>
            <a:off x="781098" y="2278737"/>
            <a:ext cx="764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AGV</a:t>
            </a:r>
            <a:r>
              <a:rPr lang="zh-CN" altLang="en-US" dirty="0" smtClean="0"/>
              <a:t>平板添加导航点、执行</a:t>
            </a:r>
            <a:endParaRPr lang="en-US" altLang="zh-CN" dirty="0" smtClean="0"/>
          </a:p>
        </p:txBody>
      </p:sp>
      <p:cxnSp>
        <p:nvCxnSpPr>
          <p:cNvPr id="11" name="直接箭头连接符 3"/>
          <p:cNvCxnSpPr/>
          <p:nvPr/>
        </p:nvCxnSpPr>
        <p:spPr>
          <a:xfrm>
            <a:off x="477795" y="2481935"/>
            <a:ext cx="3439297" cy="1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4"/>
          <p:cNvSpPr txBox="1"/>
          <p:nvPr/>
        </p:nvSpPr>
        <p:spPr>
          <a:xfrm>
            <a:off x="674005" y="2871572"/>
            <a:ext cx="7749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未完成：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、一次任务 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平板端 与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实时更新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、对接 验证码 接口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、一次任务的开始与结束 未实现 用户 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 操作 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导航至充电点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、对接 用户体系</a:t>
            </a:r>
            <a:endParaRPr lang="zh-CN" altLang="en-US" dirty="0"/>
          </a:p>
        </p:txBody>
      </p:sp>
      <p:cxnSp>
        <p:nvCxnSpPr>
          <p:cNvPr id="12" name="直接箭头连接符 3"/>
          <p:cNvCxnSpPr/>
          <p:nvPr/>
        </p:nvCxnSpPr>
        <p:spPr>
          <a:xfrm>
            <a:off x="477795" y="3608463"/>
            <a:ext cx="3439297" cy="1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30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1098" y="1024862"/>
            <a:ext cx="12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网络环境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860258" y="1024862"/>
            <a:ext cx="245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en-US" altLang="zh-CN" dirty="0" err="1" smtClean="0"/>
              <a:t>WiFi</a:t>
            </a:r>
            <a:endParaRPr lang="en-US" altLang="zh-CN" dirty="0" smtClean="0"/>
          </a:p>
        </p:txBody>
      </p:sp>
      <p:sp>
        <p:nvSpPr>
          <p:cNvPr id="7" name="TextBox 4"/>
          <p:cNvSpPr txBox="1"/>
          <p:nvPr/>
        </p:nvSpPr>
        <p:spPr>
          <a:xfrm>
            <a:off x="1860257" y="1634463"/>
            <a:ext cx="639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问题描述：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平板 以太网 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 端口不能共用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516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1098" y="1024862"/>
            <a:ext cx="190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组装与硬件调试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239258" y="1763526"/>
            <a:ext cx="639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31257" y="1394194"/>
            <a:ext cx="1016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灯、锁等</a:t>
            </a:r>
            <a:endParaRPr lang="zh-CN" altLang="en-US" sz="1200" dirty="0"/>
          </a:p>
        </p:txBody>
      </p:sp>
      <p:sp>
        <p:nvSpPr>
          <p:cNvPr id="9" name="TextBox 4"/>
          <p:cNvSpPr txBox="1"/>
          <p:nvPr/>
        </p:nvSpPr>
        <p:spPr>
          <a:xfrm>
            <a:off x="2725236" y="1024862"/>
            <a:ext cx="245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程序调试完毕</a:t>
            </a:r>
            <a:endParaRPr lang="en-US" altLang="zh-CN" dirty="0" smtClean="0"/>
          </a:p>
        </p:txBody>
      </p:sp>
      <p:sp>
        <p:nvSpPr>
          <p:cNvPr id="10" name="TextBox 4"/>
          <p:cNvSpPr txBox="1"/>
          <p:nvPr/>
        </p:nvSpPr>
        <p:spPr>
          <a:xfrm>
            <a:off x="2725236" y="1671193"/>
            <a:ext cx="48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后续：项目集成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806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1098" y="1024862"/>
            <a:ext cx="190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2115689" y="1024862"/>
            <a:ext cx="4544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、激光位置摆放</a:t>
            </a:r>
            <a:endParaRPr lang="en-US" altLang="zh-CN" dirty="0" smtClean="0"/>
          </a:p>
          <a:p>
            <a:r>
              <a:rPr lang="zh-CN" altLang="en-US" sz="1200" dirty="0" smtClean="0"/>
              <a:t>一定得摆正 即正中间 导航没有问题 即可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089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1098" y="1024862"/>
            <a:ext cx="190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2115689" y="1024862"/>
            <a:ext cx="454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、设备稳定，目前未发现问题</a:t>
            </a:r>
            <a:endParaRPr lang="zh-CN" altLang="en-US" sz="1200" dirty="0"/>
          </a:p>
        </p:txBody>
      </p:sp>
      <p:sp>
        <p:nvSpPr>
          <p:cNvPr id="4" name="TextBox 4"/>
          <p:cNvSpPr txBox="1"/>
          <p:nvPr/>
        </p:nvSpPr>
        <p:spPr>
          <a:xfrm>
            <a:off x="2115689" y="1547965"/>
            <a:ext cx="454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、硬件调试，调试完毕，后续项目集成</a:t>
            </a:r>
            <a:endParaRPr lang="zh-CN" altLang="en-US" sz="1200" dirty="0"/>
          </a:p>
        </p:txBody>
      </p:sp>
      <p:sp>
        <p:nvSpPr>
          <p:cNvPr id="6" name="TextBox 4"/>
          <p:cNvSpPr txBox="1"/>
          <p:nvPr/>
        </p:nvSpPr>
        <p:spPr>
          <a:xfrm>
            <a:off x="2115689" y="2086110"/>
            <a:ext cx="580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、客户端、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平板端，目前对接任务需求模块</a:t>
            </a:r>
            <a:endParaRPr lang="en-US" altLang="zh-CN" sz="1200" dirty="0" smtClean="0"/>
          </a:p>
        </p:txBody>
      </p:sp>
      <p:sp>
        <p:nvSpPr>
          <p:cNvPr id="7" name="TextBox 4"/>
          <p:cNvSpPr txBox="1"/>
          <p:nvPr/>
        </p:nvSpPr>
        <p:spPr>
          <a:xfrm>
            <a:off x="2115689" y="2624255"/>
            <a:ext cx="580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、客户端、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平板端，用户体系尚未接入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627277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500</TotalTime>
  <Words>217</Words>
  <Application>Microsoft Macintosh PowerPoint</Application>
  <PresentationFormat>全屏显示(4:3)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Calisto MT</vt:lpstr>
      <vt:lpstr>Wingdings</vt:lpstr>
      <vt:lpstr>宋体</vt:lpstr>
      <vt:lpstr>故事</vt:lpstr>
      <vt:lpstr>阶段性项目总结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科大讯飞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那些年，我们跳进的“坑”</dc:title>
  <dc:creator>传余 郑</dc:creator>
  <cp:lastModifiedBy>Microsoft Office 用户</cp:lastModifiedBy>
  <cp:revision>53</cp:revision>
  <dcterms:created xsi:type="dcterms:W3CDTF">2016-04-10T05:15:37Z</dcterms:created>
  <dcterms:modified xsi:type="dcterms:W3CDTF">2017-07-10T05:50:50Z</dcterms:modified>
</cp:coreProperties>
</file>