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/>
    <p:restoredTop sz="94648"/>
  </p:normalViewPr>
  <p:slideViewPr>
    <p:cSldViewPr snapToGrid="0" snapToObjects="1">
      <p:cViewPr>
        <p:scale>
          <a:sx n="102" d="100"/>
          <a:sy n="102" d="100"/>
        </p:scale>
        <p:origin x="174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98255"/>
            <a:ext cx="7772400" cy="978408"/>
          </a:xfrm>
        </p:spPr>
        <p:txBody>
          <a:bodyPr/>
          <a:lstStyle/>
          <a:p>
            <a:r>
              <a:rPr kumimoji="1" lang="en-US" altLang="zh-CN" sz="3200" dirty="0" smtClean="0"/>
              <a:t>AGV</a:t>
            </a:r>
            <a:r>
              <a:rPr kumimoji="1" lang="zh-CN" altLang="en-US" sz="3200" dirty="0" smtClean="0"/>
              <a:t>客户端</a:t>
            </a:r>
            <a:r>
              <a:rPr kumimoji="1" lang="en-US" altLang="zh-CN" sz="3200" dirty="0" smtClean="0"/>
              <a:t>&amp;AGV</a:t>
            </a:r>
            <a:r>
              <a:rPr kumimoji="1" lang="zh-CN" altLang="en-US" sz="3200" dirty="0" smtClean="0"/>
              <a:t>平板端设计说明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整体设计风格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色彩框架 白色</a:t>
            </a:r>
            <a:r>
              <a:rPr lang="en-US" altLang="zh-CN" dirty="0" smtClean="0"/>
              <a:t>+#FF9600</a:t>
            </a:r>
            <a:r>
              <a:rPr lang="zh-CN" altLang="en-US" dirty="0" smtClean="0"/>
              <a:t> 搭配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" y="1824001"/>
            <a:ext cx="3398736" cy="2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AGV</a:t>
            </a:r>
            <a:r>
              <a:rPr lang="zh-CN" altLang="en-US" dirty="0" smtClean="0">
                <a:solidFill>
                  <a:srgbClr val="00B0F0"/>
                </a:solidFill>
              </a:rPr>
              <a:t>客户端</a:t>
            </a:r>
            <a:r>
              <a:rPr lang="en-US" altLang="zh-CN" dirty="0" smtClean="0">
                <a:solidFill>
                  <a:srgbClr val="00B0F0"/>
                </a:solidFill>
              </a:rPr>
              <a:t>2.0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交互设计参考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2" y="1931751"/>
            <a:ext cx="1924050" cy="373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16" y="1282719"/>
            <a:ext cx="2699305" cy="3871609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778212" y="3501957"/>
            <a:ext cx="6118698" cy="9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26868" y="2791838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主要 展示区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26868" y="3722856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用户操作区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AGV</a:t>
            </a:r>
            <a:r>
              <a:rPr lang="zh-CN" altLang="en-US" dirty="0" smtClean="0">
                <a:solidFill>
                  <a:srgbClr val="00B0F0"/>
                </a:solidFill>
              </a:rPr>
              <a:t>客户端</a:t>
            </a:r>
            <a:r>
              <a:rPr lang="en-US" altLang="zh-CN" dirty="0" smtClean="0">
                <a:solidFill>
                  <a:srgbClr val="00B0F0"/>
                </a:solidFill>
              </a:rPr>
              <a:t>2.0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" y="1225365"/>
            <a:ext cx="3601557" cy="5165707"/>
          </a:xfrm>
          <a:prstGeom prst="rect">
            <a:avLst/>
          </a:prstGeom>
        </p:spPr>
      </p:pic>
      <p:sp>
        <p:nvSpPr>
          <p:cNvPr id="2" name="右大括号 1"/>
          <p:cNvSpPr/>
          <p:nvPr/>
        </p:nvSpPr>
        <p:spPr>
          <a:xfrm>
            <a:off x="4489836" y="4140200"/>
            <a:ext cx="784898" cy="17441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74734" y="4140200"/>
            <a:ext cx="15747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、呼叫设备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、即将收件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、正在服务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、代呼叫</a:t>
            </a:r>
            <a:endParaRPr kumimoji="1" lang="en-US" altLang="zh-CN" sz="1400" dirty="0" smtClean="0"/>
          </a:p>
          <a:p>
            <a:endParaRPr kumimoji="1" lang="en-US" altLang="zh-CN" dirty="0"/>
          </a:p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、首页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、设置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、锁屏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004733" y="2032000"/>
            <a:ext cx="745067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49800" y="1878111"/>
            <a:ext cx="100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用户选择</a:t>
            </a:r>
            <a:endParaRPr kumimoji="1" lang="zh-CN" altLang="en-US" sz="1200" dirty="0"/>
          </a:p>
        </p:txBody>
      </p:sp>
      <p:cxnSp>
        <p:nvCxnSpPr>
          <p:cNvPr id="15" name="直线连接符 14"/>
          <p:cNvCxnSpPr/>
          <p:nvPr/>
        </p:nvCxnSpPr>
        <p:spPr>
          <a:xfrm>
            <a:off x="6476999" y="1878111"/>
            <a:ext cx="8466" cy="3252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98757" y="1878110"/>
            <a:ext cx="1791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客户端使用场景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、门禁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/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、办公室平板</a:t>
            </a:r>
            <a:r>
              <a:rPr kumimoji="1" lang="zh-CN" altLang="en-US" sz="1400" dirty="0" smtClean="0"/>
              <a:t>端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/</a:t>
            </a:r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、手机客户端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68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AGV</a:t>
            </a:r>
            <a:r>
              <a:rPr lang="zh-CN" altLang="en-US" dirty="0" smtClean="0">
                <a:solidFill>
                  <a:srgbClr val="00B0F0"/>
                </a:solidFill>
              </a:rPr>
              <a:t>客户端</a:t>
            </a:r>
            <a:r>
              <a:rPr lang="en-US" altLang="zh-CN" dirty="0" smtClean="0">
                <a:solidFill>
                  <a:srgbClr val="00B0F0"/>
                </a:solidFill>
              </a:rPr>
              <a:t>2.0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屏幕保护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19" y="1282719"/>
            <a:ext cx="3629614" cy="52059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67517" y="1282719"/>
            <a:ext cx="24584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客户端使用场景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、门禁 无操时作场景</a:t>
            </a:r>
            <a:endParaRPr kumimoji="1" lang="en-US" altLang="zh-CN" sz="1400" dirty="0" smtClean="0"/>
          </a:p>
          <a:p>
            <a:r>
              <a:rPr kumimoji="1" lang="en-US" altLang="zh-CN" sz="1400" dirty="0"/>
              <a:t>/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、办公室平板端</a:t>
            </a:r>
            <a:r>
              <a:rPr kumimoji="1" lang="zh-CN" altLang="en-US" sz="1200" dirty="0"/>
              <a:t>无操时作场景</a:t>
            </a:r>
            <a:endParaRPr kumimoji="1" lang="en-US" altLang="zh-CN" sz="1200" dirty="0"/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1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AGV</a:t>
            </a:r>
            <a:r>
              <a:rPr lang="zh-CN" altLang="en-US" dirty="0" smtClean="0">
                <a:solidFill>
                  <a:srgbClr val="00B0F0"/>
                </a:solidFill>
              </a:rPr>
              <a:t>客户端</a:t>
            </a:r>
            <a:r>
              <a:rPr lang="en-US" altLang="zh-CN" dirty="0" smtClean="0">
                <a:solidFill>
                  <a:srgbClr val="00B0F0"/>
                </a:solidFill>
              </a:rPr>
              <a:t>2.0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呼叫设备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067517" y="1282719"/>
            <a:ext cx="2458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参考：支付宝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用户请求设备 会有 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、蓝色能量波纹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、咻咻咻 背景音乐</a:t>
            </a:r>
            <a:endParaRPr kumimoji="1" lang="en-US" altLang="zh-CN" sz="1400" dirty="0" smtClean="0"/>
          </a:p>
          <a:p>
            <a:endParaRPr kumimoji="1"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2" y="1282719"/>
            <a:ext cx="3722997" cy="53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AGV</a:t>
            </a:r>
            <a:r>
              <a:rPr lang="zh-CN" altLang="en-US" dirty="0" smtClean="0">
                <a:solidFill>
                  <a:srgbClr val="00B0F0"/>
                </a:solidFill>
              </a:rPr>
              <a:t>客户端</a:t>
            </a:r>
            <a:r>
              <a:rPr lang="en-US" altLang="zh-CN" dirty="0" smtClean="0">
                <a:solidFill>
                  <a:srgbClr val="00B0F0"/>
                </a:solidFill>
              </a:rPr>
              <a:t>2.0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745784" y="1282719"/>
            <a:ext cx="2458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、用户必先设置自己办公室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、添加人员</a:t>
            </a:r>
            <a:endParaRPr kumimoji="1" lang="en-US" altLang="zh-CN" sz="1400" dirty="0" smtClean="0"/>
          </a:p>
          <a:p>
            <a:endParaRPr kumimoji="1" lang="en-US" altLang="zh-CN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45" y="1282719"/>
            <a:ext cx="3824439" cy="54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AGV</a:t>
            </a:r>
            <a:r>
              <a:rPr lang="zh-CN" altLang="en-US" dirty="0" smtClean="0">
                <a:solidFill>
                  <a:srgbClr val="FFFF00"/>
                </a:solidFill>
              </a:rPr>
              <a:t>设备端</a:t>
            </a:r>
            <a:r>
              <a:rPr lang="en-US" altLang="zh-CN" dirty="0" smtClean="0">
                <a:solidFill>
                  <a:srgbClr val="FFFF00"/>
                </a:solidFill>
              </a:rPr>
              <a:t>2.0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7648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设计风格紧靠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、操作简单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61" y="1353531"/>
            <a:ext cx="6079336" cy="42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813" y="741437"/>
            <a:ext cx="49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AGV</a:t>
            </a:r>
            <a:r>
              <a:rPr lang="zh-CN" altLang="en-US" dirty="0" smtClean="0">
                <a:solidFill>
                  <a:srgbClr val="FFFF00"/>
                </a:solidFill>
              </a:rPr>
              <a:t>设备端</a:t>
            </a:r>
            <a:r>
              <a:rPr lang="en-US" altLang="zh-CN" dirty="0" smtClean="0">
                <a:solidFill>
                  <a:srgbClr val="FFFF00"/>
                </a:solidFill>
              </a:rPr>
              <a:t>2.0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96812" y="1282719"/>
            <a:ext cx="119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主功能区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9" y="1824001"/>
            <a:ext cx="6187003" cy="4313609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085345" y="1282719"/>
            <a:ext cx="48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过于简约，后期在开发的工程中填补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60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1449</TotalTime>
  <Words>184</Words>
  <Application>Microsoft Macintosh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Calisto MT</vt:lpstr>
      <vt:lpstr>宋体</vt:lpstr>
      <vt:lpstr>Arial</vt:lpstr>
      <vt:lpstr>故事</vt:lpstr>
      <vt:lpstr>AGV客户端&amp;AGV平板端设计说明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81</cp:revision>
  <cp:lastPrinted>2017-08-04T06:44:42Z</cp:lastPrinted>
  <dcterms:created xsi:type="dcterms:W3CDTF">2016-04-10T05:15:37Z</dcterms:created>
  <dcterms:modified xsi:type="dcterms:W3CDTF">2017-08-24T10:57:26Z</dcterms:modified>
</cp:coreProperties>
</file>