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50" autoAdjust="0"/>
  </p:normalViewPr>
  <p:slideViewPr>
    <p:cSldViewPr snapToGrid="0" snapToObjects="1">
      <p:cViewPr varScale="1">
        <p:scale>
          <a:sx n="85" d="100"/>
          <a:sy n="8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sz="3200" dirty="0" smtClean="0"/>
              <a:t>2</a:t>
            </a:r>
            <a:r>
              <a:rPr kumimoji="1" lang="en-US" altLang="zh-CN" sz="3200" dirty="0" smtClean="0"/>
              <a:t>016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SDCC</a:t>
            </a:r>
            <a:r>
              <a:rPr kumimoji="1" lang="zh-CN" altLang="en-US" sz="3200" dirty="0" smtClean="0"/>
              <a:t> 分享</a:t>
            </a: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前端与微信</a:t>
            </a:r>
            <a:endParaRPr kumimoji="1" lang="en-US" altLang="zh-CN" sz="2400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					——</a:t>
            </a:r>
            <a:r>
              <a:rPr kumimoji="1" lang="zh-CN" altLang="en-US" dirty="0" smtClean="0"/>
              <a:t>郑传余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不断重置的前端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React Native 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1D86CD"/>
                </a:solidFill>
              </a:rPr>
              <a:t>有前端编程思想的物联网架构</a:t>
            </a:r>
            <a:endParaRPr kumimoji="1" lang="en-US" altLang="zh-CN" dirty="0" smtClean="0">
              <a:solidFill>
                <a:srgbClr val="1D86CD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开发高性能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“饿了么”性能实时监测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微信小程序在企业形态中的存在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滴滴出行在微信小程序上的实践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小程序技术概要</a:t>
            </a:r>
            <a:endParaRPr kumimoji="1" lang="en-US" altLang="zh-CN" dirty="0" smtClean="0"/>
          </a:p>
          <a:p>
            <a:pPr marL="349250" lvl="1" indent="0">
              <a:buFontTx/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816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6941" y="2823901"/>
            <a:ext cx="588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程序是可被组织的元素</a:t>
            </a:r>
            <a:r>
              <a:rPr kumimoji="1" lang="zh-CN" altLang="zh-CN" sz="2000" dirty="0" smtClean="0"/>
              <a:t>（</a:t>
            </a:r>
            <a:r>
              <a:rPr kumimoji="1" lang="zh-CN" altLang="en-US" sz="2000" dirty="0" smtClean="0"/>
              <a:t>程序的可结构化特性）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545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不断重置的前端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React Native 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有前端编程思想的物联网架构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solidFill>
                  <a:srgbClr val="1D86CD"/>
                </a:solidFill>
              </a:rPr>
              <a:t>Vue.js</a:t>
            </a:r>
            <a:r>
              <a:rPr kumimoji="1" lang="zh-CN" altLang="en-US" dirty="0" smtClean="0">
                <a:solidFill>
                  <a:srgbClr val="1D86CD"/>
                </a:solidFill>
              </a:rPr>
              <a:t>开发高性能</a:t>
            </a:r>
            <a:r>
              <a:rPr kumimoji="1" lang="en-US" altLang="zh-CN" dirty="0" smtClean="0">
                <a:solidFill>
                  <a:srgbClr val="1D86CD"/>
                </a:solidFill>
              </a:rPr>
              <a:t>web</a:t>
            </a:r>
            <a:r>
              <a:rPr kumimoji="1" lang="zh-CN" altLang="en-US" dirty="0" smtClean="0">
                <a:solidFill>
                  <a:srgbClr val="1D86CD"/>
                </a:solidFill>
              </a:rPr>
              <a:t>应用</a:t>
            </a:r>
            <a:r>
              <a:rPr kumimoji="1" lang="zh-CN" altLang="zh-CN" dirty="0">
                <a:solidFill>
                  <a:srgbClr val="1D86CD"/>
                </a:solidFill>
              </a:rPr>
              <a:t> </a:t>
            </a:r>
            <a:r>
              <a:rPr kumimoji="1" lang="zh-CN" altLang="en-US" dirty="0" smtClean="0">
                <a:solidFill>
                  <a:srgbClr val="1D86CD"/>
                </a:solidFill>
              </a:rPr>
              <a:t>“饿了么”性能实时监测</a:t>
            </a:r>
            <a:endParaRPr kumimoji="1" lang="en-US" altLang="zh-CN" dirty="0" smtClean="0">
              <a:solidFill>
                <a:srgbClr val="1D86CD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微信小程序在企业形态中的存在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滴滴出行在微信小程序上的实践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小程序技术概要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930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6941" y="2823901"/>
            <a:ext cx="588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很火，，，，，，，，，尝试，，，，，，，，，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55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不断重置的前端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React Native 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有前端编程思想的物联网架构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开发高性能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“饿了么”性能实时监测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1D86CD"/>
                </a:solidFill>
              </a:rPr>
              <a:t>微信小程序在企业形态中的存在</a:t>
            </a:r>
            <a:endParaRPr kumimoji="1" lang="en-US" altLang="zh-CN" dirty="0" smtClean="0">
              <a:solidFill>
                <a:srgbClr val="1D86CD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滴滴出行在微信小程序上的实践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小程序技术概要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9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8470" y="2823920"/>
            <a:ext cx="92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掘 金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822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不断重置的前端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React Native 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有前端编程思想的物联网架构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开发高性能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“饿了么”性能实时监测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微信小程序在企业形态中的存在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1D86CD"/>
                </a:solidFill>
              </a:rPr>
              <a:t>滴滴出行在微信小程序上的实践</a:t>
            </a:r>
            <a:endParaRPr kumimoji="1" lang="en-US" altLang="zh-CN" dirty="0" smtClean="0">
              <a:solidFill>
                <a:srgbClr val="1D86CD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1D86CD"/>
                </a:solidFill>
              </a:rPr>
              <a:t>小程序技术概要</a:t>
            </a:r>
            <a:endParaRPr kumimoji="1" lang="en-US" altLang="zh-CN" dirty="0" smtClean="0">
              <a:solidFill>
                <a:srgbClr val="1D86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9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40" y="2794030"/>
            <a:ext cx="66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小程序不能做的：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            游戏、测试、直播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480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40" y="2794030"/>
            <a:ext cx="66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小程序不适合做什么：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              纯展示型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33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40" y="1912500"/>
            <a:ext cx="6663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小程序适合做什么：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           </a:t>
            </a:r>
            <a:endParaRPr kumimoji="1" lang="en-US" altLang="zh-CN" sz="2000" dirty="0"/>
          </a:p>
          <a:p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、面向低频用户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、时常使用的工具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、提供某种功能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en-US" sz="2000" dirty="0" smtClean="0"/>
              <a:t>例子</a:t>
            </a:r>
            <a:r>
              <a:rPr kumimoji="1" lang="zh-CN" altLang="en-US" sz="2000" dirty="0" smtClean="0"/>
              <a:t>：手机充值、临时叫车、买电影票、查教程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75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不断重置的前端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React Native 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有前端编程思想的物联网架构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开发高性能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“饿了么”性能实时监测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微信小程序在企业形态中的存在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滴滴出行在微信小程序上的实践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小程序技术概要</a:t>
            </a:r>
            <a:endParaRPr kumimoji="1" lang="en-US" altLang="zh-CN" dirty="0" smtClean="0"/>
          </a:p>
          <a:p>
            <a:pPr marL="349250" lvl="1" indent="0">
              <a:buFontTx/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65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40" y="1912500"/>
            <a:ext cx="6663766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 小程序开发的那些坑：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           </a:t>
            </a:r>
            <a:endParaRPr kumimoji="1" lang="en-US" altLang="zh-CN" sz="2000" dirty="0"/>
          </a:p>
          <a:p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、首先得熟读以下经典</a:t>
            </a:r>
            <a:endParaRPr kumimoji="1" lang="en-US" altLang="zh-CN" sz="2000" dirty="0"/>
          </a:p>
          <a:p>
            <a:r>
              <a:rPr kumimoji="1" lang="zh-CN" altLang="zh-CN" sz="2000" dirty="0" smtClean="0"/>
              <a:t> </a:t>
            </a:r>
            <a:r>
              <a:rPr kumimoji="1" lang="zh-CN" altLang="en-US" sz="2000" dirty="0" smtClean="0"/>
              <a:t>   </a:t>
            </a:r>
            <a:r>
              <a:rPr kumimoji="1" lang="zh-CN" altLang="en-US" sz="1600" dirty="0" smtClean="0"/>
              <a:t>小程序开发框架、微信小程序设计指南、微信小程序平台运营规范、微信小程序解决方案</a:t>
            </a:r>
            <a:endParaRPr kumimoji="1" lang="en-US" altLang="zh-CN" sz="1600" dirty="0" smtClean="0"/>
          </a:p>
          <a:p>
            <a:r>
              <a:rPr kumimoji="1" lang="zh-CN" altLang="zh-CN" sz="2000" dirty="0" smtClean="0"/>
              <a:t>2</a:t>
            </a:r>
            <a:r>
              <a:rPr kumimoji="1" lang="zh-CN" altLang="en-US" sz="2000" dirty="0" smtClean="0"/>
              <a:t>、不支持</a:t>
            </a:r>
            <a:r>
              <a:rPr kumimoji="1" lang="en-US" altLang="zh-CN" sz="2000" dirty="0" err="1" smtClean="0"/>
              <a:t>webview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3</a:t>
            </a:r>
            <a:r>
              <a:rPr kumimoji="1" lang="zh-CN" altLang="en-US" sz="2000" dirty="0" smtClean="0"/>
              <a:t>、一个应用只能同时打开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个页面，避免多层次级的交互方式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4</a:t>
            </a:r>
            <a:r>
              <a:rPr kumimoji="1" lang="zh-CN" altLang="en-US" sz="2000" dirty="0" smtClean="0"/>
              <a:t>、在</a:t>
            </a:r>
            <a:r>
              <a:rPr kumimoji="1" lang="en-US" altLang="zh-CN" sz="2000" dirty="0" err="1" smtClean="0"/>
              <a:t>wxss</a:t>
            </a:r>
            <a:r>
              <a:rPr kumimoji="1" lang="zh-CN" altLang="en-US" sz="2000" dirty="0" smtClean="0"/>
              <a:t>里不能引用本地资源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5</a:t>
            </a:r>
            <a:r>
              <a:rPr kumimoji="1" lang="zh-CN" altLang="en-US" sz="2000" dirty="0" smtClean="0"/>
              <a:t>、小程序包</a:t>
            </a:r>
            <a:r>
              <a:rPr kumimoji="1" lang="zh-CN" altLang="zh-CN" sz="2000" dirty="0"/>
              <a:t>&lt;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1M</a:t>
            </a:r>
            <a:r>
              <a:rPr kumimoji="1" lang="zh-CN" altLang="en-US" sz="2000" dirty="0" smtClean="0"/>
              <a:t> ，本地缓存 </a:t>
            </a:r>
            <a:r>
              <a:rPr kumimoji="1" lang="zh-CN" altLang="zh-CN" sz="2000" dirty="0"/>
              <a:t>&lt;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10M</a:t>
            </a:r>
          </a:p>
          <a:p>
            <a:r>
              <a:rPr kumimoji="1" lang="zh-CN" altLang="zh-CN" sz="2000" dirty="0" smtClean="0"/>
              <a:t>6</a:t>
            </a:r>
            <a:r>
              <a:rPr kumimoji="1" lang="zh-CN" altLang="en-US" sz="2000" dirty="0" smtClean="0"/>
              <a:t>、最大的坑，技术栈有相似、小程序开发，不是</a:t>
            </a:r>
            <a:r>
              <a:rPr kumimoji="1" lang="en-US" altLang="zh-CN" sz="2000" dirty="0" smtClean="0"/>
              <a:t>H5</a:t>
            </a:r>
            <a:r>
              <a:rPr kumimoji="1" lang="zh-CN" altLang="en-US" sz="2000" dirty="0" smtClean="0"/>
              <a:t>开发</a:t>
            </a:r>
            <a:endParaRPr kumimoji="1" lang="en-US" altLang="zh-CN" sz="2000" dirty="0" smtClean="0"/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534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solidFill>
                  <a:schemeClr val="accent1"/>
                </a:solidFill>
              </a:rPr>
              <a:t>不断重置的前端</a:t>
            </a:r>
            <a:endParaRPr kumimoji="1" lang="en-US" altLang="zh-CN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React Native 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有前端编程思想的物联网架构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开发高性能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“饿了么”性能实时监测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微信小程序在企业形态中的存在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滴滴出行在微信小程序上的实践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小程序技术概要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53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57" y="2495181"/>
            <a:ext cx="6469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心态重置：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zh-CN" altLang="en-US" sz="2000" dirty="0" smtClean="0"/>
              <a:t>从技术导向转换为解决问题导向，让产品、资源来决定使用什么方法或技术。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869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57" y="2495181"/>
            <a:ext cx="6469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 smtClean="0"/>
              <a:t>团队</a:t>
            </a:r>
            <a:r>
              <a:rPr kumimoji="1" lang="zh-CN" altLang="en-US" sz="2000" dirty="0" smtClean="0"/>
              <a:t>重置：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zh-CN" altLang="en-US" sz="2000" dirty="0" smtClean="0"/>
              <a:t>永远不要忘了问自己这个问题，真的需要他吗？即使没有这些技术，问题一样有解法，速度或许更快，当团队都很享受，气氛和和谐，效率才是最好的。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154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57" y="2495181"/>
            <a:ext cx="6469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 smtClean="0"/>
              <a:t>技术</a:t>
            </a:r>
            <a:r>
              <a:rPr kumimoji="1" lang="zh-CN" altLang="en-US" sz="2000" dirty="0" smtClean="0"/>
              <a:t>重置：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zh-CN" altLang="en-US" sz="2000" dirty="0" smtClean="0"/>
              <a:t>技术重置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持续地汰换、往更好的方向发展，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不断分裂又集成、让前端接近真正的软体开发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37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4957" y="2495181"/>
            <a:ext cx="646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 smtClean="0"/>
              <a:t>总结：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2000" dirty="0" smtClean="0"/>
              <a:t>Cheers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mate</a:t>
            </a:r>
            <a:r>
              <a:rPr kumimoji="1" lang="zh-CN" altLang="en-US" sz="2000" dirty="0" smtClean="0"/>
              <a:t>！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551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6089"/>
            <a:ext cx="7770813" cy="203050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不断重置的前端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solidFill>
                  <a:srgbClr val="1D86CD"/>
                </a:solidFill>
              </a:rPr>
              <a:t>React Native </a:t>
            </a:r>
            <a:r>
              <a:rPr kumimoji="1" lang="zh-CN" altLang="en-US" dirty="0" smtClean="0">
                <a:solidFill>
                  <a:srgbClr val="1D86CD"/>
                </a:solidFill>
              </a:rPr>
              <a:t>简介</a:t>
            </a:r>
            <a:endParaRPr kumimoji="1" lang="en-US" altLang="zh-CN" dirty="0" smtClean="0">
              <a:solidFill>
                <a:srgbClr val="1D86CD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有前端编程思想的物联网架构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开发高性能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“饿了么”性能实时监测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790" y="3470819"/>
            <a:ext cx="7770813" cy="203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小程序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微信小程序在企业形态中的存在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滴滴出行在微信小程序上的实践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小程序技术概要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基于腾讯云的小程序快速开发</a:t>
            </a:r>
            <a:endParaRPr kumimoji="1" lang="en-US" altLang="zh-CN" dirty="0" smtClean="0"/>
          </a:p>
          <a:p>
            <a:pPr marL="349250" lvl="1" indent="0">
              <a:buFontTx/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34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3537" y="2838833"/>
            <a:ext cx="333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QQ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React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Native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Native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9673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132</TotalTime>
  <Words>447</Words>
  <Application>Microsoft Macintosh PowerPoint</Application>
  <PresentationFormat>全屏显示(4:3)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故事</vt:lpstr>
      <vt:lpstr>2016 SDCC 分享 </vt:lpstr>
      <vt:lpstr>目录</vt:lpstr>
      <vt:lpstr>目录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目录</vt:lpstr>
      <vt:lpstr>PowerPoint 演示文稿</vt:lpstr>
      <vt:lpstr>目录</vt:lpstr>
      <vt:lpstr>PowerPoint 演示文稿</vt:lpstr>
      <vt:lpstr>目录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</vt:vector>
  </TitlesOfParts>
  <Company>科大讯飞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SDCC 分享 </dc:title>
  <dc:creator>传余 郑</dc:creator>
  <cp:lastModifiedBy>传余 郑</cp:lastModifiedBy>
  <cp:revision>11</cp:revision>
  <dcterms:created xsi:type="dcterms:W3CDTF">2016-11-22T06:34:03Z</dcterms:created>
  <dcterms:modified xsi:type="dcterms:W3CDTF">2016-11-22T08:46:12Z</dcterms:modified>
</cp:coreProperties>
</file>