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02789366" r:id="rId1"/>
  </p:sldMasterIdLst>
  <p:notesMasterIdLst>
    <p:notesMasterId r:id="rId20"/>
  </p:notesMasterIdLst>
  <p:sldIdLst>
    <p:sldId id="1905173115" r:id="rId2"/>
    <p:sldId id="141135356" r:id="rId3"/>
    <p:sldId id="1309949603" r:id="rId4"/>
    <p:sldId id="1905173127" r:id="rId5"/>
    <p:sldId id="1905173116" r:id="rId6"/>
    <p:sldId id="1905173117" r:id="rId7"/>
    <p:sldId id="1905173118" r:id="rId8"/>
    <p:sldId id="1905173119" r:id="rId9"/>
    <p:sldId id="1905173120" r:id="rId10"/>
    <p:sldId id="1905173121" r:id="rId11"/>
    <p:sldId id="1905173122" r:id="rId12"/>
    <p:sldId id="1905173123" r:id="rId13"/>
    <p:sldId id="1905173124" r:id="rId14"/>
    <p:sldId id="1905173129" r:id="rId15"/>
    <p:sldId id="1905173125" r:id="rId16"/>
    <p:sldId id="1905173135" r:id="rId17"/>
    <p:sldId id="1905173126" r:id="rId18"/>
    <p:sldId id="396704934" r:id="rId19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206FD-5298-4E15-A28B-82C8B614AFEE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86367-E3BC-402C-88D7-76B615C0D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86367-E3BC-402C-88D7-76B615C0D6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8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86367-E3BC-402C-88D7-76B615C0D6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6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50353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1.mp4"/><Relationship Id="rId1" Type="http://schemas.microsoft.com/office/2007/relationships/media" Target="../media/media11.mp4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2.mp4"/><Relationship Id="rId1" Type="http://schemas.microsoft.com/office/2007/relationships/media" Target="../media/media12.mp4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3.mp4"/><Relationship Id="rId1" Type="http://schemas.microsoft.com/office/2007/relationships/media" Target="../media/media13.mp4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4.mp4"/><Relationship Id="rId1" Type="http://schemas.microsoft.com/office/2007/relationships/media" Target="../media/media14.mp4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82875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13592" y="-1772332"/>
            <a:ext cx="11997583" cy="111795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BB8765-BB5C-4699-A9F1-E2FEA24B4844}"/>
              </a:ext>
            </a:extLst>
          </p:cNvPr>
          <p:cNvSpPr txBox="1"/>
          <p:nvPr/>
        </p:nvSpPr>
        <p:spPr>
          <a:xfrm>
            <a:off x="4332926" y="1539570"/>
            <a:ext cx="100623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800" dirty="0">
                <a:solidFill>
                  <a:schemeClr val="bg1"/>
                </a:solidFill>
              </a:rPr>
              <a:t>图解普林斯顿</a:t>
            </a:r>
            <a:endParaRPr lang="en-US" altLang="zh-CN" sz="11800" dirty="0">
              <a:solidFill>
                <a:schemeClr val="bg1"/>
              </a:solidFill>
            </a:endParaRPr>
          </a:p>
          <a:p>
            <a:pPr algn="ctr"/>
            <a:r>
              <a:rPr lang="zh-CN" altLang="en-US" sz="11800" dirty="0">
                <a:solidFill>
                  <a:schemeClr val="bg1"/>
                </a:solidFill>
              </a:rPr>
              <a:t>微积分读本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31F8D70-5337-46CF-A9C7-471776EEF1AD}"/>
              </a:ext>
            </a:extLst>
          </p:cNvPr>
          <p:cNvGrpSpPr/>
          <p:nvPr/>
        </p:nvGrpSpPr>
        <p:grpSpPr>
          <a:xfrm>
            <a:off x="6134805" y="6108925"/>
            <a:ext cx="3778122" cy="2060314"/>
            <a:chOff x="5885421" y="6025797"/>
            <a:chExt cx="3725251" cy="20310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423D844-4E63-473B-9D63-A05E0DB90AF4}"/>
                </a:ext>
              </a:extLst>
            </p:cNvPr>
            <p:cNvGrpSpPr/>
            <p:nvPr/>
          </p:nvGrpSpPr>
          <p:grpSpPr>
            <a:xfrm>
              <a:off x="5885421" y="6025797"/>
              <a:ext cx="3694997" cy="1227058"/>
              <a:chOff x="7603972" y="7852480"/>
              <a:chExt cx="3520227" cy="1018351"/>
            </a:xfrm>
          </p:grpSpPr>
          <p:pic>
            <p:nvPicPr>
              <p:cNvPr id="7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603972" y="7852480"/>
                <a:ext cx="3520227" cy="1018351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F5F7F1-EAAD-4C34-A8C4-4B45BA376561}"/>
                  </a:ext>
                </a:extLst>
              </p:cNvPr>
              <p:cNvSpPr txBox="1"/>
              <p:nvPr/>
            </p:nvSpPr>
            <p:spPr>
              <a:xfrm>
                <a:off x="7840928" y="8094223"/>
                <a:ext cx="3111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由  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  <a:cs typeface="+mn-ea"/>
                    <a:sym typeface="+mn-lt"/>
                  </a:rPr>
                  <a:t>遇见数学 </a:t>
                </a:r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倾情制作</a:t>
                </a: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F99659C-9007-490F-A166-38EF4B66D0E3}"/>
                </a:ext>
              </a:extLst>
            </p:cNvPr>
            <p:cNvSpPr txBox="1"/>
            <p:nvPr/>
          </p:nvSpPr>
          <p:spPr>
            <a:xfrm>
              <a:off x="5885421" y="7533605"/>
              <a:ext cx="372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微信公众号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: MeetMath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形 7">
            <a:extLst>
              <a:ext uri="{FF2B5EF4-FFF2-40B4-BE49-F238E27FC236}">
                <a16:creationId xmlns:a16="http://schemas.microsoft.com/office/drawing/2014/main" id="{6811BD31-9D2E-4C3D-AB15-EF8352788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6430" y="6130205"/>
            <a:ext cx="1926620" cy="1926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1 多项式的图像">
            <a:hlinkClick r:id="" action="ppaction://media"/>
            <a:extLst>
              <a:ext uri="{FF2B5EF4-FFF2-40B4-BE49-F238E27FC236}">
                <a16:creationId xmlns:a16="http://schemas.microsoft.com/office/drawing/2014/main" id="{29F42BFA-F721-42E9-987D-E24BEE7F49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60135" y="1113381"/>
            <a:ext cx="9288263" cy="83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1 有理函数">
            <a:hlinkClick r:id="" action="ppaction://media"/>
            <a:extLst>
              <a:ext uri="{FF2B5EF4-FFF2-40B4-BE49-F238E27FC236}">
                <a16:creationId xmlns:a16="http://schemas.microsoft.com/office/drawing/2014/main" id="{770F94AE-D743-4FF0-BE70-D57C0EDC2FC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64322" y="1736263"/>
            <a:ext cx="13359356" cy="6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5" name="01 指数函数">
            <a:hlinkClick r:id="" action="ppaction://media"/>
            <a:extLst>
              <a:ext uri="{FF2B5EF4-FFF2-40B4-BE49-F238E27FC236}">
                <a16:creationId xmlns:a16="http://schemas.microsoft.com/office/drawing/2014/main" id="{E75E376D-6423-4F91-810C-1A655AA022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865103" y="1397347"/>
            <a:ext cx="10557792" cy="81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1 对数函数">
            <a:hlinkClick r:id="" action="ppaction://media"/>
            <a:extLst>
              <a:ext uri="{FF2B5EF4-FFF2-40B4-BE49-F238E27FC236}">
                <a16:creationId xmlns:a16="http://schemas.microsoft.com/office/drawing/2014/main" id="{22E7DF4D-F522-4328-8EE3-D2E7B135D2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66607" y="1704447"/>
            <a:ext cx="10754783" cy="78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5473" y="-1465118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540" y="518070"/>
            <a:ext cx="9014926" cy="8502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E1C203-4694-46D1-8445-6AF3EE0E1E76}"/>
              </a:ext>
            </a:extLst>
          </p:cNvPr>
          <p:cNvSpPr/>
          <p:nvPr/>
        </p:nvSpPr>
        <p:spPr>
          <a:xfrm>
            <a:off x="3585724" y="3435340"/>
            <a:ext cx="226291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16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zh-CN" altLang="en-US" sz="2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A89D94-7437-499B-A916-BB738E6FFEB9}"/>
              </a:ext>
            </a:extLst>
          </p:cNvPr>
          <p:cNvSpPr/>
          <p:nvPr/>
        </p:nvSpPr>
        <p:spPr>
          <a:xfrm>
            <a:off x="6301488" y="4395355"/>
            <a:ext cx="7622600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三角学回顾</a:t>
            </a:r>
            <a:endParaRPr lang="zh-CN" altLang="en-US" sz="1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983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2 角和弧度">
            <a:hlinkClick r:id="" action="ppaction://media"/>
            <a:extLst>
              <a:ext uri="{FF2B5EF4-FFF2-40B4-BE49-F238E27FC236}">
                <a16:creationId xmlns:a16="http://schemas.microsoft.com/office/drawing/2014/main" id="{21BDA6D4-982D-4531-AE64-6D1C9824AB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99183" y="1076312"/>
            <a:ext cx="7575982" cy="84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2 三角函数的图像">
            <a:hlinkClick r:id="" action="ppaction://media"/>
            <a:extLst>
              <a:ext uri="{FF2B5EF4-FFF2-40B4-BE49-F238E27FC236}">
                <a16:creationId xmlns:a16="http://schemas.microsoft.com/office/drawing/2014/main" id="{94AC5325-768B-4087-8F9D-AE5B0584A4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50060" y="980931"/>
            <a:ext cx="11132832" cy="832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2 互余的三角函数">
            <a:hlinkClick r:id="" action="ppaction://media"/>
            <a:extLst>
              <a:ext uri="{FF2B5EF4-FFF2-40B4-BE49-F238E27FC236}">
                <a16:creationId xmlns:a16="http://schemas.microsoft.com/office/drawing/2014/main" id="{8E7F78DF-1068-45F1-A298-F01220A37D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801897" y="1448741"/>
            <a:ext cx="13597862" cy="75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091045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5892" y="392959"/>
            <a:ext cx="12117321" cy="9501081"/>
          </a:xfrm>
          <a:prstGeom prst="rect">
            <a:avLst/>
          </a:prstGeom>
        </p:spPr>
      </p:pic>
      <p:pic>
        <p:nvPicPr>
          <p:cNvPr id="3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6091" y="2628289"/>
            <a:ext cx="12359699" cy="1882352"/>
          </a:xfrm>
          <a:prstGeom prst="rect">
            <a:avLst/>
          </a:prstGeom>
        </p:spPr>
      </p:pic>
      <p:pic>
        <p:nvPicPr>
          <p:cNvPr id="5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84552" y="4510641"/>
            <a:ext cx="2829633" cy="8185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592A45-7F87-4C08-8E39-18363A1E80B0}"/>
              </a:ext>
            </a:extLst>
          </p:cNvPr>
          <p:cNvSpPr txBox="1"/>
          <p:nvPr/>
        </p:nvSpPr>
        <p:spPr>
          <a:xfrm>
            <a:off x="7533387" y="4627539"/>
            <a:ext cx="228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遇见数学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7C333-8D84-4360-B9F2-C64D9DBF63F9}"/>
              </a:ext>
            </a:extLst>
          </p:cNvPr>
          <p:cNvSpPr txBox="1"/>
          <p:nvPr/>
        </p:nvSpPr>
        <p:spPr>
          <a:xfrm>
            <a:off x="6984552" y="8374505"/>
            <a:ext cx="537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更多内容请关注微信公众号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: MeetMath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73C5D83D-6E35-4248-9455-DC55D2C6B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7036" y="5713639"/>
            <a:ext cx="2064663" cy="2064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5473" y="-1465118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540" y="518070"/>
            <a:ext cx="9014926" cy="8502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E1C203-4694-46D1-8445-6AF3EE0E1E76}"/>
              </a:ext>
            </a:extLst>
          </p:cNvPr>
          <p:cNvSpPr/>
          <p:nvPr/>
        </p:nvSpPr>
        <p:spPr>
          <a:xfrm>
            <a:off x="3585724" y="3435340"/>
            <a:ext cx="226291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16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CN" altLang="en-US" sz="2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A89D94-7437-499B-A916-BB738E6FFEB9}"/>
              </a:ext>
            </a:extLst>
          </p:cNvPr>
          <p:cNvSpPr/>
          <p:nvPr/>
        </p:nvSpPr>
        <p:spPr>
          <a:xfrm>
            <a:off x="5848643" y="4395355"/>
            <a:ext cx="9110186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函数图像直线</a:t>
            </a:r>
            <a:endParaRPr lang="zh-CN" altLang="en-US" sz="1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4" name="01 定义域和值域">
            <a:hlinkClick r:id="" action="ppaction://media"/>
            <a:extLst>
              <a:ext uri="{FF2B5EF4-FFF2-40B4-BE49-F238E27FC236}">
                <a16:creationId xmlns:a16="http://schemas.microsoft.com/office/drawing/2014/main" id="{DFDA6944-2FA7-4C49-AC26-5445190898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13637" y="1456937"/>
            <a:ext cx="7860724" cy="805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1 垂线检验">
            <a:hlinkClick r:id="" action="ppaction://media"/>
            <a:extLst>
              <a:ext uri="{FF2B5EF4-FFF2-40B4-BE49-F238E27FC236}">
                <a16:creationId xmlns:a16="http://schemas.microsoft.com/office/drawing/2014/main" id="{0AD35FD6-F8C0-408B-9CD9-553DA0A001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57799" y="1247796"/>
            <a:ext cx="6941128" cy="87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1 水平检验">
            <a:hlinkClick r:id="" action="ppaction://media"/>
            <a:extLst>
              <a:ext uri="{FF2B5EF4-FFF2-40B4-BE49-F238E27FC236}">
                <a16:creationId xmlns:a16="http://schemas.microsoft.com/office/drawing/2014/main" id="{8DF6313C-0AFA-47E7-910C-44E3AF44FC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95203" y="1479711"/>
            <a:ext cx="7867505" cy="73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6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1 函数的复合_左右平移">
            <a:hlinkClick r:id="" action="ppaction://media"/>
            <a:extLst>
              <a:ext uri="{FF2B5EF4-FFF2-40B4-BE49-F238E27FC236}">
                <a16:creationId xmlns:a16="http://schemas.microsoft.com/office/drawing/2014/main" id="{B1030FE4-E1CE-4D0A-B1FB-E21ABEF45E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78954" y="1200149"/>
            <a:ext cx="7316708" cy="74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1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1 偶函数">
            <a:hlinkClick r:id="" action="ppaction://media"/>
            <a:extLst>
              <a:ext uri="{FF2B5EF4-FFF2-40B4-BE49-F238E27FC236}">
                <a16:creationId xmlns:a16="http://schemas.microsoft.com/office/drawing/2014/main" id="{26A30EBF-84D3-4EAB-9217-D6AEF36979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9738" y="998107"/>
            <a:ext cx="6218089" cy="82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1 奇函数">
            <a:hlinkClick r:id="" action="ppaction://media"/>
            <a:extLst>
              <a:ext uri="{FF2B5EF4-FFF2-40B4-BE49-F238E27FC236}">
                <a16:creationId xmlns:a16="http://schemas.microsoft.com/office/drawing/2014/main" id="{2F867190-A80B-4F88-B95D-28985EF356A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75337" y="823342"/>
            <a:ext cx="6537325" cy="868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1 线性函数的图像">
            <a:hlinkClick r:id="" action="ppaction://media"/>
            <a:extLst>
              <a:ext uri="{FF2B5EF4-FFF2-40B4-BE49-F238E27FC236}">
                <a16:creationId xmlns:a16="http://schemas.microsoft.com/office/drawing/2014/main" id="{C2B4ED84-24C4-4880-8441-B6E84A0BB8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83288" y="852219"/>
            <a:ext cx="7121423" cy="752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0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38</Words>
  <Application>Microsoft Office PowerPoint</Application>
  <PresentationFormat>自定义</PresentationFormat>
  <Paragraphs>12</Paragraphs>
  <Slides>18</Slides>
  <Notes>2</Notes>
  <HiddenSlides>0</HiddenSlides>
  <MMClips>14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李想</cp:lastModifiedBy>
  <cp:revision>33</cp:revision>
  <dcterms:modified xsi:type="dcterms:W3CDTF">2018-01-02T16:44:02Z</dcterms:modified>
</cp:coreProperties>
</file>