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02789366" r:id="rId1"/>
  </p:sldMasterIdLst>
  <p:notesMasterIdLst>
    <p:notesMasterId r:id="rId15"/>
  </p:notesMasterIdLst>
  <p:sldIdLst>
    <p:sldId id="1905173137" r:id="rId2"/>
    <p:sldId id="141135356" r:id="rId3"/>
    <p:sldId id="1905173126" r:id="rId4"/>
    <p:sldId id="1905173129" r:id="rId5"/>
    <p:sldId id="1905173139" r:id="rId6"/>
    <p:sldId id="1905173130" r:id="rId7"/>
    <p:sldId id="1905173135" r:id="rId8"/>
    <p:sldId id="1905173131" r:id="rId9"/>
    <p:sldId id="1905173132" r:id="rId10"/>
    <p:sldId id="1905173133" r:id="rId11"/>
    <p:sldId id="1905173134" r:id="rId12"/>
    <p:sldId id="1905173136" r:id="rId13"/>
    <p:sldId id="1905173138" r:id="rId14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06FD-5298-4E15-A28B-82C8B614AFEE}" type="datetimeFigureOut">
              <a:rPr lang="zh-CN" altLang="en-US" smtClean="0"/>
              <a:t>2018/1/15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6367-E3BC-402C-88D7-76B615C0D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6367-E3BC-402C-88D7-76B615C0D6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2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50353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8287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13592" y="-1772332"/>
            <a:ext cx="11997583" cy="111795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B8765-BB5C-4699-A9F1-E2FEA24B4844}"/>
              </a:ext>
            </a:extLst>
          </p:cNvPr>
          <p:cNvSpPr txBox="1"/>
          <p:nvPr/>
        </p:nvSpPr>
        <p:spPr>
          <a:xfrm>
            <a:off x="4332926" y="1539570"/>
            <a:ext cx="100623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图解普林斯顿</a:t>
            </a:r>
            <a:endParaRPr lang="en-US" altLang="zh-CN" sz="1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微积分读本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1F8D70-5337-46CF-A9C7-471776EEF1AD}"/>
              </a:ext>
            </a:extLst>
          </p:cNvPr>
          <p:cNvGrpSpPr/>
          <p:nvPr/>
        </p:nvGrpSpPr>
        <p:grpSpPr>
          <a:xfrm>
            <a:off x="6134805" y="6108925"/>
            <a:ext cx="3778122" cy="2060314"/>
            <a:chOff x="5885421" y="6025797"/>
            <a:chExt cx="3725251" cy="20310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23D844-4E63-473B-9D63-A05E0DB90AF4}"/>
                </a:ext>
              </a:extLst>
            </p:cNvPr>
            <p:cNvGrpSpPr/>
            <p:nvPr/>
          </p:nvGrpSpPr>
          <p:grpSpPr>
            <a:xfrm>
              <a:off x="5885421" y="6025797"/>
              <a:ext cx="3694997" cy="1227058"/>
              <a:chOff x="7603972" y="7852480"/>
              <a:chExt cx="3520227" cy="1018351"/>
            </a:xfrm>
          </p:grpSpPr>
          <p:pic>
            <p:nvPicPr>
              <p:cNvPr id="7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03972" y="7852480"/>
                <a:ext cx="3520227" cy="101835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F5F7F1-EAAD-4C34-A8C4-4B45BA376561}"/>
                  </a:ext>
                </a:extLst>
              </p:cNvPr>
              <p:cNvSpPr txBox="1"/>
              <p:nvPr/>
            </p:nvSpPr>
            <p:spPr>
              <a:xfrm>
                <a:off x="7840928" y="8094223"/>
                <a:ext cx="311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由  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cs typeface="+mn-ea"/>
                    <a:sym typeface="+mn-lt"/>
                  </a:rPr>
                  <a:t>遇见数学 </a:t>
                </a:r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倾情制作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99659C-9007-490F-A166-38EF4B66D0E3}"/>
                </a:ext>
              </a:extLst>
            </p:cNvPr>
            <p:cNvSpPr txBox="1"/>
            <p:nvPr/>
          </p:nvSpPr>
          <p:spPr>
            <a:xfrm>
              <a:off x="5885421" y="7533605"/>
              <a:ext cx="372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微信公众号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: MeetMath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6811BD31-9D2E-4C3D-AB15-EF8352788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430" y="6130205"/>
            <a:ext cx="1926620" cy="19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5 导函数">
            <a:hlinkClick r:id="" action="ppaction://media"/>
            <a:extLst>
              <a:ext uri="{FF2B5EF4-FFF2-40B4-BE49-F238E27FC236}">
                <a16:creationId xmlns:a16="http://schemas.microsoft.com/office/drawing/2014/main" id="{1D5C96ED-F259-4030-89CA-9F8A5DC721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27792" y="1019971"/>
            <a:ext cx="6832414" cy="87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5 二阶导数和更高阶导数">
            <a:hlinkClick r:id="" action="ppaction://media"/>
            <a:extLst>
              <a:ext uri="{FF2B5EF4-FFF2-40B4-BE49-F238E27FC236}">
                <a16:creationId xmlns:a16="http://schemas.microsoft.com/office/drawing/2014/main" id="{5D15A748-B65A-42ED-BEF9-4072FECDBC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92228" y="1345078"/>
            <a:ext cx="10103542" cy="81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5 何时导数不存在">
            <a:hlinkClick r:id="" action="ppaction://media"/>
            <a:extLst>
              <a:ext uri="{FF2B5EF4-FFF2-40B4-BE49-F238E27FC236}">
                <a16:creationId xmlns:a16="http://schemas.microsoft.com/office/drawing/2014/main" id="{65ED8246-023C-4FFF-A91F-A46E89ABF3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06034" y="1427276"/>
            <a:ext cx="9275930" cy="80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09104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892" y="392959"/>
            <a:ext cx="12117321" cy="9501081"/>
          </a:xfrm>
          <a:prstGeom prst="rect">
            <a:avLst/>
          </a:prstGeom>
        </p:spPr>
      </p:pic>
      <p:pic>
        <p:nvPicPr>
          <p:cNvPr id="3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091" y="2628289"/>
            <a:ext cx="12359699" cy="1882352"/>
          </a:xfrm>
          <a:prstGeom prst="rect">
            <a:avLst/>
          </a:prstGeom>
        </p:spPr>
      </p:pic>
      <p:pic>
        <p:nvPicPr>
          <p:cNvPr id="5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4552" y="4510641"/>
            <a:ext cx="2829633" cy="818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92A45-7F87-4C08-8E39-18363A1E80B0}"/>
              </a:ext>
            </a:extLst>
          </p:cNvPr>
          <p:cNvSpPr txBox="1"/>
          <p:nvPr/>
        </p:nvSpPr>
        <p:spPr>
          <a:xfrm>
            <a:off x="7533387" y="4627539"/>
            <a:ext cx="228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遇见数学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7C333-8D84-4360-B9F2-C64D9DBF63F9}"/>
              </a:ext>
            </a:extLst>
          </p:cNvPr>
          <p:cNvSpPr txBox="1"/>
          <p:nvPr/>
        </p:nvSpPr>
        <p:spPr>
          <a:xfrm>
            <a:off x="6984552" y="8374505"/>
            <a:ext cx="537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更多内容请关注微信公众号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: MeetMath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73C5D83D-6E35-4248-9455-DC55D2C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036" y="5713639"/>
            <a:ext cx="2064663" cy="2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14651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5848643" y="4436918"/>
            <a:ext cx="6135013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极限导论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982AF-4167-4EED-BF5B-8E8BBF71DAA5}"/>
              </a:ext>
            </a:extLst>
          </p:cNvPr>
          <p:cNvSpPr/>
          <p:nvPr/>
        </p:nvSpPr>
        <p:spPr>
          <a:xfrm>
            <a:off x="3702222" y="7912487"/>
            <a:ext cx="82814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如果没有极限的概念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那么微积分将不复存在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3 左右极限">
            <a:hlinkClick r:id="" action="ppaction://media"/>
            <a:extLst>
              <a:ext uri="{FF2B5EF4-FFF2-40B4-BE49-F238E27FC236}">
                <a16:creationId xmlns:a16="http://schemas.microsoft.com/office/drawing/2014/main" id="{9A73AEB0-8EAA-4C22-83FF-6035597A738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44345" y="1007665"/>
            <a:ext cx="7085658" cy="82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3 何时极限不存在">
            <a:hlinkClick r:id="" action="ppaction://media"/>
            <a:extLst>
              <a:ext uri="{FF2B5EF4-FFF2-40B4-BE49-F238E27FC236}">
                <a16:creationId xmlns:a16="http://schemas.microsoft.com/office/drawing/2014/main" id="{B20395DE-81F8-4F7E-B4EE-B908F88D67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59444" y="1126403"/>
            <a:ext cx="9465385" cy="80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9" name="ε-δ 语言">
            <a:hlinkClick r:id="" action="ppaction://media"/>
            <a:extLst>
              <a:ext uri="{FF2B5EF4-FFF2-40B4-BE49-F238E27FC236}">
                <a16:creationId xmlns:a16="http://schemas.microsoft.com/office/drawing/2014/main" id="{EFD06AD1-2884-4FC3-A6C8-13EBD03EDC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71188" y="862065"/>
            <a:ext cx="10745622" cy="86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3 三明治定理(夹逼定理)">
            <a:hlinkClick r:id="" action="ppaction://media"/>
            <a:extLst>
              <a:ext uri="{FF2B5EF4-FFF2-40B4-BE49-F238E27FC236}">
                <a16:creationId xmlns:a16="http://schemas.microsoft.com/office/drawing/2014/main" id="{48B3E994-5F53-4368-AF1F-BF6864BD44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34413" y="773799"/>
            <a:ext cx="9819174" cy="873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70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5848643" y="4467058"/>
            <a:ext cx="10597773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连续性和可导性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982AF-4167-4EED-BF5B-8E8BBF71DAA5}"/>
              </a:ext>
            </a:extLst>
          </p:cNvPr>
          <p:cNvSpPr/>
          <p:nvPr/>
        </p:nvSpPr>
        <p:spPr>
          <a:xfrm>
            <a:off x="3585724" y="7590990"/>
            <a:ext cx="92448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来看看函数的两种类型的光滑性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连续性和可导性</a:t>
            </a:r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sz="24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1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5 介值定理">
            <a:hlinkClick r:id="" action="ppaction://media"/>
            <a:extLst>
              <a:ext uri="{FF2B5EF4-FFF2-40B4-BE49-F238E27FC236}">
                <a16:creationId xmlns:a16="http://schemas.microsoft.com/office/drawing/2014/main" id="{929AACE3-9FE4-4CD4-B23A-0B3347E5500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20006" y="1907820"/>
            <a:ext cx="9031286" cy="73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5" name="05 切线割线 - 速度的图像阐释">
            <a:hlinkClick r:id="" action="ppaction://media"/>
            <a:extLst>
              <a:ext uri="{FF2B5EF4-FFF2-40B4-BE49-F238E27FC236}">
                <a16:creationId xmlns:a16="http://schemas.microsoft.com/office/drawing/2014/main" id="{BBC0F75C-7F3B-4CD4-B776-2B201329261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18618" y="1454121"/>
            <a:ext cx="11164274" cy="777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65</Words>
  <Application>Microsoft Office PowerPoint</Application>
  <PresentationFormat>自定义</PresentationFormat>
  <Paragraphs>13</Paragraphs>
  <Slides>13</Slides>
  <Notes>1</Notes>
  <HiddenSlides>0</HiddenSlides>
  <MMClips>9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李想</cp:lastModifiedBy>
  <cp:revision>42</cp:revision>
  <dcterms:modified xsi:type="dcterms:W3CDTF">2018-01-15T11:38:14Z</dcterms:modified>
</cp:coreProperties>
</file>