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3502789366" r:id="rId1"/>
  </p:sldMasterIdLst>
  <p:notesMasterIdLst>
    <p:notesMasterId r:id="rId13"/>
  </p:notesMasterIdLst>
  <p:sldIdLst>
    <p:sldId id="1905173137" r:id="rId2"/>
    <p:sldId id="141135356" r:id="rId3"/>
    <p:sldId id="1905173159" r:id="rId4"/>
    <p:sldId id="1905173153" r:id="rId5"/>
    <p:sldId id="1905173135" r:id="rId6"/>
    <p:sldId id="1905173155" r:id="rId7"/>
    <p:sldId id="1905173156" r:id="rId8"/>
    <p:sldId id="1905173148" r:id="rId9"/>
    <p:sldId id="1905173157" r:id="rId10"/>
    <p:sldId id="1905173158" r:id="rId11"/>
    <p:sldId id="1905173138" r:id="rId12"/>
  </p:sldIdLst>
  <p:sldSz cx="18288000" cy="10287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6" d="100"/>
          <a:sy n="46" d="100"/>
        </p:scale>
        <p:origin x="7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D206FD-5298-4E15-A28B-82C8B614AFEE}" type="datetimeFigureOut">
              <a:rPr lang="zh-CN" altLang="en-US" smtClean="0"/>
              <a:t>2018/1/10 Wednesday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A86367-E3BC-402C-88D7-76B615C0D6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76909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A86367-E3BC-402C-88D7-76B615C0D6E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81205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50353372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video" Target="../media/media6.mp4"/><Relationship Id="rId1" Type="http://schemas.microsoft.com/office/2007/relationships/media" Target="../media/media6.mp4"/><Relationship Id="rId6" Type="http://schemas.openxmlformats.org/officeDocument/2006/relationships/image" Target="../media/image14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5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6" Type="http://schemas.openxmlformats.org/officeDocument/2006/relationships/image" Target="../media/image10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video" Target="../media/media3.mp4"/><Relationship Id="rId1" Type="http://schemas.microsoft.com/office/2007/relationships/media" Target="../media/media3.mp4"/><Relationship Id="rId6" Type="http://schemas.openxmlformats.org/officeDocument/2006/relationships/image" Target="../media/image11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video" Target="../media/media4.mp4"/><Relationship Id="rId1" Type="http://schemas.microsoft.com/office/2007/relationships/media" Target="../media/media4.mp4"/><Relationship Id="rId6" Type="http://schemas.openxmlformats.org/officeDocument/2006/relationships/image" Target="../media/image12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video" Target="../media/media5.mp4"/><Relationship Id="rId1" Type="http://schemas.microsoft.com/office/2007/relationships/media" Target="../media/media5.mp4"/><Relationship Id="rId6" Type="http://schemas.openxmlformats.org/officeDocument/2006/relationships/image" Target="../media/image13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" descr="Picture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-1282875"/>
            <a:ext cx="18287999" cy="12469090"/>
          </a:xfrm>
          <a:prstGeom prst="rect">
            <a:avLst/>
          </a:prstGeom>
        </p:spPr>
      </p:pic>
      <p:pic>
        <p:nvPicPr>
          <p:cNvPr id="2" name="Picture" descr="Picture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1013592" y="-1772332"/>
            <a:ext cx="11997583" cy="11179566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1FBB8765-BB5C-4699-A9F1-E2FEA24B4844}"/>
              </a:ext>
            </a:extLst>
          </p:cNvPr>
          <p:cNvSpPr txBox="1"/>
          <p:nvPr/>
        </p:nvSpPr>
        <p:spPr>
          <a:xfrm>
            <a:off x="4332926" y="1539570"/>
            <a:ext cx="10062317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800" dirty="0">
                <a:solidFill>
                  <a:schemeClr val="bg1"/>
                </a:solidFill>
              </a:rPr>
              <a:t>图解普林斯顿</a:t>
            </a:r>
            <a:endParaRPr lang="en-US" altLang="zh-CN" sz="11800" dirty="0">
              <a:solidFill>
                <a:schemeClr val="bg1"/>
              </a:solidFill>
            </a:endParaRPr>
          </a:p>
          <a:p>
            <a:pPr algn="ctr"/>
            <a:r>
              <a:rPr lang="zh-CN" altLang="en-US" sz="11800" dirty="0">
                <a:solidFill>
                  <a:schemeClr val="bg1"/>
                </a:solidFill>
              </a:rPr>
              <a:t>微积分读本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331F8D70-5337-46CF-A9C7-471776EEF1AD}"/>
              </a:ext>
            </a:extLst>
          </p:cNvPr>
          <p:cNvGrpSpPr/>
          <p:nvPr/>
        </p:nvGrpSpPr>
        <p:grpSpPr>
          <a:xfrm>
            <a:off x="6134805" y="6108925"/>
            <a:ext cx="3778122" cy="2060314"/>
            <a:chOff x="5885421" y="6025797"/>
            <a:chExt cx="3725251" cy="2031028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0423D844-4E63-473B-9D63-A05E0DB90AF4}"/>
                </a:ext>
              </a:extLst>
            </p:cNvPr>
            <p:cNvGrpSpPr/>
            <p:nvPr/>
          </p:nvGrpSpPr>
          <p:grpSpPr>
            <a:xfrm>
              <a:off x="5885421" y="6025797"/>
              <a:ext cx="3694997" cy="1227058"/>
              <a:chOff x="7603972" y="7852480"/>
              <a:chExt cx="3520227" cy="1018351"/>
            </a:xfrm>
          </p:grpSpPr>
          <p:pic>
            <p:nvPicPr>
              <p:cNvPr id="7" name="Picture" descr="Picture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7603972" y="7852480"/>
                <a:ext cx="3520227" cy="1018351"/>
              </a:xfrm>
              <a:prstGeom prst="rect">
                <a:avLst/>
              </a:prstGeom>
            </p:spPr>
          </p:pic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DCF5F7F1-EAAD-4C34-A8C4-4B45BA376561}"/>
                  </a:ext>
                </a:extLst>
              </p:cNvPr>
              <p:cNvSpPr txBox="1"/>
              <p:nvPr/>
            </p:nvSpPr>
            <p:spPr>
              <a:xfrm>
                <a:off x="7840928" y="8094223"/>
                <a:ext cx="311109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>
                    <a:solidFill>
                      <a:schemeClr val="bg1"/>
                    </a:solidFill>
                    <a:cs typeface="+mn-ea"/>
                    <a:sym typeface="+mn-lt"/>
                  </a:rPr>
                  <a:t>由  </a:t>
                </a:r>
                <a:r>
                  <a:rPr lang="zh-CN" altLang="en-US" sz="2800" dirty="0">
                    <a:solidFill>
                      <a:schemeClr val="accent2">
                        <a:lumMod val="75000"/>
                      </a:schemeClr>
                    </a:solidFill>
                    <a:cs typeface="+mn-ea"/>
                    <a:sym typeface="+mn-lt"/>
                  </a:rPr>
                  <a:t>遇见数学 </a:t>
                </a:r>
                <a:r>
                  <a:rPr lang="zh-CN" altLang="en-US" sz="2000" dirty="0">
                    <a:solidFill>
                      <a:schemeClr val="bg1"/>
                    </a:solidFill>
                    <a:cs typeface="+mn-ea"/>
                    <a:sym typeface="+mn-lt"/>
                  </a:rPr>
                  <a:t>倾情制作</a:t>
                </a:r>
              </a:p>
            </p:txBody>
          </p:sp>
        </p:grp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7F99659C-9007-490F-A166-38EF4B66D0E3}"/>
                </a:ext>
              </a:extLst>
            </p:cNvPr>
            <p:cNvSpPr txBox="1"/>
            <p:nvPr/>
          </p:nvSpPr>
          <p:spPr>
            <a:xfrm>
              <a:off x="5885421" y="7533605"/>
              <a:ext cx="372525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dirty="0">
                  <a:solidFill>
                    <a:schemeClr val="bg1"/>
                  </a:solidFill>
                  <a:cs typeface="+mn-ea"/>
                  <a:sym typeface="+mn-lt"/>
                </a:rPr>
                <a:t>微信公众号</a:t>
              </a:r>
              <a:r>
                <a:rPr lang="en-US" altLang="zh-CN" sz="2800" dirty="0">
                  <a:solidFill>
                    <a:schemeClr val="bg1"/>
                  </a:solidFill>
                  <a:cs typeface="+mn-ea"/>
                  <a:sym typeface="+mn-lt"/>
                </a:rPr>
                <a:t>: MeetMath</a:t>
              </a:r>
              <a:endParaRPr lang="zh-CN" altLang="en-US" sz="28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pic>
        <p:nvPicPr>
          <p:cNvPr id="8" name="图形 7">
            <a:extLst>
              <a:ext uri="{FF2B5EF4-FFF2-40B4-BE49-F238E27FC236}">
                <a16:creationId xmlns:a16="http://schemas.microsoft.com/office/drawing/2014/main" id="{6811BD31-9D2E-4C3D-AB15-EF8352788F2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396430" y="6130205"/>
            <a:ext cx="1926620" cy="1926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4325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Picture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345234" y="-5345174"/>
            <a:ext cx="11477785" cy="11216926"/>
          </a:xfrm>
          <a:prstGeom prst="rect">
            <a:avLst/>
          </a:prstGeom>
        </p:spPr>
      </p:pic>
      <p:pic>
        <p:nvPicPr>
          <p:cNvPr id="12" name="Picture" descr="Picture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090169" y="8954054"/>
            <a:ext cx="3597005" cy="559147"/>
          </a:xfrm>
          <a:prstGeom prst="rect">
            <a:avLst/>
          </a:prstGeom>
        </p:spPr>
      </p:pic>
      <p:pic>
        <p:nvPicPr>
          <p:cNvPr id="5" name="22 调和级数">
            <a:hlinkClick r:id="" action="ppaction://media"/>
            <a:extLst>
              <a:ext uri="{FF2B5EF4-FFF2-40B4-BE49-F238E27FC236}">
                <a16:creationId xmlns:a16="http://schemas.microsoft.com/office/drawing/2014/main" id="{0FDF58B6-F1CE-41EC-9263-8153C1671752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3830279" y="773799"/>
            <a:ext cx="10627442" cy="8856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387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8500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" descr="Picture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-1091045"/>
            <a:ext cx="18287999" cy="12469090"/>
          </a:xfrm>
          <a:prstGeom prst="rect">
            <a:avLst/>
          </a:prstGeom>
        </p:spPr>
      </p:pic>
      <p:pic>
        <p:nvPicPr>
          <p:cNvPr id="2" name="Picture" descr="Picture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25892" y="392959"/>
            <a:ext cx="12117321" cy="9501081"/>
          </a:xfrm>
          <a:prstGeom prst="rect">
            <a:avLst/>
          </a:prstGeom>
        </p:spPr>
      </p:pic>
      <p:pic>
        <p:nvPicPr>
          <p:cNvPr id="3" name="Picture" descr="Picture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916091" y="2628289"/>
            <a:ext cx="12359699" cy="1882352"/>
          </a:xfrm>
          <a:prstGeom prst="rect">
            <a:avLst/>
          </a:prstGeom>
        </p:spPr>
      </p:pic>
      <p:pic>
        <p:nvPicPr>
          <p:cNvPr id="5" name="Picture" descr="Picture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984552" y="4510641"/>
            <a:ext cx="2829633" cy="818572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47592A45-7F87-4C08-8E39-18363A1E80B0}"/>
              </a:ext>
            </a:extLst>
          </p:cNvPr>
          <p:cNvSpPr txBox="1"/>
          <p:nvPr/>
        </p:nvSpPr>
        <p:spPr>
          <a:xfrm>
            <a:off x="7533387" y="4627539"/>
            <a:ext cx="22807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bg1">
                    <a:lumMod val="95000"/>
                  </a:schemeClr>
                </a:solidFill>
              </a:rPr>
              <a:t>遇见数学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F27C333-8D84-4360-B9F2-C64D9DBF63F9}"/>
              </a:ext>
            </a:extLst>
          </p:cNvPr>
          <p:cNvSpPr txBox="1"/>
          <p:nvPr/>
        </p:nvSpPr>
        <p:spPr>
          <a:xfrm>
            <a:off x="6984552" y="8374505"/>
            <a:ext cx="53722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cs typeface="+mn-ea"/>
                <a:sym typeface="+mn-lt"/>
              </a:rPr>
              <a:t>更多内容请关注微信公众号</a:t>
            </a:r>
            <a:r>
              <a:rPr lang="en-US" altLang="zh-CN" sz="2400" dirty="0">
                <a:solidFill>
                  <a:schemeClr val="bg1"/>
                </a:solidFill>
                <a:cs typeface="+mn-ea"/>
                <a:sym typeface="+mn-lt"/>
              </a:rPr>
              <a:t>: MeetMath</a:t>
            </a:r>
            <a:endParaRPr lang="zh-CN" altLang="en-US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11" name="图形 10">
            <a:extLst>
              <a:ext uri="{FF2B5EF4-FFF2-40B4-BE49-F238E27FC236}">
                <a16:creationId xmlns:a16="http://schemas.microsoft.com/office/drawing/2014/main" id="{73C5D83D-6E35-4248-9455-DC55D2C6B31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367036" y="5713639"/>
            <a:ext cx="2064663" cy="2064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445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" descr="Picture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" y="-1465118"/>
            <a:ext cx="18287999" cy="12469090"/>
          </a:xfrm>
          <a:prstGeom prst="rect">
            <a:avLst/>
          </a:prstGeom>
        </p:spPr>
      </p:pic>
      <p:pic>
        <p:nvPicPr>
          <p:cNvPr id="2" name="Picture" descr="Picture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610540" y="518070"/>
            <a:ext cx="9014926" cy="8502715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8DE1C203-4694-46D1-8445-6AF3EE0E1E76}"/>
              </a:ext>
            </a:extLst>
          </p:cNvPr>
          <p:cNvSpPr/>
          <p:nvPr/>
        </p:nvSpPr>
        <p:spPr>
          <a:xfrm>
            <a:off x="2610540" y="3435340"/>
            <a:ext cx="3936716" cy="34163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1600" b="0" cap="none" spc="0" dirty="0">
                <a:ln w="0"/>
                <a:solidFill>
                  <a:schemeClr val="bg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17</a:t>
            </a:r>
            <a:endParaRPr lang="zh-CN" altLang="en-US" sz="21600" b="0" cap="none" spc="0" dirty="0">
              <a:ln w="0"/>
              <a:solidFill>
                <a:schemeClr val="bg1">
                  <a:lumMod val="8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6A89D94-7437-499B-A916-BB738E6FFEB9}"/>
              </a:ext>
            </a:extLst>
          </p:cNvPr>
          <p:cNvSpPr/>
          <p:nvPr/>
        </p:nvSpPr>
        <p:spPr>
          <a:xfrm>
            <a:off x="6977157" y="4769427"/>
            <a:ext cx="8084264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8800" dirty="0">
                <a:ln w="0"/>
                <a:solidFill>
                  <a:schemeClr val="bg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微积分基本定理</a:t>
            </a:r>
            <a:endParaRPr lang="zh-CN" altLang="en-US" sz="8800" b="0" cap="none" spc="0" dirty="0">
              <a:ln w="0"/>
              <a:solidFill>
                <a:schemeClr val="bg1">
                  <a:lumMod val="8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Picture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345234" y="-5345174"/>
            <a:ext cx="11477785" cy="11216926"/>
          </a:xfrm>
          <a:prstGeom prst="rect">
            <a:avLst/>
          </a:prstGeom>
        </p:spPr>
      </p:pic>
      <p:pic>
        <p:nvPicPr>
          <p:cNvPr id="12" name="Picture" descr="Picture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090169" y="8954054"/>
            <a:ext cx="3597005" cy="559147"/>
          </a:xfrm>
          <a:prstGeom prst="rect">
            <a:avLst/>
          </a:prstGeom>
        </p:spPr>
      </p:pic>
      <p:pic>
        <p:nvPicPr>
          <p:cNvPr id="3" name="17 用其他函数的积分来表示的函数">
            <a:hlinkClick r:id="" action="ppaction://media"/>
            <a:extLst>
              <a:ext uri="{FF2B5EF4-FFF2-40B4-BE49-F238E27FC236}">
                <a16:creationId xmlns:a16="http://schemas.microsoft.com/office/drawing/2014/main" id="{AFE1866E-7690-4714-AA90-4934C4ABFD0A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3665911" y="1399749"/>
            <a:ext cx="10042525" cy="8113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84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000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Picture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345234" y="-5345174"/>
            <a:ext cx="11477785" cy="11216926"/>
          </a:xfrm>
          <a:prstGeom prst="rect">
            <a:avLst/>
          </a:prstGeom>
        </p:spPr>
      </p:pic>
      <p:pic>
        <p:nvPicPr>
          <p:cNvPr id="12" name="Picture" descr="Picture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090169" y="8954054"/>
            <a:ext cx="3597005" cy="559147"/>
          </a:xfrm>
          <a:prstGeom prst="rect">
            <a:avLst/>
          </a:prstGeom>
        </p:spPr>
      </p:pic>
      <p:pic>
        <p:nvPicPr>
          <p:cNvPr id="6" name="17 微积分的第一基本定理">
            <a:hlinkClick r:id="" action="ppaction://media"/>
            <a:extLst>
              <a:ext uri="{FF2B5EF4-FFF2-40B4-BE49-F238E27FC236}">
                <a16:creationId xmlns:a16="http://schemas.microsoft.com/office/drawing/2014/main" id="{BDD98A4D-AB81-4EA3-BB32-8AB3E5282A5B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4097337" y="1031875"/>
            <a:ext cx="10093325" cy="9028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183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2500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" descr="Picture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-1427018"/>
            <a:ext cx="18287999" cy="12469090"/>
          </a:xfrm>
          <a:prstGeom prst="rect">
            <a:avLst/>
          </a:prstGeom>
        </p:spPr>
      </p:pic>
      <p:pic>
        <p:nvPicPr>
          <p:cNvPr id="2" name="Picture" descr="Picture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610540" y="518070"/>
            <a:ext cx="9014926" cy="8502715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8DE1C203-4694-46D1-8445-6AF3EE0E1E76}"/>
              </a:ext>
            </a:extLst>
          </p:cNvPr>
          <p:cNvSpPr/>
          <p:nvPr/>
        </p:nvSpPr>
        <p:spPr>
          <a:xfrm>
            <a:off x="2808089" y="3099367"/>
            <a:ext cx="4309914" cy="34163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1600" dirty="0">
                <a:ln w="0"/>
                <a:solidFill>
                  <a:schemeClr val="bg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20</a:t>
            </a:r>
            <a:endParaRPr lang="zh-CN" altLang="en-US" sz="21600" b="0" cap="none" spc="0" dirty="0">
              <a:ln w="0"/>
              <a:solidFill>
                <a:schemeClr val="bg1">
                  <a:lumMod val="8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6A89D94-7437-499B-A916-BB738E6FFEB9}"/>
              </a:ext>
            </a:extLst>
          </p:cNvPr>
          <p:cNvSpPr/>
          <p:nvPr/>
        </p:nvSpPr>
        <p:spPr>
          <a:xfrm>
            <a:off x="6652368" y="4420225"/>
            <a:ext cx="10341293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8800" dirty="0">
                <a:ln w="0"/>
                <a:solidFill>
                  <a:schemeClr val="bg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反常积分：基本概念</a:t>
            </a:r>
            <a:endParaRPr lang="zh-CN" altLang="en-US" sz="8800" b="0" cap="none" spc="0" dirty="0">
              <a:ln w="0"/>
              <a:solidFill>
                <a:schemeClr val="bg1">
                  <a:lumMod val="8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57134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Picture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345234" y="-5345174"/>
            <a:ext cx="11477785" cy="11216926"/>
          </a:xfrm>
          <a:prstGeom prst="rect">
            <a:avLst/>
          </a:prstGeom>
        </p:spPr>
      </p:pic>
      <p:pic>
        <p:nvPicPr>
          <p:cNvPr id="12" name="Picture" descr="Picture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090169" y="8954054"/>
            <a:ext cx="3597005" cy="559147"/>
          </a:xfrm>
          <a:prstGeom prst="rect">
            <a:avLst/>
          </a:prstGeom>
        </p:spPr>
      </p:pic>
      <p:pic>
        <p:nvPicPr>
          <p:cNvPr id="5" name="20 破裂点">
            <a:hlinkClick r:id="" action="ppaction://media"/>
            <a:extLst>
              <a:ext uri="{FF2B5EF4-FFF2-40B4-BE49-F238E27FC236}">
                <a16:creationId xmlns:a16="http://schemas.microsoft.com/office/drawing/2014/main" id="{1C772E76-1774-4C73-A427-FB9F8552E5B2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3854339" y="1018810"/>
            <a:ext cx="10579322" cy="8517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799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0500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Picture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345234" y="-5345174"/>
            <a:ext cx="11477785" cy="11216926"/>
          </a:xfrm>
          <a:prstGeom prst="rect">
            <a:avLst/>
          </a:prstGeom>
        </p:spPr>
      </p:pic>
      <p:pic>
        <p:nvPicPr>
          <p:cNvPr id="12" name="Picture" descr="Picture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090169" y="8954054"/>
            <a:ext cx="3597005" cy="559147"/>
          </a:xfrm>
          <a:prstGeom prst="rect">
            <a:avLst/>
          </a:prstGeom>
        </p:spPr>
      </p:pic>
      <p:pic>
        <p:nvPicPr>
          <p:cNvPr id="4" name="20 反常积分">
            <a:hlinkClick r:id="" action="ppaction://media"/>
            <a:extLst>
              <a:ext uri="{FF2B5EF4-FFF2-40B4-BE49-F238E27FC236}">
                <a16:creationId xmlns:a16="http://schemas.microsoft.com/office/drawing/2014/main" id="{8106A569-BED8-4F30-B262-A7E368D1934C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4114800" y="773798"/>
            <a:ext cx="11153858" cy="8979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395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800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" descr="Picture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-1427018"/>
            <a:ext cx="18287999" cy="12469090"/>
          </a:xfrm>
          <a:prstGeom prst="rect">
            <a:avLst/>
          </a:prstGeom>
        </p:spPr>
      </p:pic>
      <p:pic>
        <p:nvPicPr>
          <p:cNvPr id="2" name="Picture" descr="Picture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610540" y="518070"/>
            <a:ext cx="9014926" cy="8502715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8DE1C203-4694-46D1-8445-6AF3EE0E1E76}"/>
              </a:ext>
            </a:extLst>
          </p:cNvPr>
          <p:cNvSpPr/>
          <p:nvPr/>
        </p:nvSpPr>
        <p:spPr>
          <a:xfrm>
            <a:off x="3163805" y="3435340"/>
            <a:ext cx="5736496" cy="34163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1600" b="0" cap="none" spc="0" dirty="0">
                <a:ln w="0"/>
                <a:solidFill>
                  <a:schemeClr val="bg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22</a:t>
            </a:r>
            <a:endParaRPr lang="zh-CN" altLang="en-US" sz="21600" b="0" cap="none" spc="0" dirty="0">
              <a:ln w="0"/>
              <a:solidFill>
                <a:schemeClr val="bg1">
                  <a:lumMod val="8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6A89D94-7437-499B-A916-BB738E6FFEB9}"/>
              </a:ext>
            </a:extLst>
          </p:cNvPr>
          <p:cNvSpPr/>
          <p:nvPr/>
        </p:nvSpPr>
        <p:spPr>
          <a:xfrm>
            <a:off x="7501595" y="4379337"/>
            <a:ext cx="7622600" cy="187743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11600" dirty="0">
                <a:ln w="0"/>
                <a:solidFill>
                  <a:schemeClr val="bg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数列和级数</a:t>
            </a:r>
            <a:endParaRPr lang="zh-CN" altLang="en-US" sz="11600" b="0" cap="none" spc="0" dirty="0">
              <a:ln w="0"/>
              <a:solidFill>
                <a:schemeClr val="bg1">
                  <a:lumMod val="8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384794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Picture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345234" y="-5345174"/>
            <a:ext cx="11477785" cy="11216926"/>
          </a:xfrm>
          <a:prstGeom prst="rect">
            <a:avLst/>
          </a:prstGeom>
        </p:spPr>
      </p:pic>
      <p:pic>
        <p:nvPicPr>
          <p:cNvPr id="12" name="Picture" descr="Picture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090169" y="8954054"/>
            <a:ext cx="3597005" cy="559147"/>
          </a:xfrm>
          <a:prstGeom prst="rect">
            <a:avLst/>
          </a:prstGeom>
        </p:spPr>
      </p:pic>
      <p:pic>
        <p:nvPicPr>
          <p:cNvPr id="3" name="22 数列的收敛">
            <a:hlinkClick r:id="" action="ppaction://media"/>
            <a:extLst>
              <a:ext uri="{FF2B5EF4-FFF2-40B4-BE49-F238E27FC236}">
                <a16:creationId xmlns:a16="http://schemas.microsoft.com/office/drawing/2014/main" id="{45AE1C6B-D6D8-446D-AD04-EC0169DD386F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3832690" y="1081122"/>
            <a:ext cx="10622619" cy="8432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97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50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5585</TotalTime>
  <Words>39</Words>
  <Application>Microsoft Office PowerPoint</Application>
  <PresentationFormat>自定义</PresentationFormat>
  <Paragraphs>13</Paragraphs>
  <Slides>11</Slides>
  <Notes>1</Notes>
  <HiddenSlides>0</HiddenSlides>
  <MMClips>6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等线</vt:lpstr>
      <vt:lpstr>Arial</vt:lpstr>
      <vt:lpstr>Arial Black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李想</cp:lastModifiedBy>
  <cp:revision>81</cp:revision>
  <dcterms:modified xsi:type="dcterms:W3CDTF">2018-01-10T01:34:01Z</dcterms:modified>
</cp:coreProperties>
</file>