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412" r:id="rId7"/>
    <p:sldId id="406" r:id="rId8"/>
    <p:sldId id="279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第十九期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  Dubbo Spring Cloud 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设计与实现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Spring Cloud 原生实现</a:t>
            </a:r>
            <a:endParaRPr lang="en-US" alt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Dubbo Spring Cloud 背后思考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 Spring Cloud 设计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Dubbo Spring Cloud 实现细节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Arthas开源交流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21965291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分布式事务 Fescar</a:t>
            </a:r>
            <a:endParaRPr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第十八期 Apache Dubbo 微服务系列之  Dubbo Spring Cloud 实现总结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分布式事务 Fescar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411</cp:revision>
  <dcterms:created xsi:type="dcterms:W3CDTF">2019-01-04T11:05:00Z</dcterms:created>
  <dcterms:modified xsi:type="dcterms:W3CDTF">2019-02-22T12:14:22Z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